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303" r:id="rId2"/>
    <p:sldId id="269" r:id="rId3"/>
    <p:sldId id="310" r:id="rId4"/>
    <p:sldId id="306" r:id="rId5"/>
    <p:sldId id="307" r:id="rId6"/>
    <p:sldId id="304" r:id="rId7"/>
    <p:sldId id="309" r:id="rId8"/>
  </p:sldIdLst>
  <p:sldSz cx="12188825" cy="6858000"/>
  <p:notesSz cx="6797675" cy="9926638"/>
  <p:custDataLst>
    <p:tags r:id="rId11"/>
  </p:custDataLst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1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7" autoAdjust="0"/>
    <p:restoredTop sz="94660" autoAdjust="0"/>
  </p:normalViewPr>
  <p:slideViewPr>
    <p:cSldViewPr showGuides="1">
      <p:cViewPr varScale="1">
        <p:scale>
          <a:sx n="69" d="100"/>
          <a:sy n="69" d="100"/>
        </p:scale>
        <p:origin x="702" y="6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11FCB3-78BC-4C0F-B106-8B08749C745B}" type="datetime1">
              <a:rPr lang="zh-TW" altLang="en-US" smtClean="0">
                <a:latin typeface="Mingliu" panose="02020509000000000000" pitchFamily="49" charset="-120"/>
                <a:ea typeface="Mingliu" panose="02020509000000000000" pitchFamily="49" charset="-120"/>
              </a:rPr>
              <a:pPr rtl="0"/>
              <a:t>2024/11/1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386A95-D0A4-44B9-98DA-3665758D8262}" type="slidenum">
              <a:rPr lang="en-US" altLang="zh-TW">
                <a:latin typeface="Mingliu" panose="02020509000000000000" pitchFamily="49" charset="-120"/>
                <a:ea typeface="Mingliu" panose="02020509000000000000" pitchFamily="49" charset="-120"/>
              </a:rPr>
              <a:pPr rtl="0"/>
              <a:t>‹#›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190FB85D-FE10-43F3-B64E-9566D03313F4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/>
              <a:t>編輯</a:t>
            </a:r>
            <a:r>
              <a:rPr lang="zh-TW" altLang="en-US" dirty="0"/>
              <a:t>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FC3821A9-1C31-4760-BDBC-9A0BA471B1B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216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pPr rtl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7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909583" y="359898"/>
            <a:ext cx="987294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909583" y="1850064"/>
            <a:ext cx="987294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891-2AF2-411E-AE4F-731FCD3CA170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1228257" y="1413802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542499" y="1345016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2785-3F27-4559-955D-2D20BE8AEB59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1619" y="274639"/>
            <a:ext cx="2437765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3603" y="274640"/>
            <a:ext cx="7414869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0582-565A-4D01-901A-698F5A3E90CB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43061" y="-54"/>
            <a:ext cx="914161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6960" y="2600325"/>
            <a:ext cx="8532178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36960" y="1066800"/>
            <a:ext cx="8532178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矩形 9"/>
          <p:cNvSpPr/>
          <p:nvPr/>
        </p:nvSpPr>
        <p:spPr bwMode="invGray">
          <a:xfrm>
            <a:off x="3047206" y="0"/>
            <a:ext cx="10157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895674" y="2814656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3209916" y="2745870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13646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32952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441" y="5160336"/>
            <a:ext cx="10969943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44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21630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44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630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EEB7-7423-42F6-BBD1-F7BC82CC5E54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52960" y="0"/>
            <a:ext cx="1083586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A9E4-487B-47FB-9136-8D66922A45AC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441" y="216778"/>
            <a:ext cx="507867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441" y="1406964"/>
            <a:ext cx="507867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441" y="2133601"/>
            <a:ext cx="10868369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5216-F814-422A-8DE7-055FA5948E7F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47150" y="1066800"/>
            <a:ext cx="3656648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7345-34D4-4A01-8DA3-A15C1B29657F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15735" y="1066800"/>
            <a:ext cx="6094413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17309" y="1143004"/>
            <a:ext cx="589126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528829" y="954341"/>
            <a:ext cx="91416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6669818" y="936786"/>
            <a:ext cx="865407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7309" y="4800600"/>
            <a:ext cx="589126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1087619" y="-815922"/>
            <a:ext cx="2184614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25030" y="21103"/>
            <a:ext cx="2268997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243779" y="1055077"/>
            <a:ext cx="150056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350146" y="-54"/>
            <a:ext cx="108386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913645" y="1447800"/>
            <a:ext cx="9994837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4773957" y="6305550"/>
            <a:ext cx="284405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68F51F-3692-4665-BE78-1B5FB9A16ED2}" type="datetime1">
              <a:rPr lang="zh-TW" altLang="en-US" smtClean="0"/>
              <a:pPr/>
              <a:t>2024/11/1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7618015" y="6305550"/>
            <a:ext cx="385979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11481873" y="6305550"/>
            <a:ext cx="60944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4"/>
          <p:cNvSpPr txBox="1">
            <a:spLocks/>
          </p:cNvSpPr>
          <p:nvPr/>
        </p:nvSpPr>
        <p:spPr>
          <a:xfrm>
            <a:off x="2133971" y="548680"/>
            <a:ext cx="10054853" cy="576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高雄市</a:t>
            </a:r>
            <a:r>
              <a:rPr kumimoji="0" lang="en-US" altLang="zh-TW" sz="6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114</a:t>
            </a:r>
            <a:r>
              <a:rPr kumimoji="0" lang="zh-TW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年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失智照護服務計畫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zh-TW" altLang="en-US" sz="60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設置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失智社區服務據點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審查會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lang="en-US" altLang="zh-TW" sz="4000" dirty="0"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lang="en-US" altLang="zh-TW" sz="4000" dirty="0"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承作單位：編號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+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申請單位全銜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報告日期：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113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年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 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月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  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日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490468" y="145412"/>
            <a:ext cx="9144000" cy="691299"/>
          </a:xfrm>
        </p:spPr>
        <p:txBody>
          <a:bodyPr rtlCol="0">
            <a:noAutofit/>
          </a:bodyPr>
          <a:lstStyle/>
          <a:p>
            <a:pPr algn="ctr" rtl="0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報告大綱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845940" y="908720"/>
            <a:ext cx="5472608" cy="5616624"/>
          </a:xfrm>
        </p:spPr>
        <p:txBody>
          <a:bodyPr rtlCol="0"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申請單位介紹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服務理念與組織量能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團隊健全性及組織運作能力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zh-TW" dirty="0"/>
              <a:t>過去、現行服務績效及相關經驗</a:t>
            </a:r>
            <a:endParaRPr lang="en-US" altLang="zh-TW" dirty="0"/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人力配置及留任策略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具體服務規劃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在地資源了解與連結情形</a:t>
            </a:r>
            <a:endParaRPr lang="en-US" altLang="zh-TW" dirty="0"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zh-TW" dirty="0"/>
              <a:t>服務宣導及開發個案、服務人數及涵蓋率等規劃</a:t>
            </a:r>
            <a:endParaRPr lang="en-US" altLang="zh-TW" dirty="0"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活動表及具體服務內容規劃（含預防及延緩失能服務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)</a:t>
            </a:r>
          </a:p>
          <a:p>
            <a:pPr lvl="1"/>
            <a:endParaRPr lang="en-US" altLang="zh-TW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內容預留位置 2">
            <a:extLst>
              <a:ext uri="{FF2B5EF4-FFF2-40B4-BE49-F238E27FC236}">
                <a16:creationId xmlns:a16="http://schemas.microsoft.com/office/drawing/2014/main" id="{12A1C1E1-F1B1-4341-BF91-0FCBAB90805D}"/>
              </a:ext>
            </a:extLst>
          </p:cNvPr>
          <p:cNvSpPr txBox="1">
            <a:spLocks/>
          </p:cNvSpPr>
          <p:nvPr/>
        </p:nvSpPr>
        <p:spPr>
          <a:xfrm>
            <a:off x="7169963" y="1124744"/>
            <a:ext cx="4757097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服務品質與場地設置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個案管理及權益保障機制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服務監測及品質評估機制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服務地址與空間檢視、場地概述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274320" lvl="1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經費概算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計畫經費規劃運用情形與經費編列合理性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5276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申請單位介紹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zh-TW" altLang="en-US" sz="4400" b="1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sym typeface="Arial" panose="020B0604020202020204" pitchFamily="34" charset="0"/>
              </a:rPr>
              <a:t>團隊健全性及組織運作能力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具體服務規劃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服務品質與場地設置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經費概算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13892" y="6021288"/>
            <a:ext cx="1000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備註：經費編列原則請參考衛生福利部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113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年度「失智照護服務計畫」申請作業須知，並以實際用於服務長輩為主之經費規劃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7470"/>
              </p:ext>
            </p:extLst>
          </p:nvPr>
        </p:nvGraphicFramePr>
        <p:xfrm>
          <a:off x="2710036" y="1412776"/>
          <a:ext cx="8095389" cy="44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6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項目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金額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編列說明</a:t>
                      </a:r>
                      <a:r>
                        <a:rPr lang="en-US" altLang="zh-TW" b="1" dirty="0"/>
                        <a:t>/</a:t>
                      </a:r>
                      <a:r>
                        <a:rPr lang="zh-TW" altLang="en-US" b="1" dirty="0"/>
                        <a:t>備註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據點活動費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據點營運費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人事費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71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 業務費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41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設備費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管理費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預防及延緩失能模組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3718148" y="2924944"/>
            <a:ext cx="216024" cy="2088232"/>
            <a:chOff x="3574132" y="2924944"/>
            <a:chExt cx="216024" cy="2232248"/>
          </a:xfrm>
        </p:grpSpPr>
        <p:cxnSp>
          <p:nvCxnSpPr>
            <p:cNvPr id="10" name="直線接點 9"/>
            <p:cNvCxnSpPr/>
            <p:nvPr/>
          </p:nvCxnSpPr>
          <p:spPr>
            <a:xfrm>
              <a:off x="3574132" y="292494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574132" y="5157192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3574132" y="450912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574132" y="3933056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3574132" y="3284984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653</TotalTime>
  <Words>225</Words>
  <Application>Microsoft Office PowerPoint</Application>
  <PresentationFormat>自訂</PresentationFormat>
  <Paragraphs>41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Mingliu</vt:lpstr>
      <vt:lpstr>微軟正黑體</vt:lpstr>
      <vt:lpstr>新細明體</vt:lpstr>
      <vt:lpstr>Arial</vt:lpstr>
      <vt:lpstr>Gill Sans MT</vt:lpstr>
      <vt:lpstr>Times New Roman</vt:lpstr>
      <vt:lpstr>Verdana</vt:lpstr>
      <vt:lpstr>Wingdings</vt:lpstr>
      <vt:lpstr>Wingdings 2</vt:lpstr>
      <vt:lpstr>夏至</vt:lpstr>
      <vt:lpstr>PowerPoint 簡報</vt:lpstr>
      <vt:lpstr>報告大綱</vt:lpstr>
      <vt:lpstr>申請單位介紹</vt:lpstr>
      <vt:lpstr>團隊健全性及組織運作能力</vt:lpstr>
      <vt:lpstr>具體服務規劃</vt:lpstr>
      <vt:lpstr>服務品質與場地設置</vt:lpstr>
      <vt:lpstr>經費概算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OOO失智社區服務據點</dc:title>
  <dc:creator>照科 長</dc:creator>
  <cp:lastModifiedBy>USER</cp:lastModifiedBy>
  <cp:revision>64</cp:revision>
  <dcterms:created xsi:type="dcterms:W3CDTF">2019-07-15T09:15:18Z</dcterms:created>
  <dcterms:modified xsi:type="dcterms:W3CDTF">2024-11-01T09:05:57Z</dcterms:modified>
</cp:coreProperties>
</file>