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  <p:sldMasterId id="2147483683" r:id="rId2"/>
  </p:sldMasterIdLst>
  <p:notesMasterIdLst>
    <p:notesMasterId r:id="rId20"/>
  </p:notesMasterIdLst>
  <p:sldIdLst>
    <p:sldId id="256" r:id="rId3"/>
    <p:sldId id="311" r:id="rId4"/>
    <p:sldId id="262" r:id="rId5"/>
    <p:sldId id="329" r:id="rId6"/>
    <p:sldId id="263" r:id="rId7"/>
    <p:sldId id="264" r:id="rId8"/>
    <p:sldId id="259" r:id="rId9"/>
    <p:sldId id="323" r:id="rId10"/>
    <p:sldId id="324" r:id="rId11"/>
    <p:sldId id="326" r:id="rId12"/>
    <p:sldId id="325" r:id="rId13"/>
    <p:sldId id="328" r:id="rId14"/>
    <p:sldId id="292" r:id="rId15"/>
    <p:sldId id="261" r:id="rId16"/>
    <p:sldId id="331" r:id="rId17"/>
    <p:sldId id="271" r:id="rId18"/>
    <p:sldId id="278" r:id="rId19"/>
  </p:sldIdLst>
  <p:sldSz cx="9144000" cy="5143500" type="screen16x9"/>
  <p:notesSz cx="6858000" cy="9144000"/>
  <p:embeddedFontLst>
    <p:embeddedFont>
      <p:font typeface="Bebas Neue" panose="02020500000000000000" charset="0"/>
      <p:regular r:id="rId21"/>
    </p:embeddedFont>
    <p:embeddedFont>
      <p:font typeface="Hanyi Senty Chalk Original" panose="02020500000000000000" charset="-120"/>
      <p:regular r:id="rId22"/>
    </p:embeddedFont>
    <p:embeddedFont>
      <p:font typeface="Fredoka One" panose="02020500000000000000" charset="0"/>
      <p:regular r:id="rId23"/>
    </p:embeddedFont>
    <p:embeddedFont>
      <p:font typeface="Nunito" panose="02020500000000000000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939F332-4AE9-42B3-84FB-C5EBFB874B5F}">
  <a:tblStyle styleId="{B939F332-4AE9-42B3-84FB-C5EBFB874B5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83" autoAdjust="0"/>
  </p:normalViewPr>
  <p:slideViewPr>
    <p:cSldViewPr snapToGrid="0">
      <p:cViewPr>
        <p:scale>
          <a:sx n="75" d="100"/>
          <a:sy n="75" d="100"/>
        </p:scale>
        <p:origin x="1122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3" name="Google Shape;2303;gdf203c47cd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4" name="Google Shape;2304;gdf203c47cd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8" name="Google Shape;3458;gdd9bb3f6bc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9" name="Google Shape;3459;gdd9bb3f6bc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7" name="Google Shape;2477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8" name="Google Shape;2478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7" name="Google Shape;2477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8" name="Google Shape;2478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9870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5" name="Google Shape;2585;g99f2f57a71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6" name="Google Shape;2586;g99f2f57a71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2" name="Google Shape;2592;gbd6c00e730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3" name="Google Shape;2593;gbd6c00e730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3" name="Google Shape;2393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4" name="Google Shape;2394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8" name="Google Shape;4288;gdd9bb3f6bc_0_8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9" name="Google Shape;4289;gdd9bb3f6bc_0_8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1" name="Google Shape;2471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2" name="Google Shape;2472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8" name="Google Shape;2968;g99f2f57a71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9" name="Google Shape;2969;g99f2f57a71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25142" y="4750432"/>
            <a:ext cx="467704" cy="604119"/>
            <a:chOff x="-1381427" y="4599887"/>
            <a:chExt cx="616535" cy="796360"/>
          </a:xfrm>
        </p:grpSpPr>
        <p:sp>
          <p:nvSpPr>
            <p:cNvPr id="11" name="Google Shape;11;p2"/>
            <p:cNvSpPr/>
            <p:nvPr/>
          </p:nvSpPr>
          <p:spPr>
            <a:xfrm>
              <a:off x="-1381427" y="4960888"/>
              <a:ext cx="174065" cy="134169"/>
            </a:xfrm>
            <a:custGeom>
              <a:avLst/>
              <a:gdLst/>
              <a:ahLst/>
              <a:cxnLst/>
              <a:rect l="l" t="t" r="r" b="b"/>
              <a:pathLst>
                <a:path w="2692" h="2075" extrusionOk="0">
                  <a:moveTo>
                    <a:pt x="1314" y="1"/>
                  </a:moveTo>
                  <a:cubicBezTo>
                    <a:pt x="649" y="1"/>
                    <a:pt x="88" y="396"/>
                    <a:pt x="51" y="927"/>
                  </a:cubicBezTo>
                  <a:cubicBezTo>
                    <a:pt x="0" y="1491"/>
                    <a:pt x="538" y="2004"/>
                    <a:pt x="1256" y="2068"/>
                  </a:cubicBezTo>
                  <a:cubicBezTo>
                    <a:pt x="1306" y="2072"/>
                    <a:pt x="1355" y="2075"/>
                    <a:pt x="1403" y="2075"/>
                  </a:cubicBezTo>
                  <a:cubicBezTo>
                    <a:pt x="2056" y="2075"/>
                    <a:pt x="2592" y="1683"/>
                    <a:pt x="2640" y="1158"/>
                  </a:cubicBezTo>
                  <a:cubicBezTo>
                    <a:pt x="2691" y="581"/>
                    <a:pt x="2153" y="69"/>
                    <a:pt x="1435" y="5"/>
                  </a:cubicBezTo>
                  <a:cubicBezTo>
                    <a:pt x="1395" y="2"/>
                    <a:pt x="1354" y="1"/>
                    <a:pt x="131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1381427" y="4957849"/>
              <a:ext cx="174065" cy="140959"/>
            </a:xfrm>
            <a:custGeom>
              <a:avLst/>
              <a:gdLst/>
              <a:ahLst/>
              <a:cxnLst/>
              <a:rect l="l" t="t" r="r" b="b"/>
              <a:pathLst>
                <a:path w="2692" h="2180" fill="none" extrusionOk="0">
                  <a:moveTo>
                    <a:pt x="2640" y="1205"/>
                  </a:moveTo>
                  <a:cubicBezTo>
                    <a:pt x="2589" y="1769"/>
                    <a:pt x="1974" y="2179"/>
                    <a:pt x="1256" y="2115"/>
                  </a:cubicBezTo>
                  <a:cubicBezTo>
                    <a:pt x="538" y="2051"/>
                    <a:pt x="0" y="1538"/>
                    <a:pt x="51" y="974"/>
                  </a:cubicBezTo>
                  <a:cubicBezTo>
                    <a:pt x="90" y="411"/>
                    <a:pt x="718" y="1"/>
                    <a:pt x="1435" y="52"/>
                  </a:cubicBezTo>
                  <a:cubicBezTo>
                    <a:pt x="2153" y="116"/>
                    <a:pt x="2691" y="628"/>
                    <a:pt x="2640" y="1205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098925" y="5259039"/>
              <a:ext cx="174065" cy="134169"/>
            </a:xfrm>
            <a:custGeom>
              <a:avLst/>
              <a:gdLst/>
              <a:ahLst/>
              <a:cxnLst/>
              <a:rect l="l" t="t" r="r" b="b"/>
              <a:pathLst>
                <a:path w="2692" h="2075" extrusionOk="0">
                  <a:moveTo>
                    <a:pt x="1289" y="0"/>
                  </a:moveTo>
                  <a:cubicBezTo>
                    <a:pt x="636" y="0"/>
                    <a:pt x="100" y="392"/>
                    <a:pt x="52" y="917"/>
                  </a:cubicBezTo>
                  <a:cubicBezTo>
                    <a:pt x="1" y="1493"/>
                    <a:pt x="539" y="2006"/>
                    <a:pt x="1257" y="2070"/>
                  </a:cubicBezTo>
                  <a:cubicBezTo>
                    <a:pt x="1297" y="2073"/>
                    <a:pt x="1338" y="2074"/>
                    <a:pt x="1378" y="2074"/>
                  </a:cubicBezTo>
                  <a:cubicBezTo>
                    <a:pt x="2044" y="2074"/>
                    <a:pt x="2605" y="1679"/>
                    <a:pt x="2653" y="1148"/>
                  </a:cubicBezTo>
                  <a:cubicBezTo>
                    <a:pt x="2692" y="584"/>
                    <a:pt x="2154" y="71"/>
                    <a:pt x="1436" y="7"/>
                  </a:cubicBezTo>
                  <a:cubicBezTo>
                    <a:pt x="1386" y="3"/>
                    <a:pt x="1337" y="0"/>
                    <a:pt x="128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1098925" y="5255289"/>
              <a:ext cx="174065" cy="140959"/>
            </a:xfrm>
            <a:custGeom>
              <a:avLst/>
              <a:gdLst/>
              <a:ahLst/>
              <a:cxnLst/>
              <a:rect l="l" t="t" r="r" b="b"/>
              <a:pathLst>
                <a:path w="2692" h="2180" fill="none" extrusionOk="0">
                  <a:moveTo>
                    <a:pt x="2653" y="1206"/>
                  </a:moveTo>
                  <a:cubicBezTo>
                    <a:pt x="2602" y="1769"/>
                    <a:pt x="1974" y="2179"/>
                    <a:pt x="1257" y="2128"/>
                  </a:cubicBezTo>
                  <a:cubicBezTo>
                    <a:pt x="539" y="2064"/>
                    <a:pt x="1" y="1551"/>
                    <a:pt x="52" y="975"/>
                  </a:cubicBezTo>
                  <a:cubicBezTo>
                    <a:pt x="103" y="411"/>
                    <a:pt x="718" y="1"/>
                    <a:pt x="1436" y="65"/>
                  </a:cubicBezTo>
                  <a:cubicBezTo>
                    <a:pt x="2154" y="129"/>
                    <a:pt x="2692" y="642"/>
                    <a:pt x="2653" y="1206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1214926" y="4599887"/>
              <a:ext cx="450034" cy="748310"/>
            </a:xfrm>
            <a:custGeom>
              <a:avLst/>
              <a:gdLst/>
              <a:ahLst/>
              <a:cxnLst/>
              <a:rect l="l" t="t" r="r" b="b"/>
              <a:pathLst>
                <a:path w="6960" h="11573" fill="none" extrusionOk="0">
                  <a:moveTo>
                    <a:pt x="1" y="6972"/>
                  </a:moveTo>
                  <a:lnTo>
                    <a:pt x="2897" y="1"/>
                  </a:lnTo>
                  <a:lnTo>
                    <a:pt x="6959" y="4537"/>
                  </a:lnTo>
                  <a:lnTo>
                    <a:pt x="4383" y="11572"/>
                  </a:ln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1066594" y="4694357"/>
              <a:ext cx="262714" cy="303320"/>
            </a:xfrm>
            <a:custGeom>
              <a:avLst/>
              <a:gdLst/>
              <a:ahLst/>
              <a:cxnLst/>
              <a:rect l="l" t="t" r="r" b="b"/>
              <a:pathLst>
                <a:path w="4063" h="4691" fill="none" extrusionOk="0">
                  <a:moveTo>
                    <a:pt x="1" y="1"/>
                  </a:moveTo>
                  <a:lnTo>
                    <a:pt x="4063" y="4691"/>
                  </a:ln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2"/>
          <p:cNvSpPr/>
          <p:nvPr/>
        </p:nvSpPr>
        <p:spPr>
          <a:xfrm>
            <a:off x="545532" y="-138625"/>
            <a:ext cx="8132050" cy="5881692"/>
          </a:xfrm>
          <a:custGeom>
            <a:avLst/>
            <a:gdLst/>
            <a:ahLst/>
            <a:cxnLst/>
            <a:rect l="l" t="t" r="r" b="b"/>
            <a:pathLst>
              <a:path w="197057" h="142526" extrusionOk="0">
                <a:moveTo>
                  <a:pt x="178150" y="100975"/>
                </a:moveTo>
                <a:cubicBezTo>
                  <a:pt x="175293" y="92768"/>
                  <a:pt x="176083" y="83740"/>
                  <a:pt x="177572" y="75199"/>
                </a:cubicBezTo>
                <a:cubicBezTo>
                  <a:pt x="179092" y="66628"/>
                  <a:pt x="181311" y="58087"/>
                  <a:pt x="181189" y="49393"/>
                </a:cubicBezTo>
                <a:cubicBezTo>
                  <a:pt x="181007" y="35199"/>
                  <a:pt x="174198" y="21186"/>
                  <a:pt x="163074" y="12341"/>
                </a:cubicBezTo>
                <a:cubicBezTo>
                  <a:pt x="151949" y="3496"/>
                  <a:pt x="136751" y="1"/>
                  <a:pt x="122891" y="3223"/>
                </a:cubicBezTo>
                <a:cubicBezTo>
                  <a:pt x="114167" y="5259"/>
                  <a:pt x="105930" y="9818"/>
                  <a:pt x="96963" y="10183"/>
                </a:cubicBezTo>
                <a:cubicBezTo>
                  <a:pt x="87723" y="10578"/>
                  <a:pt x="78969" y="6505"/>
                  <a:pt x="69911" y="4834"/>
                </a:cubicBezTo>
                <a:cubicBezTo>
                  <a:pt x="48360" y="882"/>
                  <a:pt x="25260" y="11703"/>
                  <a:pt x="13223" y="30001"/>
                </a:cubicBezTo>
                <a:cubicBezTo>
                  <a:pt x="1156" y="48299"/>
                  <a:pt x="1" y="72828"/>
                  <a:pt x="8846" y="92859"/>
                </a:cubicBezTo>
                <a:cubicBezTo>
                  <a:pt x="17661" y="112920"/>
                  <a:pt x="35746" y="128300"/>
                  <a:pt x="56446" y="135413"/>
                </a:cubicBezTo>
                <a:cubicBezTo>
                  <a:pt x="77175" y="142526"/>
                  <a:pt x="100215" y="141705"/>
                  <a:pt x="121006" y="134775"/>
                </a:cubicBezTo>
                <a:cubicBezTo>
                  <a:pt x="131189" y="131370"/>
                  <a:pt x="140885" y="126568"/>
                  <a:pt x="151219" y="123650"/>
                </a:cubicBezTo>
                <a:cubicBezTo>
                  <a:pt x="161554" y="120732"/>
                  <a:pt x="172952" y="119790"/>
                  <a:pt x="182800" y="124136"/>
                </a:cubicBezTo>
                <a:lnTo>
                  <a:pt x="197056" y="116628"/>
                </a:lnTo>
                <a:cubicBezTo>
                  <a:pt x="188363" y="116385"/>
                  <a:pt x="181007" y="109212"/>
                  <a:pt x="178150" y="1009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 rot="1969864">
            <a:off x="2466621" y="-1595073"/>
            <a:ext cx="3617692" cy="2877927"/>
            <a:chOff x="-1221177" y="-856963"/>
            <a:chExt cx="3089277" cy="2457565"/>
          </a:xfrm>
        </p:grpSpPr>
        <p:sp>
          <p:nvSpPr>
            <p:cNvPr id="19" name="Google Shape;19;p2"/>
            <p:cNvSpPr/>
            <p:nvPr/>
          </p:nvSpPr>
          <p:spPr>
            <a:xfrm>
              <a:off x="-1221177" y="-564373"/>
              <a:ext cx="3089277" cy="2164975"/>
            </a:xfrm>
            <a:custGeom>
              <a:avLst/>
              <a:gdLst/>
              <a:ahLst/>
              <a:cxnLst/>
              <a:rect l="l" t="t" r="r" b="b"/>
              <a:pathLst>
                <a:path w="65482" h="45890" fill="none" extrusionOk="0">
                  <a:moveTo>
                    <a:pt x="0" y="40751"/>
                  </a:moveTo>
                  <a:cubicBezTo>
                    <a:pt x="18837" y="45889"/>
                    <a:pt x="46927" y="45492"/>
                    <a:pt x="60600" y="14866"/>
                  </a:cubicBezTo>
                  <a:cubicBezTo>
                    <a:pt x="63047" y="9381"/>
                    <a:pt x="65482" y="1"/>
                    <a:pt x="65482" y="1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1050729" y="-637497"/>
              <a:ext cx="2826970" cy="2014998"/>
            </a:xfrm>
            <a:custGeom>
              <a:avLst/>
              <a:gdLst/>
              <a:ahLst/>
              <a:cxnLst/>
              <a:rect l="l" t="t" r="r" b="b"/>
              <a:pathLst>
                <a:path w="59922" h="42711" fill="none" extrusionOk="0">
                  <a:moveTo>
                    <a:pt x="1" y="38610"/>
                  </a:moveTo>
                  <a:cubicBezTo>
                    <a:pt x="16980" y="42711"/>
                    <a:pt x="41814" y="41878"/>
                    <a:pt x="54885" y="14519"/>
                  </a:cubicBezTo>
                  <a:cubicBezTo>
                    <a:pt x="57474" y="9099"/>
                    <a:pt x="59921" y="0"/>
                    <a:pt x="59921" y="0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880847" y="-710668"/>
              <a:ext cx="2564569" cy="1865729"/>
            </a:xfrm>
            <a:custGeom>
              <a:avLst/>
              <a:gdLst/>
              <a:ahLst/>
              <a:cxnLst/>
              <a:rect l="l" t="t" r="r" b="b"/>
              <a:pathLst>
                <a:path w="54360" h="39547" fill="none" extrusionOk="0">
                  <a:moveTo>
                    <a:pt x="1" y="36483"/>
                  </a:moveTo>
                  <a:cubicBezTo>
                    <a:pt x="15134" y="39546"/>
                    <a:pt x="36817" y="38303"/>
                    <a:pt x="49195" y="14186"/>
                  </a:cubicBezTo>
                  <a:cubicBezTo>
                    <a:pt x="51938" y="8830"/>
                    <a:pt x="54360" y="1"/>
                    <a:pt x="54360" y="1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710353" y="-783792"/>
              <a:ext cx="2302168" cy="1715751"/>
            </a:xfrm>
            <a:custGeom>
              <a:avLst/>
              <a:gdLst/>
              <a:ahLst/>
              <a:cxnLst/>
              <a:rect l="l" t="t" r="r" b="b"/>
              <a:pathLst>
                <a:path w="48798" h="36368" fill="none" extrusionOk="0">
                  <a:moveTo>
                    <a:pt x="0" y="34356"/>
                  </a:moveTo>
                  <a:cubicBezTo>
                    <a:pt x="13276" y="36368"/>
                    <a:pt x="31883" y="34766"/>
                    <a:pt x="43480" y="13853"/>
                  </a:cubicBezTo>
                  <a:cubicBezTo>
                    <a:pt x="46401" y="8573"/>
                    <a:pt x="48798" y="0"/>
                    <a:pt x="48798" y="0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540471" y="-856963"/>
              <a:ext cx="2040380" cy="1565868"/>
            </a:xfrm>
            <a:custGeom>
              <a:avLst/>
              <a:gdLst/>
              <a:ahLst/>
              <a:cxnLst/>
              <a:rect l="l" t="t" r="r" b="b"/>
              <a:pathLst>
                <a:path w="43249" h="33191" fill="none" extrusionOk="0">
                  <a:moveTo>
                    <a:pt x="0" y="32229"/>
                  </a:moveTo>
                  <a:cubicBezTo>
                    <a:pt x="11431" y="33190"/>
                    <a:pt x="27051" y="31294"/>
                    <a:pt x="37777" y="13520"/>
                  </a:cubicBezTo>
                  <a:cubicBezTo>
                    <a:pt x="40904" y="8317"/>
                    <a:pt x="43249" y="1"/>
                    <a:pt x="43249" y="1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 rot="1616616">
            <a:off x="4677723" y="152016"/>
            <a:ext cx="487152" cy="569906"/>
            <a:chOff x="828772" y="314668"/>
            <a:chExt cx="416010" cy="486680"/>
          </a:xfrm>
        </p:grpSpPr>
        <p:sp>
          <p:nvSpPr>
            <p:cNvPr id="25" name="Google Shape;25;p2"/>
            <p:cNvSpPr/>
            <p:nvPr/>
          </p:nvSpPr>
          <p:spPr>
            <a:xfrm>
              <a:off x="828772" y="325849"/>
              <a:ext cx="182624" cy="180501"/>
            </a:xfrm>
            <a:custGeom>
              <a:avLst/>
              <a:gdLst/>
              <a:ahLst/>
              <a:cxnLst/>
              <a:rect l="l" t="t" r="r" b="b"/>
              <a:pathLst>
                <a:path w="3871" h="3826" extrusionOk="0">
                  <a:moveTo>
                    <a:pt x="2277" y="1"/>
                  </a:moveTo>
                  <a:cubicBezTo>
                    <a:pt x="1531" y="1"/>
                    <a:pt x="747" y="588"/>
                    <a:pt x="398" y="1455"/>
                  </a:cubicBezTo>
                  <a:cubicBezTo>
                    <a:pt x="1" y="2454"/>
                    <a:pt x="321" y="3454"/>
                    <a:pt x="1103" y="3748"/>
                  </a:cubicBezTo>
                  <a:cubicBezTo>
                    <a:pt x="1245" y="3800"/>
                    <a:pt x="1395" y="3825"/>
                    <a:pt x="1548" y="3825"/>
                  </a:cubicBezTo>
                  <a:cubicBezTo>
                    <a:pt x="2224" y="3825"/>
                    <a:pt x="2961" y="3340"/>
                    <a:pt x="3358" y="2557"/>
                  </a:cubicBezTo>
                  <a:cubicBezTo>
                    <a:pt x="3871" y="1544"/>
                    <a:pt x="3602" y="417"/>
                    <a:pt x="2743" y="83"/>
                  </a:cubicBezTo>
                  <a:cubicBezTo>
                    <a:pt x="2593" y="27"/>
                    <a:pt x="2436" y="1"/>
                    <a:pt x="227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28772" y="314668"/>
              <a:ext cx="182624" cy="201354"/>
            </a:xfrm>
            <a:custGeom>
              <a:avLst/>
              <a:gdLst/>
              <a:ahLst/>
              <a:cxnLst/>
              <a:rect l="l" t="t" r="r" b="b"/>
              <a:pathLst>
                <a:path w="3871" h="4268" fill="none" extrusionOk="0">
                  <a:moveTo>
                    <a:pt x="2743" y="320"/>
                  </a:moveTo>
                  <a:cubicBezTo>
                    <a:pt x="3602" y="654"/>
                    <a:pt x="3871" y="1781"/>
                    <a:pt x="3358" y="2794"/>
                  </a:cubicBezTo>
                  <a:cubicBezTo>
                    <a:pt x="2871" y="3755"/>
                    <a:pt x="1872" y="4267"/>
                    <a:pt x="1103" y="3985"/>
                  </a:cubicBezTo>
                  <a:cubicBezTo>
                    <a:pt x="321" y="3691"/>
                    <a:pt x="1" y="2691"/>
                    <a:pt x="398" y="1692"/>
                  </a:cubicBezTo>
                  <a:cubicBezTo>
                    <a:pt x="821" y="641"/>
                    <a:pt x="1885" y="0"/>
                    <a:pt x="2743" y="32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97084" y="366656"/>
              <a:ext cx="26655" cy="18777"/>
            </a:xfrm>
            <a:custGeom>
              <a:avLst/>
              <a:gdLst/>
              <a:ahLst/>
              <a:cxnLst/>
              <a:rect l="l" t="t" r="r" b="b"/>
              <a:pathLst>
                <a:path w="565" h="398" fill="none" extrusionOk="0">
                  <a:moveTo>
                    <a:pt x="1" y="397"/>
                  </a:moveTo>
                  <a:cubicBezTo>
                    <a:pt x="168" y="205"/>
                    <a:pt x="373" y="64"/>
                    <a:pt x="565" y="0"/>
                  </a:cubicBezTo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75949" y="411380"/>
              <a:ext cx="7926" cy="47791"/>
            </a:xfrm>
            <a:custGeom>
              <a:avLst/>
              <a:gdLst/>
              <a:ahLst/>
              <a:cxnLst/>
              <a:rect l="l" t="t" r="r" b="b"/>
              <a:pathLst>
                <a:path w="168" h="1013" fill="none" extrusionOk="0">
                  <a:moveTo>
                    <a:pt x="167" y="1013"/>
                  </a:moveTo>
                  <a:cubicBezTo>
                    <a:pt x="141" y="974"/>
                    <a:pt x="129" y="936"/>
                    <a:pt x="103" y="897"/>
                  </a:cubicBezTo>
                  <a:cubicBezTo>
                    <a:pt x="0" y="654"/>
                    <a:pt x="0" y="334"/>
                    <a:pt x="116" y="0"/>
                  </a:cubicBezTo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65664" y="494788"/>
              <a:ext cx="379118" cy="306559"/>
            </a:xfrm>
            <a:custGeom>
              <a:avLst/>
              <a:gdLst/>
              <a:ahLst/>
              <a:cxnLst/>
              <a:rect l="l" t="t" r="r" b="b"/>
              <a:pathLst>
                <a:path w="8036" h="6498" fill="none" extrusionOk="0">
                  <a:moveTo>
                    <a:pt x="1" y="1"/>
                  </a:moveTo>
                  <a:lnTo>
                    <a:pt x="8035" y="6498"/>
                  </a:lnTo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 rot="1616616">
            <a:off x="3961958" y="164792"/>
            <a:ext cx="399366" cy="730610"/>
            <a:chOff x="323987" y="610889"/>
            <a:chExt cx="341044" cy="623914"/>
          </a:xfrm>
        </p:grpSpPr>
        <p:sp>
          <p:nvSpPr>
            <p:cNvPr id="31" name="Google Shape;31;p2"/>
            <p:cNvSpPr/>
            <p:nvPr/>
          </p:nvSpPr>
          <p:spPr>
            <a:xfrm>
              <a:off x="323987" y="1036281"/>
              <a:ext cx="204986" cy="187814"/>
            </a:xfrm>
            <a:custGeom>
              <a:avLst/>
              <a:gdLst/>
              <a:ahLst/>
              <a:cxnLst/>
              <a:rect l="l" t="t" r="r" b="b"/>
              <a:pathLst>
                <a:path w="4345" h="3981" extrusionOk="0">
                  <a:moveTo>
                    <a:pt x="2671" y="0"/>
                  </a:moveTo>
                  <a:cubicBezTo>
                    <a:pt x="2077" y="0"/>
                    <a:pt x="1416" y="308"/>
                    <a:pt x="911" y="876"/>
                  </a:cubicBezTo>
                  <a:cubicBezTo>
                    <a:pt x="116" y="1760"/>
                    <a:pt x="1" y="2952"/>
                    <a:pt x="616" y="3580"/>
                  </a:cubicBezTo>
                  <a:cubicBezTo>
                    <a:pt x="879" y="3848"/>
                    <a:pt x="1237" y="3980"/>
                    <a:pt x="1629" y="3980"/>
                  </a:cubicBezTo>
                  <a:cubicBezTo>
                    <a:pt x="2154" y="3980"/>
                    <a:pt x="2738" y="3742"/>
                    <a:pt x="3230" y="3272"/>
                  </a:cubicBezTo>
                  <a:cubicBezTo>
                    <a:pt x="4127" y="2414"/>
                    <a:pt x="4345" y="1106"/>
                    <a:pt x="3679" y="402"/>
                  </a:cubicBezTo>
                  <a:cubicBezTo>
                    <a:pt x="3411" y="130"/>
                    <a:pt x="3055" y="0"/>
                    <a:pt x="267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23987" y="1022552"/>
              <a:ext cx="204986" cy="212252"/>
            </a:xfrm>
            <a:custGeom>
              <a:avLst/>
              <a:gdLst/>
              <a:ahLst/>
              <a:cxnLst/>
              <a:rect l="l" t="t" r="r" b="b"/>
              <a:pathLst>
                <a:path w="4345" h="4499" fill="none" extrusionOk="0">
                  <a:moveTo>
                    <a:pt x="3679" y="693"/>
                  </a:moveTo>
                  <a:cubicBezTo>
                    <a:pt x="4345" y="1397"/>
                    <a:pt x="4127" y="2705"/>
                    <a:pt x="3230" y="3563"/>
                  </a:cubicBezTo>
                  <a:cubicBezTo>
                    <a:pt x="2371" y="4383"/>
                    <a:pt x="1231" y="4499"/>
                    <a:pt x="616" y="3871"/>
                  </a:cubicBezTo>
                  <a:cubicBezTo>
                    <a:pt x="1" y="3243"/>
                    <a:pt x="116" y="2051"/>
                    <a:pt x="911" y="1167"/>
                  </a:cubicBezTo>
                  <a:cubicBezTo>
                    <a:pt x="1744" y="231"/>
                    <a:pt x="2999" y="1"/>
                    <a:pt x="3679" y="693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9563" y="1077560"/>
              <a:ext cx="61708" cy="29675"/>
            </a:xfrm>
            <a:custGeom>
              <a:avLst/>
              <a:gdLst/>
              <a:ahLst/>
              <a:cxnLst/>
              <a:rect l="l" t="t" r="r" b="b"/>
              <a:pathLst>
                <a:path w="1308" h="629" fill="none" extrusionOk="0">
                  <a:moveTo>
                    <a:pt x="1" y="629"/>
                  </a:moveTo>
                  <a:cubicBezTo>
                    <a:pt x="154" y="462"/>
                    <a:pt x="334" y="321"/>
                    <a:pt x="513" y="219"/>
                  </a:cubicBezTo>
                  <a:cubicBezTo>
                    <a:pt x="769" y="78"/>
                    <a:pt x="1103" y="1"/>
                    <a:pt x="1308" y="116"/>
                  </a:cubicBezTo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76588" y="1133181"/>
              <a:ext cx="8539" cy="41186"/>
            </a:xfrm>
            <a:custGeom>
              <a:avLst/>
              <a:gdLst/>
              <a:ahLst/>
              <a:cxnLst/>
              <a:rect l="l" t="t" r="r" b="b"/>
              <a:pathLst>
                <a:path w="181" h="873" fill="none" extrusionOk="0">
                  <a:moveTo>
                    <a:pt x="180" y="872"/>
                  </a:moveTo>
                  <a:cubicBezTo>
                    <a:pt x="26" y="731"/>
                    <a:pt x="1" y="385"/>
                    <a:pt x="142" y="1"/>
                  </a:cubicBezTo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6259" y="610889"/>
              <a:ext cx="278772" cy="473379"/>
            </a:xfrm>
            <a:custGeom>
              <a:avLst/>
              <a:gdLst/>
              <a:ahLst/>
              <a:cxnLst/>
              <a:rect l="l" t="t" r="r" b="b"/>
              <a:pathLst>
                <a:path w="5909" h="10034" fill="none" extrusionOk="0">
                  <a:moveTo>
                    <a:pt x="2717" y="10034"/>
                  </a:moveTo>
                  <a:lnTo>
                    <a:pt x="1" y="0"/>
                  </a:lnTo>
                  <a:cubicBezTo>
                    <a:pt x="1" y="0"/>
                    <a:pt x="5908" y="3370"/>
                    <a:pt x="4588" y="5562"/>
                  </a:cubicBezTo>
                  <a:cubicBezTo>
                    <a:pt x="3973" y="6394"/>
                    <a:pt x="2807" y="4882"/>
                    <a:pt x="2807" y="4882"/>
                  </a:cubicBez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36;p2"/>
          <p:cNvGrpSpPr/>
          <p:nvPr/>
        </p:nvGrpSpPr>
        <p:grpSpPr>
          <a:xfrm>
            <a:off x="-231709" y="3925776"/>
            <a:ext cx="9711328" cy="3071191"/>
            <a:chOff x="-2247300" y="3512811"/>
            <a:chExt cx="12801645" cy="4048499"/>
          </a:xfrm>
        </p:grpSpPr>
        <p:sp>
          <p:nvSpPr>
            <p:cNvPr id="37" name="Google Shape;37;p2"/>
            <p:cNvSpPr/>
            <p:nvPr/>
          </p:nvSpPr>
          <p:spPr>
            <a:xfrm>
              <a:off x="-2247300" y="3512811"/>
              <a:ext cx="12801645" cy="1688725"/>
            </a:xfrm>
            <a:custGeom>
              <a:avLst/>
              <a:gdLst/>
              <a:ahLst/>
              <a:cxnLst/>
              <a:rect l="l" t="t" r="r" b="b"/>
              <a:pathLst>
                <a:path w="197984" h="26117" fill="none" extrusionOk="0">
                  <a:moveTo>
                    <a:pt x="197984" y="26116"/>
                  </a:moveTo>
                  <a:cubicBezTo>
                    <a:pt x="177481" y="6472"/>
                    <a:pt x="154299" y="4549"/>
                    <a:pt x="142100" y="5959"/>
                  </a:cubicBezTo>
                  <a:cubicBezTo>
                    <a:pt x="119995" y="8522"/>
                    <a:pt x="114190" y="21567"/>
                    <a:pt x="96672" y="22490"/>
                  </a:cubicBezTo>
                  <a:cubicBezTo>
                    <a:pt x="79155" y="23412"/>
                    <a:pt x="64547" y="0"/>
                    <a:pt x="30409" y="4383"/>
                  </a:cubicBezTo>
                  <a:cubicBezTo>
                    <a:pt x="21669" y="5511"/>
                    <a:pt x="4049" y="8176"/>
                    <a:pt x="0" y="1987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2244002" y="3666057"/>
              <a:ext cx="12672390" cy="1858587"/>
            </a:xfrm>
            <a:custGeom>
              <a:avLst/>
              <a:gdLst/>
              <a:ahLst/>
              <a:cxnLst/>
              <a:rect l="l" t="t" r="r" b="b"/>
              <a:pathLst>
                <a:path w="195985" h="28744" fill="none" extrusionOk="0">
                  <a:moveTo>
                    <a:pt x="195985" y="28744"/>
                  </a:moveTo>
                  <a:cubicBezTo>
                    <a:pt x="176725" y="8843"/>
                    <a:pt x="155914" y="4922"/>
                    <a:pt x="142907" y="6767"/>
                  </a:cubicBezTo>
                  <a:cubicBezTo>
                    <a:pt x="121648" y="9778"/>
                    <a:pt x="111051" y="27885"/>
                    <a:pt x="89599" y="23413"/>
                  </a:cubicBezTo>
                  <a:cubicBezTo>
                    <a:pt x="73286" y="20017"/>
                    <a:pt x="57601" y="1"/>
                    <a:pt x="29281" y="3576"/>
                  </a:cubicBezTo>
                  <a:cubicBezTo>
                    <a:pt x="20529" y="4665"/>
                    <a:pt x="4216" y="8984"/>
                    <a:pt x="0" y="4050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2240705" y="3822665"/>
              <a:ext cx="12542359" cy="2283662"/>
            </a:xfrm>
            <a:custGeom>
              <a:avLst/>
              <a:gdLst/>
              <a:ahLst/>
              <a:cxnLst/>
              <a:rect l="l" t="t" r="r" b="b"/>
              <a:pathLst>
                <a:path w="193974" h="35318" fill="none" extrusionOk="0">
                  <a:moveTo>
                    <a:pt x="193973" y="31319"/>
                  </a:moveTo>
                  <a:cubicBezTo>
                    <a:pt x="175969" y="11162"/>
                    <a:pt x="157516" y="5204"/>
                    <a:pt x="143715" y="7510"/>
                  </a:cubicBezTo>
                  <a:cubicBezTo>
                    <a:pt x="123289" y="10919"/>
                    <a:pt x="108065" y="35317"/>
                    <a:pt x="82526" y="24297"/>
                  </a:cubicBezTo>
                  <a:cubicBezTo>
                    <a:pt x="67482" y="17800"/>
                    <a:pt x="50656" y="1"/>
                    <a:pt x="28167" y="2718"/>
                  </a:cubicBezTo>
                  <a:cubicBezTo>
                    <a:pt x="19389" y="3781"/>
                    <a:pt x="4383" y="9740"/>
                    <a:pt x="1" y="6062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2237407" y="3974295"/>
              <a:ext cx="12413103" cy="2837151"/>
            </a:xfrm>
            <a:custGeom>
              <a:avLst/>
              <a:gdLst/>
              <a:ahLst/>
              <a:cxnLst/>
              <a:rect l="l" t="t" r="r" b="b"/>
              <a:pathLst>
                <a:path w="191975" h="43878" fill="none" extrusionOk="0">
                  <a:moveTo>
                    <a:pt x="191974" y="33959"/>
                  </a:moveTo>
                  <a:cubicBezTo>
                    <a:pt x="175213" y="13559"/>
                    <a:pt x="159118" y="5537"/>
                    <a:pt x="144522" y="8343"/>
                  </a:cubicBezTo>
                  <a:cubicBezTo>
                    <a:pt x="124916" y="12085"/>
                    <a:pt x="104477" y="43877"/>
                    <a:pt x="75452" y="25245"/>
                  </a:cubicBezTo>
                  <a:cubicBezTo>
                    <a:pt x="61344" y="16198"/>
                    <a:pt x="43711" y="1"/>
                    <a:pt x="27039" y="1936"/>
                  </a:cubicBezTo>
                  <a:cubicBezTo>
                    <a:pt x="18236" y="2961"/>
                    <a:pt x="4537" y="10573"/>
                    <a:pt x="1" y="8151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2234045" y="4125148"/>
              <a:ext cx="12283784" cy="3436162"/>
            </a:xfrm>
            <a:custGeom>
              <a:avLst/>
              <a:gdLst/>
              <a:ahLst/>
              <a:cxnLst/>
              <a:rect l="l" t="t" r="r" b="b"/>
              <a:pathLst>
                <a:path w="189975" h="53142" fill="none" extrusionOk="0">
                  <a:moveTo>
                    <a:pt x="189975" y="36624"/>
                  </a:moveTo>
                  <a:cubicBezTo>
                    <a:pt x="174456" y="15980"/>
                    <a:pt x="160719" y="5856"/>
                    <a:pt x="145329" y="9175"/>
                  </a:cubicBezTo>
                  <a:cubicBezTo>
                    <a:pt x="126543" y="13237"/>
                    <a:pt x="100030" y="53141"/>
                    <a:pt x="68378" y="26218"/>
                  </a:cubicBezTo>
                  <a:cubicBezTo>
                    <a:pt x="54872" y="14737"/>
                    <a:pt x="36752" y="0"/>
                    <a:pt x="25924" y="1166"/>
                  </a:cubicBezTo>
                  <a:cubicBezTo>
                    <a:pt x="17095" y="2127"/>
                    <a:pt x="4703" y="11418"/>
                    <a:pt x="0" y="10239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42;p2"/>
          <p:cNvGrpSpPr/>
          <p:nvPr/>
        </p:nvGrpSpPr>
        <p:grpSpPr>
          <a:xfrm>
            <a:off x="1193284" y="4566985"/>
            <a:ext cx="299213" cy="451960"/>
            <a:chOff x="159762" y="4811199"/>
            <a:chExt cx="394428" cy="595782"/>
          </a:xfrm>
        </p:grpSpPr>
        <p:sp>
          <p:nvSpPr>
            <p:cNvPr id="43" name="Google Shape;43;p2"/>
            <p:cNvSpPr/>
            <p:nvPr/>
          </p:nvSpPr>
          <p:spPr>
            <a:xfrm>
              <a:off x="344498" y="5198129"/>
              <a:ext cx="209692" cy="194239"/>
            </a:xfrm>
            <a:custGeom>
              <a:avLst/>
              <a:gdLst/>
              <a:ahLst/>
              <a:cxnLst/>
              <a:rect l="l" t="t" r="r" b="b"/>
              <a:pathLst>
                <a:path w="3243" h="3004" extrusionOk="0">
                  <a:moveTo>
                    <a:pt x="1963" y="0"/>
                  </a:moveTo>
                  <a:cubicBezTo>
                    <a:pt x="1465" y="0"/>
                    <a:pt x="917" y="284"/>
                    <a:pt x="552" y="795"/>
                  </a:cubicBezTo>
                  <a:cubicBezTo>
                    <a:pt x="1" y="1551"/>
                    <a:pt x="65" y="2487"/>
                    <a:pt x="718" y="2858"/>
                  </a:cubicBezTo>
                  <a:cubicBezTo>
                    <a:pt x="892" y="2957"/>
                    <a:pt x="1085" y="3003"/>
                    <a:pt x="1284" y="3003"/>
                  </a:cubicBezTo>
                  <a:cubicBezTo>
                    <a:pt x="1836" y="3003"/>
                    <a:pt x="2436" y="2648"/>
                    <a:pt x="2794" y="2064"/>
                  </a:cubicBezTo>
                  <a:cubicBezTo>
                    <a:pt x="3243" y="1321"/>
                    <a:pt x="3115" y="475"/>
                    <a:pt x="2525" y="142"/>
                  </a:cubicBezTo>
                  <a:cubicBezTo>
                    <a:pt x="2356" y="46"/>
                    <a:pt x="2163" y="0"/>
                    <a:pt x="196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44498" y="5185714"/>
              <a:ext cx="209692" cy="221267"/>
            </a:xfrm>
            <a:custGeom>
              <a:avLst/>
              <a:gdLst/>
              <a:ahLst/>
              <a:cxnLst/>
              <a:rect l="l" t="t" r="r" b="b"/>
              <a:pathLst>
                <a:path w="3243" h="3422" fill="none" extrusionOk="0">
                  <a:moveTo>
                    <a:pt x="718" y="3050"/>
                  </a:moveTo>
                  <a:cubicBezTo>
                    <a:pt x="65" y="2679"/>
                    <a:pt x="1" y="1743"/>
                    <a:pt x="552" y="987"/>
                  </a:cubicBezTo>
                  <a:cubicBezTo>
                    <a:pt x="1064" y="270"/>
                    <a:pt x="1936" y="1"/>
                    <a:pt x="2525" y="334"/>
                  </a:cubicBezTo>
                  <a:cubicBezTo>
                    <a:pt x="3115" y="667"/>
                    <a:pt x="3243" y="1513"/>
                    <a:pt x="2794" y="2256"/>
                  </a:cubicBezTo>
                  <a:cubicBezTo>
                    <a:pt x="2307" y="3050"/>
                    <a:pt x="1372" y="3422"/>
                    <a:pt x="718" y="305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59762" y="4811199"/>
              <a:ext cx="362937" cy="406905"/>
            </a:xfrm>
            <a:custGeom>
              <a:avLst/>
              <a:gdLst/>
              <a:ahLst/>
              <a:cxnLst/>
              <a:rect l="l" t="t" r="r" b="b"/>
              <a:pathLst>
                <a:path w="5613" h="6293" extrusionOk="0">
                  <a:moveTo>
                    <a:pt x="5613" y="6292"/>
                  </a:moveTo>
                  <a:lnTo>
                    <a:pt x="0" y="0"/>
                  </a:lnTo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59762" y="4811199"/>
              <a:ext cx="362937" cy="406905"/>
            </a:xfrm>
            <a:custGeom>
              <a:avLst/>
              <a:gdLst/>
              <a:ahLst/>
              <a:cxnLst/>
              <a:rect l="l" t="t" r="r" b="b"/>
              <a:pathLst>
                <a:path w="5613" h="6293" fill="none" extrusionOk="0">
                  <a:moveTo>
                    <a:pt x="5613" y="6292"/>
                  </a:moveTo>
                  <a:lnTo>
                    <a:pt x="0" y="0"/>
                  </a:ln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2"/>
          <p:cNvSpPr/>
          <p:nvPr/>
        </p:nvSpPr>
        <p:spPr>
          <a:xfrm>
            <a:off x="5325691" y="4875125"/>
            <a:ext cx="351996" cy="388485"/>
          </a:xfrm>
          <a:custGeom>
            <a:avLst/>
            <a:gdLst/>
            <a:ahLst/>
            <a:cxnLst/>
            <a:rect l="l" t="t" r="r" b="b"/>
            <a:pathLst>
              <a:path w="7177" h="7921" fill="none" extrusionOk="0">
                <a:moveTo>
                  <a:pt x="2000" y="4294"/>
                </a:moveTo>
                <a:cubicBezTo>
                  <a:pt x="3255" y="3986"/>
                  <a:pt x="2051" y="1039"/>
                  <a:pt x="936" y="2102"/>
                </a:cubicBezTo>
                <a:cubicBezTo>
                  <a:pt x="1" y="3012"/>
                  <a:pt x="821" y="6152"/>
                  <a:pt x="2474" y="5229"/>
                </a:cubicBezTo>
                <a:cubicBezTo>
                  <a:pt x="3871" y="4447"/>
                  <a:pt x="4037" y="1923"/>
                  <a:pt x="4063" y="1"/>
                </a:cubicBezTo>
                <a:cubicBezTo>
                  <a:pt x="5331" y="4486"/>
                  <a:pt x="7177" y="7920"/>
                  <a:pt x="7177" y="7920"/>
                </a:cubicBezTo>
              </a:path>
            </a:pathLst>
          </a:custGeom>
          <a:solidFill>
            <a:schemeClr val="accent1"/>
          </a:solidFill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" name="Google Shape;48;p2"/>
          <p:cNvGrpSpPr/>
          <p:nvPr/>
        </p:nvGrpSpPr>
        <p:grpSpPr>
          <a:xfrm>
            <a:off x="4787043" y="4467622"/>
            <a:ext cx="467676" cy="514182"/>
            <a:chOff x="5118856" y="3486300"/>
            <a:chExt cx="516312" cy="567655"/>
          </a:xfrm>
        </p:grpSpPr>
        <p:sp>
          <p:nvSpPr>
            <p:cNvPr id="49" name="Google Shape;49;p2"/>
            <p:cNvSpPr/>
            <p:nvPr/>
          </p:nvSpPr>
          <p:spPr>
            <a:xfrm>
              <a:off x="5118856" y="3904138"/>
              <a:ext cx="198959" cy="143222"/>
            </a:xfrm>
            <a:custGeom>
              <a:avLst/>
              <a:gdLst/>
              <a:ahLst/>
              <a:cxnLst/>
              <a:rect l="l" t="t" r="r" b="b"/>
              <a:pathLst>
                <a:path w="3077" h="2215" extrusionOk="0">
                  <a:moveTo>
                    <a:pt x="1613" y="0"/>
                  </a:moveTo>
                  <a:cubicBezTo>
                    <a:pt x="1463" y="0"/>
                    <a:pt x="1308" y="20"/>
                    <a:pt x="1154" y="61"/>
                  </a:cubicBezTo>
                  <a:cubicBezTo>
                    <a:pt x="424" y="253"/>
                    <a:pt x="1" y="855"/>
                    <a:pt x="154" y="1406"/>
                  </a:cubicBezTo>
                  <a:cubicBezTo>
                    <a:pt x="298" y="1891"/>
                    <a:pt x="838" y="2215"/>
                    <a:pt x="1460" y="2215"/>
                  </a:cubicBezTo>
                  <a:cubicBezTo>
                    <a:pt x="1561" y="2215"/>
                    <a:pt x="1665" y="2206"/>
                    <a:pt x="1769" y="2188"/>
                  </a:cubicBezTo>
                  <a:cubicBezTo>
                    <a:pt x="2551" y="2047"/>
                    <a:pt x="3076" y="1419"/>
                    <a:pt x="2897" y="804"/>
                  </a:cubicBezTo>
                  <a:cubicBezTo>
                    <a:pt x="2753" y="312"/>
                    <a:pt x="2216" y="0"/>
                    <a:pt x="161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118856" y="3894762"/>
              <a:ext cx="198959" cy="159193"/>
            </a:xfrm>
            <a:custGeom>
              <a:avLst/>
              <a:gdLst/>
              <a:ahLst/>
              <a:cxnLst/>
              <a:rect l="l" t="t" r="r" b="b"/>
              <a:pathLst>
                <a:path w="3077" h="2462" fill="none" extrusionOk="0">
                  <a:moveTo>
                    <a:pt x="2897" y="949"/>
                  </a:moveTo>
                  <a:cubicBezTo>
                    <a:pt x="3076" y="1564"/>
                    <a:pt x="2551" y="2192"/>
                    <a:pt x="1769" y="2333"/>
                  </a:cubicBezTo>
                  <a:cubicBezTo>
                    <a:pt x="1026" y="2461"/>
                    <a:pt x="321" y="2115"/>
                    <a:pt x="154" y="1551"/>
                  </a:cubicBezTo>
                  <a:cubicBezTo>
                    <a:pt x="1" y="1000"/>
                    <a:pt x="424" y="398"/>
                    <a:pt x="1154" y="206"/>
                  </a:cubicBezTo>
                  <a:cubicBezTo>
                    <a:pt x="1923" y="1"/>
                    <a:pt x="2717" y="334"/>
                    <a:pt x="2897" y="949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306114" y="3486300"/>
              <a:ext cx="329055" cy="550192"/>
            </a:xfrm>
            <a:custGeom>
              <a:avLst/>
              <a:gdLst/>
              <a:ahLst/>
              <a:cxnLst/>
              <a:rect l="l" t="t" r="r" b="b"/>
              <a:pathLst>
                <a:path w="5089" h="8509" fill="none" extrusionOk="0">
                  <a:moveTo>
                    <a:pt x="1" y="7740"/>
                  </a:moveTo>
                  <a:lnTo>
                    <a:pt x="3704" y="0"/>
                  </a:lnTo>
                  <a:cubicBezTo>
                    <a:pt x="3704" y="0"/>
                    <a:pt x="5088" y="8509"/>
                    <a:pt x="2295" y="5895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2"/>
          <p:cNvGrpSpPr/>
          <p:nvPr/>
        </p:nvGrpSpPr>
        <p:grpSpPr>
          <a:xfrm>
            <a:off x="5954050" y="4356351"/>
            <a:ext cx="433121" cy="811507"/>
            <a:chOff x="5906877" y="4080403"/>
            <a:chExt cx="570948" cy="1069743"/>
          </a:xfrm>
        </p:grpSpPr>
        <p:sp>
          <p:nvSpPr>
            <p:cNvPr id="53" name="Google Shape;53;p2"/>
            <p:cNvSpPr/>
            <p:nvPr/>
          </p:nvSpPr>
          <p:spPr>
            <a:xfrm>
              <a:off x="5941665" y="4813591"/>
              <a:ext cx="280948" cy="315218"/>
            </a:xfrm>
            <a:custGeom>
              <a:avLst/>
              <a:gdLst/>
              <a:ahLst/>
              <a:cxnLst/>
              <a:rect l="l" t="t" r="r" b="b"/>
              <a:pathLst>
                <a:path w="4345" h="4875" extrusionOk="0">
                  <a:moveTo>
                    <a:pt x="2528" y="1"/>
                  </a:moveTo>
                  <a:cubicBezTo>
                    <a:pt x="1809" y="1"/>
                    <a:pt x="1046" y="548"/>
                    <a:pt x="603" y="1463"/>
                  </a:cubicBezTo>
                  <a:cubicBezTo>
                    <a:pt x="0" y="2680"/>
                    <a:pt x="218" y="4102"/>
                    <a:pt x="1064" y="4654"/>
                  </a:cubicBezTo>
                  <a:cubicBezTo>
                    <a:pt x="1294" y="4803"/>
                    <a:pt x="1549" y="4874"/>
                    <a:pt x="1811" y="4874"/>
                  </a:cubicBezTo>
                  <a:cubicBezTo>
                    <a:pt x="2514" y="4874"/>
                    <a:pt x="3269" y="4361"/>
                    <a:pt x="3717" y="3475"/>
                  </a:cubicBezTo>
                  <a:cubicBezTo>
                    <a:pt x="4345" y="2232"/>
                    <a:pt x="4152" y="771"/>
                    <a:pt x="3268" y="220"/>
                  </a:cubicBezTo>
                  <a:cubicBezTo>
                    <a:pt x="3038" y="71"/>
                    <a:pt x="2786" y="1"/>
                    <a:pt x="252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5941665" y="4791283"/>
              <a:ext cx="280948" cy="358863"/>
            </a:xfrm>
            <a:custGeom>
              <a:avLst/>
              <a:gdLst/>
              <a:ahLst/>
              <a:cxnLst/>
              <a:rect l="l" t="t" r="r" b="b"/>
              <a:pathLst>
                <a:path w="4345" h="5550" fill="none" extrusionOk="0">
                  <a:moveTo>
                    <a:pt x="3268" y="565"/>
                  </a:moveTo>
                  <a:cubicBezTo>
                    <a:pt x="4152" y="1116"/>
                    <a:pt x="4345" y="2577"/>
                    <a:pt x="3717" y="3820"/>
                  </a:cubicBezTo>
                  <a:cubicBezTo>
                    <a:pt x="3102" y="5037"/>
                    <a:pt x="1910" y="5550"/>
                    <a:pt x="1064" y="4999"/>
                  </a:cubicBezTo>
                  <a:cubicBezTo>
                    <a:pt x="218" y="4447"/>
                    <a:pt x="0" y="3025"/>
                    <a:pt x="603" y="1808"/>
                  </a:cubicBezTo>
                  <a:cubicBezTo>
                    <a:pt x="1205" y="565"/>
                    <a:pt x="2397" y="1"/>
                    <a:pt x="3268" y="565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053528" y="4869200"/>
              <a:ext cx="95374" cy="36533"/>
            </a:xfrm>
            <a:custGeom>
              <a:avLst/>
              <a:gdLst/>
              <a:ahLst/>
              <a:cxnLst/>
              <a:rect l="l" t="t" r="r" b="b"/>
              <a:pathLst>
                <a:path w="1475" h="565" fill="none" extrusionOk="0">
                  <a:moveTo>
                    <a:pt x="0" y="487"/>
                  </a:moveTo>
                  <a:cubicBezTo>
                    <a:pt x="308" y="154"/>
                    <a:pt x="667" y="0"/>
                    <a:pt x="936" y="26"/>
                  </a:cubicBezTo>
                  <a:cubicBezTo>
                    <a:pt x="1026" y="26"/>
                    <a:pt x="1102" y="52"/>
                    <a:pt x="1179" y="103"/>
                  </a:cubicBezTo>
                  <a:cubicBezTo>
                    <a:pt x="1308" y="193"/>
                    <a:pt x="1410" y="346"/>
                    <a:pt x="1474" y="564"/>
                  </a:cubicBez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011240" y="4952030"/>
              <a:ext cx="11703" cy="68863"/>
            </a:xfrm>
            <a:custGeom>
              <a:avLst/>
              <a:gdLst/>
              <a:ahLst/>
              <a:cxnLst/>
              <a:rect l="l" t="t" r="r" b="b"/>
              <a:pathLst>
                <a:path w="181" h="1065" fill="none" extrusionOk="0">
                  <a:moveTo>
                    <a:pt x="52" y="1064"/>
                  </a:moveTo>
                  <a:cubicBezTo>
                    <a:pt x="1" y="757"/>
                    <a:pt x="39" y="385"/>
                    <a:pt x="180" y="1"/>
                  </a:cubicBez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906877" y="4080403"/>
              <a:ext cx="570948" cy="786330"/>
            </a:xfrm>
            <a:custGeom>
              <a:avLst/>
              <a:gdLst/>
              <a:ahLst/>
              <a:cxnLst/>
              <a:rect l="l" t="t" r="r" b="b"/>
              <a:pathLst>
                <a:path w="8830" h="12161" fill="none" extrusionOk="0">
                  <a:moveTo>
                    <a:pt x="4344" y="12161"/>
                  </a:moveTo>
                  <a:lnTo>
                    <a:pt x="0" y="0"/>
                  </a:lnTo>
                  <a:cubicBezTo>
                    <a:pt x="0" y="0"/>
                    <a:pt x="8829" y="6279"/>
                    <a:pt x="3716" y="6228"/>
                  </a:cubicBez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58;p2"/>
          <p:cNvGrpSpPr/>
          <p:nvPr/>
        </p:nvGrpSpPr>
        <p:grpSpPr>
          <a:xfrm>
            <a:off x="7807248" y="4205673"/>
            <a:ext cx="374039" cy="509117"/>
            <a:chOff x="-1046505" y="4019915"/>
            <a:chExt cx="431019" cy="586675"/>
          </a:xfrm>
        </p:grpSpPr>
        <p:sp>
          <p:nvSpPr>
            <p:cNvPr id="59" name="Google Shape;59;p2"/>
            <p:cNvSpPr/>
            <p:nvPr/>
          </p:nvSpPr>
          <p:spPr>
            <a:xfrm>
              <a:off x="-1046396" y="4430381"/>
              <a:ext cx="260082" cy="164685"/>
            </a:xfrm>
            <a:custGeom>
              <a:avLst/>
              <a:gdLst/>
              <a:ahLst/>
              <a:cxnLst/>
              <a:rect l="l" t="t" r="r" b="b"/>
              <a:pathLst>
                <a:path w="4602" h="2914" extrusionOk="0">
                  <a:moveTo>
                    <a:pt x="3040" y="0"/>
                  </a:moveTo>
                  <a:cubicBezTo>
                    <a:pt x="2745" y="0"/>
                    <a:pt x="2423" y="45"/>
                    <a:pt x="2090" y="140"/>
                  </a:cubicBezTo>
                  <a:cubicBezTo>
                    <a:pt x="885" y="473"/>
                    <a:pt x="1" y="1344"/>
                    <a:pt x="116" y="2075"/>
                  </a:cubicBezTo>
                  <a:cubicBezTo>
                    <a:pt x="200" y="2606"/>
                    <a:pt x="792" y="2914"/>
                    <a:pt x="1573" y="2914"/>
                  </a:cubicBezTo>
                  <a:cubicBezTo>
                    <a:pt x="1865" y="2914"/>
                    <a:pt x="2184" y="2871"/>
                    <a:pt x="2513" y="2780"/>
                  </a:cubicBezTo>
                  <a:cubicBezTo>
                    <a:pt x="3717" y="2447"/>
                    <a:pt x="4601" y="1575"/>
                    <a:pt x="4486" y="845"/>
                  </a:cubicBezTo>
                  <a:cubicBezTo>
                    <a:pt x="4402" y="314"/>
                    <a:pt x="3819" y="0"/>
                    <a:pt x="304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" name="Google Shape;60;p2"/>
            <p:cNvGrpSpPr/>
            <p:nvPr/>
          </p:nvGrpSpPr>
          <p:grpSpPr>
            <a:xfrm>
              <a:off x="-1046505" y="4019915"/>
              <a:ext cx="431019" cy="586675"/>
              <a:chOff x="-1795774" y="3888167"/>
              <a:chExt cx="493101" cy="671176"/>
            </a:xfrm>
          </p:grpSpPr>
          <p:sp>
            <p:nvSpPr>
              <p:cNvPr id="61" name="Google Shape;61;p2"/>
              <p:cNvSpPr/>
              <p:nvPr/>
            </p:nvSpPr>
            <p:spPr>
              <a:xfrm>
                <a:off x="-1795774" y="4344672"/>
                <a:ext cx="297565" cy="214671"/>
              </a:xfrm>
              <a:custGeom>
                <a:avLst/>
                <a:gdLst/>
                <a:ahLst/>
                <a:cxnLst/>
                <a:rect l="l" t="t" r="r" b="b"/>
                <a:pathLst>
                  <a:path w="4602" h="3320" fill="none" extrusionOk="0">
                    <a:moveTo>
                      <a:pt x="4486" y="1052"/>
                    </a:moveTo>
                    <a:cubicBezTo>
                      <a:pt x="4601" y="1782"/>
                      <a:pt x="3717" y="2654"/>
                      <a:pt x="2513" y="2987"/>
                    </a:cubicBezTo>
                    <a:cubicBezTo>
                      <a:pt x="1308" y="3320"/>
                      <a:pt x="232" y="3012"/>
                      <a:pt x="116" y="2282"/>
                    </a:cubicBezTo>
                    <a:cubicBezTo>
                      <a:pt x="1" y="1551"/>
                      <a:pt x="885" y="680"/>
                      <a:pt x="2090" y="347"/>
                    </a:cubicBezTo>
                    <a:cubicBezTo>
                      <a:pt x="3307" y="1"/>
                      <a:pt x="4371" y="321"/>
                      <a:pt x="4486" y="1052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-1610133" y="4407651"/>
                <a:ext cx="35692" cy="9182"/>
              </a:xfrm>
              <a:custGeom>
                <a:avLst/>
                <a:gdLst/>
                <a:ahLst/>
                <a:cxnLst/>
                <a:rect l="l" t="t" r="r" b="b"/>
                <a:pathLst>
                  <a:path w="552" h="142" fill="none" extrusionOk="0">
                    <a:moveTo>
                      <a:pt x="0" y="1"/>
                    </a:moveTo>
                    <a:cubicBezTo>
                      <a:pt x="231" y="14"/>
                      <a:pt x="436" y="65"/>
                      <a:pt x="551" y="142"/>
                    </a:cubicBezTo>
                  </a:path>
                </a:pathLst>
              </a:custGeom>
              <a:solidFill>
                <a:schemeClr val="dk2"/>
              </a:solidFill>
              <a:ln w="28575" cap="rnd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-1731113" y="4411789"/>
                <a:ext cx="84575" cy="63043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975" fill="none" extrusionOk="0">
                    <a:moveTo>
                      <a:pt x="39" y="975"/>
                    </a:moveTo>
                    <a:cubicBezTo>
                      <a:pt x="0" y="706"/>
                      <a:pt x="487" y="232"/>
                      <a:pt x="1205" y="39"/>
                    </a:cubicBezTo>
                    <a:cubicBezTo>
                      <a:pt x="1243" y="27"/>
                      <a:pt x="1282" y="14"/>
                      <a:pt x="1308" y="1"/>
                    </a:cubicBezTo>
                  </a:path>
                </a:pathLst>
              </a:custGeom>
              <a:solidFill>
                <a:schemeClr val="dk2"/>
              </a:solidFill>
              <a:ln w="28575" cap="rnd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-1505770" y="3888167"/>
                <a:ext cx="203097" cy="543597"/>
              </a:xfrm>
              <a:custGeom>
                <a:avLst/>
                <a:gdLst/>
                <a:ahLst/>
                <a:cxnLst/>
                <a:rect l="l" t="t" r="r" b="b"/>
                <a:pathLst>
                  <a:path w="3141" h="8407" fill="none" extrusionOk="0">
                    <a:moveTo>
                      <a:pt x="1" y="8406"/>
                    </a:moveTo>
                    <a:lnTo>
                      <a:pt x="3141" y="0"/>
                    </a:lnTo>
                  </a:path>
                </a:pathLst>
              </a:custGeom>
              <a:solidFill>
                <a:schemeClr val="dk2"/>
              </a:solidFill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5" name="Google Shape;65;p2"/>
          <p:cNvGrpSpPr/>
          <p:nvPr/>
        </p:nvGrpSpPr>
        <p:grpSpPr>
          <a:xfrm>
            <a:off x="2074449" y="4545586"/>
            <a:ext cx="734249" cy="494732"/>
            <a:chOff x="897994" y="4240309"/>
            <a:chExt cx="967900" cy="652165"/>
          </a:xfrm>
        </p:grpSpPr>
        <p:sp>
          <p:nvSpPr>
            <p:cNvPr id="66" name="Google Shape;66;p2"/>
            <p:cNvSpPr/>
            <p:nvPr/>
          </p:nvSpPr>
          <p:spPr>
            <a:xfrm>
              <a:off x="897994" y="4634158"/>
              <a:ext cx="370437" cy="243057"/>
            </a:xfrm>
            <a:custGeom>
              <a:avLst/>
              <a:gdLst/>
              <a:ahLst/>
              <a:cxnLst/>
              <a:rect l="l" t="t" r="r" b="b"/>
              <a:pathLst>
                <a:path w="5729" h="3759" extrusionOk="0">
                  <a:moveTo>
                    <a:pt x="2551" y="1"/>
                  </a:moveTo>
                  <a:cubicBezTo>
                    <a:pt x="1500" y="1"/>
                    <a:pt x="589" y="473"/>
                    <a:pt x="334" y="1239"/>
                  </a:cubicBezTo>
                  <a:cubicBezTo>
                    <a:pt x="1" y="2213"/>
                    <a:pt x="847" y="3277"/>
                    <a:pt x="2205" y="3635"/>
                  </a:cubicBezTo>
                  <a:cubicBezTo>
                    <a:pt x="2518" y="3719"/>
                    <a:pt x="2834" y="3759"/>
                    <a:pt x="3139" y="3759"/>
                  </a:cubicBezTo>
                  <a:cubicBezTo>
                    <a:pt x="4142" y="3759"/>
                    <a:pt x="5027" y="3328"/>
                    <a:pt x="5332" y="2610"/>
                  </a:cubicBezTo>
                  <a:cubicBezTo>
                    <a:pt x="5729" y="1649"/>
                    <a:pt x="4947" y="522"/>
                    <a:pt x="3538" y="137"/>
                  </a:cubicBezTo>
                  <a:cubicBezTo>
                    <a:pt x="3205" y="44"/>
                    <a:pt x="2872" y="1"/>
                    <a:pt x="255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97994" y="4617281"/>
              <a:ext cx="370437" cy="275193"/>
            </a:xfrm>
            <a:custGeom>
              <a:avLst/>
              <a:gdLst/>
              <a:ahLst/>
              <a:cxnLst/>
              <a:rect l="l" t="t" r="r" b="b"/>
              <a:pathLst>
                <a:path w="5729" h="4256" fill="none" extrusionOk="0">
                  <a:moveTo>
                    <a:pt x="5332" y="2871"/>
                  </a:moveTo>
                  <a:cubicBezTo>
                    <a:pt x="4934" y="3807"/>
                    <a:pt x="3550" y="4255"/>
                    <a:pt x="2205" y="3896"/>
                  </a:cubicBezTo>
                  <a:cubicBezTo>
                    <a:pt x="847" y="3538"/>
                    <a:pt x="1" y="2474"/>
                    <a:pt x="334" y="1500"/>
                  </a:cubicBezTo>
                  <a:cubicBezTo>
                    <a:pt x="667" y="501"/>
                    <a:pt x="2115" y="1"/>
                    <a:pt x="3538" y="398"/>
                  </a:cubicBezTo>
                  <a:cubicBezTo>
                    <a:pt x="4947" y="783"/>
                    <a:pt x="5729" y="1910"/>
                    <a:pt x="5332" y="287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109306" y="4705155"/>
              <a:ext cx="71320" cy="49788"/>
            </a:xfrm>
            <a:custGeom>
              <a:avLst/>
              <a:gdLst/>
              <a:ahLst/>
              <a:cxnLst/>
              <a:rect l="l" t="t" r="r" b="b"/>
              <a:pathLst>
                <a:path w="1103" h="770" fill="none" extrusionOk="0">
                  <a:moveTo>
                    <a:pt x="0" y="0"/>
                  </a:moveTo>
                  <a:cubicBezTo>
                    <a:pt x="628" y="180"/>
                    <a:pt x="987" y="513"/>
                    <a:pt x="1103" y="769"/>
                  </a:cubicBezTo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994145" y="4698495"/>
              <a:ext cx="65501" cy="19980"/>
            </a:xfrm>
            <a:custGeom>
              <a:avLst/>
              <a:gdLst/>
              <a:ahLst/>
              <a:cxnLst/>
              <a:rect l="l" t="t" r="r" b="b"/>
              <a:pathLst>
                <a:path w="1013" h="309" fill="none" extrusionOk="0">
                  <a:moveTo>
                    <a:pt x="0" y="308"/>
                  </a:moveTo>
                  <a:cubicBezTo>
                    <a:pt x="218" y="142"/>
                    <a:pt x="564" y="14"/>
                    <a:pt x="1013" y="1"/>
                  </a:cubicBezTo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228605" y="4240309"/>
              <a:ext cx="637289" cy="585044"/>
            </a:xfrm>
            <a:custGeom>
              <a:avLst/>
              <a:gdLst/>
              <a:ahLst/>
              <a:cxnLst/>
              <a:rect l="l" t="t" r="r" b="b"/>
              <a:pathLst>
                <a:path w="9856" h="9048" fill="none" extrusionOk="0">
                  <a:moveTo>
                    <a:pt x="1" y="9047"/>
                  </a:moveTo>
                  <a:lnTo>
                    <a:pt x="9855" y="0"/>
                  </a:lnTo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615560" y="4150187"/>
            <a:ext cx="401730" cy="504148"/>
            <a:chOff x="-1130414" y="3808634"/>
            <a:chExt cx="529568" cy="664577"/>
          </a:xfrm>
        </p:grpSpPr>
        <p:sp>
          <p:nvSpPr>
            <p:cNvPr id="72" name="Google Shape;72;p2"/>
            <p:cNvSpPr/>
            <p:nvPr/>
          </p:nvSpPr>
          <p:spPr>
            <a:xfrm>
              <a:off x="-891751" y="3820984"/>
              <a:ext cx="290905" cy="163654"/>
            </a:xfrm>
            <a:custGeom>
              <a:avLst/>
              <a:gdLst/>
              <a:ahLst/>
              <a:cxnLst/>
              <a:rect l="l" t="t" r="r" b="b"/>
              <a:pathLst>
                <a:path w="4499" h="2531" extrusionOk="0">
                  <a:moveTo>
                    <a:pt x="3318" y="1"/>
                  </a:moveTo>
                  <a:cubicBezTo>
                    <a:pt x="2767" y="1"/>
                    <a:pt x="2047" y="215"/>
                    <a:pt x="1410" y="591"/>
                  </a:cubicBezTo>
                  <a:cubicBezTo>
                    <a:pt x="449" y="1142"/>
                    <a:pt x="0" y="1885"/>
                    <a:pt x="334" y="2269"/>
                  </a:cubicBezTo>
                  <a:cubicBezTo>
                    <a:pt x="481" y="2444"/>
                    <a:pt x="763" y="2530"/>
                    <a:pt x="1119" y="2530"/>
                  </a:cubicBezTo>
                  <a:cubicBezTo>
                    <a:pt x="1598" y="2530"/>
                    <a:pt x="2211" y="2373"/>
                    <a:pt x="2807" y="2064"/>
                  </a:cubicBezTo>
                  <a:cubicBezTo>
                    <a:pt x="3922" y="1501"/>
                    <a:pt x="4498" y="642"/>
                    <a:pt x="4050" y="219"/>
                  </a:cubicBezTo>
                  <a:cubicBezTo>
                    <a:pt x="3892" y="70"/>
                    <a:pt x="3632" y="1"/>
                    <a:pt x="331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891751" y="3808634"/>
              <a:ext cx="290905" cy="185639"/>
            </a:xfrm>
            <a:custGeom>
              <a:avLst/>
              <a:gdLst/>
              <a:ahLst/>
              <a:cxnLst/>
              <a:rect l="l" t="t" r="r" b="b"/>
              <a:pathLst>
                <a:path w="4499" h="2871" fill="none" extrusionOk="0">
                  <a:moveTo>
                    <a:pt x="4050" y="410"/>
                  </a:moveTo>
                  <a:cubicBezTo>
                    <a:pt x="4498" y="833"/>
                    <a:pt x="3922" y="1692"/>
                    <a:pt x="2807" y="2255"/>
                  </a:cubicBezTo>
                  <a:cubicBezTo>
                    <a:pt x="1769" y="2794"/>
                    <a:pt x="680" y="2870"/>
                    <a:pt x="334" y="2460"/>
                  </a:cubicBezTo>
                  <a:cubicBezTo>
                    <a:pt x="0" y="2076"/>
                    <a:pt x="449" y="1333"/>
                    <a:pt x="1410" y="782"/>
                  </a:cubicBezTo>
                  <a:cubicBezTo>
                    <a:pt x="2410" y="192"/>
                    <a:pt x="3614" y="0"/>
                    <a:pt x="4050" y="41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711930" y="3863272"/>
              <a:ext cx="29873" cy="10022"/>
            </a:xfrm>
            <a:custGeom>
              <a:avLst/>
              <a:gdLst/>
              <a:ahLst/>
              <a:cxnLst/>
              <a:rect l="l" t="t" r="r" b="b"/>
              <a:pathLst>
                <a:path w="462" h="155" fill="none" extrusionOk="0">
                  <a:moveTo>
                    <a:pt x="0" y="14"/>
                  </a:moveTo>
                  <a:cubicBezTo>
                    <a:pt x="116" y="1"/>
                    <a:pt x="333" y="1"/>
                    <a:pt x="423" y="91"/>
                  </a:cubicBezTo>
                  <a:cubicBezTo>
                    <a:pt x="436" y="103"/>
                    <a:pt x="449" y="116"/>
                    <a:pt x="462" y="155"/>
                  </a:cubicBez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813059" y="3880666"/>
              <a:ext cx="48948" cy="37373"/>
            </a:xfrm>
            <a:custGeom>
              <a:avLst/>
              <a:gdLst/>
              <a:ahLst/>
              <a:cxnLst/>
              <a:rect l="l" t="t" r="r" b="b"/>
              <a:pathLst>
                <a:path w="757" h="578" fill="none" extrusionOk="0">
                  <a:moveTo>
                    <a:pt x="1" y="578"/>
                  </a:moveTo>
                  <a:cubicBezTo>
                    <a:pt x="103" y="424"/>
                    <a:pt x="308" y="244"/>
                    <a:pt x="565" y="103"/>
                  </a:cubicBezTo>
                  <a:cubicBezTo>
                    <a:pt x="629" y="65"/>
                    <a:pt x="693" y="27"/>
                    <a:pt x="757" y="1"/>
                  </a:cubicBez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1130414" y="3927092"/>
              <a:ext cx="258640" cy="546118"/>
            </a:xfrm>
            <a:custGeom>
              <a:avLst/>
              <a:gdLst/>
              <a:ahLst/>
              <a:cxnLst/>
              <a:rect l="l" t="t" r="r" b="b"/>
              <a:pathLst>
                <a:path w="4000" h="8446" fill="none" extrusionOk="0">
                  <a:moveTo>
                    <a:pt x="3999" y="1"/>
                  </a:moveTo>
                  <a:lnTo>
                    <a:pt x="1" y="8445"/>
                  </a:ln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77;p2"/>
          <p:cNvGrpSpPr/>
          <p:nvPr/>
        </p:nvGrpSpPr>
        <p:grpSpPr>
          <a:xfrm>
            <a:off x="1667179" y="4104275"/>
            <a:ext cx="1039689" cy="441316"/>
            <a:chOff x="255848" y="3748111"/>
            <a:chExt cx="1370536" cy="581751"/>
          </a:xfrm>
        </p:grpSpPr>
        <p:sp>
          <p:nvSpPr>
            <p:cNvPr id="78" name="Google Shape;78;p2"/>
            <p:cNvSpPr/>
            <p:nvPr/>
          </p:nvSpPr>
          <p:spPr>
            <a:xfrm>
              <a:off x="255848" y="4064949"/>
              <a:ext cx="279331" cy="148653"/>
            </a:xfrm>
            <a:custGeom>
              <a:avLst/>
              <a:gdLst/>
              <a:ahLst/>
              <a:cxnLst/>
              <a:rect l="l" t="t" r="r" b="b"/>
              <a:pathLst>
                <a:path w="4320" h="2299" extrusionOk="0">
                  <a:moveTo>
                    <a:pt x="2042" y="1"/>
                  </a:moveTo>
                  <a:cubicBezTo>
                    <a:pt x="1195" y="1"/>
                    <a:pt x="445" y="332"/>
                    <a:pt x="244" y="829"/>
                  </a:cubicBezTo>
                  <a:cubicBezTo>
                    <a:pt x="1" y="1444"/>
                    <a:pt x="667" y="2084"/>
                    <a:pt x="1718" y="2251"/>
                  </a:cubicBezTo>
                  <a:cubicBezTo>
                    <a:pt x="1905" y="2283"/>
                    <a:pt x="2093" y="2298"/>
                    <a:pt x="2277" y="2298"/>
                  </a:cubicBezTo>
                  <a:cubicBezTo>
                    <a:pt x="3122" y="2298"/>
                    <a:pt x="3876" y="1975"/>
                    <a:pt x="4076" y="1469"/>
                  </a:cubicBezTo>
                  <a:cubicBezTo>
                    <a:pt x="4319" y="867"/>
                    <a:pt x="3653" y="226"/>
                    <a:pt x="2589" y="47"/>
                  </a:cubicBezTo>
                  <a:cubicBezTo>
                    <a:pt x="2405" y="16"/>
                    <a:pt x="2221" y="1"/>
                    <a:pt x="204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255848" y="4056349"/>
              <a:ext cx="279331" cy="165788"/>
            </a:xfrm>
            <a:custGeom>
              <a:avLst/>
              <a:gdLst/>
              <a:ahLst/>
              <a:cxnLst/>
              <a:rect l="l" t="t" r="r" b="b"/>
              <a:pathLst>
                <a:path w="4320" h="2564" fill="none" extrusionOk="0">
                  <a:moveTo>
                    <a:pt x="4076" y="1602"/>
                  </a:moveTo>
                  <a:cubicBezTo>
                    <a:pt x="3832" y="2217"/>
                    <a:pt x="2768" y="2563"/>
                    <a:pt x="1718" y="2384"/>
                  </a:cubicBezTo>
                  <a:cubicBezTo>
                    <a:pt x="667" y="2217"/>
                    <a:pt x="1" y="1577"/>
                    <a:pt x="244" y="962"/>
                  </a:cubicBezTo>
                  <a:cubicBezTo>
                    <a:pt x="487" y="359"/>
                    <a:pt x="1538" y="1"/>
                    <a:pt x="2589" y="180"/>
                  </a:cubicBezTo>
                  <a:cubicBezTo>
                    <a:pt x="3653" y="359"/>
                    <a:pt x="4319" y="1000"/>
                    <a:pt x="4076" y="1602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42041" y="4115190"/>
              <a:ext cx="52245" cy="2522"/>
            </a:xfrm>
            <a:custGeom>
              <a:avLst/>
              <a:gdLst/>
              <a:ahLst/>
              <a:cxnLst/>
              <a:rect l="l" t="t" r="r" b="b"/>
              <a:pathLst>
                <a:path w="808" h="39" fill="none" extrusionOk="0">
                  <a:moveTo>
                    <a:pt x="0" y="39"/>
                  </a:moveTo>
                  <a:cubicBezTo>
                    <a:pt x="103" y="13"/>
                    <a:pt x="231" y="0"/>
                    <a:pt x="372" y="0"/>
                  </a:cubicBezTo>
                  <a:cubicBezTo>
                    <a:pt x="526" y="0"/>
                    <a:pt x="667" y="13"/>
                    <a:pt x="808" y="26"/>
                  </a:cubicBez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882282" y="4172674"/>
              <a:ext cx="279267" cy="148653"/>
            </a:xfrm>
            <a:custGeom>
              <a:avLst/>
              <a:gdLst/>
              <a:ahLst/>
              <a:cxnLst/>
              <a:rect l="l" t="t" r="r" b="b"/>
              <a:pathLst>
                <a:path w="4319" h="2299" extrusionOk="0">
                  <a:moveTo>
                    <a:pt x="2061" y="1"/>
                  </a:moveTo>
                  <a:cubicBezTo>
                    <a:pt x="1207" y="1"/>
                    <a:pt x="455" y="332"/>
                    <a:pt x="244" y="828"/>
                  </a:cubicBezTo>
                  <a:cubicBezTo>
                    <a:pt x="0" y="1444"/>
                    <a:pt x="654" y="2084"/>
                    <a:pt x="1717" y="2251"/>
                  </a:cubicBezTo>
                  <a:cubicBezTo>
                    <a:pt x="1905" y="2283"/>
                    <a:pt x="2093" y="2298"/>
                    <a:pt x="2277" y="2298"/>
                  </a:cubicBezTo>
                  <a:cubicBezTo>
                    <a:pt x="3122" y="2298"/>
                    <a:pt x="3875" y="1975"/>
                    <a:pt x="4075" y="1469"/>
                  </a:cubicBezTo>
                  <a:cubicBezTo>
                    <a:pt x="4319" y="867"/>
                    <a:pt x="3665" y="226"/>
                    <a:pt x="2614" y="47"/>
                  </a:cubicBezTo>
                  <a:cubicBezTo>
                    <a:pt x="2428" y="15"/>
                    <a:pt x="2242" y="1"/>
                    <a:pt x="20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882282" y="4164074"/>
              <a:ext cx="279267" cy="165788"/>
            </a:xfrm>
            <a:custGeom>
              <a:avLst/>
              <a:gdLst/>
              <a:ahLst/>
              <a:cxnLst/>
              <a:rect l="l" t="t" r="r" b="b"/>
              <a:pathLst>
                <a:path w="4319" h="2564" fill="none" extrusionOk="0">
                  <a:moveTo>
                    <a:pt x="4075" y="1602"/>
                  </a:moveTo>
                  <a:cubicBezTo>
                    <a:pt x="3832" y="2217"/>
                    <a:pt x="2768" y="2563"/>
                    <a:pt x="1717" y="2384"/>
                  </a:cubicBezTo>
                  <a:cubicBezTo>
                    <a:pt x="654" y="2217"/>
                    <a:pt x="0" y="1577"/>
                    <a:pt x="244" y="961"/>
                  </a:cubicBezTo>
                  <a:cubicBezTo>
                    <a:pt x="500" y="359"/>
                    <a:pt x="1551" y="0"/>
                    <a:pt x="2614" y="180"/>
                  </a:cubicBezTo>
                  <a:cubicBezTo>
                    <a:pt x="3665" y="359"/>
                    <a:pt x="4319" y="1000"/>
                    <a:pt x="4075" y="1602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970932" y="4222915"/>
              <a:ext cx="50629" cy="2522"/>
            </a:xfrm>
            <a:custGeom>
              <a:avLst/>
              <a:gdLst/>
              <a:ahLst/>
              <a:cxnLst/>
              <a:rect l="l" t="t" r="r" b="b"/>
              <a:pathLst>
                <a:path w="783" h="39" fill="none" extrusionOk="0">
                  <a:moveTo>
                    <a:pt x="0" y="39"/>
                  </a:moveTo>
                  <a:cubicBezTo>
                    <a:pt x="103" y="13"/>
                    <a:pt x="218" y="0"/>
                    <a:pt x="346" y="0"/>
                  </a:cubicBezTo>
                  <a:cubicBezTo>
                    <a:pt x="500" y="0"/>
                    <a:pt x="641" y="13"/>
                    <a:pt x="782" y="26"/>
                  </a:cubicBez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06085" y="3748111"/>
              <a:ext cx="1120299" cy="527044"/>
            </a:xfrm>
            <a:custGeom>
              <a:avLst/>
              <a:gdLst/>
              <a:ahLst/>
              <a:cxnLst/>
              <a:rect l="l" t="t" r="r" b="b"/>
              <a:pathLst>
                <a:path w="17326" h="8151" fill="none" extrusionOk="0">
                  <a:moveTo>
                    <a:pt x="1" y="6664"/>
                  </a:moveTo>
                  <a:lnTo>
                    <a:pt x="8317" y="1"/>
                  </a:lnTo>
                  <a:lnTo>
                    <a:pt x="17326" y="1449"/>
                  </a:lnTo>
                  <a:lnTo>
                    <a:pt x="9829" y="8151"/>
                  </a:ln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928644" y="3847560"/>
              <a:ext cx="577608" cy="101969"/>
            </a:xfrm>
            <a:custGeom>
              <a:avLst/>
              <a:gdLst/>
              <a:ahLst/>
              <a:cxnLst/>
              <a:rect l="l" t="t" r="r" b="b"/>
              <a:pathLst>
                <a:path w="8933" h="1577" fill="none" extrusionOk="0">
                  <a:moveTo>
                    <a:pt x="1" y="0"/>
                  </a:moveTo>
                  <a:lnTo>
                    <a:pt x="8933" y="1576"/>
                  </a:ln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" name="Google Shape;86;p2"/>
          <p:cNvGrpSpPr/>
          <p:nvPr/>
        </p:nvGrpSpPr>
        <p:grpSpPr>
          <a:xfrm>
            <a:off x="2761522" y="4673765"/>
            <a:ext cx="1205629" cy="587146"/>
            <a:chOff x="1698430" y="4498823"/>
            <a:chExt cx="1589281" cy="773986"/>
          </a:xfrm>
        </p:grpSpPr>
        <p:sp>
          <p:nvSpPr>
            <p:cNvPr id="87" name="Google Shape;87;p2"/>
            <p:cNvSpPr/>
            <p:nvPr/>
          </p:nvSpPr>
          <p:spPr>
            <a:xfrm>
              <a:off x="1698430" y="4919182"/>
              <a:ext cx="299182" cy="231677"/>
            </a:xfrm>
            <a:custGeom>
              <a:avLst/>
              <a:gdLst/>
              <a:ahLst/>
              <a:cxnLst/>
              <a:rect l="l" t="t" r="r" b="b"/>
              <a:pathLst>
                <a:path w="4627" h="3583" extrusionOk="0">
                  <a:moveTo>
                    <a:pt x="1912" y="1"/>
                  </a:moveTo>
                  <a:cubicBezTo>
                    <a:pt x="1110" y="1"/>
                    <a:pt x="438" y="408"/>
                    <a:pt x="257" y="1086"/>
                  </a:cubicBezTo>
                  <a:cubicBezTo>
                    <a:pt x="1" y="1995"/>
                    <a:pt x="718" y="3046"/>
                    <a:pt x="1846" y="3431"/>
                  </a:cubicBezTo>
                  <a:cubicBezTo>
                    <a:pt x="2141" y="3533"/>
                    <a:pt x="2435" y="3582"/>
                    <a:pt x="2714" y="3582"/>
                  </a:cubicBezTo>
                  <a:cubicBezTo>
                    <a:pt x="3512" y="3582"/>
                    <a:pt x="4180" y="3182"/>
                    <a:pt x="4370" y="2508"/>
                  </a:cubicBezTo>
                  <a:cubicBezTo>
                    <a:pt x="4627" y="1598"/>
                    <a:pt x="3909" y="535"/>
                    <a:pt x="2768" y="150"/>
                  </a:cubicBezTo>
                  <a:cubicBezTo>
                    <a:pt x="2477" y="49"/>
                    <a:pt x="2187" y="1"/>
                    <a:pt x="191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698430" y="4903146"/>
              <a:ext cx="299182" cy="263554"/>
            </a:xfrm>
            <a:custGeom>
              <a:avLst/>
              <a:gdLst/>
              <a:ahLst/>
              <a:cxnLst/>
              <a:rect l="l" t="t" r="r" b="b"/>
              <a:pathLst>
                <a:path w="4627" h="4076" fill="none" extrusionOk="0">
                  <a:moveTo>
                    <a:pt x="4370" y="2756"/>
                  </a:moveTo>
                  <a:cubicBezTo>
                    <a:pt x="4114" y="3666"/>
                    <a:pt x="2986" y="4076"/>
                    <a:pt x="1846" y="3679"/>
                  </a:cubicBezTo>
                  <a:cubicBezTo>
                    <a:pt x="718" y="3294"/>
                    <a:pt x="1" y="2243"/>
                    <a:pt x="257" y="1334"/>
                  </a:cubicBezTo>
                  <a:cubicBezTo>
                    <a:pt x="500" y="424"/>
                    <a:pt x="1628" y="1"/>
                    <a:pt x="2768" y="398"/>
                  </a:cubicBezTo>
                  <a:cubicBezTo>
                    <a:pt x="3909" y="783"/>
                    <a:pt x="4627" y="1846"/>
                    <a:pt x="4370" y="2756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883231" y="5003435"/>
              <a:ext cx="33171" cy="38990"/>
            </a:xfrm>
            <a:custGeom>
              <a:avLst/>
              <a:gdLst/>
              <a:ahLst/>
              <a:cxnLst/>
              <a:rect l="l" t="t" r="r" b="b"/>
              <a:pathLst>
                <a:path w="513" h="603" fill="none" extrusionOk="0">
                  <a:moveTo>
                    <a:pt x="0" y="0"/>
                  </a:moveTo>
                  <a:cubicBezTo>
                    <a:pt x="256" y="180"/>
                    <a:pt x="436" y="398"/>
                    <a:pt x="513" y="603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777122" y="4983520"/>
              <a:ext cx="68863" cy="23278"/>
            </a:xfrm>
            <a:custGeom>
              <a:avLst/>
              <a:gdLst/>
              <a:ahLst/>
              <a:cxnLst/>
              <a:rect l="l" t="t" r="r" b="b"/>
              <a:pathLst>
                <a:path w="1065" h="360" fill="none" extrusionOk="0">
                  <a:moveTo>
                    <a:pt x="1" y="360"/>
                  </a:moveTo>
                  <a:cubicBezTo>
                    <a:pt x="78" y="103"/>
                    <a:pt x="411" y="14"/>
                    <a:pt x="667" y="14"/>
                  </a:cubicBezTo>
                  <a:cubicBezTo>
                    <a:pt x="795" y="1"/>
                    <a:pt x="936" y="26"/>
                    <a:pt x="1065" y="52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2442482" y="5021152"/>
              <a:ext cx="309139" cy="235750"/>
            </a:xfrm>
            <a:custGeom>
              <a:avLst/>
              <a:gdLst/>
              <a:ahLst/>
              <a:cxnLst/>
              <a:rect l="l" t="t" r="r" b="b"/>
              <a:pathLst>
                <a:path w="4781" h="3646" extrusionOk="0">
                  <a:moveTo>
                    <a:pt x="1976" y="0"/>
                  </a:moveTo>
                  <a:cubicBezTo>
                    <a:pt x="1149" y="0"/>
                    <a:pt x="458" y="410"/>
                    <a:pt x="257" y="1098"/>
                  </a:cubicBezTo>
                  <a:cubicBezTo>
                    <a:pt x="1" y="2020"/>
                    <a:pt x="731" y="3084"/>
                    <a:pt x="1897" y="3494"/>
                  </a:cubicBezTo>
                  <a:cubicBezTo>
                    <a:pt x="2202" y="3596"/>
                    <a:pt x="2505" y="3645"/>
                    <a:pt x="2793" y="3645"/>
                  </a:cubicBezTo>
                  <a:cubicBezTo>
                    <a:pt x="3619" y="3645"/>
                    <a:pt x="4312" y="3243"/>
                    <a:pt x="4512" y="2558"/>
                  </a:cubicBezTo>
                  <a:cubicBezTo>
                    <a:pt x="4781" y="1623"/>
                    <a:pt x="4038" y="547"/>
                    <a:pt x="2859" y="149"/>
                  </a:cubicBezTo>
                  <a:cubicBezTo>
                    <a:pt x="2558" y="48"/>
                    <a:pt x="2259" y="0"/>
                    <a:pt x="197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2442482" y="5005116"/>
              <a:ext cx="309139" cy="267692"/>
            </a:xfrm>
            <a:custGeom>
              <a:avLst/>
              <a:gdLst/>
              <a:ahLst/>
              <a:cxnLst/>
              <a:rect l="l" t="t" r="r" b="b"/>
              <a:pathLst>
                <a:path w="4781" h="4140" fill="none" extrusionOk="0">
                  <a:moveTo>
                    <a:pt x="4512" y="2806"/>
                  </a:moveTo>
                  <a:cubicBezTo>
                    <a:pt x="4243" y="3729"/>
                    <a:pt x="3076" y="4139"/>
                    <a:pt x="1897" y="3742"/>
                  </a:cubicBezTo>
                  <a:cubicBezTo>
                    <a:pt x="731" y="3332"/>
                    <a:pt x="1" y="2268"/>
                    <a:pt x="257" y="1346"/>
                  </a:cubicBezTo>
                  <a:cubicBezTo>
                    <a:pt x="526" y="423"/>
                    <a:pt x="1680" y="0"/>
                    <a:pt x="2859" y="397"/>
                  </a:cubicBezTo>
                  <a:cubicBezTo>
                    <a:pt x="4038" y="795"/>
                    <a:pt x="4781" y="1871"/>
                    <a:pt x="4512" y="2806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2628123" y="5102043"/>
              <a:ext cx="40671" cy="41447"/>
            </a:xfrm>
            <a:custGeom>
              <a:avLst/>
              <a:gdLst/>
              <a:ahLst/>
              <a:cxnLst/>
              <a:rect l="l" t="t" r="r" b="b"/>
              <a:pathLst>
                <a:path w="629" h="641" fill="none" extrusionOk="0">
                  <a:moveTo>
                    <a:pt x="0" y="0"/>
                  </a:moveTo>
                  <a:cubicBezTo>
                    <a:pt x="308" y="180"/>
                    <a:pt x="526" y="410"/>
                    <a:pt x="628" y="641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521239" y="5085490"/>
              <a:ext cx="75458" cy="24054"/>
            </a:xfrm>
            <a:custGeom>
              <a:avLst/>
              <a:gdLst/>
              <a:ahLst/>
              <a:cxnLst/>
              <a:rect l="l" t="t" r="r" b="b"/>
              <a:pathLst>
                <a:path w="1167" h="372" fill="none" extrusionOk="0">
                  <a:moveTo>
                    <a:pt x="0" y="372"/>
                  </a:moveTo>
                  <a:cubicBezTo>
                    <a:pt x="77" y="128"/>
                    <a:pt x="423" y="13"/>
                    <a:pt x="731" y="0"/>
                  </a:cubicBezTo>
                  <a:cubicBezTo>
                    <a:pt x="872" y="0"/>
                    <a:pt x="1025" y="26"/>
                    <a:pt x="1166" y="64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960242" y="4498823"/>
              <a:ext cx="1327470" cy="711777"/>
            </a:xfrm>
            <a:custGeom>
              <a:avLst/>
              <a:gdLst/>
              <a:ahLst/>
              <a:cxnLst/>
              <a:rect l="l" t="t" r="r" b="b"/>
              <a:pathLst>
                <a:path w="20530" h="11008" fill="none" extrusionOk="0">
                  <a:moveTo>
                    <a:pt x="1" y="9560"/>
                  </a:moveTo>
                  <a:lnTo>
                    <a:pt x="9022" y="0"/>
                  </a:lnTo>
                  <a:lnTo>
                    <a:pt x="20530" y="1115"/>
                  </a:lnTo>
                  <a:lnTo>
                    <a:pt x="11790" y="11008"/>
                  </a:ln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444163" y="4604026"/>
              <a:ext cx="732533" cy="92916"/>
            </a:xfrm>
            <a:custGeom>
              <a:avLst/>
              <a:gdLst/>
              <a:ahLst/>
              <a:cxnLst/>
              <a:rect l="l" t="t" r="r" b="b"/>
              <a:pathLst>
                <a:path w="11329" h="1437" fill="none" extrusionOk="0">
                  <a:moveTo>
                    <a:pt x="1" y="1"/>
                  </a:moveTo>
                  <a:lnTo>
                    <a:pt x="11329" y="1436"/>
                  </a:ln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97;p2"/>
          <p:cNvGrpSpPr/>
          <p:nvPr/>
        </p:nvGrpSpPr>
        <p:grpSpPr>
          <a:xfrm>
            <a:off x="2954752" y="-419280"/>
            <a:ext cx="730857" cy="806876"/>
            <a:chOff x="6799261" y="3792016"/>
            <a:chExt cx="836125" cy="923094"/>
          </a:xfrm>
        </p:grpSpPr>
        <p:sp>
          <p:nvSpPr>
            <p:cNvPr id="98" name="Google Shape;98;p2"/>
            <p:cNvSpPr/>
            <p:nvPr/>
          </p:nvSpPr>
          <p:spPr>
            <a:xfrm>
              <a:off x="6799261" y="4450327"/>
              <a:ext cx="253597" cy="227733"/>
            </a:xfrm>
            <a:custGeom>
              <a:avLst/>
              <a:gdLst/>
              <a:ahLst/>
              <a:cxnLst/>
              <a:rect l="l" t="t" r="r" b="b"/>
              <a:pathLst>
                <a:path w="3922" h="3522" extrusionOk="0">
                  <a:moveTo>
                    <a:pt x="2548" y="0"/>
                  </a:moveTo>
                  <a:cubicBezTo>
                    <a:pt x="2122" y="0"/>
                    <a:pt x="1633" y="183"/>
                    <a:pt x="1192" y="545"/>
                  </a:cubicBezTo>
                  <a:cubicBezTo>
                    <a:pt x="346" y="1250"/>
                    <a:pt x="0" y="2352"/>
                    <a:pt x="423" y="3031"/>
                  </a:cubicBezTo>
                  <a:cubicBezTo>
                    <a:pt x="625" y="3358"/>
                    <a:pt x="974" y="3522"/>
                    <a:pt x="1377" y="3522"/>
                  </a:cubicBezTo>
                  <a:cubicBezTo>
                    <a:pt x="1796" y="3522"/>
                    <a:pt x="2273" y="3345"/>
                    <a:pt x="2704" y="2993"/>
                  </a:cubicBezTo>
                  <a:cubicBezTo>
                    <a:pt x="3563" y="2288"/>
                    <a:pt x="3922" y="1173"/>
                    <a:pt x="3499" y="494"/>
                  </a:cubicBezTo>
                  <a:cubicBezTo>
                    <a:pt x="3299" y="164"/>
                    <a:pt x="2952" y="0"/>
                    <a:pt x="254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6799261" y="4438300"/>
              <a:ext cx="253597" cy="251139"/>
            </a:xfrm>
            <a:custGeom>
              <a:avLst/>
              <a:gdLst/>
              <a:ahLst/>
              <a:cxnLst/>
              <a:rect l="l" t="t" r="r" b="b"/>
              <a:pathLst>
                <a:path w="3922" h="3884" fill="none" extrusionOk="0">
                  <a:moveTo>
                    <a:pt x="3499" y="680"/>
                  </a:moveTo>
                  <a:cubicBezTo>
                    <a:pt x="3922" y="1359"/>
                    <a:pt x="3563" y="2474"/>
                    <a:pt x="2704" y="3179"/>
                  </a:cubicBezTo>
                  <a:cubicBezTo>
                    <a:pt x="1859" y="3871"/>
                    <a:pt x="833" y="3884"/>
                    <a:pt x="423" y="3217"/>
                  </a:cubicBezTo>
                  <a:cubicBezTo>
                    <a:pt x="0" y="2538"/>
                    <a:pt x="346" y="1436"/>
                    <a:pt x="1192" y="731"/>
                  </a:cubicBezTo>
                  <a:cubicBezTo>
                    <a:pt x="2051" y="27"/>
                    <a:pt x="3089" y="1"/>
                    <a:pt x="3499" y="68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6921081" y="4517057"/>
              <a:ext cx="50564" cy="14161"/>
            </a:xfrm>
            <a:custGeom>
              <a:avLst/>
              <a:gdLst/>
              <a:ahLst/>
              <a:cxnLst/>
              <a:rect l="l" t="t" r="r" b="b"/>
              <a:pathLst>
                <a:path w="782" h="219" fill="none" extrusionOk="0">
                  <a:moveTo>
                    <a:pt x="0" y="218"/>
                  </a:moveTo>
                  <a:cubicBezTo>
                    <a:pt x="64" y="180"/>
                    <a:pt x="128" y="141"/>
                    <a:pt x="192" y="116"/>
                  </a:cubicBezTo>
                  <a:cubicBezTo>
                    <a:pt x="487" y="0"/>
                    <a:pt x="718" y="39"/>
                    <a:pt x="782" y="154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6874655" y="4557664"/>
              <a:ext cx="17458" cy="44809"/>
            </a:xfrm>
            <a:custGeom>
              <a:avLst/>
              <a:gdLst/>
              <a:ahLst/>
              <a:cxnLst/>
              <a:rect l="l" t="t" r="r" b="b"/>
              <a:pathLst>
                <a:path w="270" h="693" fill="none" extrusionOk="0">
                  <a:moveTo>
                    <a:pt x="77" y="692"/>
                  </a:moveTo>
                  <a:cubicBezTo>
                    <a:pt x="1" y="577"/>
                    <a:pt x="65" y="295"/>
                    <a:pt x="270" y="0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369310" y="4471213"/>
              <a:ext cx="266076" cy="232323"/>
            </a:xfrm>
            <a:custGeom>
              <a:avLst/>
              <a:gdLst/>
              <a:ahLst/>
              <a:cxnLst/>
              <a:rect l="l" t="t" r="r" b="b"/>
              <a:pathLst>
                <a:path w="4115" h="3593" extrusionOk="0">
                  <a:moveTo>
                    <a:pt x="2700" y="1"/>
                  </a:moveTo>
                  <a:cubicBezTo>
                    <a:pt x="2254" y="1"/>
                    <a:pt x="1743" y="187"/>
                    <a:pt x="1282" y="556"/>
                  </a:cubicBezTo>
                  <a:cubicBezTo>
                    <a:pt x="385" y="1273"/>
                    <a:pt x="1" y="2401"/>
                    <a:pt x="424" y="3093"/>
                  </a:cubicBezTo>
                  <a:cubicBezTo>
                    <a:pt x="631" y="3426"/>
                    <a:pt x="993" y="3593"/>
                    <a:pt x="1414" y="3593"/>
                  </a:cubicBezTo>
                  <a:cubicBezTo>
                    <a:pt x="1850" y="3593"/>
                    <a:pt x="2350" y="3413"/>
                    <a:pt x="2807" y="3054"/>
                  </a:cubicBezTo>
                  <a:cubicBezTo>
                    <a:pt x="3717" y="2337"/>
                    <a:pt x="4114" y="1196"/>
                    <a:pt x="3691" y="504"/>
                  </a:cubicBezTo>
                  <a:cubicBezTo>
                    <a:pt x="3486" y="168"/>
                    <a:pt x="3122" y="1"/>
                    <a:pt x="270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7369310" y="4459056"/>
              <a:ext cx="266076" cy="256054"/>
            </a:xfrm>
            <a:custGeom>
              <a:avLst/>
              <a:gdLst/>
              <a:ahLst/>
              <a:cxnLst/>
              <a:rect l="l" t="t" r="r" b="b"/>
              <a:pathLst>
                <a:path w="4115" h="3960" fill="none" extrusionOk="0">
                  <a:moveTo>
                    <a:pt x="3691" y="692"/>
                  </a:moveTo>
                  <a:cubicBezTo>
                    <a:pt x="4114" y="1384"/>
                    <a:pt x="3717" y="2525"/>
                    <a:pt x="2807" y="3242"/>
                  </a:cubicBezTo>
                  <a:cubicBezTo>
                    <a:pt x="1910" y="3947"/>
                    <a:pt x="847" y="3960"/>
                    <a:pt x="424" y="3281"/>
                  </a:cubicBezTo>
                  <a:cubicBezTo>
                    <a:pt x="1" y="2589"/>
                    <a:pt x="385" y="1461"/>
                    <a:pt x="1282" y="744"/>
                  </a:cubicBezTo>
                  <a:cubicBezTo>
                    <a:pt x="2179" y="26"/>
                    <a:pt x="3269" y="0"/>
                    <a:pt x="3691" y="692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7496110" y="4539430"/>
              <a:ext cx="54767" cy="14936"/>
            </a:xfrm>
            <a:custGeom>
              <a:avLst/>
              <a:gdLst/>
              <a:ahLst/>
              <a:cxnLst/>
              <a:rect l="l" t="t" r="r" b="b"/>
              <a:pathLst>
                <a:path w="847" h="231" fill="none" extrusionOk="0">
                  <a:moveTo>
                    <a:pt x="0" y="231"/>
                  </a:moveTo>
                  <a:cubicBezTo>
                    <a:pt x="77" y="193"/>
                    <a:pt x="154" y="154"/>
                    <a:pt x="231" y="116"/>
                  </a:cubicBezTo>
                  <a:cubicBezTo>
                    <a:pt x="539" y="0"/>
                    <a:pt x="769" y="39"/>
                    <a:pt x="846" y="154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7448067" y="4580037"/>
              <a:ext cx="19075" cy="46426"/>
            </a:xfrm>
            <a:custGeom>
              <a:avLst/>
              <a:gdLst/>
              <a:ahLst/>
              <a:cxnLst/>
              <a:rect l="l" t="t" r="r" b="b"/>
              <a:pathLst>
                <a:path w="295" h="718" fill="none" extrusionOk="0">
                  <a:moveTo>
                    <a:pt x="77" y="718"/>
                  </a:moveTo>
                  <a:cubicBezTo>
                    <a:pt x="0" y="603"/>
                    <a:pt x="64" y="295"/>
                    <a:pt x="295" y="0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865538" y="3792016"/>
              <a:ext cx="750767" cy="732533"/>
            </a:xfrm>
            <a:custGeom>
              <a:avLst/>
              <a:gdLst/>
              <a:ahLst/>
              <a:cxnLst/>
              <a:rect l="l" t="t" r="r" b="b"/>
              <a:pathLst>
                <a:path w="11611" h="11329" fill="none" extrusionOk="0">
                  <a:moveTo>
                    <a:pt x="2615" y="11008"/>
                  </a:moveTo>
                  <a:lnTo>
                    <a:pt x="1" y="1"/>
                  </a:lnTo>
                  <a:lnTo>
                    <a:pt x="8638" y="398"/>
                  </a:lnTo>
                  <a:lnTo>
                    <a:pt x="11611" y="11329"/>
                  </a:ln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901166" y="3942029"/>
              <a:ext cx="567650" cy="40671"/>
            </a:xfrm>
            <a:custGeom>
              <a:avLst/>
              <a:gdLst/>
              <a:ahLst/>
              <a:cxnLst/>
              <a:rect l="l" t="t" r="r" b="b"/>
              <a:pathLst>
                <a:path w="8779" h="629" fill="none" extrusionOk="0">
                  <a:moveTo>
                    <a:pt x="1" y="0"/>
                  </a:moveTo>
                  <a:lnTo>
                    <a:pt x="8779" y="628"/>
                  </a:ln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" name="Google Shape;108;p2"/>
          <p:cNvGrpSpPr/>
          <p:nvPr/>
        </p:nvGrpSpPr>
        <p:grpSpPr>
          <a:xfrm>
            <a:off x="4143427" y="4177040"/>
            <a:ext cx="467704" cy="604070"/>
            <a:chOff x="3429335" y="3683515"/>
            <a:chExt cx="616535" cy="796296"/>
          </a:xfrm>
        </p:grpSpPr>
        <p:sp>
          <p:nvSpPr>
            <p:cNvPr id="109" name="Google Shape;109;p2"/>
            <p:cNvSpPr/>
            <p:nvPr/>
          </p:nvSpPr>
          <p:spPr>
            <a:xfrm>
              <a:off x="3429335" y="4045163"/>
              <a:ext cx="174129" cy="133458"/>
            </a:xfrm>
            <a:custGeom>
              <a:avLst/>
              <a:gdLst/>
              <a:ahLst/>
              <a:cxnLst/>
              <a:rect l="l" t="t" r="r" b="b"/>
              <a:pathLst>
                <a:path w="2693" h="2064" extrusionOk="0">
                  <a:moveTo>
                    <a:pt x="1289" y="0"/>
                  </a:moveTo>
                  <a:cubicBezTo>
                    <a:pt x="635" y="0"/>
                    <a:pt x="88" y="392"/>
                    <a:pt x="52" y="917"/>
                  </a:cubicBezTo>
                  <a:cubicBezTo>
                    <a:pt x="1" y="1481"/>
                    <a:pt x="539" y="1993"/>
                    <a:pt x="1257" y="2057"/>
                  </a:cubicBezTo>
                  <a:cubicBezTo>
                    <a:pt x="1306" y="2062"/>
                    <a:pt x="1356" y="2064"/>
                    <a:pt x="1404" y="2064"/>
                  </a:cubicBezTo>
                  <a:cubicBezTo>
                    <a:pt x="2057" y="2064"/>
                    <a:pt x="2593" y="1672"/>
                    <a:pt x="2641" y="1147"/>
                  </a:cubicBezTo>
                  <a:cubicBezTo>
                    <a:pt x="2692" y="571"/>
                    <a:pt x="2154" y="58"/>
                    <a:pt x="1436" y="7"/>
                  </a:cubicBezTo>
                  <a:cubicBezTo>
                    <a:pt x="1387" y="3"/>
                    <a:pt x="1337" y="0"/>
                    <a:pt x="128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429335" y="4041413"/>
              <a:ext cx="174129" cy="140959"/>
            </a:xfrm>
            <a:custGeom>
              <a:avLst/>
              <a:gdLst/>
              <a:ahLst/>
              <a:cxnLst/>
              <a:rect l="l" t="t" r="r" b="b"/>
              <a:pathLst>
                <a:path w="2693" h="2180" fill="none" extrusionOk="0">
                  <a:moveTo>
                    <a:pt x="2641" y="1205"/>
                  </a:moveTo>
                  <a:cubicBezTo>
                    <a:pt x="2590" y="1769"/>
                    <a:pt x="1974" y="2179"/>
                    <a:pt x="1257" y="2115"/>
                  </a:cubicBezTo>
                  <a:cubicBezTo>
                    <a:pt x="539" y="2051"/>
                    <a:pt x="1" y="1539"/>
                    <a:pt x="52" y="975"/>
                  </a:cubicBezTo>
                  <a:cubicBezTo>
                    <a:pt x="91" y="411"/>
                    <a:pt x="719" y="1"/>
                    <a:pt x="1436" y="65"/>
                  </a:cubicBezTo>
                  <a:cubicBezTo>
                    <a:pt x="2154" y="116"/>
                    <a:pt x="2692" y="629"/>
                    <a:pt x="2641" y="1205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711902" y="4342602"/>
              <a:ext cx="174065" cy="134169"/>
            </a:xfrm>
            <a:custGeom>
              <a:avLst/>
              <a:gdLst/>
              <a:ahLst/>
              <a:cxnLst/>
              <a:rect l="l" t="t" r="r" b="b"/>
              <a:pathLst>
                <a:path w="2692" h="2075" extrusionOk="0">
                  <a:moveTo>
                    <a:pt x="1289" y="1"/>
                  </a:moveTo>
                  <a:cubicBezTo>
                    <a:pt x="636" y="1"/>
                    <a:pt x="100" y="393"/>
                    <a:pt x="52" y="930"/>
                  </a:cubicBezTo>
                  <a:cubicBezTo>
                    <a:pt x="1" y="1494"/>
                    <a:pt x="539" y="2006"/>
                    <a:pt x="1257" y="2070"/>
                  </a:cubicBezTo>
                  <a:cubicBezTo>
                    <a:pt x="1298" y="2073"/>
                    <a:pt x="1340" y="2075"/>
                    <a:pt x="1381" y="2075"/>
                  </a:cubicBezTo>
                  <a:cubicBezTo>
                    <a:pt x="2045" y="2075"/>
                    <a:pt x="2605" y="1691"/>
                    <a:pt x="2653" y="1148"/>
                  </a:cubicBezTo>
                  <a:cubicBezTo>
                    <a:pt x="2692" y="584"/>
                    <a:pt x="2154" y="71"/>
                    <a:pt x="1436" y="7"/>
                  </a:cubicBezTo>
                  <a:cubicBezTo>
                    <a:pt x="1386" y="3"/>
                    <a:pt x="1337" y="1"/>
                    <a:pt x="128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711902" y="4338917"/>
              <a:ext cx="174065" cy="140894"/>
            </a:xfrm>
            <a:custGeom>
              <a:avLst/>
              <a:gdLst/>
              <a:ahLst/>
              <a:cxnLst/>
              <a:rect l="l" t="t" r="r" b="b"/>
              <a:pathLst>
                <a:path w="2692" h="2179" fill="none" extrusionOk="0">
                  <a:moveTo>
                    <a:pt x="2653" y="1205"/>
                  </a:moveTo>
                  <a:cubicBezTo>
                    <a:pt x="2602" y="1781"/>
                    <a:pt x="1974" y="2179"/>
                    <a:pt x="1257" y="2127"/>
                  </a:cubicBezTo>
                  <a:cubicBezTo>
                    <a:pt x="539" y="2063"/>
                    <a:pt x="1" y="1551"/>
                    <a:pt x="52" y="987"/>
                  </a:cubicBezTo>
                  <a:cubicBezTo>
                    <a:pt x="103" y="410"/>
                    <a:pt x="718" y="0"/>
                    <a:pt x="1436" y="64"/>
                  </a:cubicBezTo>
                  <a:cubicBezTo>
                    <a:pt x="2154" y="128"/>
                    <a:pt x="2692" y="641"/>
                    <a:pt x="2653" y="1205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595901" y="3683515"/>
              <a:ext cx="449969" cy="749086"/>
            </a:xfrm>
            <a:custGeom>
              <a:avLst/>
              <a:gdLst/>
              <a:ahLst/>
              <a:cxnLst/>
              <a:rect l="l" t="t" r="r" b="b"/>
              <a:pathLst>
                <a:path w="6959" h="11585" fill="none" extrusionOk="0">
                  <a:moveTo>
                    <a:pt x="1" y="6984"/>
                  </a:moveTo>
                  <a:lnTo>
                    <a:pt x="2897" y="0"/>
                  </a:lnTo>
                  <a:lnTo>
                    <a:pt x="6959" y="4536"/>
                  </a:lnTo>
                  <a:lnTo>
                    <a:pt x="4383" y="11584"/>
                  </a:ln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744233" y="3777920"/>
              <a:ext cx="262714" cy="303320"/>
            </a:xfrm>
            <a:custGeom>
              <a:avLst/>
              <a:gdLst/>
              <a:ahLst/>
              <a:cxnLst/>
              <a:rect l="l" t="t" r="r" b="b"/>
              <a:pathLst>
                <a:path w="4063" h="4691" fill="none" extrusionOk="0">
                  <a:moveTo>
                    <a:pt x="0" y="1"/>
                  </a:moveTo>
                  <a:lnTo>
                    <a:pt x="4063" y="4691"/>
                  </a:ln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2"/>
          <p:cNvSpPr/>
          <p:nvPr/>
        </p:nvSpPr>
        <p:spPr>
          <a:xfrm>
            <a:off x="9584669" y="4317891"/>
            <a:ext cx="63707" cy="207566"/>
          </a:xfrm>
          <a:custGeom>
            <a:avLst/>
            <a:gdLst/>
            <a:ahLst/>
            <a:cxnLst/>
            <a:rect l="l" t="t" r="r" b="b"/>
            <a:pathLst>
              <a:path w="577" h="1880" extrusionOk="0">
                <a:moveTo>
                  <a:pt x="577" y="1880"/>
                </a:moveTo>
                <a:cubicBezTo>
                  <a:pt x="577" y="1880"/>
                  <a:pt x="577" y="1880"/>
                  <a:pt x="577" y="1880"/>
                </a:cubicBezTo>
                <a:cubicBezTo>
                  <a:pt x="577" y="1880"/>
                  <a:pt x="577" y="1880"/>
                  <a:pt x="577" y="1880"/>
                </a:cubicBezTo>
                <a:close/>
                <a:moveTo>
                  <a:pt x="577" y="1880"/>
                </a:moveTo>
                <a:lnTo>
                  <a:pt x="577" y="1880"/>
                </a:lnTo>
                <a:lnTo>
                  <a:pt x="577" y="1880"/>
                </a:lnTo>
                <a:close/>
                <a:moveTo>
                  <a:pt x="552" y="1880"/>
                </a:moveTo>
                <a:lnTo>
                  <a:pt x="552" y="1880"/>
                </a:lnTo>
                <a:lnTo>
                  <a:pt x="552" y="1880"/>
                </a:lnTo>
                <a:close/>
                <a:moveTo>
                  <a:pt x="552" y="1855"/>
                </a:moveTo>
                <a:lnTo>
                  <a:pt x="552" y="1855"/>
                </a:lnTo>
                <a:lnTo>
                  <a:pt x="552" y="1855"/>
                </a:lnTo>
                <a:close/>
                <a:moveTo>
                  <a:pt x="552" y="1855"/>
                </a:moveTo>
                <a:lnTo>
                  <a:pt x="552" y="1855"/>
                </a:lnTo>
                <a:lnTo>
                  <a:pt x="552" y="1855"/>
                </a:lnTo>
                <a:close/>
                <a:moveTo>
                  <a:pt x="552" y="1855"/>
                </a:moveTo>
                <a:cubicBezTo>
                  <a:pt x="552" y="1855"/>
                  <a:pt x="552" y="1855"/>
                  <a:pt x="552" y="1855"/>
                </a:cubicBezTo>
                <a:cubicBezTo>
                  <a:pt x="552" y="1855"/>
                  <a:pt x="552" y="1855"/>
                  <a:pt x="552" y="1855"/>
                </a:cubicBezTo>
                <a:close/>
                <a:moveTo>
                  <a:pt x="527" y="1855"/>
                </a:moveTo>
                <a:lnTo>
                  <a:pt x="527" y="1855"/>
                </a:lnTo>
                <a:lnTo>
                  <a:pt x="527" y="1855"/>
                </a:lnTo>
                <a:close/>
                <a:moveTo>
                  <a:pt x="527" y="1830"/>
                </a:moveTo>
                <a:lnTo>
                  <a:pt x="527" y="1830"/>
                </a:lnTo>
                <a:cubicBezTo>
                  <a:pt x="527" y="1830"/>
                  <a:pt x="527" y="1830"/>
                  <a:pt x="527" y="1830"/>
                </a:cubicBezTo>
                <a:close/>
                <a:moveTo>
                  <a:pt x="527" y="1830"/>
                </a:moveTo>
                <a:lnTo>
                  <a:pt x="527" y="1830"/>
                </a:lnTo>
                <a:lnTo>
                  <a:pt x="527" y="1830"/>
                </a:lnTo>
                <a:close/>
                <a:moveTo>
                  <a:pt x="527" y="1830"/>
                </a:moveTo>
                <a:cubicBezTo>
                  <a:pt x="527" y="1830"/>
                  <a:pt x="527" y="1830"/>
                  <a:pt x="527" y="1830"/>
                </a:cubicBezTo>
                <a:cubicBezTo>
                  <a:pt x="527" y="1830"/>
                  <a:pt x="527" y="1830"/>
                  <a:pt x="527" y="1830"/>
                </a:cubicBezTo>
                <a:close/>
                <a:moveTo>
                  <a:pt x="527" y="1830"/>
                </a:moveTo>
                <a:cubicBezTo>
                  <a:pt x="527" y="1830"/>
                  <a:pt x="527" y="1830"/>
                  <a:pt x="527" y="1830"/>
                </a:cubicBezTo>
                <a:cubicBezTo>
                  <a:pt x="527" y="1830"/>
                  <a:pt x="527" y="1830"/>
                  <a:pt x="527" y="1830"/>
                </a:cubicBezTo>
                <a:close/>
                <a:moveTo>
                  <a:pt x="501" y="1830"/>
                </a:moveTo>
                <a:lnTo>
                  <a:pt x="501" y="1805"/>
                </a:lnTo>
                <a:lnTo>
                  <a:pt x="501" y="1830"/>
                </a:lnTo>
                <a:close/>
                <a:moveTo>
                  <a:pt x="501" y="1805"/>
                </a:moveTo>
                <a:cubicBezTo>
                  <a:pt x="501" y="1805"/>
                  <a:pt x="501" y="1805"/>
                  <a:pt x="501" y="1805"/>
                </a:cubicBezTo>
                <a:cubicBezTo>
                  <a:pt x="501" y="1805"/>
                  <a:pt x="501" y="1805"/>
                  <a:pt x="501" y="1805"/>
                </a:cubicBezTo>
                <a:close/>
                <a:moveTo>
                  <a:pt x="501" y="1805"/>
                </a:moveTo>
                <a:lnTo>
                  <a:pt x="501" y="1805"/>
                </a:lnTo>
                <a:lnTo>
                  <a:pt x="501" y="1805"/>
                </a:lnTo>
                <a:close/>
                <a:moveTo>
                  <a:pt x="501" y="1805"/>
                </a:moveTo>
                <a:lnTo>
                  <a:pt x="501" y="1805"/>
                </a:lnTo>
                <a:lnTo>
                  <a:pt x="501" y="1805"/>
                </a:lnTo>
                <a:close/>
                <a:moveTo>
                  <a:pt x="476" y="1805"/>
                </a:moveTo>
                <a:lnTo>
                  <a:pt x="476" y="1805"/>
                </a:lnTo>
                <a:lnTo>
                  <a:pt x="476" y="1805"/>
                </a:lnTo>
                <a:close/>
                <a:moveTo>
                  <a:pt x="476" y="1780"/>
                </a:moveTo>
                <a:lnTo>
                  <a:pt x="476" y="1780"/>
                </a:lnTo>
                <a:lnTo>
                  <a:pt x="476" y="1780"/>
                </a:lnTo>
                <a:close/>
                <a:moveTo>
                  <a:pt x="476" y="1780"/>
                </a:moveTo>
                <a:cubicBezTo>
                  <a:pt x="476" y="1780"/>
                  <a:pt x="476" y="1780"/>
                  <a:pt x="476" y="1780"/>
                </a:cubicBezTo>
                <a:cubicBezTo>
                  <a:pt x="476" y="1780"/>
                  <a:pt x="476" y="1780"/>
                  <a:pt x="476" y="1780"/>
                </a:cubicBezTo>
                <a:close/>
                <a:moveTo>
                  <a:pt x="476" y="1780"/>
                </a:moveTo>
                <a:cubicBezTo>
                  <a:pt x="476" y="1780"/>
                  <a:pt x="476" y="1780"/>
                  <a:pt x="476" y="1780"/>
                </a:cubicBezTo>
                <a:cubicBezTo>
                  <a:pt x="476" y="1780"/>
                  <a:pt x="476" y="1780"/>
                  <a:pt x="476" y="1780"/>
                </a:cubicBezTo>
                <a:close/>
                <a:moveTo>
                  <a:pt x="476" y="1780"/>
                </a:moveTo>
                <a:cubicBezTo>
                  <a:pt x="476" y="1780"/>
                  <a:pt x="476" y="1780"/>
                  <a:pt x="476" y="1780"/>
                </a:cubicBezTo>
                <a:lnTo>
                  <a:pt x="476" y="1780"/>
                </a:lnTo>
                <a:close/>
                <a:moveTo>
                  <a:pt x="451" y="1780"/>
                </a:moveTo>
                <a:cubicBezTo>
                  <a:pt x="451" y="1754"/>
                  <a:pt x="451" y="1754"/>
                  <a:pt x="451" y="1754"/>
                </a:cubicBezTo>
                <a:cubicBezTo>
                  <a:pt x="451" y="1754"/>
                  <a:pt x="451" y="1754"/>
                  <a:pt x="451" y="1780"/>
                </a:cubicBezTo>
                <a:close/>
                <a:moveTo>
                  <a:pt x="451" y="1754"/>
                </a:moveTo>
                <a:cubicBezTo>
                  <a:pt x="451" y="1754"/>
                  <a:pt x="451" y="1754"/>
                  <a:pt x="451" y="1754"/>
                </a:cubicBezTo>
                <a:cubicBezTo>
                  <a:pt x="451" y="1754"/>
                  <a:pt x="451" y="1754"/>
                  <a:pt x="451" y="1754"/>
                </a:cubicBezTo>
                <a:close/>
                <a:moveTo>
                  <a:pt x="451" y="1754"/>
                </a:moveTo>
                <a:cubicBezTo>
                  <a:pt x="451" y="1754"/>
                  <a:pt x="451" y="1754"/>
                  <a:pt x="451" y="1754"/>
                </a:cubicBezTo>
                <a:cubicBezTo>
                  <a:pt x="451" y="1754"/>
                  <a:pt x="451" y="1754"/>
                  <a:pt x="451" y="1754"/>
                </a:cubicBezTo>
                <a:close/>
                <a:moveTo>
                  <a:pt x="451" y="1754"/>
                </a:moveTo>
                <a:lnTo>
                  <a:pt x="451" y="1754"/>
                </a:lnTo>
                <a:cubicBezTo>
                  <a:pt x="451" y="1754"/>
                  <a:pt x="451" y="1754"/>
                  <a:pt x="451" y="1754"/>
                </a:cubicBezTo>
                <a:close/>
                <a:moveTo>
                  <a:pt x="451" y="1754"/>
                </a:moveTo>
                <a:cubicBezTo>
                  <a:pt x="451" y="1754"/>
                  <a:pt x="426" y="1754"/>
                  <a:pt x="426" y="1754"/>
                </a:cubicBezTo>
                <a:cubicBezTo>
                  <a:pt x="426" y="1754"/>
                  <a:pt x="451" y="1754"/>
                  <a:pt x="451" y="1754"/>
                </a:cubicBezTo>
                <a:close/>
                <a:moveTo>
                  <a:pt x="426" y="1729"/>
                </a:moveTo>
                <a:lnTo>
                  <a:pt x="426" y="1729"/>
                </a:lnTo>
                <a:cubicBezTo>
                  <a:pt x="426" y="1729"/>
                  <a:pt x="426" y="1729"/>
                  <a:pt x="426" y="1729"/>
                </a:cubicBezTo>
                <a:close/>
                <a:moveTo>
                  <a:pt x="426" y="1729"/>
                </a:moveTo>
                <a:lnTo>
                  <a:pt x="426" y="1729"/>
                </a:lnTo>
                <a:lnTo>
                  <a:pt x="426" y="1729"/>
                </a:lnTo>
                <a:close/>
                <a:moveTo>
                  <a:pt x="426" y="1729"/>
                </a:moveTo>
                <a:cubicBezTo>
                  <a:pt x="426" y="1729"/>
                  <a:pt x="426" y="1729"/>
                  <a:pt x="426" y="1729"/>
                </a:cubicBezTo>
                <a:cubicBezTo>
                  <a:pt x="426" y="1729"/>
                  <a:pt x="426" y="1729"/>
                  <a:pt x="426" y="1729"/>
                </a:cubicBezTo>
                <a:close/>
                <a:moveTo>
                  <a:pt x="426" y="1729"/>
                </a:moveTo>
                <a:cubicBezTo>
                  <a:pt x="426" y="1729"/>
                  <a:pt x="426" y="1729"/>
                  <a:pt x="426" y="1729"/>
                </a:cubicBezTo>
                <a:cubicBezTo>
                  <a:pt x="426" y="1729"/>
                  <a:pt x="426" y="1729"/>
                  <a:pt x="426" y="1729"/>
                </a:cubicBezTo>
                <a:close/>
                <a:moveTo>
                  <a:pt x="401" y="1704"/>
                </a:moveTo>
                <a:lnTo>
                  <a:pt x="401" y="1704"/>
                </a:lnTo>
                <a:lnTo>
                  <a:pt x="401" y="1704"/>
                </a:lnTo>
                <a:close/>
                <a:moveTo>
                  <a:pt x="401" y="1704"/>
                </a:moveTo>
                <a:cubicBezTo>
                  <a:pt x="401" y="1704"/>
                  <a:pt x="401" y="1704"/>
                  <a:pt x="401" y="1704"/>
                </a:cubicBezTo>
                <a:cubicBezTo>
                  <a:pt x="401" y="1704"/>
                  <a:pt x="401" y="1704"/>
                  <a:pt x="401" y="1704"/>
                </a:cubicBezTo>
                <a:close/>
                <a:moveTo>
                  <a:pt x="401" y="1704"/>
                </a:moveTo>
                <a:cubicBezTo>
                  <a:pt x="401" y="1704"/>
                  <a:pt x="401" y="1704"/>
                  <a:pt x="401" y="1704"/>
                </a:cubicBezTo>
                <a:cubicBezTo>
                  <a:pt x="401" y="1704"/>
                  <a:pt x="401" y="1704"/>
                  <a:pt x="401" y="1704"/>
                </a:cubicBezTo>
                <a:close/>
                <a:moveTo>
                  <a:pt x="401" y="1704"/>
                </a:moveTo>
                <a:cubicBezTo>
                  <a:pt x="401" y="1704"/>
                  <a:pt x="401" y="1704"/>
                  <a:pt x="401" y="1704"/>
                </a:cubicBezTo>
                <a:cubicBezTo>
                  <a:pt x="401" y="1704"/>
                  <a:pt x="401" y="1704"/>
                  <a:pt x="401" y="1704"/>
                </a:cubicBezTo>
                <a:close/>
                <a:moveTo>
                  <a:pt x="376" y="1679"/>
                </a:moveTo>
                <a:lnTo>
                  <a:pt x="376" y="1679"/>
                </a:lnTo>
                <a:lnTo>
                  <a:pt x="376" y="1679"/>
                </a:lnTo>
                <a:close/>
                <a:moveTo>
                  <a:pt x="376" y="1679"/>
                </a:moveTo>
                <a:cubicBezTo>
                  <a:pt x="376" y="1679"/>
                  <a:pt x="376" y="1679"/>
                  <a:pt x="376" y="1679"/>
                </a:cubicBezTo>
                <a:cubicBezTo>
                  <a:pt x="376" y="1679"/>
                  <a:pt x="376" y="1679"/>
                  <a:pt x="376" y="1679"/>
                </a:cubicBezTo>
                <a:close/>
                <a:moveTo>
                  <a:pt x="0" y="201"/>
                </a:moveTo>
                <a:cubicBezTo>
                  <a:pt x="0" y="201"/>
                  <a:pt x="0" y="201"/>
                  <a:pt x="0" y="201"/>
                </a:cubicBezTo>
                <a:cubicBezTo>
                  <a:pt x="0" y="201"/>
                  <a:pt x="0" y="201"/>
                  <a:pt x="0" y="201"/>
                </a:cubicBezTo>
                <a:close/>
                <a:moveTo>
                  <a:pt x="0" y="201"/>
                </a:moveTo>
                <a:lnTo>
                  <a:pt x="0" y="201"/>
                </a:lnTo>
                <a:lnTo>
                  <a:pt x="0" y="201"/>
                </a:lnTo>
                <a:close/>
                <a:moveTo>
                  <a:pt x="0" y="201"/>
                </a:moveTo>
                <a:lnTo>
                  <a:pt x="0" y="201"/>
                </a:lnTo>
                <a:lnTo>
                  <a:pt x="0" y="201"/>
                </a:lnTo>
                <a:close/>
                <a:moveTo>
                  <a:pt x="0" y="176"/>
                </a:moveTo>
                <a:cubicBezTo>
                  <a:pt x="0" y="176"/>
                  <a:pt x="25" y="176"/>
                  <a:pt x="25" y="176"/>
                </a:cubicBezTo>
                <a:cubicBezTo>
                  <a:pt x="25" y="176"/>
                  <a:pt x="0" y="176"/>
                  <a:pt x="0" y="176"/>
                </a:cubicBezTo>
                <a:close/>
                <a:moveTo>
                  <a:pt x="25" y="176"/>
                </a:moveTo>
                <a:cubicBezTo>
                  <a:pt x="25" y="176"/>
                  <a:pt x="25" y="176"/>
                  <a:pt x="25" y="176"/>
                </a:cubicBezTo>
                <a:cubicBezTo>
                  <a:pt x="25" y="176"/>
                  <a:pt x="25" y="176"/>
                  <a:pt x="25" y="176"/>
                </a:cubicBezTo>
                <a:close/>
                <a:moveTo>
                  <a:pt x="25" y="176"/>
                </a:moveTo>
                <a:cubicBezTo>
                  <a:pt x="25" y="176"/>
                  <a:pt x="25" y="176"/>
                  <a:pt x="25" y="176"/>
                </a:cubicBezTo>
                <a:cubicBezTo>
                  <a:pt x="25" y="176"/>
                  <a:pt x="25" y="176"/>
                  <a:pt x="25" y="176"/>
                </a:cubicBezTo>
                <a:close/>
                <a:moveTo>
                  <a:pt x="25" y="176"/>
                </a:moveTo>
                <a:cubicBezTo>
                  <a:pt x="75" y="125"/>
                  <a:pt x="100" y="50"/>
                  <a:pt x="151" y="25"/>
                </a:cubicBezTo>
                <a:cubicBezTo>
                  <a:pt x="100" y="50"/>
                  <a:pt x="75" y="125"/>
                  <a:pt x="25" y="176"/>
                </a:cubicBezTo>
                <a:close/>
                <a:moveTo>
                  <a:pt x="151" y="25"/>
                </a:moveTo>
                <a:cubicBezTo>
                  <a:pt x="151" y="25"/>
                  <a:pt x="151" y="25"/>
                  <a:pt x="151" y="25"/>
                </a:cubicBezTo>
                <a:cubicBezTo>
                  <a:pt x="151" y="25"/>
                  <a:pt x="151" y="25"/>
                  <a:pt x="151" y="25"/>
                </a:cubicBezTo>
                <a:close/>
                <a:moveTo>
                  <a:pt x="151" y="25"/>
                </a:moveTo>
                <a:cubicBezTo>
                  <a:pt x="151" y="0"/>
                  <a:pt x="151" y="0"/>
                  <a:pt x="176" y="0"/>
                </a:cubicBezTo>
                <a:cubicBezTo>
                  <a:pt x="151" y="0"/>
                  <a:pt x="151" y="0"/>
                  <a:pt x="151" y="25"/>
                </a:cubicBezTo>
                <a:close/>
                <a:moveTo>
                  <a:pt x="176" y="0"/>
                </a:moveTo>
                <a:lnTo>
                  <a:pt x="176" y="0"/>
                </a:lnTo>
                <a:lnTo>
                  <a:pt x="176" y="0"/>
                </a:lnTo>
                <a:close/>
                <a:moveTo>
                  <a:pt x="176" y="0"/>
                </a:moveTo>
                <a:cubicBezTo>
                  <a:pt x="176" y="0"/>
                  <a:pt x="176" y="0"/>
                  <a:pt x="176" y="0"/>
                </a:cubicBezTo>
                <a:cubicBezTo>
                  <a:pt x="176" y="0"/>
                  <a:pt x="176" y="0"/>
                  <a:pt x="176" y="0"/>
                </a:cubicBezTo>
                <a:close/>
                <a:moveTo>
                  <a:pt x="176" y="0"/>
                </a:moveTo>
                <a:cubicBezTo>
                  <a:pt x="176" y="0"/>
                  <a:pt x="176" y="0"/>
                  <a:pt x="176" y="0"/>
                </a:cubicBezTo>
                <a:cubicBezTo>
                  <a:pt x="176" y="0"/>
                  <a:pt x="176" y="0"/>
                  <a:pt x="176" y="0"/>
                </a:cubicBezTo>
                <a:close/>
                <a:moveTo>
                  <a:pt x="176" y="0"/>
                </a:moveTo>
                <a:lnTo>
                  <a:pt x="176" y="0"/>
                </a:lnTo>
                <a:lnTo>
                  <a:pt x="176" y="0"/>
                </a:lnTo>
                <a:close/>
              </a:path>
            </a:pathLst>
          </a:custGeom>
          <a:solidFill>
            <a:srgbClr val="FABD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" name="Google Shape;116;p2"/>
          <p:cNvGrpSpPr/>
          <p:nvPr/>
        </p:nvGrpSpPr>
        <p:grpSpPr>
          <a:xfrm rot="-3469350">
            <a:off x="6982332" y="4281099"/>
            <a:ext cx="734271" cy="494747"/>
            <a:chOff x="897994" y="4240309"/>
            <a:chExt cx="967900" cy="652165"/>
          </a:xfrm>
        </p:grpSpPr>
        <p:sp>
          <p:nvSpPr>
            <p:cNvPr id="117" name="Google Shape;117;p2"/>
            <p:cNvSpPr/>
            <p:nvPr/>
          </p:nvSpPr>
          <p:spPr>
            <a:xfrm>
              <a:off x="897994" y="4634158"/>
              <a:ext cx="370437" cy="243057"/>
            </a:xfrm>
            <a:custGeom>
              <a:avLst/>
              <a:gdLst/>
              <a:ahLst/>
              <a:cxnLst/>
              <a:rect l="l" t="t" r="r" b="b"/>
              <a:pathLst>
                <a:path w="5729" h="3759" extrusionOk="0">
                  <a:moveTo>
                    <a:pt x="2551" y="1"/>
                  </a:moveTo>
                  <a:cubicBezTo>
                    <a:pt x="1500" y="1"/>
                    <a:pt x="589" y="473"/>
                    <a:pt x="334" y="1239"/>
                  </a:cubicBezTo>
                  <a:cubicBezTo>
                    <a:pt x="1" y="2213"/>
                    <a:pt x="847" y="3277"/>
                    <a:pt x="2205" y="3635"/>
                  </a:cubicBezTo>
                  <a:cubicBezTo>
                    <a:pt x="2518" y="3719"/>
                    <a:pt x="2834" y="3759"/>
                    <a:pt x="3139" y="3759"/>
                  </a:cubicBezTo>
                  <a:cubicBezTo>
                    <a:pt x="4142" y="3759"/>
                    <a:pt x="5027" y="3328"/>
                    <a:pt x="5332" y="2610"/>
                  </a:cubicBezTo>
                  <a:cubicBezTo>
                    <a:pt x="5729" y="1649"/>
                    <a:pt x="4947" y="522"/>
                    <a:pt x="3538" y="137"/>
                  </a:cubicBezTo>
                  <a:cubicBezTo>
                    <a:pt x="3205" y="44"/>
                    <a:pt x="2872" y="1"/>
                    <a:pt x="255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897994" y="4617281"/>
              <a:ext cx="370437" cy="275193"/>
            </a:xfrm>
            <a:custGeom>
              <a:avLst/>
              <a:gdLst/>
              <a:ahLst/>
              <a:cxnLst/>
              <a:rect l="l" t="t" r="r" b="b"/>
              <a:pathLst>
                <a:path w="5729" h="4256" fill="none" extrusionOk="0">
                  <a:moveTo>
                    <a:pt x="5332" y="2871"/>
                  </a:moveTo>
                  <a:cubicBezTo>
                    <a:pt x="4934" y="3807"/>
                    <a:pt x="3550" y="4255"/>
                    <a:pt x="2205" y="3896"/>
                  </a:cubicBezTo>
                  <a:cubicBezTo>
                    <a:pt x="847" y="3538"/>
                    <a:pt x="1" y="2474"/>
                    <a:pt x="334" y="1500"/>
                  </a:cubicBezTo>
                  <a:cubicBezTo>
                    <a:pt x="667" y="501"/>
                    <a:pt x="2115" y="1"/>
                    <a:pt x="3538" y="398"/>
                  </a:cubicBezTo>
                  <a:cubicBezTo>
                    <a:pt x="4947" y="783"/>
                    <a:pt x="5729" y="1910"/>
                    <a:pt x="5332" y="287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109306" y="4705155"/>
              <a:ext cx="71320" cy="49788"/>
            </a:xfrm>
            <a:custGeom>
              <a:avLst/>
              <a:gdLst/>
              <a:ahLst/>
              <a:cxnLst/>
              <a:rect l="l" t="t" r="r" b="b"/>
              <a:pathLst>
                <a:path w="1103" h="770" fill="none" extrusionOk="0">
                  <a:moveTo>
                    <a:pt x="0" y="0"/>
                  </a:moveTo>
                  <a:cubicBezTo>
                    <a:pt x="628" y="180"/>
                    <a:pt x="987" y="513"/>
                    <a:pt x="1103" y="769"/>
                  </a:cubicBezTo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994145" y="4698495"/>
              <a:ext cx="65501" cy="19980"/>
            </a:xfrm>
            <a:custGeom>
              <a:avLst/>
              <a:gdLst/>
              <a:ahLst/>
              <a:cxnLst/>
              <a:rect l="l" t="t" r="r" b="b"/>
              <a:pathLst>
                <a:path w="1013" h="309" fill="none" extrusionOk="0">
                  <a:moveTo>
                    <a:pt x="0" y="308"/>
                  </a:moveTo>
                  <a:cubicBezTo>
                    <a:pt x="218" y="142"/>
                    <a:pt x="564" y="14"/>
                    <a:pt x="1013" y="1"/>
                  </a:cubicBezTo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228605" y="4240309"/>
              <a:ext cx="637289" cy="585044"/>
            </a:xfrm>
            <a:custGeom>
              <a:avLst/>
              <a:gdLst/>
              <a:ahLst/>
              <a:cxnLst/>
              <a:rect l="l" t="t" r="r" b="b"/>
              <a:pathLst>
                <a:path w="9856" h="9048" fill="none" extrusionOk="0">
                  <a:moveTo>
                    <a:pt x="1" y="9047"/>
                  </a:moveTo>
                  <a:lnTo>
                    <a:pt x="9855" y="0"/>
                  </a:lnTo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8440002" y="4651461"/>
            <a:ext cx="1205629" cy="587146"/>
            <a:chOff x="1698430" y="4498823"/>
            <a:chExt cx="1589281" cy="773986"/>
          </a:xfrm>
        </p:grpSpPr>
        <p:sp>
          <p:nvSpPr>
            <p:cNvPr id="123" name="Google Shape;123;p2"/>
            <p:cNvSpPr/>
            <p:nvPr/>
          </p:nvSpPr>
          <p:spPr>
            <a:xfrm>
              <a:off x="1698430" y="4919182"/>
              <a:ext cx="299182" cy="231677"/>
            </a:xfrm>
            <a:custGeom>
              <a:avLst/>
              <a:gdLst/>
              <a:ahLst/>
              <a:cxnLst/>
              <a:rect l="l" t="t" r="r" b="b"/>
              <a:pathLst>
                <a:path w="4627" h="3583" extrusionOk="0">
                  <a:moveTo>
                    <a:pt x="1912" y="1"/>
                  </a:moveTo>
                  <a:cubicBezTo>
                    <a:pt x="1110" y="1"/>
                    <a:pt x="438" y="408"/>
                    <a:pt x="257" y="1086"/>
                  </a:cubicBezTo>
                  <a:cubicBezTo>
                    <a:pt x="1" y="1995"/>
                    <a:pt x="718" y="3046"/>
                    <a:pt x="1846" y="3431"/>
                  </a:cubicBezTo>
                  <a:cubicBezTo>
                    <a:pt x="2141" y="3533"/>
                    <a:pt x="2435" y="3582"/>
                    <a:pt x="2714" y="3582"/>
                  </a:cubicBezTo>
                  <a:cubicBezTo>
                    <a:pt x="3512" y="3582"/>
                    <a:pt x="4180" y="3182"/>
                    <a:pt x="4370" y="2508"/>
                  </a:cubicBezTo>
                  <a:cubicBezTo>
                    <a:pt x="4627" y="1598"/>
                    <a:pt x="3909" y="535"/>
                    <a:pt x="2768" y="150"/>
                  </a:cubicBezTo>
                  <a:cubicBezTo>
                    <a:pt x="2477" y="49"/>
                    <a:pt x="2187" y="1"/>
                    <a:pt x="191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698430" y="4903146"/>
              <a:ext cx="299182" cy="263554"/>
            </a:xfrm>
            <a:custGeom>
              <a:avLst/>
              <a:gdLst/>
              <a:ahLst/>
              <a:cxnLst/>
              <a:rect l="l" t="t" r="r" b="b"/>
              <a:pathLst>
                <a:path w="4627" h="4076" fill="none" extrusionOk="0">
                  <a:moveTo>
                    <a:pt x="4370" y="2756"/>
                  </a:moveTo>
                  <a:cubicBezTo>
                    <a:pt x="4114" y="3666"/>
                    <a:pt x="2986" y="4076"/>
                    <a:pt x="1846" y="3679"/>
                  </a:cubicBezTo>
                  <a:cubicBezTo>
                    <a:pt x="718" y="3294"/>
                    <a:pt x="1" y="2243"/>
                    <a:pt x="257" y="1334"/>
                  </a:cubicBezTo>
                  <a:cubicBezTo>
                    <a:pt x="500" y="424"/>
                    <a:pt x="1628" y="1"/>
                    <a:pt x="2768" y="398"/>
                  </a:cubicBezTo>
                  <a:cubicBezTo>
                    <a:pt x="3909" y="783"/>
                    <a:pt x="4627" y="1846"/>
                    <a:pt x="4370" y="2756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883231" y="5003435"/>
              <a:ext cx="33171" cy="38990"/>
            </a:xfrm>
            <a:custGeom>
              <a:avLst/>
              <a:gdLst/>
              <a:ahLst/>
              <a:cxnLst/>
              <a:rect l="l" t="t" r="r" b="b"/>
              <a:pathLst>
                <a:path w="513" h="603" fill="none" extrusionOk="0">
                  <a:moveTo>
                    <a:pt x="0" y="0"/>
                  </a:moveTo>
                  <a:cubicBezTo>
                    <a:pt x="256" y="180"/>
                    <a:pt x="436" y="398"/>
                    <a:pt x="513" y="603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777122" y="4983520"/>
              <a:ext cx="68863" cy="23278"/>
            </a:xfrm>
            <a:custGeom>
              <a:avLst/>
              <a:gdLst/>
              <a:ahLst/>
              <a:cxnLst/>
              <a:rect l="l" t="t" r="r" b="b"/>
              <a:pathLst>
                <a:path w="1065" h="360" fill="none" extrusionOk="0">
                  <a:moveTo>
                    <a:pt x="1" y="360"/>
                  </a:moveTo>
                  <a:cubicBezTo>
                    <a:pt x="78" y="103"/>
                    <a:pt x="411" y="14"/>
                    <a:pt x="667" y="14"/>
                  </a:cubicBezTo>
                  <a:cubicBezTo>
                    <a:pt x="795" y="1"/>
                    <a:pt x="936" y="26"/>
                    <a:pt x="1065" y="52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2442482" y="5021152"/>
              <a:ext cx="309139" cy="235750"/>
            </a:xfrm>
            <a:custGeom>
              <a:avLst/>
              <a:gdLst/>
              <a:ahLst/>
              <a:cxnLst/>
              <a:rect l="l" t="t" r="r" b="b"/>
              <a:pathLst>
                <a:path w="4781" h="3646" extrusionOk="0">
                  <a:moveTo>
                    <a:pt x="1976" y="0"/>
                  </a:moveTo>
                  <a:cubicBezTo>
                    <a:pt x="1149" y="0"/>
                    <a:pt x="458" y="410"/>
                    <a:pt x="257" y="1098"/>
                  </a:cubicBezTo>
                  <a:cubicBezTo>
                    <a:pt x="1" y="2020"/>
                    <a:pt x="731" y="3084"/>
                    <a:pt x="1897" y="3494"/>
                  </a:cubicBezTo>
                  <a:cubicBezTo>
                    <a:pt x="2202" y="3596"/>
                    <a:pt x="2505" y="3645"/>
                    <a:pt x="2793" y="3645"/>
                  </a:cubicBezTo>
                  <a:cubicBezTo>
                    <a:pt x="3619" y="3645"/>
                    <a:pt x="4312" y="3243"/>
                    <a:pt x="4512" y="2558"/>
                  </a:cubicBezTo>
                  <a:cubicBezTo>
                    <a:pt x="4781" y="1623"/>
                    <a:pt x="4038" y="547"/>
                    <a:pt x="2859" y="149"/>
                  </a:cubicBezTo>
                  <a:cubicBezTo>
                    <a:pt x="2558" y="48"/>
                    <a:pt x="2259" y="0"/>
                    <a:pt x="197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442482" y="5005116"/>
              <a:ext cx="309139" cy="267692"/>
            </a:xfrm>
            <a:custGeom>
              <a:avLst/>
              <a:gdLst/>
              <a:ahLst/>
              <a:cxnLst/>
              <a:rect l="l" t="t" r="r" b="b"/>
              <a:pathLst>
                <a:path w="4781" h="4140" fill="none" extrusionOk="0">
                  <a:moveTo>
                    <a:pt x="4512" y="2806"/>
                  </a:moveTo>
                  <a:cubicBezTo>
                    <a:pt x="4243" y="3729"/>
                    <a:pt x="3076" y="4139"/>
                    <a:pt x="1897" y="3742"/>
                  </a:cubicBezTo>
                  <a:cubicBezTo>
                    <a:pt x="731" y="3332"/>
                    <a:pt x="1" y="2268"/>
                    <a:pt x="257" y="1346"/>
                  </a:cubicBezTo>
                  <a:cubicBezTo>
                    <a:pt x="526" y="423"/>
                    <a:pt x="1680" y="0"/>
                    <a:pt x="2859" y="397"/>
                  </a:cubicBezTo>
                  <a:cubicBezTo>
                    <a:pt x="4038" y="795"/>
                    <a:pt x="4781" y="1871"/>
                    <a:pt x="4512" y="2806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628123" y="5102043"/>
              <a:ext cx="40671" cy="41447"/>
            </a:xfrm>
            <a:custGeom>
              <a:avLst/>
              <a:gdLst/>
              <a:ahLst/>
              <a:cxnLst/>
              <a:rect l="l" t="t" r="r" b="b"/>
              <a:pathLst>
                <a:path w="629" h="641" fill="none" extrusionOk="0">
                  <a:moveTo>
                    <a:pt x="0" y="0"/>
                  </a:moveTo>
                  <a:cubicBezTo>
                    <a:pt x="308" y="180"/>
                    <a:pt x="526" y="410"/>
                    <a:pt x="628" y="641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2521239" y="5085490"/>
              <a:ext cx="75458" cy="24054"/>
            </a:xfrm>
            <a:custGeom>
              <a:avLst/>
              <a:gdLst/>
              <a:ahLst/>
              <a:cxnLst/>
              <a:rect l="l" t="t" r="r" b="b"/>
              <a:pathLst>
                <a:path w="1167" h="372" fill="none" extrusionOk="0">
                  <a:moveTo>
                    <a:pt x="0" y="372"/>
                  </a:moveTo>
                  <a:cubicBezTo>
                    <a:pt x="77" y="128"/>
                    <a:pt x="423" y="13"/>
                    <a:pt x="731" y="0"/>
                  </a:cubicBezTo>
                  <a:cubicBezTo>
                    <a:pt x="872" y="0"/>
                    <a:pt x="1025" y="26"/>
                    <a:pt x="1166" y="64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960242" y="4498823"/>
              <a:ext cx="1327470" cy="711777"/>
            </a:xfrm>
            <a:custGeom>
              <a:avLst/>
              <a:gdLst/>
              <a:ahLst/>
              <a:cxnLst/>
              <a:rect l="l" t="t" r="r" b="b"/>
              <a:pathLst>
                <a:path w="20530" h="11008" fill="none" extrusionOk="0">
                  <a:moveTo>
                    <a:pt x="1" y="9560"/>
                  </a:moveTo>
                  <a:lnTo>
                    <a:pt x="9022" y="0"/>
                  </a:lnTo>
                  <a:lnTo>
                    <a:pt x="20530" y="1115"/>
                  </a:lnTo>
                  <a:lnTo>
                    <a:pt x="11790" y="11008"/>
                  </a:ln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2444163" y="4604026"/>
              <a:ext cx="732533" cy="92916"/>
            </a:xfrm>
            <a:custGeom>
              <a:avLst/>
              <a:gdLst/>
              <a:ahLst/>
              <a:cxnLst/>
              <a:rect l="l" t="t" r="r" b="b"/>
              <a:pathLst>
                <a:path w="11329" h="1437" fill="none" extrusionOk="0">
                  <a:moveTo>
                    <a:pt x="1" y="1"/>
                  </a:moveTo>
                  <a:lnTo>
                    <a:pt x="11329" y="1436"/>
                  </a:ln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" name="Google Shape;133;p2"/>
          <p:cNvSpPr/>
          <p:nvPr/>
        </p:nvSpPr>
        <p:spPr>
          <a:xfrm>
            <a:off x="5448980" y="-76209"/>
            <a:ext cx="405608" cy="447655"/>
          </a:xfrm>
          <a:custGeom>
            <a:avLst/>
            <a:gdLst/>
            <a:ahLst/>
            <a:cxnLst/>
            <a:rect l="l" t="t" r="r" b="b"/>
            <a:pathLst>
              <a:path w="7177" h="7921" fill="none" extrusionOk="0">
                <a:moveTo>
                  <a:pt x="2000" y="4294"/>
                </a:moveTo>
                <a:cubicBezTo>
                  <a:pt x="3255" y="3986"/>
                  <a:pt x="2051" y="1039"/>
                  <a:pt x="936" y="2102"/>
                </a:cubicBezTo>
                <a:cubicBezTo>
                  <a:pt x="1" y="3012"/>
                  <a:pt x="821" y="6152"/>
                  <a:pt x="2474" y="5229"/>
                </a:cubicBezTo>
                <a:cubicBezTo>
                  <a:pt x="3871" y="4447"/>
                  <a:pt x="4037" y="1923"/>
                  <a:pt x="4063" y="1"/>
                </a:cubicBezTo>
                <a:cubicBezTo>
                  <a:pt x="5331" y="4486"/>
                  <a:pt x="7177" y="7920"/>
                  <a:pt x="7177" y="7920"/>
                </a:cubicBezTo>
              </a:path>
            </a:pathLst>
          </a:custGeom>
          <a:solidFill>
            <a:schemeClr val="accent1"/>
          </a:solidFill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"/>
          <p:cNvSpPr txBox="1">
            <a:spLocks noGrp="1"/>
          </p:cNvSpPr>
          <p:nvPr>
            <p:ph type="ctrTitle"/>
          </p:nvPr>
        </p:nvSpPr>
        <p:spPr>
          <a:xfrm>
            <a:off x="2307575" y="1294719"/>
            <a:ext cx="4528800" cy="22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2"/>
          <p:cNvSpPr txBox="1">
            <a:spLocks noGrp="1"/>
          </p:cNvSpPr>
          <p:nvPr>
            <p:ph type="subTitle" idx="1"/>
          </p:nvPr>
        </p:nvSpPr>
        <p:spPr>
          <a:xfrm>
            <a:off x="2307625" y="3372981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bg>
      <p:bgPr>
        <a:solidFill>
          <a:schemeClr val="accent5"/>
        </a:solidFill>
        <a:effectLst/>
      </p:bgPr>
    </p:bg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23"/>
          <p:cNvSpPr/>
          <p:nvPr/>
        </p:nvSpPr>
        <p:spPr>
          <a:xfrm rot="-5400000">
            <a:off x="5220900" y="86601"/>
            <a:ext cx="6547595" cy="3740391"/>
          </a:xfrm>
          <a:custGeom>
            <a:avLst/>
            <a:gdLst/>
            <a:ahLst/>
            <a:cxnLst/>
            <a:rect l="l" t="t" r="r" b="b"/>
            <a:pathLst>
              <a:path w="139000" h="98302" extrusionOk="0">
                <a:moveTo>
                  <a:pt x="127607" y="1"/>
                </a:moveTo>
                <a:cubicBezTo>
                  <a:pt x="126733" y="1"/>
                  <a:pt x="125859" y="31"/>
                  <a:pt x="124987" y="93"/>
                </a:cubicBezTo>
                <a:cubicBezTo>
                  <a:pt x="108574" y="1248"/>
                  <a:pt x="93771" y="12312"/>
                  <a:pt x="85929" y="26781"/>
                </a:cubicBezTo>
                <a:cubicBezTo>
                  <a:pt x="83163" y="31857"/>
                  <a:pt x="81005" y="37510"/>
                  <a:pt x="76597" y="41249"/>
                </a:cubicBezTo>
                <a:cubicBezTo>
                  <a:pt x="69211" y="47419"/>
                  <a:pt x="58451" y="46112"/>
                  <a:pt x="48907" y="47206"/>
                </a:cubicBezTo>
                <a:cubicBezTo>
                  <a:pt x="41581" y="47997"/>
                  <a:pt x="34560" y="50520"/>
                  <a:pt x="28268" y="54289"/>
                </a:cubicBezTo>
                <a:cubicBezTo>
                  <a:pt x="16353" y="61401"/>
                  <a:pt x="6961" y="73012"/>
                  <a:pt x="2614" y="86295"/>
                </a:cubicBezTo>
                <a:cubicBezTo>
                  <a:pt x="1338" y="90216"/>
                  <a:pt x="487" y="94228"/>
                  <a:pt x="0" y="98301"/>
                </a:cubicBezTo>
                <a:lnTo>
                  <a:pt x="139000" y="98301"/>
                </a:lnTo>
                <a:lnTo>
                  <a:pt x="139000" y="1735"/>
                </a:lnTo>
                <a:cubicBezTo>
                  <a:pt x="135309" y="595"/>
                  <a:pt x="131456" y="1"/>
                  <a:pt x="1276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36" name="Google Shape;1536;p23"/>
          <p:cNvSpPr txBox="1">
            <a:spLocks noGrp="1"/>
          </p:cNvSpPr>
          <p:nvPr>
            <p:ph type="title" idx="2"/>
          </p:nvPr>
        </p:nvSpPr>
        <p:spPr>
          <a:xfrm>
            <a:off x="1150012" y="3119525"/>
            <a:ext cx="1750500" cy="40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37" name="Google Shape;1537;p23"/>
          <p:cNvSpPr txBox="1">
            <a:spLocks noGrp="1"/>
          </p:cNvSpPr>
          <p:nvPr>
            <p:ph type="subTitle" idx="1"/>
          </p:nvPr>
        </p:nvSpPr>
        <p:spPr>
          <a:xfrm>
            <a:off x="944212" y="3534344"/>
            <a:ext cx="2162100" cy="60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8" name="Google Shape;1538;p23"/>
          <p:cNvSpPr txBox="1">
            <a:spLocks noGrp="1"/>
          </p:cNvSpPr>
          <p:nvPr>
            <p:ph type="title" idx="3"/>
          </p:nvPr>
        </p:nvSpPr>
        <p:spPr>
          <a:xfrm>
            <a:off x="3696799" y="3119525"/>
            <a:ext cx="1750500" cy="40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39" name="Google Shape;1539;p23"/>
          <p:cNvSpPr txBox="1">
            <a:spLocks noGrp="1"/>
          </p:cNvSpPr>
          <p:nvPr>
            <p:ph type="subTitle" idx="4"/>
          </p:nvPr>
        </p:nvSpPr>
        <p:spPr>
          <a:xfrm>
            <a:off x="3491000" y="3534344"/>
            <a:ext cx="2162100" cy="60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0" name="Google Shape;1540;p23"/>
          <p:cNvSpPr txBox="1">
            <a:spLocks noGrp="1"/>
          </p:cNvSpPr>
          <p:nvPr>
            <p:ph type="title" idx="5"/>
          </p:nvPr>
        </p:nvSpPr>
        <p:spPr>
          <a:xfrm>
            <a:off x="6243512" y="3119525"/>
            <a:ext cx="1750500" cy="40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41" name="Google Shape;1541;p23"/>
          <p:cNvSpPr txBox="1">
            <a:spLocks noGrp="1"/>
          </p:cNvSpPr>
          <p:nvPr>
            <p:ph type="subTitle" idx="6"/>
          </p:nvPr>
        </p:nvSpPr>
        <p:spPr>
          <a:xfrm>
            <a:off x="6037688" y="3534344"/>
            <a:ext cx="2162100" cy="60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2" name="Google Shape;1542;p23"/>
          <p:cNvSpPr/>
          <p:nvPr/>
        </p:nvSpPr>
        <p:spPr>
          <a:xfrm rot="10800000" flipH="1">
            <a:off x="-177662" y="4173525"/>
            <a:ext cx="5472817" cy="1542588"/>
          </a:xfrm>
          <a:custGeom>
            <a:avLst/>
            <a:gdLst/>
            <a:ahLst/>
            <a:cxnLst/>
            <a:rect l="l" t="t" r="r" b="b"/>
            <a:pathLst>
              <a:path w="188393" h="72388" extrusionOk="0">
                <a:moveTo>
                  <a:pt x="0" y="0"/>
                </a:moveTo>
                <a:lnTo>
                  <a:pt x="0" y="38937"/>
                </a:lnTo>
                <a:cubicBezTo>
                  <a:pt x="2097" y="42463"/>
                  <a:pt x="4225" y="45958"/>
                  <a:pt x="6657" y="49241"/>
                </a:cubicBezTo>
                <a:cubicBezTo>
                  <a:pt x="13587" y="58785"/>
                  <a:pt x="23131" y="66749"/>
                  <a:pt x="34347" y="70366"/>
                </a:cubicBezTo>
                <a:cubicBezTo>
                  <a:pt x="38490" y="71698"/>
                  <a:pt x="42872" y="72387"/>
                  <a:pt x="47238" y="72387"/>
                </a:cubicBezTo>
                <a:cubicBezTo>
                  <a:pt x="54724" y="72387"/>
                  <a:pt x="62163" y="70361"/>
                  <a:pt x="68269" y="66080"/>
                </a:cubicBezTo>
                <a:cubicBezTo>
                  <a:pt x="75655" y="60882"/>
                  <a:pt x="80883" y="52706"/>
                  <a:pt x="89059" y="48906"/>
                </a:cubicBezTo>
                <a:cubicBezTo>
                  <a:pt x="93071" y="47034"/>
                  <a:pt x="97313" y="46399"/>
                  <a:pt x="101674" y="46399"/>
                </a:cubicBezTo>
                <a:cubicBezTo>
                  <a:pt x="107789" y="46399"/>
                  <a:pt x="114134" y="47647"/>
                  <a:pt x="120397" y="48481"/>
                </a:cubicBezTo>
                <a:cubicBezTo>
                  <a:pt x="122464" y="48755"/>
                  <a:pt x="124501" y="48998"/>
                  <a:pt x="126537" y="49119"/>
                </a:cubicBezTo>
                <a:cubicBezTo>
                  <a:pt x="127739" y="49198"/>
                  <a:pt x="128942" y="49236"/>
                  <a:pt x="130145" y="49236"/>
                </a:cubicBezTo>
                <a:cubicBezTo>
                  <a:pt x="148078" y="49236"/>
                  <a:pt x="165910" y="40630"/>
                  <a:pt x="176933" y="26444"/>
                </a:cubicBezTo>
                <a:cubicBezTo>
                  <a:pt x="182891" y="18754"/>
                  <a:pt x="186782" y="9575"/>
                  <a:pt x="1883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3" name="Google Shape;1543;p23"/>
          <p:cNvGrpSpPr/>
          <p:nvPr/>
        </p:nvGrpSpPr>
        <p:grpSpPr>
          <a:xfrm rot="-2225443">
            <a:off x="-378159" y="-691768"/>
            <a:ext cx="3091023" cy="1807279"/>
            <a:chOff x="302500" y="1375325"/>
            <a:chExt cx="2796475" cy="1635150"/>
          </a:xfrm>
        </p:grpSpPr>
        <p:sp>
          <p:nvSpPr>
            <p:cNvPr id="1544" name="Google Shape;1544;p23"/>
            <p:cNvSpPr/>
            <p:nvPr/>
          </p:nvSpPr>
          <p:spPr>
            <a:xfrm>
              <a:off x="302500" y="1375325"/>
              <a:ext cx="2771800" cy="1298450"/>
            </a:xfrm>
            <a:custGeom>
              <a:avLst/>
              <a:gdLst/>
              <a:ahLst/>
              <a:cxnLst/>
              <a:rect l="l" t="t" r="r" b="b"/>
              <a:pathLst>
                <a:path w="110872" h="51938" fill="none" extrusionOk="0">
                  <a:moveTo>
                    <a:pt x="1" y="19556"/>
                  </a:moveTo>
                  <a:cubicBezTo>
                    <a:pt x="45082" y="1"/>
                    <a:pt x="69955" y="51937"/>
                    <a:pt x="110872" y="38393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3"/>
            <p:cNvSpPr/>
            <p:nvPr/>
          </p:nvSpPr>
          <p:spPr>
            <a:xfrm>
              <a:off x="345425" y="1584200"/>
              <a:ext cx="2734975" cy="1175100"/>
            </a:xfrm>
            <a:custGeom>
              <a:avLst/>
              <a:gdLst/>
              <a:ahLst/>
              <a:cxnLst/>
              <a:rect l="l" t="t" r="r" b="b"/>
              <a:pathLst>
                <a:path w="109399" h="47004" fill="none" extrusionOk="0">
                  <a:moveTo>
                    <a:pt x="1" y="17480"/>
                  </a:moveTo>
                  <a:cubicBezTo>
                    <a:pt x="44019" y="1"/>
                    <a:pt x="71967" y="47004"/>
                    <a:pt x="109398" y="32203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3"/>
            <p:cNvSpPr/>
            <p:nvPr/>
          </p:nvSpPr>
          <p:spPr>
            <a:xfrm>
              <a:off x="387725" y="1788275"/>
              <a:ext cx="2699075" cy="1055925"/>
            </a:xfrm>
            <a:custGeom>
              <a:avLst/>
              <a:gdLst/>
              <a:ahLst/>
              <a:cxnLst/>
              <a:rect l="l" t="t" r="r" b="b"/>
              <a:pathLst>
                <a:path w="107963" h="42237" fill="none" extrusionOk="0">
                  <a:moveTo>
                    <a:pt x="0" y="15660"/>
                  </a:moveTo>
                  <a:cubicBezTo>
                    <a:pt x="43134" y="1"/>
                    <a:pt x="73914" y="42237"/>
                    <a:pt x="107962" y="26219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3"/>
            <p:cNvSpPr/>
            <p:nvPr/>
          </p:nvSpPr>
          <p:spPr>
            <a:xfrm>
              <a:off x="432575" y="1989150"/>
              <a:ext cx="2660300" cy="938675"/>
            </a:xfrm>
            <a:custGeom>
              <a:avLst/>
              <a:gdLst/>
              <a:ahLst/>
              <a:cxnLst/>
              <a:rect l="l" t="t" r="r" b="b"/>
              <a:pathLst>
                <a:path w="106412" h="37547" fill="none" extrusionOk="0">
                  <a:moveTo>
                    <a:pt x="0" y="13993"/>
                  </a:moveTo>
                  <a:cubicBezTo>
                    <a:pt x="42352" y="0"/>
                    <a:pt x="75721" y="37546"/>
                    <a:pt x="106412" y="20349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3"/>
            <p:cNvSpPr/>
            <p:nvPr/>
          </p:nvSpPr>
          <p:spPr>
            <a:xfrm>
              <a:off x="476450" y="2184250"/>
              <a:ext cx="2622525" cy="826225"/>
            </a:xfrm>
            <a:custGeom>
              <a:avLst/>
              <a:gdLst/>
              <a:ahLst/>
              <a:cxnLst/>
              <a:rect l="l" t="t" r="r" b="b"/>
              <a:pathLst>
                <a:path w="104901" h="33049" fill="none" extrusionOk="0">
                  <a:moveTo>
                    <a:pt x="1" y="12622"/>
                  </a:moveTo>
                  <a:cubicBezTo>
                    <a:pt x="41763" y="0"/>
                    <a:pt x="77477" y="33048"/>
                    <a:pt x="104900" y="14724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3"/>
            <p:cNvSpPr/>
            <p:nvPr/>
          </p:nvSpPr>
          <p:spPr>
            <a:xfrm>
              <a:off x="302500" y="1864200"/>
              <a:ext cx="173975" cy="635625"/>
            </a:xfrm>
            <a:custGeom>
              <a:avLst/>
              <a:gdLst/>
              <a:ahLst/>
              <a:cxnLst/>
              <a:rect l="l" t="t" r="r" b="b"/>
              <a:pathLst>
                <a:path w="6959" h="25425" fill="none" extrusionOk="0">
                  <a:moveTo>
                    <a:pt x="1" y="1"/>
                  </a:moveTo>
                  <a:lnTo>
                    <a:pt x="6959" y="2542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3"/>
            <p:cNvSpPr/>
            <p:nvPr/>
          </p:nvSpPr>
          <p:spPr>
            <a:xfrm>
              <a:off x="352475" y="1846575"/>
              <a:ext cx="174000" cy="635625"/>
            </a:xfrm>
            <a:custGeom>
              <a:avLst/>
              <a:gdLst/>
              <a:ahLst/>
              <a:cxnLst/>
              <a:rect l="l" t="t" r="r" b="b"/>
              <a:pathLst>
                <a:path w="6960" h="25425" fill="none" extrusionOk="0">
                  <a:moveTo>
                    <a:pt x="1" y="1"/>
                  </a:moveTo>
                  <a:lnTo>
                    <a:pt x="6959" y="2542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1" name="Google Shape;1551;p23"/>
          <p:cNvGrpSpPr/>
          <p:nvPr/>
        </p:nvGrpSpPr>
        <p:grpSpPr>
          <a:xfrm rot="-4488301">
            <a:off x="985103" y="-435"/>
            <a:ext cx="698802" cy="471450"/>
            <a:chOff x="192771" y="3915943"/>
            <a:chExt cx="674372" cy="454968"/>
          </a:xfrm>
        </p:grpSpPr>
        <p:sp>
          <p:nvSpPr>
            <p:cNvPr id="1552" name="Google Shape;1552;p23"/>
            <p:cNvSpPr/>
            <p:nvPr/>
          </p:nvSpPr>
          <p:spPr>
            <a:xfrm rot="1144478">
              <a:off x="213405" y="4106019"/>
              <a:ext cx="222002" cy="145334"/>
            </a:xfrm>
            <a:custGeom>
              <a:avLst/>
              <a:gdLst/>
              <a:ahLst/>
              <a:cxnLst/>
              <a:rect l="l" t="t" r="r" b="b"/>
              <a:pathLst>
                <a:path w="5742" h="3759" extrusionOk="0">
                  <a:moveTo>
                    <a:pt x="2551" y="1"/>
                  </a:moveTo>
                  <a:cubicBezTo>
                    <a:pt x="1499" y="1"/>
                    <a:pt x="589" y="473"/>
                    <a:pt x="333" y="1239"/>
                  </a:cubicBezTo>
                  <a:cubicBezTo>
                    <a:pt x="0" y="2213"/>
                    <a:pt x="846" y="3277"/>
                    <a:pt x="2204" y="3635"/>
                  </a:cubicBezTo>
                  <a:cubicBezTo>
                    <a:pt x="2518" y="3719"/>
                    <a:pt x="2833" y="3759"/>
                    <a:pt x="3138" y="3759"/>
                  </a:cubicBezTo>
                  <a:cubicBezTo>
                    <a:pt x="4141" y="3759"/>
                    <a:pt x="5026" y="3328"/>
                    <a:pt x="5331" y="2610"/>
                  </a:cubicBezTo>
                  <a:cubicBezTo>
                    <a:pt x="5741" y="1649"/>
                    <a:pt x="4947" y="522"/>
                    <a:pt x="3537" y="137"/>
                  </a:cubicBezTo>
                  <a:cubicBezTo>
                    <a:pt x="3205" y="44"/>
                    <a:pt x="2871" y="1"/>
                    <a:pt x="25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3"/>
            <p:cNvSpPr/>
            <p:nvPr/>
          </p:nvSpPr>
          <p:spPr>
            <a:xfrm rot="1144478">
              <a:off x="213564" y="4095954"/>
              <a:ext cx="222002" cy="164549"/>
            </a:xfrm>
            <a:custGeom>
              <a:avLst/>
              <a:gdLst/>
              <a:ahLst/>
              <a:cxnLst/>
              <a:rect l="l" t="t" r="r" b="b"/>
              <a:pathLst>
                <a:path w="5742" h="4256" fill="none" extrusionOk="0">
                  <a:moveTo>
                    <a:pt x="5331" y="2871"/>
                  </a:moveTo>
                  <a:cubicBezTo>
                    <a:pt x="4934" y="3807"/>
                    <a:pt x="3550" y="4255"/>
                    <a:pt x="2204" y="3896"/>
                  </a:cubicBezTo>
                  <a:cubicBezTo>
                    <a:pt x="846" y="3538"/>
                    <a:pt x="0" y="2474"/>
                    <a:pt x="333" y="1500"/>
                  </a:cubicBezTo>
                  <a:cubicBezTo>
                    <a:pt x="667" y="501"/>
                    <a:pt x="2115" y="1"/>
                    <a:pt x="3537" y="398"/>
                  </a:cubicBezTo>
                  <a:cubicBezTo>
                    <a:pt x="4947" y="783"/>
                    <a:pt x="5741" y="1910"/>
                    <a:pt x="5331" y="287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3"/>
            <p:cNvSpPr/>
            <p:nvPr/>
          </p:nvSpPr>
          <p:spPr>
            <a:xfrm rot="1144478">
              <a:off x="439909" y="3968516"/>
              <a:ext cx="380520" cy="349821"/>
            </a:xfrm>
            <a:custGeom>
              <a:avLst/>
              <a:gdLst/>
              <a:ahLst/>
              <a:cxnLst/>
              <a:rect l="l" t="t" r="r" b="b"/>
              <a:pathLst>
                <a:path w="9842" h="9048" fill="none" extrusionOk="0">
                  <a:moveTo>
                    <a:pt x="0" y="9047"/>
                  </a:moveTo>
                  <a:lnTo>
                    <a:pt x="9842" y="0"/>
                  </a:lnTo>
                </a:path>
              </a:pathLst>
            </a:custGeom>
            <a:noFill/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5" name="Google Shape;1555;p23"/>
          <p:cNvGrpSpPr/>
          <p:nvPr/>
        </p:nvGrpSpPr>
        <p:grpSpPr>
          <a:xfrm rot="-3395284">
            <a:off x="145387" y="271934"/>
            <a:ext cx="849315" cy="360488"/>
            <a:chOff x="-1548595" y="5064988"/>
            <a:chExt cx="762313" cy="323577"/>
          </a:xfrm>
        </p:grpSpPr>
        <p:sp>
          <p:nvSpPr>
            <p:cNvPr id="1556" name="Google Shape;1556;p23"/>
            <p:cNvSpPr/>
            <p:nvPr/>
          </p:nvSpPr>
          <p:spPr>
            <a:xfrm>
              <a:off x="-1548595" y="5241217"/>
              <a:ext cx="155333" cy="82684"/>
            </a:xfrm>
            <a:custGeom>
              <a:avLst/>
              <a:gdLst/>
              <a:ahLst/>
              <a:cxnLst/>
              <a:rect l="l" t="t" r="r" b="b"/>
              <a:pathLst>
                <a:path w="4319" h="2299" extrusionOk="0">
                  <a:moveTo>
                    <a:pt x="2048" y="1"/>
                  </a:moveTo>
                  <a:cubicBezTo>
                    <a:pt x="1195" y="1"/>
                    <a:pt x="444" y="332"/>
                    <a:pt x="244" y="829"/>
                  </a:cubicBezTo>
                  <a:cubicBezTo>
                    <a:pt x="0" y="1444"/>
                    <a:pt x="666" y="2084"/>
                    <a:pt x="1717" y="2251"/>
                  </a:cubicBezTo>
                  <a:cubicBezTo>
                    <a:pt x="1907" y="2283"/>
                    <a:pt x="2096" y="2298"/>
                    <a:pt x="2281" y="2298"/>
                  </a:cubicBezTo>
                  <a:cubicBezTo>
                    <a:pt x="3130" y="2298"/>
                    <a:pt x="3875" y="1975"/>
                    <a:pt x="4075" y="1469"/>
                  </a:cubicBezTo>
                  <a:cubicBezTo>
                    <a:pt x="4319" y="867"/>
                    <a:pt x="3652" y="226"/>
                    <a:pt x="2601" y="47"/>
                  </a:cubicBezTo>
                  <a:cubicBezTo>
                    <a:pt x="2415" y="16"/>
                    <a:pt x="2229" y="1"/>
                    <a:pt x="20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3"/>
            <p:cNvSpPr/>
            <p:nvPr/>
          </p:nvSpPr>
          <p:spPr>
            <a:xfrm>
              <a:off x="-1548595" y="5236433"/>
              <a:ext cx="155333" cy="92214"/>
            </a:xfrm>
            <a:custGeom>
              <a:avLst/>
              <a:gdLst/>
              <a:ahLst/>
              <a:cxnLst/>
              <a:rect l="l" t="t" r="r" b="b"/>
              <a:pathLst>
                <a:path w="4319" h="2564" fill="none" extrusionOk="0">
                  <a:moveTo>
                    <a:pt x="4075" y="1602"/>
                  </a:moveTo>
                  <a:cubicBezTo>
                    <a:pt x="3832" y="2217"/>
                    <a:pt x="2781" y="2563"/>
                    <a:pt x="1717" y="2384"/>
                  </a:cubicBezTo>
                  <a:cubicBezTo>
                    <a:pt x="666" y="2217"/>
                    <a:pt x="0" y="1577"/>
                    <a:pt x="244" y="962"/>
                  </a:cubicBezTo>
                  <a:cubicBezTo>
                    <a:pt x="487" y="359"/>
                    <a:pt x="1538" y="1"/>
                    <a:pt x="2601" y="180"/>
                  </a:cubicBezTo>
                  <a:cubicBezTo>
                    <a:pt x="3652" y="359"/>
                    <a:pt x="4319" y="1000"/>
                    <a:pt x="4075" y="1602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3"/>
            <p:cNvSpPr/>
            <p:nvPr/>
          </p:nvSpPr>
          <p:spPr>
            <a:xfrm>
              <a:off x="-1200204" y="5301134"/>
              <a:ext cx="155836" cy="82684"/>
            </a:xfrm>
            <a:custGeom>
              <a:avLst/>
              <a:gdLst/>
              <a:ahLst/>
              <a:cxnLst/>
              <a:rect l="l" t="t" r="r" b="b"/>
              <a:pathLst>
                <a:path w="4333" h="2299" extrusionOk="0">
                  <a:moveTo>
                    <a:pt x="2062" y="1"/>
                  </a:moveTo>
                  <a:cubicBezTo>
                    <a:pt x="1208" y="1"/>
                    <a:pt x="458" y="332"/>
                    <a:pt x="257" y="828"/>
                  </a:cubicBezTo>
                  <a:cubicBezTo>
                    <a:pt x="1" y="1444"/>
                    <a:pt x="667" y="2084"/>
                    <a:pt x="1718" y="2251"/>
                  </a:cubicBezTo>
                  <a:cubicBezTo>
                    <a:pt x="1908" y="2283"/>
                    <a:pt x="2097" y="2298"/>
                    <a:pt x="2282" y="2298"/>
                  </a:cubicBezTo>
                  <a:cubicBezTo>
                    <a:pt x="3131" y="2298"/>
                    <a:pt x="3876" y="1975"/>
                    <a:pt x="4076" y="1469"/>
                  </a:cubicBezTo>
                  <a:cubicBezTo>
                    <a:pt x="4332" y="867"/>
                    <a:pt x="3666" y="226"/>
                    <a:pt x="2615" y="47"/>
                  </a:cubicBezTo>
                  <a:cubicBezTo>
                    <a:pt x="2429" y="15"/>
                    <a:pt x="2243" y="1"/>
                    <a:pt x="20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3"/>
            <p:cNvSpPr/>
            <p:nvPr/>
          </p:nvSpPr>
          <p:spPr>
            <a:xfrm>
              <a:off x="-1200204" y="5296351"/>
              <a:ext cx="155836" cy="92214"/>
            </a:xfrm>
            <a:custGeom>
              <a:avLst/>
              <a:gdLst/>
              <a:ahLst/>
              <a:cxnLst/>
              <a:rect l="l" t="t" r="r" b="b"/>
              <a:pathLst>
                <a:path w="4333" h="2564" fill="none" extrusionOk="0">
                  <a:moveTo>
                    <a:pt x="4076" y="1602"/>
                  </a:moveTo>
                  <a:cubicBezTo>
                    <a:pt x="3832" y="2217"/>
                    <a:pt x="2782" y="2563"/>
                    <a:pt x="1718" y="2384"/>
                  </a:cubicBezTo>
                  <a:cubicBezTo>
                    <a:pt x="667" y="2217"/>
                    <a:pt x="1" y="1577"/>
                    <a:pt x="257" y="961"/>
                  </a:cubicBezTo>
                  <a:cubicBezTo>
                    <a:pt x="501" y="359"/>
                    <a:pt x="1551" y="0"/>
                    <a:pt x="2615" y="180"/>
                  </a:cubicBezTo>
                  <a:cubicBezTo>
                    <a:pt x="3666" y="359"/>
                    <a:pt x="4332" y="1000"/>
                    <a:pt x="4076" y="1602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3"/>
            <p:cNvSpPr/>
            <p:nvPr/>
          </p:nvSpPr>
          <p:spPr>
            <a:xfrm>
              <a:off x="-1409411" y="5064988"/>
              <a:ext cx="623130" cy="293151"/>
            </a:xfrm>
            <a:custGeom>
              <a:avLst/>
              <a:gdLst/>
              <a:ahLst/>
              <a:cxnLst/>
              <a:rect l="l" t="t" r="r" b="b"/>
              <a:pathLst>
                <a:path w="17326" h="8151" fill="none" extrusionOk="0">
                  <a:moveTo>
                    <a:pt x="0" y="6664"/>
                  </a:moveTo>
                  <a:lnTo>
                    <a:pt x="8329" y="1"/>
                  </a:lnTo>
                  <a:lnTo>
                    <a:pt x="17325" y="1449"/>
                  </a:lnTo>
                  <a:lnTo>
                    <a:pt x="9842" y="815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3"/>
            <p:cNvSpPr/>
            <p:nvPr/>
          </p:nvSpPr>
          <p:spPr>
            <a:xfrm>
              <a:off x="-1174381" y="5120302"/>
              <a:ext cx="321275" cy="56717"/>
            </a:xfrm>
            <a:custGeom>
              <a:avLst/>
              <a:gdLst/>
              <a:ahLst/>
              <a:cxnLst/>
              <a:rect l="l" t="t" r="r" b="b"/>
              <a:pathLst>
                <a:path w="8933" h="1577" fill="none" extrusionOk="0">
                  <a:moveTo>
                    <a:pt x="0" y="0"/>
                  </a:moveTo>
                  <a:lnTo>
                    <a:pt x="8932" y="1576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2" name="Google Shape;1562;p23"/>
          <p:cNvGrpSpPr/>
          <p:nvPr/>
        </p:nvGrpSpPr>
        <p:grpSpPr>
          <a:xfrm rot="-2902215">
            <a:off x="1831843" y="-411033"/>
            <a:ext cx="996940" cy="641358"/>
            <a:chOff x="-30260" y="4314762"/>
            <a:chExt cx="1135405" cy="730436"/>
          </a:xfrm>
        </p:grpSpPr>
        <p:sp>
          <p:nvSpPr>
            <p:cNvPr id="1563" name="Google Shape;1563;p23"/>
            <p:cNvSpPr/>
            <p:nvPr/>
          </p:nvSpPr>
          <p:spPr>
            <a:xfrm rot="1144483">
              <a:off x="-7255" y="4548563"/>
              <a:ext cx="197034" cy="152973"/>
            </a:xfrm>
            <a:custGeom>
              <a:avLst/>
              <a:gdLst/>
              <a:ahLst/>
              <a:cxnLst/>
              <a:rect l="l" t="t" r="r" b="b"/>
              <a:pathLst>
                <a:path w="4615" h="3583" extrusionOk="0">
                  <a:moveTo>
                    <a:pt x="1901" y="1"/>
                  </a:moveTo>
                  <a:cubicBezTo>
                    <a:pt x="1102" y="1"/>
                    <a:pt x="435" y="408"/>
                    <a:pt x="244" y="1086"/>
                  </a:cubicBezTo>
                  <a:cubicBezTo>
                    <a:pt x="1" y="1995"/>
                    <a:pt x="706" y="3046"/>
                    <a:pt x="1846" y="3431"/>
                  </a:cubicBezTo>
                  <a:cubicBezTo>
                    <a:pt x="2138" y="3533"/>
                    <a:pt x="2430" y="3582"/>
                    <a:pt x="2707" y="3582"/>
                  </a:cubicBezTo>
                  <a:cubicBezTo>
                    <a:pt x="3499" y="3582"/>
                    <a:pt x="4168" y="3182"/>
                    <a:pt x="4358" y="2508"/>
                  </a:cubicBezTo>
                  <a:cubicBezTo>
                    <a:pt x="4614" y="1598"/>
                    <a:pt x="3896" y="535"/>
                    <a:pt x="2756" y="150"/>
                  </a:cubicBezTo>
                  <a:cubicBezTo>
                    <a:pt x="2465" y="49"/>
                    <a:pt x="2175" y="1"/>
                    <a:pt x="19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3"/>
            <p:cNvSpPr/>
            <p:nvPr/>
          </p:nvSpPr>
          <p:spPr>
            <a:xfrm rot="1144483">
              <a:off x="-7234" y="4537978"/>
              <a:ext cx="197034" cy="174022"/>
            </a:xfrm>
            <a:custGeom>
              <a:avLst/>
              <a:gdLst/>
              <a:ahLst/>
              <a:cxnLst/>
              <a:rect l="l" t="t" r="r" b="b"/>
              <a:pathLst>
                <a:path w="4615" h="4076" fill="none" extrusionOk="0">
                  <a:moveTo>
                    <a:pt x="4358" y="2756"/>
                  </a:moveTo>
                  <a:cubicBezTo>
                    <a:pt x="4101" y="3666"/>
                    <a:pt x="2974" y="4076"/>
                    <a:pt x="1846" y="3679"/>
                  </a:cubicBezTo>
                  <a:cubicBezTo>
                    <a:pt x="706" y="3294"/>
                    <a:pt x="1" y="2243"/>
                    <a:pt x="244" y="1334"/>
                  </a:cubicBezTo>
                  <a:cubicBezTo>
                    <a:pt x="501" y="424"/>
                    <a:pt x="1615" y="1"/>
                    <a:pt x="2756" y="398"/>
                  </a:cubicBezTo>
                  <a:cubicBezTo>
                    <a:pt x="3896" y="783"/>
                    <a:pt x="4614" y="1846"/>
                    <a:pt x="4358" y="275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3"/>
            <p:cNvSpPr/>
            <p:nvPr/>
          </p:nvSpPr>
          <p:spPr>
            <a:xfrm rot="1144483">
              <a:off x="433933" y="4773681"/>
              <a:ext cx="204121" cy="155663"/>
            </a:xfrm>
            <a:custGeom>
              <a:avLst/>
              <a:gdLst/>
              <a:ahLst/>
              <a:cxnLst/>
              <a:rect l="l" t="t" r="r" b="b"/>
              <a:pathLst>
                <a:path w="4781" h="3646" extrusionOk="0">
                  <a:moveTo>
                    <a:pt x="1981" y="0"/>
                  </a:moveTo>
                  <a:cubicBezTo>
                    <a:pt x="1156" y="0"/>
                    <a:pt x="457" y="410"/>
                    <a:pt x="257" y="1098"/>
                  </a:cubicBezTo>
                  <a:cubicBezTo>
                    <a:pt x="0" y="2020"/>
                    <a:pt x="731" y="3084"/>
                    <a:pt x="1910" y="3494"/>
                  </a:cubicBezTo>
                  <a:cubicBezTo>
                    <a:pt x="2211" y="3596"/>
                    <a:pt x="2513" y="3645"/>
                    <a:pt x="2800" y="3645"/>
                  </a:cubicBezTo>
                  <a:cubicBezTo>
                    <a:pt x="3624" y="3645"/>
                    <a:pt x="4324" y="3243"/>
                    <a:pt x="4524" y="2558"/>
                  </a:cubicBezTo>
                  <a:cubicBezTo>
                    <a:pt x="4780" y="1623"/>
                    <a:pt x="4037" y="547"/>
                    <a:pt x="2858" y="149"/>
                  </a:cubicBezTo>
                  <a:cubicBezTo>
                    <a:pt x="2561" y="48"/>
                    <a:pt x="2264" y="0"/>
                    <a:pt x="19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3"/>
            <p:cNvSpPr/>
            <p:nvPr/>
          </p:nvSpPr>
          <p:spPr>
            <a:xfrm rot="1144483">
              <a:off x="433947" y="4763095"/>
              <a:ext cx="204121" cy="176754"/>
            </a:xfrm>
            <a:custGeom>
              <a:avLst/>
              <a:gdLst/>
              <a:ahLst/>
              <a:cxnLst/>
              <a:rect l="l" t="t" r="r" b="b"/>
              <a:pathLst>
                <a:path w="4781" h="4140" fill="none" extrusionOk="0">
                  <a:moveTo>
                    <a:pt x="4524" y="2806"/>
                  </a:moveTo>
                  <a:cubicBezTo>
                    <a:pt x="4255" y="3729"/>
                    <a:pt x="3076" y="4139"/>
                    <a:pt x="1910" y="3742"/>
                  </a:cubicBezTo>
                  <a:cubicBezTo>
                    <a:pt x="731" y="3332"/>
                    <a:pt x="0" y="2268"/>
                    <a:pt x="257" y="1346"/>
                  </a:cubicBezTo>
                  <a:cubicBezTo>
                    <a:pt x="526" y="423"/>
                    <a:pt x="1692" y="0"/>
                    <a:pt x="2858" y="397"/>
                  </a:cubicBezTo>
                  <a:cubicBezTo>
                    <a:pt x="4037" y="795"/>
                    <a:pt x="4780" y="1871"/>
                    <a:pt x="4524" y="280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3"/>
            <p:cNvSpPr/>
            <p:nvPr/>
          </p:nvSpPr>
          <p:spPr>
            <a:xfrm rot="1144483">
              <a:off x="176442" y="4444991"/>
              <a:ext cx="875957" cy="469978"/>
            </a:xfrm>
            <a:custGeom>
              <a:avLst/>
              <a:gdLst/>
              <a:ahLst/>
              <a:cxnLst/>
              <a:rect l="l" t="t" r="r" b="b"/>
              <a:pathLst>
                <a:path w="20517" h="11008" fill="none" extrusionOk="0">
                  <a:moveTo>
                    <a:pt x="0" y="9560"/>
                  </a:moveTo>
                  <a:lnTo>
                    <a:pt x="9022" y="0"/>
                  </a:lnTo>
                  <a:lnTo>
                    <a:pt x="20516" y="1115"/>
                  </a:lnTo>
                  <a:lnTo>
                    <a:pt x="11790" y="11008"/>
                  </a:lnTo>
                </a:path>
              </a:pathLst>
            </a:custGeom>
            <a:noFill/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3"/>
            <p:cNvSpPr/>
            <p:nvPr/>
          </p:nvSpPr>
          <p:spPr>
            <a:xfrm rot="1144483">
              <a:off x="533233" y="4562096"/>
              <a:ext cx="483170" cy="61352"/>
            </a:xfrm>
            <a:custGeom>
              <a:avLst/>
              <a:gdLst/>
              <a:ahLst/>
              <a:cxnLst/>
              <a:rect l="l" t="t" r="r" b="b"/>
              <a:pathLst>
                <a:path w="11317" h="1437" fill="none" extrusionOk="0">
                  <a:moveTo>
                    <a:pt x="1" y="1"/>
                  </a:moveTo>
                  <a:lnTo>
                    <a:pt x="11316" y="1436"/>
                  </a:lnTo>
                </a:path>
              </a:pathLst>
            </a:custGeom>
            <a:noFill/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9" name="Google Shape;1569;p23"/>
          <p:cNvGrpSpPr/>
          <p:nvPr/>
        </p:nvGrpSpPr>
        <p:grpSpPr>
          <a:xfrm rot="-3345989">
            <a:off x="7200228" y="4232851"/>
            <a:ext cx="3039753" cy="1424127"/>
            <a:chOff x="5250782" y="5679875"/>
            <a:chExt cx="3039575" cy="1424044"/>
          </a:xfrm>
        </p:grpSpPr>
        <p:grpSp>
          <p:nvGrpSpPr>
            <p:cNvPr id="1570" name="Google Shape;1570;p23"/>
            <p:cNvGrpSpPr/>
            <p:nvPr/>
          </p:nvGrpSpPr>
          <p:grpSpPr>
            <a:xfrm>
              <a:off x="5250782" y="5679875"/>
              <a:ext cx="3039575" cy="1424044"/>
              <a:chOff x="5250782" y="5679875"/>
              <a:chExt cx="3039575" cy="1424044"/>
            </a:xfrm>
          </p:grpSpPr>
          <p:sp>
            <p:nvSpPr>
              <p:cNvPr id="1571" name="Google Shape;1571;p23"/>
              <p:cNvSpPr/>
              <p:nvPr/>
            </p:nvSpPr>
            <p:spPr>
              <a:xfrm>
                <a:off x="5250782" y="5760619"/>
                <a:ext cx="3039575" cy="1343300"/>
              </a:xfrm>
              <a:custGeom>
                <a:avLst/>
                <a:gdLst/>
                <a:ahLst/>
                <a:cxnLst/>
                <a:rect l="l" t="t" r="r" b="b"/>
                <a:pathLst>
                  <a:path w="86845" h="38380" fill="none" extrusionOk="0">
                    <a:moveTo>
                      <a:pt x="1" y="0"/>
                    </a:moveTo>
                    <a:cubicBezTo>
                      <a:pt x="12662" y="18222"/>
                      <a:pt x="37471" y="38379"/>
                      <a:pt x="71736" y="21644"/>
                    </a:cubicBezTo>
                    <a:cubicBezTo>
                      <a:pt x="77875" y="18658"/>
                      <a:pt x="86845" y="12251"/>
                      <a:pt x="86845" y="1225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23"/>
              <p:cNvSpPr/>
              <p:nvPr/>
            </p:nvSpPr>
            <p:spPr>
              <a:xfrm>
                <a:off x="5454864" y="5740424"/>
                <a:ext cx="2815330" cy="1167950"/>
              </a:xfrm>
              <a:custGeom>
                <a:avLst/>
                <a:gdLst/>
                <a:ahLst/>
                <a:cxnLst/>
                <a:rect l="l" t="t" r="r" b="b"/>
                <a:pathLst>
                  <a:path w="80438" h="33370" fill="none" extrusionOk="0">
                    <a:moveTo>
                      <a:pt x="1" y="1"/>
                    </a:moveTo>
                    <a:cubicBezTo>
                      <a:pt x="11816" y="15967"/>
                      <a:pt x="34100" y="33369"/>
                      <a:pt x="65457" y="19043"/>
                    </a:cubicBezTo>
                    <a:cubicBezTo>
                      <a:pt x="71672" y="16211"/>
                      <a:pt x="80437" y="10047"/>
                      <a:pt x="80437" y="10047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23"/>
              <p:cNvSpPr/>
              <p:nvPr/>
            </p:nvSpPr>
            <p:spPr>
              <a:xfrm>
                <a:off x="5658947" y="5720264"/>
                <a:ext cx="2591505" cy="995680"/>
              </a:xfrm>
              <a:custGeom>
                <a:avLst/>
                <a:gdLst/>
                <a:ahLst/>
                <a:cxnLst/>
                <a:rect l="l" t="t" r="r" b="b"/>
                <a:pathLst>
                  <a:path w="74043" h="28448" fill="none" extrusionOk="0">
                    <a:moveTo>
                      <a:pt x="0" y="0"/>
                    </a:moveTo>
                    <a:cubicBezTo>
                      <a:pt x="10957" y="13699"/>
                      <a:pt x="30781" y="28448"/>
                      <a:pt x="59177" y="16441"/>
                    </a:cubicBezTo>
                    <a:cubicBezTo>
                      <a:pt x="65482" y="13775"/>
                      <a:pt x="74042" y="7842"/>
                      <a:pt x="74042" y="7842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23"/>
              <p:cNvSpPr/>
              <p:nvPr/>
            </p:nvSpPr>
            <p:spPr>
              <a:xfrm>
                <a:off x="5862994" y="5700070"/>
                <a:ext cx="2367715" cy="827085"/>
              </a:xfrm>
              <a:custGeom>
                <a:avLst/>
                <a:gdLst/>
                <a:ahLst/>
                <a:cxnLst/>
                <a:rect l="l" t="t" r="r" b="b"/>
                <a:pathLst>
                  <a:path w="67649" h="23631" fill="none" extrusionOk="0">
                    <a:moveTo>
                      <a:pt x="1" y="0"/>
                    </a:moveTo>
                    <a:cubicBezTo>
                      <a:pt x="10111" y="11444"/>
                      <a:pt x="27513" y="23630"/>
                      <a:pt x="52886" y="13840"/>
                    </a:cubicBezTo>
                    <a:cubicBezTo>
                      <a:pt x="59293" y="11380"/>
                      <a:pt x="67648" y="5652"/>
                      <a:pt x="67648" y="5652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23"/>
              <p:cNvSpPr/>
              <p:nvPr/>
            </p:nvSpPr>
            <p:spPr>
              <a:xfrm>
                <a:off x="6067076" y="5679875"/>
                <a:ext cx="2143435" cy="662025"/>
              </a:xfrm>
              <a:custGeom>
                <a:avLst/>
                <a:gdLst/>
                <a:ahLst/>
                <a:cxnLst/>
                <a:rect l="l" t="t" r="r" b="b"/>
                <a:pathLst>
                  <a:path w="61241" h="18915" fill="none" extrusionOk="0">
                    <a:moveTo>
                      <a:pt x="0" y="1"/>
                    </a:moveTo>
                    <a:cubicBezTo>
                      <a:pt x="9252" y="9176"/>
                      <a:pt x="24284" y="18915"/>
                      <a:pt x="46607" y="11239"/>
                    </a:cubicBezTo>
                    <a:cubicBezTo>
                      <a:pt x="53129" y="8996"/>
                      <a:pt x="61241" y="3448"/>
                      <a:pt x="61241" y="3448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6" name="Google Shape;1576;p23"/>
            <p:cNvGrpSpPr/>
            <p:nvPr/>
          </p:nvGrpSpPr>
          <p:grpSpPr>
            <a:xfrm>
              <a:off x="7430972" y="6160663"/>
              <a:ext cx="178080" cy="499239"/>
              <a:chOff x="7430972" y="6160663"/>
              <a:chExt cx="178080" cy="499239"/>
            </a:xfrm>
          </p:grpSpPr>
          <p:sp>
            <p:nvSpPr>
              <p:cNvPr id="1577" name="Google Shape;1577;p23"/>
              <p:cNvSpPr/>
              <p:nvPr/>
            </p:nvSpPr>
            <p:spPr>
              <a:xfrm>
                <a:off x="7430972" y="6169903"/>
                <a:ext cx="178080" cy="129675"/>
              </a:xfrm>
              <a:custGeom>
                <a:avLst/>
                <a:gdLst/>
                <a:ahLst/>
                <a:cxnLst/>
                <a:rect l="l" t="t" r="r" b="b"/>
                <a:pathLst>
                  <a:path w="5088" h="3705" extrusionOk="0">
                    <a:moveTo>
                      <a:pt x="2858" y="1"/>
                    </a:moveTo>
                    <a:cubicBezTo>
                      <a:pt x="2417" y="1"/>
                      <a:pt x="1952" y="111"/>
                      <a:pt x="1525" y="339"/>
                    </a:cubicBezTo>
                    <a:cubicBezTo>
                      <a:pt x="449" y="916"/>
                      <a:pt x="0" y="2031"/>
                      <a:pt x="461" y="2851"/>
                    </a:cubicBezTo>
                    <a:cubicBezTo>
                      <a:pt x="778" y="3397"/>
                      <a:pt x="1435" y="3705"/>
                      <a:pt x="2173" y="3705"/>
                    </a:cubicBezTo>
                    <a:cubicBezTo>
                      <a:pt x="2542" y="3705"/>
                      <a:pt x="2930" y="3628"/>
                      <a:pt x="3306" y="3466"/>
                    </a:cubicBezTo>
                    <a:cubicBezTo>
                      <a:pt x="4485" y="2953"/>
                      <a:pt x="5087" y="1774"/>
                      <a:pt x="4562" y="864"/>
                    </a:cubicBezTo>
                    <a:cubicBezTo>
                      <a:pt x="4243" y="299"/>
                      <a:pt x="3583" y="1"/>
                      <a:pt x="28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23"/>
              <p:cNvSpPr/>
              <p:nvPr/>
            </p:nvSpPr>
            <p:spPr>
              <a:xfrm>
                <a:off x="7430972" y="6160663"/>
                <a:ext cx="178080" cy="147595"/>
              </a:xfrm>
              <a:custGeom>
                <a:avLst/>
                <a:gdLst/>
                <a:ahLst/>
                <a:cxnLst/>
                <a:rect l="l" t="t" r="r" b="b"/>
                <a:pathLst>
                  <a:path w="5088" h="4217" fill="none" extrusionOk="0">
                    <a:moveTo>
                      <a:pt x="4562" y="1128"/>
                    </a:moveTo>
                    <a:cubicBezTo>
                      <a:pt x="5087" y="2038"/>
                      <a:pt x="4485" y="3217"/>
                      <a:pt x="3306" y="3730"/>
                    </a:cubicBezTo>
                    <a:cubicBezTo>
                      <a:pt x="2179" y="4217"/>
                      <a:pt x="936" y="3935"/>
                      <a:pt x="461" y="3115"/>
                    </a:cubicBezTo>
                    <a:cubicBezTo>
                      <a:pt x="0" y="2295"/>
                      <a:pt x="449" y="1180"/>
                      <a:pt x="1525" y="603"/>
                    </a:cubicBezTo>
                    <a:cubicBezTo>
                      <a:pt x="2653" y="1"/>
                      <a:pt x="4050" y="219"/>
                      <a:pt x="4562" y="1128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23"/>
              <p:cNvSpPr/>
              <p:nvPr/>
            </p:nvSpPr>
            <p:spPr>
              <a:xfrm>
                <a:off x="7442172" y="6256667"/>
                <a:ext cx="78960" cy="40323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521" fill="none" extrusionOk="0">
                    <a:moveTo>
                      <a:pt x="1" y="0"/>
                    </a:moveTo>
                    <a:lnTo>
                      <a:pt x="2256" y="11520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80" name="Google Shape;1580;p23"/>
            <p:cNvGrpSpPr/>
            <p:nvPr/>
          </p:nvGrpSpPr>
          <p:grpSpPr>
            <a:xfrm>
              <a:off x="6614678" y="6088459"/>
              <a:ext cx="414922" cy="480370"/>
              <a:chOff x="6614678" y="6088459"/>
              <a:chExt cx="414922" cy="480370"/>
            </a:xfrm>
          </p:grpSpPr>
          <p:sp>
            <p:nvSpPr>
              <p:cNvPr id="1581" name="Google Shape;1581;p23"/>
              <p:cNvSpPr/>
              <p:nvPr/>
            </p:nvSpPr>
            <p:spPr>
              <a:xfrm>
                <a:off x="6614678" y="6421025"/>
                <a:ext cx="187075" cy="139125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3975" extrusionOk="0">
                    <a:moveTo>
                      <a:pt x="3112" y="1"/>
                    </a:moveTo>
                    <a:cubicBezTo>
                      <a:pt x="2758" y="1"/>
                      <a:pt x="2384" y="65"/>
                      <a:pt x="2013" y="199"/>
                    </a:cubicBezTo>
                    <a:cubicBezTo>
                      <a:pt x="744" y="673"/>
                      <a:pt x="1" y="1801"/>
                      <a:pt x="270" y="2762"/>
                    </a:cubicBezTo>
                    <a:cubicBezTo>
                      <a:pt x="488" y="3507"/>
                      <a:pt x="1268" y="3974"/>
                      <a:pt x="2211" y="3974"/>
                    </a:cubicBezTo>
                    <a:cubicBezTo>
                      <a:pt x="2485" y="3974"/>
                      <a:pt x="2772" y="3935"/>
                      <a:pt x="3063" y="3851"/>
                    </a:cubicBezTo>
                    <a:cubicBezTo>
                      <a:pt x="4422" y="3467"/>
                      <a:pt x="5344" y="2275"/>
                      <a:pt x="5050" y="1211"/>
                    </a:cubicBezTo>
                    <a:cubicBezTo>
                      <a:pt x="4827" y="441"/>
                      <a:pt x="4040" y="1"/>
                      <a:pt x="3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23"/>
              <p:cNvSpPr/>
              <p:nvPr/>
            </p:nvSpPr>
            <p:spPr>
              <a:xfrm>
                <a:off x="6614678" y="6410945"/>
                <a:ext cx="187075" cy="157885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511" fill="none" extrusionOk="0">
                    <a:moveTo>
                      <a:pt x="5050" y="1499"/>
                    </a:moveTo>
                    <a:cubicBezTo>
                      <a:pt x="5344" y="2563"/>
                      <a:pt x="4422" y="3755"/>
                      <a:pt x="3063" y="4139"/>
                    </a:cubicBezTo>
                    <a:cubicBezTo>
                      <a:pt x="1769" y="4511"/>
                      <a:pt x="552" y="4011"/>
                      <a:pt x="270" y="3050"/>
                    </a:cubicBezTo>
                    <a:cubicBezTo>
                      <a:pt x="1" y="2089"/>
                      <a:pt x="744" y="961"/>
                      <a:pt x="2013" y="487"/>
                    </a:cubicBezTo>
                    <a:cubicBezTo>
                      <a:pt x="3358" y="0"/>
                      <a:pt x="4742" y="436"/>
                      <a:pt x="5050" y="1499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23"/>
              <p:cNvSpPr/>
              <p:nvPr/>
            </p:nvSpPr>
            <p:spPr>
              <a:xfrm>
                <a:off x="6792756" y="6088459"/>
                <a:ext cx="236845" cy="403690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11534" fill="none" extrusionOk="0">
                    <a:moveTo>
                      <a:pt x="0" y="11534"/>
                    </a:moveTo>
                    <a:lnTo>
                      <a:pt x="2627" y="1"/>
                    </a:lnTo>
                    <a:cubicBezTo>
                      <a:pt x="2627" y="1"/>
                      <a:pt x="6766" y="6549"/>
                      <a:pt x="4267" y="8048"/>
                    </a:cubicBezTo>
                    <a:cubicBezTo>
                      <a:pt x="3204" y="8548"/>
                      <a:pt x="2845" y="6408"/>
                      <a:pt x="2845" y="6408"/>
                    </a:cubicBez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84" name="Google Shape;1584;p23"/>
            <p:cNvGrpSpPr/>
            <p:nvPr/>
          </p:nvGrpSpPr>
          <p:grpSpPr>
            <a:xfrm>
              <a:off x="5913673" y="5891587"/>
              <a:ext cx="705527" cy="512220"/>
              <a:chOff x="5913673" y="5891587"/>
              <a:chExt cx="705527" cy="512220"/>
            </a:xfrm>
          </p:grpSpPr>
          <p:sp>
            <p:nvSpPr>
              <p:cNvPr id="1585" name="Google Shape;1585;p23"/>
              <p:cNvSpPr/>
              <p:nvPr/>
            </p:nvSpPr>
            <p:spPr>
              <a:xfrm>
                <a:off x="6274728" y="6231222"/>
                <a:ext cx="203665" cy="146195"/>
              </a:xfrm>
              <a:custGeom>
                <a:avLst/>
                <a:gdLst/>
                <a:ahLst/>
                <a:cxnLst/>
                <a:rect l="l" t="t" r="r" b="b"/>
                <a:pathLst>
                  <a:path w="5819" h="4177" extrusionOk="0">
                    <a:moveTo>
                      <a:pt x="3028" y="1"/>
                    </a:moveTo>
                    <a:cubicBezTo>
                      <a:pt x="2761" y="1"/>
                      <a:pt x="2488" y="33"/>
                      <a:pt x="2217" y="99"/>
                    </a:cubicBezTo>
                    <a:cubicBezTo>
                      <a:pt x="833" y="432"/>
                      <a:pt x="0" y="1547"/>
                      <a:pt x="295" y="2611"/>
                    </a:cubicBezTo>
                    <a:cubicBezTo>
                      <a:pt x="542" y="3540"/>
                      <a:pt x="1581" y="4176"/>
                      <a:pt x="2780" y="4176"/>
                    </a:cubicBezTo>
                    <a:cubicBezTo>
                      <a:pt x="2953" y="4176"/>
                      <a:pt x="3129" y="4163"/>
                      <a:pt x="3307" y="4136"/>
                    </a:cubicBezTo>
                    <a:cubicBezTo>
                      <a:pt x="4793" y="3905"/>
                      <a:pt x="5818" y="2752"/>
                      <a:pt x="5498" y="1573"/>
                    </a:cubicBezTo>
                    <a:cubicBezTo>
                      <a:pt x="5247" y="613"/>
                      <a:pt x="4198" y="1"/>
                      <a:pt x="30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23"/>
              <p:cNvSpPr/>
              <p:nvPr/>
            </p:nvSpPr>
            <p:spPr>
              <a:xfrm>
                <a:off x="6274728" y="6222122"/>
                <a:ext cx="203665" cy="161490"/>
              </a:xfrm>
              <a:custGeom>
                <a:avLst/>
                <a:gdLst/>
                <a:ahLst/>
                <a:cxnLst/>
                <a:rect l="l" t="t" r="r" b="b"/>
                <a:pathLst>
                  <a:path w="5819" h="4614" fill="none" extrusionOk="0">
                    <a:moveTo>
                      <a:pt x="5498" y="1833"/>
                    </a:moveTo>
                    <a:cubicBezTo>
                      <a:pt x="5818" y="3012"/>
                      <a:pt x="4793" y="4165"/>
                      <a:pt x="3307" y="4396"/>
                    </a:cubicBezTo>
                    <a:cubicBezTo>
                      <a:pt x="1897" y="4613"/>
                      <a:pt x="577" y="3934"/>
                      <a:pt x="295" y="2871"/>
                    </a:cubicBezTo>
                    <a:cubicBezTo>
                      <a:pt x="0" y="1807"/>
                      <a:pt x="833" y="692"/>
                      <a:pt x="2217" y="359"/>
                    </a:cubicBezTo>
                    <a:cubicBezTo>
                      <a:pt x="3678" y="0"/>
                      <a:pt x="5190" y="654"/>
                      <a:pt x="5498" y="183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23"/>
              <p:cNvSpPr/>
              <p:nvPr/>
            </p:nvSpPr>
            <p:spPr>
              <a:xfrm>
                <a:off x="6106100" y="5891587"/>
                <a:ext cx="513100" cy="440895"/>
              </a:xfrm>
              <a:custGeom>
                <a:avLst/>
                <a:gdLst/>
                <a:ahLst/>
                <a:cxnLst/>
                <a:rect l="l" t="t" r="r" b="b"/>
                <a:pathLst>
                  <a:path w="14660" h="12597" fill="none" extrusionOk="0">
                    <a:moveTo>
                      <a:pt x="0" y="12597"/>
                    </a:moveTo>
                    <a:lnTo>
                      <a:pt x="3985" y="1845"/>
                    </a:lnTo>
                    <a:lnTo>
                      <a:pt x="14660" y="0"/>
                    </a:lnTo>
                    <a:lnTo>
                      <a:pt x="10470" y="11674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23"/>
              <p:cNvSpPr/>
              <p:nvPr/>
            </p:nvSpPr>
            <p:spPr>
              <a:xfrm>
                <a:off x="5913673" y="6251172"/>
                <a:ext cx="203210" cy="146090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4174" extrusionOk="0">
                    <a:moveTo>
                      <a:pt x="3007" y="1"/>
                    </a:moveTo>
                    <a:cubicBezTo>
                      <a:pt x="2747" y="1"/>
                      <a:pt x="2482" y="30"/>
                      <a:pt x="2218" y="93"/>
                    </a:cubicBezTo>
                    <a:cubicBezTo>
                      <a:pt x="834" y="426"/>
                      <a:pt x="1" y="1541"/>
                      <a:pt x="283" y="2605"/>
                    </a:cubicBezTo>
                    <a:cubicBezTo>
                      <a:pt x="539" y="3530"/>
                      <a:pt x="1571" y="4174"/>
                      <a:pt x="2764" y="4174"/>
                    </a:cubicBezTo>
                    <a:cubicBezTo>
                      <a:pt x="2942" y="4174"/>
                      <a:pt x="3124" y="4159"/>
                      <a:pt x="3307" y="4129"/>
                    </a:cubicBezTo>
                    <a:cubicBezTo>
                      <a:pt x="4793" y="3899"/>
                      <a:pt x="5806" y="2746"/>
                      <a:pt x="5498" y="1579"/>
                    </a:cubicBezTo>
                    <a:cubicBezTo>
                      <a:pt x="5236" y="614"/>
                      <a:pt x="4182" y="1"/>
                      <a:pt x="30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23"/>
              <p:cNvSpPr/>
              <p:nvPr/>
            </p:nvSpPr>
            <p:spPr>
              <a:xfrm>
                <a:off x="5913673" y="6242282"/>
                <a:ext cx="203210" cy="161525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4615" fill="none" extrusionOk="0">
                    <a:moveTo>
                      <a:pt x="5498" y="1833"/>
                    </a:moveTo>
                    <a:cubicBezTo>
                      <a:pt x="5806" y="3000"/>
                      <a:pt x="4793" y="4153"/>
                      <a:pt x="3307" y="4383"/>
                    </a:cubicBezTo>
                    <a:cubicBezTo>
                      <a:pt x="1897" y="4614"/>
                      <a:pt x="577" y="3922"/>
                      <a:pt x="283" y="2859"/>
                    </a:cubicBezTo>
                    <a:cubicBezTo>
                      <a:pt x="1" y="1795"/>
                      <a:pt x="834" y="680"/>
                      <a:pt x="2218" y="347"/>
                    </a:cubicBezTo>
                    <a:cubicBezTo>
                      <a:pt x="3679" y="1"/>
                      <a:pt x="5178" y="654"/>
                      <a:pt x="5498" y="183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23"/>
              <p:cNvSpPr/>
              <p:nvPr/>
            </p:nvSpPr>
            <p:spPr>
              <a:xfrm>
                <a:off x="6213269" y="5990251"/>
                <a:ext cx="370510" cy="53410"/>
              </a:xfrm>
              <a:custGeom>
                <a:avLst/>
                <a:gdLst/>
                <a:ahLst/>
                <a:cxnLst/>
                <a:rect l="l" t="t" r="r" b="b"/>
                <a:pathLst>
                  <a:path w="10586" h="1526" fill="none" extrusionOk="0">
                    <a:moveTo>
                      <a:pt x="1" y="1525"/>
                    </a:moveTo>
                    <a:lnTo>
                      <a:pt x="10586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Google Shape;2049;p30"/>
          <p:cNvSpPr/>
          <p:nvPr/>
        </p:nvSpPr>
        <p:spPr>
          <a:xfrm rot="10800000" flipH="1">
            <a:off x="290375" y="-1206342"/>
            <a:ext cx="8947373" cy="7396743"/>
          </a:xfrm>
          <a:custGeom>
            <a:avLst/>
            <a:gdLst/>
            <a:ahLst/>
            <a:cxnLst/>
            <a:rect l="l" t="t" r="r" b="b"/>
            <a:pathLst>
              <a:path w="197057" h="142526" extrusionOk="0">
                <a:moveTo>
                  <a:pt x="178150" y="100975"/>
                </a:moveTo>
                <a:cubicBezTo>
                  <a:pt x="175293" y="92768"/>
                  <a:pt x="176083" y="83740"/>
                  <a:pt x="177572" y="75199"/>
                </a:cubicBezTo>
                <a:cubicBezTo>
                  <a:pt x="179092" y="66628"/>
                  <a:pt x="181311" y="58087"/>
                  <a:pt x="181189" y="49393"/>
                </a:cubicBezTo>
                <a:cubicBezTo>
                  <a:pt x="181007" y="35199"/>
                  <a:pt x="174198" y="21186"/>
                  <a:pt x="163074" y="12341"/>
                </a:cubicBezTo>
                <a:cubicBezTo>
                  <a:pt x="151949" y="3496"/>
                  <a:pt x="136751" y="1"/>
                  <a:pt x="122891" y="3223"/>
                </a:cubicBezTo>
                <a:cubicBezTo>
                  <a:pt x="114167" y="5259"/>
                  <a:pt x="105930" y="9818"/>
                  <a:pt x="96963" y="10183"/>
                </a:cubicBezTo>
                <a:cubicBezTo>
                  <a:pt x="87723" y="10578"/>
                  <a:pt x="78969" y="6505"/>
                  <a:pt x="69911" y="4834"/>
                </a:cubicBezTo>
                <a:cubicBezTo>
                  <a:pt x="48360" y="882"/>
                  <a:pt x="25260" y="11703"/>
                  <a:pt x="13223" y="30001"/>
                </a:cubicBezTo>
                <a:cubicBezTo>
                  <a:pt x="1156" y="48299"/>
                  <a:pt x="1" y="72828"/>
                  <a:pt x="8846" y="92859"/>
                </a:cubicBezTo>
                <a:cubicBezTo>
                  <a:pt x="17661" y="112920"/>
                  <a:pt x="35746" y="128300"/>
                  <a:pt x="56446" y="135413"/>
                </a:cubicBezTo>
                <a:cubicBezTo>
                  <a:pt x="77175" y="142526"/>
                  <a:pt x="100215" y="141705"/>
                  <a:pt x="121006" y="134775"/>
                </a:cubicBezTo>
                <a:cubicBezTo>
                  <a:pt x="131189" y="131370"/>
                  <a:pt x="140885" y="126568"/>
                  <a:pt x="151219" y="123650"/>
                </a:cubicBezTo>
                <a:cubicBezTo>
                  <a:pt x="161554" y="120732"/>
                  <a:pt x="172952" y="119790"/>
                  <a:pt x="182800" y="124136"/>
                </a:cubicBezTo>
                <a:lnTo>
                  <a:pt x="197056" y="116628"/>
                </a:lnTo>
                <a:cubicBezTo>
                  <a:pt x="188363" y="116385"/>
                  <a:pt x="181007" y="109212"/>
                  <a:pt x="178150" y="1009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0" name="Google Shape;2050;p30"/>
          <p:cNvGrpSpPr/>
          <p:nvPr/>
        </p:nvGrpSpPr>
        <p:grpSpPr>
          <a:xfrm rot="-2182599">
            <a:off x="3874267" y="2766992"/>
            <a:ext cx="9878826" cy="3124162"/>
            <a:chOff x="-1441184" y="3615617"/>
            <a:chExt cx="11189918" cy="3538793"/>
          </a:xfrm>
        </p:grpSpPr>
        <p:grpSp>
          <p:nvGrpSpPr>
            <p:cNvPr id="2051" name="Google Shape;2051;p30"/>
            <p:cNvGrpSpPr/>
            <p:nvPr/>
          </p:nvGrpSpPr>
          <p:grpSpPr>
            <a:xfrm>
              <a:off x="-1441184" y="3615617"/>
              <a:ext cx="11189918" cy="3538793"/>
              <a:chOff x="-2247300" y="3512811"/>
              <a:chExt cx="12801645" cy="4048499"/>
            </a:xfrm>
          </p:grpSpPr>
          <p:sp>
            <p:nvSpPr>
              <p:cNvPr id="2052" name="Google Shape;2052;p30"/>
              <p:cNvSpPr/>
              <p:nvPr/>
            </p:nvSpPr>
            <p:spPr>
              <a:xfrm>
                <a:off x="-2247300" y="3512811"/>
                <a:ext cx="12801645" cy="1688725"/>
              </a:xfrm>
              <a:custGeom>
                <a:avLst/>
                <a:gdLst/>
                <a:ahLst/>
                <a:cxnLst/>
                <a:rect l="l" t="t" r="r" b="b"/>
                <a:pathLst>
                  <a:path w="197984" h="26117" fill="none" extrusionOk="0">
                    <a:moveTo>
                      <a:pt x="197984" y="26116"/>
                    </a:moveTo>
                    <a:cubicBezTo>
                      <a:pt x="177481" y="6472"/>
                      <a:pt x="154299" y="4549"/>
                      <a:pt x="142100" y="5959"/>
                    </a:cubicBezTo>
                    <a:cubicBezTo>
                      <a:pt x="119995" y="8522"/>
                      <a:pt x="114190" y="21567"/>
                      <a:pt x="96672" y="22490"/>
                    </a:cubicBezTo>
                    <a:cubicBezTo>
                      <a:pt x="79155" y="23412"/>
                      <a:pt x="64547" y="0"/>
                      <a:pt x="30409" y="4383"/>
                    </a:cubicBezTo>
                    <a:cubicBezTo>
                      <a:pt x="21669" y="5511"/>
                      <a:pt x="4049" y="8176"/>
                      <a:pt x="0" y="1987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30"/>
              <p:cNvSpPr/>
              <p:nvPr/>
            </p:nvSpPr>
            <p:spPr>
              <a:xfrm>
                <a:off x="-2244002" y="3666057"/>
                <a:ext cx="12672390" cy="1858587"/>
              </a:xfrm>
              <a:custGeom>
                <a:avLst/>
                <a:gdLst/>
                <a:ahLst/>
                <a:cxnLst/>
                <a:rect l="l" t="t" r="r" b="b"/>
                <a:pathLst>
                  <a:path w="195985" h="28744" fill="none" extrusionOk="0">
                    <a:moveTo>
                      <a:pt x="195985" y="28744"/>
                    </a:moveTo>
                    <a:cubicBezTo>
                      <a:pt x="176725" y="8843"/>
                      <a:pt x="155914" y="4922"/>
                      <a:pt x="142907" y="6767"/>
                    </a:cubicBezTo>
                    <a:cubicBezTo>
                      <a:pt x="121648" y="9778"/>
                      <a:pt x="111051" y="27885"/>
                      <a:pt x="89599" y="23413"/>
                    </a:cubicBezTo>
                    <a:cubicBezTo>
                      <a:pt x="73286" y="20017"/>
                      <a:pt x="57601" y="1"/>
                      <a:pt x="29281" y="3576"/>
                    </a:cubicBezTo>
                    <a:cubicBezTo>
                      <a:pt x="20529" y="4665"/>
                      <a:pt x="4216" y="8984"/>
                      <a:pt x="0" y="4050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30"/>
              <p:cNvSpPr/>
              <p:nvPr/>
            </p:nvSpPr>
            <p:spPr>
              <a:xfrm>
                <a:off x="-2240705" y="3822665"/>
                <a:ext cx="12542359" cy="2283662"/>
              </a:xfrm>
              <a:custGeom>
                <a:avLst/>
                <a:gdLst/>
                <a:ahLst/>
                <a:cxnLst/>
                <a:rect l="l" t="t" r="r" b="b"/>
                <a:pathLst>
                  <a:path w="193974" h="35318" fill="none" extrusionOk="0">
                    <a:moveTo>
                      <a:pt x="193973" y="31319"/>
                    </a:moveTo>
                    <a:cubicBezTo>
                      <a:pt x="175969" y="11162"/>
                      <a:pt x="157516" y="5204"/>
                      <a:pt x="143715" y="7510"/>
                    </a:cubicBezTo>
                    <a:cubicBezTo>
                      <a:pt x="123289" y="10919"/>
                      <a:pt x="108065" y="35317"/>
                      <a:pt x="82526" y="24297"/>
                    </a:cubicBezTo>
                    <a:cubicBezTo>
                      <a:pt x="67482" y="17800"/>
                      <a:pt x="50656" y="1"/>
                      <a:pt x="28167" y="2718"/>
                    </a:cubicBezTo>
                    <a:cubicBezTo>
                      <a:pt x="19389" y="3781"/>
                      <a:pt x="4383" y="9740"/>
                      <a:pt x="1" y="6062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30"/>
              <p:cNvSpPr/>
              <p:nvPr/>
            </p:nvSpPr>
            <p:spPr>
              <a:xfrm>
                <a:off x="-2237407" y="3974295"/>
                <a:ext cx="12413103" cy="2837151"/>
              </a:xfrm>
              <a:custGeom>
                <a:avLst/>
                <a:gdLst/>
                <a:ahLst/>
                <a:cxnLst/>
                <a:rect l="l" t="t" r="r" b="b"/>
                <a:pathLst>
                  <a:path w="191975" h="43878" fill="none" extrusionOk="0">
                    <a:moveTo>
                      <a:pt x="191974" y="33959"/>
                    </a:moveTo>
                    <a:cubicBezTo>
                      <a:pt x="175213" y="13559"/>
                      <a:pt x="159118" y="5537"/>
                      <a:pt x="144522" y="8343"/>
                    </a:cubicBezTo>
                    <a:cubicBezTo>
                      <a:pt x="124916" y="12085"/>
                      <a:pt x="104477" y="43877"/>
                      <a:pt x="75452" y="25245"/>
                    </a:cubicBezTo>
                    <a:cubicBezTo>
                      <a:pt x="61344" y="16198"/>
                      <a:pt x="43711" y="1"/>
                      <a:pt x="27039" y="1936"/>
                    </a:cubicBezTo>
                    <a:cubicBezTo>
                      <a:pt x="18236" y="2961"/>
                      <a:pt x="4537" y="10573"/>
                      <a:pt x="1" y="815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30"/>
              <p:cNvSpPr/>
              <p:nvPr/>
            </p:nvSpPr>
            <p:spPr>
              <a:xfrm>
                <a:off x="-2234045" y="4125148"/>
                <a:ext cx="12283784" cy="3436162"/>
              </a:xfrm>
              <a:custGeom>
                <a:avLst/>
                <a:gdLst/>
                <a:ahLst/>
                <a:cxnLst/>
                <a:rect l="l" t="t" r="r" b="b"/>
                <a:pathLst>
                  <a:path w="189975" h="53142" fill="none" extrusionOk="0">
                    <a:moveTo>
                      <a:pt x="189975" y="36624"/>
                    </a:moveTo>
                    <a:cubicBezTo>
                      <a:pt x="174456" y="15980"/>
                      <a:pt x="160719" y="5856"/>
                      <a:pt x="145329" y="9175"/>
                    </a:cubicBezTo>
                    <a:cubicBezTo>
                      <a:pt x="126543" y="13237"/>
                      <a:pt x="100030" y="53141"/>
                      <a:pt x="68378" y="26218"/>
                    </a:cubicBezTo>
                    <a:cubicBezTo>
                      <a:pt x="54872" y="14737"/>
                      <a:pt x="36752" y="0"/>
                      <a:pt x="25924" y="1166"/>
                    </a:cubicBezTo>
                    <a:cubicBezTo>
                      <a:pt x="17095" y="2127"/>
                      <a:pt x="4703" y="11418"/>
                      <a:pt x="0" y="10239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57" name="Google Shape;2057;p30"/>
            <p:cNvGrpSpPr/>
            <p:nvPr/>
          </p:nvGrpSpPr>
          <p:grpSpPr>
            <a:xfrm>
              <a:off x="662829" y="4750538"/>
              <a:ext cx="344770" cy="520773"/>
              <a:chOff x="159762" y="4811199"/>
              <a:chExt cx="394428" cy="595782"/>
            </a:xfrm>
          </p:grpSpPr>
          <p:sp>
            <p:nvSpPr>
              <p:cNvPr id="2058" name="Google Shape;2058;p30"/>
              <p:cNvSpPr/>
              <p:nvPr/>
            </p:nvSpPr>
            <p:spPr>
              <a:xfrm>
                <a:off x="344498" y="5198129"/>
                <a:ext cx="209692" cy="194239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3004" extrusionOk="0">
                    <a:moveTo>
                      <a:pt x="1963" y="0"/>
                    </a:moveTo>
                    <a:cubicBezTo>
                      <a:pt x="1465" y="0"/>
                      <a:pt x="917" y="284"/>
                      <a:pt x="552" y="795"/>
                    </a:cubicBezTo>
                    <a:cubicBezTo>
                      <a:pt x="1" y="1551"/>
                      <a:pt x="65" y="2487"/>
                      <a:pt x="718" y="2858"/>
                    </a:cubicBezTo>
                    <a:cubicBezTo>
                      <a:pt x="892" y="2957"/>
                      <a:pt x="1085" y="3003"/>
                      <a:pt x="1284" y="3003"/>
                    </a:cubicBezTo>
                    <a:cubicBezTo>
                      <a:pt x="1836" y="3003"/>
                      <a:pt x="2436" y="2648"/>
                      <a:pt x="2794" y="2064"/>
                    </a:cubicBezTo>
                    <a:cubicBezTo>
                      <a:pt x="3243" y="1321"/>
                      <a:pt x="3115" y="475"/>
                      <a:pt x="2525" y="142"/>
                    </a:cubicBezTo>
                    <a:cubicBezTo>
                      <a:pt x="2356" y="46"/>
                      <a:pt x="2163" y="0"/>
                      <a:pt x="19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30"/>
              <p:cNvSpPr/>
              <p:nvPr/>
            </p:nvSpPr>
            <p:spPr>
              <a:xfrm>
                <a:off x="344498" y="5185714"/>
                <a:ext cx="209692" cy="221267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3422" fill="none" extrusionOk="0">
                    <a:moveTo>
                      <a:pt x="718" y="3050"/>
                    </a:moveTo>
                    <a:cubicBezTo>
                      <a:pt x="65" y="2679"/>
                      <a:pt x="1" y="1743"/>
                      <a:pt x="552" y="987"/>
                    </a:cubicBezTo>
                    <a:cubicBezTo>
                      <a:pt x="1064" y="270"/>
                      <a:pt x="1936" y="1"/>
                      <a:pt x="2525" y="334"/>
                    </a:cubicBezTo>
                    <a:cubicBezTo>
                      <a:pt x="3115" y="667"/>
                      <a:pt x="3243" y="1513"/>
                      <a:pt x="2794" y="2256"/>
                    </a:cubicBezTo>
                    <a:cubicBezTo>
                      <a:pt x="2307" y="3050"/>
                      <a:pt x="1372" y="3422"/>
                      <a:pt x="718" y="305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30"/>
              <p:cNvSpPr/>
              <p:nvPr/>
            </p:nvSpPr>
            <p:spPr>
              <a:xfrm>
                <a:off x="159762" y="4811199"/>
                <a:ext cx="362937" cy="406905"/>
              </a:xfrm>
              <a:custGeom>
                <a:avLst/>
                <a:gdLst/>
                <a:ahLst/>
                <a:cxnLst/>
                <a:rect l="l" t="t" r="r" b="b"/>
                <a:pathLst>
                  <a:path w="5613" h="6293" extrusionOk="0">
                    <a:moveTo>
                      <a:pt x="5613" y="6292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30"/>
              <p:cNvSpPr/>
              <p:nvPr/>
            </p:nvSpPr>
            <p:spPr>
              <a:xfrm>
                <a:off x="159762" y="4811199"/>
                <a:ext cx="362937" cy="406905"/>
              </a:xfrm>
              <a:custGeom>
                <a:avLst/>
                <a:gdLst/>
                <a:ahLst/>
                <a:cxnLst/>
                <a:rect l="l" t="t" r="r" b="b"/>
                <a:pathLst>
                  <a:path w="5613" h="6293" fill="none" extrusionOk="0">
                    <a:moveTo>
                      <a:pt x="5613" y="6292"/>
                    </a:moveTo>
                    <a:lnTo>
                      <a:pt x="0" y="0"/>
                    </a:lnTo>
                  </a:path>
                </a:pathLst>
              </a:custGeom>
              <a:noFill/>
              <a:ln w="28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62" name="Google Shape;2062;p30"/>
            <p:cNvSpPr/>
            <p:nvPr/>
          </p:nvSpPr>
          <p:spPr>
            <a:xfrm>
              <a:off x="4962505" y="4709666"/>
              <a:ext cx="405608" cy="447655"/>
            </a:xfrm>
            <a:custGeom>
              <a:avLst/>
              <a:gdLst/>
              <a:ahLst/>
              <a:cxnLst/>
              <a:rect l="l" t="t" r="r" b="b"/>
              <a:pathLst>
                <a:path w="7177" h="7921" fill="none" extrusionOk="0">
                  <a:moveTo>
                    <a:pt x="2000" y="4294"/>
                  </a:moveTo>
                  <a:cubicBezTo>
                    <a:pt x="3255" y="3986"/>
                    <a:pt x="2051" y="1039"/>
                    <a:pt x="936" y="2102"/>
                  </a:cubicBezTo>
                  <a:cubicBezTo>
                    <a:pt x="1" y="3012"/>
                    <a:pt x="821" y="6152"/>
                    <a:pt x="2474" y="5229"/>
                  </a:cubicBezTo>
                  <a:cubicBezTo>
                    <a:pt x="3871" y="4447"/>
                    <a:pt x="4037" y="1923"/>
                    <a:pt x="4063" y="1"/>
                  </a:cubicBezTo>
                  <a:cubicBezTo>
                    <a:pt x="5331" y="4486"/>
                    <a:pt x="7177" y="7920"/>
                    <a:pt x="7177" y="7920"/>
                  </a:cubicBezTo>
                </a:path>
              </a:pathLst>
            </a:custGeom>
            <a:noFill/>
            <a:ln w="285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63" name="Google Shape;2063;p30"/>
            <p:cNvGrpSpPr/>
            <p:nvPr/>
          </p:nvGrpSpPr>
          <p:grpSpPr>
            <a:xfrm>
              <a:off x="4997573" y="3858851"/>
              <a:ext cx="451309" cy="496187"/>
              <a:chOff x="5118856" y="3486300"/>
              <a:chExt cx="516312" cy="567655"/>
            </a:xfrm>
          </p:grpSpPr>
          <p:sp>
            <p:nvSpPr>
              <p:cNvPr id="2064" name="Google Shape;2064;p30"/>
              <p:cNvSpPr/>
              <p:nvPr/>
            </p:nvSpPr>
            <p:spPr>
              <a:xfrm>
                <a:off x="5118856" y="3904138"/>
                <a:ext cx="198959" cy="143222"/>
              </a:xfrm>
              <a:custGeom>
                <a:avLst/>
                <a:gdLst/>
                <a:ahLst/>
                <a:cxnLst/>
                <a:rect l="l" t="t" r="r" b="b"/>
                <a:pathLst>
                  <a:path w="3077" h="2215" extrusionOk="0">
                    <a:moveTo>
                      <a:pt x="1613" y="0"/>
                    </a:moveTo>
                    <a:cubicBezTo>
                      <a:pt x="1463" y="0"/>
                      <a:pt x="1308" y="20"/>
                      <a:pt x="1154" y="61"/>
                    </a:cubicBezTo>
                    <a:cubicBezTo>
                      <a:pt x="424" y="253"/>
                      <a:pt x="1" y="855"/>
                      <a:pt x="154" y="1406"/>
                    </a:cubicBezTo>
                    <a:cubicBezTo>
                      <a:pt x="298" y="1891"/>
                      <a:pt x="838" y="2215"/>
                      <a:pt x="1460" y="2215"/>
                    </a:cubicBezTo>
                    <a:cubicBezTo>
                      <a:pt x="1561" y="2215"/>
                      <a:pt x="1665" y="2206"/>
                      <a:pt x="1769" y="2188"/>
                    </a:cubicBezTo>
                    <a:cubicBezTo>
                      <a:pt x="2551" y="2047"/>
                      <a:pt x="3076" y="1419"/>
                      <a:pt x="2897" y="804"/>
                    </a:cubicBezTo>
                    <a:cubicBezTo>
                      <a:pt x="2753" y="312"/>
                      <a:pt x="2216" y="0"/>
                      <a:pt x="16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2065;p30"/>
              <p:cNvSpPr/>
              <p:nvPr/>
            </p:nvSpPr>
            <p:spPr>
              <a:xfrm>
                <a:off x="5118856" y="3894762"/>
                <a:ext cx="198959" cy="159193"/>
              </a:xfrm>
              <a:custGeom>
                <a:avLst/>
                <a:gdLst/>
                <a:ahLst/>
                <a:cxnLst/>
                <a:rect l="l" t="t" r="r" b="b"/>
                <a:pathLst>
                  <a:path w="3077" h="2462" fill="none" extrusionOk="0">
                    <a:moveTo>
                      <a:pt x="2897" y="949"/>
                    </a:moveTo>
                    <a:cubicBezTo>
                      <a:pt x="3076" y="1564"/>
                      <a:pt x="2551" y="2192"/>
                      <a:pt x="1769" y="2333"/>
                    </a:cubicBezTo>
                    <a:cubicBezTo>
                      <a:pt x="1026" y="2461"/>
                      <a:pt x="321" y="2115"/>
                      <a:pt x="154" y="1551"/>
                    </a:cubicBezTo>
                    <a:cubicBezTo>
                      <a:pt x="1" y="1000"/>
                      <a:pt x="424" y="398"/>
                      <a:pt x="1154" y="206"/>
                    </a:cubicBezTo>
                    <a:cubicBezTo>
                      <a:pt x="1923" y="1"/>
                      <a:pt x="2717" y="334"/>
                      <a:pt x="2897" y="949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30"/>
              <p:cNvSpPr/>
              <p:nvPr/>
            </p:nvSpPr>
            <p:spPr>
              <a:xfrm>
                <a:off x="5306114" y="3486300"/>
                <a:ext cx="329055" cy="550192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8509" fill="none" extrusionOk="0">
                    <a:moveTo>
                      <a:pt x="1" y="7740"/>
                    </a:moveTo>
                    <a:lnTo>
                      <a:pt x="3704" y="0"/>
                    </a:lnTo>
                    <a:cubicBezTo>
                      <a:pt x="3704" y="0"/>
                      <a:pt x="5088" y="8509"/>
                      <a:pt x="2295" y="5895"/>
                    </a:cubicBez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67" name="Google Shape;2067;p30"/>
            <p:cNvGrpSpPr/>
            <p:nvPr/>
          </p:nvGrpSpPr>
          <p:grpSpPr>
            <a:xfrm>
              <a:off x="5686382" y="4111749"/>
              <a:ext cx="499065" cy="935063"/>
              <a:chOff x="5906877" y="4080403"/>
              <a:chExt cx="570948" cy="1069743"/>
            </a:xfrm>
          </p:grpSpPr>
          <p:sp>
            <p:nvSpPr>
              <p:cNvPr id="2068" name="Google Shape;2068;p30"/>
              <p:cNvSpPr/>
              <p:nvPr/>
            </p:nvSpPr>
            <p:spPr>
              <a:xfrm>
                <a:off x="5941665" y="4813591"/>
                <a:ext cx="280948" cy="315218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4875" extrusionOk="0">
                    <a:moveTo>
                      <a:pt x="2528" y="1"/>
                    </a:moveTo>
                    <a:cubicBezTo>
                      <a:pt x="1809" y="1"/>
                      <a:pt x="1046" y="548"/>
                      <a:pt x="603" y="1463"/>
                    </a:cubicBezTo>
                    <a:cubicBezTo>
                      <a:pt x="0" y="2680"/>
                      <a:pt x="218" y="4102"/>
                      <a:pt x="1064" y="4654"/>
                    </a:cubicBezTo>
                    <a:cubicBezTo>
                      <a:pt x="1294" y="4803"/>
                      <a:pt x="1549" y="4874"/>
                      <a:pt x="1811" y="4874"/>
                    </a:cubicBezTo>
                    <a:cubicBezTo>
                      <a:pt x="2514" y="4874"/>
                      <a:pt x="3269" y="4361"/>
                      <a:pt x="3717" y="3475"/>
                    </a:cubicBezTo>
                    <a:cubicBezTo>
                      <a:pt x="4345" y="2232"/>
                      <a:pt x="4152" y="771"/>
                      <a:pt x="3268" y="220"/>
                    </a:cubicBezTo>
                    <a:cubicBezTo>
                      <a:pt x="3038" y="71"/>
                      <a:pt x="2786" y="1"/>
                      <a:pt x="25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30"/>
              <p:cNvSpPr/>
              <p:nvPr/>
            </p:nvSpPr>
            <p:spPr>
              <a:xfrm>
                <a:off x="5941665" y="4791283"/>
                <a:ext cx="280948" cy="358863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5550" fill="none" extrusionOk="0">
                    <a:moveTo>
                      <a:pt x="3268" y="565"/>
                    </a:moveTo>
                    <a:cubicBezTo>
                      <a:pt x="4152" y="1116"/>
                      <a:pt x="4345" y="2577"/>
                      <a:pt x="3717" y="3820"/>
                    </a:cubicBezTo>
                    <a:cubicBezTo>
                      <a:pt x="3102" y="5037"/>
                      <a:pt x="1910" y="5550"/>
                      <a:pt x="1064" y="4999"/>
                    </a:cubicBezTo>
                    <a:cubicBezTo>
                      <a:pt x="218" y="4447"/>
                      <a:pt x="0" y="3025"/>
                      <a:pt x="603" y="1808"/>
                    </a:cubicBezTo>
                    <a:cubicBezTo>
                      <a:pt x="1205" y="565"/>
                      <a:pt x="2397" y="1"/>
                      <a:pt x="3268" y="565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30"/>
              <p:cNvSpPr/>
              <p:nvPr/>
            </p:nvSpPr>
            <p:spPr>
              <a:xfrm>
                <a:off x="5906877" y="4080403"/>
                <a:ext cx="570948" cy="786330"/>
              </a:xfrm>
              <a:custGeom>
                <a:avLst/>
                <a:gdLst/>
                <a:ahLst/>
                <a:cxnLst/>
                <a:rect l="l" t="t" r="r" b="b"/>
                <a:pathLst>
                  <a:path w="8830" h="12161" fill="none" extrusionOk="0">
                    <a:moveTo>
                      <a:pt x="4344" y="12161"/>
                    </a:moveTo>
                    <a:lnTo>
                      <a:pt x="0" y="0"/>
                    </a:lnTo>
                    <a:cubicBezTo>
                      <a:pt x="0" y="0"/>
                      <a:pt x="8829" y="6279"/>
                      <a:pt x="3716" y="6228"/>
                    </a:cubicBez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71" name="Google Shape;2071;p30"/>
            <p:cNvSpPr/>
            <p:nvPr/>
          </p:nvSpPr>
          <p:spPr>
            <a:xfrm>
              <a:off x="-1046396" y="4354181"/>
              <a:ext cx="260082" cy="164685"/>
            </a:xfrm>
            <a:custGeom>
              <a:avLst/>
              <a:gdLst/>
              <a:ahLst/>
              <a:cxnLst/>
              <a:rect l="l" t="t" r="r" b="b"/>
              <a:pathLst>
                <a:path w="4602" h="2914" extrusionOk="0">
                  <a:moveTo>
                    <a:pt x="3040" y="0"/>
                  </a:moveTo>
                  <a:cubicBezTo>
                    <a:pt x="2745" y="0"/>
                    <a:pt x="2423" y="45"/>
                    <a:pt x="2090" y="140"/>
                  </a:cubicBezTo>
                  <a:cubicBezTo>
                    <a:pt x="885" y="473"/>
                    <a:pt x="1" y="1344"/>
                    <a:pt x="116" y="2075"/>
                  </a:cubicBezTo>
                  <a:cubicBezTo>
                    <a:pt x="200" y="2606"/>
                    <a:pt x="792" y="2914"/>
                    <a:pt x="1573" y="2914"/>
                  </a:cubicBezTo>
                  <a:cubicBezTo>
                    <a:pt x="1865" y="2914"/>
                    <a:pt x="2184" y="2871"/>
                    <a:pt x="2513" y="2780"/>
                  </a:cubicBezTo>
                  <a:cubicBezTo>
                    <a:pt x="3717" y="2447"/>
                    <a:pt x="4601" y="1575"/>
                    <a:pt x="4486" y="845"/>
                  </a:cubicBezTo>
                  <a:cubicBezTo>
                    <a:pt x="4402" y="314"/>
                    <a:pt x="3819" y="0"/>
                    <a:pt x="30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72" name="Google Shape;2072;p30"/>
            <p:cNvGrpSpPr/>
            <p:nvPr/>
          </p:nvGrpSpPr>
          <p:grpSpPr>
            <a:xfrm>
              <a:off x="-1046505" y="3943715"/>
              <a:ext cx="431019" cy="586675"/>
              <a:chOff x="-1795774" y="3888167"/>
              <a:chExt cx="493101" cy="671176"/>
            </a:xfrm>
          </p:grpSpPr>
          <p:sp>
            <p:nvSpPr>
              <p:cNvPr id="2073" name="Google Shape;2073;p30"/>
              <p:cNvSpPr/>
              <p:nvPr/>
            </p:nvSpPr>
            <p:spPr>
              <a:xfrm>
                <a:off x="-1795774" y="4344672"/>
                <a:ext cx="297565" cy="214671"/>
              </a:xfrm>
              <a:custGeom>
                <a:avLst/>
                <a:gdLst/>
                <a:ahLst/>
                <a:cxnLst/>
                <a:rect l="l" t="t" r="r" b="b"/>
                <a:pathLst>
                  <a:path w="4602" h="3320" fill="none" extrusionOk="0">
                    <a:moveTo>
                      <a:pt x="4486" y="1052"/>
                    </a:moveTo>
                    <a:cubicBezTo>
                      <a:pt x="4601" y="1782"/>
                      <a:pt x="3717" y="2654"/>
                      <a:pt x="2513" y="2987"/>
                    </a:cubicBezTo>
                    <a:cubicBezTo>
                      <a:pt x="1308" y="3320"/>
                      <a:pt x="232" y="3012"/>
                      <a:pt x="116" y="2282"/>
                    </a:cubicBezTo>
                    <a:cubicBezTo>
                      <a:pt x="1" y="1551"/>
                      <a:pt x="885" y="680"/>
                      <a:pt x="2090" y="347"/>
                    </a:cubicBezTo>
                    <a:cubicBezTo>
                      <a:pt x="3307" y="1"/>
                      <a:pt x="4371" y="321"/>
                      <a:pt x="4486" y="1052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30"/>
              <p:cNvSpPr/>
              <p:nvPr/>
            </p:nvSpPr>
            <p:spPr>
              <a:xfrm>
                <a:off x="-1505770" y="3888167"/>
                <a:ext cx="203097" cy="543597"/>
              </a:xfrm>
              <a:custGeom>
                <a:avLst/>
                <a:gdLst/>
                <a:ahLst/>
                <a:cxnLst/>
                <a:rect l="l" t="t" r="r" b="b"/>
                <a:pathLst>
                  <a:path w="3141" h="8407" fill="none" extrusionOk="0">
                    <a:moveTo>
                      <a:pt x="1" y="8406"/>
                    </a:moveTo>
                    <a:lnTo>
                      <a:pt x="3141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75" name="Google Shape;2075;p30"/>
            <p:cNvGrpSpPr/>
            <p:nvPr/>
          </p:nvGrpSpPr>
          <p:grpSpPr>
            <a:xfrm>
              <a:off x="1308118" y="4251523"/>
              <a:ext cx="846041" cy="570058"/>
              <a:chOff x="897994" y="4240309"/>
              <a:chExt cx="967900" cy="652165"/>
            </a:xfrm>
          </p:grpSpPr>
          <p:sp>
            <p:nvSpPr>
              <p:cNvPr id="2076" name="Google Shape;2076;p30"/>
              <p:cNvSpPr/>
              <p:nvPr/>
            </p:nvSpPr>
            <p:spPr>
              <a:xfrm>
                <a:off x="897994" y="4634158"/>
                <a:ext cx="370437" cy="243057"/>
              </a:xfrm>
              <a:custGeom>
                <a:avLst/>
                <a:gdLst/>
                <a:ahLst/>
                <a:cxnLst/>
                <a:rect l="l" t="t" r="r" b="b"/>
                <a:pathLst>
                  <a:path w="5729" h="3759" extrusionOk="0">
                    <a:moveTo>
                      <a:pt x="2551" y="1"/>
                    </a:moveTo>
                    <a:cubicBezTo>
                      <a:pt x="1500" y="1"/>
                      <a:pt x="589" y="473"/>
                      <a:pt x="334" y="1239"/>
                    </a:cubicBezTo>
                    <a:cubicBezTo>
                      <a:pt x="1" y="2213"/>
                      <a:pt x="847" y="3277"/>
                      <a:pt x="2205" y="3635"/>
                    </a:cubicBezTo>
                    <a:cubicBezTo>
                      <a:pt x="2518" y="3719"/>
                      <a:pt x="2834" y="3759"/>
                      <a:pt x="3139" y="3759"/>
                    </a:cubicBezTo>
                    <a:cubicBezTo>
                      <a:pt x="4142" y="3759"/>
                      <a:pt x="5027" y="3328"/>
                      <a:pt x="5332" y="2610"/>
                    </a:cubicBezTo>
                    <a:cubicBezTo>
                      <a:pt x="5729" y="1649"/>
                      <a:pt x="4947" y="522"/>
                      <a:pt x="3538" y="137"/>
                    </a:cubicBezTo>
                    <a:cubicBezTo>
                      <a:pt x="3205" y="44"/>
                      <a:pt x="2872" y="1"/>
                      <a:pt x="25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30"/>
              <p:cNvSpPr/>
              <p:nvPr/>
            </p:nvSpPr>
            <p:spPr>
              <a:xfrm>
                <a:off x="897994" y="4617281"/>
                <a:ext cx="370437" cy="275193"/>
              </a:xfrm>
              <a:custGeom>
                <a:avLst/>
                <a:gdLst/>
                <a:ahLst/>
                <a:cxnLst/>
                <a:rect l="l" t="t" r="r" b="b"/>
                <a:pathLst>
                  <a:path w="5729" h="4256" fill="none" extrusionOk="0">
                    <a:moveTo>
                      <a:pt x="5332" y="2871"/>
                    </a:moveTo>
                    <a:cubicBezTo>
                      <a:pt x="4934" y="3807"/>
                      <a:pt x="3550" y="4255"/>
                      <a:pt x="2205" y="3896"/>
                    </a:cubicBezTo>
                    <a:cubicBezTo>
                      <a:pt x="847" y="3538"/>
                      <a:pt x="1" y="2474"/>
                      <a:pt x="334" y="1500"/>
                    </a:cubicBezTo>
                    <a:cubicBezTo>
                      <a:pt x="667" y="501"/>
                      <a:pt x="2115" y="1"/>
                      <a:pt x="3538" y="398"/>
                    </a:cubicBezTo>
                    <a:cubicBezTo>
                      <a:pt x="4947" y="783"/>
                      <a:pt x="5729" y="1910"/>
                      <a:pt x="5332" y="2871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30"/>
              <p:cNvSpPr/>
              <p:nvPr/>
            </p:nvSpPr>
            <p:spPr>
              <a:xfrm>
                <a:off x="1228605" y="4240309"/>
                <a:ext cx="637289" cy="585044"/>
              </a:xfrm>
              <a:custGeom>
                <a:avLst/>
                <a:gdLst/>
                <a:ahLst/>
                <a:cxnLst/>
                <a:rect l="l" t="t" r="r" b="b"/>
                <a:pathLst>
                  <a:path w="9856" h="9048" fill="none" extrusionOk="0">
                    <a:moveTo>
                      <a:pt x="1" y="9047"/>
                    </a:moveTo>
                    <a:lnTo>
                      <a:pt x="9855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79" name="Google Shape;2079;p30"/>
            <p:cNvGrpSpPr/>
            <p:nvPr/>
          </p:nvGrpSpPr>
          <p:grpSpPr>
            <a:xfrm>
              <a:off x="-464914" y="3874196"/>
              <a:ext cx="462896" cy="580907"/>
              <a:chOff x="-1130414" y="3808634"/>
              <a:chExt cx="529568" cy="664577"/>
            </a:xfrm>
          </p:grpSpPr>
          <p:sp>
            <p:nvSpPr>
              <p:cNvPr id="2080" name="Google Shape;2080;p30"/>
              <p:cNvSpPr/>
              <p:nvPr/>
            </p:nvSpPr>
            <p:spPr>
              <a:xfrm>
                <a:off x="-891751" y="3820984"/>
                <a:ext cx="290905" cy="163654"/>
              </a:xfrm>
              <a:custGeom>
                <a:avLst/>
                <a:gdLst/>
                <a:ahLst/>
                <a:cxnLst/>
                <a:rect l="l" t="t" r="r" b="b"/>
                <a:pathLst>
                  <a:path w="4499" h="2531" extrusionOk="0">
                    <a:moveTo>
                      <a:pt x="3318" y="1"/>
                    </a:moveTo>
                    <a:cubicBezTo>
                      <a:pt x="2767" y="1"/>
                      <a:pt x="2047" y="215"/>
                      <a:pt x="1410" y="591"/>
                    </a:cubicBezTo>
                    <a:cubicBezTo>
                      <a:pt x="449" y="1142"/>
                      <a:pt x="0" y="1885"/>
                      <a:pt x="334" y="2269"/>
                    </a:cubicBezTo>
                    <a:cubicBezTo>
                      <a:pt x="481" y="2444"/>
                      <a:pt x="763" y="2530"/>
                      <a:pt x="1119" y="2530"/>
                    </a:cubicBezTo>
                    <a:cubicBezTo>
                      <a:pt x="1598" y="2530"/>
                      <a:pt x="2211" y="2373"/>
                      <a:pt x="2807" y="2064"/>
                    </a:cubicBezTo>
                    <a:cubicBezTo>
                      <a:pt x="3922" y="1501"/>
                      <a:pt x="4498" y="642"/>
                      <a:pt x="4050" y="219"/>
                    </a:cubicBezTo>
                    <a:cubicBezTo>
                      <a:pt x="3892" y="70"/>
                      <a:pt x="3632" y="1"/>
                      <a:pt x="33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30"/>
              <p:cNvSpPr/>
              <p:nvPr/>
            </p:nvSpPr>
            <p:spPr>
              <a:xfrm>
                <a:off x="-891751" y="3808634"/>
                <a:ext cx="290905" cy="185639"/>
              </a:xfrm>
              <a:custGeom>
                <a:avLst/>
                <a:gdLst/>
                <a:ahLst/>
                <a:cxnLst/>
                <a:rect l="l" t="t" r="r" b="b"/>
                <a:pathLst>
                  <a:path w="4499" h="2871" fill="none" extrusionOk="0">
                    <a:moveTo>
                      <a:pt x="4050" y="410"/>
                    </a:moveTo>
                    <a:cubicBezTo>
                      <a:pt x="4498" y="833"/>
                      <a:pt x="3922" y="1692"/>
                      <a:pt x="2807" y="2255"/>
                    </a:cubicBezTo>
                    <a:cubicBezTo>
                      <a:pt x="1769" y="2794"/>
                      <a:pt x="680" y="2870"/>
                      <a:pt x="334" y="2460"/>
                    </a:cubicBezTo>
                    <a:cubicBezTo>
                      <a:pt x="0" y="2076"/>
                      <a:pt x="449" y="1333"/>
                      <a:pt x="1410" y="782"/>
                    </a:cubicBezTo>
                    <a:cubicBezTo>
                      <a:pt x="2410" y="192"/>
                      <a:pt x="3614" y="0"/>
                      <a:pt x="4050" y="41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30"/>
              <p:cNvSpPr/>
              <p:nvPr/>
            </p:nvSpPr>
            <p:spPr>
              <a:xfrm>
                <a:off x="-1130414" y="3927092"/>
                <a:ext cx="258640" cy="546118"/>
              </a:xfrm>
              <a:custGeom>
                <a:avLst/>
                <a:gdLst/>
                <a:ahLst/>
                <a:cxnLst/>
                <a:rect l="l" t="t" r="r" b="b"/>
                <a:pathLst>
                  <a:path w="4000" h="8446" fill="none" extrusionOk="0">
                    <a:moveTo>
                      <a:pt x="3999" y="1"/>
                    </a:moveTo>
                    <a:lnTo>
                      <a:pt x="1" y="8445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3" name="Google Shape;2083;p30"/>
            <p:cNvGrpSpPr/>
            <p:nvPr/>
          </p:nvGrpSpPr>
          <p:grpSpPr>
            <a:xfrm>
              <a:off x="746817" y="3821293"/>
              <a:ext cx="1197987" cy="508508"/>
              <a:chOff x="255847" y="3748111"/>
              <a:chExt cx="1370537" cy="581751"/>
            </a:xfrm>
          </p:grpSpPr>
          <p:sp>
            <p:nvSpPr>
              <p:cNvPr id="2084" name="Google Shape;2084;p30"/>
              <p:cNvSpPr/>
              <p:nvPr/>
            </p:nvSpPr>
            <p:spPr>
              <a:xfrm>
                <a:off x="255847" y="4064917"/>
                <a:ext cx="279331" cy="148653"/>
              </a:xfrm>
              <a:custGeom>
                <a:avLst/>
                <a:gdLst/>
                <a:ahLst/>
                <a:cxnLst/>
                <a:rect l="l" t="t" r="r" b="b"/>
                <a:pathLst>
                  <a:path w="4320" h="2299" extrusionOk="0">
                    <a:moveTo>
                      <a:pt x="2042" y="1"/>
                    </a:moveTo>
                    <a:cubicBezTo>
                      <a:pt x="1195" y="1"/>
                      <a:pt x="445" y="332"/>
                      <a:pt x="244" y="829"/>
                    </a:cubicBezTo>
                    <a:cubicBezTo>
                      <a:pt x="1" y="1444"/>
                      <a:pt x="667" y="2084"/>
                      <a:pt x="1718" y="2251"/>
                    </a:cubicBezTo>
                    <a:cubicBezTo>
                      <a:pt x="1905" y="2283"/>
                      <a:pt x="2093" y="2298"/>
                      <a:pt x="2277" y="2298"/>
                    </a:cubicBezTo>
                    <a:cubicBezTo>
                      <a:pt x="3122" y="2298"/>
                      <a:pt x="3876" y="1975"/>
                      <a:pt x="4076" y="1469"/>
                    </a:cubicBezTo>
                    <a:cubicBezTo>
                      <a:pt x="4319" y="867"/>
                      <a:pt x="3653" y="226"/>
                      <a:pt x="2589" y="47"/>
                    </a:cubicBezTo>
                    <a:cubicBezTo>
                      <a:pt x="2405" y="16"/>
                      <a:pt x="2221" y="1"/>
                      <a:pt x="20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30"/>
              <p:cNvSpPr/>
              <p:nvPr/>
            </p:nvSpPr>
            <p:spPr>
              <a:xfrm>
                <a:off x="255848" y="4056349"/>
                <a:ext cx="279331" cy="165788"/>
              </a:xfrm>
              <a:custGeom>
                <a:avLst/>
                <a:gdLst/>
                <a:ahLst/>
                <a:cxnLst/>
                <a:rect l="l" t="t" r="r" b="b"/>
                <a:pathLst>
                  <a:path w="4320" h="2564" fill="none" extrusionOk="0">
                    <a:moveTo>
                      <a:pt x="4076" y="1602"/>
                    </a:moveTo>
                    <a:cubicBezTo>
                      <a:pt x="3832" y="2217"/>
                      <a:pt x="2768" y="2563"/>
                      <a:pt x="1718" y="2384"/>
                    </a:cubicBezTo>
                    <a:cubicBezTo>
                      <a:pt x="667" y="2217"/>
                      <a:pt x="1" y="1577"/>
                      <a:pt x="244" y="962"/>
                    </a:cubicBezTo>
                    <a:cubicBezTo>
                      <a:pt x="487" y="359"/>
                      <a:pt x="1538" y="1"/>
                      <a:pt x="2589" y="180"/>
                    </a:cubicBezTo>
                    <a:cubicBezTo>
                      <a:pt x="3653" y="359"/>
                      <a:pt x="4319" y="1000"/>
                      <a:pt x="4076" y="1602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30"/>
              <p:cNvSpPr/>
              <p:nvPr/>
            </p:nvSpPr>
            <p:spPr>
              <a:xfrm>
                <a:off x="882282" y="4172674"/>
                <a:ext cx="279267" cy="148653"/>
              </a:xfrm>
              <a:custGeom>
                <a:avLst/>
                <a:gdLst/>
                <a:ahLst/>
                <a:cxnLst/>
                <a:rect l="l" t="t" r="r" b="b"/>
                <a:pathLst>
                  <a:path w="4319" h="2299" extrusionOk="0">
                    <a:moveTo>
                      <a:pt x="2061" y="1"/>
                    </a:moveTo>
                    <a:cubicBezTo>
                      <a:pt x="1207" y="1"/>
                      <a:pt x="455" y="332"/>
                      <a:pt x="244" y="828"/>
                    </a:cubicBezTo>
                    <a:cubicBezTo>
                      <a:pt x="0" y="1444"/>
                      <a:pt x="654" y="2084"/>
                      <a:pt x="1717" y="2251"/>
                    </a:cubicBezTo>
                    <a:cubicBezTo>
                      <a:pt x="1905" y="2283"/>
                      <a:pt x="2093" y="2298"/>
                      <a:pt x="2277" y="2298"/>
                    </a:cubicBezTo>
                    <a:cubicBezTo>
                      <a:pt x="3122" y="2298"/>
                      <a:pt x="3875" y="1975"/>
                      <a:pt x="4075" y="1469"/>
                    </a:cubicBezTo>
                    <a:cubicBezTo>
                      <a:pt x="4319" y="867"/>
                      <a:pt x="3665" y="226"/>
                      <a:pt x="2614" y="47"/>
                    </a:cubicBezTo>
                    <a:cubicBezTo>
                      <a:pt x="2428" y="15"/>
                      <a:pt x="2242" y="1"/>
                      <a:pt x="20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30"/>
              <p:cNvSpPr/>
              <p:nvPr/>
            </p:nvSpPr>
            <p:spPr>
              <a:xfrm>
                <a:off x="882282" y="4164074"/>
                <a:ext cx="279267" cy="165788"/>
              </a:xfrm>
              <a:custGeom>
                <a:avLst/>
                <a:gdLst/>
                <a:ahLst/>
                <a:cxnLst/>
                <a:rect l="l" t="t" r="r" b="b"/>
                <a:pathLst>
                  <a:path w="4319" h="2564" fill="none" extrusionOk="0">
                    <a:moveTo>
                      <a:pt x="4075" y="1602"/>
                    </a:moveTo>
                    <a:cubicBezTo>
                      <a:pt x="3832" y="2217"/>
                      <a:pt x="2768" y="2563"/>
                      <a:pt x="1717" y="2384"/>
                    </a:cubicBezTo>
                    <a:cubicBezTo>
                      <a:pt x="654" y="2217"/>
                      <a:pt x="0" y="1577"/>
                      <a:pt x="244" y="961"/>
                    </a:cubicBezTo>
                    <a:cubicBezTo>
                      <a:pt x="500" y="359"/>
                      <a:pt x="1551" y="0"/>
                      <a:pt x="2614" y="180"/>
                    </a:cubicBezTo>
                    <a:cubicBezTo>
                      <a:pt x="3665" y="359"/>
                      <a:pt x="4319" y="1000"/>
                      <a:pt x="4075" y="1602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30"/>
              <p:cNvSpPr/>
              <p:nvPr/>
            </p:nvSpPr>
            <p:spPr>
              <a:xfrm>
                <a:off x="506085" y="3748111"/>
                <a:ext cx="1120299" cy="527044"/>
              </a:xfrm>
              <a:custGeom>
                <a:avLst/>
                <a:gdLst/>
                <a:ahLst/>
                <a:cxnLst/>
                <a:rect l="l" t="t" r="r" b="b"/>
                <a:pathLst>
                  <a:path w="17326" h="8151" fill="none" extrusionOk="0">
                    <a:moveTo>
                      <a:pt x="1" y="6664"/>
                    </a:moveTo>
                    <a:lnTo>
                      <a:pt x="8317" y="1"/>
                    </a:lnTo>
                    <a:lnTo>
                      <a:pt x="17326" y="1449"/>
                    </a:lnTo>
                    <a:lnTo>
                      <a:pt x="9829" y="8151"/>
                    </a:ln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30"/>
              <p:cNvSpPr/>
              <p:nvPr/>
            </p:nvSpPr>
            <p:spPr>
              <a:xfrm>
                <a:off x="928644" y="3847560"/>
                <a:ext cx="577608" cy="101969"/>
              </a:xfrm>
              <a:custGeom>
                <a:avLst/>
                <a:gdLst/>
                <a:ahLst/>
                <a:cxnLst/>
                <a:rect l="l" t="t" r="r" b="b"/>
                <a:pathLst>
                  <a:path w="8933" h="1577" fill="none" extrusionOk="0">
                    <a:moveTo>
                      <a:pt x="1" y="0"/>
                    </a:moveTo>
                    <a:lnTo>
                      <a:pt x="8933" y="1576"/>
                    </a:lnTo>
                  </a:path>
                </a:pathLst>
              </a:custGeom>
              <a:noFill/>
              <a:ln w="28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90" name="Google Shape;2090;p30"/>
            <p:cNvGrpSpPr/>
            <p:nvPr/>
          </p:nvGrpSpPr>
          <p:grpSpPr>
            <a:xfrm>
              <a:off x="2007779" y="4477490"/>
              <a:ext cx="1389191" cy="676541"/>
              <a:chOff x="1698430" y="4498823"/>
              <a:chExt cx="1589281" cy="773986"/>
            </a:xfrm>
          </p:grpSpPr>
          <p:sp>
            <p:nvSpPr>
              <p:cNvPr id="2091" name="Google Shape;2091;p30"/>
              <p:cNvSpPr/>
              <p:nvPr/>
            </p:nvSpPr>
            <p:spPr>
              <a:xfrm>
                <a:off x="1698430" y="4919182"/>
                <a:ext cx="299182" cy="231677"/>
              </a:xfrm>
              <a:custGeom>
                <a:avLst/>
                <a:gdLst/>
                <a:ahLst/>
                <a:cxnLst/>
                <a:rect l="l" t="t" r="r" b="b"/>
                <a:pathLst>
                  <a:path w="4627" h="3583" extrusionOk="0">
                    <a:moveTo>
                      <a:pt x="1912" y="1"/>
                    </a:moveTo>
                    <a:cubicBezTo>
                      <a:pt x="1110" y="1"/>
                      <a:pt x="438" y="408"/>
                      <a:pt x="257" y="1086"/>
                    </a:cubicBezTo>
                    <a:cubicBezTo>
                      <a:pt x="1" y="1995"/>
                      <a:pt x="718" y="3046"/>
                      <a:pt x="1846" y="3431"/>
                    </a:cubicBezTo>
                    <a:cubicBezTo>
                      <a:pt x="2141" y="3533"/>
                      <a:pt x="2435" y="3582"/>
                      <a:pt x="2714" y="3582"/>
                    </a:cubicBezTo>
                    <a:cubicBezTo>
                      <a:pt x="3512" y="3582"/>
                      <a:pt x="4180" y="3182"/>
                      <a:pt x="4370" y="2508"/>
                    </a:cubicBezTo>
                    <a:cubicBezTo>
                      <a:pt x="4627" y="1598"/>
                      <a:pt x="3909" y="535"/>
                      <a:pt x="2768" y="150"/>
                    </a:cubicBezTo>
                    <a:cubicBezTo>
                      <a:pt x="2477" y="49"/>
                      <a:pt x="2187" y="1"/>
                      <a:pt x="19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30"/>
              <p:cNvSpPr/>
              <p:nvPr/>
            </p:nvSpPr>
            <p:spPr>
              <a:xfrm>
                <a:off x="1698430" y="4903146"/>
                <a:ext cx="299182" cy="263554"/>
              </a:xfrm>
              <a:custGeom>
                <a:avLst/>
                <a:gdLst/>
                <a:ahLst/>
                <a:cxnLst/>
                <a:rect l="l" t="t" r="r" b="b"/>
                <a:pathLst>
                  <a:path w="4627" h="4076" fill="none" extrusionOk="0">
                    <a:moveTo>
                      <a:pt x="4370" y="2756"/>
                    </a:moveTo>
                    <a:cubicBezTo>
                      <a:pt x="4114" y="3666"/>
                      <a:pt x="2986" y="4076"/>
                      <a:pt x="1846" y="3679"/>
                    </a:cubicBezTo>
                    <a:cubicBezTo>
                      <a:pt x="718" y="3294"/>
                      <a:pt x="1" y="2243"/>
                      <a:pt x="257" y="1334"/>
                    </a:cubicBezTo>
                    <a:cubicBezTo>
                      <a:pt x="500" y="424"/>
                      <a:pt x="1628" y="1"/>
                      <a:pt x="2768" y="398"/>
                    </a:cubicBezTo>
                    <a:cubicBezTo>
                      <a:pt x="3909" y="783"/>
                      <a:pt x="4627" y="1846"/>
                      <a:pt x="4370" y="2756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30"/>
              <p:cNvSpPr/>
              <p:nvPr/>
            </p:nvSpPr>
            <p:spPr>
              <a:xfrm>
                <a:off x="2442482" y="5021152"/>
                <a:ext cx="309139" cy="235750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3646" extrusionOk="0">
                    <a:moveTo>
                      <a:pt x="1976" y="0"/>
                    </a:moveTo>
                    <a:cubicBezTo>
                      <a:pt x="1149" y="0"/>
                      <a:pt x="458" y="410"/>
                      <a:pt x="257" y="1098"/>
                    </a:cubicBezTo>
                    <a:cubicBezTo>
                      <a:pt x="1" y="2020"/>
                      <a:pt x="731" y="3084"/>
                      <a:pt x="1897" y="3494"/>
                    </a:cubicBezTo>
                    <a:cubicBezTo>
                      <a:pt x="2202" y="3596"/>
                      <a:pt x="2505" y="3645"/>
                      <a:pt x="2793" y="3645"/>
                    </a:cubicBezTo>
                    <a:cubicBezTo>
                      <a:pt x="3619" y="3645"/>
                      <a:pt x="4312" y="3243"/>
                      <a:pt x="4512" y="2558"/>
                    </a:cubicBezTo>
                    <a:cubicBezTo>
                      <a:pt x="4781" y="1623"/>
                      <a:pt x="4038" y="547"/>
                      <a:pt x="2859" y="149"/>
                    </a:cubicBezTo>
                    <a:cubicBezTo>
                      <a:pt x="2558" y="48"/>
                      <a:pt x="2259" y="0"/>
                      <a:pt x="19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30"/>
              <p:cNvSpPr/>
              <p:nvPr/>
            </p:nvSpPr>
            <p:spPr>
              <a:xfrm>
                <a:off x="2442482" y="5005116"/>
                <a:ext cx="309139" cy="267692"/>
              </a:xfrm>
              <a:custGeom>
                <a:avLst/>
                <a:gdLst/>
                <a:ahLst/>
                <a:cxnLst/>
                <a:rect l="l" t="t" r="r" b="b"/>
                <a:pathLst>
                  <a:path w="4781" h="4140" fill="none" extrusionOk="0">
                    <a:moveTo>
                      <a:pt x="4512" y="2806"/>
                    </a:moveTo>
                    <a:cubicBezTo>
                      <a:pt x="4243" y="3729"/>
                      <a:pt x="3076" y="4139"/>
                      <a:pt x="1897" y="3742"/>
                    </a:cubicBezTo>
                    <a:cubicBezTo>
                      <a:pt x="731" y="3332"/>
                      <a:pt x="1" y="2268"/>
                      <a:pt x="257" y="1346"/>
                    </a:cubicBezTo>
                    <a:cubicBezTo>
                      <a:pt x="526" y="423"/>
                      <a:pt x="1680" y="0"/>
                      <a:pt x="2859" y="397"/>
                    </a:cubicBezTo>
                    <a:cubicBezTo>
                      <a:pt x="4038" y="795"/>
                      <a:pt x="4781" y="1871"/>
                      <a:pt x="4512" y="2806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30"/>
              <p:cNvSpPr/>
              <p:nvPr/>
            </p:nvSpPr>
            <p:spPr>
              <a:xfrm>
                <a:off x="1960242" y="4498823"/>
                <a:ext cx="1327470" cy="711777"/>
              </a:xfrm>
              <a:custGeom>
                <a:avLst/>
                <a:gdLst/>
                <a:ahLst/>
                <a:cxnLst/>
                <a:rect l="l" t="t" r="r" b="b"/>
                <a:pathLst>
                  <a:path w="20530" h="11008" fill="none" extrusionOk="0">
                    <a:moveTo>
                      <a:pt x="1" y="9560"/>
                    </a:moveTo>
                    <a:lnTo>
                      <a:pt x="9022" y="0"/>
                    </a:lnTo>
                    <a:lnTo>
                      <a:pt x="20530" y="1115"/>
                    </a:lnTo>
                    <a:lnTo>
                      <a:pt x="11790" y="11008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30"/>
              <p:cNvSpPr/>
              <p:nvPr/>
            </p:nvSpPr>
            <p:spPr>
              <a:xfrm>
                <a:off x="2444163" y="4604026"/>
                <a:ext cx="732533" cy="92916"/>
              </a:xfrm>
              <a:custGeom>
                <a:avLst/>
                <a:gdLst/>
                <a:ahLst/>
                <a:cxnLst/>
                <a:rect l="l" t="t" r="r" b="b"/>
                <a:pathLst>
                  <a:path w="11329" h="1437" fill="none" extrusionOk="0">
                    <a:moveTo>
                      <a:pt x="1" y="1"/>
                    </a:moveTo>
                    <a:lnTo>
                      <a:pt x="11329" y="1436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97" name="Google Shape;2097;p30"/>
            <p:cNvGrpSpPr/>
            <p:nvPr/>
          </p:nvGrpSpPr>
          <p:grpSpPr>
            <a:xfrm>
              <a:off x="6466415" y="3859670"/>
              <a:ext cx="730857" cy="806876"/>
              <a:chOff x="6799261" y="3792016"/>
              <a:chExt cx="836125" cy="923094"/>
            </a:xfrm>
          </p:grpSpPr>
          <p:sp>
            <p:nvSpPr>
              <p:cNvPr id="2098" name="Google Shape;2098;p30"/>
              <p:cNvSpPr/>
              <p:nvPr/>
            </p:nvSpPr>
            <p:spPr>
              <a:xfrm>
                <a:off x="6799261" y="4450327"/>
                <a:ext cx="253597" cy="227733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3522" extrusionOk="0">
                    <a:moveTo>
                      <a:pt x="2548" y="0"/>
                    </a:moveTo>
                    <a:cubicBezTo>
                      <a:pt x="2122" y="0"/>
                      <a:pt x="1633" y="183"/>
                      <a:pt x="1192" y="545"/>
                    </a:cubicBezTo>
                    <a:cubicBezTo>
                      <a:pt x="346" y="1250"/>
                      <a:pt x="0" y="2352"/>
                      <a:pt x="423" y="3031"/>
                    </a:cubicBezTo>
                    <a:cubicBezTo>
                      <a:pt x="625" y="3358"/>
                      <a:pt x="974" y="3522"/>
                      <a:pt x="1377" y="3522"/>
                    </a:cubicBezTo>
                    <a:cubicBezTo>
                      <a:pt x="1796" y="3522"/>
                      <a:pt x="2273" y="3345"/>
                      <a:pt x="2704" y="2993"/>
                    </a:cubicBezTo>
                    <a:cubicBezTo>
                      <a:pt x="3563" y="2288"/>
                      <a:pt x="3922" y="1173"/>
                      <a:pt x="3499" y="494"/>
                    </a:cubicBezTo>
                    <a:cubicBezTo>
                      <a:pt x="3299" y="164"/>
                      <a:pt x="2952" y="0"/>
                      <a:pt x="25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30"/>
              <p:cNvSpPr/>
              <p:nvPr/>
            </p:nvSpPr>
            <p:spPr>
              <a:xfrm>
                <a:off x="6799261" y="4438300"/>
                <a:ext cx="253597" cy="251139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3884" fill="none" extrusionOk="0">
                    <a:moveTo>
                      <a:pt x="3499" y="680"/>
                    </a:moveTo>
                    <a:cubicBezTo>
                      <a:pt x="3922" y="1359"/>
                      <a:pt x="3563" y="2474"/>
                      <a:pt x="2704" y="3179"/>
                    </a:cubicBezTo>
                    <a:cubicBezTo>
                      <a:pt x="1859" y="3871"/>
                      <a:pt x="833" y="3884"/>
                      <a:pt x="423" y="3217"/>
                    </a:cubicBezTo>
                    <a:cubicBezTo>
                      <a:pt x="0" y="2538"/>
                      <a:pt x="346" y="1436"/>
                      <a:pt x="1192" y="731"/>
                    </a:cubicBezTo>
                    <a:cubicBezTo>
                      <a:pt x="2051" y="27"/>
                      <a:pt x="3089" y="1"/>
                      <a:pt x="3499" y="68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30"/>
              <p:cNvSpPr/>
              <p:nvPr/>
            </p:nvSpPr>
            <p:spPr>
              <a:xfrm>
                <a:off x="7369310" y="4471213"/>
                <a:ext cx="266076" cy="232323"/>
              </a:xfrm>
              <a:custGeom>
                <a:avLst/>
                <a:gdLst/>
                <a:ahLst/>
                <a:cxnLst/>
                <a:rect l="l" t="t" r="r" b="b"/>
                <a:pathLst>
                  <a:path w="4115" h="3593" extrusionOk="0">
                    <a:moveTo>
                      <a:pt x="2700" y="1"/>
                    </a:moveTo>
                    <a:cubicBezTo>
                      <a:pt x="2254" y="1"/>
                      <a:pt x="1743" y="187"/>
                      <a:pt x="1282" y="556"/>
                    </a:cubicBezTo>
                    <a:cubicBezTo>
                      <a:pt x="385" y="1273"/>
                      <a:pt x="1" y="2401"/>
                      <a:pt x="424" y="3093"/>
                    </a:cubicBezTo>
                    <a:cubicBezTo>
                      <a:pt x="631" y="3426"/>
                      <a:pt x="993" y="3593"/>
                      <a:pt x="1414" y="3593"/>
                    </a:cubicBezTo>
                    <a:cubicBezTo>
                      <a:pt x="1850" y="3593"/>
                      <a:pt x="2350" y="3413"/>
                      <a:pt x="2807" y="3054"/>
                    </a:cubicBezTo>
                    <a:cubicBezTo>
                      <a:pt x="3717" y="2337"/>
                      <a:pt x="4114" y="1196"/>
                      <a:pt x="3691" y="504"/>
                    </a:cubicBezTo>
                    <a:cubicBezTo>
                      <a:pt x="3486" y="168"/>
                      <a:pt x="3122" y="1"/>
                      <a:pt x="27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30"/>
              <p:cNvSpPr/>
              <p:nvPr/>
            </p:nvSpPr>
            <p:spPr>
              <a:xfrm>
                <a:off x="7369310" y="4459056"/>
                <a:ext cx="266076" cy="256054"/>
              </a:xfrm>
              <a:custGeom>
                <a:avLst/>
                <a:gdLst/>
                <a:ahLst/>
                <a:cxnLst/>
                <a:rect l="l" t="t" r="r" b="b"/>
                <a:pathLst>
                  <a:path w="4115" h="3960" fill="none" extrusionOk="0">
                    <a:moveTo>
                      <a:pt x="3691" y="692"/>
                    </a:moveTo>
                    <a:cubicBezTo>
                      <a:pt x="4114" y="1384"/>
                      <a:pt x="3717" y="2525"/>
                      <a:pt x="2807" y="3242"/>
                    </a:cubicBezTo>
                    <a:cubicBezTo>
                      <a:pt x="1910" y="3947"/>
                      <a:pt x="847" y="3960"/>
                      <a:pt x="424" y="3281"/>
                    </a:cubicBezTo>
                    <a:cubicBezTo>
                      <a:pt x="1" y="2589"/>
                      <a:pt x="385" y="1461"/>
                      <a:pt x="1282" y="744"/>
                    </a:cubicBezTo>
                    <a:cubicBezTo>
                      <a:pt x="2179" y="26"/>
                      <a:pt x="3269" y="0"/>
                      <a:pt x="3691" y="692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30"/>
              <p:cNvSpPr/>
              <p:nvPr/>
            </p:nvSpPr>
            <p:spPr>
              <a:xfrm>
                <a:off x="6865538" y="3792016"/>
                <a:ext cx="750767" cy="732533"/>
              </a:xfrm>
              <a:custGeom>
                <a:avLst/>
                <a:gdLst/>
                <a:ahLst/>
                <a:cxnLst/>
                <a:rect l="l" t="t" r="r" b="b"/>
                <a:pathLst>
                  <a:path w="11611" h="11329" fill="none" extrusionOk="0">
                    <a:moveTo>
                      <a:pt x="2615" y="11008"/>
                    </a:moveTo>
                    <a:lnTo>
                      <a:pt x="1" y="1"/>
                    </a:lnTo>
                    <a:lnTo>
                      <a:pt x="8638" y="398"/>
                    </a:lnTo>
                    <a:lnTo>
                      <a:pt x="11611" y="11329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30"/>
              <p:cNvSpPr/>
              <p:nvPr/>
            </p:nvSpPr>
            <p:spPr>
              <a:xfrm>
                <a:off x="6901166" y="3942029"/>
                <a:ext cx="567650" cy="40671"/>
              </a:xfrm>
              <a:custGeom>
                <a:avLst/>
                <a:gdLst/>
                <a:ahLst/>
                <a:cxnLst/>
                <a:rect l="l" t="t" r="r" b="b"/>
                <a:pathLst>
                  <a:path w="8779" h="629" fill="none" extrusionOk="0">
                    <a:moveTo>
                      <a:pt x="1" y="0"/>
                    </a:moveTo>
                    <a:lnTo>
                      <a:pt x="8779" y="628"/>
                    </a:lnTo>
                  </a:path>
                </a:pathLst>
              </a:custGeom>
              <a:noFill/>
              <a:ln w="28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04" name="Google Shape;2104;p30"/>
            <p:cNvGrpSpPr/>
            <p:nvPr/>
          </p:nvGrpSpPr>
          <p:grpSpPr>
            <a:xfrm>
              <a:off x="4095014" y="4295047"/>
              <a:ext cx="538913" cy="696042"/>
              <a:chOff x="4086298" y="4290102"/>
              <a:chExt cx="616535" cy="796296"/>
            </a:xfrm>
          </p:grpSpPr>
          <p:sp>
            <p:nvSpPr>
              <p:cNvPr id="2105" name="Google Shape;2105;p30"/>
              <p:cNvSpPr/>
              <p:nvPr/>
            </p:nvSpPr>
            <p:spPr>
              <a:xfrm>
                <a:off x="4086298" y="4651749"/>
                <a:ext cx="174129" cy="133458"/>
              </a:xfrm>
              <a:custGeom>
                <a:avLst/>
                <a:gdLst/>
                <a:ahLst/>
                <a:cxnLst/>
                <a:rect l="l" t="t" r="r" b="b"/>
                <a:pathLst>
                  <a:path w="2693" h="2064" extrusionOk="0">
                    <a:moveTo>
                      <a:pt x="1289" y="0"/>
                    </a:moveTo>
                    <a:cubicBezTo>
                      <a:pt x="635" y="0"/>
                      <a:pt x="88" y="392"/>
                      <a:pt x="52" y="917"/>
                    </a:cubicBezTo>
                    <a:cubicBezTo>
                      <a:pt x="1" y="1481"/>
                      <a:pt x="539" y="1993"/>
                      <a:pt x="1257" y="2057"/>
                    </a:cubicBezTo>
                    <a:cubicBezTo>
                      <a:pt x="1306" y="2062"/>
                      <a:pt x="1356" y="2064"/>
                      <a:pt x="1404" y="2064"/>
                    </a:cubicBezTo>
                    <a:cubicBezTo>
                      <a:pt x="2057" y="2064"/>
                      <a:pt x="2593" y="1672"/>
                      <a:pt x="2641" y="1147"/>
                    </a:cubicBezTo>
                    <a:cubicBezTo>
                      <a:pt x="2692" y="571"/>
                      <a:pt x="2154" y="58"/>
                      <a:pt x="1436" y="7"/>
                    </a:cubicBezTo>
                    <a:cubicBezTo>
                      <a:pt x="1387" y="3"/>
                      <a:pt x="1337" y="0"/>
                      <a:pt x="128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30"/>
              <p:cNvSpPr/>
              <p:nvPr/>
            </p:nvSpPr>
            <p:spPr>
              <a:xfrm>
                <a:off x="4086298" y="4647999"/>
                <a:ext cx="174129" cy="140959"/>
              </a:xfrm>
              <a:custGeom>
                <a:avLst/>
                <a:gdLst/>
                <a:ahLst/>
                <a:cxnLst/>
                <a:rect l="l" t="t" r="r" b="b"/>
                <a:pathLst>
                  <a:path w="2693" h="2180" fill="none" extrusionOk="0">
                    <a:moveTo>
                      <a:pt x="2641" y="1205"/>
                    </a:moveTo>
                    <a:cubicBezTo>
                      <a:pt x="2590" y="1769"/>
                      <a:pt x="1974" y="2179"/>
                      <a:pt x="1257" y="2115"/>
                    </a:cubicBezTo>
                    <a:cubicBezTo>
                      <a:pt x="539" y="2051"/>
                      <a:pt x="1" y="1539"/>
                      <a:pt x="52" y="975"/>
                    </a:cubicBezTo>
                    <a:cubicBezTo>
                      <a:pt x="91" y="411"/>
                      <a:pt x="719" y="1"/>
                      <a:pt x="1436" y="65"/>
                    </a:cubicBezTo>
                    <a:cubicBezTo>
                      <a:pt x="2154" y="116"/>
                      <a:pt x="2692" y="629"/>
                      <a:pt x="2641" y="1205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30"/>
              <p:cNvSpPr/>
              <p:nvPr/>
            </p:nvSpPr>
            <p:spPr>
              <a:xfrm>
                <a:off x="4368866" y="4949189"/>
                <a:ext cx="174065" cy="134169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2075" extrusionOk="0">
                    <a:moveTo>
                      <a:pt x="1289" y="1"/>
                    </a:moveTo>
                    <a:cubicBezTo>
                      <a:pt x="636" y="1"/>
                      <a:pt x="100" y="393"/>
                      <a:pt x="52" y="930"/>
                    </a:cubicBezTo>
                    <a:cubicBezTo>
                      <a:pt x="1" y="1494"/>
                      <a:pt x="539" y="2006"/>
                      <a:pt x="1257" y="2070"/>
                    </a:cubicBezTo>
                    <a:cubicBezTo>
                      <a:pt x="1298" y="2073"/>
                      <a:pt x="1340" y="2075"/>
                      <a:pt x="1381" y="2075"/>
                    </a:cubicBezTo>
                    <a:cubicBezTo>
                      <a:pt x="2045" y="2075"/>
                      <a:pt x="2605" y="1691"/>
                      <a:pt x="2653" y="1148"/>
                    </a:cubicBezTo>
                    <a:cubicBezTo>
                      <a:pt x="2692" y="584"/>
                      <a:pt x="2154" y="71"/>
                      <a:pt x="1436" y="7"/>
                    </a:cubicBezTo>
                    <a:cubicBezTo>
                      <a:pt x="1386" y="3"/>
                      <a:pt x="1337" y="1"/>
                      <a:pt x="12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30"/>
              <p:cNvSpPr/>
              <p:nvPr/>
            </p:nvSpPr>
            <p:spPr>
              <a:xfrm>
                <a:off x="4368866" y="4945503"/>
                <a:ext cx="174065" cy="140894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2179" fill="none" extrusionOk="0">
                    <a:moveTo>
                      <a:pt x="2653" y="1205"/>
                    </a:moveTo>
                    <a:cubicBezTo>
                      <a:pt x="2602" y="1781"/>
                      <a:pt x="1974" y="2179"/>
                      <a:pt x="1257" y="2127"/>
                    </a:cubicBezTo>
                    <a:cubicBezTo>
                      <a:pt x="539" y="2063"/>
                      <a:pt x="1" y="1551"/>
                      <a:pt x="52" y="987"/>
                    </a:cubicBezTo>
                    <a:cubicBezTo>
                      <a:pt x="103" y="410"/>
                      <a:pt x="718" y="0"/>
                      <a:pt x="1436" y="64"/>
                    </a:cubicBezTo>
                    <a:cubicBezTo>
                      <a:pt x="2154" y="128"/>
                      <a:pt x="2692" y="641"/>
                      <a:pt x="2653" y="1205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30"/>
              <p:cNvSpPr/>
              <p:nvPr/>
            </p:nvSpPr>
            <p:spPr>
              <a:xfrm>
                <a:off x="4252864" y="4290102"/>
                <a:ext cx="449969" cy="749086"/>
              </a:xfrm>
              <a:custGeom>
                <a:avLst/>
                <a:gdLst/>
                <a:ahLst/>
                <a:cxnLst/>
                <a:rect l="l" t="t" r="r" b="b"/>
                <a:pathLst>
                  <a:path w="6959" h="11585" fill="none" extrusionOk="0">
                    <a:moveTo>
                      <a:pt x="1" y="6984"/>
                    </a:moveTo>
                    <a:lnTo>
                      <a:pt x="2897" y="0"/>
                    </a:lnTo>
                    <a:lnTo>
                      <a:pt x="6959" y="4536"/>
                    </a:lnTo>
                    <a:lnTo>
                      <a:pt x="4383" y="11584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30"/>
              <p:cNvSpPr/>
              <p:nvPr/>
            </p:nvSpPr>
            <p:spPr>
              <a:xfrm>
                <a:off x="4401196" y="4384506"/>
                <a:ext cx="262714" cy="303320"/>
              </a:xfrm>
              <a:custGeom>
                <a:avLst/>
                <a:gdLst/>
                <a:ahLst/>
                <a:cxnLst/>
                <a:rect l="l" t="t" r="r" b="b"/>
                <a:pathLst>
                  <a:path w="4063" h="4691" fill="none" extrusionOk="0">
                    <a:moveTo>
                      <a:pt x="0" y="1"/>
                    </a:moveTo>
                    <a:lnTo>
                      <a:pt x="4063" y="4691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11" name="Google Shape;2111;p30"/>
            <p:cNvGrpSpPr/>
            <p:nvPr/>
          </p:nvGrpSpPr>
          <p:grpSpPr>
            <a:xfrm>
              <a:off x="-684325" y="4565830"/>
              <a:ext cx="538913" cy="696098"/>
              <a:chOff x="-1381427" y="4599887"/>
              <a:chExt cx="616535" cy="796360"/>
            </a:xfrm>
          </p:grpSpPr>
          <p:sp>
            <p:nvSpPr>
              <p:cNvPr id="2112" name="Google Shape;2112;p30"/>
              <p:cNvSpPr/>
              <p:nvPr/>
            </p:nvSpPr>
            <p:spPr>
              <a:xfrm>
                <a:off x="-1381427" y="4960888"/>
                <a:ext cx="174065" cy="134169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2075" extrusionOk="0">
                    <a:moveTo>
                      <a:pt x="1314" y="1"/>
                    </a:moveTo>
                    <a:cubicBezTo>
                      <a:pt x="649" y="1"/>
                      <a:pt x="88" y="396"/>
                      <a:pt x="51" y="927"/>
                    </a:cubicBezTo>
                    <a:cubicBezTo>
                      <a:pt x="0" y="1491"/>
                      <a:pt x="538" y="2004"/>
                      <a:pt x="1256" y="2068"/>
                    </a:cubicBezTo>
                    <a:cubicBezTo>
                      <a:pt x="1306" y="2072"/>
                      <a:pt x="1355" y="2075"/>
                      <a:pt x="1403" y="2075"/>
                    </a:cubicBezTo>
                    <a:cubicBezTo>
                      <a:pt x="2056" y="2075"/>
                      <a:pt x="2592" y="1683"/>
                      <a:pt x="2640" y="1158"/>
                    </a:cubicBezTo>
                    <a:cubicBezTo>
                      <a:pt x="2691" y="581"/>
                      <a:pt x="2153" y="69"/>
                      <a:pt x="1435" y="5"/>
                    </a:cubicBezTo>
                    <a:cubicBezTo>
                      <a:pt x="1395" y="2"/>
                      <a:pt x="1354" y="1"/>
                      <a:pt x="13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30"/>
              <p:cNvSpPr/>
              <p:nvPr/>
            </p:nvSpPr>
            <p:spPr>
              <a:xfrm>
                <a:off x="-1381427" y="4957849"/>
                <a:ext cx="174065" cy="140959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2180" fill="none" extrusionOk="0">
                    <a:moveTo>
                      <a:pt x="2640" y="1205"/>
                    </a:moveTo>
                    <a:cubicBezTo>
                      <a:pt x="2589" y="1769"/>
                      <a:pt x="1974" y="2179"/>
                      <a:pt x="1256" y="2115"/>
                    </a:cubicBezTo>
                    <a:cubicBezTo>
                      <a:pt x="538" y="2051"/>
                      <a:pt x="0" y="1538"/>
                      <a:pt x="51" y="974"/>
                    </a:cubicBezTo>
                    <a:cubicBezTo>
                      <a:pt x="90" y="411"/>
                      <a:pt x="718" y="1"/>
                      <a:pt x="1435" y="52"/>
                    </a:cubicBezTo>
                    <a:cubicBezTo>
                      <a:pt x="2153" y="116"/>
                      <a:pt x="2691" y="628"/>
                      <a:pt x="2640" y="1205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30"/>
              <p:cNvSpPr/>
              <p:nvPr/>
            </p:nvSpPr>
            <p:spPr>
              <a:xfrm>
                <a:off x="-1098925" y="5259039"/>
                <a:ext cx="174065" cy="134169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2075" extrusionOk="0">
                    <a:moveTo>
                      <a:pt x="1289" y="0"/>
                    </a:moveTo>
                    <a:cubicBezTo>
                      <a:pt x="636" y="0"/>
                      <a:pt x="100" y="392"/>
                      <a:pt x="52" y="917"/>
                    </a:cubicBezTo>
                    <a:cubicBezTo>
                      <a:pt x="1" y="1493"/>
                      <a:pt x="539" y="2006"/>
                      <a:pt x="1257" y="2070"/>
                    </a:cubicBezTo>
                    <a:cubicBezTo>
                      <a:pt x="1297" y="2073"/>
                      <a:pt x="1338" y="2074"/>
                      <a:pt x="1378" y="2074"/>
                    </a:cubicBezTo>
                    <a:cubicBezTo>
                      <a:pt x="2044" y="2074"/>
                      <a:pt x="2605" y="1679"/>
                      <a:pt x="2653" y="1148"/>
                    </a:cubicBezTo>
                    <a:cubicBezTo>
                      <a:pt x="2692" y="584"/>
                      <a:pt x="2154" y="71"/>
                      <a:pt x="1436" y="7"/>
                    </a:cubicBezTo>
                    <a:cubicBezTo>
                      <a:pt x="1386" y="3"/>
                      <a:pt x="1337" y="0"/>
                      <a:pt x="12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30"/>
              <p:cNvSpPr/>
              <p:nvPr/>
            </p:nvSpPr>
            <p:spPr>
              <a:xfrm>
                <a:off x="-1098925" y="5255289"/>
                <a:ext cx="174065" cy="140959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2180" fill="none" extrusionOk="0">
                    <a:moveTo>
                      <a:pt x="2653" y="1206"/>
                    </a:moveTo>
                    <a:cubicBezTo>
                      <a:pt x="2602" y="1769"/>
                      <a:pt x="1974" y="2179"/>
                      <a:pt x="1257" y="2128"/>
                    </a:cubicBezTo>
                    <a:cubicBezTo>
                      <a:pt x="539" y="2064"/>
                      <a:pt x="1" y="1551"/>
                      <a:pt x="52" y="975"/>
                    </a:cubicBezTo>
                    <a:cubicBezTo>
                      <a:pt x="103" y="411"/>
                      <a:pt x="718" y="1"/>
                      <a:pt x="1436" y="65"/>
                    </a:cubicBezTo>
                    <a:cubicBezTo>
                      <a:pt x="2154" y="129"/>
                      <a:pt x="2692" y="642"/>
                      <a:pt x="2653" y="1206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30"/>
              <p:cNvSpPr/>
              <p:nvPr/>
            </p:nvSpPr>
            <p:spPr>
              <a:xfrm>
                <a:off x="-1214926" y="4599887"/>
                <a:ext cx="450034" cy="748310"/>
              </a:xfrm>
              <a:custGeom>
                <a:avLst/>
                <a:gdLst/>
                <a:ahLst/>
                <a:cxnLst/>
                <a:rect l="l" t="t" r="r" b="b"/>
                <a:pathLst>
                  <a:path w="6960" h="11573" fill="none" extrusionOk="0">
                    <a:moveTo>
                      <a:pt x="1" y="6972"/>
                    </a:moveTo>
                    <a:lnTo>
                      <a:pt x="2897" y="1"/>
                    </a:lnTo>
                    <a:lnTo>
                      <a:pt x="6959" y="4537"/>
                    </a:lnTo>
                    <a:lnTo>
                      <a:pt x="4383" y="11572"/>
                    </a:ln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30"/>
              <p:cNvSpPr/>
              <p:nvPr/>
            </p:nvSpPr>
            <p:spPr>
              <a:xfrm>
                <a:off x="-1066594" y="4694357"/>
                <a:ext cx="262714" cy="303320"/>
              </a:xfrm>
              <a:custGeom>
                <a:avLst/>
                <a:gdLst/>
                <a:ahLst/>
                <a:cxnLst/>
                <a:rect l="l" t="t" r="r" b="b"/>
                <a:pathLst>
                  <a:path w="4063" h="4691" fill="none" extrusionOk="0">
                    <a:moveTo>
                      <a:pt x="1" y="1"/>
                    </a:moveTo>
                    <a:lnTo>
                      <a:pt x="4063" y="4691"/>
                    </a:ln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18" name="Google Shape;2118;p30"/>
          <p:cNvGrpSpPr/>
          <p:nvPr/>
        </p:nvGrpSpPr>
        <p:grpSpPr>
          <a:xfrm rot="-1017617">
            <a:off x="-1356713" y="-916074"/>
            <a:ext cx="3617640" cy="2877885"/>
            <a:chOff x="-1221177" y="-856963"/>
            <a:chExt cx="3089277" cy="2457565"/>
          </a:xfrm>
        </p:grpSpPr>
        <p:grpSp>
          <p:nvGrpSpPr>
            <p:cNvPr id="2119" name="Google Shape;2119;p30"/>
            <p:cNvGrpSpPr/>
            <p:nvPr/>
          </p:nvGrpSpPr>
          <p:grpSpPr>
            <a:xfrm>
              <a:off x="-1221177" y="-856963"/>
              <a:ext cx="3089277" cy="2457565"/>
              <a:chOff x="-1221177" y="-856963"/>
              <a:chExt cx="3089277" cy="2457565"/>
            </a:xfrm>
          </p:grpSpPr>
          <p:sp>
            <p:nvSpPr>
              <p:cNvPr id="2120" name="Google Shape;2120;p30"/>
              <p:cNvSpPr/>
              <p:nvPr/>
            </p:nvSpPr>
            <p:spPr>
              <a:xfrm>
                <a:off x="-1221177" y="-564373"/>
                <a:ext cx="3089277" cy="2164975"/>
              </a:xfrm>
              <a:custGeom>
                <a:avLst/>
                <a:gdLst/>
                <a:ahLst/>
                <a:cxnLst/>
                <a:rect l="l" t="t" r="r" b="b"/>
                <a:pathLst>
                  <a:path w="65482" h="45890" fill="none" extrusionOk="0">
                    <a:moveTo>
                      <a:pt x="0" y="40751"/>
                    </a:moveTo>
                    <a:cubicBezTo>
                      <a:pt x="18837" y="45889"/>
                      <a:pt x="46927" y="45492"/>
                      <a:pt x="60600" y="14866"/>
                    </a:cubicBezTo>
                    <a:cubicBezTo>
                      <a:pt x="63047" y="9381"/>
                      <a:pt x="65482" y="1"/>
                      <a:pt x="65482" y="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30"/>
              <p:cNvSpPr/>
              <p:nvPr/>
            </p:nvSpPr>
            <p:spPr>
              <a:xfrm>
                <a:off x="-1050729" y="-637497"/>
                <a:ext cx="2826970" cy="2014998"/>
              </a:xfrm>
              <a:custGeom>
                <a:avLst/>
                <a:gdLst/>
                <a:ahLst/>
                <a:cxnLst/>
                <a:rect l="l" t="t" r="r" b="b"/>
                <a:pathLst>
                  <a:path w="59922" h="42711" fill="none" extrusionOk="0">
                    <a:moveTo>
                      <a:pt x="1" y="38610"/>
                    </a:moveTo>
                    <a:cubicBezTo>
                      <a:pt x="16980" y="42711"/>
                      <a:pt x="41814" y="41878"/>
                      <a:pt x="54885" y="14519"/>
                    </a:cubicBezTo>
                    <a:cubicBezTo>
                      <a:pt x="57474" y="9099"/>
                      <a:pt x="59921" y="0"/>
                      <a:pt x="59921" y="0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30"/>
              <p:cNvSpPr/>
              <p:nvPr/>
            </p:nvSpPr>
            <p:spPr>
              <a:xfrm>
                <a:off x="-880847" y="-710668"/>
                <a:ext cx="2564569" cy="1865729"/>
              </a:xfrm>
              <a:custGeom>
                <a:avLst/>
                <a:gdLst/>
                <a:ahLst/>
                <a:cxnLst/>
                <a:rect l="l" t="t" r="r" b="b"/>
                <a:pathLst>
                  <a:path w="54360" h="39547" fill="none" extrusionOk="0">
                    <a:moveTo>
                      <a:pt x="1" y="36483"/>
                    </a:moveTo>
                    <a:cubicBezTo>
                      <a:pt x="15134" y="39546"/>
                      <a:pt x="36817" y="38303"/>
                      <a:pt x="49195" y="14186"/>
                    </a:cubicBezTo>
                    <a:cubicBezTo>
                      <a:pt x="51938" y="8830"/>
                      <a:pt x="54360" y="1"/>
                      <a:pt x="54360" y="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30"/>
              <p:cNvSpPr/>
              <p:nvPr/>
            </p:nvSpPr>
            <p:spPr>
              <a:xfrm>
                <a:off x="-710353" y="-783792"/>
                <a:ext cx="2302168" cy="1715751"/>
              </a:xfrm>
              <a:custGeom>
                <a:avLst/>
                <a:gdLst/>
                <a:ahLst/>
                <a:cxnLst/>
                <a:rect l="l" t="t" r="r" b="b"/>
                <a:pathLst>
                  <a:path w="48798" h="36368" fill="none" extrusionOk="0">
                    <a:moveTo>
                      <a:pt x="0" y="34356"/>
                    </a:moveTo>
                    <a:cubicBezTo>
                      <a:pt x="13276" y="36368"/>
                      <a:pt x="31883" y="34766"/>
                      <a:pt x="43480" y="13853"/>
                    </a:cubicBezTo>
                    <a:cubicBezTo>
                      <a:pt x="46401" y="8573"/>
                      <a:pt x="48798" y="0"/>
                      <a:pt x="48798" y="0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30"/>
              <p:cNvSpPr/>
              <p:nvPr/>
            </p:nvSpPr>
            <p:spPr>
              <a:xfrm>
                <a:off x="-540471" y="-856963"/>
                <a:ext cx="2040380" cy="1565868"/>
              </a:xfrm>
              <a:custGeom>
                <a:avLst/>
                <a:gdLst/>
                <a:ahLst/>
                <a:cxnLst/>
                <a:rect l="l" t="t" r="r" b="b"/>
                <a:pathLst>
                  <a:path w="43249" h="33191" fill="none" extrusionOk="0">
                    <a:moveTo>
                      <a:pt x="0" y="32229"/>
                    </a:moveTo>
                    <a:cubicBezTo>
                      <a:pt x="11431" y="33190"/>
                      <a:pt x="27051" y="31294"/>
                      <a:pt x="37777" y="13520"/>
                    </a:cubicBezTo>
                    <a:cubicBezTo>
                      <a:pt x="40904" y="8317"/>
                      <a:pt x="43249" y="1"/>
                      <a:pt x="43249" y="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25" name="Google Shape;2125;p30"/>
            <p:cNvGrpSpPr/>
            <p:nvPr/>
          </p:nvGrpSpPr>
          <p:grpSpPr>
            <a:xfrm>
              <a:off x="828772" y="314668"/>
              <a:ext cx="416010" cy="486680"/>
              <a:chOff x="828772" y="314668"/>
              <a:chExt cx="416010" cy="486680"/>
            </a:xfrm>
          </p:grpSpPr>
          <p:sp>
            <p:nvSpPr>
              <p:cNvPr id="2126" name="Google Shape;2126;p30"/>
              <p:cNvSpPr/>
              <p:nvPr/>
            </p:nvSpPr>
            <p:spPr>
              <a:xfrm>
                <a:off x="828772" y="325849"/>
                <a:ext cx="182624" cy="180501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3826" extrusionOk="0">
                    <a:moveTo>
                      <a:pt x="2277" y="1"/>
                    </a:moveTo>
                    <a:cubicBezTo>
                      <a:pt x="1531" y="1"/>
                      <a:pt x="747" y="588"/>
                      <a:pt x="398" y="1455"/>
                    </a:cubicBezTo>
                    <a:cubicBezTo>
                      <a:pt x="1" y="2454"/>
                      <a:pt x="321" y="3454"/>
                      <a:pt x="1103" y="3748"/>
                    </a:cubicBezTo>
                    <a:cubicBezTo>
                      <a:pt x="1245" y="3800"/>
                      <a:pt x="1395" y="3825"/>
                      <a:pt x="1548" y="3825"/>
                    </a:cubicBezTo>
                    <a:cubicBezTo>
                      <a:pt x="2224" y="3825"/>
                      <a:pt x="2961" y="3340"/>
                      <a:pt x="3358" y="2557"/>
                    </a:cubicBezTo>
                    <a:cubicBezTo>
                      <a:pt x="3871" y="1544"/>
                      <a:pt x="3602" y="417"/>
                      <a:pt x="2743" y="83"/>
                    </a:cubicBezTo>
                    <a:cubicBezTo>
                      <a:pt x="2593" y="27"/>
                      <a:pt x="2436" y="1"/>
                      <a:pt x="2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30"/>
              <p:cNvSpPr/>
              <p:nvPr/>
            </p:nvSpPr>
            <p:spPr>
              <a:xfrm>
                <a:off x="828772" y="314668"/>
                <a:ext cx="182624" cy="201354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4268" fill="none" extrusionOk="0">
                    <a:moveTo>
                      <a:pt x="2743" y="320"/>
                    </a:moveTo>
                    <a:cubicBezTo>
                      <a:pt x="3602" y="654"/>
                      <a:pt x="3871" y="1781"/>
                      <a:pt x="3358" y="2794"/>
                    </a:cubicBezTo>
                    <a:cubicBezTo>
                      <a:pt x="2871" y="3755"/>
                      <a:pt x="1872" y="4267"/>
                      <a:pt x="1103" y="3985"/>
                    </a:cubicBezTo>
                    <a:cubicBezTo>
                      <a:pt x="321" y="3691"/>
                      <a:pt x="1" y="2691"/>
                      <a:pt x="398" y="1692"/>
                    </a:cubicBezTo>
                    <a:cubicBezTo>
                      <a:pt x="821" y="641"/>
                      <a:pt x="1885" y="0"/>
                      <a:pt x="2743" y="32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30"/>
              <p:cNvSpPr/>
              <p:nvPr/>
            </p:nvSpPr>
            <p:spPr>
              <a:xfrm>
                <a:off x="865664" y="494788"/>
                <a:ext cx="379118" cy="306559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6498" fill="none" extrusionOk="0">
                    <a:moveTo>
                      <a:pt x="1" y="1"/>
                    </a:moveTo>
                    <a:lnTo>
                      <a:pt x="8035" y="6498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29" name="Google Shape;2129;p30"/>
            <p:cNvGrpSpPr/>
            <p:nvPr/>
          </p:nvGrpSpPr>
          <p:grpSpPr>
            <a:xfrm>
              <a:off x="323987" y="610889"/>
              <a:ext cx="341044" cy="623914"/>
              <a:chOff x="323987" y="610889"/>
              <a:chExt cx="341044" cy="623914"/>
            </a:xfrm>
          </p:grpSpPr>
          <p:sp>
            <p:nvSpPr>
              <p:cNvPr id="2130" name="Google Shape;2130;p30"/>
              <p:cNvSpPr/>
              <p:nvPr/>
            </p:nvSpPr>
            <p:spPr>
              <a:xfrm>
                <a:off x="323987" y="1036281"/>
                <a:ext cx="204986" cy="187814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3981" extrusionOk="0">
                    <a:moveTo>
                      <a:pt x="2671" y="0"/>
                    </a:moveTo>
                    <a:cubicBezTo>
                      <a:pt x="2077" y="0"/>
                      <a:pt x="1416" y="308"/>
                      <a:pt x="911" y="876"/>
                    </a:cubicBezTo>
                    <a:cubicBezTo>
                      <a:pt x="116" y="1760"/>
                      <a:pt x="1" y="2952"/>
                      <a:pt x="616" y="3580"/>
                    </a:cubicBezTo>
                    <a:cubicBezTo>
                      <a:pt x="879" y="3848"/>
                      <a:pt x="1237" y="3980"/>
                      <a:pt x="1629" y="3980"/>
                    </a:cubicBezTo>
                    <a:cubicBezTo>
                      <a:pt x="2154" y="3980"/>
                      <a:pt x="2738" y="3742"/>
                      <a:pt x="3230" y="3272"/>
                    </a:cubicBezTo>
                    <a:cubicBezTo>
                      <a:pt x="4127" y="2414"/>
                      <a:pt x="4345" y="1106"/>
                      <a:pt x="3679" y="402"/>
                    </a:cubicBezTo>
                    <a:cubicBezTo>
                      <a:pt x="3411" y="130"/>
                      <a:pt x="3055" y="0"/>
                      <a:pt x="26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30"/>
              <p:cNvSpPr/>
              <p:nvPr/>
            </p:nvSpPr>
            <p:spPr>
              <a:xfrm>
                <a:off x="323987" y="1022552"/>
                <a:ext cx="204986" cy="212252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4499" fill="none" extrusionOk="0">
                    <a:moveTo>
                      <a:pt x="3679" y="693"/>
                    </a:moveTo>
                    <a:cubicBezTo>
                      <a:pt x="4345" y="1397"/>
                      <a:pt x="4127" y="2705"/>
                      <a:pt x="3230" y="3563"/>
                    </a:cubicBezTo>
                    <a:cubicBezTo>
                      <a:pt x="2371" y="4383"/>
                      <a:pt x="1231" y="4499"/>
                      <a:pt x="616" y="3871"/>
                    </a:cubicBezTo>
                    <a:cubicBezTo>
                      <a:pt x="1" y="3243"/>
                      <a:pt x="116" y="2051"/>
                      <a:pt x="911" y="1167"/>
                    </a:cubicBezTo>
                    <a:cubicBezTo>
                      <a:pt x="1744" y="231"/>
                      <a:pt x="2999" y="1"/>
                      <a:pt x="3679" y="69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30"/>
              <p:cNvSpPr/>
              <p:nvPr/>
            </p:nvSpPr>
            <p:spPr>
              <a:xfrm>
                <a:off x="386259" y="610889"/>
                <a:ext cx="278772" cy="473379"/>
              </a:xfrm>
              <a:custGeom>
                <a:avLst/>
                <a:gdLst/>
                <a:ahLst/>
                <a:cxnLst/>
                <a:rect l="l" t="t" r="r" b="b"/>
                <a:pathLst>
                  <a:path w="5909" h="10034" fill="none" extrusionOk="0">
                    <a:moveTo>
                      <a:pt x="2717" y="10034"/>
                    </a:moveTo>
                    <a:lnTo>
                      <a:pt x="1" y="0"/>
                    </a:lnTo>
                    <a:cubicBezTo>
                      <a:pt x="1" y="0"/>
                      <a:pt x="5908" y="3370"/>
                      <a:pt x="4588" y="5562"/>
                    </a:cubicBezTo>
                    <a:cubicBezTo>
                      <a:pt x="3973" y="6394"/>
                      <a:pt x="2807" y="4882"/>
                      <a:pt x="2807" y="4882"/>
                    </a:cubicBez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4" name="Google Shape;2134;p31"/>
          <p:cNvSpPr/>
          <p:nvPr/>
        </p:nvSpPr>
        <p:spPr>
          <a:xfrm rot="2005565">
            <a:off x="537745" y="-29040"/>
            <a:ext cx="8125737" cy="5510089"/>
          </a:xfrm>
          <a:custGeom>
            <a:avLst/>
            <a:gdLst/>
            <a:ahLst/>
            <a:cxnLst/>
            <a:rect l="l" t="t" r="r" b="b"/>
            <a:pathLst>
              <a:path w="197057" h="142526" extrusionOk="0">
                <a:moveTo>
                  <a:pt x="178150" y="100975"/>
                </a:moveTo>
                <a:cubicBezTo>
                  <a:pt x="175293" y="92768"/>
                  <a:pt x="176083" y="83740"/>
                  <a:pt x="177572" y="75199"/>
                </a:cubicBezTo>
                <a:cubicBezTo>
                  <a:pt x="179092" y="66628"/>
                  <a:pt x="181311" y="58087"/>
                  <a:pt x="181189" y="49393"/>
                </a:cubicBezTo>
                <a:cubicBezTo>
                  <a:pt x="181007" y="35199"/>
                  <a:pt x="174198" y="21186"/>
                  <a:pt x="163074" y="12341"/>
                </a:cubicBezTo>
                <a:cubicBezTo>
                  <a:pt x="151949" y="3496"/>
                  <a:pt x="136751" y="1"/>
                  <a:pt x="122891" y="3223"/>
                </a:cubicBezTo>
                <a:cubicBezTo>
                  <a:pt x="114167" y="5259"/>
                  <a:pt x="105930" y="9818"/>
                  <a:pt x="96963" y="10183"/>
                </a:cubicBezTo>
                <a:cubicBezTo>
                  <a:pt x="87723" y="10578"/>
                  <a:pt x="78969" y="6505"/>
                  <a:pt x="69911" y="4834"/>
                </a:cubicBezTo>
                <a:cubicBezTo>
                  <a:pt x="48360" y="882"/>
                  <a:pt x="25260" y="11703"/>
                  <a:pt x="13223" y="30001"/>
                </a:cubicBezTo>
                <a:cubicBezTo>
                  <a:pt x="1156" y="48299"/>
                  <a:pt x="1" y="72828"/>
                  <a:pt x="8846" y="92859"/>
                </a:cubicBezTo>
                <a:cubicBezTo>
                  <a:pt x="17661" y="112920"/>
                  <a:pt x="35746" y="128300"/>
                  <a:pt x="56446" y="135413"/>
                </a:cubicBezTo>
                <a:cubicBezTo>
                  <a:pt x="77175" y="142526"/>
                  <a:pt x="100215" y="141705"/>
                  <a:pt x="121006" y="134775"/>
                </a:cubicBezTo>
                <a:cubicBezTo>
                  <a:pt x="131189" y="131370"/>
                  <a:pt x="140885" y="126568"/>
                  <a:pt x="151219" y="123650"/>
                </a:cubicBezTo>
                <a:cubicBezTo>
                  <a:pt x="161554" y="120732"/>
                  <a:pt x="172952" y="119790"/>
                  <a:pt x="182800" y="124136"/>
                </a:cubicBezTo>
                <a:lnTo>
                  <a:pt x="197056" y="116628"/>
                </a:lnTo>
                <a:cubicBezTo>
                  <a:pt x="188363" y="116385"/>
                  <a:pt x="181007" y="109212"/>
                  <a:pt x="178150" y="1009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35" name="Google Shape;2135;p31"/>
          <p:cNvGrpSpPr/>
          <p:nvPr/>
        </p:nvGrpSpPr>
        <p:grpSpPr>
          <a:xfrm rot="1869449">
            <a:off x="6415553" y="-413197"/>
            <a:ext cx="4042356" cy="2363639"/>
            <a:chOff x="302500" y="1375325"/>
            <a:chExt cx="2796475" cy="1635150"/>
          </a:xfrm>
        </p:grpSpPr>
        <p:sp>
          <p:nvSpPr>
            <p:cNvPr id="2136" name="Google Shape;2136;p31"/>
            <p:cNvSpPr/>
            <p:nvPr/>
          </p:nvSpPr>
          <p:spPr>
            <a:xfrm>
              <a:off x="302500" y="1375325"/>
              <a:ext cx="2771800" cy="1298450"/>
            </a:xfrm>
            <a:custGeom>
              <a:avLst/>
              <a:gdLst/>
              <a:ahLst/>
              <a:cxnLst/>
              <a:rect l="l" t="t" r="r" b="b"/>
              <a:pathLst>
                <a:path w="110872" h="51938" fill="none" extrusionOk="0">
                  <a:moveTo>
                    <a:pt x="1" y="19556"/>
                  </a:moveTo>
                  <a:cubicBezTo>
                    <a:pt x="45082" y="1"/>
                    <a:pt x="69955" y="51937"/>
                    <a:pt x="110872" y="38393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31"/>
            <p:cNvSpPr/>
            <p:nvPr/>
          </p:nvSpPr>
          <p:spPr>
            <a:xfrm>
              <a:off x="345425" y="1584200"/>
              <a:ext cx="2734975" cy="1175100"/>
            </a:xfrm>
            <a:custGeom>
              <a:avLst/>
              <a:gdLst/>
              <a:ahLst/>
              <a:cxnLst/>
              <a:rect l="l" t="t" r="r" b="b"/>
              <a:pathLst>
                <a:path w="109399" h="47004" fill="none" extrusionOk="0">
                  <a:moveTo>
                    <a:pt x="1" y="17480"/>
                  </a:moveTo>
                  <a:cubicBezTo>
                    <a:pt x="44019" y="1"/>
                    <a:pt x="71967" y="47004"/>
                    <a:pt x="109398" y="32203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31"/>
            <p:cNvSpPr/>
            <p:nvPr/>
          </p:nvSpPr>
          <p:spPr>
            <a:xfrm>
              <a:off x="387725" y="1788275"/>
              <a:ext cx="2699075" cy="1055925"/>
            </a:xfrm>
            <a:custGeom>
              <a:avLst/>
              <a:gdLst/>
              <a:ahLst/>
              <a:cxnLst/>
              <a:rect l="l" t="t" r="r" b="b"/>
              <a:pathLst>
                <a:path w="107963" h="42237" fill="none" extrusionOk="0">
                  <a:moveTo>
                    <a:pt x="0" y="15660"/>
                  </a:moveTo>
                  <a:cubicBezTo>
                    <a:pt x="43134" y="1"/>
                    <a:pt x="73914" y="42237"/>
                    <a:pt x="107962" y="26219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31"/>
            <p:cNvSpPr/>
            <p:nvPr/>
          </p:nvSpPr>
          <p:spPr>
            <a:xfrm>
              <a:off x="432575" y="1989150"/>
              <a:ext cx="2660300" cy="938675"/>
            </a:xfrm>
            <a:custGeom>
              <a:avLst/>
              <a:gdLst/>
              <a:ahLst/>
              <a:cxnLst/>
              <a:rect l="l" t="t" r="r" b="b"/>
              <a:pathLst>
                <a:path w="106412" h="37547" fill="none" extrusionOk="0">
                  <a:moveTo>
                    <a:pt x="0" y="13993"/>
                  </a:moveTo>
                  <a:cubicBezTo>
                    <a:pt x="42352" y="0"/>
                    <a:pt x="75721" y="37546"/>
                    <a:pt x="106412" y="20349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31"/>
            <p:cNvSpPr/>
            <p:nvPr/>
          </p:nvSpPr>
          <p:spPr>
            <a:xfrm>
              <a:off x="476450" y="2184250"/>
              <a:ext cx="2622525" cy="826225"/>
            </a:xfrm>
            <a:custGeom>
              <a:avLst/>
              <a:gdLst/>
              <a:ahLst/>
              <a:cxnLst/>
              <a:rect l="l" t="t" r="r" b="b"/>
              <a:pathLst>
                <a:path w="104901" h="33049" fill="none" extrusionOk="0">
                  <a:moveTo>
                    <a:pt x="1" y="12622"/>
                  </a:moveTo>
                  <a:cubicBezTo>
                    <a:pt x="41763" y="0"/>
                    <a:pt x="77477" y="33048"/>
                    <a:pt x="104900" y="14724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31"/>
            <p:cNvSpPr/>
            <p:nvPr/>
          </p:nvSpPr>
          <p:spPr>
            <a:xfrm>
              <a:off x="302500" y="1864200"/>
              <a:ext cx="173975" cy="635625"/>
            </a:xfrm>
            <a:custGeom>
              <a:avLst/>
              <a:gdLst/>
              <a:ahLst/>
              <a:cxnLst/>
              <a:rect l="l" t="t" r="r" b="b"/>
              <a:pathLst>
                <a:path w="6959" h="25425" fill="none" extrusionOk="0">
                  <a:moveTo>
                    <a:pt x="1" y="1"/>
                  </a:moveTo>
                  <a:lnTo>
                    <a:pt x="6959" y="2542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31"/>
            <p:cNvSpPr/>
            <p:nvPr/>
          </p:nvSpPr>
          <p:spPr>
            <a:xfrm>
              <a:off x="352475" y="1846575"/>
              <a:ext cx="174000" cy="635625"/>
            </a:xfrm>
            <a:custGeom>
              <a:avLst/>
              <a:gdLst/>
              <a:ahLst/>
              <a:cxnLst/>
              <a:rect l="l" t="t" r="r" b="b"/>
              <a:pathLst>
                <a:path w="6960" h="25425" fill="none" extrusionOk="0">
                  <a:moveTo>
                    <a:pt x="1" y="1"/>
                  </a:moveTo>
                  <a:lnTo>
                    <a:pt x="6959" y="2542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3" name="Google Shape;2143;p31"/>
          <p:cNvGrpSpPr/>
          <p:nvPr/>
        </p:nvGrpSpPr>
        <p:grpSpPr>
          <a:xfrm rot="-393298">
            <a:off x="8032434" y="675252"/>
            <a:ext cx="913881" cy="616649"/>
            <a:chOff x="192771" y="3915943"/>
            <a:chExt cx="674372" cy="454968"/>
          </a:xfrm>
        </p:grpSpPr>
        <p:sp>
          <p:nvSpPr>
            <p:cNvPr id="2144" name="Google Shape;2144;p31"/>
            <p:cNvSpPr/>
            <p:nvPr/>
          </p:nvSpPr>
          <p:spPr>
            <a:xfrm rot="1144478">
              <a:off x="213405" y="4106019"/>
              <a:ext cx="222002" cy="145334"/>
            </a:xfrm>
            <a:custGeom>
              <a:avLst/>
              <a:gdLst/>
              <a:ahLst/>
              <a:cxnLst/>
              <a:rect l="l" t="t" r="r" b="b"/>
              <a:pathLst>
                <a:path w="5742" h="3759" extrusionOk="0">
                  <a:moveTo>
                    <a:pt x="2551" y="1"/>
                  </a:moveTo>
                  <a:cubicBezTo>
                    <a:pt x="1499" y="1"/>
                    <a:pt x="589" y="473"/>
                    <a:pt x="333" y="1239"/>
                  </a:cubicBezTo>
                  <a:cubicBezTo>
                    <a:pt x="0" y="2213"/>
                    <a:pt x="846" y="3277"/>
                    <a:pt x="2204" y="3635"/>
                  </a:cubicBezTo>
                  <a:cubicBezTo>
                    <a:pt x="2518" y="3719"/>
                    <a:pt x="2833" y="3759"/>
                    <a:pt x="3138" y="3759"/>
                  </a:cubicBezTo>
                  <a:cubicBezTo>
                    <a:pt x="4141" y="3759"/>
                    <a:pt x="5026" y="3328"/>
                    <a:pt x="5331" y="2610"/>
                  </a:cubicBezTo>
                  <a:cubicBezTo>
                    <a:pt x="5741" y="1649"/>
                    <a:pt x="4947" y="522"/>
                    <a:pt x="3537" y="137"/>
                  </a:cubicBezTo>
                  <a:cubicBezTo>
                    <a:pt x="3205" y="44"/>
                    <a:pt x="2871" y="1"/>
                    <a:pt x="25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31"/>
            <p:cNvSpPr/>
            <p:nvPr/>
          </p:nvSpPr>
          <p:spPr>
            <a:xfrm rot="1144478">
              <a:off x="213564" y="4095954"/>
              <a:ext cx="222002" cy="164549"/>
            </a:xfrm>
            <a:custGeom>
              <a:avLst/>
              <a:gdLst/>
              <a:ahLst/>
              <a:cxnLst/>
              <a:rect l="l" t="t" r="r" b="b"/>
              <a:pathLst>
                <a:path w="5742" h="4256" fill="none" extrusionOk="0">
                  <a:moveTo>
                    <a:pt x="5331" y="2871"/>
                  </a:moveTo>
                  <a:cubicBezTo>
                    <a:pt x="4934" y="3807"/>
                    <a:pt x="3550" y="4255"/>
                    <a:pt x="2204" y="3896"/>
                  </a:cubicBezTo>
                  <a:cubicBezTo>
                    <a:pt x="846" y="3538"/>
                    <a:pt x="0" y="2474"/>
                    <a:pt x="333" y="1500"/>
                  </a:cubicBezTo>
                  <a:cubicBezTo>
                    <a:pt x="667" y="501"/>
                    <a:pt x="2115" y="1"/>
                    <a:pt x="3537" y="398"/>
                  </a:cubicBezTo>
                  <a:cubicBezTo>
                    <a:pt x="4947" y="783"/>
                    <a:pt x="5741" y="1910"/>
                    <a:pt x="5331" y="287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31"/>
            <p:cNvSpPr/>
            <p:nvPr/>
          </p:nvSpPr>
          <p:spPr>
            <a:xfrm rot="1144478">
              <a:off x="439909" y="3968516"/>
              <a:ext cx="380520" cy="349821"/>
            </a:xfrm>
            <a:custGeom>
              <a:avLst/>
              <a:gdLst/>
              <a:ahLst/>
              <a:cxnLst/>
              <a:rect l="l" t="t" r="r" b="b"/>
              <a:pathLst>
                <a:path w="9842" h="9048" fill="none" extrusionOk="0">
                  <a:moveTo>
                    <a:pt x="0" y="9047"/>
                  </a:moveTo>
                  <a:lnTo>
                    <a:pt x="9842" y="0"/>
                  </a:lnTo>
                </a:path>
              </a:pathLst>
            </a:custGeom>
            <a:noFill/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7" name="Google Shape;2147;p31"/>
          <p:cNvGrpSpPr/>
          <p:nvPr/>
        </p:nvGrpSpPr>
        <p:grpSpPr>
          <a:xfrm rot="699418">
            <a:off x="8661242" y="1848205"/>
            <a:ext cx="1110730" cy="471468"/>
            <a:chOff x="-1548595" y="5064988"/>
            <a:chExt cx="762313" cy="323577"/>
          </a:xfrm>
        </p:grpSpPr>
        <p:sp>
          <p:nvSpPr>
            <p:cNvPr id="2148" name="Google Shape;2148;p31"/>
            <p:cNvSpPr/>
            <p:nvPr/>
          </p:nvSpPr>
          <p:spPr>
            <a:xfrm>
              <a:off x="-1548595" y="5241217"/>
              <a:ext cx="155333" cy="82684"/>
            </a:xfrm>
            <a:custGeom>
              <a:avLst/>
              <a:gdLst/>
              <a:ahLst/>
              <a:cxnLst/>
              <a:rect l="l" t="t" r="r" b="b"/>
              <a:pathLst>
                <a:path w="4319" h="2299" extrusionOk="0">
                  <a:moveTo>
                    <a:pt x="2048" y="1"/>
                  </a:moveTo>
                  <a:cubicBezTo>
                    <a:pt x="1195" y="1"/>
                    <a:pt x="444" y="332"/>
                    <a:pt x="244" y="829"/>
                  </a:cubicBezTo>
                  <a:cubicBezTo>
                    <a:pt x="0" y="1444"/>
                    <a:pt x="666" y="2084"/>
                    <a:pt x="1717" y="2251"/>
                  </a:cubicBezTo>
                  <a:cubicBezTo>
                    <a:pt x="1907" y="2283"/>
                    <a:pt x="2096" y="2298"/>
                    <a:pt x="2281" y="2298"/>
                  </a:cubicBezTo>
                  <a:cubicBezTo>
                    <a:pt x="3130" y="2298"/>
                    <a:pt x="3875" y="1975"/>
                    <a:pt x="4075" y="1469"/>
                  </a:cubicBezTo>
                  <a:cubicBezTo>
                    <a:pt x="4319" y="867"/>
                    <a:pt x="3652" y="226"/>
                    <a:pt x="2601" y="47"/>
                  </a:cubicBezTo>
                  <a:cubicBezTo>
                    <a:pt x="2415" y="16"/>
                    <a:pt x="2229" y="1"/>
                    <a:pt x="20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31"/>
            <p:cNvSpPr/>
            <p:nvPr/>
          </p:nvSpPr>
          <p:spPr>
            <a:xfrm>
              <a:off x="-1548595" y="5236433"/>
              <a:ext cx="155333" cy="92214"/>
            </a:xfrm>
            <a:custGeom>
              <a:avLst/>
              <a:gdLst/>
              <a:ahLst/>
              <a:cxnLst/>
              <a:rect l="l" t="t" r="r" b="b"/>
              <a:pathLst>
                <a:path w="4319" h="2564" fill="none" extrusionOk="0">
                  <a:moveTo>
                    <a:pt x="4075" y="1602"/>
                  </a:moveTo>
                  <a:cubicBezTo>
                    <a:pt x="3832" y="2217"/>
                    <a:pt x="2781" y="2563"/>
                    <a:pt x="1717" y="2384"/>
                  </a:cubicBezTo>
                  <a:cubicBezTo>
                    <a:pt x="666" y="2217"/>
                    <a:pt x="0" y="1577"/>
                    <a:pt x="244" y="962"/>
                  </a:cubicBezTo>
                  <a:cubicBezTo>
                    <a:pt x="487" y="359"/>
                    <a:pt x="1538" y="1"/>
                    <a:pt x="2601" y="180"/>
                  </a:cubicBezTo>
                  <a:cubicBezTo>
                    <a:pt x="3652" y="359"/>
                    <a:pt x="4319" y="1000"/>
                    <a:pt x="4075" y="1602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31"/>
            <p:cNvSpPr/>
            <p:nvPr/>
          </p:nvSpPr>
          <p:spPr>
            <a:xfrm>
              <a:off x="-1200204" y="5301134"/>
              <a:ext cx="155836" cy="82684"/>
            </a:xfrm>
            <a:custGeom>
              <a:avLst/>
              <a:gdLst/>
              <a:ahLst/>
              <a:cxnLst/>
              <a:rect l="l" t="t" r="r" b="b"/>
              <a:pathLst>
                <a:path w="4333" h="2299" extrusionOk="0">
                  <a:moveTo>
                    <a:pt x="2062" y="1"/>
                  </a:moveTo>
                  <a:cubicBezTo>
                    <a:pt x="1208" y="1"/>
                    <a:pt x="458" y="332"/>
                    <a:pt x="257" y="828"/>
                  </a:cubicBezTo>
                  <a:cubicBezTo>
                    <a:pt x="1" y="1444"/>
                    <a:pt x="667" y="2084"/>
                    <a:pt x="1718" y="2251"/>
                  </a:cubicBezTo>
                  <a:cubicBezTo>
                    <a:pt x="1908" y="2283"/>
                    <a:pt x="2097" y="2298"/>
                    <a:pt x="2282" y="2298"/>
                  </a:cubicBezTo>
                  <a:cubicBezTo>
                    <a:pt x="3131" y="2298"/>
                    <a:pt x="3876" y="1975"/>
                    <a:pt x="4076" y="1469"/>
                  </a:cubicBezTo>
                  <a:cubicBezTo>
                    <a:pt x="4332" y="867"/>
                    <a:pt x="3666" y="226"/>
                    <a:pt x="2615" y="47"/>
                  </a:cubicBezTo>
                  <a:cubicBezTo>
                    <a:pt x="2429" y="15"/>
                    <a:pt x="2243" y="1"/>
                    <a:pt x="20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31"/>
            <p:cNvSpPr/>
            <p:nvPr/>
          </p:nvSpPr>
          <p:spPr>
            <a:xfrm>
              <a:off x="-1200204" y="5296351"/>
              <a:ext cx="155836" cy="92214"/>
            </a:xfrm>
            <a:custGeom>
              <a:avLst/>
              <a:gdLst/>
              <a:ahLst/>
              <a:cxnLst/>
              <a:rect l="l" t="t" r="r" b="b"/>
              <a:pathLst>
                <a:path w="4333" h="2564" fill="none" extrusionOk="0">
                  <a:moveTo>
                    <a:pt x="4076" y="1602"/>
                  </a:moveTo>
                  <a:cubicBezTo>
                    <a:pt x="3832" y="2217"/>
                    <a:pt x="2782" y="2563"/>
                    <a:pt x="1718" y="2384"/>
                  </a:cubicBezTo>
                  <a:cubicBezTo>
                    <a:pt x="667" y="2217"/>
                    <a:pt x="1" y="1577"/>
                    <a:pt x="257" y="961"/>
                  </a:cubicBezTo>
                  <a:cubicBezTo>
                    <a:pt x="501" y="359"/>
                    <a:pt x="1551" y="0"/>
                    <a:pt x="2615" y="180"/>
                  </a:cubicBezTo>
                  <a:cubicBezTo>
                    <a:pt x="3666" y="359"/>
                    <a:pt x="4332" y="1000"/>
                    <a:pt x="4076" y="1602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31"/>
            <p:cNvSpPr/>
            <p:nvPr/>
          </p:nvSpPr>
          <p:spPr>
            <a:xfrm>
              <a:off x="-1409411" y="5064988"/>
              <a:ext cx="623130" cy="293151"/>
            </a:xfrm>
            <a:custGeom>
              <a:avLst/>
              <a:gdLst/>
              <a:ahLst/>
              <a:cxnLst/>
              <a:rect l="l" t="t" r="r" b="b"/>
              <a:pathLst>
                <a:path w="17326" h="8151" fill="none" extrusionOk="0">
                  <a:moveTo>
                    <a:pt x="0" y="6664"/>
                  </a:moveTo>
                  <a:lnTo>
                    <a:pt x="8329" y="1"/>
                  </a:lnTo>
                  <a:lnTo>
                    <a:pt x="17325" y="1449"/>
                  </a:lnTo>
                  <a:lnTo>
                    <a:pt x="9842" y="815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31"/>
            <p:cNvSpPr/>
            <p:nvPr/>
          </p:nvSpPr>
          <p:spPr>
            <a:xfrm>
              <a:off x="-1174381" y="5120302"/>
              <a:ext cx="321275" cy="56717"/>
            </a:xfrm>
            <a:custGeom>
              <a:avLst/>
              <a:gdLst/>
              <a:ahLst/>
              <a:cxnLst/>
              <a:rect l="l" t="t" r="r" b="b"/>
              <a:pathLst>
                <a:path w="8933" h="1577" fill="none" extrusionOk="0">
                  <a:moveTo>
                    <a:pt x="0" y="0"/>
                  </a:moveTo>
                  <a:lnTo>
                    <a:pt x="8932" y="1576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4" name="Google Shape;2154;p31"/>
          <p:cNvGrpSpPr/>
          <p:nvPr/>
        </p:nvGrpSpPr>
        <p:grpSpPr>
          <a:xfrm rot="-2192916">
            <a:off x="8775286" y="821547"/>
            <a:ext cx="1303942" cy="838817"/>
            <a:chOff x="-30260" y="4314762"/>
            <a:chExt cx="1135405" cy="730436"/>
          </a:xfrm>
        </p:grpSpPr>
        <p:sp>
          <p:nvSpPr>
            <p:cNvPr id="2155" name="Google Shape;2155;p31"/>
            <p:cNvSpPr/>
            <p:nvPr/>
          </p:nvSpPr>
          <p:spPr>
            <a:xfrm rot="1144483">
              <a:off x="-7255" y="4548563"/>
              <a:ext cx="197034" cy="152973"/>
            </a:xfrm>
            <a:custGeom>
              <a:avLst/>
              <a:gdLst/>
              <a:ahLst/>
              <a:cxnLst/>
              <a:rect l="l" t="t" r="r" b="b"/>
              <a:pathLst>
                <a:path w="4615" h="3583" extrusionOk="0">
                  <a:moveTo>
                    <a:pt x="1901" y="1"/>
                  </a:moveTo>
                  <a:cubicBezTo>
                    <a:pt x="1102" y="1"/>
                    <a:pt x="435" y="408"/>
                    <a:pt x="244" y="1086"/>
                  </a:cubicBezTo>
                  <a:cubicBezTo>
                    <a:pt x="1" y="1995"/>
                    <a:pt x="706" y="3046"/>
                    <a:pt x="1846" y="3431"/>
                  </a:cubicBezTo>
                  <a:cubicBezTo>
                    <a:pt x="2138" y="3533"/>
                    <a:pt x="2430" y="3582"/>
                    <a:pt x="2707" y="3582"/>
                  </a:cubicBezTo>
                  <a:cubicBezTo>
                    <a:pt x="3499" y="3582"/>
                    <a:pt x="4168" y="3182"/>
                    <a:pt x="4358" y="2508"/>
                  </a:cubicBezTo>
                  <a:cubicBezTo>
                    <a:pt x="4614" y="1598"/>
                    <a:pt x="3896" y="535"/>
                    <a:pt x="2756" y="150"/>
                  </a:cubicBezTo>
                  <a:cubicBezTo>
                    <a:pt x="2465" y="49"/>
                    <a:pt x="2175" y="1"/>
                    <a:pt x="19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31"/>
            <p:cNvSpPr/>
            <p:nvPr/>
          </p:nvSpPr>
          <p:spPr>
            <a:xfrm rot="1144483">
              <a:off x="-7234" y="4537978"/>
              <a:ext cx="197034" cy="174022"/>
            </a:xfrm>
            <a:custGeom>
              <a:avLst/>
              <a:gdLst/>
              <a:ahLst/>
              <a:cxnLst/>
              <a:rect l="l" t="t" r="r" b="b"/>
              <a:pathLst>
                <a:path w="4615" h="4076" fill="none" extrusionOk="0">
                  <a:moveTo>
                    <a:pt x="4358" y="2756"/>
                  </a:moveTo>
                  <a:cubicBezTo>
                    <a:pt x="4101" y="3666"/>
                    <a:pt x="2974" y="4076"/>
                    <a:pt x="1846" y="3679"/>
                  </a:cubicBezTo>
                  <a:cubicBezTo>
                    <a:pt x="706" y="3294"/>
                    <a:pt x="1" y="2243"/>
                    <a:pt x="244" y="1334"/>
                  </a:cubicBezTo>
                  <a:cubicBezTo>
                    <a:pt x="501" y="424"/>
                    <a:pt x="1615" y="1"/>
                    <a:pt x="2756" y="398"/>
                  </a:cubicBezTo>
                  <a:cubicBezTo>
                    <a:pt x="3896" y="783"/>
                    <a:pt x="4614" y="1846"/>
                    <a:pt x="4358" y="275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31"/>
            <p:cNvSpPr/>
            <p:nvPr/>
          </p:nvSpPr>
          <p:spPr>
            <a:xfrm rot="1144483">
              <a:off x="433933" y="4773681"/>
              <a:ext cx="204121" cy="155663"/>
            </a:xfrm>
            <a:custGeom>
              <a:avLst/>
              <a:gdLst/>
              <a:ahLst/>
              <a:cxnLst/>
              <a:rect l="l" t="t" r="r" b="b"/>
              <a:pathLst>
                <a:path w="4781" h="3646" extrusionOk="0">
                  <a:moveTo>
                    <a:pt x="1981" y="0"/>
                  </a:moveTo>
                  <a:cubicBezTo>
                    <a:pt x="1156" y="0"/>
                    <a:pt x="457" y="410"/>
                    <a:pt x="257" y="1098"/>
                  </a:cubicBezTo>
                  <a:cubicBezTo>
                    <a:pt x="0" y="2020"/>
                    <a:pt x="731" y="3084"/>
                    <a:pt x="1910" y="3494"/>
                  </a:cubicBezTo>
                  <a:cubicBezTo>
                    <a:pt x="2211" y="3596"/>
                    <a:pt x="2513" y="3645"/>
                    <a:pt x="2800" y="3645"/>
                  </a:cubicBezTo>
                  <a:cubicBezTo>
                    <a:pt x="3624" y="3645"/>
                    <a:pt x="4324" y="3243"/>
                    <a:pt x="4524" y="2558"/>
                  </a:cubicBezTo>
                  <a:cubicBezTo>
                    <a:pt x="4780" y="1623"/>
                    <a:pt x="4037" y="547"/>
                    <a:pt x="2858" y="149"/>
                  </a:cubicBezTo>
                  <a:cubicBezTo>
                    <a:pt x="2561" y="48"/>
                    <a:pt x="2264" y="0"/>
                    <a:pt x="19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31"/>
            <p:cNvSpPr/>
            <p:nvPr/>
          </p:nvSpPr>
          <p:spPr>
            <a:xfrm rot="1144483">
              <a:off x="433947" y="4763095"/>
              <a:ext cx="204121" cy="176754"/>
            </a:xfrm>
            <a:custGeom>
              <a:avLst/>
              <a:gdLst/>
              <a:ahLst/>
              <a:cxnLst/>
              <a:rect l="l" t="t" r="r" b="b"/>
              <a:pathLst>
                <a:path w="4781" h="4140" fill="none" extrusionOk="0">
                  <a:moveTo>
                    <a:pt x="4524" y="2806"/>
                  </a:moveTo>
                  <a:cubicBezTo>
                    <a:pt x="4255" y="3729"/>
                    <a:pt x="3076" y="4139"/>
                    <a:pt x="1910" y="3742"/>
                  </a:cubicBezTo>
                  <a:cubicBezTo>
                    <a:pt x="731" y="3332"/>
                    <a:pt x="0" y="2268"/>
                    <a:pt x="257" y="1346"/>
                  </a:cubicBezTo>
                  <a:cubicBezTo>
                    <a:pt x="526" y="423"/>
                    <a:pt x="1692" y="0"/>
                    <a:pt x="2858" y="397"/>
                  </a:cubicBezTo>
                  <a:cubicBezTo>
                    <a:pt x="4037" y="795"/>
                    <a:pt x="4780" y="1871"/>
                    <a:pt x="4524" y="280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31"/>
            <p:cNvSpPr/>
            <p:nvPr/>
          </p:nvSpPr>
          <p:spPr>
            <a:xfrm rot="1144483">
              <a:off x="176442" y="4444991"/>
              <a:ext cx="875957" cy="469978"/>
            </a:xfrm>
            <a:custGeom>
              <a:avLst/>
              <a:gdLst/>
              <a:ahLst/>
              <a:cxnLst/>
              <a:rect l="l" t="t" r="r" b="b"/>
              <a:pathLst>
                <a:path w="20517" h="11008" fill="none" extrusionOk="0">
                  <a:moveTo>
                    <a:pt x="0" y="9560"/>
                  </a:moveTo>
                  <a:lnTo>
                    <a:pt x="9022" y="0"/>
                  </a:lnTo>
                  <a:lnTo>
                    <a:pt x="20516" y="1115"/>
                  </a:lnTo>
                  <a:lnTo>
                    <a:pt x="11790" y="11008"/>
                  </a:lnTo>
                </a:path>
              </a:pathLst>
            </a:custGeom>
            <a:noFill/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31"/>
            <p:cNvSpPr/>
            <p:nvPr/>
          </p:nvSpPr>
          <p:spPr>
            <a:xfrm rot="1144483">
              <a:off x="533233" y="4562096"/>
              <a:ext cx="483170" cy="61352"/>
            </a:xfrm>
            <a:custGeom>
              <a:avLst/>
              <a:gdLst/>
              <a:ahLst/>
              <a:cxnLst/>
              <a:rect l="l" t="t" r="r" b="b"/>
              <a:pathLst>
                <a:path w="11317" h="1437" fill="none" extrusionOk="0">
                  <a:moveTo>
                    <a:pt x="1" y="1"/>
                  </a:moveTo>
                  <a:lnTo>
                    <a:pt x="11316" y="1436"/>
                  </a:lnTo>
                </a:path>
              </a:pathLst>
            </a:custGeom>
            <a:noFill/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1" name="Google Shape;2161;p31"/>
          <p:cNvGrpSpPr/>
          <p:nvPr/>
        </p:nvGrpSpPr>
        <p:grpSpPr>
          <a:xfrm rot="-3104141">
            <a:off x="7603638" y="-57662"/>
            <a:ext cx="913950" cy="616636"/>
            <a:chOff x="192771" y="3915943"/>
            <a:chExt cx="674372" cy="454968"/>
          </a:xfrm>
        </p:grpSpPr>
        <p:sp>
          <p:nvSpPr>
            <p:cNvPr id="2162" name="Google Shape;2162;p31"/>
            <p:cNvSpPr/>
            <p:nvPr/>
          </p:nvSpPr>
          <p:spPr>
            <a:xfrm rot="1144478">
              <a:off x="213405" y="4106019"/>
              <a:ext cx="222002" cy="145334"/>
            </a:xfrm>
            <a:custGeom>
              <a:avLst/>
              <a:gdLst/>
              <a:ahLst/>
              <a:cxnLst/>
              <a:rect l="l" t="t" r="r" b="b"/>
              <a:pathLst>
                <a:path w="5742" h="3759" extrusionOk="0">
                  <a:moveTo>
                    <a:pt x="2551" y="1"/>
                  </a:moveTo>
                  <a:cubicBezTo>
                    <a:pt x="1499" y="1"/>
                    <a:pt x="589" y="473"/>
                    <a:pt x="333" y="1239"/>
                  </a:cubicBezTo>
                  <a:cubicBezTo>
                    <a:pt x="0" y="2213"/>
                    <a:pt x="846" y="3277"/>
                    <a:pt x="2204" y="3635"/>
                  </a:cubicBezTo>
                  <a:cubicBezTo>
                    <a:pt x="2518" y="3719"/>
                    <a:pt x="2833" y="3759"/>
                    <a:pt x="3138" y="3759"/>
                  </a:cubicBezTo>
                  <a:cubicBezTo>
                    <a:pt x="4141" y="3759"/>
                    <a:pt x="5026" y="3328"/>
                    <a:pt x="5331" y="2610"/>
                  </a:cubicBezTo>
                  <a:cubicBezTo>
                    <a:pt x="5741" y="1649"/>
                    <a:pt x="4947" y="522"/>
                    <a:pt x="3537" y="137"/>
                  </a:cubicBezTo>
                  <a:cubicBezTo>
                    <a:pt x="3205" y="44"/>
                    <a:pt x="2871" y="1"/>
                    <a:pt x="25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31"/>
            <p:cNvSpPr/>
            <p:nvPr/>
          </p:nvSpPr>
          <p:spPr>
            <a:xfrm rot="1144478">
              <a:off x="213564" y="4095954"/>
              <a:ext cx="222002" cy="164549"/>
            </a:xfrm>
            <a:custGeom>
              <a:avLst/>
              <a:gdLst/>
              <a:ahLst/>
              <a:cxnLst/>
              <a:rect l="l" t="t" r="r" b="b"/>
              <a:pathLst>
                <a:path w="5742" h="4256" fill="none" extrusionOk="0">
                  <a:moveTo>
                    <a:pt x="5331" y="2871"/>
                  </a:moveTo>
                  <a:cubicBezTo>
                    <a:pt x="4934" y="3807"/>
                    <a:pt x="3550" y="4255"/>
                    <a:pt x="2204" y="3896"/>
                  </a:cubicBezTo>
                  <a:cubicBezTo>
                    <a:pt x="846" y="3538"/>
                    <a:pt x="0" y="2474"/>
                    <a:pt x="333" y="1500"/>
                  </a:cubicBezTo>
                  <a:cubicBezTo>
                    <a:pt x="667" y="501"/>
                    <a:pt x="2115" y="1"/>
                    <a:pt x="3537" y="398"/>
                  </a:cubicBezTo>
                  <a:cubicBezTo>
                    <a:pt x="4947" y="783"/>
                    <a:pt x="5741" y="1910"/>
                    <a:pt x="5331" y="287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31"/>
            <p:cNvSpPr/>
            <p:nvPr/>
          </p:nvSpPr>
          <p:spPr>
            <a:xfrm rot="1144478">
              <a:off x="439909" y="3968516"/>
              <a:ext cx="380520" cy="349821"/>
            </a:xfrm>
            <a:custGeom>
              <a:avLst/>
              <a:gdLst/>
              <a:ahLst/>
              <a:cxnLst/>
              <a:rect l="l" t="t" r="r" b="b"/>
              <a:pathLst>
                <a:path w="9842" h="9048" fill="none" extrusionOk="0">
                  <a:moveTo>
                    <a:pt x="0" y="9047"/>
                  </a:moveTo>
                  <a:lnTo>
                    <a:pt x="9842" y="0"/>
                  </a:lnTo>
                </a:path>
              </a:pathLst>
            </a:custGeom>
            <a:noFill/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5" name="Google Shape;2165;p31"/>
          <p:cNvGrpSpPr/>
          <p:nvPr/>
        </p:nvGrpSpPr>
        <p:grpSpPr>
          <a:xfrm rot="498188">
            <a:off x="6861227" y="-925276"/>
            <a:ext cx="694574" cy="1544585"/>
            <a:chOff x="442825" y="1623300"/>
            <a:chExt cx="489525" cy="1088600"/>
          </a:xfrm>
        </p:grpSpPr>
        <p:sp>
          <p:nvSpPr>
            <p:cNvPr id="2166" name="Google Shape;2166;p31"/>
            <p:cNvSpPr/>
            <p:nvPr/>
          </p:nvSpPr>
          <p:spPr>
            <a:xfrm>
              <a:off x="442825" y="1623300"/>
              <a:ext cx="489525" cy="1084100"/>
            </a:xfrm>
            <a:custGeom>
              <a:avLst/>
              <a:gdLst/>
              <a:ahLst/>
              <a:cxnLst/>
              <a:rect l="l" t="t" r="r" b="b"/>
              <a:pathLst>
                <a:path w="19581" h="43364" fill="none" extrusionOk="0">
                  <a:moveTo>
                    <a:pt x="12815" y="27705"/>
                  </a:moveTo>
                  <a:cubicBezTo>
                    <a:pt x="8189" y="29909"/>
                    <a:pt x="5869" y="21759"/>
                    <a:pt x="11662" y="19516"/>
                  </a:cubicBezTo>
                  <a:cubicBezTo>
                    <a:pt x="18389" y="16902"/>
                    <a:pt x="19581" y="27987"/>
                    <a:pt x="14378" y="31190"/>
                  </a:cubicBezTo>
                  <a:cubicBezTo>
                    <a:pt x="9176" y="34394"/>
                    <a:pt x="0" y="29332"/>
                    <a:pt x="6613" y="19158"/>
                  </a:cubicBezTo>
                  <a:cubicBezTo>
                    <a:pt x="10995" y="12430"/>
                    <a:pt x="12597" y="3498"/>
                    <a:pt x="7830" y="1000"/>
                  </a:cubicBezTo>
                  <a:cubicBezTo>
                    <a:pt x="5908" y="0"/>
                    <a:pt x="4268" y="8688"/>
                    <a:pt x="11598" y="23143"/>
                  </a:cubicBezTo>
                  <a:cubicBezTo>
                    <a:pt x="18940" y="37597"/>
                    <a:pt x="17505" y="42505"/>
                    <a:pt x="13238" y="43364"/>
                  </a:cubicBezTo>
                </a:path>
              </a:pathLst>
            </a:custGeom>
            <a:noFill/>
            <a:ln w="28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31"/>
            <p:cNvSpPr/>
            <p:nvPr/>
          </p:nvSpPr>
          <p:spPr>
            <a:xfrm>
              <a:off x="678600" y="2571225"/>
              <a:ext cx="151250" cy="140675"/>
            </a:xfrm>
            <a:custGeom>
              <a:avLst/>
              <a:gdLst/>
              <a:ahLst/>
              <a:cxnLst/>
              <a:rect l="l" t="t" r="r" b="b"/>
              <a:pathLst>
                <a:path w="6050" h="5627" extrusionOk="0">
                  <a:moveTo>
                    <a:pt x="3025" y="1"/>
                  </a:moveTo>
                  <a:cubicBezTo>
                    <a:pt x="1359" y="1"/>
                    <a:pt x="1" y="1257"/>
                    <a:pt x="1" y="2807"/>
                  </a:cubicBezTo>
                  <a:cubicBezTo>
                    <a:pt x="1" y="4358"/>
                    <a:pt x="1359" y="5626"/>
                    <a:pt x="3025" y="5626"/>
                  </a:cubicBezTo>
                  <a:cubicBezTo>
                    <a:pt x="4691" y="5626"/>
                    <a:pt x="6049" y="4358"/>
                    <a:pt x="6049" y="2807"/>
                  </a:cubicBezTo>
                  <a:cubicBezTo>
                    <a:pt x="6049" y="1257"/>
                    <a:pt x="4691" y="1"/>
                    <a:pt x="30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31"/>
            <p:cNvSpPr/>
            <p:nvPr/>
          </p:nvSpPr>
          <p:spPr>
            <a:xfrm>
              <a:off x="678600" y="2571225"/>
              <a:ext cx="151250" cy="140675"/>
            </a:xfrm>
            <a:custGeom>
              <a:avLst/>
              <a:gdLst/>
              <a:ahLst/>
              <a:cxnLst/>
              <a:rect l="l" t="t" r="r" b="b"/>
              <a:pathLst>
                <a:path w="6050" h="5627" fill="none" extrusionOk="0">
                  <a:moveTo>
                    <a:pt x="6049" y="2807"/>
                  </a:moveTo>
                  <a:cubicBezTo>
                    <a:pt x="6049" y="4358"/>
                    <a:pt x="4691" y="5626"/>
                    <a:pt x="3025" y="5626"/>
                  </a:cubicBezTo>
                  <a:cubicBezTo>
                    <a:pt x="1359" y="5626"/>
                    <a:pt x="1" y="4358"/>
                    <a:pt x="1" y="2807"/>
                  </a:cubicBezTo>
                  <a:cubicBezTo>
                    <a:pt x="1" y="1257"/>
                    <a:pt x="1359" y="1"/>
                    <a:pt x="3025" y="1"/>
                  </a:cubicBezTo>
                  <a:cubicBezTo>
                    <a:pt x="4691" y="1"/>
                    <a:pt x="6049" y="1257"/>
                    <a:pt x="6049" y="2807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9" name="Google Shape;2169;p31"/>
          <p:cNvGrpSpPr/>
          <p:nvPr/>
        </p:nvGrpSpPr>
        <p:grpSpPr>
          <a:xfrm rot="-8173174">
            <a:off x="-1535797" y="3656194"/>
            <a:ext cx="4225795" cy="2165735"/>
            <a:chOff x="-1459912" y="3884575"/>
            <a:chExt cx="4225775" cy="2165725"/>
          </a:xfrm>
        </p:grpSpPr>
        <p:sp>
          <p:nvSpPr>
            <p:cNvPr id="2170" name="Google Shape;2170;p31"/>
            <p:cNvSpPr/>
            <p:nvPr/>
          </p:nvSpPr>
          <p:spPr>
            <a:xfrm>
              <a:off x="-1459912" y="3889900"/>
              <a:ext cx="4225775" cy="2160400"/>
            </a:xfrm>
            <a:custGeom>
              <a:avLst/>
              <a:gdLst/>
              <a:ahLst/>
              <a:cxnLst/>
              <a:rect l="l" t="t" r="r" b="b"/>
              <a:pathLst>
                <a:path w="169031" h="86416" fill="none" extrusionOk="0">
                  <a:moveTo>
                    <a:pt x="0" y="10366"/>
                  </a:moveTo>
                  <a:cubicBezTo>
                    <a:pt x="15806" y="10335"/>
                    <a:pt x="31460" y="17630"/>
                    <a:pt x="41612" y="29697"/>
                  </a:cubicBezTo>
                  <a:cubicBezTo>
                    <a:pt x="50427" y="40184"/>
                    <a:pt x="54986" y="53558"/>
                    <a:pt x="62555" y="64987"/>
                  </a:cubicBezTo>
                  <a:cubicBezTo>
                    <a:pt x="70123" y="76385"/>
                    <a:pt x="82889" y="86416"/>
                    <a:pt x="96355" y="83893"/>
                  </a:cubicBezTo>
                  <a:cubicBezTo>
                    <a:pt x="105595" y="82191"/>
                    <a:pt x="112951" y="74804"/>
                    <a:pt x="117297" y="66476"/>
                  </a:cubicBezTo>
                  <a:cubicBezTo>
                    <a:pt x="121644" y="58117"/>
                    <a:pt x="123529" y="48755"/>
                    <a:pt x="125839" y="39667"/>
                  </a:cubicBezTo>
                  <a:cubicBezTo>
                    <a:pt x="128179" y="30549"/>
                    <a:pt x="131127" y="21308"/>
                    <a:pt x="137146" y="14074"/>
                  </a:cubicBezTo>
                  <a:cubicBezTo>
                    <a:pt x="144805" y="4925"/>
                    <a:pt x="157207" y="1"/>
                    <a:pt x="169031" y="1369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31"/>
            <p:cNvSpPr/>
            <p:nvPr/>
          </p:nvSpPr>
          <p:spPr>
            <a:xfrm>
              <a:off x="-1327700" y="3884575"/>
              <a:ext cx="3961350" cy="2025125"/>
            </a:xfrm>
            <a:custGeom>
              <a:avLst/>
              <a:gdLst/>
              <a:ahLst/>
              <a:cxnLst/>
              <a:rect l="l" t="t" r="r" b="b"/>
              <a:pathLst>
                <a:path w="158454" h="81005" fill="none" extrusionOk="0">
                  <a:moveTo>
                    <a:pt x="0" y="9727"/>
                  </a:moveTo>
                  <a:cubicBezTo>
                    <a:pt x="14803" y="9697"/>
                    <a:pt x="29484" y="16536"/>
                    <a:pt x="39028" y="27843"/>
                  </a:cubicBezTo>
                  <a:cubicBezTo>
                    <a:pt x="47296" y="37661"/>
                    <a:pt x="51551" y="50214"/>
                    <a:pt x="58634" y="60914"/>
                  </a:cubicBezTo>
                  <a:cubicBezTo>
                    <a:pt x="65716" y="71613"/>
                    <a:pt x="77692" y="81005"/>
                    <a:pt x="90336" y="78665"/>
                  </a:cubicBezTo>
                  <a:cubicBezTo>
                    <a:pt x="98999" y="77054"/>
                    <a:pt x="105868" y="70123"/>
                    <a:pt x="109941" y="62312"/>
                  </a:cubicBezTo>
                  <a:cubicBezTo>
                    <a:pt x="114015" y="54500"/>
                    <a:pt x="115777" y="45716"/>
                    <a:pt x="117966" y="37175"/>
                  </a:cubicBezTo>
                  <a:cubicBezTo>
                    <a:pt x="120154" y="28633"/>
                    <a:pt x="122920" y="19971"/>
                    <a:pt x="128574" y="13223"/>
                  </a:cubicBezTo>
                  <a:cubicBezTo>
                    <a:pt x="135747" y="4621"/>
                    <a:pt x="147359" y="1"/>
                    <a:pt x="158453" y="1308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31"/>
            <p:cNvSpPr/>
            <p:nvPr/>
          </p:nvSpPr>
          <p:spPr>
            <a:xfrm>
              <a:off x="-1195475" y="3886100"/>
              <a:ext cx="3696900" cy="1890625"/>
            </a:xfrm>
            <a:custGeom>
              <a:avLst/>
              <a:gdLst/>
              <a:ahLst/>
              <a:cxnLst/>
              <a:rect l="l" t="t" r="r" b="b"/>
              <a:pathLst>
                <a:path w="147876" h="75625" fill="none" extrusionOk="0">
                  <a:moveTo>
                    <a:pt x="0" y="9089"/>
                  </a:moveTo>
                  <a:cubicBezTo>
                    <a:pt x="13830" y="9058"/>
                    <a:pt x="27508" y="15442"/>
                    <a:pt x="36414" y="26019"/>
                  </a:cubicBezTo>
                  <a:cubicBezTo>
                    <a:pt x="44135" y="35168"/>
                    <a:pt x="48086" y="46871"/>
                    <a:pt x="54712" y="56871"/>
                  </a:cubicBezTo>
                  <a:cubicBezTo>
                    <a:pt x="61339" y="66840"/>
                    <a:pt x="72524" y="75625"/>
                    <a:pt x="84287" y="73406"/>
                  </a:cubicBezTo>
                  <a:cubicBezTo>
                    <a:pt x="92373" y="71916"/>
                    <a:pt x="98817" y="65473"/>
                    <a:pt x="102616" y="58178"/>
                  </a:cubicBezTo>
                  <a:cubicBezTo>
                    <a:pt x="106415" y="50883"/>
                    <a:pt x="108057" y="42676"/>
                    <a:pt x="110093" y="34712"/>
                  </a:cubicBezTo>
                  <a:cubicBezTo>
                    <a:pt x="112130" y="26749"/>
                    <a:pt x="114713" y="18663"/>
                    <a:pt x="120002" y="12341"/>
                  </a:cubicBezTo>
                  <a:cubicBezTo>
                    <a:pt x="126659" y="4317"/>
                    <a:pt x="137510" y="1"/>
                    <a:pt x="147875" y="1216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31"/>
            <p:cNvSpPr/>
            <p:nvPr/>
          </p:nvSpPr>
          <p:spPr>
            <a:xfrm>
              <a:off x="-1063275" y="3888375"/>
              <a:ext cx="3432475" cy="1754625"/>
            </a:xfrm>
            <a:custGeom>
              <a:avLst/>
              <a:gdLst/>
              <a:ahLst/>
              <a:cxnLst/>
              <a:rect l="l" t="t" r="r" b="b"/>
              <a:pathLst>
                <a:path w="137299" h="70185" fill="none" extrusionOk="0">
                  <a:moveTo>
                    <a:pt x="1" y="8420"/>
                  </a:moveTo>
                  <a:cubicBezTo>
                    <a:pt x="12828" y="8420"/>
                    <a:pt x="25533" y="14317"/>
                    <a:pt x="33801" y="24135"/>
                  </a:cubicBezTo>
                  <a:cubicBezTo>
                    <a:pt x="40974" y="32646"/>
                    <a:pt x="44652" y="43497"/>
                    <a:pt x="50792" y="52767"/>
                  </a:cubicBezTo>
                  <a:cubicBezTo>
                    <a:pt x="56962" y="62038"/>
                    <a:pt x="67327" y="70184"/>
                    <a:pt x="78270" y="68148"/>
                  </a:cubicBezTo>
                  <a:cubicBezTo>
                    <a:pt x="85778" y="66749"/>
                    <a:pt x="91735" y="60762"/>
                    <a:pt x="95261" y="53983"/>
                  </a:cubicBezTo>
                  <a:cubicBezTo>
                    <a:pt x="98817" y="47205"/>
                    <a:pt x="100337" y="39606"/>
                    <a:pt x="102222" y="32220"/>
                  </a:cubicBezTo>
                  <a:cubicBezTo>
                    <a:pt x="104106" y="24804"/>
                    <a:pt x="106507" y="17296"/>
                    <a:pt x="111401" y="11429"/>
                  </a:cubicBezTo>
                  <a:cubicBezTo>
                    <a:pt x="117602" y="4013"/>
                    <a:pt x="127693" y="1"/>
                    <a:pt x="137298" y="1125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31"/>
            <p:cNvSpPr/>
            <p:nvPr/>
          </p:nvSpPr>
          <p:spPr>
            <a:xfrm>
              <a:off x="-931050" y="3889900"/>
              <a:ext cx="3168025" cy="1619350"/>
            </a:xfrm>
            <a:custGeom>
              <a:avLst/>
              <a:gdLst/>
              <a:ahLst/>
              <a:cxnLst/>
              <a:rect l="l" t="t" r="r" b="b"/>
              <a:pathLst>
                <a:path w="126721" h="64774" fill="none" extrusionOk="0">
                  <a:moveTo>
                    <a:pt x="1" y="7782"/>
                  </a:moveTo>
                  <a:cubicBezTo>
                    <a:pt x="11855" y="7782"/>
                    <a:pt x="23588" y="13223"/>
                    <a:pt x="31217" y="22280"/>
                  </a:cubicBezTo>
                  <a:cubicBezTo>
                    <a:pt x="37813" y="30123"/>
                    <a:pt x="41217" y="40153"/>
                    <a:pt x="46901" y="48725"/>
                  </a:cubicBezTo>
                  <a:cubicBezTo>
                    <a:pt x="52555" y="57296"/>
                    <a:pt x="62130" y="64774"/>
                    <a:pt x="72221" y="62919"/>
                  </a:cubicBezTo>
                  <a:cubicBezTo>
                    <a:pt x="79151" y="61612"/>
                    <a:pt x="84683" y="56080"/>
                    <a:pt x="87936" y="49849"/>
                  </a:cubicBezTo>
                  <a:cubicBezTo>
                    <a:pt x="91188" y="43588"/>
                    <a:pt x="92616" y="36566"/>
                    <a:pt x="94349" y="29758"/>
                  </a:cubicBezTo>
                  <a:cubicBezTo>
                    <a:pt x="96082" y="22919"/>
                    <a:pt x="98300" y="15989"/>
                    <a:pt x="102829" y="10578"/>
                  </a:cubicBezTo>
                  <a:cubicBezTo>
                    <a:pt x="108544" y="3709"/>
                    <a:pt x="117845" y="1"/>
                    <a:pt x="126720" y="1034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31"/>
            <p:cNvSpPr/>
            <p:nvPr/>
          </p:nvSpPr>
          <p:spPr>
            <a:xfrm>
              <a:off x="-842100" y="3889900"/>
              <a:ext cx="2956401" cy="1380172"/>
            </a:xfrm>
            <a:custGeom>
              <a:avLst/>
              <a:gdLst/>
              <a:ahLst/>
              <a:cxnLst/>
              <a:rect l="l" t="t" r="r" b="b"/>
              <a:pathLst>
                <a:path w="126721" h="64774" fill="none" extrusionOk="0">
                  <a:moveTo>
                    <a:pt x="1" y="7782"/>
                  </a:moveTo>
                  <a:cubicBezTo>
                    <a:pt x="11855" y="7782"/>
                    <a:pt x="23588" y="13223"/>
                    <a:pt x="31217" y="22280"/>
                  </a:cubicBezTo>
                  <a:cubicBezTo>
                    <a:pt x="37813" y="30123"/>
                    <a:pt x="41217" y="40153"/>
                    <a:pt x="46901" y="48725"/>
                  </a:cubicBezTo>
                  <a:cubicBezTo>
                    <a:pt x="52555" y="57296"/>
                    <a:pt x="62130" y="64774"/>
                    <a:pt x="72221" y="62919"/>
                  </a:cubicBezTo>
                  <a:cubicBezTo>
                    <a:pt x="79151" y="61612"/>
                    <a:pt x="84683" y="56080"/>
                    <a:pt x="87936" y="49849"/>
                  </a:cubicBezTo>
                  <a:cubicBezTo>
                    <a:pt x="91188" y="43588"/>
                    <a:pt x="92616" y="36566"/>
                    <a:pt x="94349" y="29758"/>
                  </a:cubicBezTo>
                  <a:cubicBezTo>
                    <a:pt x="96082" y="22919"/>
                    <a:pt x="98300" y="15989"/>
                    <a:pt x="102829" y="10578"/>
                  </a:cubicBezTo>
                  <a:cubicBezTo>
                    <a:pt x="108544" y="3709"/>
                    <a:pt x="117845" y="1"/>
                    <a:pt x="126720" y="1034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6" name="Google Shape;2176;p31"/>
          <p:cNvGrpSpPr/>
          <p:nvPr/>
        </p:nvGrpSpPr>
        <p:grpSpPr>
          <a:xfrm rot="3469588">
            <a:off x="1044922" y="4740971"/>
            <a:ext cx="538919" cy="592509"/>
            <a:chOff x="5118856" y="3486300"/>
            <a:chExt cx="516312" cy="567655"/>
          </a:xfrm>
        </p:grpSpPr>
        <p:sp>
          <p:nvSpPr>
            <p:cNvPr id="2177" name="Google Shape;2177;p31"/>
            <p:cNvSpPr/>
            <p:nvPr/>
          </p:nvSpPr>
          <p:spPr>
            <a:xfrm>
              <a:off x="5118856" y="3904138"/>
              <a:ext cx="198959" cy="143222"/>
            </a:xfrm>
            <a:custGeom>
              <a:avLst/>
              <a:gdLst/>
              <a:ahLst/>
              <a:cxnLst/>
              <a:rect l="l" t="t" r="r" b="b"/>
              <a:pathLst>
                <a:path w="3077" h="2215" extrusionOk="0">
                  <a:moveTo>
                    <a:pt x="1613" y="0"/>
                  </a:moveTo>
                  <a:cubicBezTo>
                    <a:pt x="1463" y="0"/>
                    <a:pt x="1308" y="20"/>
                    <a:pt x="1154" y="61"/>
                  </a:cubicBezTo>
                  <a:cubicBezTo>
                    <a:pt x="424" y="253"/>
                    <a:pt x="1" y="855"/>
                    <a:pt x="154" y="1406"/>
                  </a:cubicBezTo>
                  <a:cubicBezTo>
                    <a:pt x="298" y="1891"/>
                    <a:pt x="838" y="2215"/>
                    <a:pt x="1460" y="2215"/>
                  </a:cubicBezTo>
                  <a:cubicBezTo>
                    <a:pt x="1561" y="2215"/>
                    <a:pt x="1665" y="2206"/>
                    <a:pt x="1769" y="2188"/>
                  </a:cubicBezTo>
                  <a:cubicBezTo>
                    <a:pt x="2551" y="2047"/>
                    <a:pt x="3076" y="1419"/>
                    <a:pt x="2897" y="804"/>
                  </a:cubicBezTo>
                  <a:cubicBezTo>
                    <a:pt x="2753" y="312"/>
                    <a:pt x="2216" y="0"/>
                    <a:pt x="161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31"/>
            <p:cNvSpPr/>
            <p:nvPr/>
          </p:nvSpPr>
          <p:spPr>
            <a:xfrm>
              <a:off x="5118856" y="3894762"/>
              <a:ext cx="198959" cy="159193"/>
            </a:xfrm>
            <a:custGeom>
              <a:avLst/>
              <a:gdLst/>
              <a:ahLst/>
              <a:cxnLst/>
              <a:rect l="l" t="t" r="r" b="b"/>
              <a:pathLst>
                <a:path w="3077" h="2462" fill="none" extrusionOk="0">
                  <a:moveTo>
                    <a:pt x="2897" y="949"/>
                  </a:moveTo>
                  <a:cubicBezTo>
                    <a:pt x="3076" y="1564"/>
                    <a:pt x="2551" y="2192"/>
                    <a:pt x="1769" y="2333"/>
                  </a:cubicBezTo>
                  <a:cubicBezTo>
                    <a:pt x="1026" y="2461"/>
                    <a:pt x="321" y="2115"/>
                    <a:pt x="154" y="1551"/>
                  </a:cubicBezTo>
                  <a:cubicBezTo>
                    <a:pt x="1" y="1000"/>
                    <a:pt x="424" y="398"/>
                    <a:pt x="1154" y="206"/>
                  </a:cubicBezTo>
                  <a:cubicBezTo>
                    <a:pt x="1923" y="1"/>
                    <a:pt x="2717" y="334"/>
                    <a:pt x="2897" y="949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31"/>
            <p:cNvSpPr/>
            <p:nvPr/>
          </p:nvSpPr>
          <p:spPr>
            <a:xfrm>
              <a:off x="5306114" y="3486300"/>
              <a:ext cx="329055" cy="550192"/>
            </a:xfrm>
            <a:custGeom>
              <a:avLst/>
              <a:gdLst/>
              <a:ahLst/>
              <a:cxnLst/>
              <a:rect l="l" t="t" r="r" b="b"/>
              <a:pathLst>
                <a:path w="5089" h="8509" fill="none" extrusionOk="0">
                  <a:moveTo>
                    <a:pt x="1" y="7740"/>
                  </a:moveTo>
                  <a:lnTo>
                    <a:pt x="3704" y="0"/>
                  </a:lnTo>
                  <a:cubicBezTo>
                    <a:pt x="3704" y="0"/>
                    <a:pt x="5088" y="8509"/>
                    <a:pt x="2295" y="5895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0" name="Google Shape;2180;p31"/>
          <p:cNvGrpSpPr/>
          <p:nvPr/>
        </p:nvGrpSpPr>
        <p:grpSpPr>
          <a:xfrm rot="-1739227">
            <a:off x="-577993" y="3678231"/>
            <a:ext cx="846041" cy="570057"/>
            <a:chOff x="897994" y="4240309"/>
            <a:chExt cx="967900" cy="652165"/>
          </a:xfrm>
        </p:grpSpPr>
        <p:sp>
          <p:nvSpPr>
            <p:cNvPr id="2181" name="Google Shape;2181;p31"/>
            <p:cNvSpPr/>
            <p:nvPr/>
          </p:nvSpPr>
          <p:spPr>
            <a:xfrm>
              <a:off x="897994" y="4634158"/>
              <a:ext cx="370437" cy="243057"/>
            </a:xfrm>
            <a:custGeom>
              <a:avLst/>
              <a:gdLst/>
              <a:ahLst/>
              <a:cxnLst/>
              <a:rect l="l" t="t" r="r" b="b"/>
              <a:pathLst>
                <a:path w="5729" h="3759" extrusionOk="0">
                  <a:moveTo>
                    <a:pt x="2551" y="1"/>
                  </a:moveTo>
                  <a:cubicBezTo>
                    <a:pt x="1500" y="1"/>
                    <a:pt x="589" y="473"/>
                    <a:pt x="334" y="1239"/>
                  </a:cubicBezTo>
                  <a:cubicBezTo>
                    <a:pt x="1" y="2213"/>
                    <a:pt x="847" y="3277"/>
                    <a:pt x="2205" y="3635"/>
                  </a:cubicBezTo>
                  <a:cubicBezTo>
                    <a:pt x="2518" y="3719"/>
                    <a:pt x="2834" y="3759"/>
                    <a:pt x="3139" y="3759"/>
                  </a:cubicBezTo>
                  <a:cubicBezTo>
                    <a:pt x="4142" y="3759"/>
                    <a:pt x="5027" y="3328"/>
                    <a:pt x="5332" y="2610"/>
                  </a:cubicBezTo>
                  <a:cubicBezTo>
                    <a:pt x="5729" y="1649"/>
                    <a:pt x="4947" y="522"/>
                    <a:pt x="3538" y="137"/>
                  </a:cubicBezTo>
                  <a:cubicBezTo>
                    <a:pt x="3205" y="44"/>
                    <a:pt x="2872" y="1"/>
                    <a:pt x="255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31"/>
            <p:cNvSpPr/>
            <p:nvPr/>
          </p:nvSpPr>
          <p:spPr>
            <a:xfrm>
              <a:off x="897994" y="4617281"/>
              <a:ext cx="370437" cy="275193"/>
            </a:xfrm>
            <a:custGeom>
              <a:avLst/>
              <a:gdLst/>
              <a:ahLst/>
              <a:cxnLst/>
              <a:rect l="l" t="t" r="r" b="b"/>
              <a:pathLst>
                <a:path w="5729" h="4256" fill="none" extrusionOk="0">
                  <a:moveTo>
                    <a:pt x="5332" y="2871"/>
                  </a:moveTo>
                  <a:cubicBezTo>
                    <a:pt x="4934" y="3807"/>
                    <a:pt x="3550" y="4255"/>
                    <a:pt x="2205" y="3896"/>
                  </a:cubicBezTo>
                  <a:cubicBezTo>
                    <a:pt x="847" y="3538"/>
                    <a:pt x="1" y="2474"/>
                    <a:pt x="334" y="1500"/>
                  </a:cubicBezTo>
                  <a:cubicBezTo>
                    <a:pt x="667" y="501"/>
                    <a:pt x="2115" y="1"/>
                    <a:pt x="3538" y="398"/>
                  </a:cubicBezTo>
                  <a:cubicBezTo>
                    <a:pt x="4947" y="783"/>
                    <a:pt x="5729" y="1910"/>
                    <a:pt x="5332" y="287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31"/>
            <p:cNvSpPr/>
            <p:nvPr/>
          </p:nvSpPr>
          <p:spPr>
            <a:xfrm>
              <a:off x="1109306" y="4705155"/>
              <a:ext cx="71320" cy="49788"/>
            </a:xfrm>
            <a:custGeom>
              <a:avLst/>
              <a:gdLst/>
              <a:ahLst/>
              <a:cxnLst/>
              <a:rect l="l" t="t" r="r" b="b"/>
              <a:pathLst>
                <a:path w="1103" h="770" fill="none" extrusionOk="0">
                  <a:moveTo>
                    <a:pt x="0" y="0"/>
                  </a:moveTo>
                  <a:cubicBezTo>
                    <a:pt x="628" y="180"/>
                    <a:pt x="987" y="513"/>
                    <a:pt x="1103" y="769"/>
                  </a:cubicBezTo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31"/>
            <p:cNvSpPr/>
            <p:nvPr/>
          </p:nvSpPr>
          <p:spPr>
            <a:xfrm>
              <a:off x="994145" y="4698495"/>
              <a:ext cx="65501" cy="19980"/>
            </a:xfrm>
            <a:custGeom>
              <a:avLst/>
              <a:gdLst/>
              <a:ahLst/>
              <a:cxnLst/>
              <a:rect l="l" t="t" r="r" b="b"/>
              <a:pathLst>
                <a:path w="1013" h="309" fill="none" extrusionOk="0">
                  <a:moveTo>
                    <a:pt x="0" y="308"/>
                  </a:moveTo>
                  <a:cubicBezTo>
                    <a:pt x="218" y="142"/>
                    <a:pt x="564" y="14"/>
                    <a:pt x="1013" y="1"/>
                  </a:cubicBezTo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31"/>
            <p:cNvSpPr/>
            <p:nvPr/>
          </p:nvSpPr>
          <p:spPr>
            <a:xfrm>
              <a:off x="1228605" y="4240309"/>
              <a:ext cx="637289" cy="585044"/>
            </a:xfrm>
            <a:custGeom>
              <a:avLst/>
              <a:gdLst/>
              <a:ahLst/>
              <a:cxnLst/>
              <a:rect l="l" t="t" r="r" b="b"/>
              <a:pathLst>
                <a:path w="9856" h="9048" fill="none" extrusionOk="0">
                  <a:moveTo>
                    <a:pt x="1" y="9047"/>
                  </a:moveTo>
                  <a:lnTo>
                    <a:pt x="9855" y="0"/>
                  </a:lnTo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6" name="Google Shape;2186;p31"/>
          <p:cNvGrpSpPr/>
          <p:nvPr/>
        </p:nvGrpSpPr>
        <p:grpSpPr>
          <a:xfrm rot="-260996">
            <a:off x="164206" y="3546598"/>
            <a:ext cx="1389219" cy="676555"/>
            <a:chOff x="1698430" y="4498823"/>
            <a:chExt cx="1589281" cy="773986"/>
          </a:xfrm>
        </p:grpSpPr>
        <p:sp>
          <p:nvSpPr>
            <p:cNvPr id="2187" name="Google Shape;2187;p31"/>
            <p:cNvSpPr/>
            <p:nvPr/>
          </p:nvSpPr>
          <p:spPr>
            <a:xfrm>
              <a:off x="1698430" y="4919182"/>
              <a:ext cx="299182" cy="231677"/>
            </a:xfrm>
            <a:custGeom>
              <a:avLst/>
              <a:gdLst/>
              <a:ahLst/>
              <a:cxnLst/>
              <a:rect l="l" t="t" r="r" b="b"/>
              <a:pathLst>
                <a:path w="4627" h="3583" extrusionOk="0">
                  <a:moveTo>
                    <a:pt x="1912" y="1"/>
                  </a:moveTo>
                  <a:cubicBezTo>
                    <a:pt x="1110" y="1"/>
                    <a:pt x="438" y="408"/>
                    <a:pt x="257" y="1086"/>
                  </a:cubicBezTo>
                  <a:cubicBezTo>
                    <a:pt x="1" y="1995"/>
                    <a:pt x="718" y="3046"/>
                    <a:pt x="1846" y="3431"/>
                  </a:cubicBezTo>
                  <a:cubicBezTo>
                    <a:pt x="2141" y="3533"/>
                    <a:pt x="2435" y="3582"/>
                    <a:pt x="2714" y="3582"/>
                  </a:cubicBezTo>
                  <a:cubicBezTo>
                    <a:pt x="3512" y="3582"/>
                    <a:pt x="4180" y="3182"/>
                    <a:pt x="4370" y="2508"/>
                  </a:cubicBezTo>
                  <a:cubicBezTo>
                    <a:pt x="4627" y="1598"/>
                    <a:pt x="3909" y="535"/>
                    <a:pt x="2768" y="150"/>
                  </a:cubicBezTo>
                  <a:cubicBezTo>
                    <a:pt x="2477" y="49"/>
                    <a:pt x="2187" y="1"/>
                    <a:pt x="191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31"/>
            <p:cNvSpPr/>
            <p:nvPr/>
          </p:nvSpPr>
          <p:spPr>
            <a:xfrm>
              <a:off x="1698430" y="4903146"/>
              <a:ext cx="299182" cy="263554"/>
            </a:xfrm>
            <a:custGeom>
              <a:avLst/>
              <a:gdLst/>
              <a:ahLst/>
              <a:cxnLst/>
              <a:rect l="l" t="t" r="r" b="b"/>
              <a:pathLst>
                <a:path w="4627" h="4076" fill="none" extrusionOk="0">
                  <a:moveTo>
                    <a:pt x="4370" y="2756"/>
                  </a:moveTo>
                  <a:cubicBezTo>
                    <a:pt x="4114" y="3666"/>
                    <a:pt x="2986" y="4076"/>
                    <a:pt x="1846" y="3679"/>
                  </a:cubicBezTo>
                  <a:cubicBezTo>
                    <a:pt x="718" y="3294"/>
                    <a:pt x="1" y="2243"/>
                    <a:pt x="257" y="1334"/>
                  </a:cubicBezTo>
                  <a:cubicBezTo>
                    <a:pt x="500" y="424"/>
                    <a:pt x="1628" y="1"/>
                    <a:pt x="2768" y="398"/>
                  </a:cubicBezTo>
                  <a:cubicBezTo>
                    <a:pt x="3909" y="783"/>
                    <a:pt x="4627" y="1846"/>
                    <a:pt x="4370" y="2756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31"/>
            <p:cNvSpPr/>
            <p:nvPr/>
          </p:nvSpPr>
          <p:spPr>
            <a:xfrm>
              <a:off x="1883231" y="5003435"/>
              <a:ext cx="33171" cy="38990"/>
            </a:xfrm>
            <a:custGeom>
              <a:avLst/>
              <a:gdLst/>
              <a:ahLst/>
              <a:cxnLst/>
              <a:rect l="l" t="t" r="r" b="b"/>
              <a:pathLst>
                <a:path w="513" h="603" fill="none" extrusionOk="0">
                  <a:moveTo>
                    <a:pt x="0" y="0"/>
                  </a:moveTo>
                  <a:cubicBezTo>
                    <a:pt x="256" y="180"/>
                    <a:pt x="436" y="398"/>
                    <a:pt x="513" y="603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31"/>
            <p:cNvSpPr/>
            <p:nvPr/>
          </p:nvSpPr>
          <p:spPr>
            <a:xfrm>
              <a:off x="1777122" y="4983520"/>
              <a:ext cx="68863" cy="23278"/>
            </a:xfrm>
            <a:custGeom>
              <a:avLst/>
              <a:gdLst/>
              <a:ahLst/>
              <a:cxnLst/>
              <a:rect l="l" t="t" r="r" b="b"/>
              <a:pathLst>
                <a:path w="1065" h="360" fill="none" extrusionOk="0">
                  <a:moveTo>
                    <a:pt x="1" y="360"/>
                  </a:moveTo>
                  <a:cubicBezTo>
                    <a:pt x="78" y="103"/>
                    <a:pt x="411" y="14"/>
                    <a:pt x="667" y="14"/>
                  </a:cubicBezTo>
                  <a:cubicBezTo>
                    <a:pt x="795" y="1"/>
                    <a:pt x="936" y="26"/>
                    <a:pt x="1065" y="52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31"/>
            <p:cNvSpPr/>
            <p:nvPr/>
          </p:nvSpPr>
          <p:spPr>
            <a:xfrm>
              <a:off x="2442482" y="5021152"/>
              <a:ext cx="309139" cy="235750"/>
            </a:xfrm>
            <a:custGeom>
              <a:avLst/>
              <a:gdLst/>
              <a:ahLst/>
              <a:cxnLst/>
              <a:rect l="l" t="t" r="r" b="b"/>
              <a:pathLst>
                <a:path w="4781" h="3646" extrusionOk="0">
                  <a:moveTo>
                    <a:pt x="1976" y="0"/>
                  </a:moveTo>
                  <a:cubicBezTo>
                    <a:pt x="1149" y="0"/>
                    <a:pt x="458" y="410"/>
                    <a:pt x="257" y="1098"/>
                  </a:cubicBezTo>
                  <a:cubicBezTo>
                    <a:pt x="1" y="2020"/>
                    <a:pt x="731" y="3084"/>
                    <a:pt x="1897" y="3494"/>
                  </a:cubicBezTo>
                  <a:cubicBezTo>
                    <a:pt x="2202" y="3596"/>
                    <a:pt x="2505" y="3645"/>
                    <a:pt x="2793" y="3645"/>
                  </a:cubicBezTo>
                  <a:cubicBezTo>
                    <a:pt x="3619" y="3645"/>
                    <a:pt x="4312" y="3243"/>
                    <a:pt x="4512" y="2558"/>
                  </a:cubicBezTo>
                  <a:cubicBezTo>
                    <a:pt x="4781" y="1623"/>
                    <a:pt x="4038" y="547"/>
                    <a:pt x="2859" y="149"/>
                  </a:cubicBezTo>
                  <a:cubicBezTo>
                    <a:pt x="2558" y="48"/>
                    <a:pt x="2259" y="0"/>
                    <a:pt x="197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31"/>
            <p:cNvSpPr/>
            <p:nvPr/>
          </p:nvSpPr>
          <p:spPr>
            <a:xfrm>
              <a:off x="2442482" y="5005116"/>
              <a:ext cx="309139" cy="267692"/>
            </a:xfrm>
            <a:custGeom>
              <a:avLst/>
              <a:gdLst/>
              <a:ahLst/>
              <a:cxnLst/>
              <a:rect l="l" t="t" r="r" b="b"/>
              <a:pathLst>
                <a:path w="4781" h="4140" fill="none" extrusionOk="0">
                  <a:moveTo>
                    <a:pt x="4512" y="2806"/>
                  </a:moveTo>
                  <a:cubicBezTo>
                    <a:pt x="4243" y="3729"/>
                    <a:pt x="3076" y="4139"/>
                    <a:pt x="1897" y="3742"/>
                  </a:cubicBezTo>
                  <a:cubicBezTo>
                    <a:pt x="731" y="3332"/>
                    <a:pt x="1" y="2268"/>
                    <a:pt x="257" y="1346"/>
                  </a:cubicBezTo>
                  <a:cubicBezTo>
                    <a:pt x="526" y="423"/>
                    <a:pt x="1680" y="0"/>
                    <a:pt x="2859" y="397"/>
                  </a:cubicBezTo>
                  <a:cubicBezTo>
                    <a:pt x="4038" y="795"/>
                    <a:pt x="4781" y="1871"/>
                    <a:pt x="4512" y="2806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31"/>
            <p:cNvSpPr/>
            <p:nvPr/>
          </p:nvSpPr>
          <p:spPr>
            <a:xfrm>
              <a:off x="2628123" y="5102043"/>
              <a:ext cx="40671" cy="41447"/>
            </a:xfrm>
            <a:custGeom>
              <a:avLst/>
              <a:gdLst/>
              <a:ahLst/>
              <a:cxnLst/>
              <a:rect l="l" t="t" r="r" b="b"/>
              <a:pathLst>
                <a:path w="629" h="641" fill="none" extrusionOk="0">
                  <a:moveTo>
                    <a:pt x="0" y="0"/>
                  </a:moveTo>
                  <a:cubicBezTo>
                    <a:pt x="308" y="180"/>
                    <a:pt x="526" y="410"/>
                    <a:pt x="628" y="641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31"/>
            <p:cNvSpPr/>
            <p:nvPr/>
          </p:nvSpPr>
          <p:spPr>
            <a:xfrm>
              <a:off x="2521239" y="5085490"/>
              <a:ext cx="75458" cy="24054"/>
            </a:xfrm>
            <a:custGeom>
              <a:avLst/>
              <a:gdLst/>
              <a:ahLst/>
              <a:cxnLst/>
              <a:rect l="l" t="t" r="r" b="b"/>
              <a:pathLst>
                <a:path w="1167" h="372" fill="none" extrusionOk="0">
                  <a:moveTo>
                    <a:pt x="0" y="372"/>
                  </a:moveTo>
                  <a:cubicBezTo>
                    <a:pt x="77" y="128"/>
                    <a:pt x="423" y="13"/>
                    <a:pt x="731" y="0"/>
                  </a:cubicBezTo>
                  <a:cubicBezTo>
                    <a:pt x="872" y="0"/>
                    <a:pt x="1025" y="26"/>
                    <a:pt x="1166" y="64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31"/>
            <p:cNvSpPr/>
            <p:nvPr/>
          </p:nvSpPr>
          <p:spPr>
            <a:xfrm>
              <a:off x="1960242" y="4498823"/>
              <a:ext cx="1327470" cy="711777"/>
            </a:xfrm>
            <a:custGeom>
              <a:avLst/>
              <a:gdLst/>
              <a:ahLst/>
              <a:cxnLst/>
              <a:rect l="l" t="t" r="r" b="b"/>
              <a:pathLst>
                <a:path w="20530" h="11008" fill="none" extrusionOk="0">
                  <a:moveTo>
                    <a:pt x="1" y="9560"/>
                  </a:moveTo>
                  <a:lnTo>
                    <a:pt x="9022" y="0"/>
                  </a:lnTo>
                  <a:lnTo>
                    <a:pt x="20530" y="1115"/>
                  </a:lnTo>
                  <a:lnTo>
                    <a:pt x="11790" y="11008"/>
                  </a:ln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31"/>
            <p:cNvSpPr/>
            <p:nvPr/>
          </p:nvSpPr>
          <p:spPr>
            <a:xfrm>
              <a:off x="2444163" y="4604026"/>
              <a:ext cx="732533" cy="92916"/>
            </a:xfrm>
            <a:custGeom>
              <a:avLst/>
              <a:gdLst/>
              <a:ahLst/>
              <a:cxnLst/>
              <a:rect l="l" t="t" r="r" b="b"/>
              <a:pathLst>
                <a:path w="11329" h="1437" fill="none" extrusionOk="0">
                  <a:moveTo>
                    <a:pt x="1" y="1"/>
                  </a:moveTo>
                  <a:lnTo>
                    <a:pt x="11329" y="1436"/>
                  </a:ln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7" name="Google Shape;2197;p31"/>
          <p:cNvGrpSpPr/>
          <p:nvPr/>
        </p:nvGrpSpPr>
        <p:grpSpPr>
          <a:xfrm rot="-260996">
            <a:off x="-64880" y="4697198"/>
            <a:ext cx="538924" cy="696056"/>
            <a:chOff x="3429335" y="3683515"/>
            <a:chExt cx="616535" cy="796296"/>
          </a:xfrm>
        </p:grpSpPr>
        <p:sp>
          <p:nvSpPr>
            <p:cNvPr id="2198" name="Google Shape;2198;p31"/>
            <p:cNvSpPr/>
            <p:nvPr/>
          </p:nvSpPr>
          <p:spPr>
            <a:xfrm>
              <a:off x="3429335" y="4045163"/>
              <a:ext cx="174129" cy="133458"/>
            </a:xfrm>
            <a:custGeom>
              <a:avLst/>
              <a:gdLst/>
              <a:ahLst/>
              <a:cxnLst/>
              <a:rect l="l" t="t" r="r" b="b"/>
              <a:pathLst>
                <a:path w="2693" h="2064" extrusionOk="0">
                  <a:moveTo>
                    <a:pt x="1289" y="0"/>
                  </a:moveTo>
                  <a:cubicBezTo>
                    <a:pt x="635" y="0"/>
                    <a:pt x="88" y="392"/>
                    <a:pt x="52" y="917"/>
                  </a:cubicBezTo>
                  <a:cubicBezTo>
                    <a:pt x="1" y="1481"/>
                    <a:pt x="539" y="1993"/>
                    <a:pt x="1257" y="2057"/>
                  </a:cubicBezTo>
                  <a:cubicBezTo>
                    <a:pt x="1306" y="2062"/>
                    <a:pt x="1356" y="2064"/>
                    <a:pt x="1404" y="2064"/>
                  </a:cubicBezTo>
                  <a:cubicBezTo>
                    <a:pt x="2057" y="2064"/>
                    <a:pt x="2593" y="1672"/>
                    <a:pt x="2641" y="1147"/>
                  </a:cubicBezTo>
                  <a:cubicBezTo>
                    <a:pt x="2692" y="571"/>
                    <a:pt x="2154" y="58"/>
                    <a:pt x="1436" y="7"/>
                  </a:cubicBezTo>
                  <a:cubicBezTo>
                    <a:pt x="1387" y="3"/>
                    <a:pt x="1337" y="0"/>
                    <a:pt x="128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31"/>
            <p:cNvSpPr/>
            <p:nvPr/>
          </p:nvSpPr>
          <p:spPr>
            <a:xfrm>
              <a:off x="3429335" y="4041413"/>
              <a:ext cx="174129" cy="140959"/>
            </a:xfrm>
            <a:custGeom>
              <a:avLst/>
              <a:gdLst/>
              <a:ahLst/>
              <a:cxnLst/>
              <a:rect l="l" t="t" r="r" b="b"/>
              <a:pathLst>
                <a:path w="2693" h="2180" fill="none" extrusionOk="0">
                  <a:moveTo>
                    <a:pt x="2641" y="1205"/>
                  </a:moveTo>
                  <a:cubicBezTo>
                    <a:pt x="2590" y="1769"/>
                    <a:pt x="1974" y="2179"/>
                    <a:pt x="1257" y="2115"/>
                  </a:cubicBezTo>
                  <a:cubicBezTo>
                    <a:pt x="539" y="2051"/>
                    <a:pt x="1" y="1539"/>
                    <a:pt x="52" y="975"/>
                  </a:cubicBezTo>
                  <a:cubicBezTo>
                    <a:pt x="91" y="411"/>
                    <a:pt x="719" y="1"/>
                    <a:pt x="1436" y="65"/>
                  </a:cubicBezTo>
                  <a:cubicBezTo>
                    <a:pt x="2154" y="116"/>
                    <a:pt x="2692" y="629"/>
                    <a:pt x="2641" y="1205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31"/>
            <p:cNvSpPr/>
            <p:nvPr/>
          </p:nvSpPr>
          <p:spPr>
            <a:xfrm>
              <a:off x="3711902" y="4342602"/>
              <a:ext cx="174065" cy="134169"/>
            </a:xfrm>
            <a:custGeom>
              <a:avLst/>
              <a:gdLst/>
              <a:ahLst/>
              <a:cxnLst/>
              <a:rect l="l" t="t" r="r" b="b"/>
              <a:pathLst>
                <a:path w="2692" h="2075" extrusionOk="0">
                  <a:moveTo>
                    <a:pt x="1289" y="1"/>
                  </a:moveTo>
                  <a:cubicBezTo>
                    <a:pt x="636" y="1"/>
                    <a:pt x="100" y="393"/>
                    <a:pt x="52" y="930"/>
                  </a:cubicBezTo>
                  <a:cubicBezTo>
                    <a:pt x="1" y="1494"/>
                    <a:pt x="539" y="2006"/>
                    <a:pt x="1257" y="2070"/>
                  </a:cubicBezTo>
                  <a:cubicBezTo>
                    <a:pt x="1298" y="2073"/>
                    <a:pt x="1340" y="2075"/>
                    <a:pt x="1381" y="2075"/>
                  </a:cubicBezTo>
                  <a:cubicBezTo>
                    <a:pt x="2045" y="2075"/>
                    <a:pt x="2605" y="1691"/>
                    <a:pt x="2653" y="1148"/>
                  </a:cubicBezTo>
                  <a:cubicBezTo>
                    <a:pt x="2692" y="584"/>
                    <a:pt x="2154" y="71"/>
                    <a:pt x="1436" y="7"/>
                  </a:cubicBezTo>
                  <a:cubicBezTo>
                    <a:pt x="1386" y="3"/>
                    <a:pt x="1337" y="1"/>
                    <a:pt x="128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31"/>
            <p:cNvSpPr/>
            <p:nvPr/>
          </p:nvSpPr>
          <p:spPr>
            <a:xfrm>
              <a:off x="3711902" y="4338917"/>
              <a:ext cx="174065" cy="140894"/>
            </a:xfrm>
            <a:custGeom>
              <a:avLst/>
              <a:gdLst/>
              <a:ahLst/>
              <a:cxnLst/>
              <a:rect l="l" t="t" r="r" b="b"/>
              <a:pathLst>
                <a:path w="2692" h="2179" fill="none" extrusionOk="0">
                  <a:moveTo>
                    <a:pt x="2653" y="1205"/>
                  </a:moveTo>
                  <a:cubicBezTo>
                    <a:pt x="2602" y="1781"/>
                    <a:pt x="1974" y="2179"/>
                    <a:pt x="1257" y="2127"/>
                  </a:cubicBezTo>
                  <a:cubicBezTo>
                    <a:pt x="539" y="2063"/>
                    <a:pt x="1" y="1551"/>
                    <a:pt x="52" y="987"/>
                  </a:cubicBezTo>
                  <a:cubicBezTo>
                    <a:pt x="103" y="410"/>
                    <a:pt x="718" y="0"/>
                    <a:pt x="1436" y="64"/>
                  </a:cubicBezTo>
                  <a:cubicBezTo>
                    <a:pt x="2154" y="128"/>
                    <a:pt x="2692" y="641"/>
                    <a:pt x="2653" y="1205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31"/>
            <p:cNvSpPr/>
            <p:nvPr/>
          </p:nvSpPr>
          <p:spPr>
            <a:xfrm>
              <a:off x="3595901" y="3683515"/>
              <a:ext cx="449969" cy="749086"/>
            </a:xfrm>
            <a:custGeom>
              <a:avLst/>
              <a:gdLst/>
              <a:ahLst/>
              <a:cxnLst/>
              <a:rect l="l" t="t" r="r" b="b"/>
              <a:pathLst>
                <a:path w="6959" h="11585" fill="none" extrusionOk="0">
                  <a:moveTo>
                    <a:pt x="1" y="6984"/>
                  </a:moveTo>
                  <a:lnTo>
                    <a:pt x="2897" y="0"/>
                  </a:lnTo>
                  <a:lnTo>
                    <a:pt x="6959" y="4536"/>
                  </a:lnTo>
                  <a:lnTo>
                    <a:pt x="4383" y="11584"/>
                  </a:ln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31"/>
            <p:cNvSpPr/>
            <p:nvPr/>
          </p:nvSpPr>
          <p:spPr>
            <a:xfrm>
              <a:off x="3744233" y="3777920"/>
              <a:ext cx="262714" cy="303320"/>
            </a:xfrm>
            <a:custGeom>
              <a:avLst/>
              <a:gdLst/>
              <a:ahLst/>
              <a:cxnLst/>
              <a:rect l="l" t="t" r="r" b="b"/>
              <a:pathLst>
                <a:path w="4063" h="4691" fill="none" extrusionOk="0">
                  <a:moveTo>
                    <a:pt x="0" y="1"/>
                  </a:moveTo>
                  <a:lnTo>
                    <a:pt x="4063" y="4691"/>
                  </a:ln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4" name="Google Shape;2204;p31"/>
          <p:cNvGrpSpPr/>
          <p:nvPr/>
        </p:nvGrpSpPr>
        <p:grpSpPr>
          <a:xfrm rot="1355679">
            <a:off x="1356398" y="4082626"/>
            <a:ext cx="399355" cy="730589"/>
            <a:chOff x="323987" y="610889"/>
            <a:chExt cx="341044" cy="623914"/>
          </a:xfrm>
        </p:grpSpPr>
        <p:sp>
          <p:nvSpPr>
            <p:cNvPr id="2205" name="Google Shape;2205;p31"/>
            <p:cNvSpPr/>
            <p:nvPr/>
          </p:nvSpPr>
          <p:spPr>
            <a:xfrm>
              <a:off x="323987" y="1036281"/>
              <a:ext cx="204986" cy="187814"/>
            </a:xfrm>
            <a:custGeom>
              <a:avLst/>
              <a:gdLst/>
              <a:ahLst/>
              <a:cxnLst/>
              <a:rect l="l" t="t" r="r" b="b"/>
              <a:pathLst>
                <a:path w="4345" h="3981" extrusionOk="0">
                  <a:moveTo>
                    <a:pt x="2671" y="0"/>
                  </a:moveTo>
                  <a:cubicBezTo>
                    <a:pt x="2077" y="0"/>
                    <a:pt x="1416" y="308"/>
                    <a:pt x="911" y="876"/>
                  </a:cubicBezTo>
                  <a:cubicBezTo>
                    <a:pt x="116" y="1760"/>
                    <a:pt x="1" y="2952"/>
                    <a:pt x="616" y="3580"/>
                  </a:cubicBezTo>
                  <a:cubicBezTo>
                    <a:pt x="879" y="3848"/>
                    <a:pt x="1237" y="3980"/>
                    <a:pt x="1629" y="3980"/>
                  </a:cubicBezTo>
                  <a:cubicBezTo>
                    <a:pt x="2154" y="3980"/>
                    <a:pt x="2738" y="3742"/>
                    <a:pt x="3230" y="3272"/>
                  </a:cubicBezTo>
                  <a:cubicBezTo>
                    <a:pt x="4127" y="2414"/>
                    <a:pt x="4345" y="1106"/>
                    <a:pt x="3679" y="402"/>
                  </a:cubicBezTo>
                  <a:cubicBezTo>
                    <a:pt x="3411" y="130"/>
                    <a:pt x="3055" y="0"/>
                    <a:pt x="267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31"/>
            <p:cNvSpPr/>
            <p:nvPr/>
          </p:nvSpPr>
          <p:spPr>
            <a:xfrm>
              <a:off x="323987" y="1022552"/>
              <a:ext cx="204986" cy="212252"/>
            </a:xfrm>
            <a:custGeom>
              <a:avLst/>
              <a:gdLst/>
              <a:ahLst/>
              <a:cxnLst/>
              <a:rect l="l" t="t" r="r" b="b"/>
              <a:pathLst>
                <a:path w="4345" h="4499" fill="none" extrusionOk="0">
                  <a:moveTo>
                    <a:pt x="3679" y="693"/>
                  </a:moveTo>
                  <a:cubicBezTo>
                    <a:pt x="4345" y="1397"/>
                    <a:pt x="4127" y="2705"/>
                    <a:pt x="3230" y="3563"/>
                  </a:cubicBezTo>
                  <a:cubicBezTo>
                    <a:pt x="2371" y="4383"/>
                    <a:pt x="1231" y="4499"/>
                    <a:pt x="616" y="3871"/>
                  </a:cubicBezTo>
                  <a:cubicBezTo>
                    <a:pt x="1" y="3243"/>
                    <a:pt x="116" y="2051"/>
                    <a:pt x="911" y="1167"/>
                  </a:cubicBezTo>
                  <a:cubicBezTo>
                    <a:pt x="1744" y="231"/>
                    <a:pt x="2999" y="1"/>
                    <a:pt x="3679" y="693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31"/>
            <p:cNvSpPr/>
            <p:nvPr/>
          </p:nvSpPr>
          <p:spPr>
            <a:xfrm>
              <a:off x="399563" y="1077560"/>
              <a:ext cx="61708" cy="29675"/>
            </a:xfrm>
            <a:custGeom>
              <a:avLst/>
              <a:gdLst/>
              <a:ahLst/>
              <a:cxnLst/>
              <a:rect l="l" t="t" r="r" b="b"/>
              <a:pathLst>
                <a:path w="1308" h="629" fill="none" extrusionOk="0">
                  <a:moveTo>
                    <a:pt x="1" y="629"/>
                  </a:moveTo>
                  <a:cubicBezTo>
                    <a:pt x="154" y="462"/>
                    <a:pt x="334" y="321"/>
                    <a:pt x="513" y="219"/>
                  </a:cubicBezTo>
                  <a:cubicBezTo>
                    <a:pt x="769" y="78"/>
                    <a:pt x="1103" y="1"/>
                    <a:pt x="1308" y="116"/>
                  </a:cubicBezTo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31"/>
            <p:cNvSpPr/>
            <p:nvPr/>
          </p:nvSpPr>
          <p:spPr>
            <a:xfrm>
              <a:off x="376588" y="1133181"/>
              <a:ext cx="8539" cy="41186"/>
            </a:xfrm>
            <a:custGeom>
              <a:avLst/>
              <a:gdLst/>
              <a:ahLst/>
              <a:cxnLst/>
              <a:rect l="l" t="t" r="r" b="b"/>
              <a:pathLst>
                <a:path w="181" h="873" fill="none" extrusionOk="0">
                  <a:moveTo>
                    <a:pt x="180" y="872"/>
                  </a:moveTo>
                  <a:cubicBezTo>
                    <a:pt x="26" y="731"/>
                    <a:pt x="1" y="385"/>
                    <a:pt x="142" y="1"/>
                  </a:cubicBezTo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31"/>
            <p:cNvSpPr/>
            <p:nvPr/>
          </p:nvSpPr>
          <p:spPr>
            <a:xfrm>
              <a:off x="386259" y="610889"/>
              <a:ext cx="278772" cy="473379"/>
            </a:xfrm>
            <a:custGeom>
              <a:avLst/>
              <a:gdLst/>
              <a:ahLst/>
              <a:cxnLst/>
              <a:rect l="l" t="t" r="r" b="b"/>
              <a:pathLst>
                <a:path w="5909" h="10034" fill="none" extrusionOk="0">
                  <a:moveTo>
                    <a:pt x="2717" y="10034"/>
                  </a:moveTo>
                  <a:lnTo>
                    <a:pt x="1" y="0"/>
                  </a:lnTo>
                  <a:cubicBezTo>
                    <a:pt x="1" y="0"/>
                    <a:pt x="5908" y="3370"/>
                    <a:pt x="4588" y="5562"/>
                  </a:cubicBezTo>
                  <a:cubicBezTo>
                    <a:pt x="3973" y="6394"/>
                    <a:pt x="2807" y="4882"/>
                    <a:pt x="2807" y="4882"/>
                  </a:cubicBez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1_1">
    <p:spTree>
      <p:nvGrpSpPr>
        <p:cNvPr id="1" name="Shape 2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" name="Google Shape;2211;p32"/>
          <p:cNvSpPr/>
          <p:nvPr/>
        </p:nvSpPr>
        <p:spPr>
          <a:xfrm rot="-195">
            <a:off x="2772300" y="-371441"/>
            <a:ext cx="8685780" cy="5889887"/>
          </a:xfrm>
          <a:custGeom>
            <a:avLst/>
            <a:gdLst/>
            <a:ahLst/>
            <a:cxnLst/>
            <a:rect l="l" t="t" r="r" b="b"/>
            <a:pathLst>
              <a:path w="197057" h="142526" extrusionOk="0">
                <a:moveTo>
                  <a:pt x="178150" y="100975"/>
                </a:moveTo>
                <a:cubicBezTo>
                  <a:pt x="175293" y="92768"/>
                  <a:pt x="176083" y="83740"/>
                  <a:pt x="177572" y="75199"/>
                </a:cubicBezTo>
                <a:cubicBezTo>
                  <a:pt x="179092" y="66628"/>
                  <a:pt x="181311" y="58087"/>
                  <a:pt x="181189" y="49393"/>
                </a:cubicBezTo>
                <a:cubicBezTo>
                  <a:pt x="181007" y="35199"/>
                  <a:pt x="174198" y="21186"/>
                  <a:pt x="163074" y="12341"/>
                </a:cubicBezTo>
                <a:cubicBezTo>
                  <a:pt x="151949" y="3496"/>
                  <a:pt x="136751" y="1"/>
                  <a:pt x="122891" y="3223"/>
                </a:cubicBezTo>
                <a:cubicBezTo>
                  <a:pt x="114167" y="5259"/>
                  <a:pt x="105930" y="9818"/>
                  <a:pt x="96963" y="10183"/>
                </a:cubicBezTo>
                <a:cubicBezTo>
                  <a:pt x="87723" y="10578"/>
                  <a:pt x="78969" y="6505"/>
                  <a:pt x="69911" y="4834"/>
                </a:cubicBezTo>
                <a:cubicBezTo>
                  <a:pt x="48360" y="882"/>
                  <a:pt x="25260" y="11703"/>
                  <a:pt x="13223" y="30001"/>
                </a:cubicBezTo>
                <a:cubicBezTo>
                  <a:pt x="1156" y="48299"/>
                  <a:pt x="1" y="72828"/>
                  <a:pt x="8846" y="92859"/>
                </a:cubicBezTo>
                <a:cubicBezTo>
                  <a:pt x="17661" y="112920"/>
                  <a:pt x="35746" y="128300"/>
                  <a:pt x="56446" y="135413"/>
                </a:cubicBezTo>
                <a:cubicBezTo>
                  <a:pt x="77175" y="142526"/>
                  <a:pt x="100215" y="141705"/>
                  <a:pt x="121006" y="134775"/>
                </a:cubicBezTo>
                <a:cubicBezTo>
                  <a:pt x="131189" y="131370"/>
                  <a:pt x="140885" y="126568"/>
                  <a:pt x="151219" y="123650"/>
                </a:cubicBezTo>
                <a:cubicBezTo>
                  <a:pt x="161554" y="120732"/>
                  <a:pt x="172952" y="119790"/>
                  <a:pt x="182800" y="124136"/>
                </a:cubicBezTo>
                <a:lnTo>
                  <a:pt x="197056" y="116628"/>
                </a:lnTo>
                <a:cubicBezTo>
                  <a:pt x="188363" y="116385"/>
                  <a:pt x="181007" y="109212"/>
                  <a:pt x="178150" y="1009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2" name="Google Shape;2212;p32"/>
          <p:cNvGrpSpPr/>
          <p:nvPr/>
        </p:nvGrpSpPr>
        <p:grpSpPr>
          <a:xfrm rot="1733086" flipH="1">
            <a:off x="-3162295" y="3356722"/>
            <a:ext cx="8557404" cy="2706265"/>
            <a:chOff x="-2247300" y="3512811"/>
            <a:chExt cx="12801645" cy="4048499"/>
          </a:xfrm>
        </p:grpSpPr>
        <p:sp>
          <p:nvSpPr>
            <p:cNvPr id="2213" name="Google Shape;2213;p32"/>
            <p:cNvSpPr/>
            <p:nvPr/>
          </p:nvSpPr>
          <p:spPr>
            <a:xfrm>
              <a:off x="-2247300" y="3512811"/>
              <a:ext cx="12801645" cy="1688725"/>
            </a:xfrm>
            <a:custGeom>
              <a:avLst/>
              <a:gdLst/>
              <a:ahLst/>
              <a:cxnLst/>
              <a:rect l="l" t="t" r="r" b="b"/>
              <a:pathLst>
                <a:path w="197984" h="26117" fill="none" extrusionOk="0">
                  <a:moveTo>
                    <a:pt x="197984" y="26116"/>
                  </a:moveTo>
                  <a:cubicBezTo>
                    <a:pt x="177481" y="6472"/>
                    <a:pt x="154299" y="4549"/>
                    <a:pt x="142100" y="5959"/>
                  </a:cubicBezTo>
                  <a:cubicBezTo>
                    <a:pt x="119995" y="8522"/>
                    <a:pt x="114190" y="21567"/>
                    <a:pt x="96672" y="22490"/>
                  </a:cubicBezTo>
                  <a:cubicBezTo>
                    <a:pt x="79155" y="23412"/>
                    <a:pt x="64547" y="0"/>
                    <a:pt x="30409" y="4383"/>
                  </a:cubicBezTo>
                  <a:cubicBezTo>
                    <a:pt x="21669" y="5511"/>
                    <a:pt x="4049" y="8176"/>
                    <a:pt x="0" y="1987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32"/>
            <p:cNvSpPr/>
            <p:nvPr/>
          </p:nvSpPr>
          <p:spPr>
            <a:xfrm>
              <a:off x="-2244002" y="3666057"/>
              <a:ext cx="12672390" cy="1858587"/>
            </a:xfrm>
            <a:custGeom>
              <a:avLst/>
              <a:gdLst/>
              <a:ahLst/>
              <a:cxnLst/>
              <a:rect l="l" t="t" r="r" b="b"/>
              <a:pathLst>
                <a:path w="195985" h="28744" fill="none" extrusionOk="0">
                  <a:moveTo>
                    <a:pt x="195985" y="28744"/>
                  </a:moveTo>
                  <a:cubicBezTo>
                    <a:pt x="176725" y="8843"/>
                    <a:pt x="155914" y="4922"/>
                    <a:pt x="142907" y="6767"/>
                  </a:cubicBezTo>
                  <a:cubicBezTo>
                    <a:pt x="121648" y="9778"/>
                    <a:pt x="111051" y="27885"/>
                    <a:pt x="89599" y="23413"/>
                  </a:cubicBezTo>
                  <a:cubicBezTo>
                    <a:pt x="73286" y="20017"/>
                    <a:pt x="57601" y="1"/>
                    <a:pt x="29281" y="3576"/>
                  </a:cubicBezTo>
                  <a:cubicBezTo>
                    <a:pt x="20529" y="4665"/>
                    <a:pt x="4216" y="8984"/>
                    <a:pt x="0" y="4050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32"/>
            <p:cNvSpPr/>
            <p:nvPr/>
          </p:nvSpPr>
          <p:spPr>
            <a:xfrm>
              <a:off x="-2240705" y="3822665"/>
              <a:ext cx="12542359" cy="2283662"/>
            </a:xfrm>
            <a:custGeom>
              <a:avLst/>
              <a:gdLst/>
              <a:ahLst/>
              <a:cxnLst/>
              <a:rect l="l" t="t" r="r" b="b"/>
              <a:pathLst>
                <a:path w="193974" h="35318" fill="none" extrusionOk="0">
                  <a:moveTo>
                    <a:pt x="193973" y="31319"/>
                  </a:moveTo>
                  <a:cubicBezTo>
                    <a:pt x="175969" y="11162"/>
                    <a:pt x="157516" y="5204"/>
                    <a:pt x="143715" y="7510"/>
                  </a:cubicBezTo>
                  <a:cubicBezTo>
                    <a:pt x="123289" y="10919"/>
                    <a:pt x="108065" y="35317"/>
                    <a:pt x="82526" y="24297"/>
                  </a:cubicBezTo>
                  <a:cubicBezTo>
                    <a:pt x="67482" y="17800"/>
                    <a:pt x="50656" y="1"/>
                    <a:pt x="28167" y="2718"/>
                  </a:cubicBezTo>
                  <a:cubicBezTo>
                    <a:pt x="19389" y="3781"/>
                    <a:pt x="4383" y="9740"/>
                    <a:pt x="1" y="6062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32"/>
            <p:cNvSpPr/>
            <p:nvPr/>
          </p:nvSpPr>
          <p:spPr>
            <a:xfrm>
              <a:off x="-2237407" y="3974295"/>
              <a:ext cx="12413103" cy="2837151"/>
            </a:xfrm>
            <a:custGeom>
              <a:avLst/>
              <a:gdLst/>
              <a:ahLst/>
              <a:cxnLst/>
              <a:rect l="l" t="t" r="r" b="b"/>
              <a:pathLst>
                <a:path w="191975" h="43878" fill="none" extrusionOk="0">
                  <a:moveTo>
                    <a:pt x="191974" y="33959"/>
                  </a:moveTo>
                  <a:cubicBezTo>
                    <a:pt x="175213" y="13559"/>
                    <a:pt x="159118" y="5537"/>
                    <a:pt x="144522" y="8343"/>
                  </a:cubicBezTo>
                  <a:cubicBezTo>
                    <a:pt x="124916" y="12085"/>
                    <a:pt x="104477" y="43877"/>
                    <a:pt x="75452" y="25245"/>
                  </a:cubicBezTo>
                  <a:cubicBezTo>
                    <a:pt x="61344" y="16198"/>
                    <a:pt x="43711" y="1"/>
                    <a:pt x="27039" y="1936"/>
                  </a:cubicBezTo>
                  <a:cubicBezTo>
                    <a:pt x="18236" y="2961"/>
                    <a:pt x="4537" y="10573"/>
                    <a:pt x="1" y="8151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32"/>
            <p:cNvSpPr/>
            <p:nvPr/>
          </p:nvSpPr>
          <p:spPr>
            <a:xfrm>
              <a:off x="-2234045" y="4125148"/>
              <a:ext cx="12283784" cy="3436162"/>
            </a:xfrm>
            <a:custGeom>
              <a:avLst/>
              <a:gdLst/>
              <a:ahLst/>
              <a:cxnLst/>
              <a:rect l="l" t="t" r="r" b="b"/>
              <a:pathLst>
                <a:path w="189975" h="53142" fill="none" extrusionOk="0">
                  <a:moveTo>
                    <a:pt x="189975" y="36624"/>
                  </a:moveTo>
                  <a:cubicBezTo>
                    <a:pt x="174456" y="15980"/>
                    <a:pt x="160719" y="5856"/>
                    <a:pt x="145329" y="9175"/>
                  </a:cubicBezTo>
                  <a:cubicBezTo>
                    <a:pt x="126543" y="13237"/>
                    <a:pt x="100030" y="53141"/>
                    <a:pt x="68378" y="26218"/>
                  </a:cubicBezTo>
                  <a:cubicBezTo>
                    <a:pt x="54872" y="14737"/>
                    <a:pt x="36752" y="0"/>
                    <a:pt x="25924" y="1166"/>
                  </a:cubicBezTo>
                  <a:cubicBezTo>
                    <a:pt x="17095" y="2127"/>
                    <a:pt x="4703" y="11418"/>
                    <a:pt x="0" y="10239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8" name="Google Shape;2218;p32"/>
          <p:cNvGrpSpPr/>
          <p:nvPr/>
        </p:nvGrpSpPr>
        <p:grpSpPr>
          <a:xfrm rot="1733086" flipH="1">
            <a:off x="3497288" y="5333739"/>
            <a:ext cx="263660" cy="398257"/>
            <a:chOff x="159762" y="4811199"/>
            <a:chExt cx="394428" cy="595782"/>
          </a:xfrm>
        </p:grpSpPr>
        <p:sp>
          <p:nvSpPr>
            <p:cNvPr id="2219" name="Google Shape;2219;p32"/>
            <p:cNvSpPr/>
            <p:nvPr/>
          </p:nvSpPr>
          <p:spPr>
            <a:xfrm>
              <a:off x="344498" y="5198129"/>
              <a:ext cx="209692" cy="194239"/>
            </a:xfrm>
            <a:custGeom>
              <a:avLst/>
              <a:gdLst/>
              <a:ahLst/>
              <a:cxnLst/>
              <a:rect l="l" t="t" r="r" b="b"/>
              <a:pathLst>
                <a:path w="3243" h="3004" extrusionOk="0">
                  <a:moveTo>
                    <a:pt x="1963" y="0"/>
                  </a:moveTo>
                  <a:cubicBezTo>
                    <a:pt x="1465" y="0"/>
                    <a:pt x="917" y="284"/>
                    <a:pt x="552" y="795"/>
                  </a:cubicBezTo>
                  <a:cubicBezTo>
                    <a:pt x="1" y="1551"/>
                    <a:pt x="65" y="2487"/>
                    <a:pt x="718" y="2858"/>
                  </a:cubicBezTo>
                  <a:cubicBezTo>
                    <a:pt x="892" y="2957"/>
                    <a:pt x="1085" y="3003"/>
                    <a:pt x="1284" y="3003"/>
                  </a:cubicBezTo>
                  <a:cubicBezTo>
                    <a:pt x="1836" y="3003"/>
                    <a:pt x="2436" y="2648"/>
                    <a:pt x="2794" y="2064"/>
                  </a:cubicBezTo>
                  <a:cubicBezTo>
                    <a:pt x="3243" y="1321"/>
                    <a:pt x="3115" y="475"/>
                    <a:pt x="2525" y="142"/>
                  </a:cubicBezTo>
                  <a:cubicBezTo>
                    <a:pt x="2356" y="46"/>
                    <a:pt x="2163" y="0"/>
                    <a:pt x="19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32"/>
            <p:cNvSpPr/>
            <p:nvPr/>
          </p:nvSpPr>
          <p:spPr>
            <a:xfrm>
              <a:off x="344498" y="5185714"/>
              <a:ext cx="209692" cy="221267"/>
            </a:xfrm>
            <a:custGeom>
              <a:avLst/>
              <a:gdLst/>
              <a:ahLst/>
              <a:cxnLst/>
              <a:rect l="l" t="t" r="r" b="b"/>
              <a:pathLst>
                <a:path w="3243" h="3422" fill="none" extrusionOk="0">
                  <a:moveTo>
                    <a:pt x="718" y="3050"/>
                  </a:moveTo>
                  <a:cubicBezTo>
                    <a:pt x="65" y="2679"/>
                    <a:pt x="1" y="1743"/>
                    <a:pt x="552" y="987"/>
                  </a:cubicBezTo>
                  <a:cubicBezTo>
                    <a:pt x="1064" y="270"/>
                    <a:pt x="1936" y="1"/>
                    <a:pt x="2525" y="334"/>
                  </a:cubicBezTo>
                  <a:cubicBezTo>
                    <a:pt x="3115" y="667"/>
                    <a:pt x="3243" y="1513"/>
                    <a:pt x="2794" y="2256"/>
                  </a:cubicBezTo>
                  <a:cubicBezTo>
                    <a:pt x="2307" y="3050"/>
                    <a:pt x="1372" y="3422"/>
                    <a:pt x="718" y="305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32"/>
            <p:cNvSpPr/>
            <p:nvPr/>
          </p:nvSpPr>
          <p:spPr>
            <a:xfrm>
              <a:off x="159762" y="4811199"/>
              <a:ext cx="362937" cy="406905"/>
            </a:xfrm>
            <a:custGeom>
              <a:avLst/>
              <a:gdLst/>
              <a:ahLst/>
              <a:cxnLst/>
              <a:rect l="l" t="t" r="r" b="b"/>
              <a:pathLst>
                <a:path w="5613" h="6293" extrusionOk="0">
                  <a:moveTo>
                    <a:pt x="5613" y="6292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32"/>
            <p:cNvSpPr/>
            <p:nvPr/>
          </p:nvSpPr>
          <p:spPr>
            <a:xfrm>
              <a:off x="159762" y="4811199"/>
              <a:ext cx="362937" cy="406905"/>
            </a:xfrm>
            <a:custGeom>
              <a:avLst/>
              <a:gdLst/>
              <a:ahLst/>
              <a:cxnLst/>
              <a:rect l="l" t="t" r="r" b="b"/>
              <a:pathLst>
                <a:path w="5613" h="6293" fill="none" extrusionOk="0">
                  <a:moveTo>
                    <a:pt x="5613" y="6292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3" name="Google Shape;2223;p32"/>
          <p:cNvSpPr/>
          <p:nvPr/>
        </p:nvSpPr>
        <p:spPr>
          <a:xfrm rot="1732673" flipH="1">
            <a:off x="451036" y="3863166"/>
            <a:ext cx="310185" cy="342340"/>
          </a:xfrm>
          <a:custGeom>
            <a:avLst/>
            <a:gdLst/>
            <a:ahLst/>
            <a:cxnLst/>
            <a:rect l="l" t="t" r="r" b="b"/>
            <a:pathLst>
              <a:path w="7177" h="7921" fill="none" extrusionOk="0">
                <a:moveTo>
                  <a:pt x="2000" y="4294"/>
                </a:moveTo>
                <a:cubicBezTo>
                  <a:pt x="3255" y="3986"/>
                  <a:pt x="2051" y="1039"/>
                  <a:pt x="936" y="2102"/>
                </a:cubicBezTo>
                <a:cubicBezTo>
                  <a:pt x="1" y="3012"/>
                  <a:pt x="821" y="6152"/>
                  <a:pt x="2474" y="5229"/>
                </a:cubicBezTo>
                <a:cubicBezTo>
                  <a:pt x="3871" y="4447"/>
                  <a:pt x="4037" y="1923"/>
                  <a:pt x="4063" y="1"/>
                </a:cubicBezTo>
                <a:cubicBezTo>
                  <a:pt x="5331" y="4486"/>
                  <a:pt x="7177" y="7920"/>
                  <a:pt x="7177" y="7920"/>
                </a:cubicBezTo>
              </a:path>
            </a:pathLst>
          </a:custGeom>
          <a:noFill/>
          <a:ln w="2857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24" name="Google Shape;2224;p32"/>
          <p:cNvGrpSpPr/>
          <p:nvPr/>
        </p:nvGrpSpPr>
        <p:grpSpPr>
          <a:xfrm rot="1733086" flipH="1">
            <a:off x="29897" y="3154454"/>
            <a:ext cx="381657" cy="715082"/>
            <a:chOff x="5906877" y="4080403"/>
            <a:chExt cx="570948" cy="1069743"/>
          </a:xfrm>
        </p:grpSpPr>
        <p:sp>
          <p:nvSpPr>
            <p:cNvPr id="2225" name="Google Shape;2225;p32"/>
            <p:cNvSpPr/>
            <p:nvPr/>
          </p:nvSpPr>
          <p:spPr>
            <a:xfrm>
              <a:off x="5941665" y="4813591"/>
              <a:ext cx="280948" cy="315218"/>
            </a:xfrm>
            <a:custGeom>
              <a:avLst/>
              <a:gdLst/>
              <a:ahLst/>
              <a:cxnLst/>
              <a:rect l="l" t="t" r="r" b="b"/>
              <a:pathLst>
                <a:path w="4345" h="4875" extrusionOk="0">
                  <a:moveTo>
                    <a:pt x="2528" y="1"/>
                  </a:moveTo>
                  <a:cubicBezTo>
                    <a:pt x="1809" y="1"/>
                    <a:pt x="1046" y="548"/>
                    <a:pt x="603" y="1463"/>
                  </a:cubicBezTo>
                  <a:cubicBezTo>
                    <a:pt x="0" y="2680"/>
                    <a:pt x="218" y="4102"/>
                    <a:pt x="1064" y="4654"/>
                  </a:cubicBezTo>
                  <a:cubicBezTo>
                    <a:pt x="1294" y="4803"/>
                    <a:pt x="1549" y="4874"/>
                    <a:pt x="1811" y="4874"/>
                  </a:cubicBezTo>
                  <a:cubicBezTo>
                    <a:pt x="2514" y="4874"/>
                    <a:pt x="3269" y="4361"/>
                    <a:pt x="3717" y="3475"/>
                  </a:cubicBezTo>
                  <a:cubicBezTo>
                    <a:pt x="4345" y="2232"/>
                    <a:pt x="4152" y="771"/>
                    <a:pt x="3268" y="220"/>
                  </a:cubicBezTo>
                  <a:cubicBezTo>
                    <a:pt x="3038" y="71"/>
                    <a:pt x="2786" y="1"/>
                    <a:pt x="25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32"/>
            <p:cNvSpPr/>
            <p:nvPr/>
          </p:nvSpPr>
          <p:spPr>
            <a:xfrm>
              <a:off x="5941665" y="4791283"/>
              <a:ext cx="280948" cy="358863"/>
            </a:xfrm>
            <a:custGeom>
              <a:avLst/>
              <a:gdLst/>
              <a:ahLst/>
              <a:cxnLst/>
              <a:rect l="l" t="t" r="r" b="b"/>
              <a:pathLst>
                <a:path w="4345" h="5550" fill="none" extrusionOk="0">
                  <a:moveTo>
                    <a:pt x="3268" y="565"/>
                  </a:moveTo>
                  <a:cubicBezTo>
                    <a:pt x="4152" y="1116"/>
                    <a:pt x="4345" y="2577"/>
                    <a:pt x="3717" y="3820"/>
                  </a:cubicBezTo>
                  <a:cubicBezTo>
                    <a:pt x="3102" y="5037"/>
                    <a:pt x="1910" y="5550"/>
                    <a:pt x="1064" y="4999"/>
                  </a:cubicBezTo>
                  <a:cubicBezTo>
                    <a:pt x="218" y="4447"/>
                    <a:pt x="0" y="3025"/>
                    <a:pt x="603" y="1808"/>
                  </a:cubicBezTo>
                  <a:cubicBezTo>
                    <a:pt x="1205" y="565"/>
                    <a:pt x="2397" y="1"/>
                    <a:pt x="3268" y="565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32"/>
            <p:cNvSpPr/>
            <p:nvPr/>
          </p:nvSpPr>
          <p:spPr>
            <a:xfrm>
              <a:off x="5906877" y="4080403"/>
              <a:ext cx="570948" cy="786330"/>
            </a:xfrm>
            <a:custGeom>
              <a:avLst/>
              <a:gdLst/>
              <a:ahLst/>
              <a:cxnLst/>
              <a:rect l="l" t="t" r="r" b="b"/>
              <a:pathLst>
                <a:path w="8830" h="12161" fill="none" extrusionOk="0">
                  <a:moveTo>
                    <a:pt x="4344" y="12161"/>
                  </a:moveTo>
                  <a:lnTo>
                    <a:pt x="0" y="0"/>
                  </a:lnTo>
                  <a:cubicBezTo>
                    <a:pt x="0" y="0"/>
                    <a:pt x="8829" y="6279"/>
                    <a:pt x="3716" y="6228"/>
                  </a:cubicBezTo>
                </a:path>
              </a:pathLst>
            </a:custGeom>
            <a:noFill/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8" name="Google Shape;2228;p32"/>
          <p:cNvGrpSpPr/>
          <p:nvPr/>
        </p:nvGrpSpPr>
        <p:grpSpPr>
          <a:xfrm rot="223104">
            <a:off x="4319535" y="4963406"/>
            <a:ext cx="489097" cy="546230"/>
            <a:chOff x="5491728" y="4594881"/>
            <a:chExt cx="639501" cy="714204"/>
          </a:xfrm>
        </p:grpSpPr>
        <p:sp>
          <p:nvSpPr>
            <p:cNvPr id="2229" name="Google Shape;2229;p32"/>
            <p:cNvSpPr/>
            <p:nvPr/>
          </p:nvSpPr>
          <p:spPr>
            <a:xfrm rot="1509493" flipH="1">
              <a:off x="5674061" y="5086641"/>
              <a:ext cx="260075" cy="164680"/>
            </a:xfrm>
            <a:custGeom>
              <a:avLst/>
              <a:gdLst/>
              <a:ahLst/>
              <a:cxnLst/>
              <a:rect l="l" t="t" r="r" b="b"/>
              <a:pathLst>
                <a:path w="4602" h="2914" extrusionOk="0">
                  <a:moveTo>
                    <a:pt x="3040" y="0"/>
                  </a:moveTo>
                  <a:cubicBezTo>
                    <a:pt x="2745" y="0"/>
                    <a:pt x="2423" y="45"/>
                    <a:pt x="2090" y="140"/>
                  </a:cubicBezTo>
                  <a:cubicBezTo>
                    <a:pt x="885" y="473"/>
                    <a:pt x="1" y="1344"/>
                    <a:pt x="116" y="2075"/>
                  </a:cubicBezTo>
                  <a:cubicBezTo>
                    <a:pt x="200" y="2606"/>
                    <a:pt x="792" y="2914"/>
                    <a:pt x="1573" y="2914"/>
                  </a:cubicBezTo>
                  <a:cubicBezTo>
                    <a:pt x="1865" y="2914"/>
                    <a:pt x="2184" y="2871"/>
                    <a:pt x="2513" y="2780"/>
                  </a:cubicBezTo>
                  <a:cubicBezTo>
                    <a:pt x="3717" y="2447"/>
                    <a:pt x="4601" y="1575"/>
                    <a:pt x="4486" y="845"/>
                  </a:cubicBezTo>
                  <a:cubicBezTo>
                    <a:pt x="4402" y="314"/>
                    <a:pt x="3819" y="0"/>
                    <a:pt x="30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30" name="Google Shape;2230;p32"/>
            <p:cNvGrpSpPr/>
            <p:nvPr/>
          </p:nvGrpSpPr>
          <p:grpSpPr>
            <a:xfrm rot="1509639" flipH="1">
              <a:off x="5595986" y="4658670"/>
              <a:ext cx="430984" cy="586627"/>
              <a:chOff x="-1795774" y="3888167"/>
              <a:chExt cx="493101" cy="671176"/>
            </a:xfrm>
          </p:grpSpPr>
          <p:sp>
            <p:nvSpPr>
              <p:cNvPr id="2231" name="Google Shape;2231;p32"/>
              <p:cNvSpPr/>
              <p:nvPr/>
            </p:nvSpPr>
            <p:spPr>
              <a:xfrm>
                <a:off x="-1795774" y="4344672"/>
                <a:ext cx="297565" cy="214671"/>
              </a:xfrm>
              <a:custGeom>
                <a:avLst/>
                <a:gdLst/>
                <a:ahLst/>
                <a:cxnLst/>
                <a:rect l="l" t="t" r="r" b="b"/>
                <a:pathLst>
                  <a:path w="4602" h="3320" fill="none" extrusionOk="0">
                    <a:moveTo>
                      <a:pt x="4486" y="1052"/>
                    </a:moveTo>
                    <a:cubicBezTo>
                      <a:pt x="4601" y="1782"/>
                      <a:pt x="3717" y="2654"/>
                      <a:pt x="2513" y="2987"/>
                    </a:cubicBezTo>
                    <a:cubicBezTo>
                      <a:pt x="1308" y="3320"/>
                      <a:pt x="232" y="3012"/>
                      <a:pt x="116" y="2282"/>
                    </a:cubicBezTo>
                    <a:cubicBezTo>
                      <a:pt x="1" y="1551"/>
                      <a:pt x="885" y="680"/>
                      <a:pt x="2090" y="347"/>
                    </a:cubicBezTo>
                    <a:cubicBezTo>
                      <a:pt x="3307" y="1"/>
                      <a:pt x="4371" y="321"/>
                      <a:pt x="4486" y="1052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32"/>
              <p:cNvSpPr/>
              <p:nvPr/>
            </p:nvSpPr>
            <p:spPr>
              <a:xfrm>
                <a:off x="-1505770" y="3888167"/>
                <a:ext cx="203097" cy="543597"/>
              </a:xfrm>
              <a:custGeom>
                <a:avLst/>
                <a:gdLst/>
                <a:ahLst/>
                <a:cxnLst/>
                <a:rect l="l" t="t" r="r" b="b"/>
                <a:pathLst>
                  <a:path w="3141" h="8407" fill="none" extrusionOk="0">
                    <a:moveTo>
                      <a:pt x="1" y="8406"/>
                    </a:moveTo>
                    <a:lnTo>
                      <a:pt x="3141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33" name="Google Shape;2233;p32"/>
          <p:cNvGrpSpPr/>
          <p:nvPr/>
        </p:nvGrpSpPr>
        <p:grpSpPr>
          <a:xfrm rot="-1286215">
            <a:off x="2224354" y="4494121"/>
            <a:ext cx="646985" cy="435935"/>
            <a:chOff x="897994" y="4240309"/>
            <a:chExt cx="967900" cy="652165"/>
          </a:xfrm>
        </p:grpSpPr>
        <p:sp>
          <p:nvSpPr>
            <p:cNvPr id="2234" name="Google Shape;2234;p32"/>
            <p:cNvSpPr/>
            <p:nvPr/>
          </p:nvSpPr>
          <p:spPr>
            <a:xfrm>
              <a:off x="897994" y="4634158"/>
              <a:ext cx="370437" cy="243057"/>
            </a:xfrm>
            <a:custGeom>
              <a:avLst/>
              <a:gdLst/>
              <a:ahLst/>
              <a:cxnLst/>
              <a:rect l="l" t="t" r="r" b="b"/>
              <a:pathLst>
                <a:path w="5729" h="3759" extrusionOk="0">
                  <a:moveTo>
                    <a:pt x="2551" y="1"/>
                  </a:moveTo>
                  <a:cubicBezTo>
                    <a:pt x="1500" y="1"/>
                    <a:pt x="589" y="473"/>
                    <a:pt x="334" y="1239"/>
                  </a:cubicBezTo>
                  <a:cubicBezTo>
                    <a:pt x="1" y="2213"/>
                    <a:pt x="847" y="3277"/>
                    <a:pt x="2205" y="3635"/>
                  </a:cubicBezTo>
                  <a:cubicBezTo>
                    <a:pt x="2518" y="3719"/>
                    <a:pt x="2834" y="3759"/>
                    <a:pt x="3139" y="3759"/>
                  </a:cubicBezTo>
                  <a:cubicBezTo>
                    <a:pt x="4142" y="3759"/>
                    <a:pt x="5027" y="3328"/>
                    <a:pt x="5332" y="2610"/>
                  </a:cubicBezTo>
                  <a:cubicBezTo>
                    <a:pt x="5729" y="1649"/>
                    <a:pt x="4947" y="522"/>
                    <a:pt x="3538" y="137"/>
                  </a:cubicBezTo>
                  <a:cubicBezTo>
                    <a:pt x="3205" y="44"/>
                    <a:pt x="2872" y="1"/>
                    <a:pt x="25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32"/>
            <p:cNvSpPr/>
            <p:nvPr/>
          </p:nvSpPr>
          <p:spPr>
            <a:xfrm>
              <a:off x="897994" y="4617281"/>
              <a:ext cx="370437" cy="275193"/>
            </a:xfrm>
            <a:custGeom>
              <a:avLst/>
              <a:gdLst/>
              <a:ahLst/>
              <a:cxnLst/>
              <a:rect l="l" t="t" r="r" b="b"/>
              <a:pathLst>
                <a:path w="5729" h="4256" fill="none" extrusionOk="0">
                  <a:moveTo>
                    <a:pt x="5332" y="2871"/>
                  </a:moveTo>
                  <a:cubicBezTo>
                    <a:pt x="4934" y="3807"/>
                    <a:pt x="3550" y="4255"/>
                    <a:pt x="2205" y="3896"/>
                  </a:cubicBezTo>
                  <a:cubicBezTo>
                    <a:pt x="847" y="3538"/>
                    <a:pt x="1" y="2474"/>
                    <a:pt x="334" y="1500"/>
                  </a:cubicBezTo>
                  <a:cubicBezTo>
                    <a:pt x="667" y="501"/>
                    <a:pt x="2115" y="1"/>
                    <a:pt x="3538" y="398"/>
                  </a:cubicBezTo>
                  <a:cubicBezTo>
                    <a:pt x="4947" y="783"/>
                    <a:pt x="5729" y="1910"/>
                    <a:pt x="5332" y="287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32"/>
            <p:cNvSpPr/>
            <p:nvPr/>
          </p:nvSpPr>
          <p:spPr>
            <a:xfrm>
              <a:off x="1228605" y="4240309"/>
              <a:ext cx="637289" cy="585044"/>
            </a:xfrm>
            <a:custGeom>
              <a:avLst/>
              <a:gdLst/>
              <a:ahLst/>
              <a:cxnLst/>
              <a:rect l="l" t="t" r="r" b="b"/>
              <a:pathLst>
                <a:path w="9856" h="9048" fill="none" extrusionOk="0">
                  <a:moveTo>
                    <a:pt x="1" y="9047"/>
                  </a:moveTo>
                  <a:lnTo>
                    <a:pt x="9855" y="0"/>
                  </a:lnTo>
                </a:path>
              </a:pathLst>
            </a:custGeom>
            <a:noFill/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7" name="Google Shape;2237;p32"/>
          <p:cNvGrpSpPr/>
          <p:nvPr/>
        </p:nvGrpSpPr>
        <p:grpSpPr>
          <a:xfrm rot="-1286215">
            <a:off x="3885689" y="4912124"/>
            <a:ext cx="353986" cy="444231"/>
            <a:chOff x="-1130414" y="3808634"/>
            <a:chExt cx="529568" cy="664577"/>
          </a:xfrm>
        </p:grpSpPr>
        <p:sp>
          <p:nvSpPr>
            <p:cNvPr id="2238" name="Google Shape;2238;p32"/>
            <p:cNvSpPr/>
            <p:nvPr/>
          </p:nvSpPr>
          <p:spPr>
            <a:xfrm>
              <a:off x="-891751" y="3820984"/>
              <a:ext cx="290905" cy="163654"/>
            </a:xfrm>
            <a:custGeom>
              <a:avLst/>
              <a:gdLst/>
              <a:ahLst/>
              <a:cxnLst/>
              <a:rect l="l" t="t" r="r" b="b"/>
              <a:pathLst>
                <a:path w="4499" h="2531" extrusionOk="0">
                  <a:moveTo>
                    <a:pt x="3318" y="1"/>
                  </a:moveTo>
                  <a:cubicBezTo>
                    <a:pt x="2767" y="1"/>
                    <a:pt x="2047" y="215"/>
                    <a:pt x="1410" y="591"/>
                  </a:cubicBezTo>
                  <a:cubicBezTo>
                    <a:pt x="449" y="1142"/>
                    <a:pt x="0" y="1885"/>
                    <a:pt x="334" y="2269"/>
                  </a:cubicBezTo>
                  <a:cubicBezTo>
                    <a:pt x="481" y="2444"/>
                    <a:pt x="763" y="2530"/>
                    <a:pt x="1119" y="2530"/>
                  </a:cubicBezTo>
                  <a:cubicBezTo>
                    <a:pt x="1598" y="2530"/>
                    <a:pt x="2211" y="2373"/>
                    <a:pt x="2807" y="2064"/>
                  </a:cubicBezTo>
                  <a:cubicBezTo>
                    <a:pt x="3922" y="1501"/>
                    <a:pt x="4498" y="642"/>
                    <a:pt x="4050" y="219"/>
                  </a:cubicBezTo>
                  <a:cubicBezTo>
                    <a:pt x="3892" y="70"/>
                    <a:pt x="3632" y="1"/>
                    <a:pt x="33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32"/>
            <p:cNvSpPr/>
            <p:nvPr/>
          </p:nvSpPr>
          <p:spPr>
            <a:xfrm>
              <a:off x="-891751" y="3808634"/>
              <a:ext cx="290905" cy="185639"/>
            </a:xfrm>
            <a:custGeom>
              <a:avLst/>
              <a:gdLst/>
              <a:ahLst/>
              <a:cxnLst/>
              <a:rect l="l" t="t" r="r" b="b"/>
              <a:pathLst>
                <a:path w="4499" h="2871" fill="none" extrusionOk="0">
                  <a:moveTo>
                    <a:pt x="4050" y="410"/>
                  </a:moveTo>
                  <a:cubicBezTo>
                    <a:pt x="4498" y="833"/>
                    <a:pt x="3922" y="1692"/>
                    <a:pt x="2807" y="2255"/>
                  </a:cubicBezTo>
                  <a:cubicBezTo>
                    <a:pt x="1769" y="2794"/>
                    <a:pt x="680" y="2870"/>
                    <a:pt x="334" y="2460"/>
                  </a:cubicBezTo>
                  <a:cubicBezTo>
                    <a:pt x="0" y="2076"/>
                    <a:pt x="449" y="1333"/>
                    <a:pt x="1410" y="782"/>
                  </a:cubicBezTo>
                  <a:cubicBezTo>
                    <a:pt x="2410" y="192"/>
                    <a:pt x="3614" y="0"/>
                    <a:pt x="4050" y="41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32"/>
            <p:cNvSpPr/>
            <p:nvPr/>
          </p:nvSpPr>
          <p:spPr>
            <a:xfrm>
              <a:off x="-1130414" y="3927092"/>
              <a:ext cx="258640" cy="546118"/>
            </a:xfrm>
            <a:custGeom>
              <a:avLst/>
              <a:gdLst/>
              <a:ahLst/>
              <a:cxnLst/>
              <a:rect l="l" t="t" r="r" b="b"/>
              <a:pathLst>
                <a:path w="4000" h="8446" fill="none" extrusionOk="0">
                  <a:moveTo>
                    <a:pt x="3999" y="1"/>
                  </a:moveTo>
                  <a:lnTo>
                    <a:pt x="1" y="8445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1" name="Google Shape;2241;p32"/>
          <p:cNvGrpSpPr/>
          <p:nvPr/>
        </p:nvGrpSpPr>
        <p:grpSpPr>
          <a:xfrm rot="-1286215">
            <a:off x="3030094" y="4559747"/>
            <a:ext cx="916125" cy="388867"/>
            <a:chOff x="255847" y="3748111"/>
            <a:chExt cx="1370537" cy="581751"/>
          </a:xfrm>
        </p:grpSpPr>
        <p:sp>
          <p:nvSpPr>
            <p:cNvPr id="2242" name="Google Shape;2242;p32"/>
            <p:cNvSpPr/>
            <p:nvPr/>
          </p:nvSpPr>
          <p:spPr>
            <a:xfrm>
              <a:off x="255847" y="4064917"/>
              <a:ext cx="279331" cy="148653"/>
            </a:xfrm>
            <a:custGeom>
              <a:avLst/>
              <a:gdLst/>
              <a:ahLst/>
              <a:cxnLst/>
              <a:rect l="l" t="t" r="r" b="b"/>
              <a:pathLst>
                <a:path w="4320" h="2299" extrusionOk="0">
                  <a:moveTo>
                    <a:pt x="2042" y="1"/>
                  </a:moveTo>
                  <a:cubicBezTo>
                    <a:pt x="1195" y="1"/>
                    <a:pt x="445" y="332"/>
                    <a:pt x="244" y="829"/>
                  </a:cubicBezTo>
                  <a:cubicBezTo>
                    <a:pt x="1" y="1444"/>
                    <a:pt x="667" y="2084"/>
                    <a:pt x="1718" y="2251"/>
                  </a:cubicBezTo>
                  <a:cubicBezTo>
                    <a:pt x="1905" y="2283"/>
                    <a:pt x="2093" y="2298"/>
                    <a:pt x="2277" y="2298"/>
                  </a:cubicBezTo>
                  <a:cubicBezTo>
                    <a:pt x="3122" y="2298"/>
                    <a:pt x="3876" y="1975"/>
                    <a:pt x="4076" y="1469"/>
                  </a:cubicBezTo>
                  <a:cubicBezTo>
                    <a:pt x="4319" y="867"/>
                    <a:pt x="3653" y="226"/>
                    <a:pt x="2589" y="47"/>
                  </a:cubicBezTo>
                  <a:cubicBezTo>
                    <a:pt x="2405" y="16"/>
                    <a:pt x="2221" y="1"/>
                    <a:pt x="20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32"/>
            <p:cNvSpPr/>
            <p:nvPr/>
          </p:nvSpPr>
          <p:spPr>
            <a:xfrm>
              <a:off x="255848" y="4056349"/>
              <a:ext cx="279331" cy="165788"/>
            </a:xfrm>
            <a:custGeom>
              <a:avLst/>
              <a:gdLst/>
              <a:ahLst/>
              <a:cxnLst/>
              <a:rect l="l" t="t" r="r" b="b"/>
              <a:pathLst>
                <a:path w="4320" h="2564" fill="none" extrusionOk="0">
                  <a:moveTo>
                    <a:pt x="4076" y="1602"/>
                  </a:moveTo>
                  <a:cubicBezTo>
                    <a:pt x="3832" y="2217"/>
                    <a:pt x="2768" y="2563"/>
                    <a:pt x="1718" y="2384"/>
                  </a:cubicBezTo>
                  <a:cubicBezTo>
                    <a:pt x="667" y="2217"/>
                    <a:pt x="1" y="1577"/>
                    <a:pt x="244" y="962"/>
                  </a:cubicBezTo>
                  <a:cubicBezTo>
                    <a:pt x="487" y="359"/>
                    <a:pt x="1538" y="1"/>
                    <a:pt x="2589" y="180"/>
                  </a:cubicBezTo>
                  <a:cubicBezTo>
                    <a:pt x="3653" y="359"/>
                    <a:pt x="4319" y="1000"/>
                    <a:pt x="4076" y="1602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32"/>
            <p:cNvSpPr/>
            <p:nvPr/>
          </p:nvSpPr>
          <p:spPr>
            <a:xfrm>
              <a:off x="882282" y="4172674"/>
              <a:ext cx="279267" cy="148653"/>
            </a:xfrm>
            <a:custGeom>
              <a:avLst/>
              <a:gdLst/>
              <a:ahLst/>
              <a:cxnLst/>
              <a:rect l="l" t="t" r="r" b="b"/>
              <a:pathLst>
                <a:path w="4319" h="2299" extrusionOk="0">
                  <a:moveTo>
                    <a:pt x="2061" y="1"/>
                  </a:moveTo>
                  <a:cubicBezTo>
                    <a:pt x="1207" y="1"/>
                    <a:pt x="455" y="332"/>
                    <a:pt x="244" y="828"/>
                  </a:cubicBezTo>
                  <a:cubicBezTo>
                    <a:pt x="0" y="1444"/>
                    <a:pt x="654" y="2084"/>
                    <a:pt x="1717" y="2251"/>
                  </a:cubicBezTo>
                  <a:cubicBezTo>
                    <a:pt x="1905" y="2283"/>
                    <a:pt x="2093" y="2298"/>
                    <a:pt x="2277" y="2298"/>
                  </a:cubicBezTo>
                  <a:cubicBezTo>
                    <a:pt x="3122" y="2298"/>
                    <a:pt x="3875" y="1975"/>
                    <a:pt x="4075" y="1469"/>
                  </a:cubicBezTo>
                  <a:cubicBezTo>
                    <a:pt x="4319" y="867"/>
                    <a:pt x="3665" y="226"/>
                    <a:pt x="2614" y="47"/>
                  </a:cubicBezTo>
                  <a:cubicBezTo>
                    <a:pt x="2428" y="15"/>
                    <a:pt x="2242" y="1"/>
                    <a:pt x="20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32"/>
            <p:cNvSpPr/>
            <p:nvPr/>
          </p:nvSpPr>
          <p:spPr>
            <a:xfrm>
              <a:off x="882282" y="4164074"/>
              <a:ext cx="279267" cy="165788"/>
            </a:xfrm>
            <a:custGeom>
              <a:avLst/>
              <a:gdLst/>
              <a:ahLst/>
              <a:cxnLst/>
              <a:rect l="l" t="t" r="r" b="b"/>
              <a:pathLst>
                <a:path w="4319" h="2564" fill="none" extrusionOk="0">
                  <a:moveTo>
                    <a:pt x="4075" y="1602"/>
                  </a:moveTo>
                  <a:cubicBezTo>
                    <a:pt x="3832" y="2217"/>
                    <a:pt x="2768" y="2563"/>
                    <a:pt x="1717" y="2384"/>
                  </a:cubicBezTo>
                  <a:cubicBezTo>
                    <a:pt x="654" y="2217"/>
                    <a:pt x="0" y="1577"/>
                    <a:pt x="244" y="961"/>
                  </a:cubicBezTo>
                  <a:cubicBezTo>
                    <a:pt x="500" y="359"/>
                    <a:pt x="1551" y="0"/>
                    <a:pt x="2614" y="180"/>
                  </a:cubicBezTo>
                  <a:cubicBezTo>
                    <a:pt x="3665" y="359"/>
                    <a:pt x="4319" y="1000"/>
                    <a:pt x="4075" y="1602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32"/>
            <p:cNvSpPr/>
            <p:nvPr/>
          </p:nvSpPr>
          <p:spPr>
            <a:xfrm>
              <a:off x="506085" y="3748111"/>
              <a:ext cx="1120299" cy="527044"/>
            </a:xfrm>
            <a:custGeom>
              <a:avLst/>
              <a:gdLst/>
              <a:ahLst/>
              <a:cxnLst/>
              <a:rect l="l" t="t" r="r" b="b"/>
              <a:pathLst>
                <a:path w="17326" h="8151" fill="none" extrusionOk="0">
                  <a:moveTo>
                    <a:pt x="1" y="6664"/>
                  </a:moveTo>
                  <a:lnTo>
                    <a:pt x="8317" y="1"/>
                  </a:lnTo>
                  <a:lnTo>
                    <a:pt x="17326" y="1449"/>
                  </a:lnTo>
                  <a:lnTo>
                    <a:pt x="9829" y="8151"/>
                  </a:lnTo>
                </a:path>
              </a:pathLst>
            </a:custGeom>
            <a:noFill/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32"/>
            <p:cNvSpPr/>
            <p:nvPr/>
          </p:nvSpPr>
          <p:spPr>
            <a:xfrm>
              <a:off x="928644" y="3847560"/>
              <a:ext cx="577608" cy="101969"/>
            </a:xfrm>
            <a:custGeom>
              <a:avLst/>
              <a:gdLst/>
              <a:ahLst/>
              <a:cxnLst/>
              <a:rect l="l" t="t" r="r" b="b"/>
              <a:pathLst>
                <a:path w="8933" h="1577" fill="none" extrusionOk="0">
                  <a:moveTo>
                    <a:pt x="1" y="0"/>
                  </a:moveTo>
                  <a:lnTo>
                    <a:pt x="8933" y="1576"/>
                  </a:lnTo>
                </a:path>
              </a:pathLst>
            </a:custGeom>
            <a:noFill/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8" name="Google Shape;2248;p32"/>
          <p:cNvGrpSpPr/>
          <p:nvPr/>
        </p:nvGrpSpPr>
        <p:grpSpPr>
          <a:xfrm rot="-1286215">
            <a:off x="957308" y="4495379"/>
            <a:ext cx="1062343" cy="517365"/>
            <a:chOff x="1698430" y="4498823"/>
            <a:chExt cx="1589281" cy="773986"/>
          </a:xfrm>
        </p:grpSpPr>
        <p:sp>
          <p:nvSpPr>
            <p:cNvPr id="2249" name="Google Shape;2249;p32"/>
            <p:cNvSpPr/>
            <p:nvPr/>
          </p:nvSpPr>
          <p:spPr>
            <a:xfrm>
              <a:off x="1698430" y="4919182"/>
              <a:ext cx="299182" cy="231677"/>
            </a:xfrm>
            <a:custGeom>
              <a:avLst/>
              <a:gdLst/>
              <a:ahLst/>
              <a:cxnLst/>
              <a:rect l="l" t="t" r="r" b="b"/>
              <a:pathLst>
                <a:path w="4627" h="3583" extrusionOk="0">
                  <a:moveTo>
                    <a:pt x="1912" y="1"/>
                  </a:moveTo>
                  <a:cubicBezTo>
                    <a:pt x="1110" y="1"/>
                    <a:pt x="438" y="408"/>
                    <a:pt x="257" y="1086"/>
                  </a:cubicBezTo>
                  <a:cubicBezTo>
                    <a:pt x="1" y="1995"/>
                    <a:pt x="718" y="3046"/>
                    <a:pt x="1846" y="3431"/>
                  </a:cubicBezTo>
                  <a:cubicBezTo>
                    <a:pt x="2141" y="3533"/>
                    <a:pt x="2435" y="3582"/>
                    <a:pt x="2714" y="3582"/>
                  </a:cubicBezTo>
                  <a:cubicBezTo>
                    <a:pt x="3512" y="3582"/>
                    <a:pt x="4180" y="3182"/>
                    <a:pt x="4370" y="2508"/>
                  </a:cubicBezTo>
                  <a:cubicBezTo>
                    <a:pt x="4627" y="1598"/>
                    <a:pt x="3909" y="535"/>
                    <a:pt x="2768" y="150"/>
                  </a:cubicBezTo>
                  <a:cubicBezTo>
                    <a:pt x="2477" y="49"/>
                    <a:pt x="2187" y="1"/>
                    <a:pt x="19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32"/>
            <p:cNvSpPr/>
            <p:nvPr/>
          </p:nvSpPr>
          <p:spPr>
            <a:xfrm>
              <a:off x="1698430" y="4903146"/>
              <a:ext cx="299182" cy="263554"/>
            </a:xfrm>
            <a:custGeom>
              <a:avLst/>
              <a:gdLst/>
              <a:ahLst/>
              <a:cxnLst/>
              <a:rect l="l" t="t" r="r" b="b"/>
              <a:pathLst>
                <a:path w="4627" h="4076" fill="none" extrusionOk="0">
                  <a:moveTo>
                    <a:pt x="4370" y="2756"/>
                  </a:moveTo>
                  <a:cubicBezTo>
                    <a:pt x="4114" y="3666"/>
                    <a:pt x="2986" y="4076"/>
                    <a:pt x="1846" y="3679"/>
                  </a:cubicBezTo>
                  <a:cubicBezTo>
                    <a:pt x="718" y="3294"/>
                    <a:pt x="1" y="2243"/>
                    <a:pt x="257" y="1334"/>
                  </a:cubicBezTo>
                  <a:cubicBezTo>
                    <a:pt x="500" y="424"/>
                    <a:pt x="1628" y="1"/>
                    <a:pt x="2768" y="398"/>
                  </a:cubicBezTo>
                  <a:cubicBezTo>
                    <a:pt x="3909" y="783"/>
                    <a:pt x="4627" y="1846"/>
                    <a:pt x="4370" y="275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32"/>
            <p:cNvSpPr/>
            <p:nvPr/>
          </p:nvSpPr>
          <p:spPr>
            <a:xfrm>
              <a:off x="2442482" y="5021152"/>
              <a:ext cx="309139" cy="235750"/>
            </a:xfrm>
            <a:custGeom>
              <a:avLst/>
              <a:gdLst/>
              <a:ahLst/>
              <a:cxnLst/>
              <a:rect l="l" t="t" r="r" b="b"/>
              <a:pathLst>
                <a:path w="4781" h="3646" extrusionOk="0">
                  <a:moveTo>
                    <a:pt x="1976" y="0"/>
                  </a:moveTo>
                  <a:cubicBezTo>
                    <a:pt x="1149" y="0"/>
                    <a:pt x="458" y="410"/>
                    <a:pt x="257" y="1098"/>
                  </a:cubicBezTo>
                  <a:cubicBezTo>
                    <a:pt x="1" y="2020"/>
                    <a:pt x="731" y="3084"/>
                    <a:pt x="1897" y="3494"/>
                  </a:cubicBezTo>
                  <a:cubicBezTo>
                    <a:pt x="2202" y="3596"/>
                    <a:pt x="2505" y="3645"/>
                    <a:pt x="2793" y="3645"/>
                  </a:cubicBezTo>
                  <a:cubicBezTo>
                    <a:pt x="3619" y="3645"/>
                    <a:pt x="4312" y="3243"/>
                    <a:pt x="4512" y="2558"/>
                  </a:cubicBezTo>
                  <a:cubicBezTo>
                    <a:pt x="4781" y="1623"/>
                    <a:pt x="4038" y="547"/>
                    <a:pt x="2859" y="149"/>
                  </a:cubicBezTo>
                  <a:cubicBezTo>
                    <a:pt x="2558" y="48"/>
                    <a:pt x="2259" y="0"/>
                    <a:pt x="19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32"/>
            <p:cNvSpPr/>
            <p:nvPr/>
          </p:nvSpPr>
          <p:spPr>
            <a:xfrm>
              <a:off x="2442482" y="5005116"/>
              <a:ext cx="309139" cy="267692"/>
            </a:xfrm>
            <a:custGeom>
              <a:avLst/>
              <a:gdLst/>
              <a:ahLst/>
              <a:cxnLst/>
              <a:rect l="l" t="t" r="r" b="b"/>
              <a:pathLst>
                <a:path w="4781" h="4140" fill="none" extrusionOk="0">
                  <a:moveTo>
                    <a:pt x="4512" y="2806"/>
                  </a:moveTo>
                  <a:cubicBezTo>
                    <a:pt x="4243" y="3729"/>
                    <a:pt x="3076" y="4139"/>
                    <a:pt x="1897" y="3742"/>
                  </a:cubicBezTo>
                  <a:cubicBezTo>
                    <a:pt x="731" y="3332"/>
                    <a:pt x="1" y="2268"/>
                    <a:pt x="257" y="1346"/>
                  </a:cubicBezTo>
                  <a:cubicBezTo>
                    <a:pt x="526" y="423"/>
                    <a:pt x="1680" y="0"/>
                    <a:pt x="2859" y="397"/>
                  </a:cubicBezTo>
                  <a:cubicBezTo>
                    <a:pt x="4038" y="795"/>
                    <a:pt x="4781" y="1871"/>
                    <a:pt x="4512" y="280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32"/>
            <p:cNvSpPr/>
            <p:nvPr/>
          </p:nvSpPr>
          <p:spPr>
            <a:xfrm>
              <a:off x="1960242" y="4498823"/>
              <a:ext cx="1327470" cy="711777"/>
            </a:xfrm>
            <a:custGeom>
              <a:avLst/>
              <a:gdLst/>
              <a:ahLst/>
              <a:cxnLst/>
              <a:rect l="l" t="t" r="r" b="b"/>
              <a:pathLst>
                <a:path w="20530" h="11008" fill="none" extrusionOk="0">
                  <a:moveTo>
                    <a:pt x="1" y="9560"/>
                  </a:moveTo>
                  <a:lnTo>
                    <a:pt x="9022" y="0"/>
                  </a:lnTo>
                  <a:lnTo>
                    <a:pt x="20530" y="1115"/>
                  </a:lnTo>
                  <a:lnTo>
                    <a:pt x="11790" y="11008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2"/>
            <p:cNvSpPr/>
            <p:nvPr/>
          </p:nvSpPr>
          <p:spPr>
            <a:xfrm>
              <a:off x="2444163" y="4604026"/>
              <a:ext cx="732533" cy="92916"/>
            </a:xfrm>
            <a:custGeom>
              <a:avLst/>
              <a:gdLst/>
              <a:ahLst/>
              <a:cxnLst/>
              <a:rect l="l" t="t" r="r" b="b"/>
              <a:pathLst>
                <a:path w="11329" h="1437" fill="none" extrusionOk="0">
                  <a:moveTo>
                    <a:pt x="1" y="1"/>
                  </a:moveTo>
                  <a:lnTo>
                    <a:pt x="11329" y="1436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5" name="Google Shape;2255;p32"/>
          <p:cNvGrpSpPr/>
          <p:nvPr/>
        </p:nvGrpSpPr>
        <p:grpSpPr>
          <a:xfrm rot="1733086" flipH="1">
            <a:off x="-541853" y="2660796"/>
            <a:ext cx="558917" cy="617053"/>
            <a:chOff x="6799261" y="3792016"/>
            <a:chExt cx="836125" cy="923094"/>
          </a:xfrm>
        </p:grpSpPr>
        <p:sp>
          <p:nvSpPr>
            <p:cNvPr id="2256" name="Google Shape;2256;p32"/>
            <p:cNvSpPr/>
            <p:nvPr/>
          </p:nvSpPr>
          <p:spPr>
            <a:xfrm>
              <a:off x="6799261" y="4450327"/>
              <a:ext cx="253597" cy="227733"/>
            </a:xfrm>
            <a:custGeom>
              <a:avLst/>
              <a:gdLst/>
              <a:ahLst/>
              <a:cxnLst/>
              <a:rect l="l" t="t" r="r" b="b"/>
              <a:pathLst>
                <a:path w="3922" h="3522" extrusionOk="0">
                  <a:moveTo>
                    <a:pt x="2548" y="0"/>
                  </a:moveTo>
                  <a:cubicBezTo>
                    <a:pt x="2122" y="0"/>
                    <a:pt x="1633" y="183"/>
                    <a:pt x="1192" y="545"/>
                  </a:cubicBezTo>
                  <a:cubicBezTo>
                    <a:pt x="346" y="1250"/>
                    <a:pt x="0" y="2352"/>
                    <a:pt x="423" y="3031"/>
                  </a:cubicBezTo>
                  <a:cubicBezTo>
                    <a:pt x="625" y="3358"/>
                    <a:pt x="974" y="3522"/>
                    <a:pt x="1377" y="3522"/>
                  </a:cubicBezTo>
                  <a:cubicBezTo>
                    <a:pt x="1796" y="3522"/>
                    <a:pt x="2273" y="3345"/>
                    <a:pt x="2704" y="2993"/>
                  </a:cubicBezTo>
                  <a:cubicBezTo>
                    <a:pt x="3563" y="2288"/>
                    <a:pt x="3922" y="1173"/>
                    <a:pt x="3499" y="494"/>
                  </a:cubicBezTo>
                  <a:cubicBezTo>
                    <a:pt x="3299" y="164"/>
                    <a:pt x="2952" y="0"/>
                    <a:pt x="2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32"/>
            <p:cNvSpPr/>
            <p:nvPr/>
          </p:nvSpPr>
          <p:spPr>
            <a:xfrm>
              <a:off x="6799261" y="4438300"/>
              <a:ext cx="253597" cy="251139"/>
            </a:xfrm>
            <a:custGeom>
              <a:avLst/>
              <a:gdLst/>
              <a:ahLst/>
              <a:cxnLst/>
              <a:rect l="l" t="t" r="r" b="b"/>
              <a:pathLst>
                <a:path w="3922" h="3884" fill="none" extrusionOk="0">
                  <a:moveTo>
                    <a:pt x="3499" y="680"/>
                  </a:moveTo>
                  <a:cubicBezTo>
                    <a:pt x="3922" y="1359"/>
                    <a:pt x="3563" y="2474"/>
                    <a:pt x="2704" y="3179"/>
                  </a:cubicBezTo>
                  <a:cubicBezTo>
                    <a:pt x="1859" y="3871"/>
                    <a:pt x="833" y="3884"/>
                    <a:pt x="423" y="3217"/>
                  </a:cubicBezTo>
                  <a:cubicBezTo>
                    <a:pt x="0" y="2538"/>
                    <a:pt x="346" y="1436"/>
                    <a:pt x="1192" y="731"/>
                  </a:cubicBezTo>
                  <a:cubicBezTo>
                    <a:pt x="2051" y="27"/>
                    <a:pt x="3089" y="1"/>
                    <a:pt x="3499" y="68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32"/>
            <p:cNvSpPr/>
            <p:nvPr/>
          </p:nvSpPr>
          <p:spPr>
            <a:xfrm>
              <a:off x="7369310" y="4471213"/>
              <a:ext cx="266076" cy="232323"/>
            </a:xfrm>
            <a:custGeom>
              <a:avLst/>
              <a:gdLst/>
              <a:ahLst/>
              <a:cxnLst/>
              <a:rect l="l" t="t" r="r" b="b"/>
              <a:pathLst>
                <a:path w="4115" h="3593" extrusionOk="0">
                  <a:moveTo>
                    <a:pt x="2700" y="1"/>
                  </a:moveTo>
                  <a:cubicBezTo>
                    <a:pt x="2254" y="1"/>
                    <a:pt x="1743" y="187"/>
                    <a:pt x="1282" y="556"/>
                  </a:cubicBezTo>
                  <a:cubicBezTo>
                    <a:pt x="385" y="1273"/>
                    <a:pt x="1" y="2401"/>
                    <a:pt x="424" y="3093"/>
                  </a:cubicBezTo>
                  <a:cubicBezTo>
                    <a:pt x="631" y="3426"/>
                    <a:pt x="993" y="3593"/>
                    <a:pt x="1414" y="3593"/>
                  </a:cubicBezTo>
                  <a:cubicBezTo>
                    <a:pt x="1850" y="3593"/>
                    <a:pt x="2350" y="3413"/>
                    <a:pt x="2807" y="3054"/>
                  </a:cubicBezTo>
                  <a:cubicBezTo>
                    <a:pt x="3717" y="2337"/>
                    <a:pt x="4114" y="1196"/>
                    <a:pt x="3691" y="504"/>
                  </a:cubicBezTo>
                  <a:cubicBezTo>
                    <a:pt x="3486" y="168"/>
                    <a:pt x="3122" y="1"/>
                    <a:pt x="27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32"/>
            <p:cNvSpPr/>
            <p:nvPr/>
          </p:nvSpPr>
          <p:spPr>
            <a:xfrm>
              <a:off x="7369310" y="4459056"/>
              <a:ext cx="266076" cy="256054"/>
            </a:xfrm>
            <a:custGeom>
              <a:avLst/>
              <a:gdLst/>
              <a:ahLst/>
              <a:cxnLst/>
              <a:rect l="l" t="t" r="r" b="b"/>
              <a:pathLst>
                <a:path w="4115" h="3960" fill="none" extrusionOk="0">
                  <a:moveTo>
                    <a:pt x="3691" y="692"/>
                  </a:moveTo>
                  <a:cubicBezTo>
                    <a:pt x="4114" y="1384"/>
                    <a:pt x="3717" y="2525"/>
                    <a:pt x="2807" y="3242"/>
                  </a:cubicBezTo>
                  <a:cubicBezTo>
                    <a:pt x="1910" y="3947"/>
                    <a:pt x="847" y="3960"/>
                    <a:pt x="424" y="3281"/>
                  </a:cubicBezTo>
                  <a:cubicBezTo>
                    <a:pt x="1" y="2589"/>
                    <a:pt x="385" y="1461"/>
                    <a:pt x="1282" y="744"/>
                  </a:cubicBezTo>
                  <a:cubicBezTo>
                    <a:pt x="2179" y="26"/>
                    <a:pt x="3269" y="0"/>
                    <a:pt x="3691" y="692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32"/>
            <p:cNvSpPr/>
            <p:nvPr/>
          </p:nvSpPr>
          <p:spPr>
            <a:xfrm>
              <a:off x="6865538" y="3792016"/>
              <a:ext cx="750767" cy="732533"/>
            </a:xfrm>
            <a:custGeom>
              <a:avLst/>
              <a:gdLst/>
              <a:ahLst/>
              <a:cxnLst/>
              <a:rect l="l" t="t" r="r" b="b"/>
              <a:pathLst>
                <a:path w="11611" h="11329" fill="none" extrusionOk="0">
                  <a:moveTo>
                    <a:pt x="2615" y="11008"/>
                  </a:moveTo>
                  <a:lnTo>
                    <a:pt x="1" y="1"/>
                  </a:lnTo>
                  <a:lnTo>
                    <a:pt x="8638" y="398"/>
                  </a:lnTo>
                  <a:lnTo>
                    <a:pt x="11611" y="11329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32"/>
            <p:cNvSpPr/>
            <p:nvPr/>
          </p:nvSpPr>
          <p:spPr>
            <a:xfrm>
              <a:off x="6901166" y="3942029"/>
              <a:ext cx="567650" cy="40671"/>
            </a:xfrm>
            <a:custGeom>
              <a:avLst/>
              <a:gdLst/>
              <a:ahLst/>
              <a:cxnLst/>
              <a:rect l="l" t="t" r="r" b="b"/>
              <a:pathLst>
                <a:path w="8779" h="629" fill="none" extrusionOk="0">
                  <a:moveTo>
                    <a:pt x="1" y="0"/>
                  </a:moveTo>
                  <a:lnTo>
                    <a:pt x="8779" y="628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2" name="Google Shape;2262;p32"/>
          <p:cNvGrpSpPr/>
          <p:nvPr/>
        </p:nvGrpSpPr>
        <p:grpSpPr>
          <a:xfrm rot="1733086" flipH="1">
            <a:off x="731158" y="4175482"/>
            <a:ext cx="412130" cy="532293"/>
            <a:chOff x="3429335" y="3683515"/>
            <a:chExt cx="616535" cy="796296"/>
          </a:xfrm>
        </p:grpSpPr>
        <p:sp>
          <p:nvSpPr>
            <p:cNvPr id="2263" name="Google Shape;2263;p32"/>
            <p:cNvSpPr/>
            <p:nvPr/>
          </p:nvSpPr>
          <p:spPr>
            <a:xfrm>
              <a:off x="3429335" y="4045163"/>
              <a:ext cx="174129" cy="133458"/>
            </a:xfrm>
            <a:custGeom>
              <a:avLst/>
              <a:gdLst/>
              <a:ahLst/>
              <a:cxnLst/>
              <a:rect l="l" t="t" r="r" b="b"/>
              <a:pathLst>
                <a:path w="2693" h="2064" extrusionOk="0">
                  <a:moveTo>
                    <a:pt x="1289" y="0"/>
                  </a:moveTo>
                  <a:cubicBezTo>
                    <a:pt x="635" y="0"/>
                    <a:pt x="88" y="392"/>
                    <a:pt x="52" y="917"/>
                  </a:cubicBezTo>
                  <a:cubicBezTo>
                    <a:pt x="1" y="1481"/>
                    <a:pt x="539" y="1993"/>
                    <a:pt x="1257" y="2057"/>
                  </a:cubicBezTo>
                  <a:cubicBezTo>
                    <a:pt x="1306" y="2062"/>
                    <a:pt x="1356" y="2064"/>
                    <a:pt x="1404" y="2064"/>
                  </a:cubicBezTo>
                  <a:cubicBezTo>
                    <a:pt x="2057" y="2064"/>
                    <a:pt x="2593" y="1672"/>
                    <a:pt x="2641" y="1147"/>
                  </a:cubicBezTo>
                  <a:cubicBezTo>
                    <a:pt x="2692" y="571"/>
                    <a:pt x="2154" y="58"/>
                    <a:pt x="1436" y="7"/>
                  </a:cubicBezTo>
                  <a:cubicBezTo>
                    <a:pt x="1387" y="3"/>
                    <a:pt x="1337" y="0"/>
                    <a:pt x="12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32"/>
            <p:cNvSpPr/>
            <p:nvPr/>
          </p:nvSpPr>
          <p:spPr>
            <a:xfrm>
              <a:off x="3429335" y="4041413"/>
              <a:ext cx="174129" cy="140959"/>
            </a:xfrm>
            <a:custGeom>
              <a:avLst/>
              <a:gdLst/>
              <a:ahLst/>
              <a:cxnLst/>
              <a:rect l="l" t="t" r="r" b="b"/>
              <a:pathLst>
                <a:path w="2693" h="2180" fill="none" extrusionOk="0">
                  <a:moveTo>
                    <a:pt x="2641" y="1205"/>
                  </a:moveTo>
                  <a:cubicBezTo>
                    <a:pt x="2590" y="1769"/>
                    <a:pt x="1974" y="2179"/>
                    <a:pt x="1257" y="2115"/>
                  </a:cubicBezTo>
                  <a:cubicBezTo>
                    <a:pt x="539" y="2051"/>
                    <a:pt x="1" y="1539"/>
                    <a:pt x="52" y="975"/>
                  </a:cubicBezTo>
                  <a:cubicBezTo>
                    <a:pt x="91" y="411"/>
                    <a:pt x="719" y="1"/>
                    <a:pt x="1436" y="65"/>
                  </a:cubicBezTo>
                  <a:cubicBezTo>
                    <a:pt x="2154" y="116"/>
                    <a:pt x="2692" y="629"/>
                    <a:pt x="2641" y="1205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32"/>
            <p:cNvSpPr/>
            <p:nvPr/>
          </p:nvSpPr>
          <p:spPr>
            <a:xfrm>
              <a:off x="3711902" y="4342602"/>
              <a:ext cx="174065" cy="134169"/>
            </a:xfrm>
            <a:custGeom>
              <a:avLst/>
              <a:gdLst/>
              <a:ahLst/>
              <a:cxnLst/>
              <a:rect l="l" t="t" r="r" b="b"/>
              <a:pathLst>
                <a:path w="2692" h="2075" extrusionOk="0">
                  <a:moveTo>
                    <a:pt x="1289" y="1"/>
                  </a:moveTo>
                  <a:cubicBezTo>
                    <a:pt x="636" y="1"/>
                    <a:pt x="100" y="393"/>
                    <a:pt x="52" y="930"/>
                  </a:cubicBezTo>
                  <a:cubicBezTo>
                    <a:pt x="1" y="1494"/>
                    <a:pt x="539" y="2006"/>
                    <a:pt x="1257" y="2070"/>
                  </a:cubicBezTo>
                  <a:cubicBezTo>
                    <a:pt x="1298" y="2073"/>
                    <a:pt x="1340" y="2075"/>
                    <a:pt x="1381" y="2075"/>
                  </a:cubicBezTo>
                  <a:cubicBezTo>
                    <a:pt x="2045" y="2075"/>
                    <a:pt x="2605" y="1691"/>
                    <a:pt x="2653" y="1148"/>
                  </a:cubicBezTo>
                  <a:cubicBezTo>
                    <a:pt x="2692" y="584"/>
                    <a:pt x="2154" y="71"/>
                    <a:pt x="1436" y="7"/>
                  </a:cubicBezTo>
                  <a:cubicBezTo>
                    <a:pt x="1386" y="3"/>
                    <a:pt x="1337" y="1"/>
                    <a:pt x="12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32"/>
            <p:cNvSpPr/>
            <p:nvPr/>
          </p:nvSpPr>
          <p:spPr>
            <a:xfrm>
              <a:off x="3711902" y="4338917"/>
              <a:ext cx="174065" cy="140894"/>
            </a:xfrm>
            <a:custGeom>
              <a:avLst/>
              <a:gdLst/>
              <a:ahLst/>
              <a:cxnLst/>
              <a:rect l="l" t="t" r="r" b="b"/>
              <a:pathLst>
                <a:path w="2692" h="2179" fill="none" extrusionOk="0">
                  <a:moveTo>
                    <a:pt x="2653" y="1205"/>
                  </a:moveTo>
                  <a:cubicBezTo>
                    <a:pt x="2602" y="1781"/>
                    <a:pt x="1974" y="2179"/>
                    <a:pt x="1257" y="2127"/>
                  </a:cubicBezTo>
                  <a:cubicBezTo>
                    <a:pt x="539" y="2063"/>
                    <a:pt x="1" y="1551"/>
                    <a:pt x="52" y="987"/>
                  </a:cubicBezTo>
                  <a:cubicBezTo>
                    <a:pt x="103" y="410"/>
                    <a:pt x="718" y="0"/>
                    <a:pt x="1436" y="64"/>
                  </a:cubicBezTo>
                  <a:cubicBezTo>
                    <a:pt x="2154" y="128"/>
                    <a:pt x="2692" y="641"/>
                    <a:pt x="2653" y="1205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32"/>
            <p:cNvSpPr/>
            <p:nvPr/>
          </p:nvSpPr>
          <p:spPr>
            <a:xfrm>
              <a:off x="3595901" y="3683515"/>
              <a:ext cx="449969" cy="749086"/>
            </a:xfrm>
            <a:custGeom>
              <a:avLst/>
              <a:gdLst/>
              <a:ahLst/>
              <a:cxnLst/>
              <a:rect l="l" t="t" r="r" b="b"/>
              <a:pathLst>
                <a:path w="6959" h="11585" fill="none" extrusionOk="0">
                  <a:moveTo>
                    <a:pt x="1" y="6984"/>
                  </a:moveTo>
                  <a:lnTo>
                    <a:pt x="2897" y="0"/>
                  </a:lnTo>
                  <a:lnTo>
                    <a:pt x="6959" y="4536"/>
                  </a:lnTo>
                  <a:lnTo>
                    <a:pt x="4383" y="11584"/>
                  </a:lnTo>
                </a:path>
              </a:pathLst>
            </a:custGeom>
            <a:noFill/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32"/>
            <p:cNvSpPr/>
            <p:nvPr/>
          </p:nvSpPr>
          <p:spPr>
            <a:xfrm>
              <a:off x="3744233" y="3777920"/>
              <a:ext cx="262714" cy="303320"/>
            </a:xfrm>
            <a:custGeom>
              <a:avLst/>
              <a:gdLst/>
              <a:ahLst/>
              <a:cxnLst/>
              <a:rect l="l" t="t" r="r" b="b"/>
              <a:pathLst>
                <a:path w="4063" h="4691" fill="none" extrusionOk="0">
                  <a:moveTo>
                    <a:pt x="0" y="1"/>
                  </a:moveTo>
                  <a:lnTo>
                    <a:pt x="4063" y="4691"/>
                  </a:lnTo>
                </a:path>
              </a:pathLst>
            </a:custGeom>
            <a:noFill/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9" name="Google Shape;2269;p32"/>
          <p:cNvGrpSpPr/>
          <p:nvPr/>
        </p:nvGrpSpPr>
        <p:grpSpPr>
          <a:xfrm rot="1733086" flipH="1">
            <a:off x="4731206" y="4861364"/>
            <a:ext cx="412130" cy="532336"/>
            <a:chOff x="-1381427" y="4599887"/>
            <a:chExt cx="616535" cy="796360"/>
          </a:xfrm>
        </p:grpSpPr>
        <p:sp>
          <p:nvSpPr>
            <p:cNvPr id="2270" name="Google Shape;2270;p32"/>
            <p:cNvSpPr/>
            <p:nvPr/>
          </p:nvSpPr>
          <p:spPr>
            <a:xfrm>
              <a:off x="-1381427" y="4960888"/>
              <a:ext cx="174065" cy="134169"/>
            </a:xfrm>
            <a:custGeom>
              <a:avLst/>
              <a:gdLst/>
              <a:ahLst/>
              <a:cxnLst/>
              <a:rect l="l" t="t" r="r" b="b"/>
              <a:pathLst>
                <a:path w="2692" h="2075" extrusionOk="0">
                  <a:moveTo>
                    <a:pt x="1314" y="1"/>
                  </a:moveTo>
                  <a:cubicBezTo>
                    <a:pt x="649" y="1"/>
                    <a:pt x="88" y="396"/>
                    <a:pt x="51" y="927"/>
                  </a:cubicBezTo>
                  <a:cubicBezTo>
                    <a:pt x="0" y="1491"/>
                    <a:pt x="538" y="2004"/>
                    <a:pt x="1256" y="2068"/>
                  </a:cubicBezTo>
                  <a:cubicBezTo>
                    <a:pt x="1306" y="2072"/>
                    <a:pt x="1355" y="2075"/>
                    <a:pt x="1403" y="2075"/>
                  </a:cubicBezTo>
                  <a:cubicBezTo>
                    <a:pt x="2056" y="2075"/>
                    <a:pt x="2592" y="1683"/>
                    <a:pt x="2640" y="1158"/>
                  </a:cubicBezTo>
                  <a:cubicBezTo>
                    <a:pt x="2691" y="581"/>
                    <a:pt x="2153" y="69"/>
                    <a:pt x="1435" y="5"/>
                  </a:cubicBezTo>
                  <a:cubicBezTo>
                    <a:pt x="1395" y="2"/>
                    <a:pt x="1354" y="1"/>
                    <a:pt x="1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32"/>
            <p:cNvSpPr/>
            <p:nvPr/>
          </p:nvSpPr>
          <p:spPr>
            <a:xfrm>
              <a:off x="-1381427" y="4957849"/>
              <a:ext cx="174065" cy="140959"/>
            </a:xfrm>
            <a:custGeom>
              <a:avLst/>
              <a:gdLst/>
              <a:ahLst/>
              <a:cxnLst/>
              <a:rect l="l" t="t" r="r" b="b"/>
              <a:pathLst>
                <a:path w="2692" h="2180" fill="none" extrusionOk="0">
                  <a:moveTo>
                    <a:pt x="2640" y="1205"/>
                  </a:moveTo>
                  <a:cubicBezTo>
                    <a:pt x="2589" y="1769"/>
                    <a:pt x="1974" y="2179"/>
                    <a:pt x="1256" y="2115"/>
                  </a:cubicBezTo>
                  <a:cubicBezTo>
                    <a:pt x="538" y="2051"/>
                    <a:pt x="0" y="1538"/>
                    <a:pt x="51" y="974"/>
                  </a:cubicBezTo>
                  <a:cubicBezTo>
                    <a:pt x="90" y="411"/>
                    <a:pt x="718" y="1"/>
                    <a:pt x="1435" y="52"/>
                  </a:cubicBezTo>
                  <a:cubicBezTo>
                    <a:pt x="2153" y="116"/>
                    <a:pt x="2691" y="628"/>
                    <a:pt x="2640" y="1205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32"/>
            <p:cNvSpPr/>
            <p:nvPr/>
          </p:nvSpPr>
          <p:spPr>
            <a:xfrm>
              <a:off x="-1098925" y="5259039"/>
              <a:ext cx="174065" cy="134169"/>
            </a:xfrm>
            <a:custGeom>
              <a:avLst/>
              <a:gdLst/>
              <a:ahLst/>
              <a:cxnLst/>
              <a:rect l="l" t="t" r="r" b="b"/>
              <a:pathLst>
                <a:path w="2692" h="2075" extrusionOk="0">
                  <a:moveTo>
                    <a:pt x="1289" y="0"/>
                  </a:moveTo>
                  <a:cubicBezTo>
                    <a:pt x="636" y="0"/>
                    <a:pt x="100" y="392"/>
                    <a:pt x="52" y="917"/>
                  </a:cubicBezTo>
                  <a:cubicBezTo>
                    <a:pt x="1" y="1493"/>
                    <a:pt x="539" y="2006"/>
                    <a:pt x="1257" y="2070"/>
                  </a:cubicBezTo>
                  <a:cubicBezTo>
                    <a:pt x="1297" y="2073"/>
                    <a:pt x="1338" y="2074"/>
                    <a:pt x="1378" y="2074"/>
                  </a:cubicBezTo>
                  <a:cubicBezTo>
                    <a:pt x="2044" y="2074"/>
                    <a:pt x="2605" y="1679"/>
                    <a:pt x="2653" y="1148"/>
                  </a:cubicBezTo>
                  <a:cubicBezTo>
                    <a:pt x="2692" y="584"/>
                    <a:pt x="2154" y="71"/>
                    <a:pt x="1436" y="7"/>
                  </a:cubicBezTo>
                  <a:cubicBezTo>
                    <a:pt x="1386" y="3"/>
                    <a:pt x="1337" y="0"/>
                    <a:pt x="12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32"/>
            <p:cNvSpPr/>
            <p:nvPr/>
          </p:nvSpPr>
          <p:spPr>
            <a:xfrm>
              <a:off x="-1098925" y="5255289"/>
              <a:ext cx="174065" cy="140959"/>
            </a:xfrm>
            <a:custGeom>
              <a:avLst/>
              <a:gdLst/>
              <a:ahLst/>
              <a:cxnLst/>
              <a:rect l="l" t="t" r="r" b="b"/>
              <a:pathLst>
                <a:path w="2692" h="2180" fill="none" extrusionOk="0">
                  <a:moveTo>
                    <a:pt x="2653" y="1206"/>
                  </a:moveTo>
                  <a:cubicBezTo>
                    <a:pt x="2602" y="1769"/>
                    <a:pt x="1974" y="2179"/>
                    <a:pt x="1257" y="2128"/>
                  </a:cubicBezTo>
                  <a:cubicBezTo>
                    <a:pt x="539" y="2064"/>
                    <a:pt x="1" y="1551"/>
                    <a:pt x="52" y="975"/>
                  </a:cubicBezTo>
                  <a:cubicBezTo>
                    <a:pt x="103" y="411"/>
                    <a:pt x="718" y="1"/>
                    <a:pt x="1436" y="65"/>
                  </a:cubicBezTo>
                  <a:cubicBezTo>
                    <a:pt x="2154" y="129"/>
                    <a:pt x="2692" y="642"/>
                    <a:pt x="2653" y="120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32"/>
            <p:cNvSpPr/>
            <p:nvPr/>
          </p:nvSpPr>
          <p:spPr>
            <a:xfrm>
              <a:off x="-1214926" y="4599887"/>
              <a:ext cx="450034" cy="748310"/>
            </a:xfrm>
            <a:custGeom>
              <a:avLst/>
              <a:gdLst/>
              <a:ahLst/>
              <a:cxnLst/>
              <a:rect l="l" t="t" r="r" b="b"/>
              <a:pathLst>
                <a:path w="6960" h="11573" fill="none" extrusionOk="0">
                  <a:moveTo>
                    <a:pt x="1" y="6972"/>
                  </a:moveTo>
                  <a:lnTo>
                    <a:pt x="2897" y="1"/>
                  </a:lnTo>
                  <a:lnTo>
                    <a:pt x="6959" y="4537"/>
                  </a:lnTo>
                  <a:lnTo>
                    <a:pt x="4383" y="11572"/>
                  </a:lnTo>
                </a:path>
              </a:pathLst>
            </a:custGeom>
            <a:noFill/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32"/>
            <p:cNvSpPr/>
            <p:nvPr/>
          </p:nvSpPr>
          <p:spPr>
            <a:xfrm>
              <a:off x="-1066594" y="4694357"/>
              <a:ext cx="262714" cy="303320"/>
            </a:xfrm>
            <a:custGeom>
              <a:avLst/>
              <a:gdLst/>
              <a:ahLst/>
              <a:cxnLst/>
              <a:rect l="l" t="t" r="r" b="b"/>
              <a:pathLst>
                <a:path w="4063" h="4691" fill="none" extrusionOk="0">
                  <a:moveTo>
                    <a:pt x="1" y="1"/>
                  </a:moveTo>
                  <a:lnTo>
                    <a:pt x="4063" y="4691"/>
                  </a:lnTo>
                </a:path>
              </a:pathLst>
            </a:custGeom>
            <a:noFill/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6" name="Google Shape;2276;p32"/>
          <p:cNvGrpSpPr/>
          <p:nvPr/>
        </p:nvGrpSpPr>
        <p:grpSpPr>
          <a:xfrm rot="1385326">
            <a:off x="6308460" y="-214460"/>
            <a:ext cx="3039911" cy="1424201"/>
            <a:chOff x="5250782" y="5679875"/>
            <a:chExt cx="3039575" cy="1424044"/>
          </a:xfrm>
        </p:grpSpPr>
        <p:grpSp>
          <p:nvGrpSpPr>
            <p:cNvPr id="2277" name="Google Shape;2277;p32"/>
            <p:cNvGrpSpPr/>
            <p:nvPr/>
          </p:nvGrpSpPr>
          <p:grpSpPr>
            <a:xfrm>
              <a:off x="5250782" y="5679875"/>
              <a:ext cx="3039575" cy="1424044"/>
              <a:chOff x="5250782" y="5679875"/>
              <a:chExt cx="3039575" cy="1424044"/>
            </a:xfrm>
          </p:grpSpPr>
          <p:sp>
            <p:nvSpPr>
              <p:cNvPr id="2278" name="Google Shape;2278;p32"/>
              <p:cNvSpPr/>
              <p:nvPr/>
            </p:nvSpPr>
            <p:spPr>
              <a:xfrm>
                <a:off x="5250782" y="5760619"/>
                <a:ext cx="3039575" cy="1343300"/>
              </a:xfrm>
              <a:custGeom>
                <a:avLst/>
                <a:gdLst/>
                <a:ahLst/>
                <a:cxnLst/>
                <a:rect l="l" t="t" r="r" b="b"/>
                <a:pathLst>
                  <a:path w="86845" h="38380" fill="none" extrusionOk="0">
                    <a:moveTo>
                      <a:pt x="1" y="0"/>
                    </a:moveTo>
                    <a:cubicBezTo>
                      <a:pt x="12662" y="18222"/>
                      <a:pt x="37471" y="38379"/>
                      <a:pt x="71736" y="21644"/>
                    </a:cubicBezTo>
                    <a:cubicBezTo>
                      <a:pt x="77875" y="18658"/>
                      <a:pt x="86845" y="12251"/>
                      <a:pt x="86845" y="1225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32"/>
              <p:cNvSpPr/>
              <p:nvPr/>
            </p:nvSpPr>
            <p:spPr>
              <a:xfrm>
                <a:off x="5454864" y="5740424"/>
                <a:ext cx="2815330" cy="1167950"/>
              </a:xfrm>
              <a:custGeom>
                <a:avLst/>
                <a:gdLst/>
                <a:ahLst/>
                <a:cxnLst/>
                <a:rect l="l" t="t" r="r" b="b"/>
                <a:pathLst>
                  <a:path w="80438" h="33370" fill="none" extrusionOk="0">
                    <a:moveTo>
                      <a:pt x="1" y="1"/>
                    </a:moveTo>
                    <a:cubicBezTo>
                      <a:pt x="11816" y="15967"/>
                      <a:pt x="34100" y="33369"/>
                      <a:pt x="65457" y="19043"/>
                    </a:cubicBezTo>
                    <a:cubicBezTo>
                      <a:pt x="71672" y="16211"/>
                      <a:pt x="80437" y="10047"/>
                      <a:pt x="80437" y="10047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32"/>
              <p:cNvSpPr/>
              <p:nvPr/>
            </p:nvSpPr>
            <p:spPr>
              <a:xfrm>
                <a:off x="5658947" y="5720264"/>
                <a:ext cx="2591505" cy="995680"/>
              </a:xfrm>
              <a:custGeom>
                <a:avLst/>
                <a:gdLst/>
                <a:ahLst/>
                <a:cxnLst/>
                <a:rect l="l" t="t" r="r" b="b"/>
                <a:pathLst>
                  <a:path w="74043" h="28448" fill="none" extrusionOk="0">
                    <a:moveTo>
                      <a:pt x="0" y="0"/>
                    </a:moveTo>
                    <a:cubicBezTo>
                      <a:pt x="10957" y="13699"/>
                      <a:pt x="30781" y="28448"/>
                      <a:pt x="59177" y="16441"/>
                    </a:cubicBezTo>
                    <a:cubicBezTo>
                      <a:pt x="65482" y="13775"/>
                      <a:pt x="74042" y="7842"/>
                      <a:pt x="74042" y="7842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32"/>
              <p:cNvSpPr/>
              <p:nvPr/>
            </p:nvSpPr>
            <p:spPr>
              <a:xfrm>
                <a:off x="5862994" y="5700070"/>
                <a:ext cx="2367715" cy="827085"/>
              </a:xfrm>
              <a:custGeom>
                <a:avLst/>
                <a:gdLst/>
                <a:ahLst/>
                <a:cxnLst/>
                <a:rect l="l" t="t" r="r" b="b"/>
                <a:pathLst>
                  <a:path w="67649" h="23631" fill="none" extrusionOk="0">
                    <a:moveTo>
                      <a:pt x="1" y="0"/>
                    </a:moveTo>
                    <a:cubicBezTo>
                      <a:pt x="10111" y="11444"/>
                      <a:pt x="27513" y="23630"/>
                      <a:pt x="52886" y="13840"/>
                    </a:cubicBezTo>
                    <a:cubicBezTo>
                      <a:pt x="59293" y="11380"/>
                      <a:pt x="67648" y="5652"/>
                      <a:pt x="67648" y="5652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2" name="Google Shape;2282;p32"/>
              <p:cNvSpPr/>
              <p:nvPr/>
            </p:nvSpPr>
            <p:spPr>
              <a:xfrm>
                <a:off x="6067076" y="5679875"/>
                <a:ext cx="2143435" cy="662025"/>
              </a:xfrm>
              <a:custGeom>
                <a:avLst/>
                <a:gdLst/>
                <a:ahLst/>
                <a:cxnLst/>
                <a:rect l="l" t="t" r="r" b="b"/>
                <a:pathLst>
                  <a:path w="61241" h="18915" fill="none" extrusionOk="0">
                    <a:moveTo>
                      <a:pt x="0" y="1"/>
                    </a:moveTo>
                    <a:cubicBezTo>
                      <a:pt x="9252" y="9176"/>
                      <a:pt x="24284" y="18915"/>
                      <a:pt x="46607" y="11239"/>
                    </a:cubicBezTo>
                    <a:cubicBezTo>
                      <a:pt x="53129" y="8996"/>
                      <a:pt x="61241" y="3448"/>
                      <a:pt x="61241" y="3448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3" name="Google Shape;2283;p32"/>
            <p:cNvGrpSpPr/>
            <p:nvPr/>
          </p:nvGrpSpPr>
          <p:grpSpPr>
            <a:xfrm>
              <a:off x="7430972" y="6160663"/>
              <a:ext cx="178080" cy="499239"/>
              <a:chOff x="7430972" y="6160663"/>
              <a:chExt cx="178080" cy="499239"/>
            </a:xfrm>
          </p:grpSpPr>
          <p:sp>
            <p:nvSpPr>
              <p:cNvPr id="2284" name="Google Shape;2284;p32"/>
              <p:cNvSpPr/>
              <p:nvPr/>
            </p:nvSpPr>
            <p:spPr>
              <a:xfrm>
                <a:off x="7430972" y="6169903"/>
                <a:ext cx="178080" cy="129675"/>
              </a:xfrm>
              <a:custGeom>
                <a:avLst/>
                <a:gdLst/>
                <a:ahLst/>
                <a:cxnLst/>
                <a:rect l="l" t="t" r="r" b="b"/>
                <a:pathLst>
                  <a:path w="5088" h="3705" extrusionOk="0">
                    <a:moveTo>
                      <a:pt x="2858" y="1"/>
                    </a:moveTo>
                    <a:cubicBezTo>
                      <a:pt x="2417" y="1"/>
                      <a:pt x="1952" y="111"/>
                      <a:pt x="1525" y="339"/>
                    </a:cubicBezTo>
                    <a:cubicBezTo>
                      <a:pt x="449" y="916"/>
                      <a:pt x="0" y="2031"/>
                      <a:pt x="461" y="2851"/>
                    </a:cubicBezTo>
                    <a:cubicBezTo>
                      <a:pt x="778" y="3397"/>
                      <a:pt x="1435" y="3705"/>
                      <a:pt x="2173" y="3705"/>
                    </a:cubicBezTo>
                    <a:cubicBezTo>
                      <a:pt x="2542" y="3705"/>
                      <a:pt x="2930" y="3628"/>
                      <a:pt x="3306" y="3466"/>
                    </a:cubicBezTo>
                    <a:cubicBezTo>
                      <a:pt x="4485" y="2953"/>
                      <a:pt x="5087" y="1774"/>
                      <a:pt x="4562" y="864"/>
                    </a:cubicBezTo>
                    <a:cubicBezTo>
                      <a:pt x="4243" y="299"/>
                      <a:pt x="3583" y="1"/>
                      <a:pt x="28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32"/>
              <p:cNvSpPr/>
              <p:nvPr/>
            </p:nvSpPr>
            <p:spPr>
              <a:xfrm>
                <a:off x="7430972" y="6160663"/>
                <a:ext cx="178080" cy="147595"/>
              </a:xfrm>
              <a:custGeom>
                <a:avLst/>
                <a:gdLst/>
                <a:ahLst/>
                <a:cxnLst/>
                <a:rect l="l" t="t" r="r" b="b"/>
                <a:pathLst>
                  <a:path w="5088" h="4217" fill="none" extrusionOk="0">
                    <a:moveTo>
                      <a:pt x="4562" y="1128"/>
                    </a:moveTo>
                    <a:cubicBezTo>
                      <a:pt x="5087" y="2038"/>
                      <a:pt x="4485" y="3217"/>
                      <a:pt x="3306" y="3730"/>
                    </a:cubicBezTo>
                    <a:cubicBezTo>
                      <a:pt x="2179" y="4217"/>
                      <a:pt x="936" y="3935"/>
                      <a:pt x="461" y="3115"/>
                    </a:cubicBezTo>
                    <a:cubicBezTo>
                      <a:pt x="0" y="2295"/>
                      <a:pt x="449" y="1180"/>
                      <a:pt x="1525" y="603"/>
                    </a:cubicBezTo>
                    <a:cubicBezTo>
                      <a:pt x="2653" y="1"/>
                      <a:pt x="4050" y="219"/>
                      <a:pt x="4562" y="1128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32"/>
              <p:cNvSpPr/>
              <p:nvPr/>
            </p:nvSpPr>
            <p:spPr>
              <a:xfrm>
                <a:off x="7442172" y="6256667"/>
                <a:ext cx="78960" cy="40323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521" fill="none" extrusionOk="0">
                    <a:moveTo>
                      <a:pt x="1" y="0"/>
                    </a:moveTo>
                    <a:lnTo>
                      <a:pt x="2256" y="11520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7" name="Google Shape;2287;p32"/>
            <p:cNvGrpSpPr/>
            <p:nvPr/>
          </p:nvGrpSpPr>
          <p:grpSpPr>
            <a:xfrm>
              <a:off x="6614678" y="6088459"/>
              <a:ext cx="414922" cy="480370"/>
              <a:chOff x="6614678" y="6088459"/>
              <a:chExt cx="414922" cy="480370"/>
            </a:xfrm>
          </p:grpSpPr>
          <p:sp>
            <p:nvSpPr>
              <p:cNvPr id="2288" name="Google Shape;2288;p32"/>
              <p:cNvSpPr/>
              <p:nvPr/>
            </p:nvSpPr>
            <p:spPr>
              <a:xfrm>
                <a:off x="6614678" y="6421025"/>
                <a:ext cx="187075" cy="139125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3975" extrusionOk="0">
                    <a:moveTo>
                      <a:pt x="3112" y="1"/>
                    </a:moveTo>
                    <a:cubicBezTo>
                      <a:pt x="2758" y="1"/>
                      <a:pt x="2384" y="65"/>
                      <a:pt x="2013" y="199"/>
                    </a:cubicBezTo>
                    <a:cubicBezTo>
                      <a:pt x="744" y="673"/>
                      <a:pt x="1" y="1801"/>
                      <a:pt x="270" y="2762"/>
                    </a:cubicBezTo>
                    <a:cubicBezTo>
                      <a:pt x="488" y="3507"/>
                      <a:pt x="1268" y="3974"/>
                      <a:pt x="2211" y="3974"/>
                    </a:cubicBezTo>
                    <a:cubicBezTo>
                      <a:pt x="2485" y="3974"/>
                      <a:pt x="2772" y="3935"/>
                      <a:pt x="3063" y="3851"/>
                    </a:cubicBezTo>
                    <a:cubicBezTo>
                      <a:pt x="4422" y="3467"/>
                      <a:pt x="5344" y="2275"/>
                      <a:pt x="5050" y="1211"/>
                    </a:cubicBezTo>
                    <a:cubicBezTo>
                      <a:pt x="4827" y="441"/>
                      <a:pt x="4040" y="1"/>
                      <a:pt x="3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32"/>
              <p:cNvSpPr/>
              <p:nvPr/>
            </p:nvSpPr>
            <p:spPr>
              <a:xfrm>
                <a:off x="6614678" y="6410945"/>
                <a:ext cx="187075" cy="157885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511" fill="none" extrusionOk="0">
                    <a:moveTo>
                      <a:pt x="5050" y="1499"/>
                    </a:moveTo>
                    <a:cubicBezTo>
                      <a:pt x="5344" y="2563"/>
                      <a:pt x="4422" y="3755"/>
                      <a:pt x="3063" y="4139"/>
                    </a:cubicBezTo>
                    <a:cubicBezTo>
                      <a:pt x="1769" y="4511"/>
                      <a:pt x="552" y="4011"/>
                      <a:pt x="270" y="3050"/>
                    </a:cubicBezTo>
                    <a:cubicBezTo>
                      <a:pt x="1" y="2089"/>
                      <a:pt x="744" y="961"/>
                      <a:pt x="2013" y="487"/>
                    </a:cubicBezTo>
                    <a:cubicBezTo>
                      <a:pt x="3358" y="0"/>
                      <a:pt x="4742" y="436"/>
                      <a:pt x="5050" y="1499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32"/>
              <p:cNvSpPr/>
              <p:nvPr/>
            </p:nvSpPr>
            <p:spPr>
              <a:xfrm>
                <a:off x="6792756" y="6088459"/>
                <a:ext cx="236845" cy="403690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11534" fill="none" extrusionOk="0">
                    <a:moveTo>
                      <a:pt x="0" y="11534"/>
                    </a:moveTo>
                    <a:lnTo>
                      <a:pt x="2627" y="1"/>
                    </a:lnTo>
                    <a:cubicBezTo>
                      <a:pt x="2627" y="1"/>
                      <a:pt x="6766" y="6549"/>
                      <a:pt x="4267" y="8048"/>
                    </a:cubicBezTo>
                    <a:cubicBezTo>
                      <a:pt x="3204" y="8548"/>
                      <a:pt x="2845" y="6408"/>
                      <a:pt x="2845" y="6408"/>
                    </a:cubicBez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91" name="Google Shape;2291;p32"/>
            <p:cNvGrpSpPr/>
            <p:nvPr/>
          </p:nvGrpSpPr>
          <p:grpSpPr>
            <a:xfrm>
              <a:off x="5913673" y="5891587"/>
              <a:ext cx="705527" cy="512220"/>
              <a:chOff x="5913673" y="5891587"/>
              <a:chExt cx="705527" cy="512220"/>
            </a:xfrm>
          </p:grpSpPr>
          <p:sp>
            <p:nvSpPr>
              <p:cNvPr id="2292" name="Google Shape;2292;p32"/>
              <p:cNvSpPr/>
              <p:nvPr/>
            </p:nvSpPr>
            <p:spPr>
              <a:xfrm>
                <a:off x="6274728" y="6231222"/>
                <a:ext cx="203665" cy="146195"/>
              </a:xfrm>
              <a:custGeom>
                <a:avLst/>
                <a:gdLst/>
                <a:ahLst/>
                <a:cxnLst/>
                <a:rect l="l" t="t" r="r" b="b"/>
                <a:pathLst>
                  <a:path w="5819" h="4177" extrusionOk="0">
                    <a:moveTo>
                      <a:pt x="3028" y="1"/>
                    </a:moveTo>
                    <a:cubicBezTo>
                      <a:pt x="2761" y="1"/>
                      <a:pt x="2488" y="33"/>
                      <a:pt x="2217" y="99"/>
                    </a:cubicBezTo>
                    <a:cubicBezTo>
                      <a:pt x="833" y="432"/>
                      <a:pt x="0" y="1547"/>
                      <a:pt x="295" y="2611"/>
                    </a:cubicBezTo>
                    <a:cubicBezTo>
                      <a:pt x="542" y="3540"/>
                      <a:pt x="1581" y="4176"/>
                      <a:pt x="2780" y="4176"/>
                    </a:cubicBezTo>
                    <a:cubicBezTo>
                      <a:pt x="2953" y="4176"/>
                      <a:pt x="3129" y="4163"/>
                      <a:pt x="3307" y="4136"/>
                    </a:cubicBezTo>
                    <a:cubicBezTo>
                      <a:pt x="4793" y="3905"/>
                      <a:pt x="5818" y="2752"/>
                      <a:pt x="5498" y="1573"/>
                    </a:cubicBezTo>
                    <a:cubicBezTo>
                      <a:pt x="5247" y="613"/>
                      <a:pt x="4198" y="1"/>
                      <a:pt x="30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32"/>
              <p:cNvSpPr/>
              <p:nvPr/>
            </p:nvSpPr>
            <p:spPr>
              <a:xfrm>
                <a:off x="6274728" y="6222122"/>
                <a:ext cx="203665" cy="161490"/>
              </a:xfrm>
              <a:custGeom>
                <a:avLst/>
                <a:gdLst/>
                <a:ahLst/>
                <a:cxnLst/>
                <a:rect l="l" t="t" r="r" b="b"/>
                <a:pathLst>
                  <a:path w="5819" h="4614" fill="none" extrusionOk="0">
                    <a:moveTo>
                      <a:pt x="5498" y="1833"/>
                    </a:moveTo>
                    <a:cubicBezTo>
                      <a:pt x="5818" y="3012"/>
                      <a:pt x="4793" y="4165"/>
                      <a:pt x="3307" y="4396"/>
                    </a:cubicBezTo>
                    <a:cubicBezTo>
                      <a:pt x="1897" y="4613"/>
                      <a:pt x="577" y="3934"/>
                      <a:pt x="295" y="2871"/>
                    </a:cubicBezTo>
                    <a:cubicBezTo>
                      <a:pt x="0" y="1807"/>
                      <a:pt x="833" y="692"/>
                      <a:pt x="2217" y="359"/>
                    </a:cubicBezTo>
                    <a:cubicBezTo>
                      <a:pt x="3678" y="0"/>
                      <a:pt x="5190" y="654"/>
                      <a:pt x="5498" y="183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32"/>
              <p:cNvSpPr/>
              <p:nvPr/>
            </p:nvSpPr>
            <p:spPr>
              <a:xfrm>
                <a:off x="6106100" y="5891587"/>
                <a:ext cx="513100" cy="440895"/>
              </a:xfrm>
              <a:custGeom>
                <a:avLst/>
                <a:gdLst/>
                <a:ahLst/>
                <a:cxnLst/>
                <a:rect l="l" t="t" r="r" b="b"/>
                <a:pathLst>
                  <a:path w="14660" h="12597" fill="none" extrusionOk="0">
                    <a:moveTo>
                      <a:pt x="0" y="12597"/>
                    </a:moveTo>
                    <a:lnTo>
                      <a:pt x="3985" y="1845"/>
                    </a:lnTo>
                    <a:lnTo>
                      <a:pt x="14660" y="0"/>
                    </a:lnTo>
                    <a:lnTo>
                      <a:pt x="10470" y="11674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32"/>
              <p:cNvSpPr/>
              <p:nvPr/>
            </p:nvSpPr>
            <p:spPr>
              <a:xfrm>
                <a:off x="5913673" y="6251172"/>
                <a:ext cx="203210" cy="146090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4174" extrusionOk="0">
                    <a:moveTo>
                      <a:pt x="3007" y="1"/>
                    </a:moveTo>
                    <a:cubicBezTo>
                      <a:pt x="2747" y="1"/>
                      <a:pt x="2482" y="30"/>
                      <a:pt x="2218" y="93"/>
                    </a:cubicBezTo>
                    <a:cubicBezTo>
                      <a:pt x="834" y="426"/>
                      <a:pt x="1" y="1541"/>
                      <a:pt x="283" y="2605"/>
                    </a:cubicBezTo>
                    <a:cubicBezTo>
                      <a:pt x="539" y="3530"/>
                      <a:pt x="1571" y="4174"/>
                      <a:pt x="2764" y="4174"/>
                    </a:cubicBezTo>
                    <a:cubicBezTo>
                      <a:pt x="2942" y="4174"/>
                      <a:pt x="3124" y="4159"/>
                      <a:pt x="3307" y="4129"/>
                    </a:cubicBezTo>
                    <a:cubicBezTo>
                      <a:pt x="4793" y="3899"/>
                      <a:pt x="5806" y="2746"/>
                      <a:pt x="5498" y="1579"/>
                    </a:cubicBezTo>
                    <a:cubicBezTo>
                      <a:pt x="5236" y="614"/>
                      <a:pt x="4182" y="1"/>
                      <a:pt x="30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32"/>
              <p:cNvSpPr/>
              <p:nvPr/>
            </p:nvSpPr>
            <p:spPr>
              <a:xfrm>
                <a:off x="5913673" y="6242282"/>
                <a:ext cx="203210" cy="161525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4615" fill="none" extrusionOk="0">
                    <a:moveTo>
                      <a:pt x="5498" y="1833"/>
                    </a:moveTo>
                    <a:cubicBezTo>
                      <a:pt x="5806" y="3000"/>
                      <a:pt x="4793" y="4153"/>
                      <a:pt x="3307" y="4383"/>
                    </a:cubicBezTo>
                    <a:cubicBezTo>
                      <a:pt x="1897" y="4614"/>
                      <a:pt x="577" y="3922"/>
                      <a:pt x="283" y="2859"/>
                    </a:cubicBezTo>
                    <a:cubicBezTo>
                      <a:pt x="1" y="1795"/>
                      <a:pt x="834" y="680"/>
                      <a:pt x="2218" y="347"/>
                    </a:cubicBezTo>
                    <a:cubicBezTo>
                      <a:pt x="3679" y="1"/>
                      <a:pt x="5178" y="654"/>
                      <a:pt x="5498" y="183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32"/>
              <p:cNvSpPr/>
              <p:nvPr/>
            </p:nvSpPr>
            <p:spPr>
              <a:xfrm>
                <a:off x="6213269" y="5990251"/>
                <a:ext cx="370510" cy="53410"/>
              </a:xfrm>
              <a:custGeom>
                <a:avLst/>
                <a:gdLst/>
                <a:ahLst/>
                <a:cxnLst/>
                <a:rect l="l" t="t" r="r" b="b"/>
                <a:pathLst>
                  <a:path w="10586" h="1526" fill="none" extrusionOk="0">
                    <a:moveTo>
                      <a:pt x="1" y="1525"/>
                    </a:moveTo>
                    <a:lnTo>
                      <a:pt x="10586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3453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20099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7020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7673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DE03E87-8ED6-49DE-807F-88BB35CDC7EE}"/>
              </a:ext>
            </a:extLst>
          </p:cNvPr>
          <p:cNvSpPr/>
          <p:nvPr userDrawn="1"/>
        </p:nvSpPr>
        <p:spPr>
          <a:xfrm>
            <a:off x="813799" y="1216324"/>
            <a:ext cx="1534399" cy="3480758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D79ED9C-AB25-4609-AB99-B83BD4048878}"/>
              </a:ext>
            </a:extLst>
          </p:cNvPr>
          <p:cNvSpPr/>
          <p:nvPr userDrawn="1"/>
        </p:nvSpPr>
        <p:spPr>
          <a:xfrm>
            <a:off x="2807800" y="1216324"/>
            <a:ext cx="1534399" cy="348075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BCECE6B-218F-4697-9A8C-6317DB8F0795}"/>
              </a:ext>
            </a:extLst>
          </p:cNvPr>
          <p:cNvSpPr/>
          <p:nvPr userDrawn="1"/>
        </p:nvSpPr>
        <p:spPr>
          <a:xfrm>
            <a:off x="4801801" y="1216324"/>
            <a:ext cx="1534399" cy="348075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C3E39C-1917-497D-9FA2-280086D87492}"/>
              </a:ext>
            </a:extLst>
          </p:cNvPr>
          <p:cNvSpPr/>
          <p:nvPr userDrawn="1"/>
        </p:nvSpPr>
        <p:spPr>
          <a:xfrm>
            <a:off x="6795802" y="1216324"/>
            <a:ext cx="1534399" cy="348075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3AB435FD-EFCF-4DA5-8AC8-A34BF478B869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853084" y="1267959"/>
            <a:ext cx="1455830" cy="145583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5B6F0778-36CE-40A0-8A98-DC19167BAE7E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2847085" y="3202425"/>
            <a:ext cx="1455830" cy="145583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EFCBE045-9FD4-4549-9344-9AAF948AC241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841086" y="1267959"/>
            <a:ext cx="1455830" cy="145583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DFD4847C-81AD-4D76-91C3-2C9B5B791C25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6835087" y="3202425"/>
            <a:ext cx="1455830" cy="145583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77857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069000" y="0"/>
            <a:ext cx="6075000" cy="297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2970000"/>
            <a:ext cx="3069000" cy="217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150000" y="3037500"/>
            <a:ext cx="5994000" cy="210600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9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5546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5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7"/>
          <p:cNvSpPr/>
          <p:nvPr/>
        </p:nvSpPr>
        <p:spPr>
          <a:xfrm>
            <a:off x="-56900" y="-240275"/>
            <a:ext cx="5472817" cy="1542588"/>
          </a:xfrm>
          <a:custGeom>
            <a:avLst/>
            <a:gdLst/>
            <a:ahLst/>
            <a:cxnLst/>
            <a:rect l="l" t="t" r="r" b="b"/>
            <a:pathLst>
              <a:path w="188393" h="72388" extrusionOk="0">
                <a:moveTo>
                  <a:pt x="0" y="0"/>
                </a:moveTo>
                <a:lnTo>
                  <a:pt x="0" y="38937"/>
                </a:lnTo>
                <a:cubicBezTo>
                  <a:pt x="2097" y="42463"/>
                  <a:pt x="4225" y="45958"/>
                  <a:pt x="6657" y="49241"/>
                </a:cubicBezTo>
                <a:cubicBezTo>
                  <a:pt x="13587" y="58785"/>
                  <a:pt x="23131" y="66749"/>
                  <a:pt x="34347" y="70366"/>
                </a:cubicBezTo>
                <a:cubicBezTo>
                  <a:pt x="38490" y="71698"/>
                  <a:pt x="42872" y="72387"/>
                  <a:pt x="47238" y="72387"/>
                </a:cubicBezTo>
                <a:cubicBezTo>
                  <a:pt x="54724" y="72387"/>
                  <a:pt x="62163" y="70361"/>
                  <a:pt x="68269" y="66080"/>
                </a:cubicBezTo>
                <a:cubicBezTo>
                  <a:pt x="75655" y="60882"/>
                  <a:pt x="80883" y="52706"/>
                  <a:pt x="89059" y="48906"/>
                </a:cubicBezTo>
                <a:cubicBezTo>
                  <a:pt x="93071" y="47034"/>
                  <a:pt x="97313" y="46399"/>
                  <a:pt x="101674" y="46399"/>
                </a:cubicBezTo>
                <a:cubicBezTo>
                  <a:pt x="107789" y="46399"/>
                  <a:pt x="114134" y="47647"/>
                  <a:pt x="120397" y="48481"/>
                </a:cubicBezTo>
                <a:cubicBezTo>
                  <a:pt x="122464" y="48755"/>
                  <a:pt x="124501" y="48998"/>
                  <a:pt x="126537" y="49119"/>
                </a:cubicBezTo>
                <a:cubicBezTo>
                  <a:pt x="127739" y="49198"/>
                  <a:pt x="128942" y="49236"/>
                  <a:pt x="130145" y="49236"/>
                </a:cubicBezTo>
                <a:cubicBezTo>
                  <a:pt x="148078" y="49236"/>
                  <a:pt x="165910" y="40630"/>
                  <a:pt x="176933" y="26444"/>
                </a:cubicBezTo>
                <a:cubicBezTo>
                  <a:pt x="182891" y="18754"/>
                  <a:pt x="186782" y="9575"/>
                  <a:pt x="1883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7"/>
          <p:cNvSpPr/>
          <p:nvPr/>
        </p:nvSpPr>
        <p:spPr>
          <a:xfrm>
            <a:off x="3101175" y="1900876"/>
            <a:ext cx="6547595" cy="3740391"/>
          </a:xfrm>
          <a:custGeom>
            <a:avLst/>
            <a:gdLst/>
            <a:ahLst/>
            <a:cxnLst/>
            <a:rect l="l" t="t" r="r" b="b"/>
            <a:pathLst>
              <a:path w="139000" h="98302" extrusionOk="0">
                <a:moveTo>
                  <a:pt x="127607" y="1"/>
                </a:moveTo>
                <a:cubicBezTo>
                  <a:pt x="126733" y="1"/>
                  <a:pt x="125859" y="31"/>
                  <a:pt x="124987" y="93"/>
                </a:cubicBezTo>
                <a:cubicBezTo>
                  <a:pt x="108574" y="1248"/>
                  <a:pt x="93771" y="12312"/>
                  <a:pt x="85929" y="26781"/>
                </a:cubicBezTo>
                <a:cubicBezTo>
                  <a:pt x="83163" y="31857"/>
                  <a:pt x="81005" y="37510"/>
                  <a:pt x="76597" y="41249"/>
                </a:cubicBezTo>
                <a:cubicBezTo>
                  <a:pt x="69211" y="47419"/>
                  <a:pt x="58451" y="46112"/>
                  <a:pt x="48907" y="47206"/>
                </a:cubicBezTo>
                <a:cubicBezTo>
                  <a:pt x="41581" y="47997"/>
                  <a:pt x="34560" y="50520"/>
                  <a:pt x="28268" y="54289"/>
                </a:cubicBezTo>
                <a:cubicBezTo>
                  <a:pt x="16353" y="61401"/>
                  <a:pt x="6961" y="73012"/>
                  <a:pt x="2614" y="86295"/>
                </a:cubicBezTo>
                <a:cubicBezTo>
                  <a:pt x="1338" y="90216"/>
                  <a:pt x="487" y="94228"/>
                  <a:pt x="0" y="98301"/>
                </a:cubicBezTo>
                <a:lnTo>
                  <a:pt x="139000" y="98301"/>
                </a:lnTo>
                <a:lnTo>
                  <a:pt x="139000" y="1735"/>
                </a:lnTo>
                <a:cubicBezTo>
                  <a:pt x="135309" y="595"/>
                  <a:pt x="131456" y="1"/>
                  <a:pt x="1276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1" name="Google Shape;401;p7"/>
          <p:cNvGrpSpPr/>
          <p:nvPr/>
        </p:nvGrpSpPr>
        <p:grpSpPr>
          <a:xfrm rot="-484597">
            <a:off x="6420746" y="-1032749"/>
            <a:ext cx="4389472" cy="2812889"/>
            <a:chOff x="5734826" y="-804276"/>
            <a:chExt cx="4389388" cy="2812835"/>
          </a:xfrm>
        </p:grpSpPr>
        <p:sp>
          <p:nvSpPr>
            <p:cNvPr id="402" name="Google Shape;402;p7"/>
            <p:cNvSpPr/>
            <p:nvPr/>
          </p:nvSpPr>
          <p:spPr>
            <a:xfrm rot="-4358582" flipH="1">
              <a:off x="7248663" y="-1224309"/>
              <a:ext cx="1241811" cy="3851447"/>
            </a:xfrm>
            <a:custGeom>
              <a:avLst/>
              <a:gdLst/>
              <a:ahLst/>
              <a:cxnLst/>
              <a:rect l="l" t="t" r="r" b="b"/>
              <a:pathLst>
                <a:path w="42828" h="132830" fill="none" extrusionOk="0">
                  <a:moveTo>
                    <a:pt x="1915" y="1"/>
                  </a:moveTo>
                  <a:cubicBezTo>
                    <a:pt x="0" y="6658"/>
                    <a:pt x="3405" y="13831"/>
                    <a:pt x="8329" y="18694"/>
                  </a:cubicBezTo>
                  <a:cubicBezTo>
                    <a:pt x="13253" y="23527"/>
                    <a:pt x="19575" y="26658"/>
                    <a:pt x="25350" y="30427"/>
                  </a:cubicBezTo>
                  <a:cubicBezTo>
                    <a:pt x="31156" y="34196"/>
                    <a:pt x="36749" y="39029"/>
                    <a:pt x="38937" y="45564"/>
                  </a:cubicBezTo>
                  <a:cubicBezTo>
                    <a:pt x="42828" y="57236"/>
                    <a:pt x="34864" y="69090"/>
                    <a:pt x="31095" y="80792"/>
                  </a:cubicBezTo>
                  <a:cubicBezTo>
                    <a:pt x="25350" y="98483"/>
                    <a:pt x="29818" y="119121"/>
                    <a:pt x="42372" y="132830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03" name="Google Shape;403;p7"/>
            <p:cNvSpPr/>
            <p:nvPr/>
          </p:nvSpPr>
          <p:spPr>
            <a:xfrm rot="-4358582" flipH="1">
              <a:off x="7326254" y="-1336692"/>
              <a:ext cx="1241840" cy="3851418"/>
            </a:xfrm>
            <a:custGeom>
              <a:avLst/>
              <a:gdLst/>
              <a:ahLst/>
              <a:cxnLst/>
              <a:rect l="l" t="t" r="r" b="b"/>
              <a:pathLst>
                <a:path w="42829" h="132829" fill="none" extrusionOk="0">
                  <a:moveTo>
                    <a:pt x="1916" y="0"/>
                  </a:moveTo>
                  <a:cubicBezTo>
                    <a:pt x="1" y="6626"/>
                    <a:pt x="3405" y="13800"/>
                    <a:pt x="8329" y="18663"/>
                  </a:cubicBezTo>
                  <a:cubicBezTo>
                    <a:pt x="13253" y="23496"/>
                    <a:pt x="19545" y="26657"/>
                    <a:pt x="25351" y="30426"/>
                  </a:cubicBezTo>
                  <a:cubicBezTo>
                    <a:pt x="31126" y="34195"/>
                    <a:pt x="36749" y="38998"/>
                    <a:pt x="38938" y="45533"/>
                  </a:cubicBezTo>
                  <a:cubicBezTo>
                    <a:pt x="42828" y="57205"/>
                    <a:pt x="34865" y="69059"/>
                    <a:pt x="31065" y="80761"/>
                  </a:cubicBezTo>
                  <a:cubicBezTo>
                    <a:pt x="25320" y="98451"/>
                    <a:pt x="29819" y="119090"/>
                    <a:pt x="42372" y="132829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04" name="Google Shape;404;p7"/>
            <p:cNvSpPr/>
            <p:nvPr/>
          </p:nvSpPr>
          <p:spPr>
            <a:xfrm rot="-4358582" flipH="1">
              <a:off x="7403016" y="-1449372"/>
              <a:ext cx="1241811" cy="3851447"/>
            </a:xfrm>
            <a:custGeom>
              <a:avLst/>
              <a:gdLst/>
              <a:ahLst/>
              <a:cxnLst/>
              <a:rect l="l" t="t" r="r" b="b"/>
              <a:pathLst>
                <a:path w="42828" h="132830" fill="none" extrusionOk="0">
                  <a:moveTo>
                    <a:pt x="1915" y="1"/>
                  </a:moveTo>
                  <a:cubicBezTo>
                    <a:pt x="0" y="6627"/>
                    <a:pt x="3404" y="13801"/>
                    <a:pt x="8329" y="18664"/>
                  </a:cubicBezTo>
                  <a:cubicBezTo>
                    <a:pt x="13253" y="23497"/>
                    <a:pt x="19545" y="26658"/>
                    <a:pt x="25350" y="30427"/>
                  </a:cubicBezTo>
                  <a:cubicBezTo>
                    <a:pt x="31125" y="34196"/>
                    <a:pt x="36718" y="38998"/>
                    <a:pt x="38937" y="45534"/>
                  </a:cubicBezTo>
                  <a:cubicBezTo>
                    <a:pt x="42828" y="57205"/>
                    <a:pt x="34864" y="69090"/>
                    <a:pt x="31065" y="80762"/>
                  </a:cubicBezTo>
                  <a:cubicBezTo>
                    <a:pt x="25320" y="98483"/>
                    <a:pt x="29788" y="119091"/>
                    <a:pt x="42372" y="132830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05" name="Google Shape;405;p7"/>
            <p:cNvSpPr/>
            <p:nvPr/>
          </p:nvSpPr>
          <p:spPr>
            <a:xfrm rot="-4358582" flipH="1">
              <a:off x="7479458" y="-1562448"/>
              <a:ext cx="1242710" cy="3851447"/>
            </a:xfrm>
            <a:custGeom>
              <a:avLst/>
              <a:gdLst/>
              <a:ahLst/>
              <a:cxnLst/>
              <a:rect l="l" t="t" r="r" b="b"/>
              <a:pathLst>
                <a:path w="42859" h="132830" fill="none" extrusionOk="0">
                  <a:moveTo>
                    <a:pt x="1915" y="1"/>
                  </a:moveTo>
                  <a:cubicBezTo>
                    <a:pt x="0" y="6627"/>
                    <a:pt x="3405" y="13831"/>
                    <a:pt x="8329" y="18664"/>
                  </a:cubicBezTo>
                  <a:cubicBezTo>
                    <a:pt x="13253" y="23527"/>
                    <a:pt x="19575" y="26658"/>
                    <a:pt x="25350" y="30427"/>
                  </a:cubicBezTo>
                  <a:cubicBezTo>
                    <a:pt x="31156" y="34196"/>
                    <a:pt x="36749" y="38998"/>
                    <a:pt x="38937" y="45564"/>
                  </a:cubicBezTo>
                  <a:cubicBezTo>
                    <a:pt x="42858" y="57205"/>
                    <a:pt x="34894" y="69090"/>
                    <a:pt x="31095" y="80762"/>
                  </a:cubicBezTo>
                  <a:cubicBezTo>
                    <a:pt x="25350" y="98482"/>
                    <a:pt x="29818" y="119091"/>
                    <a:pt x="42372" y="132829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06" name="Google Shape;406;p7"/>
            <p:cNvSpPr/>
            <p:nvPr/>
          </p:nvSpPr>
          <p:spPr>
            <a:xfrm rot="-4358582" flipH="1">
              <a:off x="7137186" y="-1084286"/>
              <a:ext cx="1241811" cy="3851447"/>
            </a:xfrm>
            <a:custGeom>
              <a:avLst/>
              <a:gdLst/>
              <a:ahLst/>
              <a:cxnLst/>
              <a:rect l="l" t="t" r="r" b="b"/>
              <a:pathLst>
                <a:path w="42828" h="132830" fill="none" extrusionOk="0">
                  <a:moveTo>
                    <a:pt x="1915" y="1"/>
                  </a:moveTo>
                  <a:cubicBezTo>
                    <a:pt x="0" y="6658"/>
                    <a:pt x="3405" y="13831"/>
                    <a:pt x="8329" y="18694"/>
                  </a:cubicBezTo>
                  <a:cubicBezTo>
                    <a:pt x="13253" y="23527"/>
                    <a:pt x="19575" y="26658"/>
                    <a:pt x="25350" y="30427"/>
                  </a:cubicBezTo>
                  <a:cubicBezTo>
                    <a:pt x="31156" y="34196"/>
                    <a:pt x="36749" y="39029"/>
                    <a:pt x="38937" y="45564"/>
                  </a:cubicBezTo>
                  <a:cubicBezTo>
                    <a:pt x="42828" y="57236"/>
                    <a:pt x="34864" y="69090"/>
                    <a:pt x="31095" y="80792"/>
                  </a:cubicBezTo>
                  <a:cubicBezTo>
                    <a:pt x="25350" y="98483"/>
                    <a:pt x="29818" y="119121"/>
                    <a:pt x="42372" y="132830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07" name="Google Shape;407;p7"/>
          <p:cNvGrpSpPr/>
          <p:nvPr/>
        </p:nvGrpSpPr>
        <p:grpSpPr>
          <a:xfrm rot="-1810957">
            <a:off x="-612994" y="-571897"/>
            <a:ext cx="3039830" cy="1424164"/>
            <a:chOff x="5250782" y="5679875"/>
            <a:chExt cx="3039575" cy="1424044"/>
          </a:xfrm>
        </p:grpSpPr>
        <p:grpSp>
          <p:nvGrpSpPr>
            <p:cNvPr id="408" name="Google Shape;408;p7"/>
            <p:cNvGrpSpPr/>
            <p:nvPr/>
          </p:nvGrpSpPr>
          <p:grpSpPr>
            <a:xfrm>
              <a:off x="5250782" y="5679875"/>
              <a:ext cx="3039575" cy="1424044"/>
              <a:chOff x="5250782" y="5679875"/>
              <a:chExt cx="3039575" cy="1424044"/>
            </a:xfrm>
          </p:grpSpPr>
          <p:sp>
            <p:nvSpPr>
              <p:cNvPr id="409" name="Google Shape;409;p7"/>
              <p:cNvSpPr/>
              <p:nvPr/>
            </p:nvSpPr>
            <p:spPr>
              <a:xfrm>
                <a:off x="5250782" y="5760619"/>
                <a:ext cx="3039575" cy="1343300"/>
              </a:xfrm>
              <a:custGeom>
                <a:avLst/>
                <a:gdLst/>
                <a:ahLst/>
                <a:cxnLst/>
                <a:rect l="l" t="t" r="r" b="b"/>
                <a:pathLst>
                  <a:path w="86845" h="38380" fill="none" extrusionOk="0">
                    <a:moveTo>
                      <a:pt x="1" y="0"/>
                    </a:moveTo>
                    <a:cubicBezTo>
                      <a:pt x="12662" y="18222"/>
                      <a:pt x="37471" y="38379"/>
                      <a:pt x="71736" y="21644"/>
                    </a:cubicBezTo>
                    <a:cubicBezTo>
                      <a:pt x="77875" y="18658"/>
                      <a:pt x="86845" y="12251"/>
                      <a:pt x="86845" y="1225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7"/>
              <p:cNvSpPr/>
              <p:nvPr/>
            </p:nvSpPr>
            <p:spPr>
              <a:xfrm>
                <a:off x="5454864" y="5740424"/>
                <a:ext cx="2815330" cy="1167950"/>
              </a:xfrm>
              <a:custGeom>
                <a:avLst/>
                <a:gdLst/>
                <a:ahLst/>
                <a:cxnLst/>
                <a:rect l="l" t="t" r="r" b="b"/>
                <a:pathLst>
                  <a:path w="80438" h="33370" fill="none" extrusionOk="0">
                    <a:moveTo>
                      <a:pt x="1" y="1"/>
                    </a:moveTo>
                    <a:cubicBezTo>
                      <a:pt x="11816" y="15967"/>
                      <a:pt x="34100" y="33369"/>
                      <a:pt x="65457" y="19043"/>
                    </a:cubicBezTo>
                    <a:cubicBezTo>
                      <a:pt x="71672" y="16211"/>
                      <a:pt x="80437" y="10047"/>
                      <a:pt x="80437" y="10047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7"/>
              <p:cNvSpPr/>
              <p:nvPr/>
            </p:nvSpPr>
            <p:spPr>
              <a:xfrm>
                <a:off x="5658947" y="5720264"/>
                <a:ext cx="2591505" cy="995680"/>
              </a:xfrm>
              <a:custGeom>
                <a:avLst/>
                <a:gdLst/>
                <a:ahLst/>
                <a:cxnLst/>
                <a:rect l="l" t="t" r="r" b="b"/>
                <a:pathLst>
                  <a:path w="74043" h="28448" fill="none" extrusionOk="0">
                    <a:moveTo>
                      <a:pt x="0" y="0"/>
                    </a:moveTo>
                    <a:cubicBezTo>
                      <a:pt x="10957" y="13699"/>
                      <a:pt x="30781" y="28448"/>
                      <a:pt x="59177" y="16441"/>
                    </a:cubicBezTo>
                    <a:cubicBezTo>
                      <a:pt x="65482" y="13775"/>
                      <a:pt x="74042" y="7842"/>
                      <a:pt x="74042" y="7842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7"/>
              <p:cNvSpPr/>
              <p:nvPr/>
            </p:nvSpPr>
            <p:spPr>
              <a:xfrm>
                <a:off x="5862994" y="5700070"/>
                <a:ext cx="2367715" cy="827085"/>
              </a:xfrm>
              <a:custGeom>
                <a:avLst/>
                <a:gdLst/>
                <a:ahLst/>
                <a:cxnLst/>
                <a:rect l="l" t="t" r="r" b="b"/>
                <a:pathLst>
                  <a:path w="67649" h="23631" fill="none" extrusionOk="0">
                    <a:moveTo>
                      <a:pt x="1" y="0"/>
                    </a:moveTo>
                    <a:cubicBezTo>
                      <a:pt x="10111" y="11444"/>
                      <a:pt x="27513" y="23630"/>
                      <a:pt x="52886" y="13840"/>
                    </a:cubicBezTo>
                    <a:cubicBezTo>
                      <a:pt x="59293" y="11380"/>
                      <a:pt x="67648" y="5652"/>
                      <a:pt x="67648" y="5652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7"/>
              <p:cNvSpPr/>
              <p:nvPr/>
            </p:nvSpPr>
            <p:spPr>
              <a:xfrm>
                <a:off x="6067076" y="5679875"/>
                <a:ext cx="2143435" cy="662025"/>
              </a:xfrm>
              <a:custGeom>
                <a:avLst/>
                <a:gdLst/>
                <a:ahLst/>
                <a:cxnLst/>
                <a:rect l="l" t="t" r="r" b="b"/>
                <a:pathLst>
                  <a:path w="61241" h="18915" fill="none" extrusionOk="0">
                    <a:moveTo>
                      <a:pt x="0" y="1"/>
                    </a:moveTo>
                    <a:cubicBezTo>
                      <a:pt x="9252" y="9176"/>
                      <a:pt x="24284" y="18915"/>
                      <a:pt x="46607" y="11239"/>
                    </a:cubicBezTo>
                    <a:cubicBezTo>
                      <a:pt x="53129" y="8996"/>
                      <a:pt x="61241" y="3448"/>
                      <a:pt x="61241" y="3448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4" name="Google Shape;414;p7"/>
            <p:cNvGrpSpPr/>
            <p:nvPr/>
          </p:nvGrpSpPr>
          <p:grpSpPr>
            <a:xfrm>
              <a:off x="7430972" y="6160663"/>
              <a:ext cx="178080" cy="499239"/>
              <a:chOff x="7430972" y="6160663"/>
              <a:chExt cx="178080" cy="499239"/>
            </a:xfrm>
          </p:grpSpPr>
          <p:sp>
            <p:nvSpPr>
              <p:cNvPr id="415" name="Google Shape;415;p7"/>
              <p:cNvSpPr/>
              <p:nvPr/>
            </p:nvSpPr>
            <p:spPr>
              <a:xfrm>
                <a:off x="7430972" y="6169903"/>
                <a:ext cx="178080" cy="129675"/>
              </a:xfrm>
              <a:custGeom>
                <a:avLst/>
                <a:gdLst/>
                <a:ahLst/>
                <a:cxnLst/>
                <a:rect l="l" t="t" r="r" b="b"/>
                <a:pathLst>
                  <a:path w="5088" h="3705" extrusionOk="0">
                    <a:moveTo>
                      <a:pt x="2858" y="1"/>
                    </a:moveTo>
                    <a:cubicBezTo>
                      <a:pt x="2417" y="1"/>
                      <a:pt x="1952" y="111"/>
                      <a:pt x="1525" y="339"/>
                    </a:cubicBezTo>
                    <a:cubicBezTo>
                      <a:pt x="449" y="916"/>
                      <a:pt x="0" y="2031"/>
                      <a:pt x="461" y="2851"/>
                    </a:cubicBezTo>
                    <a:cubicBezTo>
                      <a:pt x="778" y="3397"/>
                      <a:pt x="1435" y="3705"/>
                      <a:pt x="2173" y="3705"/>
                    </a:cubicBezTo>
                    <a:cubicBezTo>
                      <a:pt x="2542" y="3705"/>
                      <a:pt x="2930" y="3628"/>
                      <a:pt x="3306" y="3466"/>
                    </a:cubicBezTo>
                    <a:cubicBezTo>
                      <a:pt x="4485" y="2953"/>
                      <a:pt x="5087" y="1774"/>
                      <a:pt x="4562" y="864"/>
                    </a:cubicBezTo>
                    <a:cubicBezTo>
                      <a:pt x="4243" y="299"/>
                      <a:pt x="3583" y="1"/>
                      <a:pt x="28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7"/>
              <p:cNvSpPr/>
              <p:nvPr/>
            </p:nvSpPr>
            <p:spPr>
              <a:xfrm>
                <a:off x="7430972" y="6160663"/>
                <a:ext cx="178080" cy="147595"/>
              </a:xfrm>
              <a:custGeom>
                <a:avLst/>
                <a:gdLst/>
                <a:ahLst/>
                <a:cxnLst/>
                <a:rect l="l" t="t" r="r" b="b"/>
                <a:pathLst>
                  <a:path w="5088" h="4217" fill="none" extrusionOk="0">
                    <a:moveTo>
                      <a:pt x="4562" y="1128"/>
                    </a:moveTo>
                    <a:cubicBezTo>
                      <a:pt x="5087" y="2038"/>
                      <a:pt x="4485" y="3217"/>
                      <a:pt x="3306" y="3730"/>
                    </a:cubicBezTo>
                    <a:cubicBezTo>
                      <a:pt x="2179" y="4217"/>
                      <a:pt x="936" y="3935"/>
                      <a:pt x="461" y="3115"/>
                    </a:cubicBezTo>
                    <a:cubicBezTo>
                      <a:pt x="0" y="2295"/>
                      <a:pt x="449" y="1180"/>
                      <a:pt x="1525" y="603"/>
                    </a:cubicBezTo>
                    <a:cubicBezTo>
                      <a:pt x="2653" y="1"/>
                      <a:pt x="4050" y="219"/>
                      <a:pt x="4562" y="1128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7"/>
              <p:cNvSpPr/>
              <p:nvPr/>
            </p:nvSpPr>
            <p:spPr>
              <a:xfrm>
                <a:off x="7442172" y="6256667"/>
                <a:ext cx="78960" cy="40323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521" fill="none" extrusionOk="0">
                    <a:moveTo>
                      <a:pt x="1" y="0"/>
                    </a:moveTo>
                    <a:lnTo>
                      <a:pt x="2256" y="11520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8" name="Google Shape;418;p7"/>
            <p:cNvGrpSpPr/>
            <p:nvPr/>
          </p:nvGrpSpPr>
          <p:grpSpPr>
            <a:xfrm>
              <a:off x="6614678" y="6088459"/>
              <a:ext cx="414922" cy="480370"/>
              <a:chOff x="6614678" y="6088459"/>
              <a:chExt cx="414922" cy="480370"/>
            </a:xfrm>
          </p:grpSpPr>
          <p:sp>
            <p:nvSpPr>
              <p:cNvPr id="419" name="Google Shape;419;p7"/>
              <p:cNvSpPr/>
              <p:nvPr/>
            </p:nvSpPr>
            <p:spPr>
              <a:xfrm>
                <a:off x="6614678" y="6421025"/>
                <a:ext cx="187075" cy="139125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3975" extrusionOk="0">
                    <a:moveTo>
                      <a:pt x="3112" y="1"/>
                    </a:moveTo>
                    <a:cubicBezTo>
                      <a:pt x="2758" y="1"/>
                      <a:pt x="2384" y="65"/>
                      <a:pt x="2013" y="199"/>
                    </a:cubicBezTo>
                    <a:cubicBezTo>
                      <a:pt x="744" y="673"/>
                      <a:pt x="1" y="1801"/>
                      <a:pt x="270" y="2762"/>
                    </a:cubicBezTo>
                    <a:cubicBezTo>
                      <a:pt x="488" y="3507"/>
                      <a:pt x="1268" y="3974"/>
                      <a:pt x="2211" y="3974"/>
                    </a:cubicBezTo>
                    <a:cubicBezTo>
                      <a:pt x="2485" y="3974"/>
                      <a:pt x="2772" y="3935"/>
                      <a:pt x="3063" y="3851"/>
                    </a:cubicBezTo>
                    <a:cubicBezTo>
                      <a:pt x="4422" y="3467"/>
                      <a:pt x="5344" y="2275"/>
                      <a:pt x="5050" y="1211"/>
                    </a:cubicBezTo>
                    <a:cubicBezTo>
                      <a:pt x="4827" y="441"/>
                      <a:pt x="4040" y="1"/>
                      <a:pt x="3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7"/>
              <p:cNvSpPr/>
              <p:nvPr/>
            </p:nvSpPr>
            <p:spPr>
              <a:xfrm>
                <a:off x="6614678" y="6410945"/>
                <a:ext cx="187075" cy="157885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511" fill="none" extrusionOk="0">
                    <a:moveTo>
                      <a:pt x="5050" y="1499"/>
                    </a:moveTo>
                    <a:cubicBezTo>
                      <a:pt x="5344" y="2563"/>
                      <a:pt x="4422" y="3755"/>
                      <a:pt x="3063" y="4139"/>
                    </a:cubicBezTo>
                    <a:cubicBezTo>
                      <a:pt x="1769" y="4511"/>
                      <a:pt x="552" y="4011"/>
                      <a:pt x="270" y="3050"/>
                    </a:cubicBezTo>
                    <a:cubicBezTo>
                      <a:pt x="1" y="2089"/>
                      <a:pt x="744" y="961"/>
                      <a:pt x="2013" y="487"/>
                    </a:cubicBezTo>
                    <a:cubicBezTo>
                      <a:pt x="3358" y="0"/>
                      <a:pt x="4742" y="436"/>
                      <a:pt x="5050" y="1499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7"/>
              <p:cNvSpPr/>
              <p:nvPr/>
            </p:nvSpPr>
            <p:spPr>
              <a:xfrm>
                <a:off x="6792756" y="6088459"/>
                <a:ext cx="236845" cy="403690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11534" fill="none" extrusionOk="0">
                    <a:moveTo>
                      <a:pt x="0" y="11534"/>
                    </a:moveTo>
                    <a:lnTo>
                      <a:pt x="2627" y="1"/>
                    </a:lnTo>
                    <a:cubicBezTo>
                      <a:pt x="2627" y="1"/>
                      <a:pt x="6766" y="6549"/>
                      <a:pt x="4267" y="8048"/>
                    </a:cubicBezTo>
                    <a:cubicBezTo>
                      <a:pt x="3204" y="8548"/>
                      <a:pt x="2845" y="6408"/>
                      <a:pt x="2845" y="6408"/>
                    </a:cubicBez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2" name="Google Shape;422;p7"/>
            <p:cNvGrpSpPr/>
            <p:nvPr/>
          </p:nvGrpSpPr>
          <p:grpSpPr>
            <a:xfrm>
              <a:off x="5913673" y="5891587"/>
              <a:ext cx="705527" cy="512220"/>
              <a:chOff x="5913673" y="5891587"/>
              <a:chExt cx="705527" cy="512220"/>
            </a:xfrm>
          </p:grpSpPr>
          <p:sp>
            <p:nvSpPr>
              <p:cNvPr id="423" name="Google Shape;423;p7"/>
              <p:cNvSpPr/>
              <p:nvPr/>
            </p:nvSpPr>
            <p:spPr>
              <a:xfrm>
                <a:off x="6274728" y="6231222"/>
                <a:ext cx="203665" cy="146195"/>
              </a:xfrm>
              <a:custGeom>
                <a:avLst/>
                <a:gdLst/>
                <a:ahLst/>
                <a:cxnLst/>
                <a:rect l="l" t="t" r="r" b="b"/>
                <a:pathLst>
                  <a:path w="5819" h="4177" extrusionOk="0">
                    <a:moveTo>
                      <a:pt x="3028" y="1"/>
                    </a:moveTo>
                    <a:cubicBezTo>
                      <a:pt x="2761" y="1"/>
                      <a:pt x="2488" y="33"/>
                      <a:pt x="2217" y="99"/>
                    </a:cubicBezTo>
                    <a:cubicBezTo>
                      <a:pt x="833" y="432"/>
                      <a:pt x="0" y="1547"/>
                      <a:pt x="295" y="2611"/>
                    </a:cubicBezTo>
                    <a:cubicBezTo>
                      <a:pt x="542" y="3540"/>
                      <a:pt x="1581" y="4176"/>
                      <a:pt x="2780" y="4176"/>
                    </a:cubicBezTo>
                    <a:cubicBezTo>
                      <a:pt x="2953" y="4176"/>
                      <a:pt x="3129" y="4163"/>
                      <a:pt x="3307" y="4136"/>
                    </a:cubicBezTo>
                    <a:cubicBezTo>
                      <a:pt x="4793" y="3905"/>
                      <a:pt x="5818" y="2752"/>
                      <a:pt x="5498" y="1573"/>
                    </a:cubicBezTo>
                    <a:cubicBezTo>
                      <a:pt x="5247" y="613"/>
                      <a:pt x="4198" y="1"/>
                      <a:pt x="30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7"/>
              <p:cNvSpPr/>
              <p:nvPr/>
            </p:nvSpPr>
            <p:spPr>
              <a:xfrm>
                <a:off x="6274728" y="6222122"/>
                <a:ext cx="203665" cy="161490"/>
              </a:xfrm>
              <a:custGeom>
                <a:avLst/>
                <a:gdLst/>
                <a:ahLst/>
                <a:cxnLst/>
                <a:rect l="l" t="t" r="r" b="b"/>
                <a:pathLst>
                  <a:path w="5819" h="4614" fill="none" extrusionOk="0">
                    <a:moveTo>
                      <a:pt x="5498" y="1833"/>
                    </a:moveTo>
                    <a:cubicBezTo>
                      <a:pt x="5818" y="3012"/>
                      <a:pt x="4793" y="4165"/>
                      <a:pt x="3307" y="4396"/>
                    </a:cubicBezTo>
                    <a:cubicBezTo>
                      <a:pt x="1897" y="4613"/>
                      <a:pt x="577" y="3934"/>
                      <a:pt x="295" y="2871"/>
                    </a:cubicBezTo>
                    <a:cubicBezTo>
                      <a:pt x="0" y="1807"/>
                      <a:pt x="833" y="692"/>
                      <a:pt x="2217" y="359"/>
                    </a:cubicBezTo>
                    <a:cubicBezTo>
                      <a:pt x="3678" y="0"/>
                      <a:pt x="5190" y="654"/>
                      <a:pt x="5498" y="183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7"/>
              <p:cNvSpPr/>
              <p:nvPr/>
            </p:nvSpPr>
            <p:spPr>
              <a:xfrm>
                <a:off x="6106100" y="5891587"/>
                <a:ext cx="513100" cy="440895"/>
              </a:xfrm>
              <a:custGeom>
                <a:avLst/>
                <a:gdLst/>
                <a:ahLst/>
                <a:cxnLst/>
                <a:rect l="l" t="t" r="r" b="b"/>
                <a:pathLst>
                  <a:path w="14660" h="12597" fill="none" extrusionOk="0">
                    <a:moveTo>
                      <a:pt x="0" y="12597"/>
                    </a:moveTo>
                    <a:lnTo>
                      <a:pt x="3985" y="1845"/>
                    </a:lnTo>
                    <a:lnTo>
                      <a:pt x="14660" y="0"/>
                    </a:lnTo>
                    <a:lnTo>
                      <a:pt x="10470" y="11674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7"/>
              <p:cNvSpPr/>
              <p:nvPr/>
            </p:nvSpPr>
            <p:spPr>
              <a:xfrm>
                <a:off x="5913673" y="6251172"/>
                <a:ext cx="203210" cy="146090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4174" extrusionOk="0">
                    <a:moveTo>
                      <a:pt x="3007" y="1"/>
                    </a:moveTo>
                    <a:cubicBezTo>
                      <a:pt x="2747" y="1"/>
                      <a:pt x="2482" y="30"/>
                      <a:pt x="2218" y="93"/>
                    </a:cubicBezTo>
                    <a:cubicBezTo>
                      <a:pt x="834" y="426"/>
                      <a:pt x="1" y="1541"/>
                      <a:pt x="283" y="2605"/>
                    </a:cubicBezTo>
                    <a:cubicBezTo>
                      <a:pt x="539" y="3530"/>
                      <a:pt x="1571" y="4174"/>
                      <a:pt x="2764" y="4174"/>
                    </a:cubicBezTo>
                    <a:cubicBezTo>
                      <a:pt x="2942" y="4174"/>
                      <a:pt x="3124" y="4159"/>
                      <a:pt x="3307" y="4129"/>
                    </a:cubicBezTo>
                    <a:cubicBezTo>
                      <a:pt x="4793" y="3899"/>
                      <a:pt x="5806" y="2746"/>
                      <a:pt x="5498" y="1579"/>
                    </a:cubicBezTo>
                    <a:cubicBezTo>
                      <a:pt x="5236" y="614"/>
                      <a:pt x="4182" y="1"/>
                      <a:pt x="30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7"/>
              <p:cNvSpPr/>
              <p:nvPr/>
            </p:nvSpPr>
            <p:spPr>
              <a:xfrm>
                <a:off x="5913673" y="6242282"/>
                <a:ext cx="203210" cy="161525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4615" fill="none" extrusionOk="0">
                    <a:moveTo>
                      <a:pt x="5498" y="1833"/>
                    </a:moveTo>
                    <a:cubicBezTo>
                      <a:pt x="5806" y="3000"/>
                      <a:pt x="4793" y="4153"/>
                      <a:pt x="3307" y="4383"/>
                    </a:cubicBezTo>
                    <a:cubicBezTo>
                      <a:pt x="1897" y="4614"/>
                      <a:pt x="577" y="3922"/>
                      <a:pt x="283" y="2859"/>
                    </a:cubicBezTo>
                    <a:cubicBezTo>
                      <a:pt x="1" y="1795"/>
                      <a:pt x="834" y="680"/>
                      <a:pt x="2218" y="347"/>
                    </a:cubicBezTo>
                    <a:cubicBezTo>
                      <a:pt x="3679" y="1"/>
                      <a:pt x="5178" y="654"/>
                      <a:pt x="5498" y="183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7"/>
              <p:cNvSpPr/>
              <p:nvPr/>
            </p:nvSpPr>
            <p:spPr>
              <a:xfrm>
                <a:off x="6213269" y="5990251"/>
                <a:ext cx="370510" cy="53410"/>
              </a:xfrm>
              <a:custGeom>
                <a:avLst/>
                <a:gdLst/>
                <a:ahLst/>
                <a:cxnLst/>
                <a:rect l="l" t="t" r="r" b="b"/>
                <a:pathLst>
                  <a:path w="10586" h="1526" fill="none" extrusionOk="0">
                    <a:moveTo>
                      <a:pt x="1" y="1525"/>
                    </a:moveTo>
                    <a:lnTo>
                      <a:pt x="10586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29" name="Google Shape;429;p7"/>
          <p:cNvGrpSpPr/>
          <p:nvPr/>
        </p:nvGrpSpPr>
        <p:grpSpPr>
          <a:xfrm rot="-1652826">
            <a:off x="8842992" y="-9920"/>
            <a:ext cx="538889" cy="592476"/>
            <a:chOff x="5118856" y="3486300"/>
            <a:chExt cx="516312" cy="567655"/>
          </a:xfrm>
        </p:grpSpPr>
        <p:sp>
          <p:nvSpPr>
            <p:cNvPr id="430" name="Google Shape;430;p7"/>
            <p:cNvSpPr/>
            <p:nvPr/>
          </p:nvSpPr>
          <p:spPr>
            <a:xfrm>
              <a:off x="5118856" y="3904138"/>
              <a:ext cx="198959" cy="143222"/>
            </a:xfrm>
            <a:custGeom>
              <a:avLst/>
              <a:gdLst/>
              <a:ahLst/>
              <a:cxnLst/>
              <a:rect l="l" t="t" r="r" b="b"/>
              <a:pathLst>
                <a:path w="3077" h="2215" extrusionOk="0">
                  <a:moveTo>
                    <a:pt x="1613" y="0"/>
                  </a:moveTo>
                  <a:cubicBezTo>
                    <a:pt x="1463" y="0"/>
                    <a:pt x="1308" y="20"/>
                    <a:pt x="1154" y="61"/>
                  </a:cubicBezTo>
                  <a:cubicBezTo>
                    <a:pt x="424" y="253"/>
                    <a:pt x="1" y="855"/>
                    <a:pt x="154" y="1406"/>
                  </a:cubicBezTo>
                  <a:cubicBezTo>
                    <a:pt x="298" y="1891"/>
                    <a:pt x="838" y="2215"/>
                    <a:pt x="1460" y="2215"/>
                  </a:cubicBezTo>
                  <a:cubicBezTo>
                    <a:pt x="1561" y="2215"/>
                    <a:pt x="1665" y="2206"/>
                    <a:pt x="1769" y="2188"/>
                  </a:cubicBezTo>
                  <a:cubicBezTo>
                    <a:pt x="2551" y="2047"/>
                    <a:pt x="3076" y="1419"/>
                    <a:pt x="2897" y="804"/>
                  </a:cubicBezTo>
                  <a:cubicBezTo>
                    <a:pt x="2753" y="312"/>
                    <a:pt x="2216" y="0"/>
                    <a:pt x="161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5118856" y="3894762"/>
              <a:ext cx="198959" cy="159193"/>
            </a:xfrm>
            <a:custGeom>
              <a:avLst/>
              <a:gdLst/>
              <a:ahLst/>
              <a:cxnLst/>
              <a:rect l="l" t="t" r="r" b="b"/>
              <a:pathLst>
                <a:path w="3077" h="2462" fill="none" extrusionOk="0">
                  <a:moveTo>
                    <a:pt x="2897" y="949"/>
                  </a:moveTo>
                  <a:cubicBezTo>
                    <a:pt x="3076" y="1564"/>
                    <a:pt x="2551" y="2192"/>
                    <a:pt x="1769" y="2333"/>
                  </a:cubicBezTo>
                  <a:cubicBezTo>
                    <a:pt x="1026" y="2461"/>
                    <a:pt x="321" y="2115"/>
                    <a:pt x="154" y="1551"/>
                  </a:cubicBezTo>
                  <a:cubicBezTo>
                    <a:pt x="1" y="1000"/>
                    <a:pt x="424" y="398"/>
                    <a:pt x="1154" y="206"/>
                  </a:cubicBezTo>
                  <a:cubicBezTo>
                    <a:pt x="1923" y="1"/>
                    <a:pt x="2717" y="334"/>
                    <a:pt x="2897" y="949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5306114" y="3486300"/>
              <a:ext cx="329055" cy="550192"/>
            </a:xfrm>
            <a:custGeom>
              <a:avLst/>
              <a:gdLst/>
              <a:ahLst/>
              <a:cxnLst/>
              <a:rect l="l" t="t" r="r" b="b"/>
              <a:pathLst>
                <a:path w="5089" h="8509" fill="none" extrusionOk="0">
                  <a:moveTo>
                    <a:pt x="1" y="7740"/>
                  </a:moveTo>
                  <a:lnTo>
                    <a:pt x="3704" y="0"/>
                  </a:lnTo>
                  <a:cubicBezTo>
                    <a:pt x="3704" y="0"/>
                    <a:pt x="5088" y="8509"/>
                    <a:pt x="2295" y="5895"/>
                  </a:cubicBez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3" name="Google Shape;433;p7"/>
          <p:cNvGrpSpPr/>
          <p:nvPr/>
        </p:nvGrpSpPr>
        <p:grpSpPr>
          <a:xfrm rot="-484580">
            <a:off x="6862418" y="-287761"/>
            <a:ext cx="846011" cy="570037"/>
            <a:chOff x="897994" y="4240309"/>
            <a:chExt cx="967900" cy="652165"/>
          </a:xfrm>
        </p:grpSpPr>
        <p:sp>
          <p:nvSpPr>
            <p:cNvPr id="434" name="Google Shape;434;p7"/>
            <p:cNvSpPr/>
            <p:nvPr/>
          </p:nvSpPr>
          <p:spPr>
            <a:xfrm>
              <a:off x="897994" y="4634158"/>
              <a:ext cx="370437" cy="243057"/>
            </a:xfrm>
            <a:custGeom>
              <a:avLst/>
              <a:gdLst/>
              <a:ahLst/>
              <a:cxnLst/>
              <a:rect l="l" t="t" r="r" b="b"/>
              <a:pathLst>
                <a:path w="5729" h="3759" extrusionOk="0">
                  <a:moveTo>
                    <a:pt x="2551" y="1"/>
                  </a:moveTo>
                  <a:cubicBezTo>
                    <a:pt x="1500" y="1"/>
                    <a:pt x="589" y="473"/>
                    <a:pt x="334" y="1239"/>
                  </a:cubicBezTo>
                  <a:cubicBezTo>
                    <a:pt x="1" y="2213"/>
                    <a:pt x="847" y="3277"/>
                    <a:pt x="2205" y="3635"/>
                  </a:cubicBezTo>
                  <a:cubicBezTo>
                    <a:pt x="2518" y="3719"/>
                    <a:pt x="2834" y="3759"/>
                    <a:pt x="3139" y="3759"/>
                  </a:cubicBezTo>
                  <a:cubicBezTo>
                    <a:pt x="4142" y="3759"/>
                    <a:pt x="5027" y="3328"/>
                    <a:pt x="5332" y="2610"/>
                  </a:cubicBezTo>
                  <a:cubicBezTo>
                    <a:pt x="5729" y="1649"/>
                    <a:pt x="4947" y="522"/>
                    <a:pt x="3538" y="137"/>
                  </a:cubicBezTo>
                  <a:cubicBezTo>
                    <a:pt x="3205" y="44"/>
                    <a:pt x="2872" y="1"/>
                    <a:pt x="255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897994" y="4617281"/>
              <a:ext cx="370437" cy="275193"/>
            </a:xfrm>
            <a:custGeom>
              <a:avLst/>
              <a:gdLst/>
              <a:ahLst/>
              <a:cxnLst/>
              <a:rect l="l" t="t" r="r" b="b"/>
              <a:pathLst>
                <a:path w="5729" h="4256" fill="none" extrusionOk="0">
                  <a:moveTo>
                    <a:pt x="5332" y="2871"/>
                  </a:moveTo>
                  <a:cubicBezTo>
                    <a:pt x="4934" y="3807"/>
                    <a:pt x="3550" y="4255"/>
                    <a:pt x="2205" y="3896"/>
                  </a:cubicBezTo>
                  <a:cubicBezTo>
                    <a:pt x="847" y="3538"/>
                    <a:pt x="1" y="2474"/>
                    <a:pt x="334" y="1500"/>
                  </a:cubicBezTo>
                  <a:cubicBezTo>
                    <a:pt x="667" y="501"/>
                    <a:pt x="2115" y="1"/>
                    <a:pt x="3538" y="398"/>
                  </a:cubicBezTo>
                  <a:cubicBezTo>
                    <a:pt x="4947" y="783"/>
                    <a:pt x="5729" y="1910"/>
                    <a:pt x="5332" y="287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1228605" y="4240309"/>
              <a:ext cx="637289" cy="585044"/>
            </a:xfrm>
            <a:custGeom>
              <a:avLst/>
              <a:gdLst/>
              <a:ahLst/>
              <a:cxnLst/>
              <a:rect l="l" t="t" r="r" b="b"/>
              <a:pathLst>
                <a:path w="9856" h="9048" fill="none" extrusionOk="0">
                  <a:moveTo>
                    <a:pt x="1" y="9047"/>
                  </a:moveTo>
                  <a:lnTo>
                    <a:pt x="9855" y="0"/>
                  </a:lnTo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7" name="Google Shape;437;p7"/>
          <p:cNvGrpSpPr/>
          <p:nvPr/>
        </p:nvGrpSpPr>
        <p:grpSpPr>
          <a:xfrm rot="-484580">
            <a:off x="7303418" y="406865"/>
            <a:ext cx="1389142" cy="676517"/>
            <a:chOff x="1698430" y="4498823"/>
            <a:chExt cx="1589281" cy="773986"/>
          </a:xfrm>
        </p:grpSpPr>
        <p:sp>
          <p:nvSpPr>
            <p:cNvPr id="438" name="Google Shape;438;p7"/>
            <p:cNvSpPr/>
            <p:nvPr/>
          </p:nvSpPr>
          <p:spPr>
            <a:xfrm>
              <a:off x="1698430" y="4919182"/>
              <a:ext cx="299182" cy="231677"/>
            </a:xfrm>
            <a:custGeom>
              <a:avLst/>
              <a:gdLst/>
              <a:ahLst/>
              <a:cxnLst/>
              <a:rect l="l" t="t" r="r" b="b"/>
              <a:pathLst>
                <a:path w="4627" h="3583" extrusionOk="0">
                  <a:moveTo>
                    <a:pt x="1912" y="1"/>
                  </a:moveTo>
                  <a:cubicBezTo>
                    <a:pt x="1110" y="1"/>
                    <a:pt x="438" y="408"/>
                    <a:pt x="257" y="1086"/>
                  </a:cubicBezTo>
                  <a:cubicBezTo>
                    <a:pt x="1" y="1995"/>
                    <a:pt x="718" y="3046"/>
                    <a:pt x="1846" y="3431"/>
                  </a:cubicBezTo>
                  <a:cubicBezTo>
                    <a:pt x="2141" y="3533"/>
                    <a:pt x="2435" y="3582"/>
                    <a:pt x="2714" y="3582"/>
                  </a:cubicBezTo>
                  <a:cubicBezTo>
                    <a:pt x="3512" y="3582"/>
                    <a:pt x="4180" y="3182"/>
                    <a:pt x="4370" y="2508"/>
                  </a:cubicBezTo>
                  <a:cubicBezTo>
                    <a:pt x="4627" y="1598"/>
                    <a:pt x="3909" y="535"/>
                    <a:pt x="2768" y="150"/>
                  </a:cubicBezTo>
                  <a:cubicBezTo>
                    <a:pt x="2477" y="49"/>
                    <a:pt x="2187" y="1"/>
                    <a:pt x="191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1698430" y="4903146"/>
              <a:ext cx="299182" cy="263554"/>
            </a:xfrm>
            <a:custGeom>
              <a:avLst/>
              <a:gdLst/>
              <a:ahLst/>
              <a:cxnLst/>
              <a:rect l="l" t="t" r="r" b="b"/>
              <a:pathLst>
                <a:path w="4627" h="4076" fill="none" extrusionOk="0">
                  <a:moveTo>
                    <a:pt x="4370" y="2756"/>
                  </a:moveTo>
                  <a:cubicBezTo>
                    <a:pt x="4114" y="3666"/>
                    <a:pt x="2986" y="4076"/>
                    <a:pt x="1846" y="3679"/>
                  </a:cubicBezTo>
                  <a:cubicBezTo>
                    <a:pt x="718" y="3294"/>
                    <a:pt x="1" y="2243"/>
                    <a:pt x="257" y="1334"/>
                  </a:cubicBezTo>
                  <a:cubicBezTo>
                    <a:pt x="500" y="424"/>
                    <a:pt x="1628" y="1"/>
                    <a:pt x="2768" y="398"/>
                  </a:cubicBezTo>
                  <a:cubicBezTo>
                    <a:pt x="3909" y="783"/>
                    <a:pt x="4627" y="1846"/>
                    <a:pt x="4370" y="2756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883231" y="5003435"/>
              <a:ext cx="33171" cy="38990"/>
            </a:xfrm>
            <a:custGeom>
              <a:avLst/>
              <a:gdLst/>
              <a:ahLst/>
              <a:cxnLst/>
              <a:rect l="l" t="t" r="r" b="b"/>
              <a:pathLst>
                <a:path w="513" h="603" fill="none" extrusionOk="0">
                  <a:moveTo>
                    <a:pt x="0" y="0"/>
                  </a:moveTo>
                  <a:cubicBezTo>
                    <a:pt x="256" y="180"/>
                    <a:pt x="436" y="398"/>
                    <a:pt x="513" y="603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777122" y="4983520"/>
              <a:ext cx="68863" cy="23278"/>
            </a:xfrm>
            <a:custGeom>
              <a:avLst/>
              <a:gdLst/>
              <a:ahLst/>
              <a:cxnLst/>
              <a:rect l="l" t="t" r="r" b="b"/>
              <a:pathLst>
                <a:path w="1065" h="360" fill="none" extrusionOk="0">
                  <a:moveTo>
                    <a:pt x="1" y="360"/>
                  </a:moveTo>
                  <a:cubicBezTo>
                    <a:pt x="78" y="103"/>
                    <a:pt x="411" y="14"/>
                    <a:pt x="667" y="14"/>
                  </a:cubicBezTo>
                  <a:cubicBezTo>
                    <a:pt x="795" y="1"/>
                    <a:pt x="936" y="26"/>
                    <a:pt x="1065" y="52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2442482" y="5021152"/>
              <a:ext cx="309139" cy="235750"/>
            </a:xfrm>
            <a:custGeom>
              <a:avLst/>
              <a:gdLst/>
              <a:ahLst/>
              <a:cxnLst/>
              <a:rect l="l" t="t" r="r" b="b"/>
              <a:pathLst>
                <a:path w="4781" h="3646" extrusionOk="0">
                  <a:moveTo>
                    <a:pt x="1976" y="0"/>
                  </a:moveTo>
                  <a:cubicBezTo>
                    <a:pt x="1149" y="0"/>
                    <a:pt x="458" y="410"/>
                    <a:pt x="257" y="1098"/>
                  </a:cubicBezTo>
                  <a:cubicBezTo>
                    <a:pt x="1" y="2020"/>
                    <a:pt x="731" y="3084"/>
                    <a:pt x="1897" y="3494"/>
                  </a:cubicBezTo>
                  <a:cubicBezTo>
                    <a:pt x="2202" y="3596"/>
                    <a:pt x="2505" y="3645"/>
                    <a:pt x="2793" y="3645"/>
                  </a:cubicBezTo>
                  <a:cubicBezTo>
                    <a:pt x="3619" y="3645"/>
                    <a:pt x="4312" y="3243"/>
                    <a:pt x="4512" y="2558"/>
                  </a:cubicBezTo>
                  <a:cubicBezTo>
                    <a:pt x="4781" y="1623"/>
                    <a:pt x="4038" y="547"/>
                    <a:pt x="2859" y="149"/>
                  </a:cubicBezTo>
                  <a:cubicBezTo>
                    <a:pt x="2558" y="48"/>
                    <a:pt x="2259" y="0"/>
                    <a:pt x="197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2442482" y="5005116"/>
              <a:ext cx="309139" cy="267692"/>
            </a:xfrm>
            <a:custGeom>
              <a:avLst/>
              <a:gdLst/>
              <a:ahLst/>
              <a:cxnLst/>
              <a:rect l="l" t="t" r="r" b="b"/>
              <a:pathLst>
                <a:path w="4781" h="4140" fill="none" extrusionOk="0">
                  <a:moveTo>
                    <a:pt x="4512" y="2806"/>
                  </a:moveTo>
                  <a:cubicBezTo>
                    <a:pt x="4243" y="3729"/>
                    <a:pt x="3076" y="4139"/>
                    <a:pt x="1897" y="3742"/>
                  </a:cubicBezTo>
                  <a:cubicBezTo>
                    <a:pt x="731" y="3332"/>
                    <a:pt x="1" y="2268"/>
                    <a:pt x="257" y="1346"/>
                  </a:cubicBezTo>
                  <a:cubicBezTo>
                    <a:pt x="526" y="423"/>
                    <a:pt x="1680" y="0"/>
                    <a:pt x="2859" y="397"/>
                  </a:cubicBezTo>
                  <a:cubicBezTo>
                    <a:pt x="4038" y="795"/>
                    <a:pt x="4781" y="1871"/>
                    <a:pt x="4512" y="2806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7"/>
            <p:cNvSpPr/>
            <p:nvPr/>
          </p:nvSpPr>
          <p:spPr>
            <a:xfrm>
              <a:off x="2628123" y="5102043"/>
              <a:ext cx="40671" cy="41447"/>
            </a:xfrm>
            <a:custGeom>
              <a:avLst/>
              <a:gdLst/>
              <a:ahLst/>
              <a:cxnLst/>
              <a:rect l="l" t="t" r="r" b="b"/>
              <a:pathLst>
                <a:path w="629" h="641" fill="none" extrusionOk="0">
                  <a:moveTo>
                    <a:pt x="0" y="0"/>
                  </a:moveTo>
                  <a:cubicBezTo>
                    <a:pt x="308" y="180"/>
                    <a:pt x="526" y="410"/>
                    <a:pt x="628" y="641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7"/>
            <p:cNvSpPr/>
            <p:nvPr/>
          </p:nvSpPr>
          <p:spPr>
            <a:xfrm>
              <a:off x="2521239" y="5085490"/>
              <a:ext cx="75458" cy="24054"/>
            </a:xfrm>
            <a:custGeom>
              <a:avLst/>
              <a:gdLst/>
              <a:ahLst/>
              <a:cxnLst/>
              <a:rect l="l" t="t" r="r" b="b"/>
              <a:pathLst>
                <a:path w="1167" h="372" fill="none" extrusionOk="0">
                  <a:moveTo>
                    <a:pt x="0" y="372"/>
                  </a:moveTo>
                  <a:cubicBezTo>
                    <a:pt x="77" y="128"/>
                    <a:pt x="423" y="13"/>
                    <a:pt x="731" y="0"/>
                  </a:cubicBezTo>
                  <a:cubicBezTo>
                    <a:pt x="872" y="0"/>
                    <a:pt x="1025" y="26"/>
                    <a:pt x="1166" y="64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1960242" y="4498823"/>
              <a:ext cx="1327470" cy="711777"/>
            </a:xfrm>
            <a:custGeom>
              <a:avLst/>
              <a:gdLst/>
              <a:ahLst/>
              <a:cxnLst/>
              <a:rect l="l" t="t" r="r" b="b"/>
              <a:pathLst>
                <a:path w="20530" h="11008" fill="none" extrusionOk="0">
                  <a:moveTo>
                    <a:pt x="1" y="9560"/>
                  </a:moveTo>
                  <a:lnTo>
                    <a:pt x="9022" y="0"/>
                  </a:lnTo>
                  <a:lnTo>
                    <a:pt x="20530" y="1115"/>
                  </a:lnTo>
                  <a:lnTo>
                    <a:pt x="11790" y="11008"/>
                  </a:ln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2444163" y="4604026"/>
              <a:ext cx="732533" cy="92916"/>
            </a:xfrm>
            <a:custGeom>
              <a:avLst/>
              <a:gdLst/>
              <a:ahLst/>
              <a:cxnLst/>
              <a:rect l="l" t="t" r="r" b="b"/>
              <a:pathLst>
                <a:path w="11329" h="1437" fill="none" extrusionOk="0">
                  <a:moveTo>
                    <a:pt x="1" y="1"/>
                  </a:moveTo>
                  <a:lnTo>
                    <a:pt x="11329" y="1436"/>
                  </a:ln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8" name="Google Shape;448;p7"/>
          <p:cNvSpPr/>
          <p:nvPr/>
        </p:nvSpPr>
        <p:spPr>
          <a:xfrm rot="2514531">
            <a:off x="9533614" y="502483"/>
            <a:ext cx="405618" cy="447667"/>
          </a:xfrm>
          <a:custGeom>
            <a:avLst/>
            <a:gdLst/>
            <a:ahLst/>
            <a:cxnLst/>
            <a:rect l="l" t="t" r="r" b="b"/>
            <a:pathLst>
              <a:path w="7177" h="7921" fill="none" extrusionOk="0">
                <a:moveTo>
                  <a:pt x="2000" y="4294"/>
                </a:moveTo>
                <a:cubicBezTo>
                  <a:pt x="3255" y="3986"/>
                  <a:pt x="2051" y="1039"/>
                  <a:pt x="936" y="2102"/>
                </a:cubicBezTo>
                <a:cubicBezTo>
                  <a:pt x="1" y="3012"/>
                  <a:pt x="821" y="6152"/>
                  <a:pt x="2474" y="5229"/>
                </a:cubicBezTo>
                <a:cubicBezTo>
                  <a:pt x="3871" y="4447"/>
                  <a:pt x="4037" y="1923"/>
                  <a:pt x="4063" y="1"/>
                </a:cubicBezTo>
                <a:cubicBezTo>
                  <a:pt x="5331" y="4486"/>
                  <a:pt x="7177" y="7920"/>
                  <a:pt x="7177" y="7920"/>
                </a:cubicBezTo>
              </a:path>
            </a:pathLst>
          </a:custGeom>
          <a:solidFill>
            <a:schemeClr val="accent1"/>
          </a:solidFill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7"/>
          <p:cNvSpPr txBox="1">
            <a:spLocks noGrp="1"/>
          </p:cNvSpPr>
          <p:nvPr>
            <p:ph type="title"/>
          </p:nvPr>
        </p:nvSpPr>
        <p:spPr>
          <a:xfrm>
            <a:off x="720225" y="840463"/>
            <a:ext cx="4009800" cy="11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7"/>
          <p:cNvSpPr txBox="1">
            <a:spLocks noGrp="1"/>
          </p:cNvSpPr>
          <p:nvPr>
            <p:ph type="body" idx="1"/>
          </p:nvPr>
        </p:nvSpPr>
        <p:spPr>
          <a:xfrm>
            <a:off x="720225" y="2107950"/>
            <a:ext cx="4009800" cy="20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51" name="Google Shape;451;p7"/>
          <p:cNvGrpSpPr/>
          <p:nvPr/>
        </p:nvGrpSpPr>
        <p:grpSpPr>
          <a:xfrm rot="6625962" flipH="1">
            <a:off x="7597918" y="4479491"/>
            <a:ext cx="2384829" cy="1897166"/>
            <a:chOff x="-1221177" y="-856963"/>
            <a:chExt cx="3089277" cy="2457565"/>
          </a:xfrm>
        </p:grpSpPr>
        <p:grpSp>
          <p:nvGrpSpPr>
            <p:cNvPr id="452" name="Google Shape;452;p7"/>
            <p:cNvGrpSpPr/>
            <p:nvPr/>
          </p:nvGrpSpPr>
          <p:grpSpPr>
            <a:xfrm>
              <a:off x="-1221177" y="-856963"/>
              <a:ext cx="3089277" cy="2457565"/>
              <a:chOff x="-1221177" y="-856963"/>
              <a:chExt cx="3089277" cy="2457565"/>
            </a:xfrm>
          </p:grpSpPr>
          <p:sp>
            <p:nvSpPr>
              <p:cNvPr id="453" name="Google Shape;453;p7"/>
              <p:cNvSpPr/>
              <p:nvPr/>
            </p:nvSpPr>
            <p:spPr>
              <a:xfrm>
                <a:off x="-1221177" y="-564373"/>
                <a:ext cx="3089277" cy="2164975"/>
              </a:xfrm>
              <a:custGeom>
                <a:avLst/>
                <a:gdLst/>
                <a:ahLst/>
                <a:cxnLst/>
                <a:rect l="l" t="t" r="r" b="b"/>
                <a:pathLst>
                  <a:path w="65482" h="45890" fill="none" extrusionOk="0">
                    <a:moveTo>
                      <a:pt x="0" y="40751"/>
                    </a:moveTo>
                    <a:cubicBezTo>
                      <a:pt x="18837" y="45889"/>
                      <a:pt x="46927" y="45492"/>
                      <a:pt x="60600" y="14866"/>
                    </a:cubicBezTo>
                    <a:cubicBezTo>
                      <a:pt x="63047" y="9381"/>
                      <a:pt x="65482" y="1"/>
                      <a:pt x="65482" y="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7"/>
              <p:cNvSpPr/>
              <p:nvPr/>
            </p:nvSpPr>
            <p:spPr>
              <a:xfrm>
                <a:off x="-1050729" y="-637497"/>
                <a:ext cx="2826970" cy="2014998"/>
              </a:xfrm>
              <a:custGeom>
                <a:avLst/>
                <a:gdLst/>
                <a:ahLst/>
                <a:cxnLst/>
                <a:rect l="l" t="t" r="r" b="b"/>
                <a:pathLst>
                  <a:path w="59922" h="42711" fill="none" extrusionOk="0">
                    <a:moveTo>
                      <a:pt x="1" y="38610"/>
                    </a:moveTo>
                    <a:cubicBezTo>
                      <a:pt x="16980" y="42711"/>
                      <a:pt x="41814" y="41878"/>
                      <a:pt x="54885" y="14519"/>
                    </a:cubicBezTo>
                    <a:cubicBezTo>
                      <a:pt x="57474" y="9099"/>
                      <a:pt x="59921" y="0"/>
                      <a:pt x="59921" y="0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7"/>
              <p:cNvSpPr/>
              <p:nvPr/>
            </p:nvSpPr>
            <p:spPr>
              <a:xfrm>
                <a:off x="-880847" y="-710668"/>
                <a:ext cx="2564569" cy="1865729"/>
              </a:xfrm>
              <a:custGeom>
                <a:avLst/>
                <a:gdLst/>
                <a:ahLst/>
                <a:cxnLst/>
                <a:rect l="l" t="t" r="r" b="b"/>
                <a:pathLst>
                  <a:path w="54360" h="39547" fill="none" extrusionOk="0">
                    <a:moveTo>
                      <a:pt x="1" y="36483"/>
                    </a:moveTo>
                    <a:cubicBezTo>
                      <a:pt x="15134" y="39546"/>
                      <a:pt x="36817" y="38303"/>
                      <a:pt x="49195" y="14186"/>
                    </a:cubicBezTo>
                    <a:cubicBezTo>
                      <a:pt x="51938" y="8830"/>
                      <a:pt x="54360" y="1"/>
                      <a:pt x="54360" y="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7"/>
              <p:cNvSpPr/>
              <p:nvPr/>
            </p:nvSpPr>
            <p:spPr>
              <a:xfrm>
                <a:off x="-710353" y="-783792"/>
                <a:ext cx="2302168" cy="1715751"/>
              </a:xfrm>
              <a:custGeom>
                <a:avLst/>
                <a:gdLst/>
                <a:ahLst/>
                <a:cxnLst/>
                <a:rect l="l" t="t" r="r" b="b"/>
                <a:pathLst>
                  <a:path w="48798" h="36368" fill="none" extrusionOk="0">
                    <a:moveTo>
                      <a:pt x="0" y="34356"/>
                    </a:moveTo>
                    <a:cubicBezTo>
                      <a:pt x="13276" y="36368"/>
                      <a:pt x="31883" y="34766"/>
                      <a:pt x="43480" y="13853"/>
                    </a:cubicBezTo>
                    <a:cubicBezTo>
                      <a:pt x="46401" y="8573"/>
                      <a:pt x="48798" y="0"/>
                      <a:pt x="48798" y="0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7"/>
              <p:cNvSpPr/>
              <p:nvPr/>
            </p:nvSpPr>
            <p:spPr>
              <a:xfrm>
                <a:off x="-540471" y="-856963"/>
                <a:ext cx="2040380" cy="1565868"/>
              </a:xfrm>
              <a:custGeom>
                <a:avLst/>
                <a:gdLst/>
                <a:ahLst/>
                <a:cxnLst/>
                <a:rect l="l" t="t" r="r" b="b"/>
                <a:pathLst>
                  <a:path w="43249" h="33191" fill="none" extrusionOk="0">
                    <a:moveTo>
                      <a:pt x="0" y="32229"/>
                    </a:moveTo>
                    <a:cubicBezTo>
                      <a:pt x="11431" y="33190"/>
                      <a:pt x="27051" y="31294"/>
                      <a:pt x="37777" y="13520"/>
                    </a:cubicBezTo>
                    <a:cubicBezTo>
                      <a:pt x="40904" y="8317"/>
                      <a:pt x="43249" y="1"/>
                      <a:pt x="43249" y="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8" name="Google Shape;458;p7"/>
            <p:cNvGrpSpPr/>
            <p:nvPr/>
          </p:nvGrpSpPr>
          <p:grpSpPr>
            <a:xfrm>
              <a:off x="828772" y="314668"/>
              <a:ext cx="416010" cy="486680"/>
              <a:chOff x="828772" y="314668"/>
              <a:chExt cx="416010" cy="486680"/>
            </a:xfrm>
          </p:grpSpPr>
          <p:sp>
            <p:nvSpPr>
              <p:cNvPr id="459" name="Google Shape;459;p7"/>
              <p:cNvSpPr/>
              <p:nvPr/>
            </p:nvSpPr>
            <p:spPr>
              <a:xfrm>
                <a:off x="828772" y="325849"/>
                <a:ext cx="182624" cy="180501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3826" extrusionOk="0">
                    <a:moveTo>
                      <a:pt x="2277" y="1"/>
                    </a:moveTo>
                    <a:cubicBezTo>
                      <a:pt x="1531" y="1"/>
                      <a:pt x="747" y="588"/>
                      <a:pt x="398" y="1455"/>
                    </a:cubicBezTo>
                    <a:cubicBezTo>
                      <a:pt x="1" y="2454"/>
                      <a:pt x="321" y="3454"/>
                      <a:pt x="1103" y="3748"/>
                    </a:cubicBezTo>
                    <a:cubicBezTo>
                      <a:pt x="1245" y="3800"/>
                      <a:pt x="1395" y="3825"/>
                      <a:pt x="1548" y="3825"/>
                    </a:cubicBezTo>
                    <a:cubicBezTo>
                      <a:pt x="2224" y="3825"/>
                      <a:pt x="2961" y="3340"/>
                      <a:pt x="3358" y="2557"/>
                    </a:cubicBezTo>
                    <a:cubicBezTo>
                      <a:pt x="3871" y="1544"/>
                      <a:pt x="3602" y="417"/>
                      <a:pt x="2743" y="83"/>
                    </a:cubicBezTo>
                    <a:cubicBezTo>
                      <a:pt x="2593" y="27"/>
                      <a:pt x="2436" y="1"/>
                      <a:pt x="2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7"/>
              <p:cNvSpPr/>
              <p:nvPr/>
            </p:nvSpPr>
            <p:spPr>
              <a:xfrm>
                <a:off x="828772" y="314668"/>
                <a:ext cx="182624" cy="201354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4268" fill="none" extrusionOk="0">
                    <a:moveTo>
                      <a:pt x="2743" y="320"/>
                    </a:moveTo>
                    <a:cubicBezTo>
                      <a:pt x="3602" y="654"/>
                      <a:pt x="3871" y="1781"/>
                      <a:pt x="3358" y="2794"/>
                    </a:cubicBezTo>
                    <a:cubicBezTo>
                      <a:pt x="2871" y="3755"/>
                      <a:pt x="1872" y="4267"/>
                      <a:pt x="1103" y="3985"/>
                    </a:cubicBezTo>
                    <a:cubicBezTo>
                      <a:pt x="321" y="3691"/>
                      <a:pt x="1" y="2691"/>
                      <a:pt x="398" y="1692"/>
                    </a:cubicBezTo>
                    <a:cubicBezTo>
                      <a:pt x="821" y="641"/>
                      <a:pt x="1885" y="0"/>
                      <a:pt x="2743" y="32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7"/>
              <p:cNvSpPr/>
              <p:nvPr/>
            </p:nvSpPr>
            <p:spPr>
              <a:xfrm>
                <a:off x="865664" y="494788"/>
                <a:ext cx="379118" cy="306559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6498" fill="none" extrusionOk="0">
                    <a:moveTo>
                      <a:pt x="1" y="1"/>
                    </a:moveTo>
                    <a:lnTo>
                      <a:pt x="8035" y="6498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2" name="Google Shape;462;p7"/>
            <p:cNvGrpSpPr/>
            <p:nvPr/>
          </p:nvGrpSpPr>
          <p:grpSpPr>
            <a:xfrm>
              <a:off x="323987" y="610889"/>
              <a:ext cx="341044" cy="623914"/>
              <a:chOff x="323987" y="610889"/>
              <a:chExt cx="341044" cy="623914"/>
            </a:xfrm>
          </p:grpSpPr>
          <p:sp>
            <p:nvSpPr>
              <p:cNvPr id="463" name="Google Shape;463;p7"/>
              <p:cNvSpPr/>
              <p:nvPr/>
            </p:nvSpPr>
            <p:spPr>
              <a:xfrm>
                <a:off x="323987" y="1036281"/>
                <a:ext cx="204986" cy="187814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3981" extrusionOk="0">
                    <a:moveTo>
                      <a:pt x="2671" y="0"/>
                    </a:moveTo>
                    <a:cubicBezTo>
                      <a:pt x="2077" y="0"/>
                      <a:pt x="1416" y="308"/>
                      <a:pt x="911" y="876"/>
                    </a:cubicBezTo>
                    <a:cubicBezTo>
                      <a:pt x="116" y="1760"/>
                      <a:pt x="1" y="2952"/>
                      <a:pt x="616" y="3580"/>
                    </a:cubicBezTo>
                    <a:cubicBezTo>
                      <a:pt x="879" y="3848"/>
                      <a:pt x="1237" y="3980"/>
                      <a:pt x="1629" y="3980"/>
                    </a:cubicBezTo>
                    <a:cubicBezTo>
                      <a:pt x="2154" y="3980"/>
                      <a:pt x="2738" y="3742"/>
                      <a:pt x="3230" y="3272"/>
                    </a:cubicBezTo>
                    <a:cubicBezTo>
                      <a:pt x="4127" y="2414"/>
                      <a:pt x="4345" y="1106"/>
                      <a:pt x="3679" y="402"/>
                    </a:cubicBezTo>
                    <a:cubicBezTo>
                      <a:pt x="3411" y="130"/>
                      <a:pt x="3055" y="0"/>
                      <a:pt x="26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7"/>
              <p:cNvSpPr/>
              <p:nvPr/>
            </p:nvSpPr>
            <p:spPr>
              <a:xfrm>
                <a:off x="323987" y="1022552"/>
                <a:ext cx="204986" cy="212252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4499" fill="none" extrusionOk="0">
                    <a:moveTo>
                      <a:pt x="3679" y="693"/>
                    </a:moveTo>
                    <a:cubicBezTo>
                      <a:pt x="4345" y="1397"/>
                      <a:pt x="4127" y="2705"/>
                      <a:pt x="3230" y="3563"/>
                    </a:cubicBezTo>
                    <a:cubicBezTo>
                      <a:pt x="2371" y="4383"/>
                      <a:pt x="1231" y="4499"/>
                      <a:pt x="616" y="3871"/>
                    </a:cubicBezTo>
                    <a:cubicBezTo>
                      <a:pt x="1" y="3243"/>
                      <a:pt x="116" y="2051"/>
                      <a:pt x="911" y="1167"/>
                    </a:cubicBezTo>
                    <a:cubicBezTo>
                      <a:pt x="1744" y="231"/>
                      <a:pt x="2999" y="1"/>
                      <a:pt x="3679" y="69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7"/>
              <p:cNvSpPr/>
              <p:nvPr/>
            </p:nvSpPr>
            <p:spPr>
              <a:xfrm>
                <a:off x="386259" y="610889"/>
                <a:ext cx="278772" cy="473379"/>
              </a:xfrm>
              <a:custGeom>
                <a:avLst/>
                <a:gdLst/>
                <a:ahLst/>
                <a:cxnLst/>
                <a:rect l="l" t="t" r="r" b="b"/>
                <a:pathLst>
                  <a:path w="5909" h="10034" fill="none" extrusionOk="0">
                    <a:moveTo>
                      <a:pt x="2717" y="10034"/>
                    </a:moveTo>
                    <a:lnTo>
                      <a:pt x="1" y="0"/>
                    </a:lnTo>
                    <a:cubicBezTo>
                      <a:pt x="1" y="0"/>
                      <a:pt x="5908" y="3370"/>
                      <a:pt x="4588" y="5562"/>
                    </a:cubicBezTo>
                    <a:cubicBezTo>
                      <a:pt x="3973" y="6394"/>
                      <a:pt x="2807" y="4882"/>
                      <a:pt x="2807" y="4882"/>
                    </a:cubicBez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03057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302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120000" y="0"/>
            <a:ext cx="302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3968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30062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>
            <a:extLst>
              <a:ext uri="{FF2B5EF4-FFF2-40B4-BE49-F238E27FC236}">
                <a16:creationId xmlns:a16="http://schemas.microsoft.com/office/drawing/2014/main" id="{189C4A6E-7453-43BD-AE04-56008229C81A}"/>
              </a:ext>
            </a:extLst>
          </p:cNvPr>
          <p:cNvGrpSpPr/>
          <p:nvPr userDrawn="1"/>
        </p:nvGrpSpPr>
        <p:grpSpPr>
          <a:xfrm>
            <a:off x="638097" y="1522308"/>
            <a:ext cx="1595147" cy="2755253"/>
            <a:chOff x="1438761" y="2033015"/>
            <a:chExt cx="1980000" cy="3420000"/>
          </a:xfrm>
        </p:grpSpPr>
        <p:sp>
          <p:nvSpPr>
            <p:cNvPr id="3" name="Rounded Rectangle 58">
              <a:extLst>
                <a:ext uri="{FF2B5EF4-FFF2-40B4-BE49-F238E27FC236}">
                  <a16:creationId xmlns:a16="http://schemas.microsoft.com/office/drawing/2014/main" id="{F62A8943-DBAC-4863-816D-3C4AB9630641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4" name="Rectangle 59">
              <a:extLst>
                <a:ext uri="{FF2B5EF4-FFF2-40B4-BE49-F238E27FC236}">
                  <a16:creationId xmlns:a16="http://schemas.microsoft.com/office/drawing/2014/main" id="{2A0A2EE1-221A-4028-8DB2-BD8C495E1203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grpSp>
          <p:nvGrpSpPr>
            <p:cNvPr id="5" name="Group 60">
              <a:extLst>
                <a:ext uri="{FF2B5EF4-FFF2-40B4-BE49-F238E27FC236}">
                  <a16:creationId xmlns:a16="http://schemas.microsoft.com/office/drawing/2014/main" id="{BE51866B-1440-45F1-A4DE-183557B38AA5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6" name="Oval 61">
                <a:extLst>
                  <a:ext uri="{FF2B5EF4-FFF2-40B4-BE49-F238E27FC236}">
                    <a16:creationId xmlns:a16="http://schemas.microsoft.com/office/drawing/2014/main" id="{8975740B-F53B-423A-85A7-05441B5A85A5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7" name="Rounded Rectangle 62">
                <a:extLst>
                  <a:ext uri="{FF2B5EF4-FFF2-40B4-BE49-F238E27FC236}">
                    <a16:creationId xmlns:a16="http://schemas.microsoft.com/office/drawing/2014/main" id="{FC39DD53-8C1B-418B-9D4B-DEDDDFD49515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</p:grpSp>
      </p:grpSp>
      <p:grpSp>
        <p:nvGrpSpPr>
          <p:cNvPr id="8" name="Group 51">
            <a:extLst>
              <a:ext uri="{FF2B5EF4-FFF2-40B4-BE49-F238E27FC236}">
                <a16:creationId xmlns:a16="http://schemas.microsoft.com/office/drawing/2014/main" id="{6550D580-9413-499C-A2F6-4FAF820E3DCD}"/>
              </a:ext>
            </a:extLst>
          </p:cNvPr>
          <p:cNvGrpSpPr/>
          <p:nvPr userDrawn="1"/>
        </p:nvGrpSpPr>
        <p:grpSpPr>
          <a:xfrm>
            <a:off x="2571207" y="1496907"/>
            <a:ext cx="1595147" cy="2755253"/>
            <a:chOff x="1438761" y="2033015"/>
            <a:chExt cx="1980000" cy="3420000"/>
          </a:xfrm>
        </p:grpSpPr>
        <p:sp>
          <p:nvSpPr>
            <p:cNvPr id="9" name="Rounded Rectangle 52">
              <a:extLst>
                <a:ext uri="{FF2B5EF4-FFF2-40B4-BE49-F238E27FC236}">
                  <a16:creationId xmlns:a16="http://schemas.microsoft.com/office/drawing/2014/main" id="{A0D25C72-26DC-4970-BB57-CC85C7184E09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10" name="Rectangle 53">
              <a:extLst>
                <a:ext uri="{FF2B5EF4-FFF2-40B4-BE49-F238E27FC236}">
                  <a16:creationId xmlns:a16="http://schemas.microsoft.com/office/drawing/2014/main" id="{464D1CD6-F085-42B8-A945-E67960BA8456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grpSp>
          <p:nvGrpSpPr>
            <p:cNvPr id="11" name="Group 54">
              <a:extLst>
                <a:ext uri="{FF2B5EF4-FFF2-40B4-BE49-F238E27FC236}">
                  <a16:creationId xmlns:a16="http://schemas.microsoft.com/office/drawing/2014/main" id="{1F01F4DA-726E-4F78-9FFF-59B4301DB4DE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12" name="Oval 55">
                <a:extLst>
                  <a:ext uri="{FF2B5EF4-FFF2-40B4-BE49-F238E27FC236}">
                    <a16:creationId xmlns:a16="http://schemas.microsoft.com/office/drawing/2014/main" id="{882EE2D3-039E-4735-A899-B8E1CEEF04B0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3" name="Rounded Rectangle 56">
                <a:extLst>
                  <a:ext uri="{FF2B5EF4-FFF2-40B4-BE49-F238E27FC236}">
                    <a16:creationId xmlns:a16="http://schemas.microsoft.com/office/drawing/2014/main" id="{805E3D63-60CC-4F19-A2A6-222F85BEDB9C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</p:grpSp>
      </p:grp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3C3ED90E-FEB0-4821-8390-7580442214C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267021" y="1709427"/>
            <a:ext cx="795685" cy="21791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2E4A4063-3947-448A-A554-C5345B81898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52133" y="1746100"/>
            <a:ext cx="815282" cy="2179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16" name="Group 5">
            <a:extLst>
              <a:ext uri="{FF2B5EF4-FFF2-40B4-BE49-F238E27FC236}">
                <a16:creationId xmlns:a16="http://schemas.microsoft.com/office/drawing/2014/main" id="{DE836E1E-1E8B-4DD8-A31C-BCA717BFC242}"/>
              </a:ext>
            </a:extLst>
          </p:cNvPr>
          <p:cNvGrpSpPr/>
          <p:nvPr userDrawn="1"/>
        </p:nvGrpSpPr>
        <p:grpSpPr>
          <a:xfrm>
            <a:off x="1558338" y="1393537"/>
            <a:ext cx="1728217" cy="2985103"/>
            <a:chOff x="1438761" y="2033015"/>
            <a:chExt cx="1980000" cy="3420000"/>
          </a:xfrm>
        </p:grpSpPr>
        <p:sp>
          <p:nvSpPr>
            <p:cNvPr id="17" name="Rounded Rectangle 41">
              <a:extLst>
                <a:ext uri="{FF2B5EF4-FFF2-40B4-BE49-F238E27FC236}">
                  <a16:creationId xmlns:a16="http://schemas.microsoft.com/office/drawing/2014/main" id="{1FE8E1EF-98AE-40B9-9B35-B469967CAC6D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18" name="Rectangle 42">
              <a:extLst>
                <a:ext uri="{FF2B5EF4-FFF2-40B4-BE49-F238E27FC236}">
                  <a16:creationId xmlns:a16="http://schemas.microsoft.com/office/drawing/2014/main" id="{FB357B44-5A23-4AD5-BE11-F07EC85AF062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grpSp>
          <p:nvGrpSpPr>
            <p:cNvPr id="19" name="Group 6">
              <a:extLst>
                <a:ext uri="{FF2B5EF4-FFF2-40B4-BE49-F238E27FC236}">
                  <a16:creationId xmlns:a16="http://schemas.microsoft.com/office/drawing/2014/main" id="{F414EAD0-E0C7-47AC-8FE9-E0C54C3D0856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20" name="Oval 44">
                <a:extLst>
                  <a:ext uri="{FF2B5EF4-FFF2-40B4-BE49-F238E27FC236}">
                    <a16:creationId xmlns:a16="http://schemas.microsoft.com/office/drawing/2014/main" id="{FF28C030-C739-460C-AC4C-35B029130F87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21" name="Rounded Rectangle 45">
                <a:extLst>
                  <a:ext uri="{FF2B5EF4-FFF2-40B4-BE49-F238E27FC236}">
                    <a16:creationId xmlns:a16="http://schemas.microsoft.com/office/drawing/2014/main" id="{1D692173-2133-4D86-B48F-B75A851F51DE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/>
              </a:p>
            </p:txBody>
          </p:sp>
        </p:grpSp>
      </p:grp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01371C75-AE82-4AE5-8CF8-7F5AC9365E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63086" y="1642264"/>
            <a:ext cx="1517540" cy="23566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0996A05F-ABEB-4DF4-8C8D-F25EA65CE7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14524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9616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2B35F45-00CB-4203-B075-872C639D402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266713" y="1016083"/>
            <a:ext cx="4612720" cy="2586038"/>
          </a:xfrm>
          <a:custGeom>
            <a:avLst/>
            <a:gdLst>
              <a:gd name="connsiteX0" fmla="*/ 2106931 w 6150293"/>
              <a:gd name="connsiteY0" fmla="*/ 0 h 3448050"/>
              <a:gd name="connsiteX1" fmla="*/ 6150293 w 6150293"/>
              <a:gd name="connsiteY1" fmla="*/ 0 h 3448050"/>
              <a:gd name="connsiteX2" fmla="*/ 4042410 w 6150293"/>
              <a:gd name="connsiteY2" fmla="*/ 3448050 h 3448050"/>
              <a:gd name="connsiteX3" fmla="*/ 0 w 6150293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0293" h="3448050">
                <a:moveTo>
                  <a:pt x="2106931" y="0"/>
                </a:moveTo>
                <a:lnTo>
                  <a:pt x="6150293" y="0"/>
                </a:lnTo>
                <a:lnTo>
                  <a:pt x="4042410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0AF9A2D-6BC2-414E-9FA2-2BCC6B6CECD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96479" y="1016083"/>
            <a:ext cx="3321844" cy="2586038"/>
          </a:xfrm>
          <a:custGeom>
            <a:avLst/>
            <a:gdLst>
              <a:gd name="connsiteX0" fmla="*/ 0 w 4429125"/>
              <a:gd name="connsiteY0" fmla="*/ 0 h 3448050"/>
              <a:gd name="connsiteX1" fmla="*/ 4429125 w 4429125"/>
              <a:gd name="connsiteY1" fmla="*/ 0 h 3448050"/>
              <a:gd name="connsiteX2" fmla="*/ 2322195 w 4429125"/>
              <a:gd name="connsiteY2" fmla="*/ 3448050 h 3448050"/>
              <a:gd name="connsiteX3" fmla="*/ 0 w 4429125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125" h="3448050">
                <a:moveTo>
                  <a:pt x="0" y="0"/>
                </a:moveTo>
                <a:lnTo>
                  <a:pt x="4429125" y="0"/>
                </a:lnTo>
                <a:lnTo>
                  <a:pt x="2322195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2A5C04A-4DC0-45FF-8695-531CFED7EAB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27107" y="1016083"/>
            <a:ext cx="3319701" cy="2586038"/>
          </a:xfrm>
          <a:custGeom>
            <a:avLst/>
            <a:gdLst>
              <a:gd name="connsiteX0" fmla="*/ 2107883 w 4426268"/>
              <a:gd name="connsiteY0" fmla="*/ 0 h 3448050"/>
              <a:gd name="connsiteX1" fmla="*/ 4426268 w 4426268"/>
              <a:gd name="connsiteY1" fmla="*/ 0 h 3448050"/>
              <a:gd name="connsiteX2" fmla="*/ 4426268 w 4426268"/>
              <a:gd name="connsiteY2" fmla="*/ 3448050 h 3448050"/>
              <a:gd name="connsiteX3" fmla="*/ 0 w 4426268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6268" h="3448050">
                <a:moveTo>
                  <a:pt x="2107883" y="0"/>
                </a:moveTo>
                <a:lnTo>
                  <a:pt x="4426268" y="0"/>
                </a:lnTo>
                <a:lnTo>
                  <a:pt x="4426268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FA46197D-1598-4D3F-9547-3133C1271A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445653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50140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38CB04D-A2B9-4242-996A-6576CCB9ED56}"/>
              </a:ext>
            </a:extLst>
          </p:cNvPr>
          <p:cNvGrpSpPr/>
          <p:nvPr userDrawn="1"/>
        </p:nvGrpSpPr>
        <p:grpSpPr>
          <a:xfrm>
            <a:off x="531130" y="1378195"/>
            <a:ext cx="3949431" cy="2169945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35726AFF-C4CD-476E-B4AC-6350B219F43D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1DF8E8A-6EB3-47AB-8E07-A930417030A0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77EDC2F-487F-4278-AD96-D95F3FBD4A50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48E8E8F-79CA-4449-AD0C-81C45CDF5D27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7D73200-85F6-4B0F-B836-526D92B455B0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585C512-B2BC-4599-987C-E85258E36E4A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5896EB93-8E75-48F8-99D6-E34F448538C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7B94D743-41AB-4E45-9C20-CD4F98EBD9B2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A1F0E7E-E342-4B4C-9DD5-E47E1669AB80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01410DF8-5A67-4521-97F3-B28A5F973AE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D32498DA-AB4C-4F3A-BDDA-85C6C82D936A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5127645-8125-47BC-9C59-A13CC4C57189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 dirty="0"/>
            </a:p>
          </p:txBody>
        </p:sp>
      </p:grp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EA8B167C-2E1E-4773-B6B1-F0F73F34CB0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1433" y="1482635"/>
            <a:ext cx="2915892" cy="17756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2F21B487-AC92-42B3-97CB-3888992D58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314760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21927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1" y="1"/>
            <a:ext cx="5749046" cy="5150492"/>
          </a:xfrm>
          <a:custGeom>
            <a:avLst/>
            <a:gdLst>
              <a:gd name="connsiteX0" fmla="*/ 0 w 6353150"/>
              <a:gd name="connsiteY0" fmla="*/ 0 h 6858000"/>
              <a:gd name="connsiteX1" fmla="*/ 6353150 w 6353150"/>
              <a:gd name="connsiteY1" fmla="*/ 0 h 6858000"/>
              <a:gd name="connsiteX2" fmla="*/ 6353150 w 6353150"/>
              <a:gd name="connsiteY2" fmla="*/ 6858000 h 6858000"/>
              <a:gd name="connsiteX3" fmla="*/ 0 w 6353150"/>
              <a:gd name="connsiteY3" fmla="*/ 6858000 h 6858000"/>
              <a:gd name="connsiteX4" fmla="*/ 0 w 6353150"/>
              <a:gd name="connsiteY4" fmla="*/ 0 h 6858000"/>
              <a:gd name="connsiteX0" fmla="*/ 0 w 6353150"/>
              <a:gd name="connsiteY0" fmla="*/ 0 h 6858000"/>
              <a:gd name="connsiteX1" fmla="*/ 6353150 w 6353150"/>
              <a:gd name="connsiteY1" fmla="*/ 0 h 6858000"/>
              <a:gd name="connsiteX2" fmla="*/ 2857475 w 6353150"/>
              <a:gd name="connsiteY2" fmla="*/ 6838950 h 6858000"/>
              <a:gd name="connsiteX3" fmla="*/ 0 w 6353150"/>
              <a:gd name="connsiteY3" fmla="*/ 6858000 h 6858000"/>
              <a:gd name="connsiteX4" fmla="*/ 0 w 6353150"/>
              <a:gd name="connsiteY4" fmla="*/ 0 h 6858000"/>
              <a:gd name="connsiteX0" fmla="*/ 0 w 6353150"/>
              <a:gd name="connsiteY0" fmla="*/ 0 h 6867525"/>
              <a:gd name="connsiteX1" fmla="*/ 6353150 w 6353150"/>
              <a:gd name="connsiteY1" fmla="*/ 0 h 6867525"/>
              <a:gd name="connsiteX2" fmla="*/ 2857475 w 6353150"/>
              <a:gd name="connsiteY2" fmla="*/ 6867525 h 6867525"/>
              <a:gd name="connsiteX3" fmla="*/ 0 w 6353150"/>
              <a:gd name="connsiteY3" fmla="*/ 6858000 h 6867525"/>
              <a:gd name="connsiteX4" fmla="*/ 0 w 6353150"/>
              <a:gd name="connsiteY4" fmla="*/ 0 h 6867525"/>
              <a:gd name="connsiteX0" fmla="*/ 0 w 6353150"/>
              <a:gd name="connsiteY0" fmla="*/ 0 h 6877050"/>
              <a:gd name="connsiteX1" fmla="*/ 6353150 w 6353150"/>
              <a:gd name="connsiteY1" fmla="*/ 0 h 6877050"/>
              <a:gd name="connsiteX2" fmla="*/ 2558262 w 6353150"/>
              <a:gd name="connsiteY2" fmla="*/ 6877050 h 6877050"/>
              <a:gd name="connsiteX3" fmla="*/ 0 w 6353150"/>
              <a:gd name="connsiteY3" fmla="*/ 6858000 h 6877050"/>
              <a:gd name="connsiteX4" fmla="*/ 0 w 6353150"/>
              <a:gd name="connsiteY4" fmla="*/ 0 h 6877050"/>
              <a:gd name="connsiteX0" fmla="*/ 0 w 6353150"/>
              <a:gd name="connsiteY0" fmla="*/ 0 h 6858000"/>
              <a:gd name="connsiteX1" fmla="*/ 6353150 w 6353150"/>
              <a:gd name="connsiteY1" fmla="*/ 0 h 6858000"/>
              <a:gd name="connsiteX2" fmla="*/ 3164544 w 6353150"/>
              <a:gd name="connsiteY2" fmla="*/ 6857595 h 6858000"/>
              <a:gd name="connsiteX3" fmla="*/ 0 w 6353150"/>
              <a:gd name="connsiteY3" fmla="*/ 6858000 h 6858000"/>
              <a:gd name="connsiteX4" fmla="*/ 0 w 6353150"/>
              <a:gd name="connsiteY4" fmla="*/ 0 h 6858000"/>
              <a:gd name="connsiteX0" fmla="*/ 0 w 6353150"/>
              <a:gd name="connsiteY0" fmla="*/ 0 h 6867322"/>
              <a:gd name="connsiteX1" fmla="*/ 6353150 w 6353150"/>
              <a:gd name="connsiteY1" fmla="*/ 0 h 6867322"/>
              <a:gd name="connsiteX2" fmla="*/ 3672474 w 6353150"/>
              <a:gd name="connsiteY2" fmla="*/ 6867322 h 6867322"/>
              <a:gd name="connsiteX3" fmla="*/ 0 w 6353150"/>
              <a:gd name="connsiteY3" fmla="*/ 6858000 h 6867322"/>
              <a:gd name="connsiteX4" fmla="*/ 0 w 6353150"/>
              <a:gd name="connsiteY4" fmla="*/ 0 h 6867322"/>
              <a:gd name="connsiteX0" fmla="*/ 0 w 6353150"/>
              <a:gd name="connsiteY0" fmla="*/ 0 h 6858000"/>
              <a:gd name="connsiteX1" fmla="*/ 6353150 w 6353150"/>
              <a:gd name="connsiteY1" fmla="*/ 0 h 6858000"/>
              <a:gd name="connsiteX2" fmla="*/ 3680537 w 6353150"/>
              <a:gd name="connsiteY2" fmla="*/ 6857594 h 6858000"/>
              <a:gd name="connsiteX3" fmla="*/ 0 w 6353150"/>
              <a:gd name="connsiteY3" fmla="*/ 6858000 h 6858000"/>
              <a:gd name="connsiteX4" fmla="*/ 0 w 6353150"/>
              <a:gd name="connsiteY4" fmla="*/ 0 h 6858000"/>
              <a:gd name="connsiteX0" fmla="*/ 0 w 6353150"/>
              <a:gd name="connsiteY0" fmla="*/ 0 h 6867322"/>
              <a:gd name="connsiteX1" fmla="*/ 6353150 w 6353150"/>
              <a:gd name="connsiteY1" fmla="*/ 0 h 6867322"/>
              <a:gd name="connsiteX2" fmla="*/ 3696661 w 6353150"/>
              <a:gd name="connsiteY2" fmla="*/ 6867322 h 6867322"/>
              <a:gd name="connsiteX3" fmla="*/ 0 w 6353150"/>
              <a:gd name="connsiteY3" fmla="*/ 6858000 h 6867322"/>
              <a:gd name="connsiteX4" fmla="*/ 0 w 6353150"/>
              <a:gd name="connsiteY4" fmla="*/ 0 h 686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3150" h="6867322">
                <a:moveTo>
                  <a:pt x="0" y="0"/>
                </a:moveTo>
                <a:lnTo>
                  <a:pt x="6353150" y="0"/>
                </a:lnTo>
                <a:lnTo>
                  <a:pt x="3696661" y="686732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latin typeface="+mn-lt"/>
                <a:cs typeface="Arial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arallelogram 2"/>
          <p:cNvSpPr/>
          <p:nvPr userDrawn="1"/>
        </p:nvSpPr>
        <p:spPr>
          <a:xfrm>
            <a:off x="3477589" y="3845924"/>
            <a:ext cx="907154" cy="1304568"/>
          </a:xfrm>
          <a:prstGeom prst="parallelogram">
            <a:avLst>
              <a:gd name="adj" fmla="val 66769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</p:spTree>
    <p:extLst>
      <p:ext uri="{BB962C8B-B14F-4D97-AF65-F5344CB8AC3E}">
        <p14:creationId xmlns:p14="http://schemas.microsoft.com/office/powerpoint/2010/main" val="1079285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5"/>
        </a:solidFill>
        <a:effectLst/>
      </p:bgPr>
    </p:bg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9"/>
          <p:cNvSpPr txBox="1">
            <a:spLocks noGrp="1"/>
          </p:cNvSpPr>
          <p:nvPr>
            <p:ph type="title"/>
          </p:nvPr>
        </p:nvSpPr>
        <p:spPr>
          <a:xfrm>
            <a:off x="2391888" y="1667354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73" name="Google Shape;573;p9"/>
          <p:cNvSpPr txBox="1">
            <a:spLocks noGrp="1"/>
          </p:cNvSpPr>
          <p:nvPr>
            <p:ph type="subTitle" idx="1"/>
          </p:nvPr>
        </p:nvSpPr>
        <p:spPr>
          <a:xfrm>
            <a:off x="2391913" y="2473550"/>
            <a:ext cx="4360200" cy="10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4" name="Google Shape;574;p9"/>
          <p:cNvSpPr/>
          <p:nvPr/>
        </p:nvSpPr>
        <p:spPr>
          <a:xfrm>
            <a:off x="5755858" y="-1579800"/>
            <a:ext cx="4491750" cy="3643383"/>
          </a:xfrm>
          <a:custGeom>
            <a:avLst/>
            <a:gdLst/>
            <a:ahLst/>
            <a:cxnLst/>
            <a:rect l="l" t="t" r="r" b="b"/>
            <a:pathLst>
              <a:path w="12072" h="9792" extrusionOk="0">
                <a:moveTo>
                  <a:pt x="5700" y="0"/>
                </a:moveTo>
                <a:cubicBezTo>
                  <a:pt x="5260" y="0"/>
                  <a:pt x="4816" y="53"/>
                  <a:pt x="4385" y="147"/>
                </a:cubicBezTo>
                <a:cubicBezTo>
                  <a:pt x="3885" y="261"/>
                  <a:pt x="3385" y="443"/>
                  <a:pt x="2953" y="671"/>
                </a:cubicBezTo>
                <a:cubicBezTo>
                  <a:pt x="1656" y="1330"/>
                  <a:pt x="428" y="2922"/>
                  <a:pt x="269" y="4400"/>
                </a:cubicBezTo>
                <a:cubicBezTo>
                  <a:pt x="1" y="6864"/>
                  <a:pt x="1916" y="9791"/>
                  <a:pt x="4560" y="9791"/>
                </a:cubicBezTo>
                <a:cubicBezTo>
                  <a:pt x="4600" y="9791"/>
                  <a:pt x="4640" y="9791"/>
                  <a:pt x="4681" y="9789"/>
                </a:cubicBezTo>
                <a:cubicBezTo>
                  <a:pt x="7660" y="9698"/>
                  <a:pt x="12071" y="6583"/>
                  <a:pt x="10366" y="3308"/>
                </a:cubicBezTo>
                <a:cubicBezTo>
                  <a:pt x="9775" y="2149"/>
                  <a:pt x="8910" y="1057"/>
                  <a:pt x="7751" y="466"/>
                </a:cubicBezTo>
                <a:cubicBezTo>
                  <a:pt x="7129" y="141"/>
                  <a:pt x="6420" y="0"/>
                  <a:pt x="57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9"/>
          <p:cNvSpPr/>
          <p:nvPr/>
        </p:nvSpPr>
        <p:spPr>
          <a:xfrm>
            <a:off x="-1406774" y="-6175"/>
            <a:ext cx="5024257" cy="2455980"/>
          </a:xfrm>
          <a:custGeom>
            <a:avLst/>
            <a:gdLst/>
            <a:ahLst/>
            <a:cxnLst/>
            <a:rect l="l" t="t" r="r" b="b"/>
            <a:pathLst>
              <a:path w="141828" h="69329" extrusionOk="0">
                <a:moveTo>
                  <a:pt x="1" y="0"/>
                </a:moveTo>
                <a:cubicBezTo>
                  <a:pt x="1126" y="1003"/>
                  <a:pt x="2189" y="2067"/>
                  <a:pt x="3162" y="3161"/>
                </a:cubicBezTo>
                <a:cubicBezTo>
                  <a:pt x="11308" y="12341"/>
                  <a:pt x="15685" y="24134"/>
                  <a:pt x="21612" y="34894"/>
                </a:cubicBezTo>
                <a:cubicBezTo>
                  <a:pt x="24257" y="39636"/>
                  <a:pt x="27296" y="44256"/>
                  <a:pt x="30761" y="48481"/>
                </a:cubicBezTo>
                <a:cubicBezTo>
                  <a:pt x="37661" y="56931"/>
                  <a:pt x="46233" y="63892"/>
                  <a:pt x="56507" y="67326"/>
                </a:cubicBezTo>
                <a:cubicBezTo>
                  <a:pt x="60500" y="68665"/>
                  <a:pt x="64765" y="69329"/>
                  <a:pt x="69028" y="69329"/>
                </a:cubicBezTo>
                <a:cubicBezTo>
                  <a:pt x="81217" y="69329"/>
                  <a:pt x="93395" y="63906"/>
                  <a:pt x="99182" y="53344"/>
                </a:cubicBezTo>
                <a:cubicBezTo>
                  <a:pt x="102951" y="46475"/>
                  <a:pt x="103711" y="38420"/>
                  <a:pt x="105383" y="30760"/>
                </a:cubicBezTo>
                <a:cubicBezTo>
                  <a:pt x="107055" y="23101"/>
                  <a:pt x="110125" y="15076"/>
                  <a:pt x="116781" y="10912"/>
                </a:cubicBezTo>
                <a:cubicBezTo>
                  <a:pt x="121827" y="7751"/>
                  <a:pt x="128088" y="7356"/>
                  <a:pt x="133620" y="5198"/>
                </a:cubicBezTo>
                <a:cubicBezTo>
                  <a:pt x="136690" y="4012"/>
                  <a:pt x="139456" y="2219"/>
                  <a:pt x="14182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9"/>
          <p:cNvSpPr/>
          <p:nvPr/>
        </p:nvSpPr>
        <p:spPr>
          <a:xfrm>
            <a:off x="4737726" y="2545913"/>
            <a:ext cx="6045458" cy="3685342"/>
          </a:xfrm>
          <a:custGeom>
            <a:avLst/>
            <a:gdLst/>
            <a:ahLst/>
            <a:cxnLst/>
            <a:rect l="l" t="t" r="r" b="b"/>
            <a:pathLst>
              <a:path w="139000" h="98302" extrusionOk="0">
                <a:moveTo>
                  <a:pt x="127607" y="1"/>
                </a:moveTo>
                <a:cubicBezTo>
                  <a:pt x="126733" y="1"/>
                  <a:pt x="125859" y="31"/>
                  <a:pt x="124987" y="93"/>
                </a:cubicBezTo>
                <a:cubicBezTo>
                  <a:pt x="108574" y="1248"/>
                  <a:pt x="93771" y="12312"/>
                  <a:pt x="85929" y="26781"/>
                </a:cubicBezTo>
                <a:cubicBezTo>
                  <a:pt x="83163" y="31857"/>
                  <a:pt x="81005" y="37510"/>
                  <a:pt x="76597" y="41249"/>
                </a:cubicBezTo>
                <a:cubicBezTo>
                  <a:pt x="69211" y="47419"/>
                  <a:pt x="58451" y="46112"/>
                  <a:pt x="48907" y="47206"/>
                </a:cubicBezTo>
                <a:cubicBezTo>
                  <a:pt x="41581" y="47997"/>
                  <a:pt x="34560" y="50520"/>
                  <a:pt x="28268" y="54289"/>
                </a:cubicBezTo>
                <a:cubicBezTo>
                  <a:pt x="16353" y="61401"/>
                  <a:pt x="6961" y="73012"/>
                  <a:pt x="2614" y="86295"/>
                </a:cubicBezTo>
                <a:cubicBezTo>
                  <a:pt x="1338" y="90216"/>
                  <a:pt x="487" y="94228"/>
                  <a:pt x="0" y="98301"/>
                </a:cubicBezTo>
                <a:lnTo>
                  <a:pt x="139000" y="98301"/>
                </a:lnTo>
                <a:lnTo>
                  <a:pt x="139000" y="1735"/>
                </a:lnTo>
                <a:cubicBezTo>
                  <a:pt x="135309" y="595"/>
                  <a:pt x="131456" y="1"/>
                  <a:pt x="12760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7" name="Google Shape;577;p9"/>
          <p:cNvGrpSpPr/>
          <p:nvPr/>
        </p:nvGrpSpPr>
        <p:grpSpPr>
          <a:xfrm rot="1096894">
            <a:off x="807574" y="-1242466"/>
            <a:ext cx="11190173" cy="3538874"/>
            <a:chOff x="-2247300" y="3512811"/>
            <a:chExt cx="12801645" cy="4048499"/>
          </a:xfrm>
        </p:grpSpPr>
        <p:sp>
          <p:nvSpPr>
            <p:cNvPr id="578" name="Google Shape;578;p9"/>
            <p:cNvSpPr/>
            <p:nvPr/>
          </p:nvSpPr>
          <p:spPr>
            <a:xfrm>
              <a:off x="-2247300" y="3512811"/>
              <a:ext cx="12801645" cy="1688725"/>
            </a:xfrm>
            <a:custGeom>
              <a:avLst/>
              <a:gdLst/>
              <a:ahLst/>
              <a:cxnLst/>
              <a:rect l="l" t="t" r="r" b="b"/>
              <a:pathLst>
                <a:path w="197984" h="26117" fill="none" extrusionOk="0">
                  <a:moveTo>
                    <a:pt x="197984" y="26116"/>
                  </a:moveTo>
                  <a:cubicBezTo>
                    <a:pt x="177481" y="6472"/>
                    <a:pt x="154299" y="4549"/>
                    <a:pt x="142100" y="5959"/>
                  </a:cubicBezTo>
                  <a:cubicBezTo>
                    <a:pt x="119995" y="8522"/>
                    <a:pt x="114190" y="21567"/>
                    <a:pt x="96672" y="22490"/>
                  </a:cubicBezTo>
                  <a:cubicBezTo>
                    <a:pt x="79155" y="23412"/>
                    <a:pt x="64547" y="0"/>
                    <a:pt x="30409" y="4383"/>
                  </a:cubicBezTo>
                  <a:cubicBezTo>
                    <a:pt x="21669" y="5511"/>
                    <a:pt x="4049" y="8176"/>
                    <a:pt x="0" y="1987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-2244002" y="3666057"/>
              <a:ext cx="12672390" cy="1858587"/>
            </a:xfrm>
            <a:custGeom>
              <a:avLst/>
              <a:gdLst/>
              <a:ahLst/>
              <a:cxnLst/>
              <a:rect l="l" t="t" r="r" b="b"/>
              <a:pathLst>
                <a:path w="195985" h="28744" fill="none" extrusionOk="0">
                  <a:moveTo>
                    <a:pt x="195985" y="28744"/>
                  </a:moveTo>
                  <a:cubicBezTo>
                    <a:pt x="176725" y="8843"/>
                    <a:pt x="155914" y="4922"/>
                    <a:pt x="142907" y="6767"/>
                  </a:cubicBezTo>
                  <a:cubicBezTo>
                    <a:pt x="121648" y="9778"/>
                    <a:pt x="111051" y="27885"/>
                    <a:pt x="89599" y="23413"/>
                  </a:cubicBezTo>
                  <a:cubicBezTo>
                    <a:pt x="73286" y="20017"/>
                    <a:pt x="57601" y="1"/>
                    <a:pt x="29281" y="3576"/>
                  </a:cubicBezTo>
                  <a:cubicBezTo>
                    <a:pt x="20529" y="4665"/>
                    <a:pt x="4216" y="8984"/>
                    <a:pt x="0" y="4050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-2240705" y="3822665"/>
              <a:ext cx="12542359" cy="2283662"/>
            </a:xfrm>
            <a:custGeom>
              <a:avLst/>
              <a:gdLst/>
              <a:ahLst/>
              <a:cxnLst/>
              <a:rect l="l" t="t" r="r" b="b"/>
              <a:pathLst>
                <a:path w="193974" h="35318" fill="none" extrusionOk="0">
                  <a:moveTo>
                    <a:pt x="193973" y="31319"/>
                  </a:moveTo>
                  <a:cubicBezTo>
                    <a:pt x="175969" y="11162"/>
                    <a:pt x="157516" y="5204"/>
                    <a:pt x="143715" y="7510"/>
                  </a:cubicBezTo>
                  <a:cubicBezTo>
                    <a:pt x="123289" y="10919"/>
                    <a:pt x="108065" y="35317"/>
                    <a:pt x="82526" y="24297"/>
                  </a:cubicBezTo>
                  <a:cubicBezTo>
                    <a:pt x="67482" y="17800"/>
                    <a:pt x="50656" y="1"/>
                    <a:pt x="28167" y="2718"/>
                  </a:cubicBezTo>
                  <a:cubicBezTo>
                    <a:pt x="19389" y="3781"/>
                    <a:pt x="4383" y="9740"/>
                    <a:pt x="1" y="6062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-2237407" y="3974295"/>
              <a:ext cx="12413103" cy="2837151"/>
            </a:xfrm>
            <a:custGeom>
              <a:avLst/>
              <a:gdLst/>
              <a:ahLst/>
              <a:cxnLst/>
              <a:rect l="l" t="t" r="r" b="b"/>
              <a:pathLst>
                <a:path w="191975" h="43878" fill="none" extrusionOk="0">
                  <a:moveTo>
                    <a:pt x="191974" y="33959"/>
                  </a:moveTo>
                  <a:cubicBezTo>
                    <a:pt x="175213" y="13559"/>
                    <a:pt x="159118" y="5537"/>
                    <a:pt x="144522" y="8343"/>
                  </a:cubicBezTo>
                  <a:cubicBezTo>
                    <a:pt x="124916" y="12085"/>
                    <a:pt x="104477" y="43877"/>
                    <a:pt x="75452" y="25245"/>
                  </a:cubicBezTo>
                  <a:cubicBezTo>
                    <a:pt x="61344" y="16198"/>
                    <a:pt x="43711" y="1"/>
                    <a:pt x="27039" y="1936"/>
                  </a:cubicBezTo>
                  <a:cubicBezTo>
                    <a:pt x="18236" y="2961"/>
                    <a:pt x="4537" y="10573"/>
                    <a:pt x="1" y="8151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-2234045" y="4125148"/>
              <a:ext cx="12283784" cy="3436162"/>
            </a:xfrm>
            <a:custGeom>
              <a:avLst/>
              <a:gdLst/>
              <a:ahLst/>
              <a:cxnLst/>
              <a:rect l="l" t="t" r="r" b="b"/>
              <a:pathLst>
                <a:path w="189975" h="53142" fill="none" extrusionOk="0">
                  <a:moveTo>
                    <a:pt x="189975" y="36624"/>
                  </a:moveTo>
                  <a:cubicBezTo>
                    <a:pt x="174456" y="15980"/>
                    <a:pt x="160719" y="5856"/>
                    <a:pt x="145329" y="9175"/>
                  </a:cubicBezTo>
                  <a:cubicBezTo>
                    <a:pt x="126543" y="13237"/>
                    <a:pt x="100030" y="53141"/>
                    <a:pt x="68378" y="26218"/>
                  </a:cubicBezTo>
                  <a:cubicBezTo>
                    <a:pt x="54872" y="14737"/>
                    <a:pt x="36752" y="0"/>
                    <a:pt x="25924" y="1166"/>
                  </a:cubicBezTo>
                  <a:cubicBezTo>
                    <a:pt x="17095" y="2127"/>
                    <a:pt x="4703" y="11418"/>
                    <a:pt x="0" y="10239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3" name="Google Shape;583;p9"/>
          <p:cNvGrpSpPr/>
          <p:nvPr/>
        </p:nvGrpSpPr>
        <p:grpSpPr>
          <a:xfrm rot="1096894">
            <a:off x="2882006" y="-1650716"/>
            <a:ext cx="344778" cy="520785"/>
            <a:chOff x="159762" y="4811199"/>
            <a:chExt cx="394428" cy="595782"/>
          </a:xfrm>
        </p:grpSpPr>
        <p:sp>
          <p:nvSpPr>
            <p:cNvPr id="584" name="Google Shape;584;p9"/>
            <p:cNvSpPr/>
            <p:nvPr/>
          </p:nvSpPr>
          <p:spPr>
            <a:xfrm>
              <a:off x="344498" y="5198129"/>
              <a:ext cx="209692" cy="194239"/>
            </a:xfrm>
            <a:custGeom>
              <a:avLst/>
              <a:gdLst/>
              <a:ahLst/>
              <a:cxnLst/>
              <a:rect l="l" t="t" r="r" b="b"/>
              <a:pathLst>
                <a:path w="3243" h="3004" extrusionOk="0">
                  <a:moveTo>
                    <a:pt x="1963" y="0"/>
                  </a:moveTo>
                  <a:cubicBezTo>
                    <a:pt x="1465" y="0"/>
                    <a:pt x="917" y="284"/>
                    <a:pt x="552" y="795"/>
                  </a:cubicBezTo>
                  <a:cubicBezTo>
                    <a:pt x="1" y="1551"/>
                    <a:pt x="65" y="2487"/>
                    <a:pt x="718" y="2858"/>
                  </a:cubicBezTo>
                  <a:cubicBezTo>
                    <a:pt x="892" y="2957"/>
                    <a:pt x="1085" y="3003"/>
                    <a:pt x="1284" y="3003"/>
                  </a:cubicBezTo>
                  <a:cubicBezTo>
                    <a:pt x="1836" y="3003"/>
                    <a:pt x="2436" y="2648"/>
                    <a:pt x="2794" y="2064"/>
                  </a:cubicBezTo>
                  <a:cubicBezTo>
                    <a:pt x="3243" y="1321"/>
                    <a:pt x="3115" y="475"/>
                    <a:pt x="2525" y="142"/>
                  </a:cubicBezTo>
                  <a:cubicBezTo>
                    <a:pt x="2356" y="46"/>
                    <a:pt x="2163" y="0"/>
                    <a:pt x="196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44498" y="5185714"/>
              <a:ext cx="209692" cy="221267"/>
            </a:xfrm>
            <a:custGeom>
              <a:avLst/>
              <a:gdLst/>
              <a:ahLst/>
              <a:cxnLst/>
              <a:rect l="l" t="t" r="r" b="b"/>
              <a:pathLst>
                <a:path w="3243" h="3422" fill="none" extrusionOk="0">
                  <a:moveTo>
                    <a:pt x="718" y="3050"/>
                  </a:moveTo>
                  <a:cubicBezTo>
                    <a:pt x="65" y="2679"/>
                    <a:pt x="1" y="1743"/>
                    <a:pt x="552" y="987"/>
                  </a:cubicBezTo>
                  <a:cubicBezTo>
                    <a:pt x="1064" y="270"/>
                    <a:pt x="1936" y="1"/>
                    <a:pt x="2525" y="334"/>
                  </a:cubicBezTo>
                  <a:cubicBezTo>
                    <a:pt x="3115" y="667"/>
                    <a:pt x="3243" y="1513"/>
                    <a:pt x="2794" y="2256"/>
                  </a:cubicBezTo>
                  <a:cubicBezTo>
                    <a:pt x="2307" y="3050"/>
                    <a:pt x="1372" y="3422"/>
                    <a:pt x="718" y="305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159762" y="4811199"/>
              <a:ext cx="362937" cy="406905"/>
            </a:xfrm>
            <a:custGeom>
              <a:avLst/>
              <a:gdLst/>
              <a:ahLst/>
              <a:cxnLst/>
              <a:rect l="l" t="t" r="r" b="b"/>
              <a:pathLst>
                <a:path w="5613" h="6293" extrusionOk="0">
                  <a:moveTo>
                    <a:pt x="5613" y="6292"/>
                  </a:moveTo>
                  <a:lnTo>
                    <a:pt x="0" y="0"/>
                  </a:lnTo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159762" y="4811199"/>
              <a:ext cx="362937" cy="406905"/>
            </a:xfrm>
            <a:custGeom>
              <a:avLst/>
              <a:gdLst/>
              <a:ahLst/>
              <a:cxnLst/>
              <a:rect l="l" t="t" r="r" b="b"/>
              <a:pathLst>
                <a:path w="5613" h="6293" fill="none" extrusionOk="0">
                  <a:moveTo>
                    <a:pt x="5613" y="6292"/>
                  </a:moveTo>
                  <a:lnTo>
                    <a:pt x="0" y="0"/>
                  </a:ln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8" name="Google Shape;588;p9"/>
          <p:cNvSpPr/>
          <p:nvPr/>
        </p:nvSpPr>
        <p:spPr>
          <a:xfrm rot="1097008">
            <a:off x="7301714" y="191703"/>
            <a:ext cx="405613" cy="447660"/>
          </a:xfrm>
          <a:custGeom>
            <a:avLst/>
            <a:gdLst/>
            <a:ahLst/>
            <a:cxnLst/>
            <a:rect l="l" t="t" r="r" b="b"/>
            <a:pathLst>
              <a:path w="7177" h="7921" fill="none" extrusionOk="0">
                <a:moveTo>
                  <a:pt x="2000" y="4294"/>
                </a:moveTo>
                <a:cubicBezTo>
                  <a:pt x="3255" y="3986"/>
                  <a:pt x="2051" y="1039"/>
                  <a:pt x="936" y="2102"/>
                </a:cubicBezTo>
                <a:cubicBezTo>
                  <a:pt x="1" y="3012"/>
                  <a:pt x="821" y="6152"/>
                  <a:pt x="2474" y="5229"/>
                </a:cubicBezTo>
                <a:cubicBezTo>
                  <a:pt x="3871" y="4447"/>
                  <a:pt x="4037" y="1923"/>
                  <a:pt x="4063" y="1"/>
                </a:cubicBezTo>
                <a:cubicBezTo>
                  <a:pt x="5331" y="4486"/>
                  <a:pt x="7177" y="7920"/>
                  <a:pt x="7177" y="7920"/>
                </a:cubicBezTo>
              </a:path>
            </a:pathLst>
          </a:custGeom>
          <a:solidFill>
            <a:schemeClr val="accent1"/>
          </a:solidFill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9" name="Google Shape;589;p9"/>
          <p:cNvGrpSpPr/>
          <p:nvPr/>
        </p:nvGrpSpPr>
        <p:grpSpPr>
          <a:xfrm rot="-71143">
            <a:off x="6073063" y="212319"/>
            <a:ext cx="538939" cy="592532"/>
            <a:chOff x="5118856" y="3486300"/>
            <a:chExt cx="516312" cy="567655"/>
          </a:xfrm>
        </p:grpSpPr>
        <p:sp>
          <p:nvSpPr>
            <p:cNvPr id="590" name="Google Shape;590;p9"/>
            <p:cNvSpPr/>
            <p:nvPr/>
          </p:nvSpPr>
          <p:spPr>
            <a:xfrm>
              <a:off x="5118856" y="3904138"/>
              <a:ext cx="198959" cy="143222"/>
            </a:xfrm>
            <a:custGeom>
              <a:avLst/>
              <a:gdLst/>
              <a:ahLst/>
              <a:cxnLst/>
              <a:rect l="l" t="t" r="r" b="b"/>
              <a:pathLst>
                <a:path w="3077" h="2215" extrusionOk="0">
                  <a:moveTo>
                    <a:pt x="1613" y="0"/>
                  </a:moveTo>
                  <a:cubicBezTo>
                    <a:pt x="1463" y="0"/>
                    <a:pt x="1308" y="20"/>
                    <a:pt x="1154" y="61"/>
                  </a:cubicBezTo>
                  <a:cubicBezTo>
                    <a:pt x="424" y="253"/>
                    <a:pt x="1" y="855"/>
                    <a:pt x="154" y="1406"/>
                  </a:cubicBezTo>
                  <a:cubicBezTo>
                    <a:pt x="298" y="1891"/>
                    <a:pt x="838" y="2215"/>
                    <a:pt x="1460" y="2215"/>
                  </a:cubicBezTo>
                  <a:cubicBezTo>
                    <a:pt x="1561" y="2215"/>
                    <a:pt x="1665" y="2206"/>
                    <a:pt x="1769" y="2188"/>
                  </a:cubicBezTo>
                  <a:cubicBezTo>
                    <a:pt x="2551" y="2047"/>
                    <a:pt x="3076" y="1419"/>
                    <a:pt x="2897" y="804"/>
                  </a:cubicBezTo>
                  <a:cubicBezTo>
                    <a:pt x="2753" y="312"/>
                    <a:pt x="2216" y="0"/>
                    <a:pt x="161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5118856" y="3894762"/>
              <a:ext cx="198959" cy="159193"/>
            </a:xfrm>
            <a:custGeom>
              <a:avLst/>
              <a:gdLst/>
              <a:ahLst/>
              <a:cxnLst/>
              <a:rect l="l" t="t" r="r" b="b"/>
              <a:pathLst>
                <a:path w="3077" h="2462" fill="none" extrusionOk="0">
                  <a:moveTo>
                    <a:pt x="2897" y="949"/>
                  </a:moveTo>
                  <a:cubicBezTo>
                    <a:pt x="3076" y="1564"/>
                    <a:pt x="2551" y="2192"/>
                    <a:pt x="1769" y="2333"/>
                  </a:cubicBezTo>
                  <a:cubicBezTo>
                    <a:pt x="1026" y="2461"/>
                    <a:pt x="321" y="2115"/>
                    <a:pt x="154" y="1551"/>
                  </a:cubicBezTo>
                  <a:cubicBezTo>
                    <a:pt x="1" y="1000"/>
                    <a:pt x="424" y="398"/>
                    <a:pt x="1154" y="206"/>
                  </a:cubicBezTo>
                  <a:cubicBezTo>
                    <a:pt x="1923" y="1"/>
                    <a:pt x="2717" y="334"/>
                    <a:pt x="2897" y="949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5306114" y="3486300"/>
              <a:ext cx="329055" cy="550192"/>
            </a:xfrm>
            <a:custGeom>
              <a:avLst/>
              <a:gdLst/>
              <a:ahLst/>
              <a:cxnLst/>
              <a:rect l="l" t="t" r="r" b="b"/>
              <a:pathLst>
                <a:path w="5089" h="8509" fill="none" extrusionOk="0">
                  <a:moveTo>
                    <a:pt x="1" y="7740"/>
                  </a:moveTo>
                  <a:lnTo>
                    <a:pt x="3704" y="0"/>
                  </a:lnTo>
                  <a:cubicBezTo>
                    <a:pt x="3704" y="0"/>
                    <a:pt x="5088" y="8509"/>
                    <a:pt x="2295" y="5895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3" name="Google Shape;593;p9"/>
          <p:cNvGrpSpPr/>
          <p:nvPr/>
        </p:nvGrpSpPr>
        <p:grpSpPr>
          <a:xfrm rot="1096894">
            <a:off x="8098103" y="-146606"/>
            <a:ext cx="499077" cy="935084"/>
            <a:chOff x="5906877" y="4080403"/>
            <a:chExt cx="570948" cy="1069743"/>
          </a:xfrm>
        </p:grpSpPr>
        <p:sp>
          <p:nvSpPr>
            <p:cNvPr id="594" name="Google Shape;594;p9"/>
            <p:cNvSpPr/>
            <p:nvPr/>
          </p:nvSpPr>
          <p:spPr>
            <a:xfrm>
              <a:off x="5941665" y="4813591"/>
              <a:ext cx="280948" cy="315218"/>
            </a:xfrm>
            <a:custGeom>
              <a:avLst/>
              <a:gdLst/>
              <a:ahLst/>
              <a:cxnLst/>
              <a:rect l="l" t="t" r="r" b="b"/>
              <a:pathLst>
                <a:path w="4345" h="4875" extrusionOk="0">
                  <a:moveTo>
                    <a:pt x="2528" y="1"/>
                  </a:moveTo>
                  <a:cubicBezTo>
                    <a:pt x="1809" y="1"/>
                    <a:pt x="1046" y="548"/>
                    <a:pt x="603" y="1463"/>
                  </a:cubicBezTo>
                  <a:cubicBezTo>
                    <a:pt x="0" y="2680"/>
                    <a:pt x="218" y="4102"/>
                    <a:pt x="1064" y="4654"/>
                  </a:cubicBezTo>
                  <a:cubicBezTo>
                    <a:pt x="1294" y="4803"/>
                    <a:pt x="1549" y="4874"/>
                    <a:pt x="1811" y="4874"/>
                  </a:cubicBezTo>
                  <a:cubicBezTo>
                    <a:pt x="2514" y="4874"/>
                    <a:pt x="3269" y="4361"/>
                    <a:pt x="3717" y="3475"/>
                  </a:cubicBezTo>
                  <a:cubicBezTo>
                    <a:pt x="4345" y="2232"/>
                    <a:pt x="4152" y="771"/>
                    <a:pt x="3268" y="220"/>
                  </a:cubicBezTo>
                  <a:cubicBezTo>
                    <a:pt x="3038" y="71"/>
                    <a:pt x="2786" y="1"/>
                    <a:pt x="252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5941665" y="4791283"/>
              <a:ext cx="280948" cy="358863"/>
            </a:xfrm>
            <a:custGeom>
              <a:avLst/>
              <a:gdLst/>
              <a:ahLst/>
              <a:cxnLst/>
              <a:rect l="l" t="t" r="r" b="b"/>
              <a:pathLst>
                <a:path w="4345" h="5550" fill="none" extrusionOk="0">
                  <a:moveTo>
                    <a:pt x="3268" y="565"/>
                  </a:moveTo>
                  <a:cubicBezTo>
                    <a:pt x="4152" y="1116"/>
                    <a:pt x="4345" y="2577"/>
                    <a:pt x="3717" y="3820"/>
                  </a:cubicBezTo>
                  <a:cubicBezTo>
                    <a:pt x="3102" y="5037"/>
                    <a:pt x="1910" y="5550"/>
                    <a:pt x="1064" y="4999"/>
                  </a:cubicBezTo>
                  <a:cubicBezTo>
                    <a:pt x="218" y="4447"/>
                    <a:pt x="0" y="3025"/>
                    <a:pt x="603" y="1808"/>
                  </a:cubicBezTo>
                  <a:cubicBezTo>
                    <a:pt x="1205" y="565"/>
                    <a:pt x="2397" y="1"/>
                    <a:pt x="3268" y="565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6053528" y="4869200"/>
              <a:ext cx="95374" cy="36533"/>
            </a:xfrm>
            <a:custGeom>
              <a:avLst/>
              <a:gdLst/>
              <a:ahLst/>
              <a:cxnLst/>
              <a:rect l="l" t="t" r="r" b="b"/>
              <a:pathLst>
                <a:path w="1475" h="565" fill="none" extrusionOk="0">
                  <a:moveTo>
                    <a:pt x="0" y="487"/>
                  </a:moveTo>
                  <a:cubicBezTo>
                    <a:pt x="308" y="154"/>
                    <a:pt x="667" y="0"/>
                    <a:pt x="936" y="26"/>
                  </a:cubicBezTo>
                  <a:cubicBezTo>
                    <a:pt x="1026" y="26"/>
                    <a:pt x="1102" y="52"/>
                    <a:pt x="1179" y="103"/>
                  </a:cubicBezTo>
                  <a:cubicBezTo>
                    <a:pt x="1308" y="193"/>
                    <a:pt x="1410" y="346"/>
                    <a:pt x="1474" y="564"/>
                  </a:cubicBez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6011240" y="4952030"/>
              <a:ext cx="11703" cy="68863"/>
            </a:xfrm>
            <a:custGeom>
              <a:avLst/>
              <a:gdLst/>
              <a:ahLst/>
              <a:cxnLst/>
              <a:rect l="l" t="t" r="r" b="b"/>
              <a:pathLst>
                <a:path w="181" h="1065" fill="none" extrusionOk="0">
                  <a:moveTo>
                    <a:pt x="52" y="1064"/>
                  </a:moveTo>
                  <a:cubicBezTo>
                    <a:pt x="1" y="757"/>
                    <a:pt x="39" y="385"/>
                    <a:pt x="180" y="1"/>
                  </a:cubicBez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5906877" y="4080403"/>
              <a:ext cx="570948" cy="786330"/>
            </a:xfrm>
            <a:custGeom>
              <a:avLst/>
              <a:gdLst/>
              <a:ahLst/>
              <a:cxnLst/>
              <a:rect l="l" t="t" r="r" b="b"/>
              <a:pathLst>
                <a:path w="8830" h="12161" fill="none" extrusionOk="0">
                  <a:moveTo>
                    <a:pt x="4344" y="12161"/>
                  </a:moveTo>
                  <a:lnTo>
                    <a:pt x="0" y="0"/>
                  </a:lnTo>
                  <a:cubicBezTo>
                    <a:pt x="0" y="0"/>
                    <a:pt x="8829" y="6279"/>
                    <a:pt x="3716" y="6228"/>
                  </a:cubicBez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" name="Google Shape;599;p9"/>
          <p:cNvGrpSpPr/>
          <p:nvPr/>
        </p:nvGrpSpPr>
        <p:grpSpPr>
          <a:xfrm rot="1096894">
            <a:off x="4337563" y="-1111670"/>
            <a:ext cx="846060" cy="570071"/>
            <a:chOff x="897994" y="4240309"/>
            <a:chExt cx="967900" cy="652165"/>
          </a:xfrm>
        </p:grpSpPr>
        <p:sp>
          <p:nvSpPr>
            <p:cNvPr id="600" name="Google Shape;600;p9"/>
            <p:cNvSpPr/>
            <p:nvPr/>
          </p:nvSpPr>
          <p:spPr>
            <a:xfrm>
              <a:off x="897994" y="4634158"/>
              <a:ext cx="370437" cy="243057"/>
            </a:xfrm>
            <a:custGeom>
              <a:avLst/>
              <a:gdLst/>
              <a:ahLst/>
              <a:cxnLst/>
              <a:rect l="l" t="t" r="r" b="b"/>
              <a:pathLst>
                <a:path w="5729" h="3759" extrusionOk="0">
                  <a:moveTo>
                    <a:pt x="2551" y="1"/>
                  </a:moveTo>
                  <a:cubicBezTo>
                    <a:pt x="1500" y="1"/>
                    <a:pt x="589" y="473"/>
                    <a:pt x="334" y="1239"/>
                  </a:cubicBezTo>
                  <a:cubicBezTo>
                    <a:pt x="1" y="2213"/>
                    <a:pt x="847" y="3277"/>
                    <a:pt x="2205" y="3635"/>
                  </a:cubicBezTo>
                  <a:cubicBezTo>
                    <a:pt x="2518" y="3719"/>
                    <a:pt x="2834" y="3759"/>
                    <a:pt x="3139" y="3759"/>
                  </a:cubicBezTo>
                  <a:cubicBezTo>
                    <a:pt x="4142" y="3759"/>
                    <a:pt x="5027" y="3328"/>
                    <a:pt x="5332" y="2610"/>
                  </a:cubicBezTo>
                  <a:cubicBezTo>
                    <a:pt x="5729" y="1649"/>
                    <a:pt x="4947" y="522"/>
                    <a:pt x="3538" y="137"/>
                  </a:cubicBezTo>
                  <a:cubicBezTo>
                    <a:pt x="3205" y="44"/>
                    <a:pt x="2872" y="1"/>
                    <a:pt x="255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897994" y="4617281"/>
              <a:ext cx="370437" cy="275193"/>
            </a:xfrm>
            <a:custGeom>
              <a:avLst/>
              <a:gdLst/>
              <a:ahLst/>
              <a:cxnLst/>
              <a:rect l="l" t="t" r="r" b="b"/>
              <a:pathLst>
                <a:path w="5729" h="4256" fill="none" extrusionOk="0">
                  <a:moveTo>
                    <a:pt x="5332" y="2871"/>
                  </a:moveTo>
                  <a:cubicBezTo>
                    <a:pt x="4934" y="3807"/>
                    <a:pt x="3550" y="4255"/>
                    <a:pt x="2205" y="3896"/>
                  </a:cubicBezTo>
                  <a:cubicBezTo>
                    <a:pt x="847" y="3538"/>
                    <a:pt x="1" y="2474"/>
                    <a:pt x="334" y="1500"/>
                  </a:cubicBezTo>
                  <a:cubicBezTo>
                    <a:pt x="667" y="501"/>
                    <a:pt x="2115" y="1"/>
                    <a:pt x="3538" y="398"/>
                  </a:cubicBezTo>
                  <a:cubicBezTo>
                    <a:pt x="4947" y="783"/>
                    <a:pt x="5729" y="1910"/>
                    <a:pt x="5332" y="287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1109306" y="4705155"/>
              <a:ext cx="71320" cy="49788"/>
            </a:xfrm>
            <a:custGeom>
              <a:avLst/>
              <a:gdLst/>
              <a:ahLst/>
              <a:cxnLst/>
              <a:rect l="l" t="t" r="r" b="b"/>
              <a:pathLst>
                <a:path w="1103" h="770" fill="none" extrusionOk="0">
                  <a:moveTo>
                    <a:pt x="0" y="0"/>
                  </a:moveTo>
                  <a:cubicBezTo>
                    <a:pt x="628" y="180"/>
                    <a:pt x="987" y="513"/>
                    <a:pt x="1103" y="769"/>
                  </a:cubicBezTo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994145" y="4698495"/>
              <a:ext cx="65501" cy="19980"/>
            </a:xfrm>
            <a:custGeom>
              <a:avLst/>
              <a:gdLst/>
              <a:ahLst/>
              <a:cxnLst/>
              <a:rect l="l" t="t" r="r" b="b"/>
              <a:pathLst>
                <a:path w="1013" h="309" fill="none" extrusionOk="0">
                  <a:moveTo>
                    <a:pt x="0" y="308"/>
                  </a:moveTo>
                  <a:cubicBezTo>
                    <a:pt x="218" y="142"/>
                    <a:pt x="564" y="14"/>
                    <a:pt x="1013" y="1"/>
                  </a:cubicBezTo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1228605" y="4240309"/>
              <a:ext cx="637289" cy="585044"/>
            </a:xfrm>
            <a:custGeom>
              <a:avLst/>
              <a:gdLst/>
              <a:ahLst/>
              <a:cxnLst/>
              <a:rect l="l" t="t" r="r" b="b"/>
              <a:pathLst>
                <a:path w="9856" h="9048" fill="none" extrusionOk="0">
                  <a:moveTo>
                    <a:pt x="1" y="9047"/>
                  </a:moveTo>
                  <a:lnTo>
                    <a:pt x="9855" y="0"/>
                  </a:lnTo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5" name="Google Shape;605;p9"/>
          <p:cNvGrpSpPr/>
          <p:nvPr/>
        </p:nvGrpSpPr>
        <p:grpSpPr>
          <a:xfrm rot="1096894">
            <a:off x="2388131" y="-2298535"/>
            <a:ext cx="462906" cy="580920"/>
            <a:chOff x="-1130414" y="3808634"/>
            <a:chExt cx="529568" cy="664577"/>
          </a:xfrm>
        </p:grpSpPr>
        <p:sp>
          <p:nvSpPr>
            <p:cNvPr id="606" name="Google Shape;606;p9"/>
            <p:cNvSpPr/>
            <p:nvPr/>
          </p:nvSpPr>
          <p:spPr>
            <a:xfrm>
              <a:off x="-891751" y="3820984"/>
              <a:ext cx="290905" cy="163654"/>
            </a:xfrm>
            <a:custGeom>
              <a:avLst/>
              <a:gdLst/>
              <a:ahLst/>
              <a:cxnLst/>
              <a:rect l="l" t="t" r="r" b="b"/>
              <a:pathLst>
                <a:path w="4499" h="2531" extrusionOk="0">
                  <a:moveTo>
                    <a:pt x="3318" y="1"/>
                  </a:moveTo>
                  <a:cubicBezTo>
                    <a:pt x="2767" y="1"/>
                    <a:pt x="2047" y="215"/>
                    <a:pt x="1410" y="591"/>
                  </a:cubicBezTo>
                  <a:cubicBezTo>
                    <a:pt x="449" y="1142"/>
                    <a:pt x="0" y="1885"/>
                    <a:pt x="334" y="2269"/>
                  </a:cubicBezTo>
                  <a:cubicBezTo>
                    <a:pt x="481" y="2444"/>
                    <a:pt x="763" y="2530"/>
                    <a:pt x="1119" y="2530"/>
                  </a:cubicBezTo>
                  <a:cubicBezTo>
                    <a:pt x="1598" y="2530"/>
                    <a:pt x="2211" y="2373"/>
                    <a:pt x="2807" y="2064"/>
                  </a:cubicBezTo>
                  <a:cubicBezTo>
                    <a:pt x="3922" y="1501"/>
                    <a:pt x="4498" y="642"/>
                    <a:pt x="4050" y="219"/>
                  </a:cubicBezTo>
                  <a:cubicBezTo>
                    <a:pt x="3892" y="70"/>
                    <a:pt x="3632" y="1"/>
                    <a:pt x="331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9"/>
            <p:cNvSpPr/>
            <p:nvPr/>
          </p:nvSpPr>
          <p:spPr>
            <a:xfrm>
              <a:off x="-891751" y="3808634"/>
              <a:ext cx="290905" cy="185639"/>
            </a:xfrm>
            <a:custGeom>
              <a:avLst/>
              <a:gdLst/>
              <a:ahLst/>
              <a:cxnLst/>
              <a:rect l="l" t="t" r="r" b="b"/>
              <a:pathLst>
                <a:path w="4499" h="2871" fill="none" extrusionOk="0">
                  <a:moveTo>
                    <a:pt x="4050" y="410"/>
                  </a:moveTo>
                  <a:cubicBezTo>
                    <a:pt x="4498" y="833"/>
                    <a:pt x="3922" y="1692"/>
                    <a:pt x="2807" y="2255"/>
                  </a:cubicBezTo>
                  <a:cubicBezTo>
                    <a:pt x="1769" y="2794"/>
                    <a:pt x="680" y="2870"/>
                    <a:pt x="334" y="2460"/>
                  </a:cubicBezTo>
                  <a:cubicBezTo>
                    <a:pt x="0" y="2076"/>
                    <a:pt x="449" y="1333"/>
                    <a:pt x="1410" y="782"/>
                  </a:cubicBezTo>
                  <a:cubicBezTo>
                    <a:pt x="2410" y="192"/>
                    <a:pt x="3614" y="0"/>
                    <a:pt x="4050" y="41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9"/>
            <p:cNvSpPr/>
            <p:nvPr/>
          </p:nvSpPr>
          <p:spPr>
            <a:xfrm>
              <a:off x="-711930" y="3863272"/>
              <a:ext cx="29873" cy="10022"/>
            </a:xfrm>
            <a:custGeom>
              <a:avLst/>
              <a:gdLst/>
              <a:ahLst/>
              <a:cxnLst/>
              <a:rect l="l" t="t" r="r" b="b"/>
              <a:pathLst>
                <a:path w="462" h="155" fill="none" extrusionOk="0">
                  <a:moveTo>
                    <a:pt x="0" y="14"/>
                  </a:moveTo>
                  <a:cubicBezTo>
                    <a:pt x="116" y="1"/>
                    <a:pt x="333" y="1"/>
                    <a:pt x="423" y="91"/>
                  </a:cubicBezTo>
                  <a:cubicBezTo>
                    <a:pt x="436" y="103"/>
                    <a:pt x="449" y="116"/>
                    <a:pt x="462" y="155"/>
                  </a:cubicBez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-813059" y="3880666"/>
              <a:ext cx="48948" cy="37373"/>
            </a:xfrm>
            <a:custGeom>
              <a:avLst/>
              <a:gdLst/>
              <a:ahLst/>
              <a:cxnLst/>
              <a:rect l="l" t="t" r="r" b="b"/>
              <a:pathLst>
                <a:path w="757" h="578" fill="none" extrusionOk="0">
                  <a:moveTo>
                    <a:pt x="1" y="578"/>
                  </a:moveTo>
                  <a:cubicBezTo>
                    <a:pt x="103" y="424"/>
                    <a:pt x="308" y="244"/>
                    <a:pt x="565" y="103"/>
                  </a:cubicBezTo>
                  <a:cubicBezTo>
                    <a:pt x="629" y="65"/>
                    <a:pt x="693" y="27"/>
                    <a:pt x="757" y="1"/>
                  </a:cubicBez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-1130414" y="3927092"/>
              <a:ext cx="258640" cy="546118"/>
            </a:xfrm>
            <a:custGeom>
              <a:avLst/>
              <a:gdLst/>
              <a:ahLst/>
              <a:cxnLst/>
              <a:rect l="l" t="t" r="r" b="b"/>
              <a:pathLst>
                <a:path w="4000" h="8446" fill="none" extrusionOk="0">
                  <a:moveTo>
                    <a:pt x="3999" y="1"/>
                  </a:moveTo>
                  <a:lnTo>
                    <a:pt x="1" y="8445"/>
                  </a:ln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1" name="Google Shape;611;p9"/>
          <p:cNvGrpSpPr/>
          <p:nvPr/>
        </p:nvGrpSpPr>
        <p:grpSpPr>
          <a:xfrm rot="1096894">
            <a:off x="3548128" y="-1851532"/>
            <a:ext cx="1198013" cy="508520"/>
            <a:chOff x="255848" y="3748111"/>
            <a:chExt cx="1370536" cy="581751"/>
          </a:xfrm>
        </p:grpSpPr>
        <p:sp>
          <p:nvSpPr>
            <p:cNvPr id="612" name="Google Shape;612;p9"/>
            <p:cNvSpPr/>
            <p:nvPr/>
          </p:nvSpPr>
          <p:spPr>
            <a:xfrm>
              <a:off x="255848" y="4064949"/>
              <a:ext cx="279331" cy="148653"/>
            </a:xfrm>
            <a:custGeom>
              <a:avLst/>
              <a:gdLst/>
              <a:ahLst/>
              <a:cxnLst/>
              <a:rect l="l" t="t" r="r" b="b"/>
              <a:pathLst>
                <a:path w="4320" h="2299" extrusionOk="0">
                  <a:moveTo>
                    <a:pt x="2042" y="1"/>
                  </a:moveTo>
                  <a:cubicBezTo>
                    <a:pt x="1195" y="1"/>
                    <a:pt x="445" y="332"/>
                    <a:pt x="244" y="829"/>
                  </a:cubicBezTo>
                  <a:cubicBezTo>
                    <a:pt x="1" y="1444"/>
                    <a:pt x="667" y="2084"/>
                    <a:pt x="1718" y="2251"/>
                  </a:cubicBezTo>
                  <a:cubicBezTo>
                    <a:pt x="1905" y="2283"/>
                    <a:pt x="2093" y="2298"/>
                    <a:pt x="2277" y="2298"/>
                  </a:cubicBezTo>
                  <a:cubicBezTo>
                    <a:pt x="3122" y="2298"/>
                    <a:pt x="3876" y="1975"/>
                    <a:pt x="4076" y="1469"/>
                  </a:cubicBezTo>
                  <a:cubicBezTo>
                    <a:pt x="4319" y="867"/>
                    <a:pt x="3653" y="226"/>
                    <a:pt x="2589" y="47"/>
                  </a:cubicBezTo>
                  <a:cubicBezTo>
                    <a:pt x="2405" y="16"/>
                    <a:pt x="2221" y="1"/>
                    <a:pt x="204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9"/>
            <p:cNvSpPr/>
            <p:nvPr/>
          </p:nvSpPr>
          <p:spPr>
            <a:xfrm>
              <a:off x="255848" y="4056349"/>
              <a:ext cx="279331" cy="165788"/>
            </a:xfrm>
            <a:custGeom>
              <a:avLst/>
              <a:gdLst/>
              <a:ahLst/>
              <a:cxnLst/>
              <a:rect l="l" t="t" r="r" b="b"/>
              <a:pathLst>
                <a:path w="4320" h="2564" fill="none" extrusionOk="0">
                  <a:moveTo>
                    <a:pt x="4076" y="1602"/>
                  </a:moveTo>
                  <a:cubicBezTo>
                    <a:pt x="3832" y="2217"/>
                    <a:pt x="2768" y="2563"/>
                    <a:pt x="1718" y="2384"/>
                  </a:cubicBezTo>
                  <a:cubicBezTo>
                    <a:pt x="667" y="2217"/>
                    <a:pt x="1" y="1577"/>
                    <a:pt x="244" y="962"/>
                  </a:cubicBezTo>
                  <a:cubicBezTo>
                    <a:pt x="487" y="359"/>
                    <a:pt x="1538" y="1"/>
                    <a:pt x="2589" y="180"/>
                  </a:cubicBezTo>
                  <a:cubicBezTo>
                    <a:pt x="3653" y="359"/>
                    <a:pt x="4319" y="1000"/>
                    <a:pt x="4076" y="1602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342041" y="4115190"/>
              <a:ext cx="52245" cy="2522"/>
            </a:xfrm>
            <a:custGeom>
              <a:avLst/>
              <a:gdLst/>
              <a:ahLst/>
              <a:cxnLst/>
              <a:rect l="l" t="t" r="r" b="b"/>
              <a:pathLst>
                <a:path w="808" h="39" fill="none" extrusionOk="0">
                  <a:moveTo>
                    <a:pt x="0" y="39"/>
                  </a:moveTo>
                  <a:cubicBezTo>
                    <a:pt x="103" y="13"/>
                    <a:pt x="231" y="0"/>
                    <a:pt x="372" y="0"/>
                  </a:cubicBezTo>
                  <a:cubicBezTo>
                    <a:pt x="526" y="0"/>
                    <a:pt x="667" y="13"/>
                    <a:pt x="808" y="26"/>
                  </a:cubicBez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882282" y="4172674"/>
              <a:ext cx="279267" cy="148653"/>
            </a:xfrm>
            <a:custGeom>
              <a:avLst/>
              <a:gdLst/>
              <a:ahLst/>
              <a:cxnLst/>
              <a:rect l="l" t="t" r="r" b="b"/>
              <a:pathLst>
                <a:path w="4319" h="2299" extrusionOk="0">
                  <a:moveTo>
                    <a:pt x="2061" y="1"/>
                  </a:moveTo>
                  <a:cubicBezTo>
                    <a:pt x="1207" y="1"/>
                    <a:pt x="455" y="332"/>
                    <a:pt x="244" y="828"/>
                  </a:cubicBezTo>
                  <a:cubicBezTo>
                    <a:pt x="0" y="1444"/>
                    <a:pt x="654" y="2084"/>
                    <a:pt x="1717" y="2251"/>
                  </a:cubicBezTo>
                  <a:cubicBezTo>
                    <a:pt x="1905" y="2283"/>
                    <a:pt x="2093" y="2298"/>
                    <a:pt x="2277" y="2298"/>
                  </a:cubicBezTo>
                  <a:cubicBezTo>
                    <a:pt x="3122" y="2298"/>
                    <a:pt x="3875" y="1975"/>
                    <a:pt x="4075" y="1469"/>
                  </a:cubicBezTo>
                  <a:cubicBezTo>
                    <a:pt x="4319" y="867"/>
                    <a:pt x="3665" y="226"/>
                    <a:pt x="2614" y="47"/>
                  </a:cubicBezTo>
                  <a:cubicBezTo>
                    <a:pt x="2428" y="15"/>
                    <a:pt x="2242" y="1"/>
                    <a:pt x="20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882282" y="4164074"/>
              <a:ext cx="279267" cy="165788"/>
            </a:xfrm>
            <a:custGeom>
              <a:avLst/>
              <a:gdLst/>
              <a:ahLst/>
              <a:cxnLst/>
              <a:rect l="l" t="t" r="r" b="b"/>
              <a:pathLst>
                <a:path w="4319" h="2564" fill="none" extrusionOk="0">
                  <a:moveTo>
                    <a:pt x="4075" y="1602"/>
                  </a:moveTo>
                  <a:cubicBezTo>
                    <a:pt x="3832" y="2217"/>
                    <a:pt x="2768" y="2563"/>
                    <a:pt x="1717" y="2384"/>
                  </a:cubicBezTo>
                  <a:cubicBezTo>
                    <a:pt x="654" y="2217"/>
                    <a:pt x="0" y="1577"/>
                    <a:pt x="244" y="961"/>
                  </a:cubicBezTo>
                  <a:cubicBezTo>
                    <a:pt x="500" y="359"/>
                    <a:pt x="1551" y="0"/>
                    <a:pt x="2614" y="180"/>
                  </a:cubicBezTo>
                  <a:cubicBezTo>
                    <a:pt x="3665" y="359"/>
                    <a:pt x="4319" y="1000"/>
                    <a:pt x="4075" y="1602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970932" y="4222915"/>
              <a:ext cx="50629" cy="2522"/>
            </a:xfrm>
            <a:custGeom>
              <a:avLst/>
              <a:gdLst/>
              <a:ahLst/>
              <a:cxnLst/>
              <a:rect l="l" t="t" r="r" b="b"/>
              <a:pathLst>
                <a:path w="783" h="39" fill="none" extrusionOk="0">
                  <a:moveTo>
                    <a:pt x="0" y="39"/>
                  </a:moveTo>
                  <a:cubicBezTo>
                    <a:pt x="103" y="13"/>
                    <a:pt x="218" y="0"/>
                    <a:pt x="346" y="0"/>
                  </a:cubicBezTo>
                  <a:cubicBezTo>
                    <a:pt x="500" y="0"/>
                    <a:pt x="641" y="13"/>
                    <a:pt x="782" y="26"/>
                  </a:cubicBez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506085" y="3748111"/>
              <a:ext cx="1120299" cy="527044"/>
            </a:xfrm>
            <a:custGeom>
              <a:avLst/>
              <a:gdLst/>
              <a:ahLst/>
              <a:cxnLst/>
              <a:rect l="l" t="t" r="r" b="b"/>
              <a:pathLst>
                <a:path w="17326" h="8151" fill="none" extrusionOk="0">
                  <a:moveTo>
                    <a:pt x="1" y="6664"/>
                  </a:moveTo>
                  <a:lnTo>
                    <a:pt x="8317" y="1"/>
                  </a:lnTo>
                  <a:lnTo>
                    <a:pt x="17326" y="1449"/>
                  </a:lnTo>
                  <a:lnTo>
                    <a:pt x="9829" y="8151"/>
                  </a:ln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928644" y="3847560"/>
              <a:ext cx="577608" cy="101969"/>
            </a:xfrm>
            <a:custGeom>
              <a:avLst/>
              <a:gdLst/>
              <a:ahLst/>
              <a:cxnLst/>
              <a:rect l="l" t="t" r="r" b="b"/>
              <a:pathLst>
                <a:path w="8933" h="1577" fill="none" extrusionOk="0">
                  <a:moveTo>
                    <a:pt x="1" y="0"/>
                  </a:moveTo>
                  <a:lnTo>
                    <a:pt x="8933" y="1576"/>
                  </a:ln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9"/>
          <p:cNvGrpSpPr/>
          <p:nvPr/>
        </p:nvGrpSpPr>
        <p:grpSpPr>
          <a:xfrm rot="1096894">
            <a:off x="4420265" y="-323140"/>
            <a:ext cx="1389222" cy="676557"/>
            <a:chOff x="1698430" y="4498823"/>
            <a:chExt cx="1589281" cy="773986"/>
          </a:xfrm>
        </p:grpSpPr>
        <p:sp>
          <p:nvSpPr>
            <p:cNvPr id="621" name="Google Shape;621;p9"/>
            <p:cNvSpPr/>
            <p:nvPr/>
          </p:nvSpPr>
          <p:spPr>
            <a:xfrm>
              <a:off x="1698430" y="4919182"/>
              <a:ext cx="299182" cy="231677"/>
            </a:xfrm>
            <a:custGeom>
              <a:avLst/>
              <a:gdLst/>
              <a:ahLst/>
              <a:cxnLst/>
              <a:rect l="l" t="t" r="r" b="b"/>
              <a:pathLst>
                <a:path w="4627" h="3583" extrusionOk="0">
                  <a:moveTo>
                    <a:pt x="1912" y="1"/>
                  </a:moveTo>
                  <a:cubicBezTo>
                    <a:pt x="1110" y="1"/>
                    <a:pt x="438" y="408"/>
                    <a:pt x="257" y="1086"/>
                  </a:cubicBezTo>
                  <a:cubicBezTo>
                    <a:pt x="1" y="1995"/>
                    <a:pt x="718" y="3046"/>
                    <a:pt x="1846" y="3431"/>
                  </a:cubicBezTo>
                  <a:cubicBezTo>
                    <a:pt x="2141" y="3533"/>
                    <a:pt x="2435" y="3582"/>
                    <a:pt x="2714" y="3582"/>
                  </a:cubicBezTo>
                  <a:cubicBezTo>
                    <a:pt x="3512" y="3582"/>
                    <a:pt x="4180" y="3182"/>
                    <a:pt x="4370" y="2508"/>
                  </a:cubicBezTo>
                  <a:cubicBezTo>
                    <a:pt x="4627" y="1598"/>
                    <a:pt x="3909" y="535"/>
                    <a:pt x="2768" y="150"/>
                  </a:cubicBezTo>
                  <a:cubicBezTo>
                    <a:pt x="2477" y="49"/>
                    <a:pt x="2187" y="1"/>
                    <a:pt x="191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1698430" y="4903146"/>
              <a:ext cx="299182" cy="263554"/>
            </a:xfrm>
            <a:custGeom>
              <a:avLst/>
              <a:gdLst/>
              <a:ahLst/>
              <a:cxnLst/>
              <a:rect l="l" t="t" r="r" b="b"/>
              <a:pathLst>
                <a:path w="4627" h="4076" fill="none" extrusionOk="0">
                  <a:moveTo>
                    <a:pt x="4370" y="2756"/>
                  </a:moveTo>
                  <a:cubicBezTo>
                    <a:pt x="4114" y="3666"/>
                    <a:pt x="2986" y="4076"/>
                    <a:pt x="1846" y="3679"/>
                  </a:cubicBezTo>
                  <a:cubicBezTo>
                    <a:pt x="718" y="3294"/>
                    <a:pt x="1" y="2243"/>
                    <a:pt x="257" y="1334"/>
                  </a:cubicBezTo>
                  <a:cubicBezTo>
                    <a:pt x="500" y="424"/>
                    <a:pt x="1628" y="1"/>
                    <a:pt x="2768" y="398"/>
                  </a:cubicBezTo>
                  <a:cubicBezTo>
                    <a:pt x="3909" y="783"/>
                    <a:pt x="4627" y="1846"/>
                    <a:pt x="4370" y="2756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1883231" y="5003435"/>
              <a:ext cx="33171" cy="38990"/>
            </a:xfrm>
            <a:custGeom>
              <a:avLst/>
              <a:gdLst/>
              <a:ahLst/>
              <a:cxnLst/>
              <a:rect l="l" t="t" r="r" b="b"/>
              <a:pathLst>
                <a:path w="513" h="603" fill="none" extrusionOk="0">
                  <a:moveTo>
                    <a:pt x="0" y="0"/>
                  </a:moveTo>
                  <a:cubicBezTo>
                    <a:pt x="256" y="180"/>
                    <a:pt x="436" y="398"/>
                    <a:pt x="513" y="603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1777122" y="4983520"/>
              <a:ext cx="68863" cy="23278"/>
            </a:xfrm>
            <a:custGeom>
              <a:avLst/>
              <a:gdLst/>
              <a:ahLst/>
              <a:cxnLst/>
              <a:rect l="l" t="t" r="r" b="b"/>
              <a:pathLst>
                <a:path w="1065" h="360" fill="none" extrusionOk="0">
                  <a:moveTo>
                    <a:pt x="1" y="360"/>
                  </a:moveTo>
                  <a:cubicBezTo>
                    <a:pt x="78" y="103"/>
                    <a:pt x="411" y="14"/>
                    <a:pt x="667" y="14"/>
                  </a:cubicBezTo>
                  <a:cubicBezTo>
                    <a:pt x="795" y="1"/>
                    <a:pt x="936" y="26"/>
                    <a:pt x="1065" y="52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2442482" y="5021152"/>
              <a:ext cx="309139" cy="235750"/>
            </a:xfrm>
            <a:custGeom>
              <a:avLst/>
              <a:gdLst/>
              <a:ahLst/>
              <a:cxnLst/>
              <a:rect l="l" t="t" r="r" b="b"/>
              <a:pathLst>
                <a:path w="4781" h="3646" extrusionOk="0">
                  <a:moveTo>
                    <a:pt x="1976" y="0"/>
                  </a:moveTo>
                  <a:cubicBezTo>
                    <a:pt x="1149" y="0"/>
                    <a:pt x="458" y="410"/>
                    <a:pt x="257" y="1098"/>
                  </a:cubicBezTo>
                  <a:cubicBezTo>
                    <a:pt x="1" y="2020"/>
                    <a:pt x="731" y="3084"/>
                    <a:pt x="1897" y="3494"/>
                  </a:cubicBezTo>
                  <a:cubicBezTo>
                    <a:pt x="2202" y="3596"/>
                    <a:pt x="2505" y="3645"/>
                    <a:pt x="2793" y="3645"/>
                  </a:cubicBezTo>
                  <a:cubicBezTo>
                    <a:pt x="3619" y="3645"/>
                    <a:pt x="4312" y="3243"/>
                    <a:pt x="4512" y="2558"/>
                  </a:cubicBezTo>
                  <a:cubicBezTo>
                    <a:pt x="4781" y="1623"/>
                    <a:pt x="4038" y="547"/>
                    <a:pt x="2859" y="149"/>
                  </a:cubicBezTo>
                  <a:cubicBezTo>
                    <a:pt x="2558" y="48"/>
                    <a:pt x="2259" y="0"/>
                    <a:pt x="197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2442482" y="5005116"/>
              <a:ext cx="309139" cy="267692"/>
            </a:xfrm>
            <a:custGeom>
              <a:avLst/>
              <a:gdLst/>
              <a:ahLst/>
              <a:cxnLst/>
              <a:rect l="l" t="t" r="r" b="b"/>
              <a:pathLst>
                <a:path w="4781" h="4140" fill="none" extrusionOk="0">
                  <a:moveTo>
                    <a:pt x="4512" y="2806"/>
                  </a:moveTo>
                  <a:cubicBezTo>
                    <a:pt x="4243" y="3729"/>
                    <a:pt x="3076" y="4139"/>
                    <a:pt x="1897" y="3742"/>
                  </a:cubicBezTo>
                  <a:cubicBezTo>
                    <a:pt x="731" y="3332"/>
                    <a:pt x="1" y="2268"/>
                    <a:pt x="257" y="1346"/>
                  </a:cubicBezTo>
                  <a:cubicBezTo>
                    <a:pt x="526" y="423"/>
                    <a:pt x="1680" y="0"/>
                    <a:pt x="2859" y="397"/>
                  </a:cubicBezTo>
                  <a:cubicBezTo>
                    <a:pt x="4038" y="795"/>
                    <a:pt x="4781" y="1871"/>
                    <a:pt x="4512" y="2806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2628123" y="5102043"/>
              <a:ext cx="40671" cy="41447"/>
            </a:xfrm>
            <a:custGeom>
              <a:avLst/>
              <a:gdLst/>
              <a:ahLst/>
              <a:cxnLst/>
              <a:rect l="l" t="t" r="r" b="b"/>
              <a:pathLst>
                <a:path w="629" h="641" fill="none" extrusionOk="0">
                  <a:moveTo>
                    <a:pt x="0" y="0"/>
                  </a:moveTo>
                  <a:cubicBezTo>
                    <a:pt x="308" y="180"/>
                    <a:pt x="526" y="410"/>
                    <a:pt x="628" y="641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2521239" y="5085490"/>
              <a:ext cx="75458" cy="24054"/>
            </a:xfrm>
            <a:custGeom>
              <a:avLst/>
              <a:gdLst/>
              <a:ahLst/>
              <a:cxnLst/>
              <a:rect l="l" t="t" r="r" b="b"/>
              <a:pathLst>
                <a:path w="1167" h="372" fill="none" extrusionOk="0">
                  <a:moveTo>
                    <a:pt x="0" y="372"/>
                  </a:moveTo>
                  <a:cubicBezTo>
                    <a:pt x="77" y="128"/>
                    <a:pt x="423" y="13"/>
                    <a:pt x="731" y="0"/>
                  </a:cubicBezTo>
                  <a:cubicBezTo>
                    <a:pt x="872" y="0"/>
                    <a:pt x="1025" y="26"/>
                    <a:pt x="1166" y="64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9"/>
            <p:cNvSpPr/>
            <p:nvPr/>
          </p:nvSpPr>
          <p:spPr>
            <a:xfrm>
              <a:off x="1960242" y="4498823"/>
              <a:ext cx="1327470" cy="711777"/>
            </a:xfrm>
            <a:custGeom>
              <a:avLst/>
              <a:gdLst/>
              <a:ahLst/>
              <a:cxnLst/>
              <a:rect l="l" t="t" r="r" b="b"/>
              <a:pathLst>
                <a:path w="20530" h="11008" fill="none" extrusionOk="0">
                  <a:moveTo>
                    <a:pt x="1" y="9560"/>
                  </a:moveTo>
                  <a:lnTo>
                    <a:pt x="9022" y="0"/>
                  </a:lnTo>
                  <a:lnTo>
                    <a:pt x="20530" y="1115"/>
                  </a:lnTo>
                  <a:lnTo>
                    <a:pt x="11790" y="11008"/>
                  </a:ln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9"/>
            <p:cNvSpPr/>
            <p:nvPr/>
          </p:nvSpPr>
          <p:spPr>
            <a:xfrm>
              <a:off x="2444163" y="4604026"/>
              <a:ext cx="732533" cy="92916"/>
            </a:xfrm>
            <a:custGeom>
              <a:avLst/>
              <a:gdLst/>
              <a:ahLst/>
              <a:cxnLst/>
              <a:rect l="l" t="t" r="r" b="b"/>
              <a:pathLst>
                <a:path w="11329" h="1437" fill="none" extrusionOk="0">
                  <a:moveTo>
                    <a:pt x="1" y="1"/>
                  </a:moveTo>
                  <a:lnTo>
                    <a:pt x="11329" y="1436"/>
                  </a:ln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" name="Google Shape;631;p9"/>
          <p:cNvGrpSpPr/>
          <p:nvPr/>
        </p:nvGrpSpPr>
        <p:grpSpPr>
          <a:xfrm rot="1096894">
            <a:off x="9159172" y="-106652"/>
            <a:ext cx="730874" cy="806895"/>
            <a:chOff x="6799261" y="3792016"/>
            <a:chExt cx="836125" cy="923094"/>
          </a:xfrm>
        </p:grpSpPr>
        <p:sp>
          <p:nvSpPr>
            <p:cNvPr id="632" name="Google Shape;632;p9"/>
            <p:cNvSpPr/>
            <p:nvPr/>
          </p:nvSpPr>
          <p:spPr>
            <a:xfrm>
              <a:off x="6799261" y="4450327"/>
              <a:ext cx="253597" cy="227733"/>
            </a:xfrm>
            <a:custGeom>
              <a:avLst/>
              <a:gdLst/>
              <a:ahLst/>
              <a:cxnLst/>
              <a:rect l="l" t="t" r="r" b="b"/>
              <a:pathLst>
                <a:path w="3922" h="3522" extrusionOk="0">
                  <a:moveTo>
                    <a:pt x="2548" y="0"/>
                  </a:moveTo>
                  <a:cubicBezTo>
                    <a:pt x="2122" y="0"/>
                    <a:pt x="1633" y="183"/>
                    <a:pt x="1192" y="545"/>
                  </a:cubicBezTo>
                  <a:cubicBezTo>
                    <a:pt x="346" y="1250"/>
                    <a:pt x="0" y="2352"/>
                    <a:pt x="423" y="3031"/>
                  </a:cubicBezTo>
                  <a:cubicBezTo>
                    <a:pt x="625" y="3358"/>
                    <a:pt x="974" y="3522"/>
                    <a:pt x="1377" y="3522"/>
                  </a:cubicBezTo>
                  <a:cubicBezTo>
                    <a:pt x="1796" y="3522"/>
                    <a:pt x="2273" y="3345"/>
                    <a:pt x="2704" y="2993"/>
                  </a:cubicBezTo>
                  <a:cubicBezTo>
                    <a:pt x="3563" y="2288"/>
                    <a:pt x="3922" y="1173"/>
                    <a:pt x="3499" y="494"/>
                  </a:cubicBezTo>
                  <a:cubicBezTo>
                    <a:pt x="3299" y="164"/>
                    <a:pt x="2952" y="0"/>
                    <a:pt x="254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6799261" y="4438300"/>
              <a:ext cx="253597" cy="251139"/>
            </a:xfrm>
            <a:custGeom>
              <a:avLst/>
              <a:gdLst/>
              <a:ahLst/>
              <a:cxnLst/>
              <a:rect l="l" t="t" r="r" b="b"/>
              <a:pathLst>
                <a:path w="3922" h="3884" fill="none" extrusionOk="0">
                  <a:moveTo>
                    <a:pt x="3499" y="680"/>
                  </a:moveTo>
                  <a:cubicBezTo>
                    <a:pt x="3922" y="1359"/>
                    <a:pt x="3563" y="2474"/>
                    <a:pt x="2704" y="3179"/>
                  </a:cubicBezTo>
                  <a:cubicBezTo>
                    <a:pt x="1859" y="3871"/>
                    <a:pt x="833" y="3884"/>
                    <a:pt x="423" y="3217"/>
                  </a:cubicBezTo>
                  <a:cubicBezTo>
                    <a:pt x="0" y="2538"/>
                    <a:pt x="346" y="1436"/>
                    <a:pt x="1192" y="731"/>
                  </a:cubicBezTo>
                  <a:cubicBezTo>
                    <a:pt x="2051" y="27"/>
                    <a:pt x="3089" y="1"/>
                    <a:pt x="3499" y="68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6921081" y="4517057"/>
              <a:ext cx="50564" cy="14161"/>
            </a:xfrm>
            <a:custGeom>
              <a:avLst/>
              <a:gdLst/>
              <a:ahLst/>
              <a:cxnLst/>
              <a:rect l="l" t="t" r="r" b="b"/>
              <a:pathLst>
                <a:path w="782" h="219" fill="none" extrusionOk="0">
                  <a:moveTo>
                    <a:pt x="0" y="218"/>
                  </a:moveTo>
                  <a:cubicBezTo>
                    <a:pt x="64" y="180"/>
                    <a:pt x="128" y="141"/>
                    <a:pt x="192" y="116"/>
                  </a:cubicBezTo>
                  <a:cubicBezTo>
                    <a:pt x="487" y="0"/>
                    <a:pt x="718" y="39"/>
                    <a:pt x="782" y="154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6874655" y="4557664"/>
              <a:ext cx="17458" cy="44809"/>
            </a:xfrm>
            <a:custGeom>
              <a:avLst/>
              <a:gdLst/>
              <a:ahLst/>
              <a:cxnLst/>
              <a:rect l="l" t="t" r="r" b="b"/>
              <a:pathLst>
                <a:path w="270" h="693" fill="none" extrusionOk="0">
                  <a:moveTo>
                    <a:pt x="77" y="692"/>
                  </a:moveTo>
                  <a:cubicBezTo>
                    <a:pt x="1" y="577"/>
                    <a:pt x="65" y="295"/>
                    <a:pt x="270" y="0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7369310" y="4471213"/>
              <a:ext cx="266076" cy="232323"/>
            </a:xfrm>
            <a:custGeom>
              <a:avLst/>
              <a:gdLst/>
              <a:ahLst/>
              <a:cxnLst/>
              <a:rect l="l" t="t" r="r" b="b"/>
              <a:pathLst>
                <a:path w="4115" h="3593" extrusionOk="0">
                  <a:moveTo>
                    <a:pt x="2700" y="1"/>
                  </a:moveTo>
                  <a:cubicBezTo>
                    <a:pt x="2254" y="1"/>
                    <a:pt x="1743" y="187"/>
                    <a:pt x="1282" y="556"/>
                  </a:cubicBezTo>
                  <a:cubicBezTo>
                    <a:pt x="385" y="1273"/>
                    <a:pt x="1" y="2401"/>
                    <a:pt x="424" y="3093"/>
                  </a:cubicBezTo>
                  <a:cubicBezTo>
                    <a:pt x="631" y="3426"/>
                    <a:pt x="993" y="3593"/>
                    <a:pt x="1414" y="3593"/>
                  </a:cubicBezTo>
                  <a:cubicBezTo>
                    <a:pt x="1850" y="3593"/>
                    <a:pt x="2350" y="3413"/>
                    <a:pt x="2807" y="3054"/>
                  </a:cubicBezTo>
                  <a:cubicBezTo>
                    <a:pt x="3717" y="2337"/>
                    <a:pt x="4114" y="1196"/>
                    <a:pt x="3691" y="504"/>
                  </a:cubicBezTo>
                  <a:cubicBezTo>
                    <a:pt x="3486" y="168"/>
                    <a:pt x="3122" y="1"/>
                    <a:pt x="270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7369310" y="4459056"/>
              <a:ext cx="266076" cy="256054"/>
            </a:xfrm>
            <a:custGeom>
              <a:avLst/>
              <a:gdLst/>
              <a:ahLst/>
              <a:cxnLst/>
              <a:rect l="l" t="t" r="r" b="b"/>
              <a:pathLst>
                <a:path w="4115" h="3960" fill="none" extrusionOk="0">
                  <a:moveTo>
                    <a:pt x="3691" y="692"/>
                  </a:moveTo>
                  <a:cubicBezTo>
                    <a:pt x="4114" y="1384"/>
                    <a:pt x="3717" y="2525"/>
                    <a:pt x="2807" y="3242"/>
                  </a:cubicBezTo>
                  <a:cubicBezTo>
                    <a:pt x="1910" y="3947"/>
                    <a:pt x="847" y="3960"/>
                    <a:pt x="424" y="3281"/>
                  </a:cubicBezTo>
                  <a:cubicBezTo>
                    <a:pt x="1" y="2589"/>
                    <a:pt x="385" y="1461"/>
                    <a:pt x="1282" y="744"/>
                  </a:cubicBezTo>
                  <a:cubicBezTo>
                    <a:pt x="2179" y="26"/>
                    <a:pt x="3269" y="0"/>
                    <a:pt x="3691" y="692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7496110" y="4539430"/>
              <a:ext cx="54767" cy="14936"/>
            </a:xfrm>
            <a:custGeom>
              <a:avLst/>
              <a:gdLst/>
              <a:ahLst/>
              <a:cxnLst/>
              <a:rect l="l" t="t" r="r" b="b"/>
              <a:pathLst>
                <a:path w="847" h="231" fill="none" extrusionOk="0">
                  <a:moveTo>
                    <a:pt x="0" y="231"/>
                  </a:moveTo>
                  <a:cubicBezTo>
                    <a:pt x="77" y="193"/>
                    <a:pt x="154" y="154"/>
                    <a:pt x="231" y="116"/>
                  </a:cubicBezTo>
                  <a:cubicBezTo>
                    <a:pt x="539" y="0"/>
                    <a:pt x="769" y="39"/>
                    <a:pt x="846" y="154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7448067" y="4580037"/>
              <a:ext cx="19075" cy="46426"/>
            </a:xfrm>
            <a:custGeom>
              <a:avLst/>
              <a:gdLst/>
              <a:ahLst/>
              <a:cxnLst/>
              <a:rect l="l" t="t" r="r" b="b"/>
              <a:pathLst>
                <a:path w="295" h="718" fill="none" extrusionOk="0">
                  <a:moveTo>
                    <a:pt x="77" y="718"/>
                  </a:moveTo>
                  <a:cubicBezTo>
                    <a:pt x="0" y="603"/>
                    <a:pt x="64" y="295"/>
                    <a:pt x="295" y="0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6865538" y="3792016"/>
              <a:ext cx="750767" cy="732533"/>
            </a:xfrm>
            <a:custGeom>
              <a:avLst/>
              <a:gdLst/>
              <a:ahLst/>
              <a:cxnLst/>
              <a:rect l="l" t="t" r="r" b="b"/>
              <a:pathLst>
                <a:path w="11611" h="11329" fill="none" extrusionOk="0">
                  <a:moveTo>
                    <a:pt x="2615" y="11008"/>
                  </a:moveTo>
                  <a:lnTo>
                    <a:pt x="1" y="1"/>
                  </a:lnTo>
                  <a:lnTo>
                    <a:pt x="8638" y="398"/>
                  </a:lnTo>
                  <a:lnTo>
                    <a:pt x="11611" y="11329"/>
                  </a:ln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6901166" y="3942029"/>
              <a:ext cx="567650" cy="40671"/>
            </a:xfrm>
            <a:custGeom>
              <a:avLst/>
              <a:gdLst/>
              <a:ahLst/>
              <a:cxnLst/>
              <a:rect l="l" t="t" r="r" b="b"/>
              <a:pathLst>
                <a:path w="8779" h="629" fill="none" extrusionOk="0">
                  <a:moveTo>
                    <a:pt x="1" y="0"/>
                  </a:moveTo>
                  <a:lnTo>
                    <a:pt x="8779" y="628"/>
                  </a:ln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2" name="Google Shape;642;p9"/>
          <p:cNvGrpSpPr/>
          <p:nvPr/>
        </p:nvGrpSpPr>
        <p:grpSpPr>
          <a:xfrm rot="1096894">
            <a:off x="8824058" y="923553"/>
            <a:ext cx="538926" cy="696058"/>
            <a:chOff x="3429335" y="3683515"/>
            <a:chExt cx="616535" cy="796296"/>
          </a:xfrm>
        </p:grpSpPr>
        <p:sp>
          <p:nvSpPr>
            <p:cNvPr id="643" name="Google Shape;643;p9"/>
            <p:cNvSpPr/>
            <p:nvPr/>
          </p:nvSpPr>
          <p:spPr>
            <a:xfrm>
              <a:off x="3429335" y="4045163"/>
              <a:ext cx="174129" cy="133458"/>
            </a:xfrm>
            <a:custGeom>
              <a:avLst/>
              <a:gdLst/>
              <a:ahLst/>
              <a:cxnLst/>
              <a:rect l="l" t="t" r="r" b="b"/>
              <a:pathLst>
                <a:path w="2693" h="2064" extrusionOk="0">
                  <a:moveTo>
                    <a:pt x="1289" y="0"/>
                  </a:moveTo>
                  <a:cubicBezTo>
                    <a:pt x="635" y="0"/>
                    <a:pt x="88" y="392"/>
                    <a:pt x="52" y="917"/>
                  </a:cubicBezTo>
                  <a:cubicBezTo>
                    <a:pt x="1" y="1481"/>
                    <a:pt x="539" y="1993"/>
                    <a:pt x="1257" y="2057"/>
                  </a:cubicBezTo>
                  <a:cubicBezTo>
                    <a:pt x="1306" y="2062"/>
                    <a:pt x="1356" y="2064"/>
                    <a:pt x="1404" y="2064"/>
                  </a:cubicBezTo>
                  <a:cubicBezTo>
                    <a:pt x="2057" y="2064"/>
                    <a:pt x="2593" y="1672"/>
                    <a:pt x="2641" y="1147"/>
                  </a:cubicBezTo>
                  <a:cubicBezTo>
                    <a:pt x="2692" y="571"/>
                    <a:pt x="2154" y="58"/>
                    <a:pt x="1436" y="7"/>
                  </a:cubicBezTo>
                  <a:cubicBezTo>
                    <a:pt x="1387" y="3"/>
                    <a:pt x="1337" y="0"/>
                    <a:pt x="128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429335" y="4041413"/>
              <a:ext cx="174129" cy="140959"/>
            </a:xfrm>
            <a:custGeom>
              <a:avLst/>
              <a:gdLst/>
              <a:ahLst/>
              <a:cxnLst/>
              <a:rect l="l" t="t" r="r" b="b"/>
              <a:pathLst>
                <a:path w="2693" h="2180" fill="none" extrusionOk="0">
                  <a:moveTo>
                    <a:pt x="2641" y="1205"/>
                  </a:moveTo>
                  <a:cubicBezTo>
                    <a:pt x="2590" y="1769"/>
                    <a:pt x="1974" y="2179"/>
                    <a:pt x="1257" y="2115"/>
                  </a:cubicBezTo>
                  <a:cubicBezTo>
                    <a:pt x="539" y="2051"/>
                    <a:pt x="1" y="1539"/>
                    <a:pt x="52" y="975"/>
                  </a:cubicBezTo>
                  <a:cubicBezTo>
                    <a:pt x="91" y="411"/>
                    <a:pt x="719" y="1"/>
                    <a:pt x="1436" y="65"/>
                  </a:cubicBezTo>
                  <a:cubicBezTo>
                    <a:pt x="2154" y="116"/>
                    <a:pt x="2692" y="629"/>
                    <a:pt x="2641" y="1205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3711902" y="4342602"/>
              <a:ext cx="174065" cy="134169"/>
            </a:xfrm>
            <a:custGeom>
              <a:avLst/>
              <a:gdLst/>
              <a:ahLst/>
              <a:cxnLst/>
              <a:rect l="l" t="t" r="r" b="b"/>
              <a:pathLst>
                <a:path w="2692" h="2075" extrusionOk="0">
                  <a:moveTo>
                    <a:pt x="1289" y="1"/>
                  </a:moveTo>
                  <a:cubicBezTo>
                    <a:pt x="636" y="1"/>
                    <a:pt x="100" y="393"/>
                    <a:pt x="52" y="930"/>
                  </a:cubicBezTo>
                  <a:cubicBezTo>
                    <a:pt x="1" y="1494"/>
                    <a:pt x="539" y="2006"/>
                    <a:pt x="1257" y="2070"/>
                  </a:cubicBezTo>
                  <a:cubicBezTo>
                    <a:pt x="1298" y="2073"/>
                    <a:pt x="1340" y="2075"/>
                    <a:pt x="1381" y="2075"/>
                  </a:cubicBezTo>
                  <a:cubicBezTo>
                    <a:pt x="2045" y="2075"/>
                    <a:pt x="2605" y="1691"/>
                    <a:pt x="2653" y="1148"/>
                  </a:cubicBezTo>
                  <a:cubicBezTo>
                    <a:pt x="2692" y="584"/>
                    <a:pt x="2154" y="71"/>
                    <a:pt x="1436" y="7"/>
                  </a:cubicBezTo>
                  <a:cubicBezTo>
                    <a:pt x="1386" y="3"/>
                    <a:pt x="1337" y="1"/>
                    <a:pt x="128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711902" y="4338917"/>
              <a:ext cx="174065" cy="140894"/>
            </a:xfrm>
            <a:custGeom>
              <a:avLst/>
              <a:gdLst/>
              <a:ahLst/>
              <a:cxnLst/>
              <a:rect l="l" t="t" r="r" b="b"/>
              <a:pathLst>
                <a:path w="2692" h="2179" fill="none" extrusionOk="0">
                  <a:moveTo>
                    <a:pt x="2653" y="1205"/>
                  </a:moveTo>
                  <a:cubicBezTo>
                    <a:pt x="2602" y="1781"/>
                    <a:pt x="1974" y="2179"/>
                    <a:pt x="1257" y="2127"/>
                  </a:cubicBezTo>
                  <a:cubicBezTo>
                    <a:pt x="539" y="2063"/>
                    <a:pt x="1" y="1551"/>
                    <a:pt x="52" y="987"/>
                  </a:cubicBezTo>
                  <a:cubicBezTo>
                    <a:pt x="103" y="410"/>
                    <a:pt x="718" y="0"/>
                    <a:pt x="1436" y="64"/>
                  </a:cubicBezTo>
                  <a:cubicBezTo>
                    <a:pt x="2154" y="128"/>
                    <a:pt x="2692" y="641"/>
                    <a:pt x="2653" y="1205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3595901" y="3683515"/>
              <a:ext cx="449969" cy="749086"/>
            </a:xfrm>
            <a:custGeom>
              <a:avLst/>
              <a:gdLst/>
              <a:ahLst/>
              <a:cxnLst/>
              <a:rect l="l" t="t" r="r" b="b"/>
              <a:pathLst>
                <a:path w="6959" h="11585" fill="none" extrusionOk="0">
                  <a:moveTo>
                    <a:pt x="1" y="6984"/>
                  </a:moveTo>
                  <a:lnTo>
                    <a:pt x="2897" y="0"/>
                  </a:lnTo>
                  <a:lnTo>
                    <a:pt x="6959" y="4536"/>
                  </a:lnTo>
                  <a:lnTo>
                    <a:pt x="4383" y="11584"/>
                  </a:ln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744233" y="3777920"/>
              <a:ext cx="262714" cy="303320"/>
            </a:xfrm>
            <a:custGeom>
              <a:avLst/>
              <a:gdLst/>
              <a:ahLst/>
              <a:cxnLst/>
              <a:rect l="l" t="t" r="r" b="b"/>
              <a:pathLst>
                <a:path w="4063" h="4691" fill="none" extrusionOk="0">
                  <a:moveTo>
                    <a:pt x="0" y="1"/>
                  </a:moveTo>
                  <a:lnTo>
                    <a:pt x="4063" y="4691"/>
                  </a:ln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9" name="Google Shape;649;p9"/>
          <p:cNvGrpSpPr/>
          <p:nvPr/>
        </p:nvGrpSpPr>
        <p:grpSpPr>
          <a:xfrm rot="1096894">
            <a:off x="1942843" y="-1701606"/>
            <a:ext cx="538926" cy="696114"/>
            <a:chOff x="-1381427" y="4599887"/>
            <a:chExt cx="616535" cy="796360"/>
          </a:xfrm>
        </p:grpSpPr>
        <p:sp>
          <p:nvSpPr>
            <p:cNvPr id="650" name="Google Shape;650;p9"/>
            <p:cNvSpPr/>
            <p:nvPr/>
          </p:nvSpPr>
          <p:spPr>
            <a:xfrm>
              <a:off x="-1381427" y="4960888"/>
              <a:ext cx="174065" cy="134169"/>
            </a:xfrm>
            <a:custGeom>
              <a:avLst/>
              <a:gdLst/>
              <a:ahLst/>
              <a:cxnLst/>
              <a:rect l="l" t="t" r="r" b="b"/>
              <a:pathLst>
                <a:path w="2692" h="2075" extrusionOk="0">
                  <a:moveTo>
                    <a:pt x="1314" y="1"/>
                  </a:moveTo>
                  <a:cubicBezTo>
                    <a:pt x="649" y="1"/>
                    <a:pt x="88" y="396"/>
                    <a:pt x="51" y="927"/>
                  </a:cubicBezTo>
                  <a:cubicBezTo>
                    <a:pt x="0" y="1491"/>
                    <a:pt x="538" y="2004"/>
                    <a:pt x="1256" y="2068"/>
                  </a:cubicBezTo>
                  <a:cubicBezTo>
                    <a:pt x="1306" y="2072"/>
                    <a:pt x="1355" y="2075"/>
                    <a:pt x="1403" y="2075"/>
                  </a:cubicBezTo>
                  <a:cubicBezTo>
                    <a:pt x="2056" y="2075"/>
                    <a:pt x="2592" y="1683"/>
                    <a:pt x="2640" y="1158"/>
                  </a:cubicBezTo>
                  <a:cubicBezTo>
                    <a:pt x="2691" y="581"/>
                    <a:pt x="2153" y="69"/>
                    <a:pt x="1435" y="5"/>
                  </a:cubicBezTo>
                  <a:cubicBezTo>
                    <a:pt x="1395" y="2"/>
                    <a:pt x="1354" y="1"/>
                    <a:pt x="131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-1381427" y="4957849"/>
              <a:ext cx="174065" cy="140959"/>
            </a:xfrm>
            <a:custGeom>
              <a:avLst/>
              <a:gdLst/>
              <a:ahLst/>
              <a:cxnLst/>
              <a:rect l="l" t="t" r="r" b="b"/>
              <a:pathLst>
                <a:path w="2692" h="2180" fill="none" extrusionOk="0">
                  <a:moveTo>
                    <a:pt x="2640" y="1205"/>
                  </a:moveTo>
                  <a:cubicBezTo>
                    <a:pt x="2589" y="1769"/>
                    <a:pt x="1974" y="2179"/>
                    <a:pt x="1256" y="2115"/>
                  </a:cubicBezTo>
                  <a:cubicBezTo>
                    <a:pt x="538" y="2051"/>
                    <a:pt x="0" y="1538"/>
                    <a:pt x="51" y="974"/>
                  </a:cubicBezTo>
                  <a:cubicBezTo>
                    <a:pt x="90" y="411"/>
                    <a:pt x="718" y="1"/>
                    <a:pt x="1435" y="52"/>
                  </a:cubicBezTo>
                  <a:cubicBezTo>
                    <a:pt x="2153" y="116"/>
                    <a:pt x="2691" y="628"/>
                    <a:pt x="2640" y="1205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-1098925" y="5259039"/>
              <a:ext cx="174065" cy="134169"/>
            </a:xfrm>
            <a:custGeom>
              <a:avLst/>
              <a:gdLst/>
              <a:ahLst/>
              <a:cxnLst/>
              <a:rect l="l" t="t" r="r" b="b"/>
              <a:pathLst>
                <a:path w="2692" h="2075" extrusionOk="0">
                  <a:moveTo>
                    <a:pt x="1289" y="0"/>
                  </a:moveTo>
                  <a:cubicBezTo>
                    <a:pt x="636" y="0"/>
                    <a:pt x="100" y="392"/>
                    <a:pt x="52" y="917"/>
                  </a:cubicBezTo>
                  <a:cubicBezTo>
                    <a:pt x="1" y="1493"/>
                    <a:pt x="539" y="2006"/>
                    <a:pt x="1257" y="2070"/>
                  </a:cubicBezTo>
                  <a:cubicBezTo>
                    <a:pt x="1297" y="2073"/>
                    <a:pt x="1338" y="2074"/>
                    <a:pt x="1378" y="2074"/>
                  </a:cubicBezTo>
                  <a:cubicBezTo>
                    <a:pt x="2044" y="2074"/>
                    <a:pt x="2605" y="1679"/>
                    <a:pt x="2653" y="1148"/>
                  </a:cubicBezTo>
                  <a:cubicBezTo>
                    <a:pt x="2692" y="584"/>
                    <a:pt x="2154" y="71"/>
                    <a:pt x="1436" y="7"/>
                  </a:cubicBezTo>
                  <a:cubicBezTo>
                    <a:pt x="1386" y="3"/>
                    <a:pt x="1337" y="0"/>
                    <a:pt x="128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-1098925" y="5255289"/>
              <a:ext cx="174065" cy="140959"/>
            </a:xfrm>
            <a:custGeom>
              <a:avLst/>
              <a:gdLst/>
              <a:ahLst/>
              <a:cxnLst/>
              <a:rect l="l" t="t" r="r" b="b"/>
              <a:pathLst>
                <a:path w="2692" h="2180" fill="none" extrusionOk="0">
                  <a:moveTo>
                    <a:pt x="2653" y="1206"/>
                  </a:moveTo>
                  <a:cubicBezTo>
                    <a:pt x="2602" y="1769"/>
                    <a:pt x="1974" y="2179"/>
                    <a:pt x="1257" y="2128"/>
                  </a:cubicBezTo>
                  <a:cubicBezTo>
                    <a:pt x="539" y="2064"/>
                    <a:pt x="1" y="1551"/>
                    <a:pt x="52" y="975"/>
                  </a:cubicBezTo>
                  <a:cubicBezTo>
                    <a:pt x="103" y="411"/>
                    <a:pt x="718" y="1"/>
                    <a:pt x="1436" y="65"/>
                  </a:cubicBezTo>
                  <a:cubicBezTo>
                    <a:pt x="2154" y="129"/>
                    <a:pt x="2692" y="642"/>
                    <a:pt x="2653" y="1206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-1214926" y="4599887"/>
              <a:ext cx="450034" cy="748310"/>
            </a:xfrm>
            <a:custGeom>
              <a:avLst/>
              <a:gdLst/>
              <a:ahLst/>
              <a:cxnLst/>
              <a:rect l="l" t="t" r="r" b="b"/>
              <a:pathLst>
                <a:path w="6960" h="11573" fill="none" extrusionOk="0">
                  <a:moveTo>
                    <a:pt x="1" y="6972"/>
                  </a:moveTo>
                  <a:lnTo>
                    <a:pt x="2897" y="1"/>
                  </a:lnTo>
                  <a:lnTo>
                    <a:pt x="6959" y="4537"/>
                  </a:lnTo>
                  <a:lnTo>
                    <a:pt x="4383" y="11572"/>
                  </a:ln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-1066594" y="4694357"/>
              <a:ext cx="262714" cy="303320"/>
            </a:xfrm>
            <a:custGeom>
              <a:avLst/>
              <a:gdLst/>
              <a:ahLst/>
              <a:cxnLst/>
              <a:rect l="l" t="t" r="r" b="b"/>
              <a:pathLst>
                <a:path w="4063" h="4691" fill="none" extrusionOk="0">
                  <a:moveTo>
                    <a:pt x="1" y="1"/>
                  </a:moveTo>
                  <a:lnTo>
                    <a:pt x="4063" y="4691"/>
                  </a:ln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6" name="Google Shape;656;p9"/>
          <p:cNvSpPr/>
          <p:nvPr/>
        </p:nvSpPr>
        <p:spPr>
          <a:xfrm rot="1097008">
            <a:off x="9758815" y="1479056"/>
            <a:ext cx="405613" cy="447660"/>
          </a:xfrm>
          <a:custGeom>
            <a:avLst/>
            <a:gdLst/>
            <a:ahLst/>
            <a:cxnLst/>
            <a:rect l="l" t="t" r="r" b="b"/>
            <a:pathLst>
              <a:path w="7177" h="7921" fill="none" extrusionOk="0">
                <a:moveTo>
                  <a:pt x="2000" y="4294"/>
                </a:moveTo>
                <a:cubicBezTo>
                  <a:pt x="3255" y="3986"/>
                  <a:pt x="2051" y="1039"/>
                  <a:pt x="936" y="2102"/>
                </a:cubicBezTo>
                <a:cubicBezTo>
                  <a:pt x="1" y="3012"/>
                  <a:pt x="821" y="6152"/>
                  <a:pt x="2474" y="5229"/>
                </a:cubicBezTo>
                <a:cubicBezTo>
                  <a:pt x="3871" y="4447"/>
                  <a:pt x="4037" y="1923"/>
                  <a:pt x="4063" y="1"/>
                </a:cubicBezTo>
                <a:cubicBezTo>
                  <a:pt x="5331" y="4486"/>
                  <a:pt x="7177" y="7920"/>
                  <a:pt x="7177" y="7920"/>
                </a:cubicBezTo>
              </a:path>
            </a:pathLst>
          </a:custGeom>
          <a:solidFill>
            <a:schemeClr val="accent1"/>
          </a:solidFill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7" name="Google Shape;657;p9"/>
          <p:cNvGrpSpPr/>
          <p:nvPr/>
        </p:nvGrpSpPr>
        <p:grpSpPr>
          <a:xfrm rot="-7015576">
            <a:off x="-270264" y="3770023"/>
            <a:ext cx="2827018" cy="2248934"/>
            <a:chOff x="-1221177" y="-856963"/>
            <a:chExt cx="3089277" cy="2457565"/>
          </a:xfrm>
        </p:grpSpPr>
        <p:sp>
          <p:nvSpPr>
            <p:cNvPr id="658" name="Google Shape;658;p9"/>
            <p:cNvSpPr/>
            <p:nvPr/>
          </p:nvSpPr>
          <p:spPr>
            <a:xfrm>
              <a:off x="-1221177" y="-564373"/>
              <a:ext cx="3089277" cy="2164975"/>
            </a:xfrm>
            <a:custGeom>
              <a:avLst/>
              <a:gdLst/>
              <a:ahLst/>
              <a:cxnLst/>
              <a:rect l="l" t="t" r="r" b="b"/>
              <a:pathLst>
                <a:path w="65482" h="45890" fill="none" extrusionOk="0">
                  <a:moveTo>
                    <a:pt x="0" y="40751"/>
                  </a:moveTo>
                  <a:cubicBezTo>
                    <a:pt x="18837" y="45889"/>
                    <a:pt x="46927" y="45492"/>
                    <a:pt x="60600" y="14866"/>
                  </a:cubicBezTo>
                  <a:cubicBezTo>
                    <a:pt x="63047" y="9381"/>
                    <a:pt x="65482" y="1"/>
                    <a:pt x="65482" y="1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9"/>
            <p:cNvSpPr/>
            <p:nvPr/>
          </p:nvSpPr>
          <p:spPr>
            <a:xfrm>
              <a:off x="-1050729" y="-637497"/>
              <a:ext cx="2826970" cy="2014998"/>
            </a:xfrm>
            <a:custGeom>
              <a:avLst/>
              <a:gdLst/>
              <a:ahLst/>
              <a:cxnLst/>
              <a:rect l="l" t="t" r="r" b="b"/>
              <a:pathLst>
                <a:path w="59922" h="42711" fill="none" extrusionOk="0">
                  <a:moveTo>
                    <a:pt x="1" y="38610"/>
                  </a:moveTo>
                  <a:cubicBezTo>
                    <a:pt x="16980" y="42711"/>
                    <a:pt x="41814" y="41878"/>
                    <a:pt x="54885" y="14519"/>
                  </a:cubicBezTo>
                  <a:cubicBezTo>
                    <a:pt x="57474" y="9099"/>
                    <a:pt x="59921" y="0"/>
                    <a:pt x="59921" y="0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-880847" y="-710668"/>
              <a:ext cx="2564569" cy="1865729"/>
            </a:xfrm>
            <a:custGeom>
              <a:avLst/>
              <a:gdLst/>
              <a:ahLst/>
              <a:cxnLst/>
              <a:rect l="l" t="t" r="r" b="b"/>
              <a:pathLst>
                <a:path w="54360" h="39547" fill="none" extrusionOk="0">
                  <a:moveTo>
                    <a:pt x="1" y="36483"/>
                  </a:moveTo>
                  <a:cubicBezTo>
                    <a:pt x="15134" y="39546"/>
                    <a:pt x="36817" y="38303"/>
                    <a:pt x="49195" y="14186"/>
                  </a:cubicBezTo>
                  <a:cubicBezTo>
                    <a:pt x="51938" y="8830"/>
                    <a:pt x="54360" y="1"/>
                    <a:pt x="54360" y="1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-710353" y="-783792"/>
              <a:ext cx="2302168" cy="1715751"/>
            </a:xfrm>
            <a:custGeom>
              <a:avLst/>
              <a:gdLst/>
              <a:ahLst/>
              <a:cxnLst/>
              <a:rect l="l" t="t" r="r" b="b"/>
              <a:pathLst>
                <a:path w="48798" h="36368" fill="none" extrusionOk="0">
                  <a:moveTo>
                    <a:pt x="0" y="34356"/>
                  </a:moveTo>
                  <a:cubicBezTo>
                    <a:pt x="13276" y="36368"/>
                    <a:pt x="31883" y="34766"/>
                    <a:pt x="43480" y="13853"/>
                  </a:cubicBezTo>
                  <a:cubicBezTo>
                    <a:pt x="46401" y="8573"/>
                    <a:pt x="48798" y="0"/>
                    <a:pt x="48798" y="0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-540471" y="-856963"/>
              <a:ext cx="2040380" cy="1565868"/>
            </a:xfrm>
            <a:custGeom>
              <a:avLst/>
              <a:gdLst/>
              <a:ahLst/>
              <a:cxnLst/>
              <a:rect l="l" t="t" r="r" b="b"/>
              <a:pathLst>
                <a:path w="43249" h="33191" fill="none" extrusionOk="0">
                  <a:moveTo>
                    <a:pt x="0" y="32229"/>
                  </a:moveTo>
                  <a:cubicBezTo>
                    <a:pt x="11431" y="33190"/>
                    <a:pt x="27051" y="31294"/>
                    <a:pt x="37777" y="13520"/>
                  </a:cubicBezTo>
                  <a:cubicBezTo>
                    <a:pt x="40904" y="8317"/>
                    <a:pt x="43249" y="1"/>
                    <a:pt x="43249" y="1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3" name="Google Shape;663;p9"/>
          <p:cNvGrpSpPr/>
          <p:nvPr/>
        </p:nvGrpSpPr>
        <p:grpSpPr>
          <a:xfrm rot="1616586">
            <a:off x="230427" y="3974574"/>
            <a:ext cx="380657" cy="445321"/>
            <a:chOff x="828772" y="314668"/>
            <a:chExt cx="416010" cy="486680"/>
          </a:xfrm>
        </p:grpSpPr>
        <p:sp>
          <p:nvSpPr>
            <p:cNvPr id="664" name="Google Shape;664;p9"/>
            <p:cNvSpPr/>
            <p:nvPr/>
          </p:nvSpPr>
          <p:spPr>
            <a:xfrm>
              <a:off x="828772" y="325849"/>
              <a:ext cx="182624" cy="180501"/>
            </a:xfrm>
            <a:custGeom>
              <a:avLst/>
              <a:gdLst/>
              <a:ahLst/>
              <a:cxnLst/>
              <a:rect l="l" t="t" r="r" b="b"/>
              <a:pathLst>
                <a:path w="3871" h="3826" extrusionOk="0">
                  <a:moveTo>
                    <a:pt x="2277" y="1"/>
                  </a:moveTo>
                  <a:cubicBezTo>
                    <a:pt x="1531" y="1"/>
                    <a:pt x="747" y="588"/>
                    <a:pt x="398" y="1455"/>
                  </a:cubicBezTo>
                  <a:cubicBezTo>
                    <a:pt x="1" y="2454"/>
                    <a:pt x="321" y="3454"/>
                    <a:pt x="1103" y="3748"/>
                  </a:cubicBezTo>
                  <a:cubicBezTo>
                    <a:pt x="1245" y="3800"/>
                    <a:pt x="1395" y="3825"/>
                    <a:pt x="1548" y="3825"/>
                  </a:cubicBezTo>
                  <a:cubicBezTo>
                    <a:pt x="2224" y="3825"/>
                    <a:pt x="2961" y="3340"/>
                    <a:pt x="3358" y="2557"/>
                  </a:cubicBezTo>
                  <a:cubicBezTo>
                    <a:pt x="3871" y="1544"/>
                    <a:pt x="3602" y="417"/>
                    <a:pt x="2743" y="83"/>
                  </a:cubicBezTo>
                  <a:cubicBezTo>
                    <a:pt x="2593" y="27"/>
                    <a:pt x="2436" y="1"/>
                    <a:pt x="227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828772" y="314668"/>
              <a:ext cx="182624" cy="201354"/>
            </a:xfrm>
            <a:custGeom>
              <a:avLst/>
              <a:gdLst/>
              <a:ahLst/>
              <a:cxnLst/>
              <a:rect l="l" t="t" r="r" b="b"/>
              <a:pathLst>
                <a:path w="3871" h="4268" fill="none" extrusionOk="0">
                  <a:moveTo>
                    <a:pt x="2743" y="320"/>
                  </a:moveTo>
                  <a:cubicBezTo>
                    <a:pt x="3602" y="654"/>
                    <a:pt x="3871" y="1781"/>
                    <a:pt x="3358" y="2794"/>
                  </a:cubicBezTo>
                  <a:cubicBezTo>
                    <a:pt x="2871" y="3755"/>
                    <a:pt x="1872" y="4267"/>
                    <a:pt x="1103" y="3985"/>
                  </a:cubicBezTo>
                  <a:cubicBezTo>
                    <a:pt x="321" y="3691"/>
                    <a:pt x="1" y="2691"/>
                    <a:pt x="398" y="1692"/>
                  </a:cubicBezTo>
                  <a:cubicBezTo>
                    <a:pt x="821" y="641"/>
                    <a:pt x="1885" y="0"/>
                    <a:pt x="2743" y="32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897084" y="366656"/>
              <a:ext cx="26655" cy="18777"/>
            </a:xfrm>
            <a:custGeom>
              <a:avLst/>
              <a:gdLst/>
              <a:ahLst/>
              <a:cxnLst/>
              <a:rect l="l" t="t" r="r" b="b"/>
              <a:pathLst>
                <a:path w="565" h="398" fill="none" extrusionOk="0">
                  <a:moveTo>
                    <a:pt x="1" y="397"/>
                  </a:moveTo>
                  <a:cubicBezTo>
                    <a:pt x="168" y="205"/>
                    <a:pt x="373" y="64"/>
                    <a:pt x="565" y="0"/>
                  </a:cubicBezTo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9"/>
            <p:cNvSpPr/>
            <p:nvPr/>
          </p:nvSpPr>
          <p:spPr>
            <a:xfrm>
              <a:off x="875949" y="411380"/>
              <a:ext cx="7926" cy="47791"/>
            </a:xfrm>
            <a:custGeom>
              <a:avLst/>
              <a:gdLst/>
              <a:ahLst/>
              <a:cxnLst/>
              <a:rect l="l" t="t" r="r" b="b"/>
              <a:pathLst>
                <a:path w="168" h="1013" fill="none" extrusionOk="0">
                  <a:moveTo>
                    <a:pt x="167" y="1013"/>
                  </a:moveTo>
                  <a:cubicBezTo>
                    <a:pt x="141" y="974"/>
                    <a:pt x="129" y="936"/>
                    <a:pt x="103" y="897"/>
                  </a:cubicBezTo>
                  <a:cubicBezTo>
                    <a:pt x="0" y="654"/>
                    <a:pt x="0" y="334"/>
                    <a:pt x="116" y="0"/>
                  </a:cubicBezTo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9"/>
            <p:cNvSpPr/>
            <p:nvPr/>
          </p:nvSpPr>
          <p:spPr>
            <a:xfrm>
              <a:off x="865664" y="494788"/>
              <a:ext cx="379118" cy="306559"/>
            </a:xfrm>
            <a:custGeom>
              <a:avLst/>
              <a:gdLst/>
              <a:ahLst/>
              <a:cxnLst/>
              <a:rect l="l" t="t" r="r" b="b"/>
              <a:pathLst>
                <a:path w="8036" h="6498" fill="none" extrusionOk="0">
                  <a:moveTo>
                    <a:pt x="1" y="1"/>
                  </a:moveTo>
                  <a:lnTo>
                    <a:pt x="8035" y="6498"/>
                  </a:lnTo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9" name="Google Shape;669;p9"/>
          <p:cNvGrpSpPr/>
          <p:nvPr/>
        </p:nvGrpSpPr>
        <p:grpSpPr>
          <a:xfrm rot="1616586">
            <a:off x="894152" y="4315173"/>
            <a:ext cx="312062" cy="570893"/>
            <a:chOff x="323987" y="610889"/>
            <a:chExt cx="341044" cy="623914"/>
          </a:xfrm>
        </p:grpSpPr>
        <p:sp>
          <p:nvSpPr>
            <p:cNvPr id="670" name="Google Shape;670;p9"/>
            <p:cNvSpPr/>
            <p:nvPr/>
          </p:nvSpPr>
          <p:spPr>
            <a:xfrm>
              <a:off x="323987" y="1036281"/>
              <a:ext cx="204986" cy="187814"/>
            </a:xfrm>
            <a:custGeom>
              <a:avLst/>
              <a:gdLst/>
              <a:ahLst/>
              <a:cxnLst/>
              <a:rect l="l" t="t" r="r" b="b"/>
              <a:pathLst>
                <a:path w="4345" h="3981" extrusionOk="0">
                  <a:moveTo>
                    <a:pt x="2671" y="0"/>
                  </a:moveTo>
                  <a:cubicBezTo>
                    <a:pt x="2077" y="0"/>
                    <a:pt x="1416" y="308"/>
                    <a:pt x="911" y="876"/>
                  </a:cubicBezTo>
                  <a:cubicBezTo>
                    <a:pt x="116" y="1760"/>
                    <a:pt x="1" y="2952"/>
                    <a:pt x="616" y="3580"/>
                  </a:cubicBezTo>
                  <a:cubicBezTo>
                    <a:pt x="879" y="3848"/>
                    <a:pt x="1237" y="3980"/>
                    <a:pt x="1629" y="3980"/>
                  </a:cubicBezTo>
                  <a:cubicBezTo>
                    <a:pt x="2154" y="3980"/>
                    <a:pt x="2738" y="3742"/>
                    <a:pt x="3230" y="3272"/>
                  </a:cubicBezTo>
                  <a:cubicBezTo>
                    <a:pt x="4127" y="2414"/>
                    <a:pt x="4345" y="1106"/>
                    <a:pt x="3679" y="402"/>
                  </a:cubicBezTo>
                  <a:cubicBezTo>
                    <a:pt x="3411" y="130"/>
                    <a:pt x="3055" y="0"/>
                    <a:pt x="267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9"/>
            <p:cNvSpPr/>
            <p:nvPr/>
          </p:nvSpPr>
          <p:spPr>
            <a:xfrm>
              <a:off x="323987" y="1022552"/>
              <a:ext cx="204986" cy="212252"/>
            </a:xfrm>
            <a:custGeom>
              <a:avLst/>
              <a:gdLst/>
              <a:ahLst/>
              <a:cxnLst/>
              <a:rect l="l" t="t" r="r" b="b"/>
              <a:pathLst>
                <a:path w="4345" h="4499" fill="none" extrusionOk="0">
                  <a:moveTo>
                    <a:pt x="3679" y="693"/>
                  </a:moveTo>
                  <a:cubicBezTo>
                    <a:pt x="4345" y="1397"/>
                    <a:pt x="4127" y="2705"/>
                    <a:pt x="3230" y="3563"/>
                  </a:cubicBezTo>
                  <a:cubicBezTo>
                    <a:pt x="2371" y="4383"/>
                    <a:pt x="1231" y="4499"/>
                    <a:pt x="616" y="3871"/>
                  </a:cubicBezTo>
                  <a:cubicBezTo>
                    <a:pt x="1" y="3243"/>
                    <a:pt x="116" y="2051"/>
                    <a:pt x="911" y="1167"/>
                  </a:cubicBezTo>
                  <a:cubicBezTo>
                    <a:pt x="1744" y="231"/>
                    <a:pt x="2999" y="1"/>
                    <a:pt x="3679" y="693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9"/>
            <p:cNvSpPr/>
            <p:nvPr/>
          </p:nvSpPr>
          <p:spPr>
            <a:xfrm>
              <a:off x="399563" y="1077560"/>
              <a:ext cx="61708" cy="29675"/>
            </a:xfrm>
            <a:custGeom>
              <a:avLst/>
              <a:gdLst/>
              <a:ahLst/>
              <a:cxnLst/>
              <a:rect l="l" t="t" r="r" b="b"/>
              <a:pathLst>
                <a:path w="1308" h="629" fill="none" extrusionOk="0">
                  <a:moveTo>
                    <a:pt x="1" y="629"/>
                  </a:moveTo>
                  <a:cubicBezTo>
                    <a:pt x="154" y="462"/>
                    <a:pt x="334" y="321"/>
                    <a:pt x="513" y="219"/>
                  </a:cubicBezTo>
                  <a:cubicBezTo>
                    <a:pt x="769" y="78"/>
                    <a:pt x="1103" y="1"/>
                    <a:pt x="1308" y="116"/>
                  </a:cubicBezTo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76588" y="1133181"/>
              <a:ext cx="8539" cy="41186"/>
            </a:xfrm>
            <a:custGeom>
              <a:avLst/>
              <a:gdLst/>
              <a:ahLst/>
              <a:cxnLst/>
              <a:rect l="l" t="t" r="r" b="b"/>
              <a:pathLst>
                <a:path w="181" h="873" fill="none" extrusionOk="0">
                  <a:moveTo>
                    <a:pt x="180" y="872"/>
                  </a:moveTo>
                  <a:cubicBezTo>
                    <a:pt x="26" y="731"/>
                    <a:pt x="1" y="385"/>
                    <a:pt x="142" y="1"/>
                  </a:cubicBezTo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9"/>
            <p:cNvSpPr/>
            <p:nvPr/>
          </p:nvSpPr>
          <p:spPr>
            <a:xfrm>
              <a:off x="386259" y="610889"/>
              <a:ext cx="278772" cy="473379"/>
            </a:xfrm>
            <a:custGeom>
              <a:avLst/>
              <a:gdLst/>
              <a:ahLst/>
              <a:cxnLst/>
              <a:rect l="l" t="t" r="r" b="b"/>
              <a:pathLst>
                <a:path w="5909" h="10034" fill="none" extrusionOk="0">
                  <a:moveTo>
                    <a:pt x="2717" y="10034"/>
                  </a:moveTo>
                  <a:lnTo>
                    <a:pt x="1" y="0"/>
                  </a:lnTo>
                  <a:cubicBezTo>
                    <a:pt x="1" y="0"/>
                    <a:pt x="5908" y="3370"/>
                    <a:pt x="4588" y="5562"/>
                  </a:cubicBezTo>
                  <a:cubicBezTo>
                    <a:pt x="3973" y="6394"/>
                    <a:pt x="2807" y="4882"/>
                    <a:pt x="2807" y="4882"/>
                  </a:cubicBez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5" name="Google Shape;675;p9"/>
          <p:cNvGrpSpPr/>
          <p:nvPr/>
        </p:nvGrpSpPr>
        <p:grpSpPr>
          <a:xfrm>
            <a:off x="1574262" y="4472931"/>
            <a:ext cx="1085479" cy="528633"/>
            <a:chOff x="1698430" y="4498823"/>
            <a:chExt cx="1589281" cy="773986"/>
          </a:xfrm>
        </p:grpSpPr>
        <p:sp>
          <p:nvSpPr>
            <p:cNvPr id="676" name="Google Shape;676;p9"/>
            <p:cNvSpPr/>
            <p:nvPr/>
          </p:nvSpPr>
          <p:spPr>
            <a:xfrm>
              <a:off x="1698430" y="4919182"/>
              <a:ext cx="299182" cy="231677"/>
            </a:xfrm>
            <a:custGeom>
              <a:avLst/>
              <a:gdLst/>
              <a:ahLst/>
              <a:cxnLst/>
              <a:rect l="l" t="t" r="r" b="b"/>
              <a:pathLst>
                <a:path w="4627" h="3583" extrusionOk="0">
                  <a:moveTo>
                    <a:pt x="1912" y="1"/>
                  </a:moveTo>
                  <a:cubicBezTo>
                    <a:pt x="1110" y="1"/>
                    <a:pt x="438" y="408"/>
                    <a:pt x="257" y="1086"/>
                  </a:cubicBezTo>
                  <a:cubicBezTo>
                    <a:pt x="1" y="1995"/>
                    <a:pt x="718" y="3046"/>
                    <a:pt x="1846" y="3431"/>
                  </a:cubicBezTo>
                  <a:cubicBezTo>
                    <a:pt x="2141" y="3533"/>
                    <a:pt x="2435" y="3582"/>
                    <a:pt x="2714" y="3582"/>
                  </a:cubicBezTo>
                  <a:cubicBezTo>
                    <a:pt x="3512" y="3582"/>
                    <a:pt x="4180" y="3182"/>
                    <a:pt x="4370" y="2508"/>
                  </a:cubicBezTo>
                  <a:cubicBezTo>
                    <a:pt x="4627" y="1598"/>
                    <a:pt x="3909" y="535"/>
                    <a:pt x="2768" y="150"/>
                  </a:cubicBezTo>
                  <a:cubicBezTo>
                    <a:pt x="2477" y="49"/>
                    <a:pt x="2187" y="1"/>
                    <a:pt x="191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9"/>
            <p:cNvSpPr/>
            <p:nvPr/>
          </p:nvSpPr>
          <p:spPr>
            <a:xfrm>
              <a:off x="1698430" y="4903146"/>
              <a:ext cx="299182" cy="263554"/>
            </a:xfrm>
            <a:custGeom>
              <a:avLst/>
              <a:gdLst/>
              <a:ahLst/>
              <a:cxnLst/>
              <a:rect l="l" t="t" r="r" b="b"/>
              <a:pathLst>
                <a:path w="4627" h="4076" fill="none" extrusionOk="0">
                  <a:moveTo>
                    <a:pt x="4370" y="2756"/>
                  </a:moveTo>
                  <a:cubicBezTo>
                    <a:pt x="4114" y="3666"/>
                    <a:pt x="2986" y="4076"/>
                    <a:pt x="1846" y="3679"/>
                  </a:cubicBezTo>
                  <a:cubicBezTo>
                    <a:pt x="718" y="3294"/>
                    <a:pt x="1" y="2243"/>
                    <a:pt x="257" y="1334"/>
                  </a:cubicBezTo>
                  <a:cubicBezTo>
                    <a:pt x="500" y="424"/>
                    <a:pt x="1628" y="1"/>
                    <a:pt x="2768" y="398"/>
                  </a:cubicBezTo>
                  <a:cubicBezTo>
                    <a:pt x="3909" y="783"/>
                    <a:pt x="4627" y="1846"/>
                    <a:pt x="4370" y="2756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9"/>
            <p:cNvSpPr/>
            <p:nvPr/>
          </p:nvSpPr>
          <p:spPr>
            <a:xfrm>
              <a:off x="1883231" y="5003435"/>
              <a:ext cx="33171" cy="38990"/>
            </a:xfrm>
            <a:custGeom>
              <a:avLst/>
              <a:gdLst/>
              <a:ahLst/>
              <a:cxnLst/>
              <a:rect l="l" t="t" r="r" b="b"/>
              <a:pathLst>
                <a:path w="513" h="603" fill="none" extrusionOk="0">
                  <a:moveTo>
                    <a:pt x="0" y="0"/>
                  </a:moveTo>
                  <a:cubicBezTo>
                    <a:pt x="256" y="180"/>
                    <a:pt x="436" y="398"/>
                    <a:pt x="513" y="603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9"/>
            <p:cNvSpPr/>
            <p:nvPr/>
          </p:nvSpPr>
          <p:spPr>
            <a:xfrm>
              <a:off x="1777122" y="4983520"/>
              <a:ext cx="68863" cy="23278"/>
            </a:xfrm>
            <a:custGeom>
              <a:avLst/>
              <a:gdLst/>
              <a:ahLst/>
              <a:cxnLst/>
              <a:rect l="l" t="t" r="r" b="b"/>
              <a:pathLst>
                <a:path w="1065" h="360" fill="none" extrusionOk="0">
                  <a:moveTo>
                    <a:pt x="1" y="360"/>
                  </a:moveTo>
                  <a:cubicBezTo>
                    <a:pt x="78" y="103"/>
                    <a:pt x="411" y="14"/>
                    <a:pt x="667" y="14"/>
                  </a:cubicBezTo>
                  <a:cubicBezTo>
                    <a:pt x="795" y="1"/>
                    <a:pt x="936" y="26"/>
                    <a:pt x="1065" y="52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9"/>
            <p:cNvSpPr/>
            <p:nvPr/>
          </p:nvSpPr>
          <p:spPr>
            <a:xfrm>
              <a:off x="2442482" y="5021152"/>
              <a:ext cx="309139" cy="235750"/>
            </a:xfrm>
            <a:custGeom>
              <a:avLst/>
              <a:gdLst/>
              <a:ahLst/>
              <a:cxnLst/>
              <a:rect l="l" t="t" r="r" b="b"/>
              <a:pathLst>
                <a:path w="4781" h="3646" extrusionOk="0">
                  <a:moveTo>
                    <a:pt x="1976" y="0"/>
                  </a:moveTo>
                  <a:cubicBezTo>
                    <a:pt x="1149" y="0"/>
                    <a:pt x="458" y="410"/>
                    <a:pt x="257" y="1098"/>
                  </a:cubicBezTo>
                  <a:cubicBezTo>
                    <a:pt x="1" y="2020"/>
                    <a:pt x="731" y="3084"/>
                    <a:pt x="1897" y="3494"/>
                  </a:cubicBezTo>
                  <a:cubicBezTo>
                    <a:pt x="2202" y="3596"/>
                    <a:pt x="2505" y="3645"/>
                    <a:pt x="2793" y="3645"/>
                  </a:cubicBezTo>
                  <a:cubicBezTo>
                    <a:pt x="3619" y="3645"/>
                    <a:pt x="4312" y="3243"/>
                    <a:pt x="4512" y="2558"/>
                  </a:cubicBezTo>
                  <a:cubicBezTo>
                    <a:pt x="4781" y="1623"/>
                    <a:pt x="4038" y="547"/>
                    <a:pt x="2859" y="149"/>
                  </a:cubicBezTo>
                  <a:cubicBezTo>
                    <a:pt x="2558" y="48"/>
                    <a:pt x="2259" y="0"/>
                    <a:pt x="197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9"/>
            <p:cNvSpPr/>
            <p:nvPr/>
          </p:nvSpPr>
          <p:spPr>
            <a:xfrm>
              <a:off x="2442482" y="5005116"/>
              <a:ext cx="309139" cy="267692"/>
            </a:xfrm>
            <a:custGeom>
              <a:avLst/>
              <a:gdLst/>
              <a:ahLst/>
              <a:cxnLst/>
              <a:rect l="l" t="t" r="r" b="b"/>
              <a:pathLst>
                <a:path w="4781" h="4140" fill="none" extrusionOk="0">
                  <a:moveTo>
                    <a:pt x="4512" y="2806"/>
                  </a:moveTo>
                  <a:cubicBezTo>
                    <a:pt x="4243" y="3729"/>
                    <a:pt x="3076" y="4139"/>
                    <a:pt x="1897" y="3742"/>
                  </a:cubicBezTo>
                  <a:cubicBezTo>
                    <a:pt x="731" y="3332"/>
                    <a:pt x="1" y="2268"/>
                    <a:pt x="257" y="1346"/>
                  </a:cubicBezTo>
                  <a:cubicBezTo>
                    <a:pt x="526" y="423"/>
                    <a:pt x="1680" y="0"/>
                    <a:pt x="2859" y="397"/>
                  </a:cubicBezTo>
                  <a:cubicBezTo>
                    <a:pt x="4038" y="795"/>
                    <a:pt x="4781" y="1871"/>
                    <a:pt x="4512" y="2806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9"/>
            <p:cNvSpPr/>
            <p:nvPr/>
          </p:nvSpPr>
          <p:spPr>
            <a:xfrm>
              <a:off x="2628123" y="5102043"/>
              <a:ext cx="40671" cy="41447"/>
            </a:xfrm>
            <a:custGeom>
              <a:avLst/>
              <a:gdLst/>
              <a:ahLst/>
              <a:cxnLst/>
              <a:rect l="l" t="t" r="r" b="b"/>
              <a:pathLst>
                <a:path w="629" h="641" fill="none" extrusionOk="0">
                  <a:moveTo>
                    <a:pt x="0" y="0"/>
                  </a:moveTo>
                  <a:cubicBezTo>
                    <a:pt x="308" y="180"/>
                    <a:pt x="526" y="410"/>
                    <a:pt x="628" y="641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9"/>
            <p:cNvSpPr/>
            <p:nvPr/>
          </p:nvSpPr>
          <p:spPr>
            <a:xfrm>
              <a:off x="2521239" y="5085490"/>
              <a:ext cx="75458" cy="24054"/>
            </a:xfrm>
            <a:custGeom>
              <a:avLst/>
              <a:gdLst/>
              <a:ahLst/>
              <a:cxnLst/>
              <a:rect l="l" t="t" r="r" b="b"/>
              <a:pathLst>
                <a:path w="1167" h="372" fill="none" extrusionOk="0">
                  <a:moveTo>
                    <a:pt x="0" y="372"/>
                  </a:moveTo>
                  <a:cubicBezTo>
                    <a:pt x="77" y="128"/>
                    <a:pt x="423" y="13"/>
                    <a:pt x="731" y="0"/>
                  </a:cubicBezTo>
                  <a:cubicBezTo>
                    <a:pt x="872" y="0"/>
                    <a:pt x="1025" y="26"/>
                    <a:pt x="1166" y="64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9"/>
            <p:cNvSpPr/>
            <p:nvPr/>
          </p:nvSpPr>
          <p:spPr>
            <a:xfrm>
              <a:off x="1960242" y="4498823"/>
              <a:ext cx="1327470" cy="711777"/>
            </a:xfrm>
            <a:custGeom>
              <a:avLst/>
              <a:gdLst/>
              <a:ahLst/>
              <a:cxnLst/>
              <a:rect l="l" t="t" r="r" b="b"/>
              <a:pathLst>
                <a:path w="20530" h="11008" fill="none" extrusionOk="0">
                  <a:moveTo>
                    <a:pt x="1" y="9560"/>
                  </a:moveTo>
                  <a:lnTo>
                    <a:pt x="9022" y="0"/>
                  </a:lnTo>
                  <a:lnTo>
                    <a:pt x="20530" y="1115"/>
                  </a:lnTo>
                  <a:lnTo>
                    <a:pt x="11790" y="11008"/>
                  </a:ln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9"/>
            <p:cNvSpPr/>
            <p:nvPr/>
          </p:nvSpPr>
          <p:spPr>
            <a:xfrm>
              <a:off x="2444163" y="4604026"/>
              <a:ext cx="732533" cy="92916"/>
            </a:xfrm>
            <a:custGeom>
              <a:avLst/>
              <a:gdLst/>
              <a:ahLst/>
              <a:cxnLst/>
              <a:rect l="l" t="t" r="r" b="b"/>
              <a:pathLst>
                <a:path w="11329" h="1437" fill="none" extrusionOk="0">
                  <a:moveTo>
                    <a:pt x="1" y="1"/>
                  </a:moveTo>
                  <a:lnTo>
                    <a:pt x="11329" y="1436"/>
                  </a:ln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6" name="Google Shape;686;p9"/>
          <p:cNvSpPr/>
          <p:nvPr/>
        </p:nvSpPr>
        <p:spPr>
          <a:xfrm>
            <a:off x="-448256" y="3591973"/>
            <a:ext cx="316936" cy="349791"/>
          </a:xfrm>
          <a:custGeom>
            <a:avLst/>
            <a:gdLst/>
            <a:ahLst/>
            <a:cxnLst/>
            <a:rect l="l" t="t" r="r" b="b"/>
            <a:pathLst>
              <a:path w="7177" h="7921" fill="none" extrusionOk="0">
                <a:moveTo>
                  <a:pt x="2000" y="4294"/>
                </a:moveTo>
                <a:cubicBezTo>
                  <a:pt x="3255" y="3986"/>
                  <a:pt x="2051" y="1039"/>
                  <a:pt x="936" y="2102"/>
                </a:cubicBezTo>
                <a:cubicBezTo>
                  <a:pt x="1" y="3012"/>
                  <a:pt x="821" y="6152"/>
                  <a:pt x="2474" y="5229"/>
                </a:cubicBezTo>
                <a:cubicBezTo>
                  <a:pt x="3871" y="4447"/>
                  <a:pt x="4037" y="1923"/>
                  <a:pt x="4063" y="1"/>
                </a:cubicBezTo>
                <a:cubicBezTo>
                  <a:pt x="5331" y="4486"/>
                  <a:pt x="7177" y="7920"/>
                  <a:pt x="7177" y="7920"/>
                </a:cubicBezTo>
              </a:path>
            </a:pathLst>
          </a:custGeom>
          <a:solidFill>
            <a:schemeClr val="accent1"/>
          </a:solidFill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52421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0400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4936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9286846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8" y="848694"/>
            <a:ext cx="2670575" cy="405192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/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0" y="1010625"/>
            <a:ext cx="115401" cy="37614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92883" y="957490"/>
            <a:ext cx="514387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533778" y="1216369"/>
            <a:ext cx="1674186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0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533778" y="1584056"/>
            <a:ext cx="1674186" cy="5770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0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540922" y="4344787"/>
            <a:ext cx="1674000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540922" y="3326202"/>
            <a:ext cx="2037972" cy="10618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1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1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743400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10"/>
          <p:cNvSpPr txBox="1">
            <a:spLocks noGrp="1"/>
          </p:cNvSpPr>
          <p:nvPr>
            <p:ph type="title"/>
          </p:nvPr>
        </p:nvSpPr>
        <p:spPr>
          <a:xfrm>
            <a:off x="720000" y="3829575"/>
            <a:ext cx="2992200" cy="9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13"/>
          <p:cNvSpPr/>
          <p:nvPr/>
        </p:nvSpPr>
        <p:spPr>
          <a:xfrm rot="10800000" flipH="1">
            <a:off x="290375" y="-1384500"/>
            <a:ext cx="8947373" cy="7026175"/>
          </a:xfrm>
          <a:custGeom>
            <a:avLst/>
            <a:gdLst/>
            <a:ahLst/>
            <a:cxnLst/>
            <a:rect l="l" t="t" r="r" b="b"/>
            <a:pathLst>
              <a:path w="197057" h="142526" extrusionOk="0">
                <a:moveTo>
                  <a:pt x="178150" y="100975"/>
                </a:moveTo>
                <a:cubicBezTo>
                  <a:pt x="175293" y="92768"/>
                  <a:pt x="176083" y="83740"/>
                  <a:pt x="177572" y="75199"/>
                </a:cubicBezTo>
                <a:cubicBezTo>
                  <a:pt x="179092" y="66628"/>
                  <a:pt x="181311" y="58087"/>
                  <a:pt x="181189" y="49393"/>
                </a:cubicBezTo>
                <a:cubicBezTo>
                  <a:pt x="181007" y="35199"/>
                  <a:pt x="174198" y="21186"/>
                  <a:pt x="163074" y="12341"/>
                </a:cubicBezTo>
                <a:cubicBezTo>
                  <a:pt x="151949" y="3496"/>
                  <a:pt x="136751" y="1"/>
                  <a:pt x="122891" y="3223"/>
                </a:cubicBezTo>
                <a:cubicBezTo>
                  <a:pt x="114167" y="5259"/>
                  <a:pt x="105930" y="9818"/>
                  <a:pt x="96963" y="10183"/>
                </a:cubicBezTo>
                <a:cubicBezTo>
                  <a:pt x="87723" y="10578"/>
                  <a:pt x="78969" y="6505"/>
                  <a:pt x="69911" y="4834"/>
                </a:cubicBezTo>
                <a:cubicBezTo>
                  <a:pt x="48360" y="882"/>
                  <a:pt x="25260" y="11703"/>
                  <a:pt x="13223" y="30001"/>
                </a:cubicBezTo>
                <a:cubicBezTo>
                  <a:pt x="1156" y="48299"/>
                  <a:pt x="1" y="72828"/>
                  <a:pt x="8846" y="92859"/>
                </a:cubicBezTo>
                <a:cubicBezTo>
                  <a:pt x="17661" y="112920"/>
                  <a:pt x="35746" y="128300"/>
                  <a:pt x="56446" y="135413"/>
                </a:cubicBezTo>
                <a:cubicBezTo>
                  <a:pt x="77175" y="142526"/>
                  <a:pt x="100215" y="141705"/>
                  <a:pt x="121006" y="134775"/>
                </a:cubicBezTo>
                <a:cubicBezTo>
                  <a:pt x="131189" y="131370"/>
                  <a:pt x="140885" y="126568"/>
                  <a:pt x="151219" y="123650"/>
                </a:cubicBezTo>
                <a:cubicBezTo>
                  <a:pt x="161554" y="120732"/>
                  <a:pt x="172952" y="119790"/>
                  <a:pt x="182800" y="124136"/>
                </a:cubicBezTo>
                <a:lnTo>
                  <a:pt x="197056" y="116628"/>
                </a:lnTo>
                <a:cubicBezTo>
                  <a:pt x="188363" y="116385"/>
                  <a:pt x="181007" y="109212"/>
                  <a:pt x="178150" y="1009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0" name="Google Shape;800;p13"/>
          <p:cNvGrpSpPr/>
          <p:nvPr/>
        </p:nvGrpSpPr>
        <p:grpSpPr>
          <a:xfrm rot="-6181488">
            <a:off x="-634175" y="4161379"/>
            <a:ext cx="2109570" cy="1678193"/>
            <a:chOff x="-1221177" y="-856963"/>
            <a:chExt cx="3089277" cy="2457565"/>
          </a:xfrm>
        </p:grpSpPr>
        <p:grpSp>
          <p:nvGrpSpPr>
            <p:cNvPr id="801" name="Google Shape;801;p13"/>
            <p:cNvGrpSpPr/>
            <p:nvPr/>
          </p:nvGrpSpPr>
          <p:grpSpPr>
            <a:xfrm>
              <a:off x="-1221177" y="-856963"/>
              <a:ext cx="3089277" cy="2457565"/>
              <a:chOff x="-1221177" y="-856963"/>
              <a:chExt cx="3089277" cy="2457565"/>
            </a:xfrm>
          </p:grpSpPr>
          <p:sp>
            <p:nvSpPr>
              <p:cNvPr id="802" name="Google Shape;802;p13"/>
              <p:cNvSpPr/>
              <p:nvPr/>
            </p:nvSpPr>
            <p:spPr>
              <a:xfrm>
                <a:off x="-1221177" y="-564373"/>
                <a:ext cx="3089277" cy="2164975"/>
              </a:xfrm>
              <a:custGeom>
                <a:avLst/>
                <a:gdLst/>
                <a:ahLst/>
                <a:cxnLst/>
                <a:rect l="l" t="t" r="r" b="b"/>
                <a:pathLst>
                  <a:path w="65482" h="45890" fill="none" extrusionOk="0">
                    <a:moveTo>
                      <a:pt x="0" y="40751"/>
                    </a:moveTo>
                    <a:cubicBezTo>
                      <a:pt x="18837" y="45889"/>
                      <a:pt x="46927" y="45492"/>
                      <a:pt x="60600" y="14866"/>
                    </a:cubicBezTo>
                    <a:cubicBezTo>
                      <a:pt x="63047" y="9381"/>
                      <a:pt x="65482" y="1"/>
                      <a:pt x="65482" y="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13"/>
              <p:cNvSpPr/>
              <p:nvPr/>
            </p:nvSpPr>
            <p:spPr>
              <a:xfrm>
                <a:off x="-1050729" y="-637497"/>
                <a:ext cx="2826970" cy="2014998"/>
              </a:xfrm>
              <a:custGeom>
                <a:avLst/>
                <a:gdLst/>
                <a:ahLst/>
                <a:cxnLst/>
                <a:rect l="l" t="t" r="r" b="b"/>
                <a:pathLst>
                  <a:path w="59922" h="42711" fill="none" extrusionOk="0">
                    <a:moveTo>
                      <a:pt x="1" y="38610"/>
                    </a:moveTo>
                    <a:cubicBezTo>
                      <a:pt x="16980" y="42711"/>
                      <a:pt x="41814" y="41878"/>
                      <a:pt x="54885" y="14519"/>
                    </a:cubicBezTo>
                    <a:cubicBezTo>
                      <a:pt x="57474" y="9099"/>
                      <a:pt x="59921" y="0"/>
                      <a:pt x="59921" y="0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13"/>
              <p:cNvSpPr/>
              <p:nvPr/>
            </p:nvSpPr>
            <p:spPr>
              <a:xfrm>
                <a:off x="-880847" y="-710668"/>
                <a:ext cx="2564569" cy="1865729"/>
              </a:xfrm>
              <a:custGeom>
                <a:avLst/>
                <a:gdLst/>
                <a:ahLst/>
                <a:cxnLst/>
                <a:rect l="l" t="t" r="r" b="b"/>
                <a:pathLst>
                  <a:path w="54360" h="39547" fill="none" extrusionOk="0">
                    <a:moveTo>
                      <a:pt x="1" y="36483"/>
                    </a:moveTo>
                    <a:cubicBezTo>
                      <a:pt x="15134" y="39546"/>
                      <a:pt x="36817" y="38303"/>
                      <a:pt x="49195" y="14186"/>
                    </a:cubicBezTo>
                    <a:cubicBezTo>
                      <a:pt x="51938" y="8830"/>
                      <a:pt x="54360" y="1"/>
                      <a:pt x="54360" y="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13"/>
              <p:cNvSpPr/>
              <p:nvPr/>
            </p:nvSpPr>
            <p:spPr>
              <a:xfrm>
                <a:off x="-710353" y="-783792"/>
                <a:ext cx="2302168" cy="1715751"/>
              </a:xfrm>
              <a:custGeom>
                <a:avLst/>
                <a:gdLst/>
                <a:ahLst/>
                <a:cxnLst/>
                <a:rect l="l" t="t" r="r" b="b"/>
                <a:pathLst>
                  <a:path w="48798" h="36368" fill="none" extrusionOk="0">
                    <a:moveTo>
                      <a:pt x="0" y="34356"/>
                    </a:moveTo>
                    <a:cubicBezTo>
                      <a:pt x="13276" y="36368"/>
                      <a:pt x="31883" y="34766"/>
                      <a:pt x="43480" y="13853"/>
                    </a:cubicBezTo>
                    <a:cubicBezTo>
                      <a:pt x="46401" y="8573"/>
                      <a:pt x="48798" y="0"/>
                      <a:pt x="48798" y="0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13"/>
              <p:cNvSpPr/>
              <p:nvPr/>
            </p:nvSpPr>
            <p:spPr>
              <a:xfrm>
                <a:off x="-540471" y="-856963"/>
                <a:ext cx="2040380" cy="1565868"/>
              </a:xfrm>
              <a:custGeom>
                <a:avLst/>
                <a:gdLst/>
                <a:ahLst/>
                <a:cxnLst/>
                <a:rect l="l" t="t" r="r" b="b"/>
                <a:pathLst>
                  <a:path w="43249" h="33191" fill="none" extrusionOk="0">
                    <a:moveTo>
                      <a:pt x="0" y="32229"/>
                    </a:moveTo>
                    <a:cubicBezTo>
                      <a:pt x="11431" y="33190"/>
                      <a:pt x="27051" y="31294"/>
                      <a:pt x="37777" y="13520"/>
                    </a:cubicBezTo>
                    <a:cubicBezTo>
                      <a:pt x="40904" y="8317"/>
                      <a:pt x="43249" y="1"/>
                      <a:pt x="43249" y="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7" name="Google Shape;807;p13"/>
            <p:cNvGrpSpPr/>
            <p:nvPr/>
          </p:nvGrpSpPr>
          <p:grpSpPr>
            <a:xfrm>
              <a:off x="828772" y="314668"/>
              <a:ext cx="416010" cy="486680"/>
              <a:chOff x="828772" y="314668"/>
              <a:chExt cx="416010" cy="486680"/>
            </a:xfrm>
          </p:grpSpPr>
          <p:sp>
            <p:nvSpPr>
              <p:cNvPr id="808" name="Google Shape;808;p13"/>
              <p:cNvSpPr/>
              <p:nvPr/>
            </p:nvSpPr>
            <p:spPr>
              <a:xfrm>
                <a:off x="828772" y="325849"/>
                <a:ext cx="182624" cy="180501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3826" extrusionOk="0">
                    <a:moveTo>
                      <a:pt x="2277" y="1"/>
                    </a:moveTo>
                    <a:cubicBezTo>
                      <a:pt x="1531" y="1"/>
                      <a:pt x="747" y="588"/>
                      <a:pt x="398" y="1455"/>
                    </a:cubicBezTo>
                    <a:cubicBezTo>
                      <a:pt x="1" y="2454"/>
                      <a:pt x="321" y="3454"/>
                      <a:pt x="1103" y="3748"/>
                    </a:cubicBezTo>
                    <a:cubicBezTo>
                      <a:pt x="1245" y="3800"/>
                      <a:pt x="1395" y="3825"/>
                      <a:pt x="1548" y="3825"/>
                    </a:cubicBezTo>
                    <a:cubicBezTo>
                      <a:pt x="2224" y="3825"/>
                      <a:pt x="2961" y="3340"/>
                      <a:pt x="3358" y="2557"/>
                    </a:cubicBezTo>
                    <a:cubicBezTo>
                      <a:pt x="3871" y="1544"/>
                      <a:pt x="3602" y="417"/>
                      <a:pt x="2743" y="83"/>
                    </a:cubicBezTo>
                    <a:cubicBezTo>
                      <a:pt x="2593" y="27"/>
                      <a:pt x="2436" y="1"/>
                      <a:pt x="22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13"/>
              <p:cNvSpPr/>
              <p:nvPr/>
            </p:nvSpPr>
            <p:spPr>
              <a:xfrm>
                <a:off x="828772" y="314668"/>
                <a:ext cx="182624" cy="201354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4268" fill="none" extrusionOk="0">
                    <a:moveTo>
                      <a:pt x="2743" y="320"/>
                    </a:moveTo>
                    <a:cubicBezTo>
                      <a:pt x="3602" y="654"/>
                      <a:pt x="3871" y="1781"/>
                      <a:pt x="3358" y="2794"/>
                    </a:cubicBezTo>
                    <a:cubicBezTo>
                      <a:pt x="2871" y="3755"/>
                      <a:pt x="1872" y="4267"/>
                      <a:pt x="1103" y="3985"/>
                    </a:cubicBezTo>
                    <a:cubicBezTo>
                      <a:pt x="321" y="3691"/>
                      <a:pt x="1" y="2691"/>
                      <a:pt x="398" y="1692"/>
                    </a:cubicBezTo>
                    <a:cubicBezTo>
                      <a:pt x="821" y="641"/>
                      <a:pt x="1885" y="0"/>
                      <a:pt x="2743" y="32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3"/>
              <p:cNvSpPr/>
              <p:nvPr/>
            </p:nvSpPr>
            <p:spPr>
              <a:xfrm>
                <a:off x="865664" y="494788"/>
                <a:ext cx="379118" cy="306559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6498" fill="none" extrusionOk="0">
                    <a:moveTo>
                      <a:pt x="1" y="1"/>
                    </a:moveTo>
                    <a:lnTo>
                      <a:pt x="8035" y="6498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1" name="Google Shape;811;p13"/>
            <p:cNvGrpSpPr/>
            <p:nvPr/>
          </p:nvGrpSpPr>
          <p:grpSpPr>
            <a:xfrm>
              <a:off x="323987" y="610889"/>
              <a:ext cx="341044" cy="623914"/>
              <a:chOff x="323987" y="610889"/>
              <a:chExt cx="341044" cy="623914"/>
            </a:xfrm>
          </p:grpSpPr>
          <p:sp>
            <p:nvSpPr>
              <p:cNvPr id="812" name="Google Shape;812;p13"/>
              <p:cNvSpPr/>
              <p:nvPr/>
            </p:nvSpPr>
            <p:spPr>
              <a:xfrm>
                <a:off x="323987" y="1036281"/>
                <a:ext cx="204986" cy="187814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3981" extrusionOk="0">
                    <a:moveTo>
                      <a:pt x="2671" y="0"/>
                    </a:moveTo>
                    <a:cubicBezTo>
                      <a:pt x="2077" y="0"/>
                      <a:pt x="1416" y="308"/>
                      <a:pt x="911" y="876"/>
                    </a:cubicBezTo>
                    <a:cubicBezTo>
                      <a:pt x="116" y="1760"/>
                      <a:pt x="1" y="2952"/>
                      <a:pt x="616" y="3580"/>
                    </a:cubicBezTo>
                    <a:cubicBezTo>
                      <a:pt x="879" y="3848"/>
                      <a:pt x="1237" y="3980"/>
                      <a:pt x="1629" y="3980"/>
                    </a:cubicBezTo>
                    <a:cubicBezTo>
                      <a:pt x="2154" y="3980"/>
                      <a:pt x="2738" y="3742"/>
                      <a:pt x="3230" y="3272"/>
                    </a:cubicBezTo>
                    <a:cubicBezTo>
                      <a:pt x="4127" y="2414"/>
                      <a:pt x="4345" y="1106"/>
                      <a:pt x="3679" y="402"/>
                    </a:cubicBezTo>
                    <a:cubicBezTo>
                      <a:pt x="3411" y="130"/>
                      <a:pt x="3055" y="0"/>
                      <a:pt x="26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13"/>
              <p:cNvSpPr/>
              <p:nvPr/>
            </p:nvSpPr>
            <p:spPr>
              <a:xfrm>
                <a:off x="323987" y="1022552"/>
                <a:ext cx="204986" cy="212252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4499" fill="none" extrusionOk="0">
                    <a:moveTo>
                      <a:pt x="3679" y="693"/>
                    </a:moveTo>
                    <a:cubicBezTo>
                      <a:pt x="4345" y="1397"/>
                      <a:pt x="4127" y="2705"/>
                      <a:pt x="3230" y="3563"/>
                    </a:cubicBezTo>
                    <a:cubicBezTo>
                      <a:pt x="2371" y="4383"/>
                      <a:pt x="1231" y="4499"/>
                      <a:pt x="616" y="3871"/>
                    </a:cubicBezTo>
                    <a:cubicBezTo>
                      <a:pt x="1" y="3243"/>
                      <a:pt x="116" y="2051"/>
                      <a:pt x="911" y="1167"/>
                    </a:cubicBezTo>
                    <a:cubicBezTo>
                      <a:pt x="1744" y="231"/>
                      <a:pt x="2999" y="1"/>
                      <a:pt x="3679" y="69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13"/>
              <p:cNvSpPr/>
              <p:nvPr/>
            </p:nvSpPr>
            <p:spPr>
              <a:xfrm>
                <a:off x="386259" y="610889"/>
                <a:ext cx="278772" cy="473379"/>
              </a:xfrm>
              <a:custGeom>
                <a:avLst/>
                <a:gdLst/>
                <a:ahLst/>
                <a:cxnLst/>
                <a:rect l="l" t="t" r="r" b="b"/>
                <a:pathLst>
                  <a:path w="5909" h="10034" fill="none" extrusionOk="0">
                    <a:moveTo>
                      <a:pt x="2717" y="10034"/>
                    </a:moveTo>
                    <a:lnTo>
                      <a:pt x="1" y="0"/>
                    </a:lnTo>
                    <a:cubicBezTo>
                      <a:pt x="1" y="0"/>
                      <a:pt x="5908" y="3370"/>
                      <a:pt x="4588" y="5562"/>
                    </a:cubicBezTo>
                    <a:cubicBezTo>
                      <a:pt x="3973" y="6394"/>
                      <a:pt x="2807" y="4882"/>
                      <a:pt x="2807" y="4882"/>
                    </a:cubicBez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15" name="Google Shape;815;p13"/>
          <p:cNvGrpSpPr/>
          <p:nvPr/>
        </p:nvGrpSpPr>
        <p:grpSpPr>
          <a:xfrm rot="-870592">
            <a:off x="6470060" y="-898348"/>
            <a:ext cx="3385712" cy="2433470"/>
            <a:chOff x="6449979" y="-528274"/>
            <a:chExt cx="3617396" cy="2599992"/>
          </a:xfrm>
        </p:grpSpPr>
        <p:grpSp>
          <p:nvGrpSpPr>
            <p:cNvPr id="816" name="Google Shape;816;p13"/>
            <p:cNvGrpSpPr/>
            <p:nvPr/>
          </p:nvGrpSpPr>
          <p:grpSpPr>
            <a:xfrm rot="1281848">
              <a:off x="6872795" y="142919"/>
              <a:ext cx="3039627" cy="1424068"/>
              <a:chOff x="5250782" y="5679875"/>
              <a:chExt cx="3039575" cy="1424044"/>
            </a:xfrm>
          </p:grpSpPr>
          <p:sp>
            <p:nvSpPr>
              <p:cNvPr id="817" name="Google Shape;817;p13"/>
              <p:cNvSpPr/>
              <p:nvPr/>
            </p:nvSpPr>
            <p:spPr>
              <a:xfrm>
                <a:off x="5250782" y="5760619"/>
                <a:ext cx="3039575" cy="1343300"/>
              </a:xfrm>
              <a:custGeom>
                <a:avLst/>
                <a:gdLst/>
                <a:ahLst/>
                <a:cxnLst/>
                <a:rect l="l" t="t" r="r" b="b"/>
                <a:pathLst>
                  <a:path w="86845" h="38380" fill="none" extrusionOk="0">
                    <a:moveTo>
                      <a:pt x="1" y="0"/>
                    </a:moveTo>
                    <a:cubicBezTo>
                      <a:pt x="12662" y="18222"/>
                      <a:pt x="37471" y="38379"/>
                      <a:pt x="71736" y="21644"/>
                    </a:cubicBezTo>
                    <a:cubicBezTo>
                      <a:pt x="77875" y="18658"/>
                      <a:pt x="86845" y="12251"/>
                      <a:pt x="86845" y="1225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13"/>
              <p:cNvSpPr/>
              <p:nvPr/>
            </p:nvSpPr>
            <p:spPr>
              <a:xfrm>
                <a:off x="5454864" y="5740424"/>
                <a:ext cx="2815330" cy="1167950"/>
              </a:xfrm>
              <a:custGeom>
                <a:avLst/>
                <a:gdLst/>
                <a:ahLst/>
                <a:cxnLst/>
                <a:rect l="l" t="t" r="r" b="b"/>
                <a:pathLst>
                  <a:path w="80438" h="33370" fill="none" extrusionOk="0">
                    <a:moveTo>
                      <a:pt x="1" y="1"/>
                    </a:moveTo>
                    <a:cubicBezTo>
                      <a:pt x="11816" y="15967"/>
                      <a:pt x="34100" y="33369"/>
                      <a:pt x="65457" y="19043"/>
                    </a:cubicBezTo>
                    <a:cubicBezTo>
                      <a:pt x="71672" y="16211"/>
                      <a:pt x="80437" y="10047"/>
                      <a:pt x="80437" y="10047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13"/>
              <p:cNvSpPr/>
              <p:nvPr/>
            </p:nvSpPr>
            <p:spPr>
              <a:xfrm>
                <a:off x="5658947" y="5720264"/>
                <a:ext cx="2591505" cy="995680"/>
              </a:xfrm>
              <a:custGeom>
                <a:avLst/>
                <a:gdLst/>
                <a:ahLst/>
                <a:cxnLst/>
                <a:rect l="l" t="t" r="r" b="b"/>
                <a:pathLst>
                  <a:path w="74043" h="28448" fill="none" extrusionOk="0">
                    <a:moveTo>
                      <a:pt x="0" y="0"/>
                    </a:moveTo>
                    <a:cubicBezTo>
                      <a:pt x="10957" y="13699"/>
                      <a:pt x="30781" y="28448"/>
                      <a:pt x="59177" y="16441"/>
                    </a:cubicBezTo>
                    <a:cubicBezTo>
                      <a:pt x="65482" y="13775"/>
                      <a:pt x="74042" y="7842"/>
                      <a:pt x="74042" y="7842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13"/>
              <p:cNvSpPr/>
              <p:nvPr/>
            </p:nvSpPr>
            <p:spPr>
              <a:xfrm>
                <a:off x="5862994" y="5700070"/>
                <a:ext cx="2367715" cy="827085"/>
              </a:xfrm>
              <a:custGeom>
                <a:avLst/>
                <a:gdLst/>
                <a:ahLst/>
                <a:cxnLst/>
                <a:rect l="l" t="t" r="r" b="b"/>
                <a:pathLst>
                  <a:path w="67649" h="23631" fill="none" extrusionOk="0">
                    <a:moveTo>
                      <a:pt x="1" y="0"/>
                    </a:moveTo>
                    <a:cubicBezTo>
                      <a:pt x="10111" y="11444"/>
                      <a:pt x="27513" y="23630"/>
                      <a:pt x="52886" y="13840"/>
                    </a:cubicBezTo>
                    <a:cubicBezTo>
                      <a:pt x="59293" y="11380"/>
                      <a:pt x="67648" y="5652"/>
                      <a:pt x="67648" y="5652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13"/>
              <p:cNvSpPr/>
              <p:nvPr/>
            </p:nvSpPr>
            <p:spPr>
              <a:xfrm>
                <a:off x="6067076" y="5679875"/>
                <a:ext cx="2143435" cy="662025"/>
              </a:xfrm>
              <a:custGeom>
                <a:avLst/>
                <a:gdLst/>
                <a:ahLst/>
                <a:cxnLst/>
                <a:rect l="l" t="t" r="r" b="b"/>
                <a:pathLst>
                  <a:path w="61241" h="18915" fill="none" extrusionOk="0">
                    <a:moveTo>
                      <a:pt x="0" y="1"/>
                    </a:moveTo>
                    <a:cubicBezTo>
                      <a:pt x="9252" y="9176"/>
                      <a:pt x="24284" y="18915"/>
                      <a:pt x="46607" y="11239"/>
                    </a:cubicBezTo>
                    <a:cubicBezTo>
                      <a:pt x="53129" y="8996"/>
                      <a:pt x="61241" y="3448"/>
                      <a:pt x="61241" y="3448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2" name="Google Shape;822;p13"/>
            <p:cNvGrpSpPr/>
            <p:nvPr/>
          </p:nvGrpSpPr>
          <p:grpSpPr>
            <a:xfrm rot="1281848">
              <a:off x="8994824" y="895474"/>
              <a:ext cx="178083" cy="499247"/>
              <a:chOff x="7430972" y="6160663"/>
              <a:chExt cx="178080" cy="499239"/>
            </a:xfrm>
          </p:grpSpPr>
          <p:sp>
            <p:nvSpPr>
              <p:cNvPr id="823" name="Google Shape;823;p13"/>
              <p:cNvSpPr/>
              <p:nvPr/>
            </p:nvSpPr>
            <p:spPr>
              <a:xfrm>
                <a:off x="7430972" y="6169903"/>
                <a:ext cx="178080" cy="129675"/>
              </a:xfrm>
              <a:custGeom>
                <a:avLst/>
                <a:gdLst/>
                <a:ahLst/>
                <a:cxnLst/>
                <a:rect l="l" t="t" r="r" b="b"/>
                <a:pathLst>
                  <a:path w="5088" h="3705" extrusionOk="0">
                    <a:moveTo>
                      <a:pt x="2858" y="1"/>
                    </a:moveTo>
                    <a:cubicBezTo>
                      <a:pt x="2417" y="1"/>
                      <a:pt x="1952" y="111"/>
                      <a:pt x="1525" y="339"/>
                    </a:cubicBezTo>
                    <a:cubicBezTo>
                      <a:pt x="449" y="916"/>
                      <a:pt x="0" y="2031"/>
                      <a:pt x="461" y="2851"/>
                    </a:cubicBezTo>
                    <a:cubicBezTo>
                      <a:pt x="778" y="3397"/>
                      <a:pt x="1435" y="3705"/>
                      <a:pt x="2173" y="3705"/>
                    </a:cubicBezTo>
                    <a:cubicBezTo>
                      <a:pt x="2542" y="3705"/>
                      <a:pt x="2930" y="3628"/>
                      <a:pt x="3306" y="3466"/>
                    </a:cubicBezTo>
                    <a:cubicBezTo>
                      <a:pt x="4485" y="2953"/>
                      <a:pt x="5087" y="1774"/>
                      <a:pt x="4562" y="864"/>
                    </a:cubicBezTo>
                    <a:cubicBezTo>
                      <a:pt x="4243" y="299"/>
                      <a:pt x="3583" y="1"/>
                      <a:pt x="28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13"/>
              <p:cNvSpPr/>
              <p:nvPr/>
            </p:nvSpPr>
            <p:spPr>
              <a:xfrm>
                <a:off x="7430972" y="6160663"/>
                <a:ext cx="178080" cy="147595"/>
              </a:xfrm>
              <a:custGeom>
                <a:avLst/>
                <a:gdLst/>
                <a:ahLst/>
                <a:cxnLst/>
                <a:rect l="l" t="t" r="r" b="b"/>
                <a:pathLst>
                  <a:path w="5088" h="4217" fill="none" extrusionOk="0">
                    <a:moveTo>
                      <a:pt x="4562" y="1128"/>
                    </a:moveTo>
                    <a:cubicBezTo>
                      <a:pt x="5087" y="2038"/>
                      <a:pt x="4485" y="3217"/>
                      <a:pt x="3306" y="3730"/>
                    </a:cubicBezTo>
                    <a:cubicBezTo>
                      <a:pt x="2179" y="4217"/>
                      <a:pt x="936" y="3935"/>
                      <a:pt x="461" y="3115"/>
                    </a:cubicBezTo>
                    <a:cubicBezTo>
                      <a:pt x="0" y="2295"/>
                      <a:pt x="449" y="1180"/>
                      <a:pt x="1525" y="603"/>
                    </a:cubicBezTo>
                    <a:cubicBezTo>
                      <a:pt x="2653" y="1"/>
                      <a:pt x="4050" y="219"/>
                      <a:pt x="4562" y="1128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13"/>
              <p:cNvSpPr/>
              <p:nvPr/>
            </p:nvSpPr>
            <p:spPr>
              <a:xfrm>
                <a:off x="7442172" y="6256667"/>
                <a:ext cx="78960" cy="40323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521" fill="none" extrusionOk="0">
                    <a:moveTo>
                      <a:pt x="1" y="0"/>
                    </a:moveTo>
                    <a:lnTo>
                      <a:pt x="2256" y="11520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6" name="Google Shape;826;p13"/>
            <p:cNvGrpSpPr/>
            <p:nvPr/>
          </p:nvGrpSpPr>
          <p:grpSpPr>
            <a:xfrm rot="1281876" flipH="1">
              <a:off x="9436971" y="1306536"/>
              <a:ext cx="307138" cy="621498"/>
              <a:chOff x="5635147" y="6404645"/>
              <a:chExt cx="150290" cy="304114"/>
            </a:xfrm>
          </p:grpSpPr>
          <p:sp>
            <p:nvSpPr>
              <p:cNvPr id="827" name="Google Shape;827;p13"/>
              <p:cNvSpPr/>
              <p:nvPr/>
            </p:nvSpPr>
            <p:spPr>
              <a:xfrm>
                <a:off x="5635147" y="6411540"/>
                <a:ext cx="103670" cy="89950"/>
              </a:xfrm>
              <a:custGeom>
                <a:avLst/>
                <a:gdLst/>
                <a:ahLst/>
                <a:cxnLst/>
                <a:rect l="l" t="t" r="r" b="b"/>
                <a:pathLst>
                  <a:path w="2962" h="2570" extrusionOk="0">
                    <a:moveTo>
                      <a:pt x="1778" y="1"/>
                    </a:moveTo>
                    <a:cubicBezTo>
                      <a:pt x="1341" y="1"/>
                      <a:pt x="861" y="224"/>
                      <a:pt x="526" y="624"/>
                    </a:cubicBezTo>
                    <a:cubicBezTo>
                      <a:pt x="14" y="1213"/>
                      <a:pt x="1" y="1969"/>
                      <a:pt x="475" y="2354"/>
                    </a:cubicBezTo>
                    <a:cubicBezTo>
                      <a:pt x="655" y="2499"/>
                      <a:pt x="887" y="2569"/>
                      <a:pt x="1136" y="2569"/>
                    </a:cubicBezTo>
                    <a:cubicBezTo>
                      <a:pt x="1527" y="2569"/>
                      <a:pt x="1958" y="2395"/>
                      <a:pt x="2295" y="2059"/>
                    </a:cubicBezTo>
                    <a:cubicBezTo>
                      <a:pt x="2884" y="1482"/>
                      <a:pt x="2961" y="650"/>
                      <a:pt x="2449" y="227"/>
                    </a:cubicBezTo>
                    <a:cubicBezTo>
                      <a:pt x="2262" y="73"/>
                      <a:pt x="2027" y="1"/>
                      <a:pt x="17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13"/>
              <p:cNvSpPr/>
              <p:nvPr/>
            </p:nvSpPr>
            <p:spPr>
              <a:xfrm>
                <a:off x="5635147" y="6404645"/>
                <a:ext cx="103670" cy="102305"/>
              </a:xfrm>
              <a:custGeom>
                <a:avLst/>
                <a:gdLst/>
                <a:ahLst/>
                <a:cxnLst/>
                <a:rect l="l" t="t" r="r" b="b"/>
                <a:pathLst>
                  <a:path w="2962" h="2923" fill="none" extrusionOk="0">
                    <a:moveTo>
                      <a:pt x="2449" y="424"/>
                    </a:moveTo>
                    <a:cubicBezTo>
                      <a:pt x="2961" y="847"/>
                      <a:pt x="2884" y="1679"/>
                      <a:pt x="2295" y="2256"/>
                    </a:cubicBezTo>
                    <a:cubicBezTo>
                      <a:pt x="1744" y="2807"/>
                      <a:pt x="936" y="2922"/>
                      <a:pt x="475" y="2551"/>
                    </a:cubicBezTo>
                    <a:cubicBezTo>
                      <a:pt x="1" y="2166"/>
                      <a:pt x="14" y="1410"/>
                      <a:pt x="526" y="821"/>
                    </a:cubicBezTo>
                    <a:cubicBezTo>
                      <a:pt x="1052" y="193"/>
                      <a:pt x="1936" y="1"/>
                      <a:pt x="2449" y="424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3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13"/>
              <p:cNvSpPr/>
              <p:nvPr/>
            </p:nvSpPr>
            <p:spPr>
              <a:xfrm>
                <a:off x="5645472" y="6487174"/>
                <a:ext cx="139965" cy="221585"/>
              </a:xfrm>
              <a:custGeom>
                <a:avLst/>
                <a:gdLst/>
                <a:ahLst/>
                <a:cxnLst/>
                <a:rect l="l" t="t" r="r" b="b"/>
                <a:pathLst>
                  <a:path w="3999" h="6331" fill="none" extrusionOk="0">
                    <a:moveTo>
                      <a:pt x="1" y="1"/>
                    </a:moveTo>
                    <a:lnTo>
                      <a:pt x="3999" y="6331"/>
                    </a:lnTo>
                  </a:path>
                </a:pathLst>
              </a:custGeom>
              <a:noFill/>
              <a:ln w="2857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0" name="Google Shape;830;p13"/>
            <p:cNvGrpSpPr/>
            <p:nvPr/>
          </p:nvGrpSpPr>
          <p:grpSpPr>
            <a:xfrm rot="1281848">
              <a:off x="8256213" y="574644"/>
              <a:ext cx="414930" cy="480379"/>
              <a:chOff x="6614678" y="6088459"/>
              <a:chExt cx="414922" cy="480370"/>
            </a:xfrm>
          </p:grpSpPr>
          <p:sp>
            <p:nvSpPr>
              <p:cNvPr id="831" name="Google Shape;831;p13"/>
              <p:cNvSpPr/>
              <p:nvPr/>
            </p:nvSpPr>
            <p:spPr>
              <a:xfrm>
                <a:off x="6614678" y="6421025"/>
                <a:ext cx="187075" cy="139125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3975" extrusionOk="0">
                    <a:moveTo>
                      <a:pt x="3112" y="1"/>
                    </a:moveTo>
                    <a:cubicBezTo>
                      <a:pt x="2758" y="1"/>
                      <a:pt x="2384" y="65"/>
                      <a:pt x="2013" y="199"/>
                    </a:cubicBezTo>
                    <a:cubicBezTo>
                      <a:pt x="744" y="673"/>
                      <a:pt x="1" y="1801"/>
                      <a:pt x="270" y="2762"/>
                    </a:cubicBezTo>
                    <a:cubicBezTo>
                      <a:pt x="488" y="3507"/>
                      <a:pt x="1268" y="3974"/>
                      <a:pt x="2211" y="3974"/>
                    </a:cubicBezTo>
                    <a:cubicBezTo>
                      <a:pt x="2485" y="3974"/>
                      <a:pt x="2772" y="3935"/>
                      <a:pt x="3063" y="3851"/>
                    </a:cubicBezTo>
                    <a:cubicBezTo>
                      <a:pt x="4422" y="3467"/>
                      <a:pt x="5344" y="2275"/>
                      <a:pt x="5050" y="1211"/>
                    </a:cubicBezTo>
                    <a:cubicBezTo>
                      <a:pt x="4827" y="441"/>
                      <a:pt x="4040" y="1"/>
                      <a:pt x="311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13"/>
              <p:cNvSpPr/>
              <p:nvPr/>
            </p:nvSpPr>
            <p:spPr>
              <a:xfrm>
                <a:off x="6614678" y="6410945"/>
                <a:ext cx="187075" cy="157885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511" fill="none" extrusionOk="0">
                    <a:moveTo>
                      <a:pt x="5050" y="1499"/>
                    </a:moveTo>
                    <a:cubicBezTo>
                      <a:pt x="5344" y="2563"/>
                      <a:pt x="4422" y="3755"/>
                      <a:pt x="3063" y="4139"/>
                    </a:cubicBezTo>
                    <a:cubicBezTo>
                      <a:pt x="1769" y="4511"/>
                      <a:pt x="552" y="4011"/>
                      <a:pt x="270" y="3050"/>
                    </a:cubicBezTo>
                    <a:cubicBezTo>
                      <a:pt x="1" y="2089"/>
                      <a:pt x="744" y="961"/>
                      <a:pt x="2013" y="487"/>
                    </a:cubicBezTo>
                    <a:cubicBezTo>
                      <a:pt x="3358" y="0"/>
                      <a:pt x="4742" y="436"/>
                      <a:pt x="5050" y="1499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4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13"/>
              <p:cNvSpPr/>
              <p:nvPr/>
            </p:nvSpPr>
            <p:spPr>
              <a:xfrm>
                <a:off x="6792756" y="6088459"/>
                <a:ext cx="236845" cy="403690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11534" fill="none" extrusionOk="0">
                    <a:moveTo>
                      <a:pt x="0" y="11534"/>
                    </a:moveTo>
                    <a:lnTo>
                      <a:pt x="2627" y="1"/>
                    </a:lnTo>
                    <a:cubicBezTo>
                      <a:pt x="2627" y="1"/>
                      <a:pt x="6766" y="6549"/>
                      <a:pt x="4267" y="8048"/>
                    </a:cubicBezTo>
                    <a:cubicBezTo>
                      <a:pt x="3204" y="8548"/>
                      <a:pt x="2845" y="6408"/>
                      <a:pt x="2845" y="6408"/>
                    </a:cubicBezTo>
                  </a:path>
                </a:pathLst>
              </a:custGeom>
              <a:noFill/>
              <a:ln w="28575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4" name="Google Shape;834;p13"/>
            <p:cNvGrpSpPr/>
            <p:nvPr/>
          </p:nvGrpSpPr>
          <p:grpSpPr>
            <a:xfrm rot="1281786">
              <a:off x="6556327" y="-455586"/>
              <a:ext cx="528001" cy="683472"/>
              <a:chOff x="4682110" y="5909052"/>
              <a:chExt cx="237719" cy="307716"/>
            </a:xfrm>
          </p:grpSpPr>
          <p:sp>
            <p:nvSpPr>
              <p:cNvPr id="835" name="Google Shape;835;p13"/>
              <p:cNvSpPr/>
              <p:nvPr/>
            </p:nvSpPr>
            <p:spPr>
              <a:xfrm>
                <a:off x="4682110" y="6048805"/>
                <a:ext cx="67305" cy="51555"/>
              </a:xfrm>
              <a:custGeom>
                <a:avLst/>
                <a:gdLst/>
                <a:ahLst/>
                <a:cxnLst/>
                <a:rect l="l" t="t" r="r" b="b"/>
                <a:pathLst>
                  <a:path w="1923" h="1473" extrusionOk="0">
                    <a:moveTo>
                      <a:pt x="910" y="0"/>
                    </a:moveTo>
                    <a:cubicBezTo>
                      <a:pt x="447" y="0"/>
                      <a:pt x="61" y="281"/>
                      <a:pt x="26" y="660"/>
                    </a:cubicBezTo>
                    <a:cubicBezTo>
                      <a:pt x="0" y="1057"/>
                      <a:pt x="385" y="1428"/>
                      <a:pt x="897" y="1467"/>
                    </a:cubicBezTo>
                    <a:cubicBezTo>
                      <a:pt x="935" y="1471"/>
                      <a:pt x="973" y="1473"/>
                      <a:pt x="1010" y="1473"/>
                    </a:cubicBezTo>
                    <a:cubicBezTo>
                      <a:pt x="1463" y="1473"/>
                      <a:pt x="1848" y="1193"/>
                      <a:pt x="1884" y="826"/>
                    </a:cubicBezTo>
                    <a:cubicBezTo>
                      <a:pt x="1922" y="416"/>
                      <a:pt x="1525" y="44"/>
                      <a:pt x="1025" y="6"/>
                    </a:cubicBezTo>
                    <a:cubicBezTo>
                      <a:pt x="986" y="2"/>
                      <a:pt x="948" y="0"/>
                      <a:pt x="9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13"/>
              <p:cNvSpPr/>
              <p:nvPr/>
            </p:nvSpPr>
            <p:spPr>
              <a:xfrm>
                <a:off x="4682110" y="6047195"/>
                <a:ext cx="67305" cy="54775"/>
              </a:xfrm>
              <a:custGeom>
                <a:avLst/>
                <a:gdLst/>
                <a:ahLst/>
                <a:cxnLst/>
                <a:rect l="l" t="t" r="r" b="b"/>
                <a:pathLst>
                  <a:path w="1923" h="1565" fill="none" extrusionOk="0">
                    <a:moveTo>
                      <a:pt x="1884" y="872"/>
                    </a:moveTo>
                    <a:cubicBezTo>
                      <a:pt x="1846" y="1269"/>
                      <a:pt x="1397" y="1564"/>
                      <a:pt x="897" y="1513"/>
                    </a:cubicBezTo>
                    <a:cubicBezTo>
                      <a:pt x="385" y="1474"/>
                      <a:pt x="0" y="1103"/>
                      <a:pt x="26" y="706"/>
                    </a:cubicBezTo>
                    <a:cubicBezTo>
                      <a:pt x="64" y="295"/>
                      <a:pt x="513" y="1"/>
                      <a:pt x="1025" y="52"/>
                    </a:cubicBezTo>
                    <a:cubicBezTo>
                      <a:pt x="1525" y="90"/>
                      <a:pt x="1922" y="462"/>
                      <a:pt x="1884" y="872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13"/>
              <p:cNvSpPr/>
              <p:nvPr/>
            </p:nvSpPr>
            <p:spPr>
              <a:xfrm>
                <a:off x="4791099" y="6164058"/>
                <a:ext cx="67305" cy="51485"/>
              </a:xfrm>
              <a:custGeom>
                <a:avLst/>
                <a:gdLst/>
                <a:ahLst/>
                <a:cxnLst/>
                <a:rect l="l" t="t" r="r" b="b"/>
                <a:pathLst>
                  <a:path w="1923" h="1471" extrusionOk="0">
                    <a:moveTo>
                      <a:pt x="910" y="0"/>
                    </a:moveTo>
                    <a:cubicBezTo>
                      <a:pt x="449" y="0"/>
                      <a:pt x="74" y="281"/>
                      <a:pt x="39" y="660"/>
                    </a:cubicBezTo>
                    <a:cubicBezTo>
                      <a:pt x="0" y="1057"/>
                      <a:pt x="385" y="1429"/>
                      <a:pt x="897" y="1467"/>
                    </a:cubicBezTo>
                    <a:cubicBezTo>
                      <a:pt x="928" y="1469"/>
                      <a:pt x="960" y="1471"/>
                      <a:pt x="990" y="1471"/>
                    </a:cubicBezTo>
                    <a:cubicBezTo>
                      <a:pt x="1463" y="1471"/>
                      <a:pt x="1861" y="1199"/>
                      <a:pt x="1897" y="814"/>
                    </a:cubicBezTo>
                    <a:cubicBezTo>
                      <a:pt x="1922" y="416"/>
                      <a:pt x="1538" y="45"/>
                      <a:pt x="1025" y="6"/>
                    </a:cubicBezTo>
                    <a:cubicBezTo>
                      <a:pt x="986" y="2"/>
                      <a:pt x="948" y="0"/>
                      <a:pt x="9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13"/>
              <p:cNvSpPr/>
              <p:nvPr/>
            </p:nvSpPr>
            <p:spPr>
              <a:xfrm>
                <a:off x="4791099" y="6162483"/>
                <a:ext cx="67305" cy="54285"/>
              </a:xfrm>
              <a:custGeom>
                <a:avLst/>
                <a:gdLst/>
                <a:ahLst/>
                <a:cxnLst/>
                <a:rect l="l" t="t" r="r" b="b"/>
                <a:pathLst>
                  <a:path w="1923" h="1551" fill="none" extrusionOk="0">
                    <a:moveTo>
                      <a:pt x="1897" y="859"/>
                    </a:moveTo>
                    <a:cubicBezTo>
                      <a:pt x="1858" y="1269"/>
                      <a:pt x="1410" y="1551"/>
                      <a:pt x="897" y="1512"/>
                    </a:cubicBezTo>
                    <a:cubicBezTo>
                      <a:pt x="385" y="1474"/>
                      <a:pt x="0" y="1102"/>
                      <a:pt x="39" y="705"/>
                    </a:cubicBezTo>
                    <a:cubicBezTo>
                      <a:pt x="77" y="295"/>
                      <a:pt x="513" y="0"/>
                      <a:pt x="1025" y="51"/>
                    </a:cubicBezTo>
                    <a:cubicBezTo>
                      <a:pt x="1538" y="90"/>
                      <a:pt x="1922" y="461"/>
                      <a:pt x="1897" y="859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13"/>
              <p:cNvSpPr/>
              <p:nvPr/>
            </p:nvSpPr>
            <p:spPr>
              <a:xfrm>
                <a:off x="4746229" y="5909052"/>
                <a:ext cx="173600" cy="289345"/>
              </a:xfrm>
              <a:custGeom>
                <a:avLst/>
                <a:gdLst/>
                <a:ahLst/>
                <a:cxnLst/>
                <a:rect l="l" t="t" r="r" b="b"/>
                <a:pathLst>
                  <a:path w="4960" h="8267" fill="none" extrusionOk="0">
                    <a:moveTo>
                      <a:pt x="1" y="4986"/>
                    </a:moveTo>
                    <a:lnTo>
                      <a:pt x="2064" y="1"/>
                    </a:lnTo>
                    <a:lnTo>
                      <a:pt x="4960" y="3243"/>
                    </a:lnTo>
                    <a:lnTo>
                      <a:pt x="3127" y="8266"/>
                    </a:lnTo>
                  </a:path>
                </a:pathLst>
              </a:custGeom>
              <a:noFill/>
              <a:ln w="2857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13"/>
              <p:cNvSpPr/>
              <p:nvPr/>
            </p:nvSpPr>
            <p:spPr>
              <a:xfrm>
                <a:off x="4803629" y="5945836"/>
                <a:ext cx="101395" cy="117110"/>
              </a:xfrm>
              <a:custGeom>
                <a:avLst/>
                <a:gdLst/>
                <a:ahLst/>
                <a:cxnLst/>
                <a:rect l="l" t="t" r="r" b="b"/>
                <a:pathLst>
                  <a:path w="2897" h="3346" fill="none" extrusionOk="0">
                    <a:moveTo>
                      <a:pt x="1" y="1"/>
                    </a:moveTo>
                    <a:lnTo>
                      <a:pt x="2897" y="3345"/>
                    </a:lnTo>
                  </a:path>
                </a:pathLst>
              </a:custGeom>
              <a:noFill/>
              <a:ln w="28575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1" name="Google Shape;841;p13"/>
            <p:cNvGrpSpPr/>
            <p:nvPr/>
          </p:nvGrpSpPr>
          <p:grpSpPr>
            <a:xfrm rot="1281848">
              <a:off x="7659301" y="187760"/>
              <a:ext cx="705539" cy="512229"/>
              <a:chOff x="5913673" y="5891587"/>
              <a:chExt cx="705527" cy="512220"/>
            </a:xfrm>
          </p:grpSpPr>
          <p:sp>
            <p:nvSpPr>
              <p:cNvPr id="842" name="Google Shape;842;p13"/>
              <p:cNvSpPr/>
              <p:nvPr/>
            </p:nvSpPr>
            <p:spPr>
              <a:xfrm>
                <a:off x="6274728" y="6222122"/>
                <a:ext cx="203665" cy="161490"/>
              </a:xfrm>
              <a:custGeom>
                <a:avLst/>
                <a:gdLst/>
                <a:ahLst/>
                <a:cxnLst/>
                <a:rect l="l" t="t" r="r" b="b"/>
                <a:pathLst>
                  <a:path w="5819" h="4614" fill="none" extrusionOk="0">
                    <a:moveTo>
                      <a:pt x="5498" y="1833"/>
                    </a:moveTo>
                    <a:cubicBezTo>
                      <a:pt x="5818" y="3012"/>
                      <a:pt x="4793" y="4165"/>
                      <a:pt x="3307" y="4396"/>
                    </a:cubicBezTo>
                    <a:cubicBezTo>
                      <a:pt x="1897" y="4613"/>
                      <a:pt x="577" y="3934"/>
                      <a:pt x="295" y="2871"/>
                    </a:cubicBezTo>
                    <a:cubicBezTo>
                      <a:pt x="0" y="1807"/>
                      <a:pt x="833" y="692"/>
                      <a:pt x="2217" y="359"/>
                    </a:cubicBezTo>
                    <a:cubicBezTo>
                      <a:pt x="3678" y="0"/>
                      <a:pt x="5190" y="654"/>
                      <a:pt x="5498" y="183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13"/>
              <p:cNvSpPr/>
              <p:nvPr/>
            </p:nvSpPr>
            <p:spPr>
              <a:xfrm>
                <a:off x="6106100" y="5891587"/>
                <a:ext cx="513100" cy="440895"/>
              </a:xfrm>
              <a:custGeom>
                <a:avLst/>
                <a:gdLst/>
                <a:ahLst/>
                <a:cxnLst/>
                <a:rect l="l" t="t" r="r" b="b"/>
                <a:pathLst>
                  <a:path w="14660" h="12597" fill="none" extrusionOk="0">
                    <a:moveTo>
                      <a:pt x="0" y="12597"/>
                    </a:moveTo>
                    <a:lnTo>
                      <a:pt x="3985" y="1845"/>
                    </a:lnTo>
                    <a:lnTo>
                      <a:pt x="14660" y="0"/>
                    </a:lnTo>
                    <a:lnTo>
                      <a:pt x="10470" y="11674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13"/>
              <p:cNvSpPr/>
              <p:nvPr/>
            </p:nvSpPr>
            <p:spPr>
              <a:xfrm>
                <a:off x="5913673" y="6251172"/>
                <a:ext cx="203210" cy="146090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4174" extrusionOk="0">
                    <a:moveTo>
                      <a:pt x="3007" y="1"/>
                    </a:moveTo>
                    <a:cubicBezTo>
                      <a:pt x="2747" y="1"/>
                      <a:pt x="2482" y="30"/>
                      <a:pt x="2218" y="93"/>
                    </a:cubicBezTo>
                    <a:cubicBezTo>
                      <a:pt x="834" y="426"/>
                      <a:pt x="1" y="1541"/>
                      <a:pt x="283" y="2605"/>
                    </a:cubicBezTo>
                    <a:cubicBezTo>
                      <a:pt x="539" y="3530"/>
                      <a:pt x="1571" y="4174"/>
                      <a:pt x="2764" y="4174"/>
                    </a:cubicBezTo>
                    <a:cubicBezTo>
                      <a:pt x="2942" y="4174"/>
                      <a:pt x="3124" y="4159"/>
                      <a:pt x="3307" y="4129"/>
                    </a:cubicBezTo>
                    <a:cubicBezTo>
                      <a:pt x="4793" y="3899"/>
                      <a:pt x="5806" y="2746"/>
                      <a:pt x="5498" y="1579"/>
                    </a:cubicBezTo>
                    <a:cubicBezTo>
                      <a:pt x="5236" y="614"/>
                      <a:pt x="4182" y="1"/>
                      <a:pt x="30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13"/>
              <p:cNvSpPr/>
              <p:nvPr/>
            </p:nvSpPr>
            <p:spPr>
              <a:xfrm>
                <a:off x="5913673" y="6242282"/>
                <a:ext cx="203210" cy="161525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4615" fill="none" extrusionOk="0">
                    <a:moveTo>
                      <a:pt x="5498" y="1833"/>
                    </a:moveTo>
                    <a:cubicBezTo>
                      <a:pt x="5806" y="3000"/>
                      <a:pt x="4793" y="4153"/>
                      <a:pt x="3307" y="4383"/>
                    </a:cubicBezTo>
                    <a:cubicBezTo>
                      <a:pt x="1897" y="4614"/>
                      <a:pt x="577" y="3922"/>
                      <a:pt x="283" y="2859"/>
                    </a:cubicBezTo>
                    <a:cubicBezTo>
                      <a:pt x="1" y="1795"/>
                      <a:pt x="834" y="680"/>
                      <a:pt x="2218" y="347"/>
                    </a:cubicBezTo>
                    <a:cubicBezTo>
                      <a:pt x="3679" y="1"/>
                      <a:pt x="5178" y="654"/>
                      <a:pt x="5498" y="183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13"/>
              <p:cNvSpPr/>
              <p:nvPr/>
            </p:nvSpPr>
            <p:spPr>
              <a:xfrm>
                <a:off x="6213269" y="5990251"/>
                <a:ext cx="370510" cy="53410"/>
              </a:xfrm>
              <a:custGeom>
                <a:avLst/>
                <a:gdLst/>
                <a:ahLst/>
                <a:cxnLst/>
                <a:rect l="l" t="t" r="r" b="b"/>
                <a:pathLst>
                  <a:path w="10586" h="1526" fill="none" extrusionOk="0">
                    <a:moveTo>
                      <a:pt x="1" y="1525"/>
                    </a:moveTo>
                    <a:lnTo>
                      <a:pt x="10586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13"/>
              <p:cNvSpPr/>
              <p:nvPr/>
            </p:nvSpPr>
            <p:spPr>
              <a:xfrm>
                <a:off x="6274728" y="6231222"/>
                <a:ext cx="203665" cy="146195"/>
              </a:xfrm>
              <a:custGeom>
                <a:avLst/>
                <a:gdLst/>
                <a:ahLst/>
                <a:cxnLst/>
                <a:rect l="l" t="t" r="r" b="b"/>
                <a:pathLst>
                  <a:path w="5819" h="4177" extrusionOk="0">
                    <a:moveTo>
                      <a:pt x="3028" y="1"/>
                    </a:moveTo>
                    <a:cubicBezTo>
                      <a:pt x="2761" y="1"/>
                      <a:pt x="2488" y="33"/>
                      <a:pt x="2217" y="99"/>
                    </a:cubicBezTo>
                    <a:cubicBezTo>
                      <a:pt x="833" y="432"/>
                      <a:pt x="0" y="1547"/>
                      <a:pt x="295" y="2611"/>
                    </a:cubicBezTo>
                    <a:cubicBezTo>
                      <a:pt x="542" y="3540"/>
                      <a:pt x="1581" y="4176"/>
                      <a:pt x="2780" y="4176"/>
                    </a:cubicBezTo>
                    <a:cubicBezTo>
                      <a:pt x="2953" y="4176"/>
                      <a:pt x="3129" y="4163"/>
                      <a:pt x="3307" y="4136"/>
                    </a:cubicBezTo>
                    <a:cubicBezTo>
                      <a:pt x="4793" y="3905"/>
                      <a:pt x="5818" y="2752"/>
                      <a:pt x="5498" y="1573"/>
                    </a:cubicBezTo>
                    <a:cubicBezTo>
                      <a:pt x="5247" y="613"/>
                      <a:pt x="4198" y="1"/>
                      <a:pt x="30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48" name="Google Shape;848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49" name="Google Shape;849;p13"/>
          <p:cNvSpPr txBox="1">
            <a:spLocks noGrp="1"/>
          </p:cNvSpPr>
          <p:nvPr>
            <p:ph type="title" idx="2"/>
          </p:nvPr>
        </p:nvSpPr>
        <p:spPr>
          <a:xfrm>
            <a:off x="2056701" y="1694123"/>
            <a:ext cx="2460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50" name="Google Shape;850;p13"/>
          <p:cNvSpPr txBox="1">
            <a:spLocks noGrp="1"/>
          </p:cNvSpPr>
          <p:nvPr>
            <p:ph type="subTitle" idx="1"/>
          </p:nvPr>
        </p:nvSpPr>
        <p:spPr>
          <a:xfrm>
            <a:off x="2056688" y="214077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1" name="Google Shape;851;p13"/>
          <p:cNvSpPr txBox="1">
            <a:spLocks noGrp="1"/>
          </p:cNvSpPr>
          <p:nvPr>
            <p:ph type="title" idx="3"/>
          </p:nvPr>
        </p:nvSpPr>
        <p:spPr>
          <a:xfrm>
            <a:off x="5635100" y="1694123"/>
            <a:ext cx="2460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52" name="Google Shape;852;p13"/>
          <p:cNvSpPr txBox="1">
            <a:spLocks noGrp="1"/>
          </p:cNvSpPr>
          <p:nvPr>
            <p:ph type="subTitle" idx="4"/>
          </p:nvPr>
        </p:nvSpPr>
        <p:spPr>
          <a:xfrm>
            <a:off x="5635107" y="214077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3" name="Google Shape;853;p13"/>
          <p:cNvSpPr txBox="1">
            <a:spLocks noGrp="1"/>
          </p:cNvSpPr>
          <p:nvPr>
            <p:ph type="title" idx="5"/>
          </p:nvPr>
        </p:nvSpPr>
        <p:spPr>
          <a:xfrm>
            <a:off x="2056701" y="3127523"/>
            <a:ext cx="2460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54" name="Google Shape;854;p13"/>
          <p:cNvSpPr txBox="1">
            <a:spLocks noGrp="1"/>
          </p:cNvSpPr>
          <p:nvPr>
            <p:ph type="subTitle" idx="6"/>
          </p:nvPr>
        </p:nvSpPr>
        <p:spPr>
          <a:xfrm>
            <a:off x="2056688" y="357417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5" name="Google Shape;855;p13"/>
          <p:cNvSpPr txBox="1">
            <a:spLocks noGrp="1"/>
          </p:cNvSpPr>
          <p:nvPr>
            <p:ph type="title" idx="7"/>
          </p:nvPr>
        </p:nvSpPr>
        <p:spPr>
          <a:xfrm>
            <a:off x="5635100" y="3127523"/>
            <a:ext cx="2460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56" name="Google Shape;856;p13"/>
          <p:cNvSpPr txBox="1">
            <a:spLocks noGrp="1"/>
          </p:cNvSpPr>
          <p:nvPr>
            <p:ph type="subTitle" idx="8"/>
          </p:nvPr>
        </p:nvSpPr>
        <p:spPr>
          <a:xfrm>
            <a:off x="5635107" y="357417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7" name="Google Shape;857;p13"/>
          <p:cNvSpPr txBox="1">
            <a:spLocks noGrp="1"/>
          </p:cNvSpPr>
          <p:nvPr>
            <p:ph type="title" idx="9" hasCustomPrompt="1"/>
          </p:nvPr>
        </p:nvSpPr>
        <p:spPr>
          <a:xfrm>
            <a:off x="1048900" y="1694123"/>
            <a:ext cx="10077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858" name="Google Shape;858;p13"/>
          <p:cNvSpPr txBox="1">
            <a:spLocks noGrp="1"/>
          </p:cNvSpPr>
          <p:nvPr>
            <p:ph type="title" idx="13" hasCustomPrompt="1"/>
          </p:nvPr>
        </p:nvSpPr>
        <p:spPr>
          <a:xfrm>
            <a:off x="1048900" y="3127523"/>
            <a:ext cx="10077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859" name="Google Shape;859;p13"/>
          <p:cNvSpPr txBox="1">
            <a:spLocks noGrp="1"/>
          </p:cNvSpPr>
          <p:nvPr>
            <p:ph type="title" idx="14" hasCustomPrompt="1"/>
          </p:nvPr>
        </p:nvSpPr>
        <p:spPr>
          <a:xfrm>
            <a:off x="4627400" y="1694123"/>
            <a:ext cx="10077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860" name="Google Shape;860;p13"/>
          <p:cNvSpPr txBox="1">
            <a:spLocks noGrp="1"/>
          </p:cNvSpPr>
          <p:nvPr>
            <p:ph type="title" idx="15" hasCustomPrompt="1"/>
          </p:nvPr>
        </p:nvSpPr>
        <p:spPr>
          <a:xfrm>
            <a:off x="4627400" y="3133788"/>
            <a:ext cx="10077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18"/>
          <p:cNvSpPr/>
          <p:nvPr/>
        </p:nvSpPr>
        <p:spPr>
          <a:xfrm rot="-948378" flipH="1">
            <a:off x="24041" y="-322840"/>
            <a:ext cx="8947240" cy="6231620"/>
          </a:xfrm>
          <a:custGeom>
            <a:avLst/>
            <a:gdLst/>
            <a:ahLst/>
            <a:cxnLst/>
            <a:rect l="l" t="t" r="r" b="b"/>
            <a:pathLst>
              <a:path w="197057" h="142526" extrusionOk="0">
                <a:moveTo>
                  <a:pt x="178150" y="100975"/>
                </a:moveTo>
                <a:cubicBezTo>
                  <a:pt x="175293" y="92768"/>
                  <a:pt x="176083" y="83740"/>
                  <a:pt x="177572" y="75199"/>
                </a:cubicBezTo>
                <a:cubicBezTo>
                  <a:pt x="179092" y="66628"/>
                  <a:pt x="181311" y="58087"/>
                  <a:pt x="181189" y="49393"/>
                </a:cubicBezTo>
                <a:cubicBezTo>
                  <a:pt x="181007" y="35199"/>
                  <a:pt x="174198" y="21186"/>
                  <a:pt x="163074" y="12341"/>
                </a:cubicBezTo>
                <a:cubicBezTo>
                  <a:pt x="151949" y="3496"/>
                  <a:pt x="136751" y="1"/>
                  <a:pt x="122891" y="3223"/>
                </a:cubicBezTo>
                <a:cubicBezTo>
                  <a:pt x="114167" y="5259"/>
                  <a:pt x="105930" y="9818"/>
                  <a:pt x="96963" y="10183"/>
                </a:cubicBezTo>
                <a:cubicBezTo>
                  <a:pt x="87723" y="10578"/>
                  <a:pt x="78969" y="6505"/>
                  <a:pt x="69911" y="4834"/>
                </a:cubicBezTo>
                <a:cubicBezTo>
                  <a:pt x="48360" y="882"/>
                  <a:pt x="25260" y="11703"/>
                  <a:pt x="13223" y="30001"/>
                </a:cubicBezTo>
                <a:cubicBezTo>
                  <a:pt x="1156" y="48299"/>
                  <a:pt x="1" y="72828"/>
                  <a:pt x="8846" y="92859"/>
                </a:cubicBezTo>
                <a:cubicBezTo>
                  <a:pt x="17661" y="112920"/>
                  <a:pt x="35746" y="128300"/>
                  <a:pt x="56446" y="135413"/>
                </a:cubicBezTo>
                <a:cubicBezTo>
                  <a:pt x="77175" y="142526"/>
                  <a:pt x="100215" y="141705"/>
                  <a:pt x="121006" y="134775"/>
                </a:cubicBezTo>
                <a:cubicBezTo>
                  <a:pt x="131189" y="131370"/>
                  <a:pt x="140885" y="126568"/>
                  <a:pt x="151219" y="123650"/>
                </a:cubicBezTo>
                <a:cubicBezTo>
                  <a:pt x="161554" y="120732"/>
                  <a:pt x="172952" y="119790"/>
                  <a:pt x="182800" y="124136"/>
                </a:cubicBezTo>
                <a:lnTo>
                  <a:pt x="197056" y="116628"/>
                </a:lnTo>
                <a:cubicBezTo>
                  <a:pt x="188363" y="116385"/>
                  <a:pt x="181007" y="109212"/>
                  <a:pt x="178150" y="1009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0" name="Google Shape;1200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201" name="Google Shape;1201;p18"/>
          <p:cNvGrpSpPr/>
          <p:nvPr/>
        </p:nvGrpSpPr>
        <p:grpSpPr>
          <a:xfrm rot="-9447556" flipH="1">
            <a:off x="-1172105" y="3494103"/>
            <a:ext cx="4617126" cy="2404428"/>
            <a:chOff x="-2001175" y="4949325"/>
            <a:chExt cx="4294904" cy="2236627"/>
          </a:xfrm>
        </p:grpSpPr>
        <p:sp>
          <p:nvSpPr>
            <p:cNvPr id="1202" name="Google Shape;1202;p18"/>
            <p:cNvSpPr/>
            <p:nvPr/>
          </p:nvSpPr>
          <p:spPr>
            <a:xfrm>
              <a:off x="-1847246" y="4949325"/>
              <a:ext cx="4017470" cy="826835"/>
            </a:xfrm>
            <a:custGeom>
              <a:avLst/>
              <a:gdLst/>
              <a:ahLst/>
              <a:cxnLst/>
              <a:rect l="l" t="t" r="r" b="b"/>
              <a:pathLst>
                <a:path w="111705" h="22990" fill="none" extrusionOk="0">
                  <a:moveTo>
                    <a:pt x="0" y="3960"/>
                  </a:moveTo>
                  <a:cubicBezTo>
                    <a:pt x="34189" y="0"/>
                    <a:pt x="48747" y="22989"/>
                    <a:pt x="66277" y="22067"/>
                  </a:cubicBezTo>
                  <a:cubicBezTo>
                    <a:pt x="83794" y="21144"/>
                    <a:pt x="89509" y="7368"/>
                    <a:pt x="111704" y="5536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8"/>
            <p:cNvSpPr/>
            <p:nvPr/>
          </p:nvSpPr>
          <p:spPr>
            <a:xfrm>
              <a:off x="-1885512" y="5029491"/>
              <a:ext cx="4086595" cy="992778"/>
            </a:xfrm>
            <a:custGeom>
              <a:avLst/>
              <a:gdLst/>
              <a:ahLst/>
              <a:cxnLst/>
              <a:rect l="l" t="t" r="r" b="b"/>
              <a:pathLst>
                <a:path w="113627" h="27604" fill="none" extrusionOk="0">
                  <a:moveTo>
                    <a:pt x="1" y="3294"/>
                  </a:moveTo>
                  <a:cubicBezTo>
                    <a:pt x="28346" y="1"/>
                    <a:pt x="44006" y="19735"/>
                    <a:pt x="60306" y="23131"/>
                  </a:cubicBezTo>
                  <a:cubicBezTo>
                    <a:pt x="81757" y="27603"/>
                    <a:pt x="93341" y="7959"/>
                    <a:pt x="113627" y="6485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8"/>
            <p:cNvSpPr/>
            <p:nvPr/>
          </p:nvSpPr>
          <p:spPr>
            <a:xfrm>
              <a:off x="-1924210" y="5109693"/>
              <a:ext cx="4156187" cy="1266975"/>
            </a:xfrm>
            <a:custGeom>
              <a:avLst/>
              <a:gdLst/>
              <a:ahLst/>
              <a:cxnLst/>
              <a:rect l="l" t="t" r="r" b="b"/>
              <a:pathLst>
                <a:path w="115562" h="35228" fill="none" extrusionOk="0">
                  <a:moveTo>
                    <a:pt x="0" y="2628"/>
                  </a:moveTo>
                  <a:cubicBezTo>
                    <a:pt x="22502" y="1"/>
                    <a:pt x="39315" y="17710"/>
                    <a:pt x="54359" y="24207"/>
                  </a:cubicBezTo>
                  <a:cubicBezTo>
                    <a:pt x="79898" y="35227"/>
                    <a:pt x="97185" y="8548"/>
                    <a:pt x="115561" y="7420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8"/>
            <p:cNvSpPr/>
            <p:nvPr/>
          </p:nvSpPr>
          <p:spPr>
            <a:xfrm>
              <a:off x="-1962944" y="5189895"/>
              <a:ext cx="4225780" cy="1578971"/>
            </a:xfrm>
            <a:custGeom>
              <a:avLst/>
              <a:gdLst/>
              <a:ahLst/>
              <a:cxnLst/>
              <a:rect l="l" t="t" r="r" b="b"/>
              <a:pathLst>
                <a:path w="117497" h="43903" fill="none" extrusionOk="0">
                  <a:moveTo>
                    <a:pt x="1" y="1961"/>
                  </a:moveTo>
                  <a:cubicBezTo>
                    <a:pt x="16672" y="0"/>
                    <a:pt x="34318" y="16223"/>
                    <a:pt x="48414" y="25270"/>
                  </a:cubicBezTo>
                  <a:cubicBezTo>
                    <a:pt x="77439" y="43902"/>
                    <a:pt x="101030" y="9124"/>
                    <a:pt x="117497" y="8368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8"/>
            <p:cNvSpPr/>
            <p:nvPr/>
          </p:nvSpPr>
          <p:spPr>
            <a:xfrm>
              <a:off x="-2001175" y="5269629"/>
              <a:ext cx="4294904" cy="1916323"/>
            </a:xfrm>
            <a:custGeom>
              <a:avLst/>
              <a:gdLst/>
              <a:ahLst/>
              <a:cxnLst/>
              <a:rect l="l" t="t" r="r" b="b"/>
              <a:pathLst>
                <a:path w="119419" h="53283" fill="none" extrusionOk="0">
                  <a:moveTo>
                    <a:pt x="0" y="1307"/>
                  </a:moveTo>
                  <a:cubicBezTo>
                    <a:pt x="10816" y="0"/>
                    <a:pt x="28948" y="14878"/>
                    <a:pt x="42455" y="26359"/>
                  </a:cubicBezTo>
                  <a:cubicBezTo>
                    <a:pt x="74119" y="53282"/>
                    <a:pt x="104861" y="9726"/>
                    <a:pt x="119418" y="9316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7" name="Google Shape;1207;p18"/>
          <p:cNvGrpSpPr/>
          <p:nvPr/>
        </p:nvGrpSpPr>
        <p:grpSpPr>
          <a:xfrm>
            <a:off x="2543215" y="4507037"/>
            <a:ext cx="284173" cy="413603"/>
            <a:chOff x="-726285" y="4045012"/>
            <a:chExt cx="284173" cy="413603"/>
          </a:xfrm>
        </p:grpSpPr>
        <p:sp>
          <p:nvSpPr>
            <p:cNvPr id="1208" name="Google Shape;1208;p18"/>
            <p:cNvSpPr/>
            <p:nvPr/>
          </p:nvSpPr>
          <p:spPr>
            <a:xfrm rot="1144478">
              <a:off x="-640402" y="4316990"/>
              <a:ext cx="124920" cy="116143"/>
            </a:xfrm>
            <a:custGeom>
              <a:avLst/>
              <a:gdLst/>
              <a:ahLst/>
              <a:cxnLst/>
              <a:rect l="l" t="t" r="r" b="b"/>
              <a:pathLst>
                <a:path w="3231" h="3004" extrusionOk="0">
                  <a:moveTo>
                    <a:pt x="1950" y="0"/>
                  </a:moveTo>
                  <a:cubicBezTo>
                    <a:pt x="1452" y="0"/>
                    <a:pt x="905" y="284"/>
                    <a:pt x="539" y="795"/>
                  </a:cubicBezTo>
                  <a:cubicBezTo>
                    <a:pt x="1" y="1551"/>
                    <a:pt x="65" y="2487"/>
                    <a:pt x="706" y="2858"/>
                  </a:cubicBezTo>
                  <a:cubicBezTo>
                    <a:pt x="879" y="2957"/>
                    <a:pt x="1072" y="3003"/>
                    <a:pt x="1272" y="3003"/>
                  </a:cubicBezTo>
                  <a:cubicBezTo>
                    <a:pt x="1824" y="3003"/>
                    <a:pt x="2424" y="2648"/>
                    <a:pt x="2782" y="2064"/>
                  </a:cubicBezTo>
                  <a:cubicBezTo>
                    <a:pt x="3230" y="1321"/>
                    <a:pt x="3102" y="475"/>
                    <a:pt x="2513" y="142"/>
                  </a:cubicBezTo>
                  <a:cubicBezTo>
                    <a:pt x="2343" y="46"/>
                    <a:pt x="2151" y="0"/>
                    <a:pt x="19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8"/>
            <p:cNvSpPr/>
            <p:nvPr/>
          </p:nvSpPr>
          <p:spPr>
            <a:xfrm rot="1144478">
              <a:off x="-640616" y="4309531"/>
              <a:ext cx="124920" cy="132304"/>
            </a:xfrm>
            <a:custGeom>
              <a:avLst/>
              <a:gdLst/>
              <a:ahLst/>
              <a:cxnLst/>
              <a:rect l="l" t="t" r="r" b="b"/>
              <a:pathLst>
                <a:path w="3231" h="3422" fill="none" extrusionOk="0">
                  <a:moveTo>
                    <a:pt x="706" y="3050"/>
                  </a:moveTo>
                  <a:cubicBezTo>
                    <a:pt x="65" y="2679"/>
                    <a:pt x="1" y="1743"/>
                    <a:pt x="539" y="987"/>
                  </a:cubicBezTo>
                  <a:cubicBezTo>
                    <a:pt x="1052" y="270"/>
                    <a:pt x="1923" y="1"/>
                    <a:pt x="2513" y="334"/>
                  </a:cubicBezTo>
                  <a:cubicBezTo>
                    <a:pt x="3102" y="667"/>
                    <a:pt x="3230" y="1513"/>
                    <a:pt x="2782" y="2256"/>
                  </a:cubicBezTo>
                  <a:cubicBezTo>
                    <a:pt x="2295" y="3050"/>
                    <a:pt x="1359" y="3422"/>
                    <a:pt x="706" y="305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3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8"/>
            <p:cNvSpPr/>
            <p:nvPr/>
          </p:nvSpPr>
          <p:spPr>
            <a:xfrm rot="1144478">
              <a:off x="-692474" y="4073717"/>
              <a:ext cx="216551" cy="243305"/>
            </a:xfrm>
            <a:custGeom>
              <a:avLst/>
              <a:gdLst/>
              <a:ahLst/>
              <a:cxnLst/>
              <a:rect l="l" t="t" r="r" b="b"/>
              <a:pathLst>
                <a:path w="5601" h="6293" extrusionOk="0">
                  <a:moveTo>
                    <a:pt x="5600" y="6292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8"/>
            <p:cNvSpPr/>
            <p:nvPr/>
          </p:nvSpPr>
          <p:spPr>
            <a:xfrm rot="1144478">
              <a:off x="-692474" y="4073717"/>
              <a:ext cx="216551" cy="243305"/>
            </a:xfrm>
            <a:custGeom>
              <a:avLst/>
              <a:gdLst/>
              <a:ahLst/>
              <a:cxnLst/>
              <a:rect l="l" t="t" r="r" b="b"/>
              <a:pathLst>
                <a:path w="5601" h="6293" fill="none" extrusionOk="0">
                  <a:moveTo>
                    <a:pt x="5600" y="6292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2" name="Google Shape;1212;p18"/>
          <p:cNvSpPr/>
          <p:nvPr/>
        </p:nvSpPr>
        <p:spPr>
          <a:xfrm rot="3547459">
            <a:off x="1630496" y="4321295"/>
            <a:ext cx="547470" cy="603131"/>
          </a:xfrm>
          <a:custGeom>
            <a:avLst/>
            <a:gdLst/>
            <a:ahLst/>
            <a:cxnLst/>
            <a:rect l="l" t="t" r="r" b="b"/>
            <a:pathLst>
              <a:path w="7190" h="7921" fill="none" extrusionOk="0">
                <a:moveTo>
                  <a:pt x="2012" y="4294"/>
                </a:moveTo>
                <a:cubicBezTo>
                  <a:pt x="3255" y="3986"/>
                  <a:pt x="2050" y="1039"/>
                  <a:pt x="948" y="2102"/>
                </a:cubicBezTo>
                <a:cubicBezTo>
                  <a:pt x="0" y="3012"/>
                  <a:pt x="820" y="6152"/>
                  <a:pt x="2473" y="5229"/>
                </a:cubicBezTo>
                <a:cubicBezTo>
                  <a:pt x="3870" y="4447"/>
                  <a:pt x="4049" y="1923"/>
                  <a:pt x="4062" y="1"/>
                </a:cubicBezTo>
                <a:cubicBezTo>
                  <a:pt x="5331" y="4486"/>
                  <a:pt x="7189" y="7920"/>
                  <a:pt x="7189" y="7920"/>
                </a:cubicBezTo>
              </a:path>
            </a:pathLst>
          </a:custGeom>
          <a:noFill/>
          <a:ln w="28575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3" name="Google Shape;1213;p18"/>
          <p:cNvGrpSpPr/>
          <p:nvPr/>
        </p:nvGrpSpPr>
        <p:grpSpPr>
          <a:xfrm rot="-4488281">
            <a:off x="40239" y="4373003"/>
            <a:ext cx="674345" cy="454950"/>
            <a:chOff x="192771" y="3915943"/>
            <a:chExt cx="674372" cy="454968"/>
          </a:xfrm>
        </p:grpSpPr>
        <p:sp>
          <p:nvSpPr>
            <p:cNvPr id="1214" name="Google Shape;1214;p18"/>
            <p:cNvSpPr/>
            <p:nvPr/>
          </p:nvSpPr>
          <p:spPr>
            <a:xfrm rot="1144478">
              <a:off x="213405" y="4106019"/>
              <a:ext cx="222002" cy="145334"/>
            </a:xfrm>
            <a:custGeom>
              <a:avLst/>
              <a:gdLst/>
              <a:ahLst/>
              <a:cxnLst/>
              <a:rect l="l" t="t" r="r" b="b"/>
              <a:pathLst>
                <a:path w="5742" h="3759" extrusionOk="0">
                  <a:moveTo>
                    <a:pt x="2551" y="1"/>
                  </a:moveTo>
                  <a:cubicBezTo>
                    <a:pt x="1499" y="1"/>
                    <a:pt x="589" y="473"/>
                    <a:pt x="333" y="1239"/>
                  </a:cubicBezTo>
                  <a:cubicBezTo>
                    <a:pt x="0" y="2213"/>
                    <a:pt x="846" y="3277"/>
                    <a:pt x="2204" y="3635"/>
                  </a:cubicBezTo>
                  <a:cubicBezTo>
                    <a:pt x="2518" y="3719"/>
                    <a:pt x="2833" y="3759"/>
                    <a:pt x="3138" y="3759"/>
                  </a:cubicBezTo>
                  <a:cubicBezTo>
                    <a:pt x="4141" y="3759"/>
                    <a:pt x="5026" y="3328"/>
                    <a:pt x="5331" y="2610"/>
                  </a:cubicBezTo>
                  <a:cubicBezTo>
                    <a:pt x="5741" y="1649"/>
                    <a:pt x="4947" y="522"/>
                    <a:pt x="3537" y="137"/>
                  </a:cubicBezTo>
                  <a:cubicBezTo>
                    <a:pt x="3205" y="44"/>
                    <a:pt x="2871" y="1"/>
                    <a:pt x="25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18"/>
            <p:cNvSpPr/>
            <p:nvPr/>
          </p:nvSpPr>
          <p:spPr>
            <a:xfrm rot="1144478">
              <a:off x="213564" y="4095954"/>
              <a:ext cx="222002" cy="164549"/>
            </a:xfrm>
            <a:custGeom>
              <a:avLst/>
              <a:gdLst/>
              <a:ahLst/>
              <a:cxnLst/>
              <a:rect l="l" t="t" r="r" b="b"/>
              <a:pathLst>
                <a:path w="5742" h="4256" fill="none" extrusionOk="0">
                  <a:moveTo>
                    <a:pt x="5331" y="2871"/>
                  </a:moveTo>
                  <a:cubicBezTo>
                    <a:pt x="4934" y="3807"/>
                    <a:pt x="3550" y="4255"/>
                    <a:pt x="2204" y="3896"/>
                  </a:cubicBezTo>
                  <a:cubicBezTo>
                    <a:pt x="846" y="3538"/>
                    <a:pt x="0" y="2474"/>
                    <a:pt x="333" y="1500"/>
                  </a:cubicBezTo>
                  <a:cubicBezTo>
                    <a:pt x="667" y="501"/>
                    <a:pt x="2115" y="1"/>
                    <a:pt x="3537" y="398"/>
                  </a:cubicBezTo>
                  <a:cubicBezTo>
                    <a:pt x="4947" y="783"/>
                    <a:pt x="5741" y="1910"/>
                    <a:pt x="5331" y="287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18"/>
            <p:cNvSpPr/>
            <p:nvPr/>
          </p:nvSpPr>
          <p:spPr>
            <a:xfrm rot="1144478">
              <a:off x="439909" y="3968516"/>
              <a:ext cx="380520" cy="349821"/>
            </a:xfrm>
            <a:custGeom>
              <a:avLst/>
              <a:gdLst/>
              <a:ahLst/>
              <a:cxnLst/>
              <a:rect l="l" t="t" r="r" b="b"/>
              <a:pathLst>
                <a:path w="9842" h="9048" fill="none" extrusionOk="0">
                  <a:moveTo>
                    <a:pt x="0" y="9047"/>
                  </a:moveTo>
                  <a:lnTo>
                    <a:pt x="9842" y="0"/>
                  </a:lnTo>
                </a:path>
              </a:pathLst>
            </a:custGeom>
            <a:noFill/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7" name="Google Shape;1217;p18"/>
          <p:cNvGrpSpPr/>
          <p:nvPr/>
        </p:nvGrpSpPr>
        <p:grpSpPr>
          <a:xfrm rot="-3395269">
            <a:off x="-426463" y="4352431"/>
            <a:ext cx="819545" cy="347870"/>
            <a:chOff x="-1548595" y="5064988"/>
            <a:chExt cx="762313" cy="323577"/>
          </a:xfrm>
        </p:grpSpPr>
        <p:sp>
          <p:nvSpPr>
            <p:cNvPr id="1218" name="Google Shape;1218;p18"/>
            <p:cNvSpPr/>
            <p:nvPr/>
          </p:nvSpPr>
          <p:spPr>
            <a:xfrm>
              <a:off x="-1548595" y="5241217"/>
              <a:ext cx="155333" cy="82684"/>
            </a:xfrm>
            <a:custGeom>
              <a:avLst/>
              <a:gdLst/>
              <a:ahLst/>
              <a:cxnLst/>
              <a:rect l="l" t="t" r="r" b="b"/>
              <a:pathLst>
                <a:path w="4319" h="2299" extrusionOk="0">
                  <a:moveTo>
                    <a:pt x="2048" y="1"/>
                  </a:moveTo>
                  <a:cubicBezTo>
                    <a:pt x="1195" y="1"/>
                    <a:pt x="444" y="332"/>
                    <a:pt x="244" y="829"/>
                  </a:cubicBezTo>
                  <a:cubicBezTo>
                    <a:pt x="0" y="1444"/>
                    <a:pt x="666" y="2084"/>
                    <a:pt x="1717" y="2251"/>
                  </a:cubicBezTo>
                  <a:cubicBezTo>
                    <a:pt x="1907" y="2283"/>
                    <a:pt x="2096" y="2298"/>
                    <a:pt x="2281" y="2298"/>
                  </a:cubicBezTo>
                  <a:cubicBezTo>
                    <a:pt x="3130" y="2298"/>
                    <a:pt x="3875" y="1975"/>
                    <a:pt x="4075" y="1469"/>
                  </a:cubicBezTo>
                  <a:cubicBezTo>
                    <a:pt x="4319" y="867"/>
                    <a:pt x="3652" y="226"/>
                    <a:pt x="2601" y="47"/>
                  </a:cubicBezTo>
                  <a:cubicBezTo>
                    <a:pt x="2415" y="16"/>
                    <a:pt x="2229" y="1"/>
                    <a:pt x="20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18"/>
            <p:cNvSpPr/>
            <p:nvPr/>
          </p:nvSpPr>
          <p:spPr>
            <a:xfrm>
              <a:off x="-1548595" y="5236433"/>
              <a:ext cx="155333" cy="92214"/>
            </a:xfrm>
            <a:custGeom>
              <a:avLst/>
              <a:gdLst/>
              <a:ahLst/>
              <a:cxnLst/>
              <a:rect l="l" t="t" r="r" b="b"/>
              <a:pathLst>
                <a:path w="4319" h="2564" fill="none" extrusionOk="0">
                  <a:moveTo>
                    <a:pt x="4075" y="1602"/>
                  </a:moveTo>
                  <a:cubicBezTo>
                    <a:pt x="3832" y="2217"/>
                    <a:pt x="2781" y="2563"/>
                    <a:pt x="1717" y="2384"/>
                  </a:cubicBezTo>
                  <a:cubicBezTo>
                    <a:pt x="666" y="2217"/>
                    <a:pt x="0" y="1577"/>
                    <a:pt x="244" y="962"/>
                  </a:cubicBezTo>
                  <a:cubicBezTo>
                    <a:pt x="487" y="359"/>
                    <a:pt x="1538" y="1"/>
                    <a:pt x="2601" y="180"/>
                  </a:cubicBezTo>
                  <a:cubicBezTo>
                    <a:pt x="3652" y="359"/>
                    <a:pt x="4319" y="1000"/>
                    <a:pt x="4075" y="1602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18"/>
            <p:cNvSpPr/>
            <p:nvPr/>
          </p:nvSpPr>
          <p:spPr>
            <a:xfrm>
              <a:off x="-1200204" y="5301134"/>
              <a:ext cx="155836" cy="82684"/>
            </a:xfrm>
            <a:custGeom>
              <a:avLst/>
              <a:gdLst/>
              <a:ahLst/>
              <a:cxnLst/>
              <a:rect l="l" t="t" r="r" b="b"/>
              <a:pathLst>
                <a:path w="4333" h="2299" extrusionOk="0">
                  <a:moveTo>
                    <a:pt x="2062" y="1"/>
                  </a:moveTo>
                  <a:cubicBezTo>
                    <a:pt x="1208" y="1"/>
                    <a:pt x="458" y="332"/>
                    <a:pt x="257" y="828"/>
                  </a:cubicBezTo>
                  <a:cubicBezTo>
                    <a:pt x="1" y="1444"/>
                    <a:pt x="667" y="2084"/>
                    <a:pt x="1718" y="2251"/>
                  </a:cubicBezTo>
                  <a:cubicBezTo>
                    <a:pt x="1908" y="2283"/>
                    <a:pt x="2097" y="2298"/>
                    <a:pt x="2282" y="2298"/>
                  </a:cubicBezTo>
                  <a:cubicBezTo>
                    <a:pt x="3131" y="2298"/>
                    <a:pt x="3876" y="1975"/>
                    <a:pt x="4076" y="1469"/>
                  </a:cubicBezTo>
                  <a:cubicBezTo>
                    <a:pt x="4332" y="867"/>
                    <a:pt x="3666" y="226"/>
                    <a:pt x="2615" y="47"/>
                  </a:cubicBezTo>
                  <a:cubicBezTo>
                    <a:pt x="2429" y="15"/>
                    <a:pt x="2243" y="1"/>
                    <a:pt x="20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18"/>
            <p:cNvSpPr/>
            <p:nvPr/>
          </p:nvSpPr>
          <p:spPr>
            <a:xfrm>
              <a:off x="-1200204" y="5296351"/>
              <a:ext cx="155836" cy="92214"/>
            </a:xfrm>
            <a:custGeom>
              <a:avLst/>
              <a:gdLst/>
              <a:ahLst/>
              <a:cxnLst/>
              <a:rect l="l" t="t" r="r" b="b"/>
              <a:pathLst>
                <a:path w="4333" h="2564" fill="none" extrusionOk="0">
                  <a:moveTo>
                    <a:pt x="4076" y="1602"/>
                  </a:moveTo>
                  <a:cubicBezTo>
                    <a:pt x="3832" y="2217"/>
                    <a:pt x="2782" y="2563"/>
                    <a:pt x="1718" y="2384"/>
                  </a:cubicBezTo>
                  <a:cubicBezTo>
                    <a:pt x="667" y="2217"/>
                    <a:pt x="1" y="1577"/>
                    <a:pt x="257" y="961"/>
                  </a:cubicBezTo>
                  <a:cubicBezTo>
                    <a:pt x="501" y="359"/>
                    <a:pt x="1551" y="0"/>
                    <a:pt x="2615" y="180"/>
                  </a:cubicBezTo>
                  <a:cubicBezTo>
                    <a:pt x="3666" y="359"/>
                    <a:pt x="4332" y="1000"/>
                    <a:pt x="4076" y="1602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8"/>
            <p:cNvSpPr/>
            <p:nvPr/>
          </p:nvSpPr>
          <p:spPr>
            <a:xfrm>
              <a:off x="-1409411" y="5064988"/>
              <a:ext cx="623130" cy="293151"/>
            </a:xfrm>
            <a:custGeom>
              <a:avLst/>
              <a:gdLst/>
              <a:ahLst/>
              <a:cxnLst/>
              <a:rect l="l" t="t" r="r" b="b"/>
              <a:pathLst>
                <a:path w="17326" h="8151" fill="none" extrusionOk="0">
                  <a:moveTo>
                    <a:pt x="0" y="6664"/>
                  </a:moveTo>
                  <a:lnTo>
                    <a:pt x="8329" y="1"/>
                  </a:lnTo>
                  <a:lnTo>
                    <a:pt x="17325" y="1449"/>
                  </a:lnTo>
                  <a:lnTo>
                    <a:pt x="9842" y="815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8"/>
            <p:cNvSpPr/>
            <p:nvPr/>
          </p:nvSpPr>
          <p:spPr>
            <a:xfrm>
              <a:off x="-1174381" y="5120302"/>
              <a:ext cx="321275" cy="56717"/>
            </a:xfrm>
            <a:custGeom>
              <a:avLst/>
              <a:gdLst/>
              <a:ahLst/>
              <a:cxnLst/>
              <a:rect l="l" t="t" r="r" b="b"/>
              <a:pathLst>
                <a:path w="8933" h="1577" fill="none" extrusionOk="0">
                  <a:moveTo>
                    <a:pt x="0" y="0"/>
                  </a:moveTo>
                  <a:lnTo>
                    <a:pt x="8932" y="1576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4" name="Google Shape;1224;p18"/>
          <p:cNvGrpSpPr/>
          <p:nvPr/>
        </p:nvGrpSpPr>
        <p:grpSpPr>
          <a:xfrm rot="-2549233">
            <a:off x="579286" y="4162190"/>
            <a:ext cx="1135362" cy="730408"/>
            <a:chOff x="-30260" y="4314762"/>
            <a:chExt cx="1135405" cy="730436"/>
          </a:xfrm>
        </p:grpSpPr>
        <p:sp>
          <p:nvSpPr>
            <p:cNvPr id="1225" name="Google Shape;1225;p18"/>
            <p:cNvSpPr/>
            <p:nvPr/>
          </p:nvSpPr>
          <p:spPr>
            <a:xfrm rot="1144483">
              <a:off x="-7255" y="4548563"/>
              <a:ext cx="197034" cy="152973"/>
            </a:xfrm>
            <a:custGeom>
              <a:avLst/>
              <a:gdLst/>
              <a:ahLst/>
              <a:cxnLst/>
              <a:rect l="l" t="t" r="r" b="b"/>
              <a:pathLst>
                <a:path w="4615" h="3583" extrusionOk="0">
                  <a:moveTo>
                    <a:pt x="1901" y="1"/>
                  </a:moveTo>
                  <a:cubicBezTo>
                    <a:pt x="1102" y="1"/>
                    <a:pt x="435" y="408"/>
                    <a:pt x="244" y="1086"/>
                  </a:cubicBezTo>
                  <a:cubicBezTo>
                    <a:pt x="1" y="1995"/>
                    <a:pt x="706" y="3046"/>
                    <a:pt x="1846" y="3431"/>
                  </a:cubicBezTo>
                  <a:cubicBezTo>
                    <a:pt x="2138" y="3533"/>
                    <a:pt x="2430" y="3582"/>
                    <a:pt x="2707" y="3582"/>
                  </a:cubicBezTo>
                  <a:cubicBezTo>
                    <a:pt x="3499" y="3582"/>
                    <a:pt x="4168" y="3182"/>
                    <a:pt x="4358" y="2508"/>
                  </a:cubicBezTo>
                  <a:cubicBezTo>
                    <a:pt x="4614" y="1598"/>
                    <a:pt x="3896" y="535"/>
                    <a:pt x="2756" y="150"/>
                  </a:cubicBezTo>
                  <a:cubicBezTo>
                    <a:pt x="2465" y="49"/>
                    <a:pt x="2175" y="1"/>
                    <a:pt x="19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8"/>
            <p:cNvSpPr/>
            <p:nvPr/>
          </p:nvSpPr>
          <p:spPr>
            <a:xfrm rot="1144483">
              <a:off x="-7234" y="4537978"/>
              <a:ext cx="197034" cy="174022"/>
            </a:xfrm>
            <a:custGeom>
              <a:avLst/>
              <a:gdLst/>
              <a:ahLst/>
              <a:cxnLst/>
              <a:rect l="l" t="t" r="r" b="b"/>
              <a:pathLst>
                <a:path w="4615" h="4076" fill="none" extrusionOk="0">
                  <a:moveTo>
                    <a:pt x="4358" y="2756"/>
                  </a:moveTo>
                  <a:cubicBezTo>
                    <a:pt x="4101" y="3666"/>
                    <a:pt x="2974" y="4076"/>
                    <a:pt x="1846" y="3679"/>
                  </a:cubicBezTo>
                  <a:cubicBezTo>
                    <a:pt x="706" y="3294"/>
                    <a:pt x="1" y="2243"/>
                    <a:pt x="244" y="1334"/>
                  </a:cubicBezTo>
                  <a:cubicBezTo>
                    <a:pt x="501" y="424"/>
                    <a:pt x="1615" y="1"/>
                    <a:pt x="2756" y="398"/>
                  </a:cubicBezTo>
                  <a:cubicBezTo>
                    <a:pt x="3896" y="783"/>
                    <a:pt x="4614" y="1846"/>
                    <a:pt x="4358" y="275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8"/>
            <p:cNvSpPr/>
            <p:nvPr/>
          </p:nvSpPr>
          <p:spPr>
            <a:xfrm rot="1144483">
              <a:off x="433933" y="4773681"/>
              <a:ext cx="204121" cy="155663"/>
            </a:xfrm>
            <a:custGeom>
              <a:avLst/>
              <a:gdLst/>
              <a:ahLst/>
              <a:cxnLst/>
              <a:rect l="l" t="t" r="r" b="b"/>
              <a:pathLst>
                <a:path w="4781" h="3646" extrusionOk="0">
                  <a:moveTo>
                    <a:pt x="1981" y="0"/>
                  </a:moveTo>
                  <a:cubicBezTo>
                    <a:pt x="1156" y="0"/>
                    <a:pt x="457" y="410"/>
                    <a:pt x="257" y="1098"/>
                  </a:cubicBezTo>
                  <a:cubicBezTo>
                    <a:pt x="0" y="2020"/>
                    <a:pt x="731" y="3084"/>
                    <a:pt x="1910" y="3494"/>
                  </a:cubicBezTo>
                  <a:cubicBezTo>
                    <a:pt x="2211" y="3596"/>
                    <a:pt x="2513" y="3645"/>
                    <a:pt x="2800" y="3645"/>
                  </a:cubicBezTo>
                  <a:cubicBezTo>
                    <a:pt x="3624" y="3645"/>
                    <a:pt x="4324" y="3243"/>
                    <a:pt x="4524" y="2558"/>
                  </a:cubicBezTo>
                  <a:cubicBezTo>
                    <a:pt x="4780" y="1623"/>
                    <a:pt x="4037" y="547"/>
                    <a:pt x="2858" y="149"/>
                  </a:cubicBezTo>
                  <a:cubicBezTo>
                    <a:pt x="2561" y="48"/>
                    <a:pt x="2264" y="0"/>
                    <a:pt x="19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8"/>
            <p:cNvSpPr/>
            <p:nvPr/>
          </p:nvSpPr>
          <p:spPr>
            <a:xfrm rot="1144483">
              <a:off x="433947" y="4763095"/>
              <a:ext cx="204121" cy="176754"/>
            </a:xfrm>
            <a:custGeom>
              <a:avLst/>
              <a:gdLst/>
              <a:ahLst/>
              <a:cxnLst/>
              <a:rect l="l" t="t" r="r" b="b"/>
              <a:pathLst>
                <a:path w="4781" h="4140" fill="none" extrusionOk="0">
                  <a:moveTo>
                    <a:pt x="4524" y="2806"/>
                  </a:moveTo>
                  <a:cubicBezTo>
                    <a:pt x="4255" y="3729"/>
                    <a:pt x="3076" y="4139"/>
                    <a:pt x="1910" y="3742"/>
                  </a:cubicBezTo>
                  <a:cubicBezTo>
                    <a:pt x="731" y="3332"/>
                    <a:pt x="0" y="2268"/>
                    <a:pt x="257" y="1346"/>
                  </a:cubicBezTo>
                  <a:cubicBezTo>
                    <a:pt x="526" y="423"/>
                    <a:pt x="1692" y="0"/>
                    <a:pt x="2858" y="397"/>
                  </a:cubicBezTo>
                  <a:cubicBezTo>
                    <a:pt x="4037" y="795"/>
                    <a:pt x="4780" y="1871"/>
                    <a:pt x="4524" y="280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8"/>
            <p:cNvSpPr/>
            <p:nvPr/>
          </p:nvSpPr>
          <p:spPr>
            <a:xfrm rot="1144483">
              <a:off x="176442" y="4444991"/>
              <a:ext cx="875957" cy="469978"/>
            </a:xfrm>
            <a:custGeom>
              <a:avLst/>
              <a:gdLst/>
              <a:ahLst/>
              <a:cxnLst/>
              <a:rect l="l" t="t" r="r" b="b"/>
              <a:pathLst>
                <a:path w="20517" h="11008" fill="none" extrusionOk="0">
                  <a:moveTo>
                    <a:pt x="0" y="9560"/>
                  </a:moveTo>
                  <a:lnTo>
                    <a:pt x="9022" y="0"/>
                  </a:lnTo>
                  <a:lnTo>
                    <a:pt x="20516" y="1115"/>
                  </a:lnTo>
                  <a:lnTo>
                    <a:pt x="11790" y="11008"/>
                  </a:lnTo>
                </a:path>
              </a:pathLst>
            </a:custGeom>
            <a:noFill/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8"/>
            <p:cNvSpPr/>
            <p:nvPr/>
          </p:nvSpPr>
          <p:spPr>
            <a:xfrm rot="1144483">
              <a:off x="533233" y="4562096"/>
              <a:ext cx="483170" cy="61352"/>
            </a:xfrm>
            <a:custGeom>
              <a:avLst/>
              <a:gdLst/>
              <a:ahLst/>
              <a:cxnLst/>
              <a:rect l="l" t="t" r="r" b="b"/>
              <a:pathLst>
                <a:path w="11317" h="1437" fill="none" extrusionOk="0">
                  <a:moveTo>
                    <a:pt x="1" y="1"/>
                  </a:moveTo>
                  <a:lnTo>
                    <a:pt x="11316" y="1436"/>
                  </a:lnTo>
                </a:path>
              </a:pathLst>
            </a:custGeom>
            <a:noFill/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1" name="Google Shape;1231;p18"/>
          <p:cNvGrpSpPr/>
          <p:nvPr/>
        </p:nvGrpSpPr>
        <p:grpSpPr>
          <a:xfrm rot="35931">
            <a:off x="6736188" y="-659431"/>
            <a:ext cx="3780581" cy="1968787"/>
            <a:chOff x="-2001175" y="4949325"/>
            <a:chExt cx="4294904" cy="2236627"/>
          </a:xfrm>
        </p:grpSpPr>
        <p:sp>
          <p:nvSpPr>
            <p:cNvPr id="1232" name="Google Shape;1232;p18"/>
            <p:cNvSpPr/>
            <p:nvPr/>
          </p:nvSpPr>
          <p:spPr>
            <a:xfrm>
              <a:off x="-1847246" y="4949325"/>
              <a:ext cx="4017470" cy="826835"/>
            </a:xfrm>
            <a:custGeom>
              <a:avLst/>
              <a:gdLst/>
              <a:ahLst/>
              <a:cxnLst/>
              <a:rect l="l" t="t" r="r" b="b"/>
              <a:pathLst>
                <a:path w="111705" h="22990" fill="none" extrusionOk="0">
                  <a:moveTo>
                    <a:pt x="0" y="3960"/>
                  </a:moveTo>
                  <a:cubicBezTo>
                    <a:pt x="34189" y="0"/>
                    <a:pt x="48747" y="22989"/>
                    <a:pt x="66277" y="22067"/>
                  </a:cubicBezTo>
                  <a:cubicBezTo>
                    <a:pt x="83794" y="21144"/>
                    <a:pt x="89509" y="7368"/>
                    <a:pt x="111704" y="5536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8"/>
            <p:cNvSpPr/>
            <p:nvPr/>
          </p:nvSpPr>
          <p:spPr>
            <a:xfrm>
              <a:off x="-1885512" y="5029491"/>
              <a:ext cx="4086595" cy="992778"/>
            </a:xfrm>
            <a:custGeom>
              <a:avLst/>
              <a:gdLst/>
              <a:ahLst/>
              <a:cxnLst/>
              <a:rect l="l" t="t" r="r" b="b"/>
              <a:pathLst>
                <a:path w="113627" h="27604" fill="none" extrusionOk="0">
                  <a:moveTo>
                    <a:pt x="1" y="3294"/>
                  </a:moveTo>
                  <a:cubicBezTo>
                    <a:pt x="28346" y="1"/>
                    <a:pt x="44006" y="19735"/>
                    <a:pt x="60306" y="23131"/>
                  </a:cubicBezTo>
                  <a:cubicBezTo>
                    <a:pt x="81757" y="27603"/>
                    <a:pt x="93341" y="7959"/>
                    <a:pt x="113627" y="6485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8"/>
            <p:cNvSpPr/>
            <p:nvPr/>
          </p:nvSpPr>
          <p:spPr>
            <a:xfrm>
              <a:off x="-1924210" y="5109693"/>
              <a:ext cx="4156187" cy="1266975"/>
            </a:xfrm>
            <a:custGeom>
              <a:avLst/>
              <a:gdLst/>
              <a:ahLst/>
              <a:cxnLst/>
              <a:rect l="l" t="t" r="r" b="b"/>
              <a:pathLst>
                <a:path w="115562" h="35228" fill="none" extrusionOk="0">
                  <a:moveTo>
                    <a:pt x="0" y="2628"/>
                  </a:moveTo>
                  <a:cubicBezTo>
                    <a:pt x="22502" y="1"/>
                    <a:pt x="39315" y="17710"/>
                    <a:pt x="54359" y="24207"/>
                  </a:cubicBezTo>
                  <a:cubicBezTo>
                    <a:pt x="79898" y="35227"/>
                    <a:pt x="97185" y="8548"/>
                    <a:pt x="115561" y="7420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8"/>
            <p:cNvSpPr/>
            <p:nvPr/>
          </p:nvSpPr>
          <p:spPr>
            <a:xfrm>
              <a:off x="-1962944" y="5189895"/>
              <a:ext cx="4225780" cy="1578971"/>
            </a:xfrm>
            <a:custGeom>
              <a:avLst/>
              <a:gdLst/>
              <a:ahLst/>
              <a:cxnLst/>
              <a:rect l="l" t="t" r="r" b="b"/>
              <a:pathLst>
                <a:path w="117497" h="43903" fill="none" extrusionOk="0">
                  <a:moveTo>
                    <a:pt x="1" y="1961"/>
                  </a:moveTo>
                  <a:cubicBezTo>
                    <a:pt x="16672" y="0"/>
                    <a:pt x="34318" y="16223"/>
                    <a:pt x="48414" y="25270"/>
                  </a:cubicBezTo>
                  <a:cubicBezTo>
                    <a:pt x="77439" y="43902"/>
                    <a:pt x="101030" y="9124"/>
                    <a:pt x="117497" y="8368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8"/>
            <p:cNvSpPr/>
            <p:nvPr/>
          </p:nvSpPr>
          <p:spPr>
            <a:xfrm>
              <a:off x="-2001175" y="5269629"/>
              <a:ext cx="4294904" cy="1916323"/>
            </a:xfrm>
            <a:custGeom>
              <a:avLst/>
              <a:gdLst/>
              <a:ahLst/>
              <a:cxnLst/>
              <a:rect l="l" t="t" r="r" b="b"/>
              <a:pathLst>
                <a:path w="119419" h="53283" fill="none" extrusionOk="0">
                  <a:moveTo>
                    <a:pt x="0" y="1307"/>
                  </a:moveTo>
                  <a:cubicBezTo>
                    <a:pt x="10816" y="0"/>
                    <a:pt x="28948" y="14878"/>
                    <a:pt x="42455" y="26359"/>
                  </a:cubicBezTo>
                  <a:cubicBezTo>
                    <a:pt x="74119" y="53282"/>
                    <a:pt x="104861" y="9726"/>
                    <a:pt x="119418" y="9316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7" name="Google Shape;1237;p18"/>
          <p:cNvGrpSpPr/>
          <p:nvPr/>
        </p:nvGrpSpPr>
        <p:grpSpPr>
          <a:xfrm rot="-181404">
            <a:off x="7470622" y="-190479"/>
            <a:ext cx="1126939" cy="548823"/>
            <a:chOff x="1698430" y="4498823"/>
            <a:chExt cx="1589281" cy="773986"/>
          </a:xfrm>
        </p:grpSpPr>
        <p:sp>
          <p:nvSpPr>
            <p:cNvPr id="1238" name="Google Shape;1238;p18"/>
            <p:cNvSpPr/>
            <p:nvPr/>
          </p:nvSpPr>
          <p:spPr>
            <a:xfrm>
              <a:off x="1698430" y="4919182"/>
              <a:ext cx="299182" cy="231677"/>
            </a:xfrm>
            <a:custGeom>
              <a:avLst/>
              <a:gdLst/>
              <a:ahLst/>
              <a:cxnLst/>
              <a:rect l="l" t="t" r="r" b="b"/>
              <a:pathLst>
                <a:path w="4627" h="3583" extrusionOk="0">
                  <a:moveTo>
                    <a:pt x="1912" y="1"/>
                  </a:moveTo>
                  <a:cubicBezTo>
                    <a:pt x="1110" y="1"/>
                    <a:pt x="438" y="408"/>
                    <a:pt x="257" y="1086"/>
                  </a:cubicBezTo>
                  <a:cubicBezTo>
                    <a:pt x="1" y="1995"/>
                    <a:pt x="718" y="3046"/>
                    <a:pt x="1846" y="3431"/>
                  </a:cubicBezTo>
                  <a:cubicBezTo>
                    <a:pt x="2141" y="3533"/>
                    <a:pt x="2435" y="3582"/>
                    <a:pt x="2714" y="3582"/>
                  </a:cubicBezTo>
                  <a:cubicBezTo>
                    <a:pt x="3512" y="3582"/>
                    <a:pt x="4180" y="3182"/>
                    <a:pt x="4370" y="2508"/>
                  </a:cubicBezTo>
                  <a:cubicBezTo>
                    <a:pt x="4627" y="1598"/>
                    <a:pt x="3909" y="535"/>
                    <a:pt x="2768" y="150"/>
                  </a:cubicBezTo>
                  <a:cubicBezTo>
                    <a:pt x="2477" y="49"/>
                    <a:pt x="2187" y="1"/>
                    <a:pt x="191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8"/>
            <p:cNvSpPr/>
            <p:nvPr/>
          </p:nvSpPr>
          <p:spPr>
            <a:xfrm>
              <a:off x="1698430" y="4903146"/>
              <a:ext cx="299182" cy="263554"/>
            </a:xfrm>
            <a:custGeom>
              <a:avLst/>
              <a:gdLst/>
              <a:ahLst/>
              <a:cxnLst/>
              <a:rect l="l" t="t" r="r" b="b"/>
              <a:pathLst>
                <a:path w="4627" h="4076" fill="none" extrusionOk="0">
                  <a:moveTo>
                    <a:pt x="4370" y="2756"/>
                  </a:moveTo>
                  <a:cubicBezTo>
                    <a:pt x="4114" y="3666"/>
                    <a:pt x="2986" y="4076"/>
                    <a:pt x="1846" y="3679"/>
                  </a:cubicBezTo>
                  <a:cubicBezTo>
                    <a:pt x="718" y="3294"/>
                    <a:pt x="1" y="2243"/>
                    <a:pt x="257" y="1334"/>
                  </a:cubicBezTo>
                  <a:cubicBezTo>
                    <a:pt x="500" y="424"/>
                    <a:pt x="1628" y="1"/>
                    <a:pt x="2768" y="398"/>
                  </a:cubicBezTo>
                  <a:cubicBezTo>
                    <a:pt x="3909" y="783"/>
                    <a:pt x="4627" y="1846"/>
                    <a:pt x="4370" y="2756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8"/>
            <p:cNvSpPr/>
            <p:nvPr/>
          </p:nvSpPr>
          <p:spPr>
            <a:xfrm>
              <a:off x="1883231" y="5003435"/>
              <a:ext cx="33171" cy="38990"/>
            </a:xfrm>
            <a:custGeom>
              <a:avLst/>
              <a:gdLst/>
              <a:ahLst/>
              <a:cxnLst/>
              <a:rect l="l" t="t" r="r" b="b"/>
              <a:pathLst>
                <a:path w="513" h="603" fill="none" extrusionOk="0">
                  <a:moveTo>
                    <a:pt x="0" y="0"/>
                  </a:moveTo>
                  <a:cubicBezTo>
                    <a:pt x="256" y="180"/>
                    <a:pt x="436" y="398"/>
                    <a:pt x="513" y="603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8"/>
            <p:cNvSpPr/>
            <p:nvPr/>
          </p:nvSpPr>
          <p:spPr>
            <a:xfrm>
              <a:off x="1777122" y="4983520"/>
              <a:ext cx="68863" cy="23278"/>
            </a:xfrm>
            <a:custGeom>
              <a:avLst/>
              <a:gdLst/>
              <a:ahLst/>
              <a:cxnLst/>
              <a:rect l="l" t="t" r="r" b="b"/>
              <a:pathLst>
                <a:path w="1065" h="360" fill="none" extrusionOk="0">
                  <a:moveTo>
                    <a:pt x="1" y="360"/>
                  </a:moveTo>
                  <a:cubicBezTo>
                    <a:pt x="78" y="103"/>
                    <a:pt x="411" y="14"/>
                    <a:pt x="667" y="14"/>
                  </a:cubicBezTo>
                  <a:cubicBezTo>
                    <a:pt x="795" y="1"/>
                    <a:pt x="936" y="26"/>
                    <a:pt x="1065" y="52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18"/>
            <p:cNvSpPr/>
            <p:nvPr/>
          </p:nvSpPr>
          <p:spPr>
            <a:xfrm>
              <a:off x="2442482" y="5021152"/>
              <a:ext cx="309139" cy="235750"/>
            </a:xfrm>
            <a:custGeom>
              <a:avLst/>
              <a:gdLst/>
              <a:ahLst/>
              <a:cxnLst/>
              <a:rect l="l" t="t" r="r" b="b"/>
              <a:pathLst>
                <a:path w="4781" h="3646" extrusionOk="0">
                  <a:moveTo>
                    <a:pt x="1976" y="0"/>
                  </a:moveTo>
                  <a:cubicBezTo>
                    <a:pt x="1149" y="0"/>
                    <a:pt x="458" y="410"/>
                    <a:pt x="257" y="1098"/>
                  </a:cubicBezTo>
                  <a:cubicBezTo>
                    <a:pt x="1" y="2020"/>
                    <a:pt x="731" y="3084"/>
                    <a:pt x="1897" y="3494"/>
                  </a:cubicBezTo>
                  <a:cubicBezTo>
                    <a:pt x="2202" y="3596"/>
                    <a:pt x="2505" y="3645"/>
                    <a:pt x="2793" y="3645"/>
                  </a:cubicBezTo>
                  <a:cubicBezTo>
                    <a:pt x="3619" y="3645"/>
                    <a:pt x="4312" y="3243"/>
                    <a:pt x="4512" y="2558"/>
                  </a:cubicBezTo>
                  <a:cubicBezTo>
                    <a:pt x="4781" y="1623"/>
                    <a:pt x="4038" y="547"/>
                    <a:pt x="2859" y="149"/>
                  </a:cubicBezTo>
                  <a:cubicBezTo>
                    <a:pt x="2558" y="48"/>
                    <a:pt x="2259" y="0"/>
                    <a:pt x="197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8"/>
            <p:cNvSpPr/>
            <p:nvPr/>
          </p:nvSpPr>
          <p:spPr>
            <a:xfrm>
              <a:off x="2442482" y="5005116"/>
              <a:ext cx="309139" cy="267692"/>
            </a:xfrm>
            <a:custGeom>
              <a:avLst/>
              <a:gdLst/>
              <a:ahLst/>
              <a:cxnLst/>
              <a:rect l="l" t="t" r="r" b="b"/>
              <a:pathLst>
                <a:path w="4781" h="4140" fill="none" extrusionOk="0">
                  <a:moveTo>
                    <a:pt x="4512" y="2806"/>
                  </a:moveTo>
                  <a:cubicBezTo>
                    <a:pt x="4243" y="3729"/>
                    <a:pt x="3076" y="4139"/>
                    <a:pt x="1897" y="3742"/>
                  </a:cubicBezTo>
                  <a:cubicBezTo>
                    <a:pt x="731" y="3332"/>
                    <a:pt x="1" y="2268"/>
                    <a:pt x="257" y="1346"/>
                  </a:cubicBezTo>
                  <a:cubicBezTo>
                    <a:pt x="526" y="423"/>
                    <a:pt x="1680" y="0"/>
                    <a:pt x="2859" y="397"/>
                  </a:cubicBezTo>
                  <a:cubicBezTo>
                    <a:pt x="4038" y="795"/>
                    <a:pt x="4781" y="1871"/>
                    <a:pt x="4512" y="2806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18"/>
            <p:cNvSpPr/>
            <p:nvPr/>
          </p:nvSpPr>
          <p:spPr>
            <a:xfrm>
              <a:off x="2628123" y="5102043"/>
              <a:ext cx="40671" cy="41447"/>
            </a:xfrm>
            <a:custGeom>
              <a:avLst/>
              <a:gdLst/>
              <a:ahLst/>
              <a:cxnLst/>
              <a:rect l="l" t="t" r="r" b="b"/>
              <a:pathLst>
                <a:path w="629" h="641" fill="none" extrusionOk="0">
                  <a:moveTo>
                    <a:pt x="0" y="0"/>
                  </a:moveTo>
                  <a:cubicBezTo>
                    <a:pt x="308" y="180"/>
                    <a:pt x="526" y="410"/>
                    <a:pt x="628" y="641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18"/>
            <p:cNvSpPr/>
            <p:nvPr/>
          </p:nvSpPr>
          <p:spPr>
            <a:xfrm>
              <a:off x="2521239" y="5085490"/>
              <a:ext cx="75458" cy="24054"/>
            </a:xfrm>
            <a:custGeom>
              <a:avLst/>
              <a:gdLst/>
              <a:ahLst/>
              <a:cxnLst/>
              <a:rect l="l" t="t" r="r" b="b"/>
              <a:pathLst>
                <a:path w="1167" h="372" fill="none" extrusionOk="0">
                  <a:moveTo>
                    <a:pt x="0" y="372"/>
                  </a:moveTo>
                  <a:cubicBezTo>
                    <a:pt x="77" y="128"/>
                    <a:pt x="423" y="13"/>
                    <a:pt x="731" y="0"/>
                  </a:cubicBezTo>
                  <a:cubicBezTo>
                    <a:pt x="872" y="0"/>
                    <a:pt x="1025" y="26"/>
                    <a:pt x="1166" y="64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8"/>
            <p:cNvSpPr/>
            <p:nvPr/>
          </p:nvSpPr>
          <p:spPr>
            <a:xfrm>
              <a:off x="1960242" y="4498823"/>
              <a:ext cx="1327470" cy="711777"/>
            </a:xfrm>
            <a:custGeom>
              <a:avLst/>
              <a:gdLst/>
              <a:ahLst/>
              <a:cxnLst/>
              <a:rect l="l" t="t" r="r" b="b"/>
              <a:pathLst>
                <a:path w="20530" h="11008" fill="none" extrusionOk="0">
                  <a:moveTo>
                    <a:pt x="1" y="9560"/>
                  </a:moveTo>
                  <a:lnTo>
                    <a:pt x="9022" y="0"/>
                  </a:lnTo>
                  <a:lnTo>
                    <a:pt x="20530" y="1115"/>
                  </a:lnTo>
                  <a:lnTo>
                    <a:pt x="11790" y="11008"/>
                  </a:ln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18"/>
            <p:cNvSpPr/>
            <p:nvPr/>
          </p:nvSpPr>
          <p:spPr>
            <a:xfrm>
              <a:off x="2444163" y="4604026"/>
              <a:ext cx="732533" cy="92916"/>
            </a:xfrm>
            <a:custGeom>
              <a:avLst/>
              <a:gdLst/>
              <a:ahLst/>
              <a:cxnLst/>
              <a:rect l="l" t="t" r="r" b="b"/>
              <a:pathLst>
                <a:path w="11329" h="1437" fill="none" extrusionOk="0">
                  <a:moveTo>
                    <a:pt x="1" y="1"/>
                  </a:moveTo>
                  <a:lnTo>
                    <a:pt x="11329" y="1436"/>
                  </a:ln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8" name="Google Shape;1248;p18"/>
          <p:cNvGrpSpPr/>
          <p:nvPr/>
        </p:nvGrpSpPr>
        <p:grpSpPr>
          <a:xfrm rot="-2243800">
            <a:off x="8571224" y="381136"/>
            <a:ext cx="686405" cy="462496"/>
            <a:chOff x="897994" y="4240309"/>
            <a:chExt cx="967900" cy="652165"/>
          </a:xfrm>
        </p:grpSpPr>
        <p:sp>
          <p:nvSpPr>
            <p:cNvPr id="1249" name="Google Shape;1249;p18"/>
            <p:cNvSpPr/>
            <p:nvPr/>
          </p:nvSpPr>
          <p:spPr>
            <a:xfrm>
              <a:off x="897994" y="4634158"/>
              <a:ext cx="370437" cy="243057"/>
            </a:xfrm>
            <a:custGeom>
              <a:avLst/>
              <a:gdLst/>
              <a:ahLst/>
              <a:cxnLst/>
              <a:rect l="l" t="t" r="r" b="b"/>
              <a:pathLst>
                <a:path w="5729" h="3759" extrusionOk="0">
                  <a:moveTo>
                    <a:pt x="2551" y="1"/>
                  </a:moveTo>
                  <a:cubicBezTo>
                    <a:pt x="1500" y="1"/>
                    <a:pt x="589" y="473"/>
                    <a:pt x="334" y="1239"/>
                  </a:cubicBezTo>
                  <a:cubicBezTo>
                    <a:pt x="1" y="2213"/>
                    <a:pt x="847" y="3277"/>
                    <a:pt x="2205" y="3635"/>
                  </a:cubicBezTo>
                  <a:cubicBezTo>
                    <a:pt x="2518" y="3719"/>
                    <a:pt x="2834" y="3759"/>
                    <a:pt x="3139" y="3759"/>
                  </a:cubicBezTo>
                  <a:cubicBezTo>
                    <a:pt x="4142" y="3759"/>
                    <a:pt x="5027" y="3328"/>
                    <a:pt x="5332" y="2610"/>
                  </a:cubicBezTo>
                  <a:cubicBezTo>
                    <a:pt x="5729" y="1649"/>
                    <a:pt x="4947" y="522"/>
                    <a:pt x="3538" y="137"/>
                  </a:cubicBezTo>
                  <a:cubicBezTo>
                    <a:pt x="3205" y="44"/>
                    <a:pt x="2872" y="1"/>
                    <a:pt x="255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18"/>
            <p:cNvSpPr/>
            <p:nvPr/>
          </p:nvSpPr>
          <p:spPr>
            <a:xfrm>
              <a:off x="897994" y="4617281"/>
              <a:ext cx="370437" cy="275193"/>
            </a:xfrm>
            <a:custGeom>
              <a:avLst/>
              <a:gdLst/>
              <a:ahLst/>
              <a:cxnLst/>
              <a:rect l="l" t="t" r="r" b="b"/>
              <a:pathLst>
                <a:path w="5729" h="4256" fill="none" extrusionOk="0">
                  <a:moveTo>
                    <a:pt x="5332" y="2871"/>
                  </a:moveTo>
                  <a:cubicBezTo>
                    <a:pt x="4934" y="3807"/>
                    <a:pt x="3550" y="4255"/>
                    <a:pt x="2205" y="3896"/>
                  </a:cubicBezTo>
                  <a:cubicBezTo>
                    <a:pt x="847" y="3538"/>
                    <a:pt x="1" y="2474"/>
                    <a:pt x="334" y="1500"/>
                  </a:cubicBezTo>
                  <a:cubicBezTo>
                    <a:pt x="667" y="501"/>
                    <a:pt x="2115" y="1"/>
                    <a:pt x="3538" y="398"/>
                  </a:cubicBezTo>
                  <a:cubicBezTo>
                    <a:pt x="4947" y="783"/>
                    <a:pt x="5729" y="1910"/>
                    <a:pt x="5332" y="287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18"/>
            <p:cNvSpPr/>
            <p:nvPr/>
          </p:nvSpPr>
          <p:spPr>
            <a:xfrm>
              <a:off x="1109306" y="4705155"/>
              <a:ext cx="71320" cy="49788"/>
            </a:xfrm>
            <a:custGeom>
              <a:avLst/>
              <a:gdLst/>
              <a:ahLst/>
              <a:cxnLst/>
              <a:rect l="l" t="t" r="r" b="b"/>
              <a:pathLst>
                <a:path w="1103" h="770" fill="none" extrusionOk="0">
                  <a:moveTo>
                    <a:pt x="0" y="0"/>
                  </a:moveTo>
                  <a:cubicBezTo>
                    <a:pt x="628" y="180"/>
                    <a:pt x="987" y="513"/>
                    <a:pt x="1103" y="769"/>
                  </a:cubicBezTo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8"/>
            <p:cNvSpPr/>
            <p:nvPr/>
          </p:nvSpPr>
          <p:spPr>
            <a:xfrm>
              <a:off x="994145" y="4698495"/>
              <a:ext cx="65501" cy="19980"/>
            </a:xfrm>
            <a:custGeom>
              <a:avLst/>
              <a:gdLst/>
              <a:ahLst/>
              <a:cxnLst/>
              <a:rect l="l" t="t" r="r" b="b"/>
              <a:pathLst>
                <a:path w="1013" h="309" fill="none" extrusionOk="0">
                  <a:moveTo>
                    <a:pt x="0" y="308"/>
                  </a:moveTo>
                  <a:cubicBezTo>
                    <a:pt x="218" y="142"/>
                    <a:pt x="564" y="14"/>
                    <a:pt x="1013" y="1"/>
                  </a:cubicBezTo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18"/>
            <p:cNvSpPr/>
            <p:nvPr/>
          </p:nvSpPr>
          <p:spPr>
            <a:xfrm>
              <a:off x="1228605" y="4240309"/>
              <a:ext cx="637289" cy="585044"/>
            </a:xfrm>
            <a:custGeom>
              <a:avLst/>
              <a:gdLst/>
              <a:ahLst/>
              <a:cxnLst/>
              <a:rect l="l" t="t" r="r" b="b"/>
              <a:pathLst>
                <a:path w="9856" h="9048" fill="none" extrusionOk="0">
                  <a:moveTo>
                    <a:pt x="1" y="9047"/>
                  </a:moveTo>
                  <a:lnTo>
                    <a:pt x="9855" y="0"/>
                  </a:lnTo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"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p19"/>
          <p:cNvSpPr/>
          <p:nvPr/>
        </p:nvSpPr>
        <p:spPr>
          <a:xfrm rot="-195">
            <a:off x="2772300" y="-371441"/>
            <a:ext cx="8685780" cy="5889887"/>
          </a:xfrm>
          <a:custGeom>
            <a:avLst/>
            <a:gdLst/>
            <a:ahLst/>
            <a:cxnLst/>
            <a:rect l="l" t="t" r="r" b="b"/>
            <a:pathLst>
              <a:path w="197057" h="142526" extrusionOk="0">
                <a:moveTo>
                  <a:pt x="178150" y="100975"/>
                </a:moveTo>
                <a:cubicBezTo>
                  <a:pt x="175293" y="92768"/>
                  <a:pt x="176083" y="83740"/>
                  <a:pt x="177572" y="75199"/>
                </a:cubicBezTo>
                <a:cubicBezTo>
                  <a:pt x="179092" y="66628"/>
                  <a:pt x="181311" y="58087"/>
                  <a:pt x="181189" y="49393"/>
                </a:cubicBezTo>
                <a:cubicBezTo>
                  <a:pt x="181007" y="35199"/>
                  <a:pt x="174198" y="21186"/>
                  <a:pt x="163074" y="12341"/>
                </a:cubicBezTo>
                <a:cubicBezTo>
                  <a:pt x="151949" y="3496"/>
                  <a:pt x="136751" y="1"/>
                  <a:pt x="122891" y="3223"/>
                </a:cubicBezTo>
                <a:cubicBezTo>
                  <a:pt x="114167" y="5259"/>
                  <a:pt x="105930" y="9818"/>
                  <a:pt x="96963" y="10183"/>
                </a:cubicBezTo>
                <a:cubicBezTo>
                  <a:pt x="87723" y="10578"/>
                  <a:pt x="78969" y="6505"/>
                  <a:pt x="69911" y="4834"/>
                </a:cubicBezTo>
                <a:cubicBezTo>
                  <a:pt x="48360" y="882"/>
                  <a:pt x="25260" y="11703"/>
                  <a:pt x="13223" y="30001"/>
                </a:cubicBezTo>
                <a:cubicBezTo>
                  <a:pt x="1156" y="48299"/>
                  <a:pt x="1" y="72828"/>
                  <a:pt x="8846" y="92859"/>
                </a:cubicBezTo>
                <a:cubicBezTo>
                  <a:pt x="17661" y="112920"/>
                  <a:pt x="35746" y="128300"/>
                  <a:pt x="56446" y="135413"/>
                </a:cubicBezTo>
                <a:cubicBezTo>
                  <a:pt x="77175" y="142526"/>
                  <a:pt x="100215" y="141705"/>
                  <a:pt x="121006" y="134775"/>
                </a:cubicBezTo>
                <a:cubicBezTo>
                  <a:pt x="131189" y="131370"/>
                  <a:pt x="140885" y="126568"/>
                  <a:pt x="151219" y="123650"/>
                </a:cubicBezTo>
                <a:cubicBezTo>
                  <a:pt x="161554" y="120732"/>
                  <a:pt x="172952" y="119790"/>
                  <a:pt x="182800" y="124136"/>
                </a:cubicBezTo>
                <a:lnTo>
                  <a:pt x="197056" y="116628"/>
                </a:lnTo>
                <a:cubicBezTo>
                  <a:pt x="188363" y="116385"/>
                  <a:pt x="181007" y="109212"/>
                  <a:pt x="178150" y="1009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6" name="Google Shape;1256;p19"/>
          <p:cNvGrpSpPr/>
          <p:nvPr/>
        </p:nvGrpSpPr>
        <p:grpSpPr>
          <a:xfrm rot="1733086" flipH="1">
            <a:off x="-3162295" y="3356722"/>
            <a:ext cx="8557404" cy="2706265"/>
            <a:chOff x="-2247300" y="3512811"/>
            <a:chExt cx="12801645" cy="4048499"/>
          </a:xfrm>
        </p:grpSpPr>
        <p:sp>
          <p:nvSpPr>
            <p:cNvPr id="1257" name="Google Shape;1257;p19"/>
            <p:cNvSpPr/>
            <p:nvPr/>
          </p:nvSpPr>
          <p:spPr>
            <a:xfrm>
              <a:off x="-2247300" y="3512811"/>
              <a:ext cx="12801645" cy="1688725"/>
            </a:xfrm>
            <a:custGeom>
              <a:avLst/>
              <a:gdLst/>
              <a:ahLst/>
              <a:cxnLst/>
              <a:rect l="l" t="t" r="r" b="b"/>
              <a:pathLst>
                <a:path w="197984" h="26117" fill="none" extrusionOk="0">
                  <a:moveTo>
                    <a:pt x="197984" y="26116"/>
                  </a:moveTo>
                  <a:cubicBezTo>
                    <a:pt x="177481" y="6472"/>
                    <a:pt x="154299" y="4549"/>
                    <a:pt x="142100" y="5959"/>
                  </a:cubicBezTo>
                  <a:cubicBezTo>
                    <a:pt x="119995" y="8522"/>
                    <a:pt x="114190" y="21567"/>
                    <a:pt x="96672" y="22490"/>
                  </a:cubicBezTo>
                  <a:cubicBezTo>
                    <a:pt x="79155" y="23412"/>
                    <a:pt x="64547" y="0"/>
                    <a:pt x="30409" y="4383"/>
                  </a:cubicBezTo>
                  <a:cubicBezTo>
                    <a:pt x="21669" y="5511"/>
                    <a:pt x="4049" y="8176"/>
                    <a:pt x="0" y="1987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9"/>
            <p:cNvSpPr/>
            <p:nvPr/>
          </p:nvSpPr>
          <p:spPr>
            <a:xfrm>
              <a:off x="-2244002" y="3666057"/>
              <a:ext cx="12672390" cy="1858587"/>
            </a:xfrm>
            <a:custGeom>
              <a:avLst/>
              <a:gdLst/>
              <a:ahLst/>
              <a:cxnLst/>
              <a:rect l="l" t="t" r="r" b="b"/>
              <a:pathLst>
                <a:path w="195985" h="28744" fill="none" extrusionOk="0">
                  <a:moveTo>
                    <a:pt x="195985" y="28744"/>
                  </a:moveTo>
                  <a:cubicBezTo>
                    <a:pt x="176725" y="8843"/>
                    <a:pt x="155914" y="4922"/>
                    <a:pt x="142907" y="6767"/>
                  </a:cubicBezTo>
                  <a:cubicBezTo>
                    <a:pt x="121648" y="9778"/>
                    <a:pt x="111051" y="27885"/>
                    <a:pt x="89599" y="23413"/>
                  </a:cubicBezTo>
                  <a:cubicBezTo>
                    <a:pt x="73286" y="20017"/>
                    <a:pt x="57601" y="1"/>
                    <a:pt x="29281" y="3576"/>
                  </a:cubicBezTo>
                  <a:cubicBezTo>
                    <a:pt x="20529" y="4665"/>
                    <a:pt x="4216" y="8984"/>
                    <a:pt x="0" y="4050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9"/>
            <p:cNvSpPr/>
            <p:nvPr/>
          </p:nvSpPr>
          <p:spPr>
            <a:xfrm>
              <a:off x="-2240705" y="3822665"/>
              <a:ext cx="12542359" cy="2283662"/>
            </a:xfrm>
            <a:custGeom>
              <a:avLst/>
              <a:gdLst/>
              <a:ahLst/>
              <a:cxnLst/>
              <a:rect l="l" t="t" r="r" b="b"/>
              <a:pathLst>
                <a:path w="193974" h="35318" fill="none" extrusionOk="0">
                  <a:moveTo>
                    <a:pt x="193973" y="31319"/>
                  </a:moveTo>
                  <a:cubicBezTo>
                    <a:pt x="175969" y="11162"/>
                    <a:pt x="157516" y="5204"/>
                    <a:pt x="143715" y="7510"/>
                  </a:cubicBezTo>
                  <a:cubicBezTo>
                    <a:pt x="123289" y="10919"/>
                    <a:pt x="108065" y="35317"/>
                    <a:pt x="82526" y="24297"/>
                  </a:cubicBezTo>
                  <a:cubicBezTo>
                    <a:pt x="67482" y="17800"/>
                    <a:pt x="50656" y="1"/>
                    <a:pt x="28167" y="2718"/>
                  </a:cubicBezTo>
                  <a:cubicBezTo>
                    <a:pt x="19389" y="3781"/>
                    <a:pt x="4383" y="9740"/>
                    <a:pt x="1" y="6062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9"/>
            <p:cNvSpPr/>
            <p:nvPr/>
          </p:nvSpPr>
          <p:spPr>
            <a:xfrm>
              <a:off x="-2237407" y="3974295"/>
              <a:ext cx="12413103" cy="2837151"/>
            </a:xfrm>
            <a:custGeom>
              <a:avLst/>
              <a:gdLst/>
              <a:ahLst/>
              <a:cxnLst/>
              <a:rect l="l" t="t" r="r" b="b"/>
              <a:pathLst>
                <a:path w="191975" h="43878" fill="none" extrusionOk="0">
                  <a:moveTo>
                    <a:pt x="191974" y="33959"/>
                  </a:moveTo>
                  <a:cubicBezTo>
                    <a:pt x="175213" y="13559"/>
                    <a:pt x="159118" y="5537"/>
                    <a:pt x="144522" y="8343"/>
                  </a:cubicBezTo>
                  <a:cubicBezTo>
                    <a:pt x="124916" y="12085"/>
                    <a:pt x="104477" y="43877"/>
                    <a:pt x="75452" y="25245"/>
                  </a:cubicBezTo>
                  <a:cubicBezTo>
                    <a:pt x="61344" y="16198"/>
                    <a:pt x="43711" y="1"/>
                    <a:pt x="27039" y="1936"/>
                  </a:cubicBezTo>
                  <a:cubicBezTo>
                    <a:pt x="18236" y="2961"/>
                    <a:pt x="4537" y="10573"/>
                    <a:pt x="1" y="8151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9"/>
            <p:cNvSpPr/>
            <p:nvPr/>
          </p:nvSpPr>
          <p:spPr>
            <a:xfrm>
              <a:off x="-2234045" y="4125148"/>
              <a:ext cx="12283784" cy="3436162"/>
            </a:xfrm>
            <a:custGeom>
              <a:avLst/>
              <a:gdLst/>
              <a:ahLst/>
              <a:cxnLst/>
              <a:rect l="l" t="t" r="r" b="b"/>
              <a:pathLst>
                <a:path w="189975" h="53142" fill="none" extrusionOk="0">
                  <a:moveTo>
                    <a:pt x="189975" y="36624"/>
                  </a:moveTo>
                  <a:cubicBezTo>
                    <a:pt x="174456" y="15980"/>
                    <a:pt x="160719" y="5856"/>
                    <a:pt x="145329" y="9175"/>
                  </a:cubicBezTo>
                  <a:cubicBezTo>
                    <a:pt x="126543" y="13237"/>
                    <a:pt x="100030" y="53141"/>
                    <a:pt x="68378" y="26218"/>
                  </a:cubicBezTo>
                  <a:cubicBezTo>
                    <a:pt x="54872" y="14737"/>
                    <a:pt x="36752" y="0"/>
                    <a:pt x="25924" y="1166"/>
                  </a:cubicBezTo>
                  <a:cubicBezTo>
                    <a:pt x="17095" y="2127"/>
                    <a:pt x="4703" y="11418"/>
                    <a:pt x="0" y="10239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2" name="Google Shape;1262;p19"/>
          <p:cNvGrpSpPr/>
          <p:nvPr/>
        </p:nvGrpSpPr>
        <p:grpSpPr>
          <a:xfrm rot="1733086" flipH="1">
            <a:off x="3497288" y="5333739"/>
            <a:ext cx="263660" cy="398257"/>
            <a:chOff x="159762" y="4811199"/>
            <a:chExt cx="394428" cy="595782"/>
          </a:xfrm>
        </p:grpSpPr>
        <p:sp>
          <p:nvSpPr>
            <p:cNvPr id="1263" name="Google Shape;1263;p19"/>
            <p:cNvSpPr/>
            <p:nvPr/>
          </p:nvSpPr>
          <p:spPr>
            <a:xfrm>
              <a:off x="344498" y="5198129"/>
              <a:ext cx="209692" cy="194239"/>
            </a:xfrm>
            <a:custGeom>
              <a:avLst/>
              <a:gdLst/>
              <a:ahLst/>
              <a:cxnLst/>
              <a:rect l="l" t="t" r="r" b="b"/>
              <a:pathLst>
                <a:path w="3243" h="3004" extrusionOk="0">
                  <a:moveTo>
                    <a:pt x="1963" y="0"/>
                  </a:moveTo>
                  <a:cubicBezTo>
                    <a:pt x="1465" y="0"/>
                    <a:pt x="917" y="284"/>
                    <a:pt x="552" y="795"/>
                  </a:cubicBezTo>
                  <a:cubicBezTo>
                    <a:pt x="1" y="1551"/>
                    <a:pt x="65" y="2487"/>
                    <a:pt x="718" y="2858"/>
                  </a:cubicBezTo>
                  <a:cubicBezTo>
                    <a:pt x="892" y="2957"/>
                    <a:pt x="1085" y="3003"/>
                    <a:pt x="1284" y="3003"/>
                  </a:cubicBezTo>
                  <a:cubicBezTo>
                    <a:pt x="1836" y="3003"/>
                    <a:pt x="2436" y="2648"/>
                    <a:pt x="2794" y="2064"/>
                  </a:cubicBezTo>
                  <a:cubicBezTo>
                    <a:pt x="3243" y="1321"/>
                    <a:pt x="3115" y="475"/>
                    <a:pt x="2525" y="142"/>
                  </a:cubicBezTo>
                  <a:cubicBezTo>
                    <a:pt x="2356" y="46"/>
                    <a:pt x="2163" y="0"/>
                    <a:pt x="19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9"/>
            <p:cNvSpPr/>
            <p:nvPr/>
          </p:nvSpPr>
          <p:spPr>
            <a:xfrm>
              <a:off x="344498" y="5185714"/>
              <a:ext cx="209692" cy="221267"/>
            </a:xfrm>
            <a:custGeom>
              <a:avLst/>
              <a:gdLst/>
              <a:ahLst/>
              <a:cxnLst/>
              <a:rect l="l" t="t" r="r" b="b"/>
              <a:pathLst>
                <a:path w="3243" h="3422" fill="none" extrusionOk="0">
                  <a:moveTo>
                    <a:pt x="718" y="3050"/>
                  </a:moveTo>
                  <a:cubicBezTo>
                    <a:pt x="65" y="2679"/>
                    <a:pt x="1" y="1743"/>
                    <a:pt x="552" y="987"/>
                  </a:cubicBezTo>
                  <a:cubicBezTo>
                    <a:pt x="1064" y="270"/>
                    <a:pt x="1936" y="1"/>
                    <a:pt x="2525" y="334"/>
                  </a:cubicBezTo>
                  <a:cubicBezTo>
                    <a:pt x="3115" y="667"/>
                    <a:pt x="3243" y="1513"/>
                    <a:pt x="2794" y="2256"/>
                  </a:cubicBezTo>
                  <a:cubicBezTo>
                    <a:pt x="2307" y="3050"/>
                    <a:pt x="1372" y="3422"/>
                    <a:pt x="718" y="305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9"/>
            <p:cNvSpPr/>
            <p:nvPr/>
          </p:nvSpPr>
          <p:spPr>
            <a:xfrm>
              <a:off x="159762" y="4811199"/>
              <a:ext cx="362937" cy="406905"/>
            </a:xfrm>
            <a:custGeom>
              <a:avLst/>
              <a:gdLst/>
              <a:ahLst/>
              <a:cxnLst/>
              <a:rect l="l" t="t" r="r" b="b"/>
              <a:pathLst>
                <a:path w="5613" h="6293" extrusionOk="0">
                  <a:moveTo>
                    <a:pt x="5613" y="6292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9"/>
            <p:cNvSpPr/>
            <p:nvPr/>
          </p:nvSpPr>
          <p:spPr>
            <a:xfrm>
              <a:off x="159762" y="4811199"/>
              <a:ext cx="362937" cy="406905"/>
            </a:xfrm>
            <a:custGeom>
              <a:avLst/>
              <a:gdLst/>
              <a:ahLst/>
              <a:cxnLst/>
              <a:rect l="l" t="t" r="r" b="b"/>
              <a:pathLst>
                <a:path w="5613" h="6293" fill="none" extrusionOk="0">
                  <a:moveTo>
                    <a:pt x="5613" y="6292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7" name="Google Shape;1267;p19"/>
          <p:cNvSpPr/>
          <p:nvPr/>
        </p:nvSpPr>
        <p:spPr>
          <a:xfrm rot="1732673" flipH="1">
            <a:off x="451036" y="3863166"/>
            <a:ext cx="310185" cy="342340"/>
          </a:xfrm>
          <a:custGeom>
            <a:avLst/>
            <a:gdLst/>
            <a:ahLst/>
            <a:cxnLst/>
            <a:rect l="l" t="t" r="r" b="b"/>
            <a:pathLst>
              <a:path w="7177" h="7921" fill="none" extrusionOk="0">
                <a:moveTo>
                  <a:pt x="2000" y="4294"/>
                </a:moveTo>
                <a:cubicBezTo>
                  <a:pt x="3255" y="3986"/>
                  <a:pt x="2051" y="1039"/>
                  <a:pt x="936" y="2102"/>
                </a:cubicBezTo>
                <a:cubicBezTo>
                  <a:pt x="1" y="3012"/>
                  <a:pt x="821" y="6152"/>
                  <a:pt x="2474" y="5229"/>
                </a:cubicBezTo>
                <a:cubicBezTo>
                  <a:pt x="3871" y="4447"/>
                  <a:pt x="4037" y="1923"/>
                  <a:pt x="4063" y="1"/>
                </a:cubicBezTo>
                <a:cubicBezTo>
                  <a:pt x="5331" y="4486"/>
                  <a:pt x="7177" y="7920"/>
                  <a:pt x="7177" y="7920"/>
                </a:cubicBezTo>
              </a:path>
            </a:pathLst>
          </a:custGeom>
          <a:noFill/>
          <a:ln w="2857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8" name="Google Shape;1268;p19"/>
          <p:cNvGrpSpPr/>
          <p:nvPr/>
        </p:nvGrpSpPr>
        <p:grpSpPr>
          <a:xfrm rot="1733086" flipH="1">
            <a:off x="29897" y="3154454"/>
            <a:ext cx="381657" cy="715082"/>
            <a:chOff x="5906877" y="4080403"/>
            <a:chExt cx="570948" cy="1069743"/>
          </a:xfrm>
        </p:grpSpPr>
        <p:sp>
          <p:nvSpPr>
            <p:cNvPr id="1269" name="Google Shape;1269;p19"/>
            <p:cNvSpPr/>
            <p:nvPr/>
          </p:nvSpPr>
          <p:spPr>
            <a:xfrm>
              <a:off x="5941665" y="4813591"/>
              <a:ext cx="280948" cy="315218"/>
            </a:xfrm>
            <a:custGeom>
              <a:avLst/>
              <a:gdLst/>
              <a:ahLst/>
              <a:cxnLst/>
              <a:rect l="l" t="t" r="r" b="b"/>
              <a:pathLst>
                <a:path w="4345" h="4875" extrusionOk="0">
                  <a:moveTo>
                    <a:pt x="2528" y="1"/>
                  </a:moveTo>
                  <a:cubicBezTo>
                    <a:pt x="1809" y="1"/>
                    <a:pt x="1046" y="548"/>
                    <a:pt x="603" y="1463"/>
                  </a:cubicBezTo>
                  <a:cubicBezTo>
                    <a:pt x="0" y="2680"/>
                    <a:pt x="218" y="4102"/>
                    <a:pt x="1064" y="4654"/>
                  </a:cubicBezTo>
                  <a:cubicBezTo>
                    <a:pt x="1294" y="4803"/>
                    <a:pt x="1549" y="4874"/>
                    <a:pt x="1811" y="4874"/>
                  </a:cubicBezTo>
                  <a:cubicBezTo>
                    <a:pt x="2514" y="4874"/>
                    <a:pt x="3269" y="4361"/>
                    <a:pt x="3717" y="3475"/>
                  </a:cubicBezTo>
                  <a:cubicBezTo>
                    <a:pt x="4345" y="2232"/>
                    <a:pt x="4152" y="771"/>
                    <a:pt x="3268" y="220"/>
                  </a:cubicBezTo>
                  <a:cubicBezTo>
                    <a:pt x="3038" y="71"/>
                    <a:pt x="2786" y="1"/>
                    <a:pt x="25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19"/>
            <p:cNvSpPr/>
            <p:nvPr/>
          </p:nvSpPr>
          <p:spPr>
            <a:xfrm>
              <a:off x="5941665" y="4791283"/>
              <a:ext cx="280948" cy="358863"/>
            </a:xfrm>
            <a:custGeom>
              <a:avLst/>
              <a:gdLst/>
              <a:ahLst/>
              <a:cxnLst/>
              <a:rect l="l" t="t" r="r" b="b"/>
              <a:pathLst>
                <a:path w="4345" h="5550" fill="none" extrusionOk="0">
                  <a:moveTo>
                    <a:pt x="3268" y="565"/>
                  </a:moveTo>
                  <a:cubicBezTo>
                    <a:pt x="4152" y="1116"/>
                    <a:pt x="4345" y="2577"/>
                    <a:pt x="3717" y="3820"/>
                  </a:cubicBezTo>
                  <a:cubicBezTo>
                    <a:pt x="3102" y="5037"/>
                    <a:pt x="1910" y="5550"/>
                    <a:pt x="1064" y="4999"/>
                  </a:cubicBezTo>
                  <a:cubicBezTo>
                    <a:pt x="218" y="4447"/>
                    <a:pt x="0" y="3025"/>
                    <a:pt x="603" y="1808"/>
                  </a:cubicBezTo>
                  <a:cubicBezTo>
                    <a:pt x="1205" y="565"/>
                    <a:pt x="2397" y="1"/>
                    <a:pt x="3268" y="565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19"/>
            <p:cNvSpPr/>
            <p:nvPr/>
          </p:nvSpPr>
          <p:spPr>
            <a:xfrm>
              <a:off x="5906877" y="4080403"/>
              <a:ext cx="570948" cy="786330"/>
            </a:xfrm>
            <a:custGeom>
              <a:avLst/>
              <a:gdLst/>
              <a:ahLst/>
              <a:cxnLst/>
              <a:rect l="l" t="t" r="r" b="b"/>
              <a:pathLst>
                <a:path w="8830" h="12161" fill="none" extrusionOk="0">
                  <a:moveTo>
                    <a:pt x="4344" y="12161"/>
                  </a:moveTo>
                  <a:lnTo>
                    <a:pt x="0" y="0"/>
                  </a:lnTo>
                  <a:cubicBezTo>
                    <a:pt x="0" y="0"/>
                    <a:pt x="8829" y="6279"/>
                    <a:pt x="3716" y="6228"/>
                  </a:cubicBezTo>
                </a:path>
              </a:pathLst>
            </a:custGeom>
            <a:noFill/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2" name="Google Shape;1272;p19"/>
          <p:cNvGrpSpPr/>
          <p:nvPr/>
        </p:nvGrpSpPr>
        <p:grpSpPr>
          <a:xfrm rot="223104">
            <a:off x="4319535" y="4963406"/>
            <a:ext cx="489097" cy="546230"/>
            <a:chOff x="5491728" y="4594881"/>
            <a:chExt cx="639501" cy="714204"/>
          </a:xfrm>
        </p:grpSpPr>
        <p:sp>
          <p:nvSpPr>
            <p:cNvPr id="1273" name="Google Shape;1273;p19"/>
            <p:cNvSpPr/>
            <p:nvPr/>
          </p:nvSpPr>
          <p:spPr>
            <a:xfrm rot="1509493" flipH="1">
              <a:off x="5674061" y="5086641"/>
              <a:ext cx="260075" cy="164680"/>
            </a:xfrm>
            <a:custGeom>
              <a:avLst/>
              <a:gdLst/>
              <a:ahLst/>
              <a:cxnLst/>
              <a:rect l="l" t="t" r="r" b="b"/>
              <a:pathLst>
                <a:path w="4602" h="2914" extrusionOk="0">
                  <a:moveTo>
                    <a:pt x="3040" y="0"/>
                  </a:moveTo>
                  <a:cubicBezTo>
                    <a:pt x="2745" y="0"/>
                    <a:pt x="2423" y="45"/>
                    <a:pt x="2090" y="140"/>
                  </a:cubicBezTo>
                  <a:cubicBezTo>
                    <a:pt x="885" y="473"/>
                    <a:pt x="1" y="1344"/>
                    <a:pt x="116" y="2075"/>
                  </a:cubicBezTo>
                  <a:cubicBezTo>
                    <a:pt x="200" y="2606"/>
                    <a:pt x="792" y="2914"/>
                    <a:pt x="1573" y="2914"/>
                  </a:cubicBezTo>
                  <a:cubicBezTo>
                    <a:pt x="1865" y="2914"/>
                    <a:pt x="2184" y="2871"/>
                    <a:pt x="2513" y="2780"/>
                  </a:cubicBezTo>
                  <a:cubicBezTo>
                    <a:pt x="3717" y="2447"/>
                    <a:pt x="4601" y="1575"/>
                    <a:pt x="4486" y="845"/>
                  </a:cubicBezTo>
                  <a:cubicBezTo>
                    <a:pt x="4402" y="314"/>
                    <a:pt x="3819" y="0"/>
                    <a:pt x="30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4" name="Google Shape;1274;p19"/>
            <p:cNvGrpSpPr/>
            <p:nvPr/>
          </p:nvGrpSpPr>
          <p:grpSpPr>
            <a:xfrm rot="1509639" flipH="1">
              <a:off x="5595986" y="4658670"/>
              <a:ext cx="430984" cy="586627"/>
              <a:chOff x="-1795774" y="3888167"/>
              <a:chExt cx="493101" cy="671176"/>
            </a:xfrm>
          </p:grpSpPr>
          <p:sp>
            <p:nvSpPr>
              <p:cNvPr id="1275" name="Google Shape;1275;p19"/>
              <p:cNvSpPr/>
              <p:nvPr/>
            </p:nvSpPr>
            <p:spPr>
              <a:xfrm>
                <a:off x="-1795774" y="4344672"/>
                <a:ext cx="297565" cy="214671"/>
              </a:xfrm>
              <a:custGeom>
                <a:avLst/>
                <a:gdLst/>
                <a:ahLst/>
                <a:cxnLst/>
                <a:rect l="l" t="t" r="r" b="b"/>
                <a:pathLst>
                  <a:path w="4602" h="3320" fill="none" extrusionOk="0">
                    <a:moveTo>
                      <a:pt x="4486" y="1052"/>
                    </a:moveTo>
                    <a:cubicBezTo>
                      <a:pt x="4601" y="1782"/>
                      <a:pt x="3717" y="2654"/>
                      <a:pt x="2513" y="2987"/>
                    </a:cubicBezTo>
                    <a:cubicBezTo>
                      <a:pt x="1308" y="3320"/>
                      <a:pt x="232" y="3012"/>
                      <a:pt x="116" y="2282"/>
                    </a:cubicBezTo>
                    <a:cubicBezTo>
                      <a:pt x="1" y="1551"/>
                      <a:pt x="885" y="680"/>
                      <a:pt x="2090" y="347"/>
                    </a:cubicBezTo>
                    <a:cubicBezTo>
                      <a:pt x="3307" y="1"/>
                      <a:pt x="4371" y="321"/>
                      <a:pt x="4486" y="1052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19"/>
              <p:cNvSpPr/>
              <p:nvPr/>
            </p:nvSpPr>
            <p:spPr>
              <a:xfrm>
                <a:off x="-1505770" y="3888167"/>
                <a:ext cx="203097" cy="543597"/>
              </a:xfrm>
              <a:custGeom>
                <a:avLst/>
                <a:gdLst/>
                <a:ahLst/>
                <a:cxnLst/>
                <a:rect l="l" t="t" r="r" b="b"/>
                <a:pathLst>
                  <a:path w="3141" h="8407" fill="none" extrusionOk="0">
                    <a:moveTo>
                      <a:pt x="1" y="8406"/>
                    </a:moveTo>
                    <a:lnTo>
                      <a:pt x="3141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77" name="Google Shape;1277;p19"/>
          <p:cNvGrpSpPr/>
          <p:nvPr/>
        </p:nvGrpSpPr>
        <p:grpSpPr>
          <a:xfrm rot="-1286215">
            <a:off x="2224354" y="4494121"/>
            <a:ext cx="646985" cy="435935"/>
            <a:chOff x="897994" y="4240309"/>
            <a:chExt cx="967900" cy="652165"/>
          </a:xfrm>
        </p:grpSpPr>
        <p:sp>
          <p:nvSpPr>
            <p:cNvPr id="1278" name="Google Shape;1278;p19"/>
            <p:cNvSpPr/>
            <p:nvPr/>
          </p:nvSpPr>
          <p:spPr>
            <a:xfrm>
              <a:off x="897994" y="4634158"/>
              <a:ext cx="370437" cy="243057"/>
            </a:xfrm>
            <a:custGeom>
              <a:avLst/>
              <a:gdLst/>
              <a:ahLst/>
              <a:cxnLst/>
              <a:rect l="l" t="t" r="r" b="b"/>
              <a:pathLst>
                <a:path w="5729" h="3759" extrusionOk="0">
                  <a:moveTo>
                    <a:pt x="2551" y="1"/>
                  </a:moveTo>
                  <a:cubicBezTo>
                    <a:pt x="1500" y="1"/>
                    <a:pt x="589" y="473"/>
                    <a:pt x="334" y="1239"/>
                  </a:cubicBezTo>
                  <a:cubicBezTo>
                    <a:pt x="1" y="2213"/>
                    <a:pt x="847" y="3277"/>
                    <a:pt x="2205" y="3635"/>
                  </a:cubicBezTo>
                  <a:cubicBezTo>
                    <a:pt x="2518" y="3719"/>
                    <a:pt x="2834" y="3759"/>
                    <a:pt x="3139" y="3759"/>
                  </a:cubicBezTo>
                  <a:cubicBezTo>
                    <a:pt x="4142" y="3759"/>
                    <a:pt x="5027" y="3328"/>
                    <a:pt x="5332" y="2610"/>
                  </a:cubicBezTo>
                  <a:cubicBezTo>
                    <a:pt x="5729" y="1649"/>
                    <a:pt x="4947" y="522"/>
                    <a:pt x="3538" y="137"/>
                  </a:cubicBezTo>
                  <a:cubicBezTo>
                    <a:pt x="3205" y="44"/>
                    <a:pt x="2872" y="1"/>
                    <a:pt x="25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19"/>
            <p:cNvSpPr/>
            <p:nvPr/>
          </p:nvSpPr>
          <p:spPr>
            <a:xfrm>
              <a:off x="897994" y="4617281"/>
              <a:ext cx="370437" cy="275193"/>
            </a:xfrm>
            <a:custGeom>
              <a:avLst/>
              <a:gdLst/>
              <a:ahLst/>
              <a:cxnLst/>
              <a:rect l="l" t="t" r="r" b="b"/>
              <a:pathLst>
                <a:path w="5729" h="4256" fill="none" extrusionOk="0">
                  <a:moveTo>
                    <a:pt x="5332" y="2871"/>
                  </a:moveTo>
                  <a:cubicBezTo>
                    <a:pt x="4934" y="3807"/>
                    <a:pt x="3550" y="4255"/>
                    <a:pt x="2205" y="3896"/>
                  </a:cubicBezTo>
                  <a:cubicBezTo>
                    <a:pt x="847" y="3538"/>
                    <a:pt x="1" y="2474"/>
                    <a:pt x="334" y="1500"/>
                  </a:cubicBezTo>
                  <a:cubicBezTo>
                    <a:pt x="667" y="501"/>
                    <a:pt x="2115" y="1"/>
                    <a:pt x="3538" y="398"/>
                  </a:cubicBezTo>
                  <a:cubicBezTo>
                    <a:pt x="4947" y="783"/>
                    <a:pt x="5729" y="1910"/>
                    <a:pt x="5332" y="2871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19"/>
            <p:cNvSpPr/>
            <p:nvPr/>
          </p:nvSpPr>
          <p:spPr>
            <a:xfrm>
              <a:off x="1228605" y="4240309"/>
              <a:ext cx="637289" cy="585044"/>
            </a:xfrm>
            <a:custGeom>
              <a:avLst/>
              <a:gdLst/>
              <a:ahLst/>
              <a:cxnLst/>
              <a:rect l="l" t="t" r="r" b="b"/>
              <a:pathLst>
                <a:path w="9856" h="9048" fill="none" extrusionOk="0">
                  <a:moveTo>
                    <a:pt x="1" y="9047"/>
                  </a:moveTo>
                  <a:lnTo>
                    <a:pt x="9855" y="0"/>
                  </a:lnTo>
                </a:path>
              </a:pathLst>
            </a:custGeom>
            <a:noFill/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1" name="Google Shape;1281;p19"/>
          <p:cNvGrpSpPr/>
          <p:nvPr/>
        </p:nvGrpSpPr>
        <p:grpSpPr>
          <a:xfrm rot="-1286215">
            <a:off x="3885689" y="4912124"/>
            <a:ext cx="353986" cy="444231"/>
            <a:chOff x="-1130414" y="3808634"/>
            <a:chExt cx="529568" cy="664577"/>
          </a:xfrm>
        </p:grpSpPr>
        <p:sp>
          <p:nvSpPr>
            <p:cNvPr id="1282" name="Google Shape;1282;p19"/>
            <p:cNvSpPr/>
            <p:nvPr/>
          </p:nvSpPr>
          <p:spPr>
            <a:xfrm>
              <a:off x="-891751" y="3820984"/>
              <a:ext cx="290905" cy="163654"/>
            </a:xfrm>
            <a:custGeom>
              <a:avLst/>
              <a:gdLst/>
              <a:ahLst/>
              <a:cxnLst/>
              <a:rect l="l" t="t" r="r" b="b"/>
              <a:pathLst>
                <a:path w="4499" h="2531" extrusionOk="0">
                  <a:moveTo>
                    <a:pt x="3318" y="1"/>
                  </a:moveTo>
                  <a:cubicBezTo>
                    <a:pt x="2767" y="1"/>
                    <a:pt x="2047" y="215"/>
                    <a:pt x="1410" y="591"/>
                  </a:cubicBezTo>
                  <a:cubicBezTo>
                    <a:pt x="449" y="1142"/>
                    <a:pt x="0" y="1885"/>
                    <a:pt x="334" y="2269"/>
                  </a:cubicBezTo>
                  <a:cubicBezTo>
                    <a:pt x="481" y="2444"/>
                    <a:pt x="763" y="2530"/>
                    <a:pt x="1119" y="2530"/>
                  </a:cubicBezTo>
                  <a:cubicBezTo>
                    <a:pt x="1598" y="2530"/>
                    <a:pt x="2211" y="2373"/>
                    <a:pt x="2807" y="2064"/>
                  </a:cubicBezTo>
                  <a:cubicBezTo>
                    <a:pt x="3922" y="1501"/>
                    <a:pt x="4498" y="642"/>
                    <a:pt x="4050" y="219"/>
                  </a:cubicBezTo>
                  <a:cubicBezTo>
                    <a:pt x="3892" y="70"/>
                    <a:pt x="3632" y="1"/>
                    <a:pt x="33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19"/>
            <p:cNvSpPr/>
            <p:nvPr/>
          </p:nvSpPr>
          <p:spPr>
            <a:xfrm>
              <a:off x="-891751" y="3808634"/>
              <a:ext cx="290905" cy="185639"/>
            </a:xfrm>
            <a:custGeom>
              <a:avLst/>
              <a:gdLst/>
              <a:ahLst/>
              <a:cxnLst/>
              <a:rect l="l" t="t" r="r" b="b"/>
              <a:pathLst>
                <a:path w="4499" h="2871" fill="none" extrusionOk="0">
                  <a:moveTo>
                    <a:pt x="4050" y="410"/>
                  </a:moveTo>
                  <a:cubicBezTo>
                    <a:pt x="4498" y="833"/>
                    <a:pt x="3922" y="1692"/>
                    <a:pt x="2807" y="2255"/>
                  </a:cubicBezTo>
                  <a:cubicBezTo>
                    <a:pt x="1769" y="2794"/>
                    <a:pt x="680" y="2870"/>
                    <a:pt x="334" y="2460"/>
                  </a:cubicBezTo>
                  <a:cubicBezTo>
                    <a:pt x="0" y="2076"/>
                    <a:pt x="449" y="1333"/>
                    <a:pt x="1410" y="782"/>
                  </a:cubicBezTo>
                  <a:cubicBezTo>
                    <a:pt x="2410" y="192"/>
                    <a:pt x="3614" y="0"/>
                    <a:pt x="4050" y="41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19"/>
            <p:cNvSpPr/>
            <p:nvPr/>
          </p:nvSpPr>
          <p:spPr>
            <a:xfrm>
              <a:off x="-1130414" y="3927092"/>
              <a:ext cx="258640" cy="546118"/>
            </a:xfrm>
            <a:custGeom>
              <a:avLst/>
              <a:gdLst/>
              <a:ahLst/>
              <a:cxnLst/>
              <a:rect l="l" t="t" r="r" b="b"/>
              <a:pathLst>
                <a:path w="4000" h="8446" fill="none" extrusionOk="0">
                  <a:moveTo>
                    <a:pt x="3999" y="1"/>
                  </a:moveTo>
                  <a:lnTo>
                    <a:pt x="1" y="8445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5" name="Google Shape;1285;p19"/>
          <p:cNvGrpSpPr/>
          <p:nvPr/>
        </p:nvGrpSpPr>
        <p:grpSpPr>
          <a:xfrm rot="-1286215">
            <a:off x="3030094" y="4559747"/>
            <a:ext cx="916125" cy="388867"/>
            <a:chOff x="255847" y="3748111"/>
            <a:chExt cx="1370537" cy="581751"/>
          </a:xfrm>
        </p:grpSpPr>
        <p:sp>
          <p:nvSpPr>
            <p:cNvPr id="1286" name="Google Shape;1286;p19"/>
            <p:cNvSpPr/>
            <p:nvPr/>
          </p:nvSpPr>
          <p:spPr>
            <a:xfrm>
              <a:off x="255847" y="4064917"/>
              <a:ext cx="279331" cy="148653"/>
            </a:xfrm>
            <a:custGeom>
              <a:avLst/>
              <a:gdLst/>
              <a:ahLst/>
              <a:cxnLst/>
              <a:rect l="l" t="t" r="r" b="b"/>
              <a:pathLst>
                <a:path w="4320" h="2299" extrusionOk="0">
                  <a:moveTo>
                    <a:pt x="2042" y="1"/>
                  </a:moveTo>
                  <a:cubicBezTo>
                    <a:pt x="1195" y="1"/>
                    <a:pt x="445" y="332"/>
                    <a:pt x="244" y="829"/>
                  </a:cubicBezTo>
                  <a:cubicBezTo>
                    <a:pt x="1" y="1444"/>
                    <a:pt x="667" y="2084"/>
                    <a:pt x="1718" y="2251"/>
                  </a:cubicBezTo>
                  <a:cubicBezTo>
                    <a:pt x="1905" y="2283"/>
                    <a:pt x="2093" y="2298"/>
                    <a:pt x="2277" y="2298"/>
                  </a:cubicBezTo>
                  <a:cubicBezTo>
                    <a:pt x="3122" y="2298"/>
                    <a:pt x="3876" y="1975"/>
                    <a:pt x="4076" y="1469"/>
                  </a:cubicBezTo>
                  <a:cubicBezTo>
                    <a:pt x="4319" y="867"/>
                    <a:pt x="3653" y="226"/>
                    <a:pt x="2589" y="47"/>
                  </a:cubicBezTo>
                  <a:cubicBezTo>
                    <a:pt x="2405" y="16"/>
                    <a:pt x="2221" y="1"/>
                    <a:pt x="20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19"/>
            <p:cNvSpPr/>
            <p:nvPr/>
          </p:nvSpPr>
          <p:spPr>
            <a:xfrm>
              <a:off x="255848" y="4056349"/>
              <a:ext cx="279331" cy="165788"/>
            </a:xfrm>
            <a:custGeom>
              <a:avLst/>
              <a:gdLst/>
              <a:ahLst/>
              <a:cxnLst/>
              <a:rect l="l" t="t" r="r" b="b"/>
              <a:pathLst>
                <a:path w="4320" h="2564" fill="none" extrusionOk="0">
                  <a:moveTo>
                    <a:pt x="4076" y="1602"/>
                  </a:moveTo>
                  <a:cubicBezTo>
                    <a:pt x="3832" y="2217"/>
                    <a:pt x="2768" y="2563"/>
                    <a:pt x="1718" y="2384"/>
                  </a:cubicBezTo>
                  <a:cubicBezTo>
                    <a:pt x="667" y="2217"/>
                    <a:pt x="1" y="1577"/>
                    <a:pt x="244" y="962"/>
                  </a:cubicBezTo>
                  <a:cubicBezTo>
                    <a:pt x="487" y="359"/>
                    <a:pt x="1538" y="1"/>
                    <a:pt x="2589" y="180"/>
                  </a:cubicBezTo>
                  <a:cubicBezTo>
                    <a:pt x="3653" y="359"/>
                    <a:pt x="4319" y="1000"/>
                    <a:pt x="4076" y="1602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19"/>
            <p:cNvSpPr/>
            <p:nvPr/>
          </p:nvSpPr>
          <p:spPr>
            <a:xfrm>
              <a:off x="882282" y="4172674"/>
              <a:ext cx="279267" cy="148653"/>
            </a:xfrm>
            <a:custGeom>
              <a:avLst/>
              <a:gdLst/>
              <a:ahLst/>
              <a:cxnLst/>
              <a:rect l="l" t="t" r="r" b="b"/>
              <a:pathLst>
                <a:path w="4319" h="2299" extrusionOk="0">
                  <a:moveTo>
                    <a:pt x="2061" y="1"/>
                  </a:moveTo>
                  <a:cubicBezTo>
                    <a:pt x="1207" y="1"/>
                    <a:pt x="455" y="332"/>
                    <a:pt x="244" y="828"/>
                  </a:cubicBezTo>
                  <a:cubicBezTo>
                    <a:pt x="0" y="1444"/>
                    <a:pt x="654" y="2084"/>
                    <a:pt x="1717" y="2251"/>
                  </a:cubicBezTo>
                  <a:cubicBezTo>
                    <a:pt x="1905" y="2283"/>
                    <a:pt x="2093" y="2298"/>
                    <a:pt x="2277" y="2298"/>
                  </a:cubicBezTo>
                  <a:cubicBezTo>
                    <a:pt x="3122" y="2298"/>
                    <a:pt x="3875" y="1975"/>
                    <a:pt x="4075" y="1469"/>
                  </a:cubicBezTo>
                  <a:cubicBezTo>
                    <a:pt x="4319" y="867"/>
                    <a:pt x="3665" y="226"/>
                    <a:pt x="2614" y="47"/>
                  </a:cubicBezTo>
                  <a:cubicBezTo>
                    <a:pt x="2428" y="15"/>
                    <a:pt x="2242" y="1"/>
                    <a:pt x="20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19"/>
            <p:cNvSpPr/>
            <p:nvPr/>
          </p:nvSpPr>
          <p:spPr>
            <a:xfrm>
              <a:off x="882282" y="4164074"/>
              <a:ext cx="279267" cy="165788"/>
            </a:xfrm>
            <a:custGeom>
              <a:avLst/>
              <a:gdLst/>
              <a:ahLst/>
              <a:cxnLst/>
              <a:rect l="l" t="t" r="r" b="b"/>
              <a:pathLst>
                <a:path w="4319" h="2564" fill="none" extrusionOk="0">
                  <a:moveTo>
                    <a:pt x="4075" y="1602"/>
                  </a:moveTo>
                  <a:cubicBezTo>
                    <a:pt x="3832" y="2217"/>
                    <a:pt x="2768" y="2563"/>
                    <a:pt x="1717" y="2384"/>
                  </a:cubicBezTo>
                  <a:cubicBezTo>
                    <a:pt x="654" y="2217"/>
                    <a:pt x="0" y="1577"/>
                    <a:pt x="244" y="961"/>
                  </a:cubicBezTo>
                  <a:cubicBezTo>
                    <a:pt x="500" y="359"/>
                    <a:pt x="1551" y="0"/>
                    <a:pt x="2614" y="180"/>
                  </a:cubicBezTo>
                  <a:cubicBezTo>
                    <a:pt x="3665" y="359"/>
                    <a:pt x="4319" y="1000"/>
                    <a:pt x="4075" y="1602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19"/>
            <p:cNvSpPr/>
            <p:nvPr/>
          </p:nvSpPr>
          <p:spPr>
            <a:xfrm>
              <a:off x="506085" y="3748111"/>
              <a:ext cx="1120299" cy="527044"/>
            </a:xfrm>
            <a:custGeom>
              <a:avLst/>
              <a:gdLst/>
              <a:ahLst/>
              <a:cxnLst/>
              <a:rect l="l" t="t" r="r" b="b"/>
              <a:pathLst>
                <a:path w="17326" h="8151" fill="none" extrusionOk="0">
                  <a:moveTo>
                    <a:pt x="1" y="6664"/>
                  </a:moveTo>
                  <a:lnTo>
                    <a:pt x="8317" y="1"/>
                  </a:lnTo>
                  <a:lnTo>
                    <a:pt x="17326" y="1449"/>
                  </a:lnTo>
                  <a:lnTo>
                    <a:pt x="9829" y="8151"/>
                  </a:lnTo>
                </a:path>
              </a:pathLst>
            </a:custGeom>
            <a:noFill/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19"/>
            <p:cNvSpPr/>
            <p:nvPr/>
          </p:nvSpPr>
          <p:spPr>
            <a:xfrm>
              <a:off x="928644" y="3847560"/>
              <a:ext cx="577608" cy="101969"/>
            </a:xfrm>
            <a:custGeom>
              <a:avLst/>
              <a:gdLst/>
              <a:ahLst/>
              <a:cxnLst/>
              <a:rect l="l" t="t" r="r" b="b"/>
              <a:pathLst>
                <a:path w="8933" h="1577" fill="none" extrusionOk="0">
                  <a:moveTo>
                    <a:pt x="1" y="0"/>
                  </a:moveTo>
                  <a:lnTo>
                    <a:pt x="8933" y="1576"/>
                  </a:lnTo>
                </a:path>
              </a:pathLst>
            </a:custGeom>
            <a:noFill/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2" name="Google Shape;1292;p19"/>
          <p:cNvGrpSpPr/>
          <p:nvPr/>
        </p:nvGrpSpPr>
        <p:grpSpPr>
          <a:xfrm rot="-1286215">
            <a:off x="957308" y="4495379"/>
            <a:ext cx="1062343" cy="517365"/>
            <a:chOff x="1698430" y="4498823"/>
            <a:chExt cx="1589281" cy="773986"/>
          </a:xfrm>
        </p:grpSpPr>
        <p:sp>
          <p:nvSpPr>
            <p:cNvPr id="1293" name="Google Shape;1293;p19"/>
            <p:cNvSpPr/>
            <p:nvPr/>
          </p:nvSpPr>
          <p:spPr>
            <a:xfrm>
              <a:off x="1698430" y="4919182"/>
              <a:ext cx="299182" cy="231677"/>
            </a:xfrm>
            <a:custGeom>
              <a:avLst/>
              <a:gdLst/>
              <a:ahLst/>
              <a:cxnLst/>
              <a:rect l="l" t="t" r="r" b="b"/>
              <a:pathLst>
                <a:path w="4627" h="3583" extrusionOk="0">
                  <a:moveTo>
                    <a:pt x="1912" y="1"/>
                  </a:moveTo>
                  <a:cubicBezTo>
                    <a:pt x="1110" y="1"/>
                    <a:pt x="438" y="408"/>
                    <a:pt x="257" y="1086"/>
                  </a:cubicBezTo>
                  <a:cubicBezTo>
                    <a:pt x="1" y="1995"/>
                    <a:pt x="718" y="3046"/>
                    <a:pt x="1846" y="3431"/>
                  </a:cubicBezTo>
                  <a:cubicBezTo>
                    <a:pt x="2141" y="3533"/>
                    <a:pt x="2435" y="3582"/>
                    <a:pt x="2714" y="3582"/>
                  </a:cubicBezTo>
                  <a:cubicBezTo>
                    <a:pt x="3512" y="3582"/>
                    <a:pt x="4180" y="3182"/>
                    <a:pt x="4370" y="2508"/>
                  </a:cubicBezTo>
                  <a:cubicBezTo>
                    <a:pt x="4627" y="1598"/>
                    <a:pt x="3909" y="535"/>
                    <a:pt x="2768" y="150"/>
                  </a:cubicBezTo>
                  <a:cubicBezTo>
                    <a:pt x="2477" y="49"/>
                    <a:pt x="2187" y="1"/>
                    <a:pt x="19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9"/>
            <p:cNvSpPr/>
            <p:nvPr/>
          </p:nvSpPr>
          <p:spPr>
            <a:xfrm>
              <a:off x="1698430" y="4903146"/>
              <a:ext cx="299182" cy="263554"/>
            </a:xfrm>
            <a:custGeom>
              <a:avLst/>
              <a:gdLst/>
              <a:ahLst/>
              <a:cxnLst/>
              <a:rect l="l" t="t" r="r" b="b"/>
              <a:pathLst>
                <a:path w="4627" h="4076" fill="none" extrusionOk="0">
                  <a:moveTo>
                    <a:pt x="4370" y="2756"/>
                  </a:moveTo>
                  <a:cubicBezTo>
                    <a:pt x="4114" y="3666"/>
                    <a:pt x="2986" y="4076"/>
                    <a:pt x="1846" y="3679"/>
                  </a:cubicBezTo>
                  <a:cubicBezTo>
                    <a:pt x="718" y="3294"/>
                    <a:pt x="1" y="2243"/>
                    <a:pt x="257" y="1334"/>
                  </a:cubicBezTo>
                  <a:cubicBezTo>
                    <a:pt x="500" y="424"/>
                    <a:pt x="1628" y="1"/>
                    <a:pt x="2768" y="398"/>
                  </a:cubicBezTo>
                  <a:cubicBezTo>
                    <a:pt x="3909" y="783"/>
                    <a:pt x="4627" y="1846"/>
                    <a:pt x="4370" y="275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9"/>
            <p:cNvSpPr/>
            <p:nvPr/>
          </p:nvSpPr>
          <p:spPr>
            <a:xfrm>
              <a:off x="2442482" y="5021152"/>
              <a:ext cx="309139" cy="235750"/>
            </a:xfrm>
            <a:custGeom>
              <a:avLst/>
              <a:gdLst/>
              <a:ahLst/>
              <a:cxnLst/>
              <a:rect l="l" t="t" r="r" b="b"/>
              <a:pathLst>
                <a:path w="4781" h="3646" extrusionOk="0">
                  <a:moveTo>
                    <a:pt x="1976" y="0"/>
                  </a:moveTo>
                  <a:cubicBezTo>
                    <a:pt x="1149" y="0"/>
                    <a:pt x="458" y="410"/>
                    <a:pt x="257" y="1098"/>
                  </a:cubicBezTo>
                  <a:cubicBezTo>
                    <a:pt x="1" y="2020"/>
                    <a:pt x="731" y="3084"/>
                    <a:pt x="1897" y="3494"/>
                  </a:cubicBezTo>
                  <a:cubicBezTo>
                    <a:pt x="2202" y="3596"/>
                    <a:pt x="2505" y="3645"/>
                    <a:pt x="2793" y="3645"/>
                  </a:cubicBezTo>
                  <a:cubicBezTo>
                    <a:pt x="3619" y="3645"/>
                    <a:pt x="4312" y="3243"/>
                    <a:pt x="4512" y="2558"/>
                  </a:cubicBezTo>
                  <a:cubicBezTo>
                    <a:pt x="4781" y="1623"/>
                    <a:pt x="4038" y="547"/>
                    <a:pt x="2859" y="149"/>
                  </a:cubicBezTo>
                  <a:cubicBezTo>
                    <a:pt x="2558" y="48"/>
                    <a:pt x="2259" y="0"/>
                    <a:pt x="19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19"/>
            <p:cNvSpPr/>
            <p:nvPr/>
          </p:nvSpPr>
          <p:spPr>
            <a:xfrm>
              <a:off x="2442482" y="5005116"/>
              <a:ext cx="309139" cy="267692"/>
            </a:xfrm>
            <a:custGeom>
              <a:avLst/>
              <a:gdLst/>
              <a:ahLst/>
              <a:cxnLst/>
              <a:rect l="l" t="t" r="r" b="b"/>
              <a:pathLst>
                <a:path w="4781" h="4140" fill="none" extrusionOk="0">
                  <a:moveTo>
                    <a:pt x="4512" y="2806"/>
                  </a:moveTo>
                  <a:cubicBezTo>
                    <a:pt x="4243" y="3729"/>
                    <a:pt x="3076" y="4139"/>
                    <a:pt x="1897" y="3742"/>
                  </a:cubicBezTo>
                  <a:cubicBezTo>
                    <a:pt x="731" y="3332"/>
                    <a:pt x="1" y="2268"/>
                    <a:pt x="257" y="1346"/>
                  </a:cubicBezTo>
                  <a:cubicBezTo>
                    <a:pt x="526" y="423"/>
                    <a:pt x="1680" y="0"/>
                    <a:pt x="2859" y="397"/>
                  </a:cubicBezTo>
                  <a:cubicBezTo>
                    <a:pt x="4038" y="795"/>
                    <a:pt x="4781" y="1871"/>
                    <a:pt x="4512" y="280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19"/>
            <p:cNvSpPr/>
            <p:nvPr/>
          </p:nvSpPr>
          <p:spPr>
            <a:xfrm>
              <a:off x="1960242" y="4498823"/>
              <a:ext cx="1327470" cy="711777"/>
            </a:xfrm>
            <a:custGeom>
              <a:avLst/>
              <a:gdLst/>
              <a:ahLst/>
              <a:cxnLst/>
              <a:rect l="l" t="t" r="r" b="b"/>
              <a:pathLst>
                <a:path w="20530" h="11008" fill="none" extrusionOk="0">
                  <a:moveTo>
                    <a:pt x="1" y="9560"/>
                  </a:moveTo>
                  <a:lnTo>
                    <a:pt x="9022" y="0"/>
                  </a:lnTo>
                  <a:lnTo>
                    <a:pt x="20530" y="1115"/>
                  </a:lnTo>
                  <a:lnTo>
                    <a:pt x="11790" y="11008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9"/>
            <p:cNvSpPr/>
            <p:nvPr/>
          </p:nvSpPr>
          <p:spPr>
            <a:xfrm>
              <a:off x="2444163" y="4604026"/>
              <a:ext cx="732533" cy="92916"/>
            </a:xfrm>
            <a:custGeom>
              <a:avLst/>
              <a:gdLst/>
              <a:ahLst/>
              <a:cxnLst/>
              <a:rect l="l" t="t" r="r" b="b"/>
              <a:pathLst>
                <a:path w="11329" h="1437" fill="none" extrusionOk="0">
                  <a:moveTo>
                    <a:pt x="1" y="1"/>
                  </a:moveTo>
                  <a:lnTo>
                    <a:pt x="11329" y="1436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9" name="Google Shape;1299;p19"/>
          <p:cNvGrpSpPr/>
          <p:nvPr/>
        </p:nvGrpSpPr>
        <p:grpSpPr>
          <a:xfrm rot="1733086" flipH="1">
            <a:off x="-541853" y="2660796"/>
            <a:ext cx="558917" cy="617053"/>
            <a:chOff x="6799261" y="3792016"/>
            <a:chExt cx="836125" cy="923094"/>
          </a:xfrm>
        </p:grpSpPr>
        <p:sp>
          <p:nvSpPr>
            <p:cNvPr id="1300" name="Google Shape;1300;p19"/>
            <p:cNvSpPr/>
            <p:nvPr/>
          </p:nvSpPr>
          <p:spPr>
            <a:xfrm>
              <a:off x="6799261" y="4450327"/>
              <a:ext cx="253597" cy="227733"/>
            </a:xfrm>
            <a:custGeom>
              <a:avLst/>
              <a:gdLst/>
              <a:ahLst/>
              <a:cxnLst/>
              <a:rect l="l" t="t" r="r" b="b"/>
              <a:pathLst>
                <a:path w="3922" h="3522" extrusionOk="0">
                  <a:moveTo>
                    <a:pt x="2548" y="0"/>
                  </a:moveTo>
                  <a:cubicBezTo>
                    <a:pt x="2122" y="0"/>
                    <a:pt x="1633" y="183"/>
                    <a:pt x="1192" y="545"/>
                  </a:cubicBezTo>
                  <a:cubicBezTo>
                    <a:pt x="346" y="1250"/>
                    <a:pt x="0" y="2352"/>
                    <a:pt x="423" y="3031"/>
                  </a:cubicBezTo>
                  <a:cubicBezTo>
                    <a:pt x="625" y="3358"/>
                    <a:pt x="974" y="3522"/>
                    <a:pt x="1377" y="3522"/>
                  </a:cubicBezTo>
                  <a:cubicBezTo>
                    <a:pt x="1796" y="3522"/>
                    <a:pt x="2273" y="3345"/>
                    <a:pt x="2704" y="2993"/>
                  </a:cubicBezTo>
                  <a:cubicBezTo>
                    <a:pt x="3563" y="2288"/>
                    <a:pt x="3922" y="1173"/>
                    <a:pt x="3499" y="494"/>
                  </a:cubicBezTo>
                  <a:cubicBezTo>
                    <a:pt x="3299" y="164"/>
                    <a:pt x="2952" y="0"/>
                    <a:pt x="2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19"/>
            <p:cNvSpPr/>
            <p:nvPr/>
          </p:nvSpPr>
          <p:spPr>
            <a:xfrm>
              <a:off x="6799261" y="4438300"/>
              <a:ext cx="253597" cy="251139"/>
            </a:xfrm>
            <a:custGeom>
              <a:avLst/>
              <a:gdLst/>
              <a:ahLst/>
              <a:cxnLst/>
              <a:rect l="l" t="t" r="r" b="b"/>
              <a:pathLst>
                <a:path w="3922" h="3884" fill="none" extrusionOk="0">
                  <a:moveTo>
                    <a:pt x="3499" y="680"/>
                  </a:moveTo>
                  <a:cubicBezTo>
                    <a:pt x="3922" y="1359"/>
                    <a:pt x="3563" y="2474"/>
                    <a:pt x="2704" y="3179"/>
                  </a:cubicBezTo>
                  <a:cubicBezTo>
                    <a:pt x="1859" y="3871"/>
                    <a:pt x="833" y="3884"/>
                    <a:pt x="423" y="3217"/>
                  </a:cubicBezTo>
                  <a:cubicBezTo>
                    <a:pt x="0" y="2538"/>
                    <a:pt x="346" y="1436"/>
                    <a:pt x="1192" y="731"/>
                  </a:cubicBezTo>
                  <a:cubicBezTo>
                    <a:pt x="2051" y="27"/>
                    <a:pt x="3089" y="1"/>
                    <a:pt x="3499" y="68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19"/>
            <p:cNvSpPr/>
            <p:nvPr/>
          </p:nvSpPr>
          <p:spPr>
            <a:xfrm>
              <a:off x="7369310" y="4471213"/>
              <a:ext cx="266076" cy="232323"/>
            </a:xfrm>
            <a:custGeom>
              <a:avLst/>
              <a:gdLst/>
              <a:ahLst/>
              <a:cxnLst/>
              <a:rect l="l" t="t" r="r" b="b"/>
              <a:pathLst>
                <a:path w="4115" h="3593" extrusionOk="0">
                  <a:moveTo>
                    <a:pt x="2700" y="1"/>
                  </a:moveTo>
                  <a:cubicBezTo>
                    <a:pt x="2254" y="1"/>
                    <a:pt x="1743" y="187"/>
                    <a:pt x="1282" y="556"/>
                  </a:cubicBezTo>
                  <a:cubicBezTo>
                    <a:pt x="385" y="1273"/>
                    <a:pt x="1" y="2401"/>
                    <a:pt x="424" y="3093"/>
                  </a:cubicBezTo>
                  <a:cubicBezTo>
                    <a:pt x="631" y="3426"/>
                    <a:pt x="993" y="3593"/>
                    <a:pt x="1414" y="3593"/>
                  </a:cubicBezTo>
                  <a:cubicBezTo>
                    <a:pt x="1850" y="3593"/>
                    <a:pt x="2350" y="3413"/>
                    <a:pt x="2807" y="3054"/>
                  </a:cubicBezTo>
                  <a:cubicBezTo>
                    <a:pt x="3717" y="2337"/>
                    <a:pt x="4114" y="1196"/>
                    <a:pt x="3691" y="504"/>
                  </a:cubicBezTo>
                  <a:cubicBezTo>
                    <a:pt x="3486" y="168"/>
                    <a:pt x="3122" y="1"/>
                    <a:pt x="27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19"/>
            <p:cNvSpPr/>
            <p:nvPr/>
          </p:nvSpPr>
          <p:spPr>
            <a:xfrm>
              <a:off x="7369310" y="4459056"/>
              <a:ext cx="266076" cy="256054"/>
            </a:xfrm>
            <a:custGeom>
              <a:avLst/>
              <a:gdLst/>
              <a:ahLst/>
              <a:cxnLst/>
              <a:rect l="l" t="t" r="r" b="b"/>
              <a:pathLst>
                <a:path w="4115" h="3960" fill="none" extrusionOk="0">
                  <a:moveTo>
                    <a:pt x="3691" y="692"/>
                  </a:moveTo>
                  <a:cubicBezTo>
                    <a:pt x="4114" y="1384"/>
                    <a:pt x="3717" y="2525"/>
                    <a:pt x="2807" y="3242"/>
                  </a:cubicBezTo>
                  <a:cubicBezTo>
                    <a:pt x="1910" y="3947"/>
                    <a:pt x="847" y="3960"/>
                    <a:pt x="424" y="3281"/>
                  </a:cubicBezTo>
                  <a:cubicBezTo>
                    <a:pt x="1" y="2589"/>
                    <a:pt x="385" y="1461"/>
                    <a:pt x="1282" y="744"/>
                  </a:cubicBezTo>
                  <a:cubicBezTo>
                    <a:pt x="2179" y="26"/>
                    <a:pt x="3269" y="0"/>
                    <a:pt x="3691" y="692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19"/>
            <p:cNvSpPr/>
            <p:nvPr/>
          </p:nvSpPr>
          <p:spPr>
            <a:xfrm>
              <a:off x="6865538" y="3792016"/>
              <a:ext cx="750767" cy="732533"/>
            </a:xfrm>
            <a:custGeom>
              <a:avLst/>
              <a:gdLst/>
              <a:ahLst/>
              <a:cxnLst/>
              <a:rect l="l" t="t" r="r" b="b"/>
              <a:pathLst>
                <a:path w="11611" h="11329" fill="none" extrusionOk="0">
                  <a:moveTo>
                    <a:pt x="2615" y="11008"/>
                  </a:moveTo>
                  <a:lnTo>
                    <a:pt x="1" y="1"/>
                  </a:lnTo>
                  <a:lnTo>
                    <a:pt x="8638" y="398"/>
                  </a:lnTo>
                  <a:lnTo>
                    <a:pt x="11611" y="11329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19"/>
            <p:cNvSpPr/>
            <p:nvPr/>
          </p:nvSpPr>
          <p:spPr>
            <a:xfrm>
              <a:off x="6901166" y="3942029"/>
              <a:ext cx="567650" cy="40671"/>
            </a:xfrm>
            <a:custGeom>
              <a:avLst/>
              <a:gdLst/>
              <a:ahLst/>
              <a:cxnLst/>
              <a:rect l="l" t="t" r="r" b="b"/>
              <a:pathLst>
                <a:path w="8779" h="629" fill="none" extrusionOk="0">
                  <a:moveTo>
                    <a:pt x="1" y="0"/>
                  </a:moveTo>
                  <a:lnTo>
                    <a:pt x="8779" y="628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6" name="Google Shape;1306;p19"/>
          <p:cNvGrpSpPr/>
          <p:nvPr/>
        </p:nvGrpSpPr>
        <p:grpSpPr>
          <a:xfrm rot="1733086" flipH="1">
            <a:off x="731158" y="4175482"/>
            <a:ext cx="412130" cy="532293"/>
            <a:chOff x="3429335" y="3683515"/>
            <a:chExt cx="616535" cy="796296"/>
          </a:xfrm>
        </p:grpSpPr>
        <p:sp>
          <p:nvSpPr>
            <p:cNvPr id="1307" name="Google Shape;1307;p19"/>
            <p:cNvSpPr/>
            <p:nvPr/>
          </p:nvSpPr>
          <p:spPr>
            <a:xfrm>
              <a:off x="3429335" y="4045163"/>
              <a:ext cx="174129" cy="133458"/>
            </a:xfrm>
            <a:custGeom>
              <a:avLst/>
              <a:gdLst/>
              <a:ahLst/>
              <a:cxnLst/>
              <a:rect l="l" t="t" r="r" b="b"/>
              <a:pathLst>
                <a:path w="2693" h="2064" extrusionOk="0">
                  <a:moveTo>
                    <a:pt x="1289" y="0"/>
                  </a:moveTo>
                  <a:cubicBezTo>
                    <a:pt x="635" y="0"/>
                    <a:pt x="88" y="392"/>
                    <a:pt x="52" y="917"/>
                  </a:cubicBezTo>
                  <a:cubicBezTo>
                    <a:pt x="1" y="1481"/>
                    <a:pt x="539" y="1993"/>
                    <a:pt x="1257" y="2057"/>
                  </a:cubicBezTo>
                  <a:cubicBezTo>
                    <a:pt x="1306" y="2062"/>
                    <a:pt x="1356" y="2064"/>
                    <a:pt x="1404" y="2064"/>
                  </a:cubicBezTo>
                  <a:cubicBezTo>
                    <a:pt x="2057" y="2064"/>
                    <a:pt x="2593" y="1672"/>
                    <a:pt x="2641" y="1147"/>
                  </a:cubicBezTo>
                  <a:cubicBezTo>
                    <a:pt x="2692" y="571"/>
                    <a:pt x="2154" y="58"/>
                    <a:pt x="1436" y="7"/>
                  </a:cubicBezTo>
                  <a:cubicBezTo>
                    <a:pt x="1387" y="3"/>
                    <a:pt x="1337" y="0"/>
                    <a:pt x="12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19"/>
            <p:cNvSpPr/>
            <p:nvPr/>
          </p:nvSpPr>
          <p:spPr>
            <a:xfrm>
              <a:off x="3429335" y="4041413"/>
              <a:ext cx="174129" cy="140959"/>
            </a:xfrm>
            <a:custGeom>
              <a:avLst/>
              <a:gdLst/>
              <a:ahLst/>
              <a:cxnLst/>
              <a:rect l="l" t="t" r="r" b="b"/>
              <a:pathLst>
                <a:path w="2693" h="2180" fill="none" extrusionOk="0">
                  <a:moveTo>
                    <a:pt x="2641" y="1205"/>
                  </a:moveTo>
                  <a:cubicBezTo>
                    <a:pt x="2590" y="1769"/>
                    <a:pt x="1974" y="2179"/>
                    <a:pt x="1257" y="2115"/>
                  </a:cubicBezTo>
                  <a:cubicBezTo>
                    <a:pt x="539" y="2051"/>
                    <a:pt x="1" y="1539"/>
                    <a:pt x="52" y="975"/>
                  </a:cubicBezTo>
                  <a:cubicBezTo>
                    <a:pt x="91" y="411"/>
                    <a:pt x="719" y="1"/>
                    <a:pt x="1436" y="65"/>
                  </a:cubicBezTo>
                  <a:cubicBezTo>
                    <a:pt x="2154" y="116"/>
                    <a:pt x="2692" y="629"/>
                    <a:pt x="2641" y="1205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19"/>
            <p:cNvSpPr/>
            <p:nvPr/>
          </p:nvSpPr>
          <p:spPr>
            <a:xfrm>
              <a:off x="3711902" y="4342602"/>
              <a:ext cx="174065" cy="134169"/>
            </a:xfrm>
            <a:custGeom>
              <a:avLst/>
              <a:gdLst/>
              <a:ahLst/>
              <a:cxnLst/>
              <a:rect l="l" t="t" r="r" b="b"/>
              <a:pathLst>
                <a:path w="2692" h="2075" extrusionOk="0">
                  <a:moveTo>
                    <a:pt x="1289" y="1"/>
                  </a:moveTo>
                  <a:cubicBezTo>
                    <a:pt x="636" y="1"/>
                    <a:pt x="100" y="393"/>
                    <a:pt x="52" y="930"/>
                  </a:cubicBezTo>
                  <a:cubicBezTo>
                    <a:pt x="1" y="1494"/>
                    <a:pt x="539" y="2006"/>
                    <a:pt x="1257" y="2070"/>
                  </a:cubicBezTo>
                  <a:cubicBezTo>
                    <a:pt x="1298" y="2073"/>
                    <a:pt x="1340" y="2075"/>
                    <a:pt x="1381" y="2075"/>
                  </a:cubicBezTo>
                  <a:cubicBezTo>
                    <a:pt x="2045" y="2075"/>
                    <a:pt x="2605" y="1691"/>
                    <a:pt x="2653" y="1148"/>
                  </a:cubicBezTo>
                  <a:cubicBezTo>
                    <a:pt x="2692" y="584"/>
                    <a:pt x="2154" y="71"/>
                    <a:pt x="1436" y="7"/>
                  </a:cubicBezTo>
                  <a:cubicBezTo>
                    <a:pt x="1386" y="3"/>
                    <a:pt x="1337" y="1"/>
                    <a:pt x="12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19"/>
            <p:cNvSpPr/>
            <p:nvPr/>
          </p:nvSpPr>
          <p:spPr>
            <a:xfrm>
              <a:off x="3711902" y="4338917"/>
              <a:ext cx="174065" cy="140894"/>
            </a:xfrm>
            <a:custGeom>
              <a:avLst/>
              <a:gdLst/>
              <a:ahLst/>
              <a:cxnLst/>
              <a:rect l="l" t="t" r="r" b="b"/>
              <a:pathLst>
                <a:path w="2692" h="2179" fill="none" extrusionOk="0">
                  <a:moveTo>
                    <a:pt x="2653" y="1205"/>
                  </a:moveTo>
                  <a:cubicBezTo>
                    <a:pt x="2602" y="1781"/>
                    <a:pt x="1974" y="2179"/>
                    <a:pt x="1257" y="2127"/>
                  </a:cubicBezTo>
                  <a:cubicBezTo>
                    <a:pt x="539" y="2063"/>
                    <a:pt x="1" y="1551"/>
                    <a:pt x="52" y="987"/>
                  </a:cubicBezTo>
                  <a:cubicBezTo>
                    <a:pt x="103" y="410"/>
                    <a:pt x="718" y="0"/>
                    <a:pt x="1436" y="64"/>
                  </a:cubicBezTo>
                  <a:cubicBezTo>
                    <a:pt x="2154" y="128"/>
                    <a:pt x="2692" y="641"/>
                    <a:pt x="2653" y="1205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19"/>
            <p:cNvSpPr/>
            <p:nvPr/>
          </p:nvSpPr>
          <p:spPr>
            <a:xfrm>
              <a:off x="3595901" y="3683515"/>
              <a:ext cx="449969" cy="749086"/>
            </a:xfrm>
            <a:custGeom>
              <a:avLst/>
              <a:gdLst/>
              <a:ahLst/>
              <a:cxnLst/>
              <a:rect l="l" t="t" r="r" b="b"/>
              <a:pathLst>
                <a:path w="6959" h="11585" fill="none" extrusionOk="0">
                  <a:moveTo>
                    <a:pt x="1" y="6984"/>
                  </a:moveTo>
                  <a:lnTo>
                    <a:pt x="2897" y="0"/>
                  </a:lnTo>
                  <a:lnTo>
                    <a:pt x="6959" y="4536"/>
                  </a:lnTo>
                  <a:lnTo>
                    <a:pt x="4383" y="11584"/>
                  </a:lnTo>
                </a:path>
              </a:pathLst>
            </a:custGeom>
            <a:noFill/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19"/>
            <p:cNvSpPr/>
            <p:nvPr/>
          </p:nvSpPr>
          <p:spPr>
            <a:xfrm>
              <a:off x="3744233" y="3777920"/>
              <a:ext cx="262714" cy="303320"/>
            </a:xfrm>
            <a:custGeom>
              <a:avLst/>
              <a:gdLst/>
              <a:ahLst/>
              <a:cxnLst/>
              <a:rect l="l" t="t" r="r" b="b"/>
              <a:pathLst>
                <a:path w="4063" h="4691" fill="none" extrusionOk="0">
                  <a:moveTo>
                    <a:pt x="0" y="1"/>
                  </a:moveTo>
                  <a:lnTo>
                    <a:pt x="4063" y="4691"/>
                  </a:lnTo>
                </a:path>
              </a:pathLst>
            </a:custGeom>
            <a:noFill/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3" name="Google Shape;1313;p19"/>
          <p:cNvGrpSpPr/>
          <p:nvPr/>
        </p:nvGrpSpPr>
        <p:grpSpPr>
          <a:xfrm rot="1733086" flipH="1">
            <a:off x="4731206" y="4861364"/>
            <a:ext cx="412130" cy="532336"/>
            <a:chOff x="-1381427" y="4599887"/>
            <a:chExt cx="616535" cy="796360"/>
          </a:xfrm>
        </p:grpSpPr>
        <p:sp>
          <p:nvSpPr>
            <p:cNvPr id="1314" name="Google Shape;1314;p19"/>
            <p:cNvSpPr/>
            <p:nvPr/>
          </p:nvSpPr>
          <p:spPr>
            <a:xfrm>
              <a:off x="-1381427" y="4960888"/>
              <a:ext cx="174065" cy="134169"/>
            </a:xfrm>
            <a:custGeom>
              <a:avLst/>
              <a:gdLst/>
              <a:ahLst/>
              <a:cxnLst/>
              <a:rect l="l" t="t" r="r" b="b"/>
              <a:pathLst>
                <a:path w="2692" h="2075" extrusionOk="0">
                  <a:moveTo>
                    <a:pt x="1314" y="1"/>
                  </a:moveTo>
                  <a:cubicBezTo>
                    <a:pt x="649" y="1"/>
                    <a:pt x="88" y="396"/>
                    <a:pt x="51" y="927"/>
                  </a:cubicBezTo>
                  <a:cubicBezTo>
                    <a:pt x="0" y="1491"/>
                    <a:pt x="538" y="2004"/>
                    <a:pt x="1256" y="2068"/>
                  </a:cubicBezTo>
                  <a:cubicBezTo>
                    <a:pt x="1306" y="2072"/>
                    <a:pt x="1355" y="2075"/>
                    <a:pt x="1403" y="2075"/>
                  </a:cubicBezTo>
                  <a:cubicBezTo>
                    <a:pt x="2056" y="2075"/>
                    <a:pt x="2592" y="1683"/>
                    <a:pt x="2640" y="1158"/>
                  </a:cubicBezTo>
                  <a:cubicBezTo>
                    <a:pt x="2691" y="581"/>
                    <a:pt x="2153" y="69"/>
                    <a:pt x="1435" y="5"/>
                  </a:cubicBezTo>
                  <a:cubicBezTo>
                    <a:pt x="1395" y="2"/>
                    <a:pt x="1354" y="1"/>
                    <a:pt x="1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19"/>
            <p:cNvSpPr/>
            <p:nvPr/>
          </p:nvSpPr>
          <p:spPr>
            <a:xfrm>
              <a:off x="-1381427" y="4957849"/>
              <a:ext cx="174065" cy="140959"/>
            </a:xfrm>
            <a:custGeom>
              <a:avLst/>
              <a:gdLst/>
              <a:ahLst/>
              <a:cxnLst/>
              <a:rect l="l" t="t" r="r" b="b"/>
              <a:pathLst>
                <a:path w="2692" h="2180" fill="none" extrusionOk="0">
                  <a:moveTo>
                    <a:pt x="2640" y="1205"/>
                  </a:moveTo>
                  <a:cubicBezTo>
                    <a:pt x="2589" y="1769"/>
                    <a:pt x="1974" y="2179"/>
                    <a:pt x="1256" y="2115"/>
                  </a:cubicBezTo>
                  <a:cubicBezTo>
                    <a:pt x="538" y="2051"/>
                    <a:pt x="0" y="1538"/>
                    <a:pt x="51" y="974"/>
                  </a:cubicBezTo>
                  <a:cubicBezTo>
                    <a:pt x="90" y="411"/>
                    <a:pt x="718" y="1"/>
                    <a:pt x="1435" y="52"/>
                  </a:cubicBezTo>
                  <a:cubicBezTo>
                    <a:pt x="2153" y="116"/>
                    <a:pt x="2691" y="628"/>
                    <a:pt x="2640" y="1205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19"/>
            <p:cNvSpPr/>
            <p:nvPr/>
          </p:nvSpPr>
          <p:spPr>
            <a:xfrm>
              <a:off x="-1098925" y="5259039"/>
              <a:ext cx="174065" cy="134169"/>
            </a:xfrm>
            <a:custGeom>
              <a:avLst/>
              <a:gdLst/>
              <a:ahLst/>
              <a:cxnLst/>
              <a:rect l="l" t="t" r="r" b="b"/>
              <a:pathLst>
                <a:path w="2692" h="2075" extrusionOk="0">
                  <a:moveTo>
                    <a:pt x="1289" y="0"/>
                  </a:moveTo>
                  <a:cubicBezTo>
                    <a:pt x="636" y="0"/>
                    <a:pt x="100" y="392"/>
                    <a:pt x="52" y="917"/>
                  </a:cubicBezTo>
                  <a:cubicBezTo>
                    <a:pt x="1" y="1493"/>
                    <a:pt x="539" y="2006"/>
                    <a:pt x="1257" y="2070"/>
                  </a:cubicBezTo>
                  <a:cubicBezTo>
                    <a:pt x="1297" y="2073"/>
                    <a:pt x="1338" y="2074"/>
                    <a:pt x="1378" y="2074"/>
                  </a:cubicBezTo>
                  <a:cubicBezTo>
                    <a:pt x="2044" y="2074"/>
                    <a:pt x="2605" y="1679"/>
                    <a:pt x="2653" y="1148"/>
                  </a:cubicBezTo>
                  <a:cubicBezTo>
                    <a:pt x="2692" y="584"/>
                    <a:pt x="2154" y="71"/>
                    <a:pt x="1436" y="7"/>
                  </a:cubicBezTo>
                  <a:cubicBezTo>
                    <a:pt x="1386" y="3"/>
                    <a:pt x="1337" y="0"/>
                    <a:pt x="12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19"/>
            <p:cNvSpPr/>
            <p:nvPr/>
          </p:nvSpPr>
          <p:spPr>
            <a:xfrm>
              <a:off x="-1098925" y="5255289"/>
              <a:ext cx="174065" cy="140959"/>
            </a:xfrm>
            <a:custGeom>
              <a:avLst/>
              <a:gdLst/>
              <a:ahLst/>
              <a:cxnLst/>
              <a:rect l="l" t="t" r="r" b="b"/>
              <a:pathLst>
                <a:path w="2692" h="2180" fill="none" extrusionOk="0">
                  <a:moveTo>
                    <a:pt x="2653" y="1206"/>
                  </a:moveTo>
                  <a:cubicBezTo>
                    <a:pt x="2602" y="1769"/>
                    <a:pt x="1974" y="2179"/>
                    <a:pt x="1257" y="2128"/>
                  </a:cubicBezTo>
                  <a:cubicBezTo>
                    <a:pt x="539" y="2064"/>
                    <a:pt x="1" y="1551"/>
                    <a:pt x="52" y="975"/>
                  </a:cubicBezTo>
                  <a:cubicBezTo>
                    <a:pt x="103" y="411"/>
                    <a:pt x="718" y="1"/>
                    <a:pt x="1436" y="65"/>
                  </a:cubicBezTo>
                  <a:cubicBezTo>
                    <a:pt x="2154" y="129"/>
                    <a:pt x="2692" y="642"/>
                    <a:pt x="2653" y="1206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19"/>
            <p:cNvSpPr/>
            <p:nvPr/>
          </p:nvSpPr>
          <p:spPr>
            <a:xfrm>
              <a:off x="-1214926" y="4599887"/>
              <a:ext cx="450034" cy="748310"/>
            </a:xfrm>
            <a:custGeom>
              <a:avLst/>
              <a:gdLst/>
              <a:ahLst/>
              <a:cxnLst/>
              <a:rect l="l" t="t" r="r" b="b"/>
              <a:pathLst>
                <a:path w="6960" h="11573" fill="none" extrusionOk="0">
                  <a:moveTo>
                    <a:pt x="1" y="6972"/>
                  </a:moveTo>
                  <a:lnTo>
                    <a:pt x="2897" y="1"/>
                  </a:lnTo>
                  <a:lnTo>
                    <a:pt x="6959" y="4537"/>
                  </a:lnTo>
                  <a:lnTo>
                    <a:pt x="4383" y="11572"/>
                  </a:lnTo>
                </a:path>
              </a:pathLst>
            </a:custGeom>
            <a:noFill/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9"/>
            <p:cNvSpPr/>
            <p:nvPr/>
          </p:nvSpPr>
          <p:spPr>
            <a:xfrm>
              <a:off x="-1066594" y="4694357"/>
              <a:ext cx="262714" cy="303320"/>
            </a:xfrm>
            <a:custGeom>
              <a:avLst/>
              <a:gdLst/>
              <a:ahLst/>
              <a:cxnLst/>
              <a:rect l="l" t="t" r="r" b="b"/>
              <a:pathLst>
                <a:path w="4063" h="4691" fill="none" extrusionOk="0">
                  <a:moveTo>
                    <a:pt x="1" y="1"/>
                  </a:moveTo>
                  <a:lnTo>
                    <a:pt x="4063" y="4691"/>
                  </a:lnTo>
                </a:path>
              </a:pathLst>
            </a:custGeom>
            <a:noFill/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0" name="Google Shape;1320;p19"/>
          <p:cNvGrpSpPr/>
          <p:nvPr/>
        </p:nvGrpSpPr>
        <p:grpSpPr>
          <a:xfrm rot="1385326">
            <a:off x="6308460" y="-214460"/>
            <a:ext cx="3039911" cy="1424201"/>
            <a:chOff x="5250782" y="5679875"/>
            <a:chExt cx="3039575" cy="1424044"/>
          </a:xfrm>
        </p:grpSpPr>
        <p:grpSp>
          <p:nvGrpSpPr>
            <p:cNvPr id="1321" name="Google Shape;1321;p19"/>
            <p:cNvGrpSpPr/>
            <p:nvPr/>
          </p:nvGrpSpPr>
          <p:grpSpPr>
            <a:xfrm>
              <a:off x="5250782" y="5679875"/>
              <a:ext cx="3039575" cy="1424044"/>
              <a:chOff x="5250782" y="5679875"/>
              <a:chExt cx="3039575" cy="1424044"/>
            </a:xfrm>
          </p:grpSpPr>
          <p:sp>
            <p:nvSpPr>
              <p:cNvPr id="1322" name="Google Shape;1322;p19"/>
              <p:cNvSpPr/>
              <p:nvPr/>
            </p:nvSpPr>
            <p:spPr>
              <a:xfrm>
                <a:off x="5250782" y="5760619"/>
                <a:ext cx="3039575" cy="1343300"/>
              </a:xfrm>
              <a:custGeom>
                <a:avLst/>
                <a:gdLst/>
                <a:ahLst/>
                <a:cxnLst/>
                <a:rect l="l" t="t" r="r" b="b"/>
                <a:pathLst>
                  <a:path w="86845" h="38380" fill="none" extrusionOk="0">
                    <a:moveTo>
                      <a:pt x="1" y="0"/>
                    </a:moveTo>
                    <a:cubicBezTo>
                      <a:pt x="12662" y="18222"/>
                      <a:pt x="37471" y="38379"/>
                      <a:pt x="71736" y="21644"/>
                    </a:cubicBezTo>
                    <a:cubicBezTo>
                      <a:pt x="77875" y="18658"/>
                      <a:pt x="86845" y="12251"/>
                      <a:pt x="86845" y="1225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19"/>
              <p:cNvSpPr/>
              <p:nvPr/>
            </p:nvSpPr>
            <p:spPr>
              <a:xfrm>
                <a:off x="5454864" y="5740424"/>
                <a:ext cx="2815330" cy="1167950"/>
              </a:xfrm>
              <a:custGeom>
                <a:avLst/>
                <a:gdLst/>
                <a:ahLst/>
                <a:cxnLst/>
                <a:rect l="l" t="t" r="r" b="b"/>
                <a:pathLst>
                  <a:path w="80438" h="33370" fill="none" extrusionOk="0">
                    <a:moveTo>
                      <a:pt x="1" y="1"/>
                    </a:moveTo>
                    <a:cubicBezTo>
                      <a:pt x="11816" y="15967"/>
                      <a:pt x="34100" y="33369"/>
                      <a:pt x="65457" y="19043"/>
                    </a:cubicBezTo>
                    <a:cubicBezTo>
                      <a:pt x="71672" y="16211"/>
                      <a:pt x="80437" y="10047"/>
                      <a:pt x="80437" y="10047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19"/>
              <p:cNvSpPr/>
              <p:nvPr/>
            </p:nvSpPr>
            <p:spPr>
              <a:xfrm>
                <a:off x="5658947" y="5720264"/>
                <a:ext cx="2591505" cy="995680"/>
              </a:xfrm>
              <a:custGeom>
                <a:avLst/>
                <a:gdLst/>
                <a:ahLst/>
                <a:cxnLst/>
                <a:rect l="l" t="t" r="r" b="b"/>
                <a:pathLst>
                  <a:path w="74043" h="28448" fill="none" extrusionOk="0">
                    <a:moveTo>
                      <a:pt x="0" y="0"/>
                    </a:moveTo>
                    <a:cubicBezTo>
                      <a:pt x="10957" y="13699"/>
                      <a:pt x="30781" y="28448"/>
                      <a:pt x="59177" y="16441"/>
                    </a:cubicBezTo>
                    <a:cubicBezTo>
                      <a:pt x="65482" y="13775"/>
                      <a:pt x="74042" y="7842"/>
                      <a:pt x="74042" y="7842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19"/>
              <p:cNvSpPr/>
              <p:nvPr/>
            </p:nvSpPr>
            <p:spPr>
              <a:xfrm>
                <a:off x="5862994" y="5700070"/>
                <a:ext cx="2367715" cy="827085"/>
              </a:xfrm>
              <a:custGeom>
                <a:avLst/>
                <a:gdLst/>
                <a:ahLst/>
                <a:cxnLst/>
                <a:rect l="l" t="t" r="r" b="b"/>
                <a:pathLst>
                  <a:path w="67649" h="23631" fill="none" extrusionOk="0">
                    <a:moveTo>
                      <a:pt x="1" y="0"/>
                    </a:moveTo>
                    <a:cubicBezTo>
                      <a:pt x="10111" y="11444"/>
                      <a:pt x="27513" y="23630"/>
                      <a:pt x="52886" y="13840"/>
                    </a:cubicBezTo>
                    <a:cubicBezTo>
                      <a:pt x="59293" y="11380"/>
                      <a:pt x="67648" y="5652"/>
                      <a:pt x="67648" y="5652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19"/>
              <p:cNvSpPr/>
              <p:nvPr/>
            </p:nvSpPr>
            <p:spPr>
              <a:xfrm>
                <a:off x="6067076" y="5679875"/>
                <a:ext cx="2143435" cy="662025"/>
              </a:xfrm>
              <a:custGeom>
                <a:avLst/>
                <a:gdLst/>
                <a:ahLst/>
                <a:cxnLst/>
                <a:rect l="l" t="t" r="r" b="b"/>
                <a:pathLst>
                  <a:path w="61241" h="18915" fill="none" extrusionOk="0">
                    <a:moveTo>
                      <a:pt x="0" y="1"/>
                    </a:moveTo>
                    <a:cubicBezTo>
                      <a:pt x="9252" y="9176"/>
                      <a:pt x="24284" y="18915"/>
                      <a:pt x="46607" y="11239"/>
                    </a:cubicBezTo>
                    <a:cubicBezTo>
                      <a:pt x="53129" y="8996"/>
                      <a:pt x="61241" y="3448"/>
                      <a:pt x="61241" y="3448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27" name="Google Shape;1327;p19"/>
            <p:cNvGrpSpPr/>
            <p:nvPr/>
          </p:nvGrpSpPr>
          <p:grpSpPr>
            <a:xfrm>
              <a:off x="7430972" y="6160663"/>
              <a:ext cx="178080" cy="499239"/>
              <a:chOff x="7430972" y="6160663"/>
              <a:chExt cx="178080" cy="499239"/>
            </a:xfrm>
          </p:grpSpPr>
          <p:sp>
            <p:nvSpPr>
              <p:cNvPr id="1328" name="Google Shape;1328;p19"/>
              <p:cNvSpPr/>
              <p:nvPr/>
            </p:nvSpPr>
            <p:spPr>
              <a:xfrm>
                <a:off x="7430972" y="6169903"/>
                <a:ext cx="178080" cy="129675"/>
              </a:xfrm>
              <a:custGeom>
                <a:avLst/>
                <a:gdLst/>
                <a:ahLst/>
                <a:cxnLst/>
                <a:rect l="l" t="t" r="r" b="b"/>
                <a:pathLst>
                  <a:path w="5088" h="3705" extrusionOk="0">
                    <a:moveTo>
                      <a:pt x="2858" y="1"/>
                    </a:moveTo>
                    <a:cubicBezTo>
                      <a:pt x="2417" y="1"/>
                      <a:pt x="1952" y="111"/>
                      <a:pt x="1525" y="339"/>
                    </a:cubicBezTo>
                    <a:cubicBezTo>
                      <a:pt x="449" y="916"/>
                      <a:pt x="0" y="2031"/>
                      <a:pt x="461" y="2851"/>
                    </a:cubicBezTo>
                    <a:cubicBezTo>
                      <a:pt x="778" y="3397"/>
                      <a:pt x="1435" y="3705"/>
                      <a:pt x="2173" y="3705"/>
                    </a:cubicBezTo>
                    <a:cubicBezTo>
                      <a:pt x="2542" y="3705"/>
                      <a:pt x="2930" y="3628"/>
                      <a:pt x="3306" y="3466"/>
                    </a:cubicBezTo>
                    <a:cubicBezTo>
                      <a:pt x="4485" y="2953"/>
                      <a:pt x="5087" y="1774"/>
                      <a:pt x="4562" y="864"/>
                    </a:cubicBezTo>
                    <a:cubicBezTo>
                      <a:pt x="4243" y="299"/>
                      <a:pt x="3583" y="1"/>
                      <a:pt x="28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19"/>
              <p:cNvSpPr/>
              <p:nvPr/>
            </p:nvSpPr>
            <p:spPr>
              <a:xfrm>
                <a:off x="7430972" y="6160663"/>
                <a:ext cx="178080" cy="147595"/>
              </a:xfrm>
              <a:custGeom>
                <a:avLst/>
                <a:gdLst/>
                <a:ahLst/>
                <a:cxnLst/>
                <a:rect l="l" t="t" r="r" b="b"/>
                <a:pathLst>
                  <a:path w="5088" h="4217" fill="none" extrusionOk="0">
                    <a:moveTo>
                      <a:pt x="4562" y="1128"/>
                    </a:moveTo>
                    <a:cubicBezTo>
                      <a:pt x="5087" y="2038"/>
                      <a:pt x="4485" y="3217"/>
                      <a:pt x="3306" y="3730"/>
                    </a:cubicBezTo>
                    <a:cubicBezTo>
                      <a:pt x="2179" y="4217"/>
                      <a:pt x="936" y="3935"/>
                      <a:pt x="461" y="3115"/>
                    </a:cubicBezTo>
                    <a:cubicBezTo>
                      <a:pt x="0" y="2295"/>
                      <a:pt x="449" y="1180"/>
                      <a:pt x="1525" y="603"/>
                    </a:cubicBezTo>
                    <a:cubicBezTo>
                      <a:pt x="2653" y="1"/>
                      <a:pt x="4050" y="219"/>
                      <a:pt x="4562" y="1128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19"/>
              <p:cNvSpPr/>
              <p:nvPr/>
            </p:nvSpPr>
            <p:spPr>
              <a:xfrm>
                <a:off x="7442172" y="6256667"/>
                <a:ext cx="78960" cy="40323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521" fill="none" extrusionOk="0">
                    <a:moveTo>
                      <a:pt x="1" y="0"/>
                    </a:moveTo>
                    <a:lnTo>
                      <a:pt x="2256" y="11520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1" name="Google Shape;1331;p19"/>
            <p:cNvGrpSpPr/>
            <p:nvPr/>
          </p:nvGrpSpPr>
          <p:grpSpPr>
            <a:xfrm>
              <a:off x="6614678" y="6088459"/>
              <a:ext cx="414922" cy="480370"/>
              <a:chOff x="6614678" y="6088459"/>
              <a:chExt cx="414922" cy="480370"/>
            </a:xfrm>
          </p:grpSpPr>
          <p:sp>
            <p:nvSpPr>
              <p:cNvPr id="1332" name="Google Shape;1332;p19"/>
              <p:cNvSpPr/>
              <p:nvPr/>
            </p:nvSpPr>
            <p:spPr>
              <a:xfrm>
                <a:off x="6614678" y="6421025"/>
                <a:ext cx="187075" cy="139125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3975" extrusionOk="0">
                    <a:moveTo>
                      <a:pt x="3112" y="1"/>
                    </a:moveTo>
                    <a:cubicBezTo>
                      <a:pt x="2758" y="1"/>
                      <a:pt x="2384" y="65"/>
                      <a:pt x="2013" y="199"/>
                    </a:cubicBezTo>
                    <a:cubicBezTo>
                      <a:pt x="744" y="673"/>
                      <a:pt x="1" y="1801"/>
                      <a:pt x="270" y="2762"/>
                    </a:cubicBezTo>
                    <a:cubicBezTo>
                      <a:pt x="488" y="3507"/>
                      <a:pt x="1268" y="3974"/>
                      <a:pt x="2211" y="3974"/>
                    </a:cubicBezTo>
                    <a:cubicBezTo>
                      <a:pt x="2485" y="3974"/>
                      <a:pt x="2772" y="3935"/>
                      <a:pt x="3063" y="3851"/>
                    </a:cubicBezTo>
                    <a:cubicBezTo>
                      <a:pt x="4422" y="3467"/>
                      <a:pt x="5344" y="2275"/>
                      <a:pt x="5050" y="1211"/>
                    </a:cubicBezTo>
                    <a:cubicBezTo>
                      <a:pt x="4827" y="441"/>
                      <a:pt x="4040" y="1"/>
                      <a:pt x="3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19"/>
              <p:cNvSpPr/>
              <p:nvPr/>
            </p:nvSpPr>
            <p:spPr>
              <a:xfrm>
                <a:off x="6614678" y="6410945"/>
                <a:ext cx="187075" cy="157885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511" fill="none" extrusionOk="0">
                    <a:moveTo>
                      <a:pt x="5050" y="1499"/>
                    </a:moveTo>
                    <a:cubicBezTo>
                      <a:pt x="5344" y="2563"/>
                      <a:pt x="4422" y="3755"/>
                      <a:pt x="3063" y="4139"/>
                    </a:cubicBezTo>
                    <a:cubicBezTo>
                      <a:pt x="1769" y="4511"/>
                      <a:pt x="552" y="4011"/>
                      <a:pt x="270" y="3050"/>
                    </a:cubicBezTo>
                    <a:cubicBezTo>
                      <a:pt x="1" y="2089"/>
                      <a:pt x="744" y="961"/>
                      <a:pt x="2013" y="487"/>
                    </a:cubicBezTo>
                    <a:cubicBezTo>
                      <a:pt x="3358" y="0"/>
                      <a:pt x="4742" y="436"/>
                      <a:pt x="5050" y="1499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19"/>
              <p:cNvSpPr/>
              <p:nvPr/>
            </p:nvSpPr>
            <p:spPr>
              <a:xfrm>
                <a:off x="6792756" y="6088459"/>
                <a:ext cx="236845" cy="403690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11534" fill="none" extrusionOk="0">
                    <a:moveTo>
                      <a:pt x="0" y="11534"/>
                    </a:moveTo>
                    <a:lnTo>
                      <a:pt x="2627" y="1"/>
                    </a:lnTo>
                    <a:cubicBezTo>
                      <a:pt x="2627" y="1"/>
                      <a:pt x="6766" y="6549"/>
                      <a:pt x="4267" y="8048"/>
                    </a:cubicBezTo>
                    <a:cubicBezTo>
                      <a:pt x="3204" y="8548"/>
                      <a:pt x="2845" y="6408"/>
                      <a:pt x="2845" y="6408"/>
                    </a:cubicBez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5" name="Google Shape;1335;p19"/>
            <p:cNvGrpSpPr/>
            <p:nvPr/>
          </p:nvGrpSpPr>
          <p:grpSpPr>
            <a:xfrm>
              <a:off x="5913673" y="5891587"/>
              <a:ext cx="705527" cy="512220"/>
              <a:chOff x="5913673" y="5891587"/>
              <a:chExt cx="705527" cy="512220"/>
            </a:xfrm>
          </p:grpSpPr>
          <p:sp>
            <p:nvSpPr>
              <p:cNvPr id="1336" name="Google Shape;1336;p19"/>
              <p:cNvSpPr/>
              <p:nvPr/>
            </p:nvSpPr>
            <p:spPr>
              <a:xfrm>
                <a:off x="6274728" y="6231222"/>
                <a:ext cx="203665" cy="146195"/>
              </a:xfrm>
              <a:custGeom>
                <a:avLst/>
                <a:gdLst/>
                <a:ahLst/>
                <a:cxnLst/>
                <a:rect l="l" t="t" r="r" b="b"/>
                <a:pathLst>
                  <a:path w="5819" h="4177" extrusionOk="0">
                    <a:moveTo>
                      <a:pt x="3028" y="1"/>
                    </a:moveTo>
                    <a:cubicBezTo>
                      <a:pt x="2761" y="1"/>
                      <a:pt x="2488" y="33"/>
                      <a:pt x="2217" y="99"/>
                    </a:cubicBezTo>
                    <a:cubicBezTo>
                      <a:pt x="833" y="432"/>
                      <a:pt x="0" y="1547"/>
                      <a:pt x="295" y="2611"/>
                    </a:cubicBezTo>
                    <a:cubicBezTo>
                      <a:pt x="542" y="3540"/>
                      <a:pt x="1581" y="4176"/>
                      <a:pt x="2780" y="4176"/>
                    </a:cubicBezTo>
                    <a:cubicBezTo>
                      <a:pt x="2953" y="4176"/>
                      <a:pt x="3129" y="4163"/>
                      <a:pt x="3307" y="4136"/>
                    </a:cubicBezTo>
                    <a:cubicBezTo>
                      <a:pt x="4793" y="3905"/>
                      <a:pt x="5818" y="2752"/>
                      <a:pt x="5498" y="1573"/>
                    </a:cubicBezTo>
                    <a:cubicBezTo>
                      <a:pt x="5247" y="613"/>
                      <a:pt x="4198" y="1"/>
                      <a:pt x="30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19"/>
              <p:cNvSpPr/>
              <p:nvPr/>
            </p:nvSpPr>
            <p:spPr>
              <a:xfrm>
                <a:off x="6274728" y="6222122"/>
                <a:ext cx="203665" cy="161490"/>
              </a:xfrm>
              <a:custGeom>
                <a:avLst/>
                <a:gdLst/>
                <a:ahLst/>
                <a:cxnLst/>
                <a:rect l="l" t="t" r="r" b="b"/>
                <a:pathLst>
                  <a:path w="5819" h="4614" fill="none" extrusionOk="0">
                    <a:moveTo>
                      <a:pt x="5498" y="1833"/>
                    </a:moveTo>
                    <a:cubicBezTo>
                      <a:pt x="5818" y="3012"/>
                      <a:pt x="4793" y="4165"/>
                      <a:pt x="3307" y="4396"/>
                    </a:cubicBezTo>
                    <a:cubicBezTo>
                      <a:pt x="1897" y="4613"/>
                      <a:pt x="577" y="3934"/>
                      <a:pt x="295" y="2871"/>
                    </a:cubicBezTo>
                    <a:cubicBezTo>
                      <a:pt x="0" y="1807"/>
                      <a:pt x="833" y="692"/>
                      <a:pt x="2217" y="359"/>
                    </a:cubicBezTo>
                    <a:cubicBezTo>
                      <a:pt x="3678" y="0"/>
                      <a:pt x="5190" y="654"/>
                      <a:pt x="5498" y="183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19"/>
              <p:cNvSpPr/>
              <p:nvPr/>
            </p:nvSpPr>
            <p:spPr>
              <a:xfrm>
                <a:off x="6106100" y="5891587"/>
                <a:ext cx="513100" cy="440895"/>
              </a:xfrm>
              <a:custGeom>
                <a:avLst/>
                <a:gdLst/>
                <a:ahLst/>
                <a:cxnLst/>
                <a:rect l="l" t="t" r="r" b="b"/>
                <a:pathLst>
                  <a:path w="14660" h="12597" fill="none" extrusionOk="0">
                    <a:moveTo>
                      <a:pt x="0" y="12597"/>
                    </a:moveTo>
                    <a:lnTo>
                      <a:pt x="3985" y="1845"/>
                    </a:lnTo>
                    <a:lnTo>
                      <a:pt x="14660" y="0"/>
                    </a:lnTo>
                    <a:lnTo>
                      <a:pt x="10470" y="11674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19"/>
              <p:cNvSpPr/>
              <p:nvPr/>
            </p:nvSpPr>
            <p:spPr>
              <a:xfrm>
                <a:off x="5913673" y="6251172"/>
                <a:ext cx="203210" cy="146090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4174" extrusionOk="0">
                    <a:moveTo>
                      <a:pt x="3007" y="1"/>
                    </a:moveTo>
                    <a:cubicBezTo>
                      <a:pt x="2747" y="1"/>
                      <a:pt x="2482" y="30"/>
                      <a:pt x="2218" y="93"/>
                    </a:cubicBezTo>
                    <a:cubicBezTo>
                      <a:pt x="834" y="426"/>
                      <a:pt x="1" y="1541"/>
                      <a:pt x="283" y="2605"/>
                    </a:cubicBezTo>
                    <a:cubicBezTo>
                      <a:pt x="539" y="3530"/>
                      <a:pt x="1571" y="4174"/>
                      <a:pt x="2764" y="4174"/>
                    </a:cubicBezTo>
                    <a:cubicBezTo>
                      <a:pt x="2942" y="4174"/>
                      <a:pt x="3124" y="4159"/>
                      <a:pt x="3307" y="4129"/>
                    </a:cubicBezTo>
                    <a:cubicBezTo>
                      <a:pt x="4793" y="3899"/>
                      <a:pt x="5806" y="2746"/>
                      <a:pt x="5498" y="1579"/>
                    </a:cubicBezTo>
                    <a:cubicBezTo>
                      <a:pt x="5236" y="614"/>
                      <a:pt x="4182" y="1"/>
                      <a:pt x="30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19"/>
              <p:cNvSpPr/>
              <p:nvPr/>
            </p:nvSpPr>
            <p:spPr>
              <a:xfrm>
                <a:off x="5913673" y="6242282"/>
                <a:ext cx="203210" cy="161525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4615" fill="none" extrusionOk="0">
                    <a:moveTo>
                      <a:pt x="5498" y="1833"/>
                    </a:moveTo>
                    <a:cubicBezTo>
                      <a:pt x="5806" y="3000"/>
                      <a:pt x="4793" y="4153"/>
                      <a:pt x="3307" y="4383"/>
                    </a:cubicBezTo>
                    <a:cubicBezTo>
                      <a:pt x="1897" y="4614"/>
                      <a:pt x="577" y="3922"/>
                      <a:pt x="283" y="2859"/>
                    </a:cubicBezTo>
                    <a:cubicBezTo>
                      <a:pt x="1" y="1795"/>
                      <a:pt x="834" y="680"/>
                      <a:pt x="2218" y="347"/>
                    </a:cubicBezTo>
                    <a:cubicBezTo>
                      <a:pt x="3679" y="1"/>
                      <a:pt x="5178" y="654"/>
                      <a:pt x="5498" y="183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19"/>
              <p:cNvSpPr/>
              <p:nvPr/>
            </p:nvSpPr>
            <p:spPr>
              <a:xfrm>
                <a:off x="6213269" y="5990251"/>
                <a:ext cx="370510" cy="53410"/>
              </a:xfrm>
              <a:custGeom>
                <a:avLst/>
                <a:gdLst/>
                <a:ahLst/>
                <a:cxnLst/>
                <a:rect l="l" t="t" r="r" b="b"/>
                <a:pathLst>
                  <a:path w="10586" h="1526" fill="none" extrusionOk="0">
                    <a:moveTo>
                      <a:pt x="1" y="1525"/>
                    </a:moveTo>
                    <a:lnTo>
                      <a:pt x="10586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42" name="Google Shape;1342;p19"/>
          <p:cNvSpPr txBox="1">
            <a:spLocks noGrp="1"/>
          </p:cNvSpPr>
          <p:nvPr>
            <p:ph type="title"/>
          </p:nvPr>
        </p:nvSpPr>
        <p:spPr>
          <a:xfrm>
            <a:off x="3684425" y="1699200"/>
            <a:ext cx="4741200" cy="10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43" name="Google Shape;1343;p19"/>
          <p:cNvSpPr txBox="1">
            <a:spLocks noGrp="1"/>
          </p:cNvSpPr>
          <p:nvPr>
            <p:ph type="subTitle" idx="1"/>
          </p:nvPr>
        </p:nvSpPr>
        <p:spPr>
          <a:xfrm>
            <a:off x="3684425" y="2703900"/>
            <a:ext cx="4049100" cy="7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BODY_1_1_1_1_1"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p22"/>
          <p:cNvSpPr/>
          <p:nvPr/>
        </p:nvSpPr>
        <p:spPr>
          <a:xfrm rot="10242491" flipH="1">
            <a:off x="241382" y="-679434"/>
            <a:ext cx="9144208" cy="6200724"/>
          </a:xfrm>
          <a:custGeom>
            <a:avLst/>
            <a:gdLst/>
            <a:ahLst/>
            <a:cxnLst/>
            <a:rect l="l" t="t" r="r" b="b"/>
            <a:pathLst>
              <a:path w="197057" h="142526" extrusionOk="0">
                <a:moveTo>
                  <a:pt x="178150" y="100975"/>
                </a:moveTo>
                <a:cubicBezTo>
                  <a:pt x="175293" y="92768"/>
                  <a:pt x="176083" y="83740"/>
                  <a:pt x="177572" y="75199"/>
                </a:cubicBezTo>
                <a:cubicBezTo>
                  <a:pt x="179092" y="66628"/>
                  <a:pt x="181311" y="58087"/>
                  <a:pt x="181189" y="49393"/>
                </a:cubicBezTo>
                <a:cubicBezTo>
                  <a:pt x="181007" y="35199"/>
                  <a:pt x="174198" y="21186"/>
                  <a:pt x="163074" y="12341"/>
                </a:cubicBezTo>
                <a:cubicBezTo>
                  <a:pt x="151949" y="3496"/>
                  <a:pt x="136751" y="1"/>
                  <a:pt x="122891" y="3223"/>
                </a:cubicBezTo>
                <a:cubicBezTo>
                  <a:pt x="114167" y="5259"/>
                  <a:pt x="105930" y="9818"/>
                  <a:pt x="96963" y="10183"/>
                </a:cubicBezTo>
                <a:cubicBezTo>
                  <a:pt x="87723" y="10578"/>
                  <a:pt x="78969" y="6505"/>
                  <a:pt x="69911" y="4834"/>
                </a:cubicBezTo>
                <a:cubicBezTo>
                  <a:pt x="48360" y="882"/>
                  <a:pt x="25260" y="11703"/>
                  <a:pt x="13223" y="30001"/>
                </a:cubicBezTo>
                <a:cubicBezTo>
                  <a:pt x="1156" y="48299"/>
                  <a:pt x="1" y="72828"/>
                  <a:pt x="8846" y="92859"/>
                </a:cubicBezTo>
                <a:cubicBezTo>
                  <a:pt x="17661" y="112920"/>
                  <a:pt x="35746" y="128300"/>
                  <a:pt x="56446" y="135413"/>
                </a:cubicBezTo>
                <a:cubicBezTo>
                  <a:pt x="77175" y="142526"/>
                  <a:pt x="100215" y="141705"/>
                  <a:pt x="121006" y="134775"/>
                </a:cubicBezTo>
                <a:cubicBezTo>
                  <a:pt x="131189" y="131370"/>
                  <a:pt x="140885" y="126568"/>
                  <a:pt x="151219" y="123650"/>
                </a:cubicBezTo>
                <a:cubicBezTo>
                  <a:pt x="161554" y="120732"/>
                  <a:pt x="172952" y="119790"/>
                  <a:pt x="182800" y="124136"/>
                </a:cubicBezTo>
                <a:lnTo>
                  <a:pt x="197056" y="116628"/>
                </a:lnTo>
                <a:cubicBezTo>
                  <a:pt x="188363" y="116385"/>
                  <a:pt x="181007" y="109212"/>
                  <a:pt x="178150" y="1009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8" name="Google Shape;1478;p22"/>
          <p:cNvSpPr txBox="1">
            <a:spLocks noGrp="1"/>
          </p:cNvSpPr>
          <p:nvPr>
            <p:ph type="body" idx="1"/>
          </p:nvPr>
        </p:nvSpPr>
        <p:spPr>
          <a:xfrm>
            <a:off x="4648582" y="1069083"/>
            <a:ext cx="3775200" cy="35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  <a:defRPr sz="13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79" name="Google Shape;1479;p22"/>
          <p:cNvSpPr txBox="1">
            <a:spLocks noGrp="1"/>
          </p:cNvSpPr>
          <p:nvPr>
            <p:ph type="body" idx="2"/>
          </p:nvPr>
        </p:nvSpPr>
        <p:spPr>
          <a:xfrm>
            <a:off x="720225" y="1067575"/>
            <a:ext cx="3775200" cy="3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  <a:defRPr sz="13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80" name="Google Shape;1480;p22"/>
          <p:cNvSpPr txBox="1">
            <a:spLocks noGrp="1"/>
          </p:cNvSpPr>
          <p:nvPr>
            <p:ph type="title"/>
          </p:nvPr>
        </p:nvSpPr>
        <p:spPr>
          <a:xfrm>
            <a:off x="713100" y="538950"/>
            <a:ext cx="7717800" cy="5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81" name="Google Shape;1481;p22"/>
          <p:cNvGrpSpPr/>
          <p:nvPr/>
        </p:nvGrpSpPr>
        <p:grpSpPr>
          <a:xfrm rot="-2957398">
            <a:off x="-998816" y="-362599"/>
            <a:ext cx="3039896" cy="1424194"/>
            <a:chOff x="5250782" y="5679875"/>
            <a:chExt cx="3039575" cy="1424044"/>
          </a:xfrm>
        </p:grpSpPr>
        <p:grpSp>
          <p:nvGrpSpPr>
            <p:cNvPr id="1482" name="Google Shape;1482;p22"/>
            <p:cNvGrpSpPr/>
            <p:nvPr/>
          </p:nvGrpSpPr>
          <p:grpSpPr>
            <a:xfrm>
              <a:off x="5250782" y="5679875"/>
              <a:ext cx="3039575" cy="1424044"/>
              <a:chOff x="5250782" y="5679875"/>
              <a:chExt cx="3039575" cy="1424044"/>
            </a:xfrm>
          </p:grpSpPr>
          <p:sp>
            <p:nvSpPr>
              <p:cNvPr id="1483" name="Google Shape;1483;p22"/>
              <p:cNvSpPr/>
              <p:nvPr/>
            </p:nvSpPr>
            <p:spPr>
              <a:xfrm>
                <a:off x="5250782" y="5760619"/>
                <a:ext cx="3039575" cy="1343300"/>
              </a:xfrm>
              <a:custGeom>
                <a:avLst/>
                <a:gdLst/>
                <a:ahLst/>
                <a:cxnLst/>
                <a:rect l="l" t="t" r="r" b="b"/>
                <a:pathLst>
                  <a:path w="86845" h="38380" fill="none" extrusionOk="0">
                    <a:moveTo>
                      <a:pt x="1" y="0"/>
                    </a:moveTo>
                    <a:cubicBezTo>
                      <a:pt x="12662" y="18222"/>
                      <a:pt x="37471" y="38379"/>
                      <a:pt x="71736" y="21644"/>
                    </a:cubicBezTo>
                    <a:cubicBezTo>
                      <a:pt x="77875" y="18658"/>
                      <a:pt x="86845" y="12251"/>
                      <a:pt x="86845" y="12251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22"/>
              <p:cNvSpPr/>
              <p:nvPr/>
            </p:nvSpPr>
            <p:spPr>
              <a:xfrm>
                <a:off x="5454864" y="5740424"/>
                <a:ext cx="2815330" cy="1167950"/>
              </a:xfrm>
              <a:custGeom>
                <a:avLst/>
                <a:gdLst/>
                <a:ahLst/>
                <a:cxnLst/>
                <a:rect l="l" t="t" r="r" b="b"/>
                <a:pathLst>
                  <a:path w="80438" h="33370" fill="none" extrusionOk="0">
                    <a:moveTo>
                      <a:pt x="1" y="1"/>
                    </a:moveTo>
                    <a:cubicBezTo>
                      <a:pt x="11816" y="15967"/>
                      <a:pt x="34100" y="33369"/>
                      <a:pt x="65457" y="19043"/>
                    </a:cubicBezTo>
                    <a:cubicBezTo>
                      <a:pt x="71672" y="16211"/>
                      <a:pt x="80437" y="10047"/>
                      <a:pt x="80437" y="10047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22"/>
              <p:cNvSpPr/>
              <p:nvPr/>
            </p:nvSpPr>
            <p:spPr>
              <a:xfrm>
                <a:off x="5658947" y="5720264"/>
                <a:ext cx="2591505" cy="995680"/>
              </a:xfrm>
              <a:custGeom>
                <a:avLst/>
                <a:gdLst/>
                <a:ahLst/>
                <a:cxnLst/>
                <a:rect l="l" t="t" r="r" b="b"/>
                <a:pathLst>
                  <a:path w="74043" h="28448" fill="none" extrusionOk="0">
                    <a:moveTo>
                      <a:pt x="0" y="0"/>
                    </a:moveTo>
                    <a:cubicBezTo>
                      <a:pt x="10957" y="13699"/>
                      <a:pt x="30781" y="28448"/>
                      <a:pt x="59177" y="16441"/>
                    </a:cubicBezTo>
                    <a:cubicBezTo>
                      <a:pt x="65482" y="13775"/>
                      <a:pt x="74042" y="7842"/>
                      <a:pt x="74042" y="7842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22"/>
              <p:cNvSpPr/>
              <p:nvPr/>
            </p:nvSpPr>
            <p:spPr>
              <a:xfrm>
                <a:off x="5862994" y="5700070"/>
                <a:ext cx="2367715" cy="827085"/>
              </a:xfrm>
              <a:custGeom>
                <a:avLst/>
                <a:gdLst/>
                <a:ahLst/>
                <a:cxnLst/>
                <a:rect l="l" t="t" r="r" b="b"/>
                <a:pathLst>
                  <a:path w="67649" h="23631" fill="none" extrusionOk="0">
                    <a:moveTo>
                      <a:pt x="1" y="0"/>
                    </a:moveTo>
                    <a:cubicBezTo>
                      <a:pt x="10111" y="11444"/>
                      <a:pt x="27513" y="23630"/>
                      <a:pt x="52886" y="13840"/>
                    </a:cubicBezTo>
                    <a:cubicBezTo>
                      <a:pt x="59293" y="11380"/>
                      <a:pt x="67648" y="5652"/>
                      <a:pt x="67648" y="5652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22"/>
              <p:cNvSpPr/>
              <p:nvPr/>
            </p:nvSpPr>
            <p:spPr>
              <a:xfrm>
                <a:off x="6067076" y="5679875"/>
                <a:ext cx="2143435" cy="662025"/>
              </a:xfrm>
              <a:custGeom>
                <a:avLst/>
                <a:gdLst/>
                <a:ahLst/>
                <a:cxnLst/>
                <a:rect l="l" t="t" r="r" b="b"/>
                <a:pathLst>
                  <a:path w="61241" h="18915" fill="none" extrusionOk="0">
                    <a:moveTo>
                      <a:pt x="0" y="1"/>
                    </a:moveTo>
                    <a:cubicBezTo>
                      <a:pt x="9252" y="9176"/>
                      <a:pt x="24284" y="18915"/>
                      <a:pt x="46607" y="11239"/>
                    </a:cubicBezTo>
                    <a:cubicBezTo>
                      <a:pt x="53129" y="8996"/>
                      <a:pt x="61241" y="3448"/>
                      <a:pt x="61241" y="3448"/>
                    </a:cubicBezTo>
                  </a:path>
                </a:pathLst>
              </a:custGeom>
              <a:noFill/>
              <a:ln w="28575" cap="flat" cmpd="sng">
                <a:solidFill>
                  <a:schemeClr val="dk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8" name="Google Shape;1488;p22"/>
            <p:cNvGrpSpPr/>
            <p:nvPr/>
          </p:nvGrpSpPr>
          <p:grpSpPr>
            <a:xfrm>
              <a:off x="7430972" y="6160663"/>
              <a:ext cx="178080" cy="499239"/>
              <a:chOff x="7430972" y="6160663"/>
              <a:chExt cx="178080" cy="499239"/>
            </a:xfrm>
          </p:grpSpPr>
          <p:sp>
            <p:nvSpPr>
              <p:cNvPr id="1489" name="Google Shape;1489;p22"/>
              <p:cNvSpPr/>
              <p:nvPr/>
            </p:nvSpPr>
            <p:spPr>
              <a:xfrm>
                <a:off x="7430972" y="6169903"/>
                <a:ext cx="178080" cy="129675"/>
              </a:xfrm>
              <a:custGeom>
                <a:avLst/>
                <a:gdLst/>
                <a:ahLst/>
                <a:cxnLst/>
                <a:rect l="l" t="t" r="r" b="b"/>
                <a:pathLst>
                  <a:path w="5088" h="3705" extrusionOk="0">
                    <a:moveTo>
                      <a:pt x="2858" y="1"/>
                    </a:moveTo>
                    <a:cubicBezTo>
                      <a:pt x="2417" y="1"/>
                      <a:pt x="1952" y="111"/>
                      <a:pt x="1525" y="339"/>
                    </a:cubicBezTo>
                    <a:cubicBezTo>
                      <a:pt x="449" y="916"/>
                      <a:pt x="0" y="2031"/>
                      <a:pt x="461" y="2851"/>
                    </a:cubicBezTo>
                    <a:cubicBezTo>
                      <a:pt x="778" y="3397"/>
                      <a:pt x="1435" y="3705"/>
                      <a:pt x="2173" y="3705"/>
                    </a:cubicBezTo>
                    <a:cubicBezTo>
                      <a:pt x="2542" y="3705"/>
                      <a:pt x="2930" y="3628"/>
                      <a:pt x="3306" y="3466"/>
                    </a:cubicBezTo>
                    <a:cubicBezTo>
                      <a:pt x="4485" y="2953"/>
                      <a:pt x="5087" y="1774"/>
                      <a:pt x="4562" y="864"/>
                    </a:cubicBezTo>
                    <a:cubicBezTo>
                      <a:pt x="4243" y="299"/>
                      <a:pt x="3583" y="1"/>
                      <a:pt x="28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22"/>
              <p:cNvSpPr/>
              <p:nvPr/>
            </p:nvSpPr>
            <p:spPr>
              <a:xfrm>
                <a:off x="7430972" y="6160663"/>
                <a:ext cx="178080" cy="147595"/>
              </a:xfrm>
              <a:custGeom>
                <a:avLst/>
                <a:gdLst/>
                <a:ahLst/>
                <a:cxnLst/>
                <a:rect l="l" t="t" r="r" b="b"/>
                <a:pathLst>
                  <a:path w="5088" h="4217" fill="none" extrusionOk="0">
                    <a:moveTo>
                      <a:pt x="4562" y="1128"/>
                    </a:moveTo>
                    <a:cubicBezTo>
                      <a:pt x="5087" y="2038"/>
                      <a:pt x="4485" y="3217"/>
                      <a:pt x="3306" y="3730"/>
                    </a:cubicBezTo>
                    <a:cubicBezTo>
                      <a:pt x="2179" y="4217"/>
                      <a:pt x="936" y="3935"/>
                      <a:pt x="461" y="3115"/>
                    </a:cubicBezTo>
                    <a:cubicBezTo>
                      <a:pt x="0" y="2295"/>
                      <a:pt x="449" y="1180"/>
                      <a:pt x="1525" y="603"/>
                    </a:cubicBezTo>
                    <a:cubicBezTo>
                      <a:pt x="2653" y="1"/>
                      <a:pt x="4050" y="219"/>
                      <a:pt x="4562" y="1128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accent1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22"/>
              <p:cNvSpPr/>
              <p:nvPr/>
            </p:nvSpPr>
            <p:spPr>
              <a:xfrm>
                <a:off x="7442172" y="6256667"/>
                <a:ext cx="78960" cy="40323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521" fill="none" extrusionOk="0">
                    <a:moveTo>
                      <a:pt x="1" y="0"/>
                    </a:moveTo>
                    <a:lnTo>
                      <a:pt x="2256" y="11520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2" name="Google Shape;1492;p22"/>
            <p:cNvGrpSpPr/>
            <p:nvPr/>
          </p:nvGrpSpPr>
          <p:grpSpPr>
            <a:xfrm>
              <a:off x="6614678" y="6088459"/>
              <a:ext cx="414922" cy="480370"/>
              <a:chOff x="6614678" y="6088459"/>
              <a:chExt cx="414922" cy="480370"/>
            </a:xfrm>
          </p:grpSpPr>
          <p:sp>
            <p:nvSpPr>
              <p:cNvPr id="1493" name="Google Shape;1493;p22"/>
              <p:cNvSpPr/>
              <p:nvPr/>
            </p:nvSpPr>
            <p:spPr>
              <a:xfrm>
                <a:off x="6614678" y="6421025"/>
                <a:ext cx="187075" cy="139125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3975" extrusionOk="0">
                    <a:moveTo>
                      <a:pt x="3112" y="1"/>
                    </a:moveTo>
                    <a:cubicBezTo>
                      <a:pt x="2758" y="1"/>
                      <a:pt x="2384" y="65"/>
                      <a:pt x="2013" y="199"/>
                    </a:cubicBezTo>
                    <a:cubicBezTo>
                      <a:pt x="744" y="673"/>
                      <a:pt x="1" y="1801"/>
                      <a:pt x="270" y="2762"/>
                    </a:cubicBezTo>
                    <a:cubicBezTo>
                      <a:pt x="488" y="3507"/>
                      <a:pt x="1268" y="3974"/>
                      <a:pt x="2211" y="3974"/>
                    </a:cubicBezTo>
                    <a:cubicBezTo>
                      <a:pt x="2485" y="3974"/>
                      <a:pt x="2772" y="3935"/>
                      <a:pt x="3063" y="3851"/>
                    </a:cubicBezTo>
                    <a:cubicBezTo>
                      <a:pt x="4422" y="3467"/>
                      <a:pt x="5344" y="2275"/>
                      <a:pt x="5050" y="1211"/>
                    </a:cubicBezTo>
                    <a:cubicBezTo>
                      <a:pt x="4827" y="441"/>
                      <a:pt x="4040" y="1"/>
                      <a:pt x="3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22"/>
              <p:cNvSpPr/>
              <p:nvPr/>
            </p:nvSpPr>
            <p:spPr>
              <a:xfrm>
                <a:off x="6614678" y="6410945"/>
                <a:ext cx="187075" cy="157885"/>
              </a:xfrm>
              <a:custGeom>
                <a:avLst/>
                <a:gdLst/>
                <a:ahLst/>
                <a:cxnLst/>
                <a:rect l="l" t="t" r="r" b="b"/>
                <a:pathLst>
                  <a:path w="5345" h="4511" fill="none" extrusionOk="0">
                    <a:moveTo>
                      <a:pt x="5050" y="1499"/>
                    </a:moveTo>
                    <a:cubicBezTo>
                      <a:pt x="5344" y="2563"/>
                      <a:pt x="4422" y="3755"/>
                      <a:pt x="3063" y="4139"/>
                    </a:cubicBezTo>
                    <a:cubicBezTo>
                      <a:pt x="1769" y="4511"/>
                      <a:pt x="552" y="4011"/>
                      <a:pt x="270" y="3050"/>
                    </a:cubicBezTo>
                    <a:cubicBezTo>
                      <a:pt x="1" y="2089"/>
                      <a:pt x="744" y="961"/>
                      <a:pt x="2013" y="487"/>
                    </a:cubicBezTo>
                    <a:cubicBezTo>
                      <a:pt x="3358" y="0"/>
                      <a:pt x="4742" y="436"/>
                      <a:pt x="5050" y="1499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dk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22"/>
              <p:cNvSpPr/>
              <p:nvPr/>
            </p:nvSpPr>
            <p:spPr>
              <a:xfrm>
                <a:off x="6792756" y="6088459"/>
                <a:ext cx="236845" cy="403690"/>
              </a:xfrm>
              <a:custGeom>
                <a:avLst/>
                <a:gdLst/>
                <a:ahLst/>
                <a:cxnLst/>
                <a:rect l="l" t="t" r="r" b="b"/>
                <a:pathLst>
                  <a:path w="6767" h="11534" fill="none" extrusionOk="0">
                    <a:moveTo>
                      <a:pt x="0" y="11534"/>
                    </a:moveTo>
                    <a:lnTo>
                      <a:pt x="2627" y="1"/>
                    </a:lnTo>
                    <a:cubicBezTo>
                      <a:pt x="2627" y="1"/>
                      <a:pt x="6766" y="6549"/>
                      <a:pt x="4267" y="8048"/>
                    </a:cubicBezTo>
                    <a:cubicBezTo>
                      <a:pt x="3204" y="8548"/>
                      <a:pt x="2845" y="6408"/>
                      <a:pt x="2845" y="6408"/>
                    </a:cubicBezTo>
                  </a:path>
                </a:pathLst>
              </a:custGeom>
              <a:noFill/>
              <a:ln w="28575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6" name="Google Shape;1496;p22"/>
            <p:cNvGrpSpPr/>
            <p:nvPr/>
          </p:nvGrpSpPr>
          <p:grpSpPr>
            <a:xfrm>
              <a:off x="5913673" y="5891587"/>
              <a:ext cx="705527" cy="512220"/>
              <a:chOff x="5913673" y="5891587"/>
              <a:chExt cx="705527" cy="512220"/>
            </a:xfrm>
          </p:grpSpPr>
          <p:sp>
            <p:nvSpPr>
              <p:cNvPr id="1497" name="Google Shape;1497;p22"/>
              <p:cNvSpPr/>
              <p:nvPr/>
            </p:nvSpPr>
            <p:spPr>
              <a:xfrm>
                <a:off x="6274728" y="6231222"/>
                <a:ext cx="203665" cy="146195"/>
              </a:xfrm>
              <a:custGeom>
                <a:avLst/>
                <a:gdLst/>
                <a:ahLst/>
                <a:cxnLst/>
                <a:rect l="l" t="t" r="r" b="b"/>
                <a:pathLst>
                  <a:path w="5819" h="4177" extrusionOk="0">
                    <a:moveTo>
                      <a:pt x="3028" y="1"/>
                    </a:moveTo>
                    <a:cubicBezTo>
                      <a:pt x="2761" y="1"/>
                      <a:pt x="2488" y="33"/>
                      <a:pt x="2217" y="99"/>
                    </a:cubicBezTo>
                    <a:cubicBezTo>
                      <a:pt x="833" y="432"/>
                      <a:pt x="0" y="1547"/>
                      <a:pt x="295" y="2611"/>
                    </a:cubicBezTo>
                    <a:cubicBezTo>
                      <a:pt x="542" y="3540"/>
                      <a:pt x="1581" y="4176"/>
                      <a:pt x="2780" y="4176"/>
                    </a:cubicBezTo>
                    <a:cubicBezTo>
                      <a:pt x="2953" y="4176"/>
                      <a:pt x="3129" y="4163"/>
                      <a:pt x="3307" y="4136"/>
                    </a:cubicBezTo>
                    <a:cubicBezTo>
                      <a:pt x="4793" y="3905"/>
                      <a:pt x="5818" y="2752"/>
                      <a:pt x="5498" y="1573"/>
                    </a:cubicBezTo>
                    <a:cubicBezTo>
                      <a:pt x="5247" y="613"/>
                      <a:pt x="4198" y="1"/>
                      <a:pt x="30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22"/>
              <p:cNvSpPr/>
              <p:nvPr/>
            </p:nvSpPr>
            <p:spPr>
              <a:xfrm>
                <a:off x="6274728" y="6222122"/>
                <a:ext cx="203665" cy="161490"/>
              </a:xfrm>
              <a:custGeom>
                <a:avLst/>
                <a:gdLst/>
                <a:ahLst/>
                <a:cxnLst/>
                <a:rect l="l" t="t" r="r" b="b"/>
                <a:pathLst>
                  <a:path w="5819" h="4614" fill="none" extrusionOk="0">
                    <a:moveTo>
                      <a:pt x="5498" y="1833"/>
                    </a:moveTo>
                    <a:cubicBezTo>
                      <a:pt x="5818" y="3012"/>
                      <a:pt x="4793" y="4165"/>
                      <a:pt x="3307" y="4396"/>
                    </a:cubicBezTo>
                    <a:cubicBezTo>
                      <a:pt x="1897" y="4613"/>
                      <a:pt x="577" y="3934"/>
                      <a:pt x="295" y="2871"/>
                    </a:cubicBezTo>
                    <a:cubicBezTo>
                      <a:pt x="0" y="1807"/>
                      <a:pt x="833" y="692"/>
                      <a:pt x="2217" y="359"/>
                    </a:cubicBezTo>
                    <a:cubicBezTo>
                      <a:pt x="3678" y="0"/>
                      <a:pt x="5190" y="654"/>
                      <a:pt x="5498" y="183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22"/>
              <p:cNvSpPr/>
              <p:nvPr/>
            </p:nvSpPr>
            <p:spPr>
              <a:xfrm>
                <a:off x="6106100" y="5891587"/>
                <a:ext cx="513100" cy="440895"/>
              </a:xfrm>
              <a:custGeom>
                <a:avLst/>
                <a:gdLst/>
                <a:ahLst/>
                <a:cxnLst/>
                <a:rect l="l" t="t" r="r" b="b"/>
                <a:pathLst>
                  <a:path w="14660" h="12597" fill="none" extrusionOk="0">
                    <a:moveTo>
                      <a:pt x="0" y="12597"/>
                    </a:moveTo>
                    <a:lnTo>
                      <a:pt x="3985" y="1845"/>
                    </a:lnTo>
                    <a:lnTo>
                      <a:pt x="14660" y="0"/>
                    </a:lnTo>
                    <a:lnTo>
                      <a:pt x="10470" y="11674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22"/>
              <p:cNvSpPr/>
              <p:nvPr/>
            </p:nvSpPr>
            <p:spPr>
              <a:xfrm>
                <a:off x="5913673" y="6251172"/>
                <a:ext cx="203210" cy="146090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4174" extrusionOk="0">
                    <a:moveTo>
                      <a:pt x="3007" y="1"/>
                    </a:moveTo>
                    <a:cubicBezTo>
                      <a:pt x="2747" y="1"/>
                      <a:pt x="2482" y="30"/>
                      <a:pt x="2218" y="93"/>
                    </a:cubicBezTo>
                    <a:cubicBezTo>
                      <a:pt x="834" y="426"/>
                      <a:pt x="1" y="1541"/>
                      <a:pt x="283" y="2605"/>
                    </a:cubicBezTo>
                    <a:cubicBezTo>
                      <a:pt x="539" y="3530"/>
                      <a:pt x="1571" y="4174"/>
                      <a:pt x="2764" y="4174"/>
                    </a:cubicBezTo>
                    <a:cubicBezTo>
                      <a:pt x="2942" y="4174"/>
                      <a:pt x="3124" y="4159"/>
                      <a:pt x="3307" y="4129"/>
                    </a:cubicBezTo>
                    <a:cubicBezTo>
                      <a:pt x="4793" y="3899"/>
                      <a:pt x="5806" y="2746"/>
                      <a:pt x="5498" y="1579"/>
                    </a:cubicBezTo>
                    <a:cubicBezTo>
                      <a:pt x="5236" y="614"/>
                      <a:pt x="4182" y="1"/>
                      <a:pt x="30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22"/>
              <p:cNvSpPr/>
              <p:nvPr/>
            </p:nvSpPr>
            <p:spPr>
              <a:xfrm>
                <a:off x="5913673" y="6242282"/>
                <a:ext cx="203210" cy="161525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4615" fill="none" extrusionOk="0">
                    <a:moveTo>
                      <a:pt x="5498" y="1833"/>
                    </a:moveTo>
                    <a:cubicBezTo>
                      <a:pt x="5806" y="3000"/>
                      <a:pt x="4793" y="4153"/>
                      <a:pt x="3307" y="4383"/>
                    </a:cubicBezTo>
                    <a:cubicBezTo>
                      <a:pt x="1897" y="4614"/>
                      <a:pt x="577" y="3922"/>
                      <a:pt x="283" y="2859"/>
                    </a:cubicBezTo>
                    <a:cubicBezTo>
                      <a:pt x="1" y="1795"/>
                      <a:pt x="834" y="680"/>
                      <a:pt x="2218" y="347"/>
                    </a:cubicBezTo>
                    <a:cubicBezTo>
                      <a:pt x="3679" y="1"/>
                      <a:pt x="5178" y="654"/>
                      <a:pt x="5498" y="183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chemeClr val="lt2"/>
                </a:solidFill>
                <a:prstDash val="solid"/>
                <a:miter lim="128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22"/>
              <p:cNvSpPr/>
              <p:nvPr/>
            </p:nvSpPr>
            <p:spPr>
              <a:xfrm>
                <a:off x="6213269" y="5990251"/>
                <a:ext cx="370510" cy="53410"/>
              </a:xfrm>
              <a:custGeom>
                <a:avLst/>
                <a:gdLst/>
                <a:ahLst/>
                <a:cxnLst/>
                <a:rect l="l" t="t" r="r" b="b"/>
                <a:pathLst>
                  <a:path w="10586" h="1526" fill="none" extrusionOk="0">
                    <a:moveTo>
                      <a:pt x="1" y="1525"/>
                    </a:moveTo>
                    <a:lnTo>
                      <a:pt x="10586" y="0"/>
                    </a:lnTo>
                  </a:path>
                </a:pathLst>
              </a:custGeom>
              <a:noFill/>
              <a:ln w="28575" cap="rnd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03" name="Google Shape;1503;p22"/>
          <p:cNvGrpSpPr/>
          <p:nvPr/>
        </p:nvGrpSpPr>
        <p:grpSpPr>
          <a:xfrm rot="7015726" flipH="1">
            <a:off x="7447734" y="3710275"/>
            <a:ext cx="2764018" cy="2198816"/>
            <a:chOff x="-1221177" y="-856963"/>
            <a:chExt cx="3089277" cy="2457565"/>
          </a:xfrm>
        </p:grpSpPr>
        <p:sp>
          <p:nvSpPr>
            <p:cNvPr id="1504" name="Google Shape;1504;p22"/>
            <p:cNvSpPr/>
            <p:nvPr/>
          </p:nvSpPr>
          <p:spPr>
            <a:xfrm>
              <a:off x="-1221177" y="-564373"/>
              <a:ext cx="3089277" cy="2164975"/>
            </a:xfrm>
            <a:custGeom>
              <a:avLst/>
              <a:gdLst/>
              <a:ahLst/>
              <a:cxnLst/>
              <a:rect l="l" t="t" r="r" b="b"/>
              <a:pathLst>
                <a:path w="65482" h="45890" fill="none" extrusionOk="0">
                  <a:moveTo>
                    <a:pt x="0" y="40751"/>
                  </a:moveTo>
                  <a:cubicBezTo>
                    <a:pt x="18837" y="45889"/>
                    <a:pt x="46927" y="45492"/>
                    <a:pt x="60600" y="14866"/>
                  </a:cubicBezTo>
                  <a:cubicBezTo>
                    <a:pt x="63047" y="9381"/>
                    <a:pt x="65482" y="1"/>
                    <a:pt x="65482" y="1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2"/>
            <p:cNvSpPr/>
            <p:nvPr/>
          </p:nvSpPr>
          <p:spPr>
            <a:xfrm>
              <a:off x="-1050729" y="-637497"/>
              <a:ext cx="2826970" cy="2014998"/>
            </a:xfrm>
            <a:custGeom>
              <a:avLst/>
              <a:gdLst/>
              <a:ahLst/>
              <a:cxnLst/>
              <a:rect l="l" t="t" r="r" b="b"/>
              <a:pathLst>
                <a:path w="59922" h="42711" fill="none" extrusionOk="0">
                  <a:moveTo>
                    <a:pt x="1" y="38610"/>
                  </a:moveTo>
                  <a:cubicBezTo>
                    <a:pt x="16980" y="42711"/>
                    <a:pt x="41814" y="41878"/>
                    <a:pt x="54885" y="14519"/>
                  </a:cubicBezTo>
                  <a:cubicBezTo>
                    <a:pt x="57474" y="9099"/>
                    <a:pt x="59921" y="0"/>
                    <a:pt x="59921" y="0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2"/>
            <p:cNvSpPr/>
            <p:nvPr/>
          </p:nvSpPr>
          <p:spPr>
            <a:xfrm>
              <a:off x="-880847" y="-710668"/>
              <a:ext cx="2564569" cy="1865729"/>
            </a:xfrm>
            <a:custGeom>
              <a:avLst/>
              <a:gdLst/>
              <a:ahLst/>
              <a:cxnLst/>
              <a:rect l="l" t="t" r="r" b="b"/>
              <a:pathLst>
                <a:path w="54360" h="39547" fill="none" extrusionOk="0">
                  <a:moveTo>
                    <a:pt x="1" y="36483"/>
                  </a:moveTo>
                  <a:cubicBezTo>
                    <a:pt x="15134" y="39546"/>
                    <a:pt x="36817" y="38303"/>
                    <a:pt x="49195" y="14186"/>
                  </a:cubicBezTo>
                  <a:cubicBezTo>
                    <a:pt x="51938" y="8830"/>
                    <a:pt x="54360" y="1"/>
                    <a:pt x="54360" y="1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2"/>
            <p:cNvSpPr/>
            <p:nvPr/>
          </p:nvSpPr>
          <p:spPr>
            <a:xfrm>
              <a:off x="-710353" y="-783792"/>
              <a:ext cx="2302168" cy="1715751"/>
            </a:xfrm>
            <a:custGeom>
              <a:avLst/>
              <a:gdLst/>
              <a:ahLst/>
              <a:cxnLst/>
              <a:rect l="l" t="t" r="r" b="b"/>
              <a:pathLst>
                <a:path w="48798" h="36368" fill="none" extrusionOk="0">
                  <a:moveTo>
                    <a:pt x="0" y="34356"/>
                  </a:moveTo>
                  <a:cubicBezTo>
                    <a:pt x="13276" y="36368"/>
                    <a:pt x="31883" y="34766"/>
                    <a:pt x="43480" y="13853"/>
                  </a:cubicBezTo>
                  <a:cubicBezTo>
                    <a:pt x="46401" y="8573"/>
                    <a:pt x="48798" y="0"/>
                    <a:pt x="48798" y="0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2"/>
            <p:cNvSpPr/>
            <p:nvPr/>
          </p:nvSpPr>
          <p:spPr>
            <a:xfrm>
              <a:off x="-540471" y="-856963"/>
              <a:ext cx="2040380" cy="1565868"/>
            </a:xfrm>
            <a:custGeom>
              <a:avLst/>
              <a:gdLst/>
              <a:ahLst/>
              <a:cxnLst/>
              <a:rect l="l" t="t" r="r" b="b"/>
              <a:pathLst>
                <a:path w="43249" h="33191" fill="none" extrusionOk="0">
                  <a:moveTo>
                    <a:pt x="0" y="32229"/>
                  </a:moveTo>
                  <a:cubicBezTo>
                    <a:pt x="11431" y="33190"/>
                    <a:pt x="27051" y="31294"/>
                    <a:pt x="37777" y="13520"/>
                  </a:cubicBezTo>
                  <a:cubicBezTo>
                    <a:pt x="40904" y="8317"/>
                    <a:pt x="43249" y="1"/>
                    <a:pt x="43249" y="1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9" name="Google Shape;1509;p22"/>
          <p:cNvGrpSpPr/>
          <p:nvPr/>
        </p:nvGrpSpPr>
        <p:grpSpPr>
          <a:xfrm rot="-1616585" flipH="1">
            <a:off x="9350015" y="3910218"/>
            <a:ext cx="372211" cy="435439"/>
            <a:chOff x="828772" y="314668"/>
            <a:chExt cx="416010" cy="486680"/>
          </a:xfrm>
        </p:grpSpPr>
        <p:sp>
          <p:nvSpPr>
            <p:cNvPr id="1510" name="Google Shape;1510;p22"/>
            <p:cNvSpPr/>
            <p:nvPr/>
          </p:nvSpPr>
          <p:spPr>
            <a:xfrm>
              <a:off x="828772" y="325849"/>
              <a:ext cx="182624" cy="180501"/>
            </a:xfrm>
            <a:custGeom>
              <a:avLst/>
              <a:gdLst/>
              <a:ahLst/>
              <a:cxnLst/>
              <a:rect l="l" t="t" r="r" b="b"/>
              <a:pathLst>
                <a:path w="3871" h="3826" extrusionOk="0">
                  <a:moveTo>
                    <a:pt x="2277" y="1"/>
                  </a:moveTo>
                  <a:cubicBezTo>
                    <a:pt x="1531" y="1"/>
                    <a:pt x="747" y="588"/>
                    <a:pt x="398" y="1455"/>
                  </a:cubicBezTo>
                  <a:cubicBezTo>
                    <a:pt x="1" y="2454"/>
                    <a:pt x="321" y="3454"/>
                    <a:pt x="1103" y="3748"/>
                  </a:cubicBezTo>
                  <a:cubicBezTo>
                    <a:pt x="1245" y="3800"/>
                    <a:pt x="1395" y="3825"/>
                    <a:pt x="1548" y="3825"/>
                  </a:cubicBezTo>
                  <a:cubicBezTo>
                    <a:pt x="2224" y="3825"/>
                    <a:pt x="2961" y="3340"/>
                    <a:pt x="3358" y="2557"/>
                  </a:cubicBezTo>
                  <a:cubicBezTo>
                    <a:pt x="3871" y="1544"/>
                    <a:pt x="3602" y="417"/>
                    <a:pt x="2743" y="83"/>
                  </a:cubicBezTo>
                  <a:cubicBezTo>
                    <a:pt x="2593" y="27"/>
                    <a:pt x="2436" y="1"/>
                    <a:pt x="227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2"/>
            <p:cNvSpPr/>
            <p:nvPr/>
          </p:nvSpPr>
          <p:spPr>
            <a:xfrm>
              <a:off x="828772" y="314668"/>
              <a:ext cx="182624" cy="201354"/>
            </a:xfrm>
            <a:custGeom>
              <a:avLst/>
              <a:gdLst/>
              <a:ahLst/>
              <a:cxnLst/>
              <a:rect l="l" t="t" r="r" b="b"/>
              <a:pathLst>
                <a:path w="3871" h="4268" fill="none" extrusionOk="0">
                  <a:moveTo>
                    <a:pt x="2743" y="320"/>
                  </a:moveTo>
                  <a:cubicBezTo>
                    <a:pt x="3602" y="654"/>
                    <a:pt x="3871" y="1781"/>
                    <a:pt x="3358" y="2794"/>
                  </a:cubicBezTo>
                  <a:cubicBezTo>
                    <a:pt x="2871" y="3755"/>
                    <a:pt x="1872" y="4267"/>
                    <a:pt x="1103" y="3985"/>
                  </a:cubicBezTo>
                  <a:cubicBezTo>
                    <a:pt x="321" y="3691"/>
                    <a:pt x="1" y="2691"/>
                    <a:pt x="398" y="1692"/>
                  </a:cubicBezTo>
                  <a:cubicBezTo>
                    <a:pt x="821" y="641"/>
                    <a:pt x="1885" y="0"/>
                    <a:pt x="2743" y="32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2"/>
            <p:cNvSpPr/>
            <p:nvPr/>
          </p:nvSpPr>
          <p:spPr>
            <a:xfrm>
              <a:off x="897084" y="366656"/>
              <a:ext cx="26655" cy="18777"/>
            </a:xfrm>
            <a:custGeom>
              <a:avLst/>
              <a:gdLst/>
              <a:ahLst/>
              <a:cxnLst/>
              <a:rect l="l" t="t" r="r" b="b"/>
              <a:pathLst>
                <a:path w="565" h="398" fill="none" extrusionOk="0">
                  <a:moveTo>
                    <a:pt x="1" y="397"/>
                  </a:moveTo>
                  <a:cubicBezTo>
                    <a:pt x="168" y="205"/>
                    <a:pt x="373" y="64"/>
                    <a:pt x="565" y="0"/>
                  </a:cubicBezTo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2"/>
            <p:cNvSpPr/>
            <p:nvPr/>
          </p:nvSpPr>
          <p:spPr>
            <a:xfrm>
              <a:off x="875949" y="411380"/>
              <a:ext cx="7926" cy="47791"/>
            </a:xfrm>
            <a:custGeom>
              <a:avLst/>
              <a:gdLst/>
              <a:ahLst/>
              <a:cxnLst/>
              <a:rect l="l" t="t" r="r" b="b"/>
              <a:pathLst>
                <a:path w="168" h="1013" fill="none" extrusionOk="0">
                  <a:moveTo>
                    <a:pt x="167" y="1013"/>
                  </a:moveTo>
                  <a:cubicBezTo>
                    <a:pt x="141" y="974"/>
                    <a:pt x="129" y="936"/>
                    <a:pt x="103" y="897"/>
                  </a:cubicBezTo>
                  <a:cubicBezTo>
                    <a:pt x="0" y="654"/>
                    <a:pt x="0" y="334"/>
                    <a:pt x="116" y="0"/>
                  </a:cubicBezTo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2"/>
            <p:cNvSpPr/>
            <p:nvPr/>
          </p:nvSpPr>
          <p:spPr>
            <a:xfrm>
              <a:off x="865664" y="494788"/>
              <a:ext cx="379118" cy="306559"/>
            </a:xfrm>
            <a:custGeom>
              <a:avLst/>
              <a:gdLst/>
              <a:ahLst/>
              <a:cxnLst/>
              <a:rect l="l" t="t" r="r" b="b"/>
              <a:pathLst>
                <a:path w="8036" h="6498" fill="none" extrusionOk="0">
                  <a:moveTo>
                    <a:pt x="1" y="1"/>
                  </a:moveTo>
                  <a:lnTo>
                    <a:pt x="8035" y="6498"/>
                  </a:lnTo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5" name="Google Shape;1515;p22"/>
          <p:cNvGrpSpPr/>
          <p:nvPr/>
        </p:nvGrpSpPr>
        <p:grpSpPr>
          <a:xfrm rot="-1616585" flipH="1">
            <a:off x="8768139" y="4243248"/>
            <a:ext cx="305138" cy="558226"/>
            <a:chOff x="323987" y="610889"/>
            <a:chExt cx="341044" cy="623914"/>
          </a:xfrm>
        </p:grpSpPr>
        <p:sp>
          <p:nvSpPr>
            <p:cNvPr id="1516" name="Google Shape;1516;p22"/>
            <p:cNvSpPr/>
            <p:nvPr/>
          </p:nvSpPr>
          <p:spPr>
            <a:xfrm>
              <a:off x="323987" y="1036281"/>
              <a:ext cx="204986" cy="187814"/>
            </a:xfrm>
            <a:custGeom>
              <a:avLst/>
              <a:gdLst/>
              <a:ahLst/>
              <a:cxnLst/>
              <a:rect l="l" t="t" r="r" b="b"/>
              <a:pathLst>
                <a:path w="4345" h="3981" extrusionOk="0">
                  <a:moveTo>
                    <a:pt x="2671" y="0"/>
                  </a:moveTo>
                  <a:cubicBezTo>
                    <a:pt x="2077" y="0"/>
                    <a:pt x="1416" y="308"/>
                    <a:pt x="911" y="876"/>
                  </a:cubicBezTo>
                  <a:cubicBezTo>
                    <a:pt x="116" y="1760"/>
                    <a:pt x="1" y="2952"/>
                    <a:pt x="616" y="3580"/>
                  </a:cubicBezTo>
                  <a:cubicBezTo>
                    <a:pt x="879" y="3848"/>
                    <a:pt x="1237" y="3980"/>
                    <a:pt x="1629" y="3980"/>
                  </a:cubicBezTo>
                  <a:cubicBezTo>
                    <a:pt x="2154" y="3980"/>
                    <a:pt x="2738" y="3742"/>
                    <a:pt x="3230" y="3272"/>
                  </a:cubicBezTo>
                  <a:cubicBezTo>
                    <a:pt x="4127" y="2414"/>
                    <a:pt x="4345" y="1106"/>
                    <a:pt x="3679" y="402"/>
                  </a:cubicBezTo>
                  <a:cubicBezTo>
                    <a:pt x="3411" y="130"/>
                    <a:pt x="3055" y="0"/>
                    <a:pt x="267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2"/>
            <p:cNvSpPr/>
            <p:nvPr/>
          </p:nvSpPr>
          <p:spPr>
            <a:xfrm>
              <a:off x="323987" y="1022552"/>
              <a:ext cx="204986" cy="212252"/>
            </a:xfrm>
            <a:custGeom>
              <a:avLst/>
              <a:gdLst/>
              <a:ahLst/>
              <a:cxnLst/>
              <a:rect l="l" t="t" r="r" b="b"/>
              <a:pathLst>
                <a:path w="4345" h="4499" fill="none" extrusionOk="0">
                  <a:moveTo>
                    <a:pt x="3679" y="693"/>
                  </a:moveTo>
                  <a:cubicBezTo>
                    <a:pt x="4345" y="1397"/>
                    <a:pt x="4127" y="2705"/>
                    <a:pt x="3230" y="3563"/>
                  </a:cubicBezTo>
                  <a:cubicBezTo>
                    <a:pt x="2371" y="4383"/>
                    <a:pt x="1231" y="4499"/>
                    <a:pt x="616" y="3871"/>
                  </a:cubicBezTo>
                  <a:cubicBezTo>
                    <a:pt x="1" y="3243"/>
                    <a:pt x="116" y="2051"/>
                    <a:pt x="911" y="1167"/>
                  </a:cubicBezTo>
                  <a:cubicBezTo>
                    <a:pt x="1744" y="231"/>
                    <a:pt x="2999" y="1"/>
                    <a:pt x="3679" y="693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2"/>
            <p:cNvSpPr/>
            <p:nvPr/>
          </p:nvSpPr>
          <p:spPr>
            <a:xfrm>
              <a:off x="399563" y="1077560"/>
              <a:ext cx="61708" cy="29675"/>
            </a:xfrm>
            <a:custGeom>
              <a:avLst/>
              <a:gdLst/>
              <a:ahLst/>
              <a:cxnLst/>
              <a:rect l="l" t="t" r="r" b="b"/>
              <a:pathLst>
                <a:path w="1308" h="629" fill="none" extrusionOk="0">
                  <a:moveTo>
                    <a:pt x="1" y="629"/>
                  </a:moveTo>
                  <a:cubicBezTo>
                    <a:pt x="154" y="462"/>
                    <a:pt x="334" y="321"/>
                    <a:pt x="513" y="219"/>
                  </a:cubicBezTo>
                  <a:cubicBezTo>
                    <a:pt x="769" y="78"/>
                    <a:pt x="1103" y="1"/>
                    <a:pt x="1308" y="116"/>
                  </a:cubicBezTo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2"/>
            <p:cNvSpPr/>
            <p:nvPr/>
          </p:nvSpPr>
          <p:spPr>
            <a:xfrm>
              <a:off x="376588" y="1133181"/>
              <a:ext cx="8539" cy="41186"/>
            </a:xfrm>
            <a:custGeom>
              <a:avLst/>
              <a:gdLst/>
              <a:ahLst/>
              <a:cxnLst/>
              <a:rect l="l" t="t" r="r" b="b"/>
              <a:pathLst>
                <a:path w="181" h="873" fill="none" extrusionOk="0">
                  <a:moveTo>
                    <a:pt x="180" y="872"/>
                  </a:moveTo>
                  <a:cubicBezTo>
                    <a:pt x="26" y="731"/>
                    <a:pt x="1" y="385"/>
                    <a:pt x="142" y="1"/>
                  </a:cubicBezTo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2"/>
            <p:cNvSpPr/>
            <p:nvPr/>
          </p:nvSpPr>
          <p:spPr>
            <a:xfrm>
              <a:off x="386259" y="610889"/>
              <a:ext cx="278772" cy="473379"/>
            </a:xfrm>
            <a:custGeom>
              <a:avLst/>
              <a:gdLst/>
              <a:ahLst/>
              <a:cxnLst/>
              <a:rect l="l" t="t" r="r" b="b"/>
              <a:pathLst>
                <a:path w="5909" h="10034" fill="none" extrusionOk="0">
                  <a:moveTo>
                    <a:pt x="2717" y="10034"/>
                  </a:moveTo>
                  <a:lnTo>
                    <a:pt x="1" y="0"/>
                  </a:lnTo>
                  <a:cubicBezTo>
                    <a:pt x="1" y="0"/>
                    <a:pt x="5908" y="3370"/>
                    <a:pt x="4588" y="5562"/>
                  </a:cubicBezTo>
                  <a:cubicBezTo>
                    <a:pt x="3973" y="6394"/>
                    <a:pt x="2807" y="4882"/>
                    <a:pt x="2807" y="4882"/>
                  </a:cubicBez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1" name="Google Shape;1521;p22"/>
          <p:cNvGrpSpPr/>
          <p:nvPr/>
        </p:nvGrpSpPr>
        <p:grpSpPr>
          <a:xfrm flipH="1">
            <a:off x="7461287" y="4551260"/>
            <a:ext cx="1061322" cy="516868"/>
            <a:chOff x="1698430" y="4498823"/>
            <a:chExt cx="1589281" cy="773986"/>
          </a:xfrm>
        </p:grpSpPr>
        <p:sp>
          <p:nvSpPr>
            <p:cNvPr id="1522" name="Google Shape;1522;p22"/>
            <p:cNvSpPr/>
            <p:nvPr/>
          </p:nvSpPr>
          <p:spPr>
            <a:xfrm>
              <a:off x="1698430" y="4919182"/>
              <a:ext cx="299182" cy="231677"/>
            </a:xfrm>
            <a:custGeom>
              <a:avLst/>
              <a:gdLst/>
              <a:ahLst/>
              <a:cxnLst/>
              <a:rect l="l" t="t" r="r" b="b"/>
              <a:pathLst>
                <a:path w="4627" h="3583" extrusionOk="0">
                  <a:moveTo>
                    <a:pt x="1912" y="1"/>
                  </a:moveTo>
                  <a:cubicBezTo>
                    <a:pt x="1110" y="1"/>
                    <a:pt x="438" y="408"/>
                    <a:pt x="257" y="1086"/>
                  </a:cubicBezTo>
                  <a:cubicBezTo>
                    <a:pt x="1" y="1995"/>
                    <a:pt x="718" y="3046"/>
                    <a:pt x="1846" y="3431"/>
                  </a:cubicBezTo>
                  <a:cubicBezTo>
                    <a:pt x="2141" y="3533"/>
                    <a:pt x="2435" y="3582"/>
                    <a:pt x="2714" y="3582"/>
                  </a:cubicBezTo>
                  <a:cubicBezTo>
                    <a:pt x="3512" y="3582"/>
                    <a:pt x="4180" y="3182"/>
                    <a:pt x="4370" y="2508"/>
                  </a:cubicBezTo>
                  <a:cubicBezTo>
                    <a:pt x="4627" y="1598"/>
                    <a:pt x="3909" y="535"/>
                    <a:pt x="2768" y="150"/>
                  </a:cubicBezTo>
                  <a:cubicBezTo>
                    <a:pt x="2477" y="49"/>
                    <a:pt x="2187" y="1"/>
                    <a:pt x="191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2"/>
            <p:cNvSpPr/>
            <p:nvPr/>
          </p:nvSpPr>
          <p:spPr>
            <a:xfrm>
              <a:off x="1698430" y="4903146"/>
              <a:ext cx="299182" cy="263554"/>
            </a:xfrm>
            <a:custGeom>
              <a:avLst/>
              <a:gdLst/>
              <a:ahLst/>
              <a:cxnLst/>
              <a:rect l="l" t="t" r="r" b="b"/>
              <a:pathLst>
                <a:path w="4627" h="4076" fill="none" extrusionOk="0">
                  <a:moveTo>
                    <a:pt x="4370" y="2756"/>
                  </a:moveTo>
                  <a:cubicBezTo>
                    <a:pt x="4114" y="3666"/>
                    <a:pt x="2986" y="4076"/>
                    <a:pt x="1846" y="3679"/>
                  </a:cubicBezTo>
                  <a:cubicBezTo>
                    <a:pt x="718" y="3294"/>
                    <a:pt x="1" y="2243"/>
                    <a:pt x="257" y="1334"/>
                  </a:cubicBezTo>
                  <a:cubicBezTo>
                    <a:pt x="500" y="424"/>
                    <a:pt x="1628" y="1"/>
                    <a:pt x="2768" y="398"/>
                  </a:cubicBezTo>
                  <a:cubicBezTo>
                    <a:pt x="3909" y="783"/>
                    <a:pt x="4627" y="1846"/>
                    <a:pt x="4370" y="2756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2"/>
            <p:cNvSpPr/>
            <p:nvPr/>
          </p:nvSpPr>
          <p:spPr>
            <a:xfrm>
              <a:off x="1883231" y="5003435"/>
              <a:ext cx="33171" cy="38990"/>
            </a:xfrm>
            <a:custGeom>
              <a:avLst/>
              <a:gdLst/>
              <a:ahLst/>
              <a:cxnLst/>
              <a:rect l="l" t="t" r="r" b="b"/>
              <a:pathLst>
                <a:path w="513" h="603" fill="none" extrusionOk="0">
                  <a:moveTo>
                    <a:pt x="0" y="0"/>
                  </a:moveTo>
                  <a:cubicBezTo>
                    <a:pt x="256" y="180"/>
                    <a:pt x="436" y="398"/>
                    <a:pt x="513" y="603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2"/>
            <p:cNvSpPr/>
            <p:nvPr/>
          </p:nvSpPr>
          <p:spPr>
            <a:xfrm>
              <a:off x="1777122" y="4983520"/>
              <a:ext cx="68863" cy="23278"/>
            </a:xfrm>
            <a:custGeom>
              <a:avLst/>
              <a:gdLst/>
              <a:ahLst/>
              <a:cxnLst/>
              <a:rect l="l" t="t" r="r" b="b"/>
              <a:pathLst>
                <a:path w="1065" h="360" fill="none" extrusionOk="0">
                  <a:moveTo>
                    <a:pt x="1" y="360"/>
                  </a:moveTo>
                  <a:cubicBezTo>
                    <a:pt x="78" y="103"/>
                    <a:pt x="411" y="14"/>
                    <a:pt x="667" y="14"/>
                  </a:cubicBezTo>
                  <a:cubicBezTo>
                    <a:pt x="795" y="1"/>
                    <a:pt x="936" y="26"/>
                    <a:pt x="1065" y="52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2"/>
            <p:cNvSpPr/>
            <p:nvPr/>
          </p:nvSpPr>
          <p:spPr>
            <a:xfrm>
              <a:off x="2442482" y="5021152"/>
              <a:ext cx="309139" cy="235750"/>
            </a:xfrm>
            <a:custGeom>
              <a:avLst/>
              <a:gdLst/>
              <a:ahLst/>
              <a:cxnLst/>
              <a:rect l="l" t="t" r="r" b="b"/>
              <a:pathLst>
                <a:path w="4781" h="3646" extrusionOk="0">
                  <a:moveTo>
                    <a:pt x="1976" y="0"/>
                  </a:moveTo>
                  <a:cubicBezTo>
                    <a:pt x="1149" y="0"/>
                    <a:pt x="458" y="410"/>
                    <a:pt x="257" y="1098"/>
                  </a:cubicBezTo>
                  <a:cubicBezTo>
                    <a:pt x="1" y="2020"/>
                    <a:pt x="731" y="3084"/>
                    <a:pt x="1897" y="3494"/>
                  </a:cubicBezTo>
                  <a:cubicBezTo>
                    <a:pt x="2202" y="3596"/>
                    <a:pt x="2505" y="3645"/>
                    <a:pt x="2793" y="3645"/>
                  </a:cubicBezTo>
                  <a:cubicBezTo>
                    <a:pt x="3619" y="3645"/>
                    <a:pt x="4312" y="3243"/>
                    <a:pt x="4512" y="2558"/>
                  </a:cubicBezTo>
                  <a:cubicBezTo>
                    <a:pt x="4781" y="1623"/>
                    <a:pt x="4038" y="547"/>
                    <a:pt x="2859" y="149"/>
                  </a:cubicBezTo>
                  <a:cubicBezTo>
                    <a:pt x="2558" y="48"/>
                    <a:pt x="2259" y="0"/>
                    <a:pt x="197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2"/>
            <p:cNvSpPr/>
            <p:nvPr/>
          </p:nvSpPr>
          <p:spPr>
            <a:xfrm>
              <a:off x="2442482" y="5005116"/>
              <a:ext cx="309139" cy="267692"/>
            </a:xfrm>
            <a:custGeom>
              <a:avLst/>
              <a:gdLst/>
              <a:ahLst/>
              <a:cxnLst/>
              <a:rect l="l" t="t" r="r" b="b"/>
              <a:pathLst>
                <a:path w="4781" h="4140" fill="none" extrusionOk="0">
                  <a:moveTo>
                    <a:pt x="4512" y="2806"/>
                  </a:moveTo>
                  <a:cubicBezTo>
                    <a:pt x="4243" y="3729"/>
                    <a:pt x="3076" y="4139"/>
                    <a:pt x="1897" y="3742"/>
                  </a:cubicBezTo>
                  <a:cubicBezTo>
                    <a:pt x="731" y="3332"/>
                    <a:pt x="1" y="2268"/>
                    <a:pt x="257" y="1346"/>
                  </a:cubicBezTo>
                  <a:cubicBezTo>
                    <a:pt x="526" y="423"/>
                    <a:pt x="1680" y="0"/>
                    <a:pt x="2859" y="397"/>
                  </a:cubicBezTo>
                  <a:cubicBezTo>
                    <a:pt x="4038" y="795"/>
                    <a:pt x="4781" y="1871"/>
                    <a:pt x="4512" y="2806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2"/>
            <p:cNvSpPr/>
            <p:nvPr/>
          </p:nvSpPr>
          <p:spPr>
            <a:xfrm>
              <a:off x="2628123" y="5102043"/>
              <a:ext cx="40671" cy="41447"/>
            </a:xfrm>
            <a:custGeom>
              <a:avLst/>
              <a:gdLst/>
              <a:ahLst/>
              <a:cxnLst/>
              <a:rect l="l" t="t" r="r" b="b"/>
              <a:pathLst>
                <a:path w="629" h="641" fill="none" extrusionOk="0">
                  <a:moveTo>
                    <a:pt x="0" y="0"/>
                  </a:moveTo>
                  <a:cubicBezTo>
                    <a:pt x="308" y="180"/>
                    <a:pt x="526" y="410"/>
                    <a:pt x="628" y="641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2"/>
            <p:cNvSpPr/>
            <p:nvPr/>
          </p:nvSpPr>
          <p:spPr>
            <a:xfrm>
              <a:off x="2521239" y="5085490"/>
              <a:ext cx="75458" cy="24054"/>
            </a:xfrm>
            <a:custGeom>
              <a:avLst/>
              <a:gdLst/>
              <a:ahLst/>
              <a:cxnLst/>
              <a:rect l="l" t="t" r="r" b="b"/>
              <a:pathLst>
                <a:path w="1167" h="372" fill="none" extrusionOk="0">
                  <a:moveTo>
                    <a:pt x="0" y="372"/>
                  </a:moveTo>
                  <a:cubicBezTo>
                    <a:pt x="77" y="128"/>
                    <a:pt x="423" y="13"/>
                    <a:pt x="731" y="0"/>
                  </a:cubicBezTo>
                  <a:cubicBezTo>
                    <a:pt x="872" y="0"/>
                    <a:pt x="1025" y="26"/>
                    <a:pt x="1166" y="64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2"/>
            <p:cNvSpPr/>
            <p:nvPr/>
          </p:nvSpPr>
          <p:spPr>
            <a:xfrm>
              <a:off x="1960242" y="4498823"/>
              <a:ext cx="1327470" cy="711777"/>
            </a:xfrm>
            <a:custGeom>
              <a:avLst/>
              <a:gdLst/>
              <a:ahLst/>
              <a:cxnLst/>
              <a:rect l="l" t="t" r="r" b="b"/>
              <a:pathLst>
                <a:path w="20530" h="11008" fill="none" extrusionOk="0">
                  <a:moveTo>
                    <a:pt x="1" y="9560"/>
                  </a:moveTo>
                  <a:lnTo>
                    <a:pt x="9022" y="0"/>
                  </a:lnTo>
                  <a:lnTo>
                    <a:pt x="20530" y="1115"/>
                  </a:lnTo>
                  <a:lnTo>
                    <a:pt x="11790" y="11008"/>
                  </a:ln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2"/>
            <p:cNvSpPr/>
            <p:nvPr/>
          </p:nvSpPr>
          <p:spPr>
            <a:xfrm>
              <a:off x="2444163" y="4604026"/>
              <a:ext cx="732533" cy="92916"/>
            </a:xfrm>
            <a:custGeom>
              <a:avLst/>
              <a:gdLst/>
              <a:ahLst/>
              <a:cxnLst/>
              <a:rect l="l" t="t" r="r" b="b"/>
              <a:pathLst>
                <a:path w="11329" h="1437" fill="none" extrusionOk="0">
                  <a:moveTo>
                    <a:pt x="1" y="1"/>
                  </a:moveTo>
                  <a:lnTo>
                    <a:pt x="11329" y="1436"/>
                  </a:ln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2" name="Google Shape;1532;p22"/>
          <p:cNvSpPr/>
          <p:nvPr/>
        </p:nvSpPr>
        <p:spPr>
          <a:xfrm flipH="1">
            <a:off x="10075936" y="3536097"/>
            <a:ext cx="309903" cy="342029"/>
          </a:xfrm>
          <a:custGeom>
            <a:avLst/>
            <a:gdLst/>
            <a:ahLst/>
            <a:cxnLst/>
            <a:rect l="l" t="t" r="r" b="b"/>
            <a:pathLst>
              <a:path w="7177" h="7921" fill="none" extrusionOk="0">
                <a:moveTo>
                  <a:pt x="2000" y="4294"/>
                </a:moveTo>
                <a:cubicBezTo>
                  <a:pt x="3255" y="3986"/>
                  <a:pt x="2051" y="1039"/>
                  <a:pt x="936" y="2102"/>
                </a:cubicBezTo>
                <a:cubicBezTo>
                  <a:pt x="1" y="3012"/>
                  <a:pt x="821" y="6152"/>
                  <a:pt x="2474" y="5229"/>
                </a:cubicBezTo>
                <a:cubicBezTo>
                  <a:pt x="3871" y="4447"/>
                  <a:pt x="4037" y="1923"/>
                  <a:pt x="4063" y="1"/>
                </a:cubicBezTo>
                <a:cubicBezTo>
                  <a:pt x="5331" y="4486"/>
                  <a:pt x="7177" y="7920"/>
                  <a:pt x="7177" y="7920"/>
                </a:cubicBezTo>
              </a:path>
            </a:pathLst>
          </a:custGeom>
          <a:solidFill>
            <a:schemeClr val="accent1"/>
          </a:solidFill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5" r:id="rId3"/>
    <p:sldLayoutId id="2147483656" r:id="rId4"/>
    <p:sldLayoutId id="2147483658" r:id="rId5"/>
    <p:sldLayoutId id="2147483659" r:id="rId6"/>
    <p:sldLayoutId id="2147483664" r:id="rId7"/>
    <p:sldLayoutId id="2147483665" r:id="rId8"/>
    <p:sldLayoutId id="2147483668" r:id="rId9"/>
    <p:sldLayoutId id="2147483669" r:id="rId10"/>
    <p:sldLayoutId id="2147483676" r:id="rId11"/>
    <p:sldLayoutId id="2147483677" r:id="rId12"/>
    <p:sldLayoutId id="2147483678" r:id="rId13"/>
    <p:sldLayoutId id="2147483682" r:id="rId14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272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PEBuqT_QV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twreporter.org/a/drug-addicts-families-support" TargetMode="External"/><Relationship Id="rId5" Type="http://schemas.openxmlformats.org/officeDocument/2006/relationships/hyperlink" Target="https://www.ted.com/talks/johann_hari_everything_you_think_you_know_about_addiction_is_wrong/transcript?language=zh-tw#t-392996" TargetMode="External"/><Relationship Id="rId4" Type="http://schemas.openxmlformats.org/officeDocument/2006/relationships/hyperlink" Target="https://www.youtube.com/watch?v=PnJcuYvw1D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6" name="Google Shape;2306;p35"/>
          <p:cNvSpPr txBox="1">
            <a:spLocks noGrp="1"/>
          </p:cNvSpPr>
          <p:nvPr>
            <p:ph type="ctrTitle"/>
          </p:nvPr>
        </p:nvSpPr>
        <p:spPr>
          <a:xfrm>
            <a:off x="3289956" y="2836281"/>
            <a:ext cx="4528800" cy="89928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kumimoji="1" lang="zh-TW" altLang="en-US" b="1" dirty="0">
                <a:solidFill>
                  <a:schemeClr val="tx2">
                    <a:lumMod val="7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毒品防制宣導</a:t>
            </a:r>
          </a:p>
        </p:txBody>
      </p:sp>
      <p:grpSp>
        <p:nvGrpSpPr>
          <p:cNvPr id="2308" name="Google Shape;2308;p35"/>
          <p:cNvGrpSpPr/>
          <p:nvPr/>
        </p:nvGrpSpPr>
        <p:grpSpPr>
          <a:xfrm rot="-7200358" flipH="1">
            <a:off x="6986855" y="-335271"/>
            <a:ext cx="2506674" cy="2428740"/>
            <a:chOff x="9748725" y="2400663"/>
            <a:chExt cx="7219852" cy="5826321"/>
          </a:xfrm>
        </p:grpSpPr>
        <p:sp>
          <p:nvSpPr>
            <p:cNvPr id="2309" name="Google Shape;2309;p35"/>
            <p:cNvSpPr/>
            <p:nvPr/>
          </p:nvSpPr>
          <p:spPr>
            <a:xfrm>
              <a:off x="9748725" y="4015016"/>
              <a:ext cx="3083680" cy="2389493"/>
            </a:xfrm>
            <a:custGeom>
              <a:avLst/>
              <a:gdLst/>
              <a:ahLst/>
              <a:cxnLst/>
              <a:rect l="l" t="t" r="r" b="b"/>
              <a:pathLst>
                <a:path w="24238" h="18782" extrusionOk="0">
                  <a:moveTo>
                    <a:pt x="5240" y="2365"/>
                  </a:moveTo>
                  <a:cubicBezTo>
                    <a:pt x="5240" y="2365"/>
                    <a:pt x="5240" y="2391"/>
                    <a:pt x="5165" y="2466"/>
                  </a:cubicBezTo>
                  <a:cubicBezTo>
                    <a:pt x="5215" y="2391"/>
                    <a:pt x="5240" y="2365"/>
                    <a:pt x="5240" y="2365"/>
                  </a:cubicBezTo>
                  <a:close/>
                  <a:moveTo>
                    <a:pt x="4491" y="0"/>
                  </a:moveTo>
                  <a:cubicBezTo>
                    <a:pt x="4408" y="0"/>
                    <a:pt x="4318" y="68"/>
                    <a:pt x="4263" y="235"/>
                  </a:cubicBezTo>
                  <a:cubicBezTo>
                    <a:pt x="4137" y="586"/>
                    <a:pt x="4413" y="1112"/>
                    <a:pt x="4363" y="1238"/>
                  </a:cubicBezTo>
                  <a:cubicBezTo>
                    <a:pt x="4357" y="1246"/>
                    <a:pt x="4340" y="1250"/>
                    <a:pt x="4314" y="1250"/>
                  </a:cubicBezTo>
                  <a:cubicBezTo>
                    <a:pt x="4029" y="1250"/>
                    <a:pt x="2636" y="778"/>
                    <a:pt x="2107" y="686"/>
                  </a:cubicBezTo>
                  <a:cubicBezTo>
                    <a:pt x="2072" y="680"/>
                    <a:pt x="2033" y="677"/>
                    <a:pt x="1992" y="677"/>
                  </a:cubicBezTo>
                  <a:cubicBezTo>
                    <a:pt x="1345" y="677"/>
                    <a:pt x="0" y="1408"/>
                    <a:pt x="1531" y="2892"/>
                  </a:cubicBezTo>
                  <a:cubicBezTo>
                    <a:pt x="2088" y="3430"/>
                    <a:pt x="3207" y="3615"/>
                    <a:pt x="3890" y="3615"/>
                  </a:cubicBezTo>
                  <a:cubicBezTo>
                    <a:pt x="4097" y="3615"/>
                    <a:pt x="4264" y="3598"/>
                    <a:pt x="4363" y="3568"/>
                  </a:cubicBezTo>
                  <a:cubicBezTo>
                    <a:pt x="8623" y="11188"/>
                    <a:pt x="14914" y="15724"/>
                    <a:pt x="20904" y="18782"/>
                  </a:cubicBezTo>
                  <a:cubicBezTo>
                    <a:pt x="23385" y="16626"/>
                    <a:pt x="24238" y="13142"/>
                    <a:pt x="23160" y="11163"/>
                  </a:cubicBezTo>
                  <a:cubicBezTo>
                    <a:pt x="13085" y="7929"/>
                    <a:pt x="5240" y="2365"/>
                    <a:pt x="5240" y="2365"/>
                  </a:cubicBezTo>
                  <a:cubicBezTo>
                    <a:pt x="5240" y="2365"/>
                    <a:pt x="5290" y="1739"/>
                    <a:pt x="5165" y="1413"/>
                  </a:cubicBezTo>
                  <a:cubicBezTo>
                    <a:pt x="5039" y="1062"/>
                    <a:pt x="4689" y="536"/>
                    <a:pt x="4689" y="260"/>
                  </a:cubicBezTo>
                  <a:cubicBezTo>
                    <a:pt x="4689" y="107"/>
                    <a:pt x="4596" y="0"/>
                    <a:pt x="4491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10" name="Google Shape;2310;p35"/>
            <p:cNvSpPr/>
            <p:nvPr/>
          </p:nvSpPr>
          <p:spPr>
            <a:xfrm>
              <a:off x="9844525" y="4130917"/>
              <a:ext cx="2391576" cy="2021693"/>
            </a:xfrm>
            <a:custGeom>
              <a:avLst/>
              <a:gdLst/>
              <a:ahLst/>
              <a:cxnLst/>
              <a:rect l="l" t="t" r="r" b="b"/>
              <a:pathLst>
                <a:path w="18798" h="15891" extrusionOk="0">
                  <a:moveTo>
                    <a:pt x="502" y="1"/>
                  </a:moveTo>
                  <a:lnTo>
                    <a:pt x="502" y="1"/>
                  </a:lnTo>
                  <a:cubicBezTo>
                    <a:pt x="452" y="26"/>
                    <a:pt x="402" y="76"/>
                    <a:pt x="377" y="101"/>
                  </a:cubicBezTo>
                  <a:cubicBezTo>
                    <a:pt x="352" y="101"/>
                    <a:pt x="352" y="101"/>
                    <a:pt x="352" y="126"/>
                  </a:cubicBezTo>
                  <a:cubicBezTo>
                    <a:pt x="301" y="151"/>
                    <a:pt x="276" y="226"/>
                    <a:pt x="226" y="277"/>
                  </a:cubicBezTo>
                  <a:lnTo>
                    <a:pt x="201" y="277"/>
                  </a:lnTo>
                  <a:cubicBezTo>
                    <a:pt x="201" y="277"/>
                    <a:pt x="201" y="302"/>
                    <a:pt x="201" y="302"/>
                  </a:cubicBezTo>
                  <a:cubicBezTo>
                    <a:pt x="1" y="627"/>
                    <a:pt x="1" y="1129"/>
                    <a:pt x="577" y="1780"/>
                  </a:cubicBezTo>
                  <a:cubicBezTo>
                    <a:pt x="602" y="1780"/>
                    <a:pt x="602" y="1780"/>
                    <a:pt x="602" y="1805"/>
                  </a:cubicBezTo>
                  <a:cubicBezTo>
                    <a:pt x="627" y="1830"/>
                    <a:pt x="627" y="1830"/>
                    <a:pt x="627" y="1830"/>
                  </a:cubicBezTo>
                  <a:cubicBezTo>
                    <a:pt x="627" y="1830"/>
                    <a:pt x="627" y="1830"/>
                    <a:pt x="627" y="1855"/>
                  </a:cubicBezTo>
                  <a:lnTo>
                    <a:pt x="652" y="1855"/>
                  </a:lnTo>
                  <a:cubicBezTo>
                    <a:pt x="652" y="1855"/>
                    <a:pt x="652" y="1855"/>
                    <a:pt x="652" y="1881"/>
                  </a:cubicBezTo>
                  <a:lnTo>
                    <a:pt x="677" y="1881"/>
                  </a:lnTo>
                  <a:lnTo>
                    <a:pt x="677" y="1906"/>
                  </a:lnTo>
                  <a:lnTo>
                    <a:pt x="702" y="1906"/>
                  </a:lnTo>
                  <a:lnTo>
                    <a:pt x="702" y="1931"/>
                  </a:lnTo>
                  <a:lnTo>
                    <a:pt x="728" y="1931"/>
                  </a:lnTo>
                  <a:lnTo>
                    <a:pt x="728" y="1956"/>
                  </a:lnTo>
                  <a:lnTo>
                    <a:pt x="753" y="1956"/>
                  </a:lnTo>
                  <a:lnTo>
                    <a:pt x="753" y="1981"/>
                  </a:lnTo>
                  <a:lnTo>
                    <a:pt x="778" y="1981"/>
                  </a:lnTo>
                  <a:cubicBezTo>
                    <a:pt x="1329" y="2507"/>
                    <a:pt x="2407" y="2708"/>
                    <a:pt x="3083" y="2708"/>
                  </a:cubicBezTo>
                  <a:cubicBezTo>
                    <a:pt x="3309" y="2708"/>
                    <a:pt x="3510" y="2683"/>
                    <a:pt x="3610" y="2657"/>
                  </a:cubicBezTo>
                  <a:cubicBezTo>
                    <a:pt x="7043" y="8773"/>
                    <a:pt x="11780" y="12908"/>
                    <a:pt x="16617" y="15891"/>
                  </a:cubicBezTo>
                  <a:cubicBezTo>
                    <a:pt x="17043" y="15239"/>
                    <a:pt x="18146" y="13535"/>
                    <a:pt x="18497" y="12382"/>
                  </a:cubicBezTo>
                  <a:cubicBezTo>
                    <a:pt x="18597" y="12056"/>
                    <a:pt x="18698" y="11730"/>
                    <a:pt x="18798" y="11404"/>
                  </a:cubicBezTo>
                  <a:cubicBezTo>
                    <a:pt x="14011" y="9475"/>
                    <a:pt x="9374" y="7444"/>
                    <a:pt x="4036" y="2156"/>
                  </a:cubicBezTo>
                  <a:cubicBezTo>
                    <a:pt x="3885" y="2206"/>
                    <a:pt x="3585" y="2256"/>
                    <a:pt x="3209" y="2256"/>
                  </a:cubicBezTo>
                  <a:cubicBezTo>
                    <a:pt x="2532" y="2256"/>
                    <a:pt x="1655" y="2131"/>
                    <a:pt x="1154" y="1705"/>
                  </a:cubicBezTo>
                  <a:cubicBezTo>
                    <a:pt x="301" y="978"/>
                    <a:pt x="251" y="402"/>
                    <a:pt x="502" y="1"/>
                  </a:cubicBez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11" name="Google Shape;2311;p35"/>
            <p:cNvSpPr/>
            <p:nvPr/>
          </p:nvSpPr>
          <p:spPr>
            <a:xfrm>
              <a:off x="14063012" y="3872144"/>
              <a:ext cx="2905565" cy="2589741"/>
            </a:xfrm>
            <a:custGeom>
              <a:avLst/>
              <a:gdLst/>
              <a:ahLst/>
              <a:cxnLst/>
              <a:rect l="l" t="t" r="r" b="b"/>
              <a:pathLst>
                <a:path w="22838" h="20356" extrusionOk="0">
                  <a:moveTo>
                    <a:pt x="17770" y="2436"/>
                  </a:moveTo>
                  <a:cubicBezTo>
                    <a:pt x="17770" y="2436"/>
                    <a:pt x="17820" y="2461"/>
                    <a:pt x="17871" y="2536"/>
                  </a:cubicBezTo>
                  <a:cubicBezTo>
                    <a:pt x="17795" y="2461"/>
                    <a:pt x="17770" y="2436"/>
                    <a:pt x="17770" y="2436"/>
                  </a:cubicBezTo>
                  <a:close/>
                  <a:moveTo>
                    <a:pt x="18306" y="1"/>
                  </a:moveTo>
                  <a:cubicBezTo>
                    <a:pt x="18195" y="1"/>
                    <a:pt x="18107" y="119"/>
                    <a:pt x="18121" y="280"/>
                  </a:cubicBezTo>
                  <a:cubicBezTo>
                    <a:pt x="18146" y="556"/>
                    <a:pt x="17845" y="1133"/>
                    <a:pt x="17770" y="1458"/>
                  </a:cubicBezTo>
                  <a:cubicBezTo>
                    <a:pt x="17695" y="1809"/>
                    <a:pt x="17770" y="2436"/>
                    <a:pt x="17770" y="2436"/>
                  </a:cubicBezTo>
                  <a:cubicBezTo>
                    <a:pt x="17770" y="2436"/>
                    <a:pt x="10577" y="8777"/>
                    <a:pt x="853" y="12987"/>
                  </a:cubicBezTo>
                  <a:cubicBezTo>
                    <a:pt x="1" y="15067"/>
                    <a:pt x="1179" y="18476"/>
                    <a:pt x="3860" y="20356"/>
                  </a:cubicBezTo>
                  <a:cubicBezTo>
                    <a:pt x="9525" y="16722"/>
                    <a:pt x="15314" y="11559"/>
                    <a:pt x="18773" y="3539"/>
                  </a:cubicBezTo>
                  <a:cubicBezTo>
                    <a:pt x="18832" y="3552"/>
                    <a:pt x="18911" y="3558"/>
                    <a:pt x="19007" y="3558"/>
                  </a:cubicBezTo>
                  <a:cubicBezTo>
                    <a:pt x="19644" y="3558"/>
                    <a:pt x="20985" y="3262"/>
                    <a:pt x="21530" y="2586"/>
                  </a:cubicBezTo>
                  <a:cubicBezTo>
                    <a:pt x="22837" y="1031"/>
                    <a:pt x="21610" y="408"/>
                    <a:pt x="20931" y="408"/>
                  </a:cubicBezTo>
                  <a:cubicBezTo>
                    <a:pt x="20855" y="408"/>
                    <a:pt x="20786" y="416"/>
                    <a:pt x="20728" y="431"/>
                  </a:cubicBezTo>
                  <a:cubicBezTo>
                    <a:pt x="20213" y="595"/>
                    <a:pt x="18845" y="1218"/>
                    <a:pt x="18606" y="1218"/>
                  </a:cubicBezTo>
                  <a:cubicBezTo>
                    <a:pt x="18589" y="1218"/>
                    <a:pt x="18577" y="1214"/>
                    <a:pt x="18572" y="1208"/>
                  </a:cubicBezTo>
                  <a:cubicBezTo>
                    <a:pt x="18472" y="1108"/>
                    <a:pt x="18723" y="556"/>
                    <a:pt x="18547" y="205"/>
                  </a:cubicBezTo>
                  <a:cubicBezTo>
                    <a:pt x="18475" y="60"/>
                    <a:pt x="18385" y="1"/>
                    <a:pt x="18306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12" name="Google Shape;2312;p35"/>
            <p:cNvSpPr/>
            <p:nvPr/>
          </p:nvSpPr>
          <p:spPr>
            <a:xfrm>
              <a:off x="14726230" y="3946061"/>
              <a:ext cx="2155700" cy="2181103"/>
            </a:xfrm>
            <a:custGeom>
              <a:avLst/>
              <a:gdLst/>
              <a:ahLst/>
              <a:cxnLst/>
              <a:rect l="l" t="t" r="r" b="b"/>
              <a:pathLst>
                <a:path w="16944" h="17144" extrusionOk="0">
                  <a:moveTo>
                    <a:pt x="16417" y="0"/>
                  </a:moveTo>
                  <a:cubicBezTo>
                    <a:pt x="16693" y="376"/>
                    <a:pt x="16693" y="953"/>
                    <a:pt x="15916" y="1755"/>
                  </a:cubicBezTo>
                  <a:cubicBezTo>
                    <a:pt x="15364" y="2331"/>
                    <a:pt x="14211" y="2557"/>
                    <a:pt x="13535" y="2557"/>
                  </a:cubicBezTo>
                  <a:cubicBezTo>
                    <a:pt x="13334" y="2557"/>
                    <a:pt x="13184" y="2532"/>
                    <a:pt x="13109" y="2506"/>
                  </a:cubicBezTo>
                  <a:cubicBezTo>
                    <a:pt x="8547" y="8045"/>
                    <a:pt x="4337" y="10577"/>
                    <a:pt x="1" y="12857"/>
                  </a:cubicBezTo>
                  <a:cubicBezTo>
                    <a:pt x="477" y="13860"/>
                    <a:pt x="1053" y="14887"/>
                    <a:pt x="1505" y="15689"/>
                  </a:cubicBezTo>
                  <a:cubicBezTo>
                    <a:pt x="1931" y="16441"/>
                    <a:pt x="2257" y="16993"/>
                    <a:pt x="2357" y="17143"/>
                  </a:cubicBezTo>
                  <a:cubicBezTo>
                    <a:pt x="6718" y="13735"/>
                    <a:pt x="10853" y="9223"/>
                    <a:pt x="13560" y="2958"/>
                  </a:cubicBezTo>
                  <a:cubicBezTo>
                    <a:pt x="13635" y="2958"/>
                    <a:pt x="13710" y="2983"/>
                    <a:pt x="13810" y="2983"/>
                  </a:cubicBezTo>
                  <a:cubicBezTo>
                    <a:pt x="14437" y="2983"/>
                    <a:pt x="15765" y="2682"/>
                    <a:pt x="16317" y="2005"/>
                  </a:cubicBezTo>
                  <a:lnTo>
                    <a:pt x="16342" y="2005"/>
                  </a:lnTo>
                  <a:cubicBezTo>
                    <a:pt x="16668" y="1604"/>
                    <a:pt x="16818" y="1253"/>
                    <a:pt x="16868" y="978"/>
                  </a:cubicBezTo>
                  <a:lnTo>
                    <a:pt x="16893" y="978"/>
                  </a:lnTo>
                  <a:cubicBezTo>
                    <a:pt x="16893" y="978"/>
                    <a:pt x="16893" y="953"/>
                    <a:pt x="16893" y="953"/>
                  </a:cubicBezTo>
                  <a:cubicBezTo>
                    <a:pt x="16893" y="953"/>
                    <a:pt x="16893" y="953"/>
                    <a:pt x="16893" y="928"/>
                  </a:cubicBezTo>
                  <a:cubicBezTo>
                    <a:pt x="16943" y="476"/>
                    <a:pt x="16718" y="176"/>
                    <a:pt x="16417" y="0"/>
                  </a:cubicBez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13" name="Google Shape;2313;p35"/>
            <p:cNvSpPr/>
            <p:nvPr/>
          </p:nvSpPr>
          <p:spPr>
            <a:xfrm>
              <a:off x="12835430" y="4637904"/>
              <a:ext cx="1422248" cy="1425528"/>
            </a:xfrm>
            <a:custGeom>
              <a:avLst/>
              <a:gdLst/>
              <a:ahLst/>
              <a:cxnLst/>
              <a:rect l="l" t="t" r="r" b="b"/>
              <a:pathLst>
                <a:path w="11179" h="11205" extrusionOk="0">
                  <a:moveTo>
                    <a:pt x="7093" y="1"/>
                  </a:moveTo>
                  <a:lnTo>
                    <a:pt x="1956" y="302"/>
                  </a:lnTo>
                  <a:lnTo>
                    <a:pt x="2256" y="5740"/>
                  </a:lnTo>
                  <a:cubicBezTo>
                    <a:pt x="2306" y="6317"/>
                    <a:pt x="1830" y="6793"/>
                    <a:pt x="1254" y="6793"/>
                  </a:cubicBezTo>
                  <a:cubicBezTo>
                    <a:pt x="502" y="6818"/>
                    <a:pt x="1" y="6818"/>
                    <a:pt x="1" y="6818"/>
                  </a:cubicBezTo>
                  <a:cubicBezTo>
                    <a:pt x="1" y="6818"/>
                    <a:pt x="2206" y="10703"/>
                    <a:pt x="2231" y="11028"/>
                  </a:cubicBezTo>
                  <a:cubicBezTo>
                    <a:pt x="2243" y="11167"/>
                    <a:pt x="3119" y="11205"/>
                    <a:pt x="4060" y="11205"/>
                  </a:cubicBezTo>
                  <a:cubicBezTo>
                    <a:pt x="5157" y="11205"/>
                    <a:pt x="6341" y="11154"/>
                    <a:pt x="6341" y="11154"/>
                  </a:cubicBezTo>
                  <a:cubicBezTo>
                    <a:pt x="6341" y="11154"/>
                    <a:pt x="11179" y="7169"/>
                    <a:pt x="9951" y="6918"/>
                  </a:cubicBezTo>
                  <a:cubicBezTo>
                    <a:pt x="9700" y="6868"/>
                    <a:pt x="9149" y="6843"/>
                    <a:pt x="8422" y="6818"/>
                  </a:cubicBezTo>
                  <a:cubicBezTo>
                    <a:pt x="7895" y="6793"/>
                    <a:pt x="7469" y="6392"/>
                    <a:pt x="7444" y="5866"/>
                  </a:cubicBezTo>
                  <a:lnTo>
                    <a:pt x="7093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14" name="Google Shape;2314;p35"/>
            <p:cNvSpPr/>
            <p:nvPr/>
          </p:nvSpPr>
          <p:spPr>
            <a:xfrm>
              <a:off x="13112905" y="5186365"/>
              <a:ext cx="6488" cy="105340"/>
            </a:xfrm>
            <a:custGeom>
              <a:avLst/>
              <a:gdLst/>
              <a:ahLst/>
              <a:cxnLst/>
              <a:rect l="l" t="t" r="r" b="b"/>
              <a:pathLst>
                <a:path w="51" h="828" extrusionOk="0">
                  <a:moveTo>
                    <a:pt x="50" y="828"/>
                  </a:moveTo>
                  <a:cubicBezTo>
                    <a:pt x="50" y="828"/>
                    <a:pt x="50" y="828"/>
                    <a:pt x="50" y="828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lnTo>
                    <a:pt x="50" y="828"/>
                  </a:lnTo>
                  <a:close/>
                </a:path>
              </a:pathLst>
            </a:custGeom>
            <a:solidFill>
              <a:srgbClr val="F7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15" name="Google Shape;2315;p35"/>
            <p:cNvSpPr/>
            <p:nvPr/>
          </p:nvSpPr>
          <p:spPr>
            <a:xfrm>
              <a:off x="13112905" y="5173643"/>
              <a:ext cx="663351" cy="172259"/>
            </a:xfrm>
            <a:custGeom>
              <a:avLst/>
              <a:gdLst/>
              <a:ahLst/>
              <a:cxnLst/>
              <a:rect l="l" t="t" r="r" b="b"/>
              <a:pathLst>
                <a:path w="5214" h="1354" extrusionOk="0">
                  <a:moveTo>
                    <a:pt x="5163" y="0"/>
                  </a:moveTo>
                  <a:cubicBezTo>
                    <a:pt x="4286" y="351"/>
                    <a:pt x="3358" y="502"/>
                    <a:pt x="2431" y="502"/>
                  </a:cubicBezTo>
                  <a:cubicBezTo>
                    <a:pt x="1604" y="502"/>
                    <a:pt x="777" y="376"/>
                    <a:pt x="0" y="101"/>
                  </a:cubicBezTo>
                  <a:lnTo>
                    <a:pt x="0" y="101"/>
                  </a:lnTo>
                  <a:lnTo>
                    <a:pt x="50" y="928"/>
                  </a:lnTo>
                  <a:cubicBezTo>
                    <a:pt x="852" y="1203"/>
                    <a:pt x="1704" y="1354"/>
                    <a:pt x="2531" y="1354"/>
                  </a:cubicBezTo>
                  <a:cubicBezTo>
                    <a:pt x="3434" y="1354"/>
                    <a:pt x="4361" y="1178"/>
                    <a:pt x="5213" y="853"/>
                  </a:cubicBezTo>
                  <a:lnTo>
                    <a:pt x="5163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16" name="Google Shape;2316;p35"/>
            <p:cNvSpPr/>
            <p:nvPr/>
          </p:nvSpPr>
          <p:spPr>
            <a:xfrm>
              <a:off x="12200964" y="2993282"/>
              <a:ext cx="2442084" cy="2245223"/>
            </a:xfrm>
            <a:custGeom>
              <a:avLst/>
              <a:gdLst/>
              <a:ahLst/>
              <a:cxnLst/>
              <a:rect l="l" t="t" r="r" b="b"/>
              <a:pathLst>
                <a:path w="19195" h="17648" extrusionOk="0">
                  <a:moveTo>
                    <a:pt x="9945" y="0"/>
                  </a:moveTo>
                  <a:cubicBezTo>
                    <a:pt x="9675" y="0"/>
                    <a:pt x="9400" y="15"/>
                    <a:pt x="9123" y="46"/>
                  </a:cubicBezTo>
                  <a:cubicBezTo>
                    <a:pt x="9095" y="45"/>
                    <a:pt x="9066" y="45"/>
                    <a:pt x="9038" y="45"/>
                  </a:cubicBezTo>
                  <a:cubicBezTo>
                    <a:pt x="4495" y="45"/>
                    <a:pt x="1156" y="4037"/>
                    <a:pt x="1604" y="9043"/>
                  </a:cubicBezTo>
                  <a:cubicBezTo>
                    <a:pt x="1629" y="9294"/>
                    <a:pt x="1654" y="9544"/>
                    <a:pt x="1679" y="9795"/>
                  </a:cubicBezTo>
                  <a:cubicBezTo>
                    <a:pt x="1529" y="9770"/>
                    <a:pt x="1354" y="9770"/>
                    <a:pt x="1128" y="9770"/>
                  </a:cubicBezTo>
                  <a:cubicBezTo>
                    <a:pt x="426" y="9795"/>
                    <a:pt x="0" y="10572"/>
                    <a:pt x="301" y="11800"/>
                  </a:cubicBezTo>
                  <a:cubicBezTo>
                    <a:pt x="623" y="12987"/>
                    <a:pt x="1575" y="13334"/>
                    <a:pt x="2288" y="13334"/>
                  </a:cubicBezTo>
                  <a:cubicBezTo>
                    <a:pt x="2463" y="13334"/>
                    <a:pt x="2624" y="13313"/>
                    <a:pt x="2757" y="13279"/>
                  </a:cubicBezTo>
                  <a:lnTo>
                    <a:pt x="2782" y="13279"/>
                  </a:lnTo>
                  <a:cubicBezTo>
                    <a:pt x="2932" y="13554"/>
                    <a:pt x="3083" y="13855"/>
                    <a:pt x="3258" y="14106"/>
                  </a:cubicBezTo>
                  <a:cubicBezTo>
                    <a:pt x="4752" y="16484"/>
                    <a:pt x="7174" y="17648"/>
                    <a:pt x="9588" y="17648"/>
                  </a:cubicBezTo>
                  <a:cubicBezTo>
                    <a:pt x="12237" y="17648"/>
                    <a:pt x="14876" y="16245"/>
                    <a:pt x="16266" y="13504"/>
                  </a:cubicBezTo>
                  <a:cubicBezTo>
                    <a:pt x="16416" y="13229"/>
                    <a:pt x="16542" y="12928"/>
                    <a:pt x="16667" y="12627"/>
                  </a:cubicBezTo>
                  <a:lnTo>
                    <a:pt x="16692" y="12627"/>
                  </a:lnTo>
                  <a:cubicBezTo>
                    <a:pt x="16774" y="12639"/>
                    <a:pt x="16866" y="12645"/>
                    <a:pt x="16963" y="12645"/>
                  </a:cubicBezTo>
                  <a:cubicBezTo>
                    <a:pt x="17696" y="12645"/>
                    <a:pt x="18776" y="12272"/>
                    <a:pt x="18998" y="10923"/>
                  </a:cubicBezTo>
                  <a:cubicBezTo>
                    <a:pt x="19195" y="9691"/>
                    <a:pt x="18714" y="8967"/>
                    <a:pt x="18030" y="8967"/>
                  </a:cubicBezTo>
                  <a:cubicBezTo>
                    <a:pt x="18019" y="8967"/>
                    <a:pt x="18007" y="8967"/>
                    <a:pt x="17995" y="8968"/>
                  </a:cubicBezTo>
                  <a:cubicBezTo>
                    <a:pt x="17770" y="8993"/>
                    <a:pt x="17594" y="9018"/>
                    <a:pt x="17444" y="9068"/>
                  </a:cubicBezTo>
                  <a:cubicBezTo>
                    <a:pt x="17444" y="8818"/>
                    <a:pt x="17469" y="8542"/>
                    <a:pt x="17469" y="8291"/>
                  </a:cubicBezTo>
                  <a:cubicBezTo>
                    <a:pt x="17445" y="3560"/>
                    <a:pt x="14128" y="0"/>
                    <a:pt x="9945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17" name="Google Shape;2317;p35"/>
            <p:cNvSpPr/>
            <p:nvPr/>
          </p:nvSpPr>
          <p:spPr>
            <a:xfrm>
              <a:off x="11936211" y="5269315"/>
              <a:ext cx="3093094" cy="2957669"/>
            </a:xfrm>
            <a:custGeom>
              <a:avLst/>
              <a:gdLst/>
              <a:ahLst/>
              <a:cxnLst/>
              <a:rect l="l" t="t" r="r" b="b"/>
              <a:pathLst>
                <a:path w="24312" h="23248" extrusionOk="0">
                  <a:moveTo>
                    <a:pt x="20928" y="0"/>
                  </a:moveTo>
                  <a:cubicBezTo>
                    <a:pt x="19650" y="953"/>
                    <a:pt x="14362" y="2331"/>
                    <a:pt x="14362" y="2331"/>
                  </a:cubicBezTo>
                  <a:cubicBezTo>
                    <a:pt x="14362" y="2331"/>
                    <a:pt x="13313" y="2504"/>
                    <a:pt x="11920" y="2504"/>
                  </a:cubicBezTo>
                  <a:cubicBezTo>
                    <a:pt x="11003" y="2504"/>
                    <a:pt x="9938" y="2429"/>
                    <a:pt x="8923" y="2181"/>
                  </a:cubicBezTo>
                  <a:cubicBezTo>
                    <a:pt x="6392" y="1579"/>
                    <a:pt x="3059" y="176"/>
                    <a:pt x="3059" y="176"/>
                  </a:cubicBezTo>
                  <a:cubicBezTo>
                    <a:pt x="3059" y="176"/>
                    <a:pt x="2482" y="2005"/>
                    <a:pt x="2056" y="3434"/>
                  </a:cubicBezTo>
                  <a:cubicBezTo>
                    <a:pt x="1630" y="4862"/>
                    <a:pt x="1" y="7193"/>
                    <a:pt x="1" y="7193"/>
                  </a:cubicBezTo>
                  <a:lnTo>
                    <a:pt x="3911" y="9725"/>
                  </a:lnTo>
                  <a:lnTo>
                    <a:pt x="602" y="21354"/>
                  </a:lnTo>
                  <a:cubicBezTo>
                    <a:pt x="602" y="21354"/>
                    <a:pt x="4227" y="23248"/>
                    <a:pt x="9271" y="23248"/>
                  </a:cubicBezTo>
                  <a:cubicBezTo>
                    <a:pt x="10144" y="23248"/>
                    <a:pt x="11059" y="23191"/>
                    <a:pt x="12006" y="23058"/>
                  </a:cubicBezTo>
                  <a:cubicBezTo>
                    <a:pt x="18422" y="22156"/>
                    <a:pt x="23435" y="19248"/>
                    <a:pt x="23435" y="19248"/>
                  </a:cubicBezTo>
                  <a:lnTo>
                    <a:pt x="20427" y="9599"/>
                  </a:lnTo>
                  <a:lnTo>
                    <a:pt x="24312" y="6792"/>
                  </a:lnTo>
                  <a:cubicBezTo>
                    <a:pt x="24312" y="6792"/>
                    <a:pt x="21630" y="2431"/>
                    <a:pt x="20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18" name="Google Shape;2318;p35"/>
            <p:cNvSpPr/>
            <p:nvPr/>
          </p:nvSpPr>
          <p:spPr>
            <a:xfrm>
              <a:off x="12232770" y="4303178"/>
              <a:ext cx="2334197" cy="389046"/>
            </a:xfrm>
            <a:custGeom>
              <a:avLst/>
              <a:gdLst/>
              <a:ahLst/>
              <a:cxnLst/>
              <a:rect l="l" t="t" r="r" b="b"/>
              <a:pathLst>
                <a:path w="18347" h="3058" extrusionOk="0">
                  <a:moveTo>
                    <a:pt x="51" y="0"/>
                  </a:moveTo>
                  <a:cubicBezTo>
                    <a:pt x="26" y="75"/>
                    <a:pt x="26" y="176"/>
                    <a:pt x="1" y="276"/>
                  </a:cubicBezTo>
                  <a:cubicBezTo>
                    <a:pt x="26" y="201"/>
                    <a:pt x="51" y="126"/>
                    <a:pt x="76" y="75"/>
                  </a:cubicBezTo>
                  <a:cubicBezTo>
                    <a:pt x="76" y="50"/>
                    <a:pt x="51" y="25"/>
                    <a:pt x="51" y="0"/>
                  </a:cubicBezTo>
                  <a:close/>
                  <a:moveTo>
                    <a:pt x="18347" y="1579"/>
                  </a:moveTo>
                  <a:cubicBezTo>
                    <a:pt x="17921" y="2156"/>
                    <a:pt x="17219" y="2356"/>
                    <a:pt x="16693" y="2356"/>
                  </a:cubicBezTo>
                  <a:cubicBezTo>
                    <a:pt x="16617" y="2356"/>
                    <a:pt x="16517" y="2356"/>
                    <a:pt x="16442" y="2331"/>
                  </a:cubicBezTo>
                  <a:lnTo>
                    <a:pt x="16417" y="2331"/>
                  </a:lnTo>
                  <a:cubicBezTo>
                    <a:pt x="16392" y="2356"/>
                    <a:pt x="16392" y="2381"/>
                    <a:pt x="16392" y="2406"/>
                  </a:cubicBezTo>
                  <a:cubicBezTo>
                    <a:pt x="16467" y="2431"/>
                    <a:pt x="16542" y="2431"/>
                    <a:pt x="16642" y="2431"/>
                  </a:cubicBezTo>
                  <a:cubicBezTo>
                    <a:pt x="17194" y="2431"/>
                    <a:pt x="17921" y="2231"/>
                    <a:pt x="18347" y="1579"/>
                  </a:cubicBezTo>
                  <a:close/>
                  <a:moveTo>
                    <a:pt x="652" y="2532"/>
                  </a:moveTo>
                  <a:lnTo>
                    <a:pt x="652" y="2532"/>
                  </a:lnTo>
                  <a:cubicBezTo>
                    <a:pt x="1078" y="2933"/>
                    <a:pt x="1630" y="3058"/>
                    <a:pt x="2081" y="3058"/>
                  </a:cubicBezTo>
                  <a:cubicBezTo>
                    <a:pt x="2231" y="3058"/>
                    <a:pt x="2357" y="3058"/>
                    <a:pt x="2482" y="3033"/>
                  </a:cubicBezTo>
                  <a:lnTo>
                    <a:pt x="2482" y="3008"/>
                  </a:lnTo>
                  <a:cubicBezTo>
                    <a:pt x="2357" y="3033"/>
                    <a:pt x="2206" y="3033"/>
                    <a:pt x="2056" y="3033"/>
                  </a:cubicBezTo>
                  <a:cubicBezTo>
                    <a:pt x="1605" y="3033"/>
                    <a:pt x="1078" y="2908"/>
                    <a:pt x="652" y="2532"/>
                  </a:cubicBezTo>
                  <a:close/>
                </a:path>
              </a:pathLst>
            </a:custGeom>
            <a:solidFill>
              <a:srgbClr val="FBC1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19" name="Google Shape;2319;p35"/>
            <p:cNvSpPr/>
            <p:nvPr/>
          </p:nvSpPr>
          <p:spPr>
            <a:xfrm>
              <a:off x="12229590" y="4226589"/>
              <a:ext cx="2391576" cy="1001368"/>
            </a:xfrm>
            <a:custGeom>
              <a:avLst/>
              <a:gdLst/>
              <a:ahLst/>
              <a:cxnLst/>
              <a:rect l="l" t="t" r="r" b="b"/>
              <a:pathLst>
                <a:path w="18798" h="7871" extrusionOk="0">
                  <a:moveTo>
                    <a:pt x="18572" y="1"/>
                  </a:moveTo>
                  <a:cubicBezTo>
                    <a:pt x="18297" y="1229"/>
                    <a:pt x="17269" y="1580"/>
                    <a:pt x="16542" y="1580"/>
                  </a:cubicBezTo>
                  <a:cubicBezTo>
                    <a:pt x="16442" y="1580"/>
                    <a:pt x="16342" y="1580"/>
                    <a:pt x="16266" y="1555"/>
                  </a:cubicBezTo>
                  <a:lnTo>
                    <a:pt x="16216" y="1555"/>
                  </a:lnTo>
                  <a:cubicBezTo>
                    <a:pt x="16091" y="1855"/>
                    <a:pt x="15966" y="2131"/>
                    <a:pt x="15815" y="2432"/>
                  </a:cubicBezTo>
                  <a:cubicBezTo>
                    <a:pt x="14362" y="5114"/>
                    <a:pt x="11705" y="6517"/>
                    <a:pt x="9073" y="6517"/>
                  </a:cubicBezTo>
                  <a:cubicBezTo>
                    <a:pt x="6692" y="6517"/>
                    <a:pt x="4311" y="5364"/>
                    <a:pt x="2908" y="2983"/>
                  </a:cubicBezTo>
                  <a:cubicBezTo>
                    <a:pt x="2733" y="2707"/>
                    <a:pt x="2557" y="2156"/>
                    <a:pt x="2432" y="1855"/>
                  </a:cubicBezTo>
                  <a:lnTo>
                    <a:pt x="2407" y="2131"/>
                  </a:lnTo>
                  <a:cubicBezTo>
                    <a:pt x="2332" y="2156"/>
                    <a:pt x="2256" y="2156"/>
                    <a:pt x="2181" y="2156"/>
                  </a:cubicBezTo>
                  <a:cubicBezTo>
                    <a:pt x="1504" y="2156"/>
                    <a:pt x="502" y="1730"/>
                    <a:pt x="101" y="677"/>
                  </a:cubicBezTo>
                  <a:cubicBezTo>
                    <a:pt x="76" y="728"/>
                    <a:pt x="51" y="803"/>
                    <a:pt x="26" y="878"/>
                  </a:cubicBezTo>
                  <a:cubicBezTo>
                    <a:pt x="1" y="1229"/>
                    <a:pt x="26" y="1730"/>
                    <a:pt x="101" y="2106"/>
                  </a:cubicBezTo>
                  <a:cubicBezTo>
                    <a:pt x="226" y="2557"/>
                    <a:pt x="427" y="2908"/>
                    <a:pt x="677" y="3134"/>
                  </a:cubicBezTo>
                  <a:cubicBezTo>
                    <a:pt x="1103" y="3510"/>
                    <a:pt x="1630" y="3635"/>
                    <a:pt x="2081" y="3635"/>
                  </a:cubicBezTo>
                  <a:cubicBezTo>
                    <a:pt x="2231" y="3635"/>
                    <a:pt x="2382" y="3635"/>
                    <a:pt x="2507" y="3610"/>
                  </a:cubicBezTo>
                  <a:lnTo>
                    <a:pt x="2532" y="3359"/>
                  </a:lnTo>
                  <a:cubicBezTo>
                    <a:pt x="2657" y="3660"/>
                    <a:pt x="2808" y="3936"/>
                    <a:pt x="2983" y="4211"/>
                  </a:cubicBezTo>
                  <a:cubicBezTo>
                    <a:pt x="4437" y="6667"/>
                    <a:pt x="6893" y="7870"/>
                    <a:pt x="9349" y="7870"/>
                  </a:cubicBezTo>
                  <a:cubicBezTo>
                    <a:pt x="11931" y="7870"/>
                    <a:pt x="14487" y="6542"/>
                    <a:pt x="15916" y="3911"/>
                  </a:cubicBezTo>
                  <a:cubicBezTo>
                    <a:pt x="16066" y="3635"/>
                    <a:pt x="16191" y="3334"/>
                    <a:pt x="16317" y="3058"/>
                  </a:cubicBezTo>
                  <a:lnTo>
                    <a:pt x="16342" y="3008"/>
                  </a:lnTo>
                  <a:lnTo>
                    <a:pt x="16417" y="3008"/>
                  </a:lnTo>
                  <a:cubicBezTo>
                    <a:pt x="16417" y="2983"/>
                    <a:pt x="16417" y="2958"/>
                    <a:pt x="16442" y="2933"/>
                  </a:cubicBezTo>
                  <a:lnTo>
                    <a:pt x="16467" y="2933"/>
                  </a:lnTo>
                  <a:cubicBezTo>
                    <a:pt x="16542" y="2958"/>
                    <a:pt x="16642" y="2958"/>
                    <a:pt x="16718" y="2958"/>
                  </a:cubicBezTo>
                  <a:cubicBezTo>
                    <a:pt x="17244" y="2958"/>
                    <a:pt x="17946" y="2758"/>
                    <a:pt x="18372" y="2181"/>
                  </a:cubicBezTo>
                  <a:cubicBezTo>
                    <a:pt x="18522" y="1981"/>
                    <a:pt x="18622" y="1730"/>
                    <a:pt x="18672" y="1429"/>
                  </a:cubicBezTo>
                  <a:cubicBezTo>
                    <a:pt x="18798" y="828"/>
                    <a:pt x="18723" y="352"/>
                    <a:pt x="18572" y="1"/>
                  </a:cubicBez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20" name="Google Shape;2320;p35"/>
            <p:cNvSpPr/>
            <p:nvPr/>
          </p:nvSpPr>
          <p:spPr>
            <a:xfrm>
              <a:off x="12325389" y="5291706"/>
              <a:ext cx="420860" cy="159410"/>
            </a:xfrm>
            <a:custGeom>
              <a:avLst/>
              <a:gdLst/>
              <a:ahLst/>
              <a:cxnLst/>
              <a:rect l="l" t="t" r="r" b="b"/>
              <a:pathLst>
                <a:path w="3308" h="1253" extrusionOk="0">
                  <a:moveTo>
                    <a:pt x="1" y="0"/>
                  </a:moveTo>
                  <a:lnTo>
                    <a:pt x="1" y="0"/>
                  </a:lnTo>
                  <a:cubicBezTo>
                    <a:pt x="73" y="34"/>
                    <a:pt x="1567" y="656"/>
                    <a:pt x="3283" y="1253"/>
                  </a:cubicBezTo>
                  <a:lnTo>
                    <a:pt x="3308" y="1253"/>
                  </a:lnTo>
                  <a:cubicBezTo>
                    <a:pt x="1567" y="656"/>
                    <a:pt x="73" y="34"/>
                    <a:pt x="1" y="0"/>
                  </a:cubicBezTo>
                  <a:close/>
                </a:path>
              </a:pathLst>
            </a:custGeom>
            <a:solidFill>
              <a:srgbClr val="F5B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21" name="Google Shape;2321;p35"/>
            <p:cNvSpPr/>
            <p:nvPr/>
          </p:nvSpPr>
          <p:spPr>
            <a:xfrm>
              <a:off x="12318901" y="5304302"/>
              <a:ext cx="3308" cy="9796"/>
            </a:xfrm>
            <a:custGeom>
              <a:avLst/>
              <a:gdLst/>
              <a:ahLst/>
              <a:cxnLst/>
              <a:rect l="l" t="t" r="r" b="b"/>
              <a:pathLst>
                <a:path w="26" h="77" extrusionOk="0">
                  <a:moveTo>
                    <a:pt x="0" y="76"/>
                  </a:moveTo>
                  <a:lnTo>
                    <a:pt x="0" y="76"/>
                  </a:lnTo>
                  <a:cubicBezTo>
                    <a:pt x="0" y="51"/>
                    <a:pt x="26" y="26"/>
                    <a:pt x="26" y="1"/>
                  </a:cubicBezTo>
                  <a:lnTo>
                    <a:pt x="26" y="1"/>
                  </a:lnTo>
                  <a:cubicBezTo>
                    <a:pt x="26" y="26"/>
                    <a:pt x="0" y="51"/>
                    <a:pt x="0" y="76"/>
                  </a:cubicBezTo>
                  <a:close/>
                </a:path>
              </a:pathLst>
            </a:custGeom>
            <a:solidFill>
              <a:srgbClr val="F1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22" name="Google Shape;2322;p35"/>
            <p:cNvSpPr/>
            <p:nvPr/>
          </p:nvSpPr>
          <p:spPr>
            <a:xfrm>
              <a:off x="12318901" y="5291579"/>
              <a:ext cx="424168" cy="159537"/>
            </a:xfrm>
            <a:custGeom>
              <a:avLst/>
              <a:gdLst/>
              <a:ahLst/>
              <a:cxnLst/>
              <a:rect l="l" t="t" r="r" b="b"/>
              <a:pathLst>
                <a:path w="3334" h="1254" extrusionOk="0">
                  <a:moveTo>
                    <a:pt x="51" y="1"/>
                  </a:moveTo>
                  <a:cubicBezTo>
                    <a:pt x="51" y="1"/>
                    <a:pt x="51" y="26"/>
                    <a:pt x="51" y="51"/>
                  </a:cubicBezTo>
                  <a:cubicBezTo>
                    <a:pt x="26" y="51"/>
                    <a:pt x="26" y="76"/>
                    <a:pt x="26" y="101"/>
                  </a:cubicBezTo>
                  <a:cubicBezTo>
                    <a:pt x="26" y="126"/>
                    <a:pt x="0" y="151"/>
                    <a:pt x="0" y="176"/>
                  </a:cubicBezTo>
                  <a:cubicBezTo>
                    <a:pt x="1028" y="552"/>
                    <a:pt x="2231" y="953"/>
                    <a:pt x="3334" y="1254"/>
                  </a:cubicBezTo>
                  <a:cubicBezTo>
                    <a:pt x="1604" y="652"/>
                    <a:pt x="101" y="26"/>
                    <a:pt x="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23" name="Google Shape;2323;p35"/>
            <p:cNvSpPr/>
            <p:nvPr/>
          </p:nvSpPr>
          <p:spPr>
            <a:xfrm>
              <a:off x="15025969" y="6127057"/>
              <a:ext cx="3308" cy="6488"/>
            </a:xfrm>
            <a:custGeom>
              <a:avLst/>
              <a:gdLst/>
              <a:ahLst/>
              <a:cxnLst/>
              <a:rect l="l" t="t" r="r" b="b"/>
              <a:pathLst>
                <a:path w="26" h="51" extrusionOk="0">
                  <a:moveTo>
                    <a:pt x="26" y="50"/>
                  </a:moveTo>
                  <a:lnTo>
                    <a:pt x="26" y="50"/>
                  </a:lnTo>
                  <a:lnTo>
                    <a:pt x="26" y="50"/>
                  </a:lnTo>
                  <a:close/>
                  <a:moveTo>
                    <a:pt x="26" y="50"/>
                  </a:move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lose/>
                  <a:moveTo>
                    <a:pt x="26" y="50"/>
                  </a:move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lose/>
                  <a:moveTo>
                    <a:pt x="26" y="50"/>
                  </a:move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lose/>
                  <a:moveTo>
                    <a:pt x="26" y="50"/>
                  </a:moveTo>
                  <a:cubicBezTo>
                    <a:pt x="1" y="50"/>
                    <a:pt x="1" y="25"/>
                    <a:pt x="1" y="0"/>
                  </a:cubicBezTo>
                  <a:lnTo>
                    <a:pt x="1" y="0"/>
                  </a:lnTo>
                  <a:cubicBezTo>
                    <a:pt x="1" y="25"/>
                    <a:pt x="1" y="50"/>
                    <a:pt x="26" y="50"/>
                  </a:cubicBezTo>
                  <a:close/>
                </a:path>
              </a:pathLst>
            </a:custGeom>
            <a:solidFill>
              <a:srgbClr val="F5B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24" name="Google Shape;2324;p35"/>
            <p:cNvSpPr/>
            <p:nvPr/>
          </p:nvSpPr>
          <p:spPr>
            <a:xfrm>
              <a:off x="14917575" y="5942074"/>
              <a:ext cx="108523" cy="185109"/>
            </a:xfrm>
            <a:custGeom>
              <a:avLst/>
              <a:gdLst/>
              <a:ahLst/>
              <a:cxnLst/>
              <a:rect l="l" t="t" r="r" b="b"/>
              <a:pathLst>
                <a:path w="853" h="1455" extrusionOk="0">
                  <a:moveTo>
                    <a:pt x="853" y="1454"/>
                  </a:moveTo>
                  <a:cubicBezTo>
                    <a:pt x="753" y="1304"/>
                    <a:pt x="427" y="752"/>
                    <a:pt x="1" y="0"/>
                  </a:cubicBezTo>
                  <a:lnTo>
                    <a:pt x="1" y="0"/>
                  </a:lnTo>
                  <a:cubicBezTo>
                    <a:pt x="427" y="752"/>
                    <a:pt x="753" y="1304"/>
                    <a:pt x="853" y="1454"/>
                  </a:cubicBezTo>
                  <a:lnTo>
                    <a:pt x="853" y="1454"/>
                  </a:lnTo>
                  <a:close/>
                </a:path>
              </a:pathLst>
            </a:custGeom>
            <a:solidFill>
              <a:srgbClr val="F03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25" name="Google Shape;2325;p35"/>
            <p:cNvSpPr/>
            <p:nvPr/>
          </p:nvSpPr>
          <p:spPr>
            <a:xfrm>
              <a:off x="12191295" y="5942074"/>
              <a:ext cx="2838008" cy="2283135"/>
            </a:xfrm>
            <a:custGeom>
              <a:avLst/>
              <a:gdLst/>
              <a:ahLst/>
              <a:cxnLst/>
              <a:rect l="l" t="t" r="r" b="b"/>
              <a:pathLst>
                <a:path w="22307" h="17946" extrusionOk="0">
                  <a:moveTo>
                    <a:pt x="21430" y="0"/>
                  </a:moveTo>
                  <a:lnTo>
                    <a:pt x="18798" y="1780"/>
                  </a:lnTo>
                  <a:cubicBezTo>
                    <a:pt x="17219" y="2883"/>
                    <a:pt x="16517" y="4888"/>
                    <a:pt x="17094" y="6717"/>
                  </a:cubicBezTo>
                  <a:lnTo>
                    <a:pt x="17520" y="8096"/>
                  </a:lnTo>
                  <a:cubicBezTo>
                    <a:pt x="18497" y="11229"/>
                    <a:pt x="16793" y="14562"/>
                    <a:pt x="13685" y="15615"/>
                  </a:cubicBezTo>
                  <a:cubicBezTo>
                    <a:pt x="11956" y="16216"/>
                    <a:pt x="9926" y="16768"/>
                    <a:pt x="7720" y="17068"/>
                  </a:cubicBezTo>
                  <a:cubicBezTo>
                    <a:pt x="6768" y="17194"/>
                    <a:pt x="5841" y="17269"/>
                    <a:pt x="4988" y="17269"/>
                  </a:cubicBezTo>
                  <a:cubicBezTo>
                    <a:pt x="3084" y="17269"/>
                    <a:pt x="1379" y="16993"/>
                    <a:pt x="1" y="16667"/>
                  </a:cubicBezTo>
                  <a:lnTo>
                    <a:pt x="1" y="16667"/>
                  </a:lnTo>
                  <a:cubicBezTo>
                    <a:pt x="928" y="16993"/>
                    <a:pt x="2307" y="17419"/>
                    <a:pt x="3961" y="17695"/>
                  </a:cubicBezTo>
                  <a:lnTo>
                    <a:pt x="3986" y="17695"/>
                  </a:lnTo>
                  <a:cubicBezTo>
                    <a:pt x="4988" y="17845"/>
                    <a:pt x="6091" y="17945"/>
                    <a:pt x="7269" y="17945"/>
                  </a:cubicBezTo>
                  <a:cubicBezTo>
                    <a:pt x="8046" y="17945"/>
                    <a:pt x="8848" y="17920"/>
                    <a:pt x="9700" y="17795"/>
                  </a:cubicBezTo>
                  <a:cubicBezTo>
                    <a:pt x="9800" y="17795"/>
                    <a:pt x="9901" y="17770"/>
                    <a:pt x="10001" y="17770"/>
                  </a:cubicBezTo>
                  <a:cubicBezTo>
                    <a:pt x="15114" y="17043"/>
                    <a:pt x="19324" y="15063"/>
                    <a:pt x="20828" y="14286"/>
                  </a:cubicBezTo>
                  <a:cubicBezTo>
                    <a:pt x="20953" y="14211"/>
                    <a:pt x="21079" y="14161"/>
                    <a:pt x="21154" y="14111"/>
                  </a:cubicBezTo>
                  <a:cubicBezTo>
                    <a:pt x="21354" y="14011"/>
                    <a:pt x="21430" y="13960"/>
                    <a:pt x="21430" y="13960"/>
                  </a:cubicBezTo>
                  <a:lnTo>
                    <a:pt x="18422" y="4311"/>
                  </a:lnTo>
                  <a:lnTo>
                    <a:pt x="22307" y="1504"/>
                  </a:lnTo>
                  <a:cubicBezTo>
                    <a:pt x="22282" y="1504"/>
                    <a:pt x="22282" y="1479"/>
                    <a:pt x="22282" y="1454"/>
                  </a:cubicBezTo>
                  <a:cubicBezTo>
                    <a:pt x="22182" y="1304"/>
                    <a:pt x="21856" y="752"/>
                    <a:pt x="214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26" name="Google Shape;2326;p35"/>
            <p:cNvSpPr/>
            <p:nvPr/>
          </p:nvSpPr>
          <p:spPr>
            <a:xfrm>
              <a:off x="13737828" y="4134098"/>
              <a:ext cx="290327" cy="149995"/>
            </a:xfrm>
            <a:custGeom>
              <a:avLst/>
              <a:gdLst/>
              <a:ahLst/>
              <a:cxnLst/>
              <a:rect l="l" t="t" r="r" b="b"/>
              <a:pathLst>
                <a:path w="2282" h="1179" extrusionOk="0">
                  <a:moveTo>
                    <a:pt x="1103" y="1"/>
                  </a:moveTo>
                  <a:cubicBezTo>
                    <a:pt x="802" y="26"/>
                    <a:pt x="527" y="201"/>
                    <a:pt x="351" y="427"/>
                  </a:cubicBezTo>
                  <a:cubicBezTo>
                    <a:pt x="276" y="552"/>
                    <a:pt x="226" y="678"/>
                    <a:pt x="151" y="803"/>
                  </a:cubicBezTo>
                  <a:cubicBezTo>
                    <a:pt x="101" y="928"/>
                    <a:pt x="51" y="1054"/>
                    <a:pt x="0" y="1179"/>
                  </a:cubicBezTo>
                  <a:cubicBezTo>
                    <a:pt x="151" y="953"/>
                    <a:pt x="276" y="703"/>
                    <a:pt x="477" y="527"/>
                  </a:cubicBezTo>
                  <a:cubicBezTo>
                    <a:pt x="652" y="327"/>
                    <a:pt x="878" y="201"/>
                    <a:pt x="1103" y="201"/>
                  </a:cubicBezTo>
                  <a:cubicBezTo>
                    <a:pt x="1125" y="199"/>
                    <a:pt x="1146" y="198"/>
                    <a:pt x="1168" y="198"/>
                  </a:cubicBezTo>
                  <a:cubicBezTo>
                    <a:pt x="1397" y="198"/>
                    <a:pt x="1622" y="315"/>
                    <a:pt x="1805" y="452"/>
                  </a:cubicBezTo>
                  <a:cubicBezTo>
                    <a:pt x="2005" y="602"/>
                    <a:pt x="2206" y="828"/>
                    <a:pt x="2281" y="1079"/>
                  </a:cubicBezTo>
                  <a:cubicBezTo>
                    <a:pt x="2281" y="803"/>
                    <a:pt x="2106" y="552"/>
                    <a:pt x="1905" y="352"/>
                  </a:cubicBezTo>
                  <a:cubicBezTo>
                    <a:pt x="1705" y="151"/>
                    <a:pt x="1404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27" name="Google Shape;2327;p35"/>
            <p:cNvSpPr/>
            <p:nvPr/>
          </p:nvSpPr>
          <p:spPr>
            <a:xfrm>
              <a:off x="12829068" y="4120994"/>
              <a:ext cx="287147" cy="150377"/>
            </a:xfrm>
            <a:custGeom>
              <a:avLst/>
              <a:gdLst/>
              <a:ahLst/>
              <a:cxnLst/>
              <a:rect l="l" t="t" r="r" b="b"/>
              <a:pathLst>
                <a:path w="2257" h="1182" extrusionOk="0">
                  <a:moveTo>
                    <a:pt x="1194" y="1"/>
                  </a:moveTo>
                  <a:cubicBezTo>
                    <a:pt x="1172" y="1"/>
                    <a:pt x="1150" y="2"/>
                    <a:pt x="1128" y="4"/>
                  </a:cubicBezTo>
                  <a:cubicBezTo>
                    <a:pt x="828" y="54"/>
                    <a:pt x="552" y="229"/>
                    <a:pt x="376" y="455"/>
                  </a:cubicBezTo>
                  <a:cubicBezTo>
                    <a:pt x="301" y="580"/>
                    <a:pt x="226" y="705"/>
                    <a:pt x="151" y="806"/>
                  </a:cubicBezTo>
                  <a:cubicBezTo>
                    <a:pt x="101" y="931"/>
                    <a:pt x="51" y="1056"/>
                    <a:pt x="0" y="1182"/>
                  </a:cubicBezTo>
                  <a:cubicBezTo>
                    <a:pt x="151" y="981"/>
                    <a:pt x="301" y="756"/>
                    <a:pt x="502" y="555"/>
                  </a:cubicBezTo>
                  <a:cubicBezTo>
                    <a:pt x="677" y="355"/>
                    <a:pt x="903" y="229"/>
                    <a:pt x="1128" y="204"/>
                  </a:cubicBezTo>
                  <a:cubicBezTo>
                    <a:pt x="1167" y="196"/>
                    <a:pt x="1205" y="193"/>
                    <a:pt x="1243" y="193"/>
                  </a:cubicBezTo>
                  <a:cubicBezTo>
                    <a:pt x="1454" y="193"/>
                    <a:pt x="1660" y="302"/>
                    <a:pt x="1830" y="430"/>
                  </a:cubicBezTo>
                  <a:cubicBezTo>
                    <a:pt x="2006" y="605"/>
                    <a:pt x="2181" y="831"/>
                    <a:pt x="2256" y="1081"/>
                  </a:cubicBezTo>
                  <a:cubicBezTo>
                    <a:pt x="2256" y="806"/>
                    <a:pt x="2106" y="530"/>
                    <a:pt x="1905" y="329"/>
                  </a:cubicBezTo>
                  <a:cubicBezTo>
                    <a:pt x="1743" y="144"/>
                    <a:pt x="1473" y="1"/>
                    <a:pt x="1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28" name="Google Shape;2328;p35"/>
            <p:cNvSpPr/>
            <p:nvPr/>
          </p:nvSpPr>
          <p:spPr>
            <a:xfrm>
              <a:off x="13125627" y="4759148"/>
              <a:ext cx="465643" cy="89310"/>
            </a:xfrm>
            <a:custGeom>
              <a:avLst/>
              <a:gdLst/>
              <a:ahLst/>
              <a:cxnLst/>
              <a:rect l="l" t="t" r="r" b="b"/>
              <a:pathLst>
                <a:path w="3660" h="702" extrusionOk="0">
                  <a:moveTo>
                    <a:pt x="0" y="0"/>
                  </a:moveTo>
                  <a:cubicBezTo>
                    <a:pt x="226" y="226"/>
                    <a:pt x="527" y="401"/>
                    <a:pt x="827" y="501"/>
                  </a:cubicBezTo>
                  <a:cubicBezTo>
                    <a:pt x="1128" y="627"/>
                    <a:pt x="1454" y="677"/>
                    <a:pt x="1805" y="702"/>
                  </a:cubicBezTo>
                  <a:cubicBezTo>
                    <a:pt x="2131" y="677"/>
                    <a:pt x="2456" y="652"/>
                    <a:pt x="2782" y="552"/>
                  </a:cubicBezTo>
                  <a:cubicBezTo>
                    <a:pt x="2933" y="527"/>
                    <a:pt x="3083" y="451"/>
                    <a:pt x="3233" y="401"/>
                  </a:cubicBezTo>
                  <a:cubicBezTo>
                    <a:pt x="3384" y="326"/>
                    <a:pt x="3534" y="251"/>
                    <a:pt x="3659" y="176"/>
                  </a:cubicBezTo>
                  <a:lnTo>
                    <a:pt x="3659" y="176"/>
                  </a:lnTo>
                  <a:cubicBezTo>
                    <a:pt x="3359" y="276"/>
                    <a:pt x="3058" y="376"/>
                    <a:pt x="2732" y="426"/>
                  </a:cubicBezTo>
                  <a:cubicBezTo>
                    <a:pt x="2431" y="501"/>
                    <a:pt x="2106" y="527"/>
                    <a:pt x="1805" y="527"/>
                  </a:cubicBezTo>
                  <a:cubicBezTo>
                    <a:pt x="1479" y="527"/>
                    <a:pt x="1178" y="476"/>
                    <a:pt x="852" y="401"/>
                  </a:cubicBezTo>
                  <a:cubicBezTo>
                    <a:pt x="552" y="301"/>
                    <a:pt x="251" y="17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29" name="Google Shape;2329;p35"/>
            <p:cNvSpPr/>
            <p:nvPr/>
          </p:nvSpPr>
          <p:spPr>
            <a:xfrm>
              <a:off x="13243564" y="4896168"/>
              <a:ext cx="197835" cy="73535"/>
            </a:xfrm>
            <a:custGeom>
              <a:avLst/>
              <a:gdLst/>
              <a:ahLst/>
              <a:cxnLst/>
              <a:rect l="l" t="t" r="r" b="b"/>
              <a:pathLst>
                <a:path w="1555" h="578" extrusionOk="0">
                  <a:moveTo>
                    <a:pt x="1" y="1"/>
                  </a:moveTo>
                  <a:cubicBezTo>
                    <a:pt x="51" y="151"/>
                    <a:pt x="151" y="252"/>
                    <a:pt x="276" y="352"/>
                  </a:cubicBezTo>
                  <a:cubicBezTo>
                    <a:pt x="402" y="427"/>
                    <a:pt x="552" y="477"/>
                    <a:pt x="677" y="527"/>
                  </a:cubicBezTo>
                  <a:cubicBezTo>
                    <a:pt x="828" y="552"/>
                    <a:pt x="978" y="577"/>
                    <a:pt x="1128" y="577"/>
                  </a:cubicBezTo>
                  <a:cubicBezTo>
                    <a:pt x="1254" y="552"/>
                    <a:pt x="1404" y="552"/>
                    <a:pt x="1555" y="502"/>
                  </a:cubicBezTo>
                  <a:cubicBezTo>
                    <a:pt x="1404" y="477"/>
                    <a:pt x="1254" y="452"/>
                    <a:pt x="1128" y="427"/>
                  </a:cubicBezTo>
                  <a:cubicBezTo>
                    <a:pt x="978" y="402"/>
                    <a:pt x="853" y="402"/>
                    <a:pt x="727" y="352"/>
                  </a:cubicBezTo>
                  <a:cubicBezTo>
                    <a:pt x="577" y="327"/>
                    <a:pt x="452" y="277"/>
                    <a:pt x="352" y="226"/>
                  </a:cubicBezTo>
                  <a:cubicBezTo>
                    <a:pt x="226" y="176"/>
                    <a:pt x="101" y="10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30" name="Google Shape;2330;p35"/>
            <p:cNvSpPr/>
            <p:nvPr/>
          </p:nvSpPr>
          <p:spPr>
            <a:xfrm>
              <a:off x="13269136" y="4529509"/>
              <a:ext cx="255213" cy="64247"/>
            </a:xfrm>
            <a:custGeom>
              <a:avLst/>
              <a:gdLst/>
              <a:ahLst/>
              <a:cxnLst/>
              <a:rect l="l" t="t" r="r" b="b"/>
              <a:pathLst>
                <a:path w="2006" h="505" extrusionOk="0">
                  <a:moveTo>
                    <a:pt x="0" y="1"/>
                  </a:moveTo>
                  <a:lnTo>
                    <a:pt x="0" y="1"/>
                  </a:lnTo>
                  <a:cubicBezTo>
                    <a:pt x="75" y="76"/>
                    <a:pt x="151" y="126"/>
                    <a:pt x="226" y="201"/>
                  </a:cubicBezTo>
                  <a:cubicBezTo>
                    <a:pt x="301" y="251"/>
                    <a:pt x="376" y="301"/>
                    <a:pt x="451" y="352"/>
                  </a:cubicBezTo>
                  <a:cubicBezTo>
                    <a:pt x="627" y="427"/>
                    <a:pt x="827" y="502"/>
                    <a:pt x="1028" y="502"/>
                  </a:cubicBezTo>
                  <a:cubicBezTo>
                    <a:pt x="1051" y="504"/>
                    <a:pt x="1075" y="504"/>
                    <a:pt x="1099" y="504"/>
                  </a:cubicBezTo>
                  <a:cubicBezTo>
                    <a:pt x="1456" y="504"/>
                    <a:pt x="1841" y="330"/>
                    <a:pt x="2005" y="1"/>
                  </a:cubicBezTo>
                  <a:lnTo>
                    <a:pt x="2005" y="1"/>
                  </a:lnTo>
                  <a:cubicBezTo>
                    <a:pt x="1753" y="230"/>
                    <a:pt x="1437" y="355"/>
                    <a:pt x="1116" y="355"/>
                  </a:cubicBezTo>
                  <a:cubicBezTo>
                    <a:pt x="1087" y="355"/>
                    <a:pt x="1057" y="354"/>
                    <a:pt x="1028" y="352"/>
                  </a:cubicBezTo>
                  <a:cubicBezTo>
                    <a:pt x="852" y="352"/>
                    <a:pt x="677" y="276"/>
                    <a:pt x="501" y="226"/>
                  </a:cubicBezTo>
                  <a:cubicBezTo>
                    <a:pt x="351" y="176"/>
                    <a:pt x="176" y="7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31" name="Google Shape;2331;p35"/>
            <p:cNvSpPr/>
            <p:nvPr/>
          </p:nvSpPr>
          <p:spPr>
            <a:xfrm>
              <a:off x="13862126" y="3941608"/>
              <a:ext cx="328622" cy="157629"/>
            </a:xfrm>
            <a:custGeom>
              <a:avLst/>
              <a:gdLst/>
              <a:ahLst/>
              <a:cxnLst/>
              <a:rect l="l" t="t" r="r" b="b"/>
              <a:pathLst>
                <a:path w="2583" h="1239" extrusionOk="0">
                  <a:moveTo>
                    <a:pt x="561" y="1"/>
                  </a:moveTo>
                  <a:cubicBezTo>
                    <a:pt x="367" y="1"/>
                    <a:pt x="170" y="29"/>
                    <a:pt x="1" y="85"/>
                  </a:cubicBezTo>
                  <a:lnTo>
                    <a:pt x="1" y="110"/>
                  </a:lnTo>
                  <a:cubicBezTo>
                    <a:pt x="59" y="107"/>
                    <a:pt x="118" y="106"/>
                    <a:pt x="178" y="106"/>
                  </a:cubicBezTo>
                  <a:cubicBezTo>
                    <a:pt x="600" y="106"/>
                    <a:pt x="1034" y="185"/>
                    <a:pt x="1429" y="361"/>
                  </a:cubicBezTo>
                  <a:cubicBezTo>
                    <a:pt x="1630" y="461"/>
                    <a:pt x="1855" y="587"/>
                    <a:pt x="2031" y="737"/>
                  </a:cubicBezTo>
                  <a:cubicBezTo>
                    <a:pt x="2231" y="887"/>
                    <a:pt x="2407" y="1063"/>
                    <a:pt x="2557" y="1238"/>
                  </a:cubicBezTo>
                  <a:lnTo>
                    <a:pt x="2582" y="1238"/>
                  </a:lnTo>
                  <a:cubicBezTo>
                    <a:pt x="2532" y="1113"/>
                    <a:pt x="2457" y="1013"/>
                    <a:pt x="2382" y="912"/>
                  </a:cubicBezTo>
                  <a:cubicBezTo>
                    <a:pt x="2307" y="812"/>
                    <a:pt x="2231" y="712"/>
                    <a:pt x="2131" y="612"/>
                  </a:cubicBezTo>
                  <a:cubicBezTo>
                    <a:pt x="1956" y="436"/>
                    <a:pt x="1730" y="311"/>
                    <a:pt x="1480" y="211"/>
                  </a:cubicBezTo>
                  <a:cubicBezTo>
                    <a:pt x="1254" y="110"/>
                    <a:pt x="1003" y="35"/>
                    <a:pt x="753" y="10"/>
                  </a:cubicBezTo>
                  <a:cubicBezTo>
                    <a:pt x="690" y="4"/>
                    <a:pt x="626" y="1"/>
                    <a:pt x="5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32" name="Google Shape;2332;p35"/>
            <p:cNvSpPr/>
            <p:nvPr/>
          </p:nvSpPr>
          <p:spPr>
            <a:xfrm>
              <a:off x="12717493" y="3955094"/>
              <a:ext cx="322134" cy="156865"/>
            </a:xfrm>
            <a:custGeom>
              <a:avLst/>
              <a:gdLst/>
              <a:ahLst/>
              <a:cxnLst/>
              <a:rect l="l" t="t" r="r" b="b"/>
              <a:pathLst>
                <a:path w="2532" h="1233" extrusionOk="0">
                  <a:moveTo>
                    <a:pt x="2382" y="1"/>
                  </a:moveTo>
                  <a:cubicBezTo>
                    <a:pt x="1935" y="1"/>
                    <a:pt x="1509" y="102"/>
                    <a:pt x="1103" y="305"/>
                  </a:cubicBezTo>
                  <a:cubicBezTo>
                    <a:pt x="877" y="405"/>
                    <a:pt x="677" y="531"/>
                    <a:pt x="502" y="706"/>
                  </a:cubicBezTo>
                  <a:cubicBezTo>
                    <a:pt x="301" y="857"/>
                    <a:pt x="151" y="1032"/>
                    <a:pt x="0" y="1232"/>
                  </a:cubicBezTo>
                  <a:cubicBezTo>
                    <a:pt x="201" y="1082"/>
                    <a:pt x="376" y="932"/>
                    <a:pt x="577" y="806"/>
                  </a:cubicBezTo>
                  <a:cubicBezTo>
                    <a:pt x="777" y="681"/>
                    <a:pt x="978" y="556"/>
                    <a:pt x="1178" y="456"/>
                  </a:cubicBezTo>
                  <a:cubicBezTo>
                    <a:pt x="1379" y="355"/>
                    <a:pt x="1604" y="280"/>
                    <a:pt x="1830" y="205"/>
                  </a:cubicBezTo>
                  <a:cubicBezTo>
                    <a:pt x="2055" y="130"/>
                    <a:pt x="2281" y="80"/>
                    <a:pt x="2532" y="29"/>
                  </a:cubicBezTo>
                  <a:lnTo>
                    <a:pt x="2532" y="4"/>
                  </a:lnTo>
                  <a:cubicBezTo>
                    <a:pt x="2482" y="2"/>
                    <a:pt x="2432" y="1"/>
                    <a:pt x="2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33" name="Google Shape;2333;p35"/>
            <p:cNvSpPr/>
            <p:nvPr/>
          </p:nvSpPr>
          <p:spPr>
            <a:xfrm>
              <a:off x="13977009" y="3065927"/>
              <a:ext cx="618695" cy="1176808"/>
            </a:xfrm>
            <a:custGeom>
              <a:avLst/>
              <a:gdLst/>
              <a:ahLst/>
              <a:cxnLst/>
              <a:rect l="l" t="t" r="r" b="b"/>
              <a:pathLst>
                <a:path w="4863" h="9250" extrusionOk="0">
                  <a:moveTo>
                    <a:pt x="877" y="1"/>
                  </a:moveTo>
                  <a:lnTo>
                    <a:pt x="0" y="1455"/>
                  </a:lnTo>
                  <a:cubicBezTo>
                    <a:pt x="0" y="1455"/>
                    <a:pt x="451" y="2006"/>
                    <a:pt x="978" y="2908"/>
                  </a:cubicBezTo>
                  <a:cubicBezTo>
                    <a:pt x="1855" y="4437"/>
                    <a:pt x="2907" y="6893"/>
                    <a:pt x="2155" y="9249"/>
                  </a:cubicBezTo>
                  <a:cubicBezTo>
                    <a:pt x="2155" y="9249"/>
                    <a:pt x="4010" y="9074"/>
                    <a:pt x="4436" y="7294"/>
                  </a:cubicBezTo>
                  <a:cubicBezTo>
                    <a:pt x="4862" y="5515"/>
                    <a:pt x="4311" y="577"/>
                    <a:pt x="8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34" name="Google Shape;2334;p35"/>
            <p:cNvSpPr/>
            <p:nvPr/>
          </p:nvSpPr>
          <p:spPr>
            <a:xfrm>
              <a:off x="14251176" y="4025703"/>
              <a:ext cx="32061" cy="217042"/>
            </a:xfrm>
            <a:custGeom>
              <a:avLst/>
              <a:gdLst/>
              <a:ahLst/>
              <a:cxnLst/>
              <a:rect l="l" t="t" r="r" b="b"/>
              <a:pathLst>
                <a:path w="252" h="1706" extrusionOk="0">
                  <a:moveTo>
                    <a:pt x="0" y="1705"/>
                  </a:moveTo>
                  <a:lnTo>
                    <a:pt x="0" y="1705"/>
                  </a:lnTo>
                  <a:lnTo>
                    <a:pt x="0" y="1705"/>
                  </a:lnTo>
                  <a:lnTo>
                    <a:pt x="0" y="1705"/>
                  </a:lnTo>
                  <a:close/>
                  <a:moveTo>
                    <a:pt x="26" y="1655"/>
                  </a:moveTo>
                  <a:cubicBezTo>
                    <a:pt x="176" y="1104"/>
                    <a:pt x="251" y="552"/>
                    <a:pt x="251" y="1"/>
                  </a:cubicBezTo>
                  <a:cubicBezTo>
                    <a:pt x="251" y="552"/>
                    <a:pt x="176" y="1104"/>
                    <a:pt x="26" y="1655"/>
                  </a:cubicBezTo>
                  <a:close/>
                </a:path>
              </a:pathLst>
            </a:custGeom>
            <a:solidFill>
              <a:srgbClr val="F14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35" name="Google Shape;2335;p35"/>
            <p:cNvSpPr/>
            <p:nvPr/>
          </p:nvSpPr>
          <p:spPr>
            <a:xfrm>
              <a:off x="14196979" y="3598486"/>
              <a:ext cx="175443" cy="644255"/>
            </a:xfrm>
            <a:custGeom>
              <a:avLst/>
              <a:gdLst/>
              <a:ahLst/>
              <a:cxnLst/>
              <a:rect l="l" t="t" r="r" b="b"/>
              <a:pathLst>
                <a:path w="1379" h="5064" extrusionOk="0">
                  <a:moveTo>
                    <a:pt x="677" y="0"/>
                  </a:moveTo>
                  <a:lnTo>
                    <a:pt x="677" y="0"/>
                  </a:lnTo>
                  <a:cubicBezTo>
                    <a:pt x="477" y="101"/>
                    <a:pt x="276" y="176"/>
                    <a:pt x="0" y="251"/>
                  </a:cubicBezTo>
                  <a:cubicBezTo>
                    <a:pt x="376" y="1178"/>
                    <a:pt x="677" y="2256"/>
                    <a:pt x="677" y="3359"/>
                  </a:cubicBezTo>
                  <a:cubicBezTo>
                    <a:pt x="677" y="3910"/>
                    <a:pt x="602" y="4462"/>
                    <a:pt x="452" y="5013"/>
                  </a:cubicBezTo>
                  <a:cubicBezTo>
                    <a:pt x="452" y="5038"/>
                    <a:pt x="426" y="5038"/>
                    <a:pt x="426" y="5063"/>
                  </a:cubicBezTo>
                  <a:cubicBezTo>
                    <a:pt x="426" y="5063"/>
                    <a:pt x="627" y="5038"/>
                    <a:pt x="903" y="4963"/>
                  </a:cubicBezTo>
                  <a:lnTo>
                    <a:pt x="903" y="4963"/>
                  </a:lnTo>
                  <a:cubicBezTo>
                    <a:pt x="752" y="4988"/>
                    <a:pt x="652" y="4988"/>
                    <a:pt x="652" y="4988"/>
                  </a:cubicBezTo>
                  <a:cubicBezTo>
                    <a:pt x="1379" y="3309"/>
                    <a:pt x="1128" y="1479"/>
                    <a:pt x="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36" name="Google Shape;2336;p35"/>
            <p:cNvSpPr/>
            <p:nvPr/>
          </p:nvSpPr>
          <p:spPr>
            <a:xfrm>
              <a:off x="12255162" y="3158419"/>
              <a:ext cx="558136" cy="1189530"/>
            </a:xfrm>
            <a:custGeom>
              <a:avLst/>
              <a:gdLst/>
              <a:ahLst/>
              <a:cxnLst/>
              <a:rect l="l" t="t" r="r" b="b"/>
              <a:pathLst>
                <a:path w="4387" h="9350" extrusionOk="0">
                  <a:moveTo>
                    <a:pt x="3334" y="1"/>
                  </a:moveTo>
                  <a:cubicBezTo>
                    <a:pt x="0" y="1003"/>
                    <a:pt x="75" y="5991"/>
                    <a:pt x="752" y="7695"/>
                  </a:cubicBezTo>
                  <a:cubicBezTo>
                    <a:pt x="1367" y="9305"/>
                    <a:pt x="3056" y="9349"/>
                    <a:pt x="3242" y="9349"/>
                  </a:cubicBezTo>
                  <a:cubicBezTo>
                    <a:pt x="3253" y="9349"/>
                    <a:pt x="3258" y="9349"/>
                    <a:pt x="3258" y="9349"/>
                  </a:cubicBezTo>
                  <a:cubicBezTo>
                    <a:pt x="2231" y="7093"/>
                    <a:pt x="2933" y="4512"/>
                    <a:pt x="3609" y="2908"/>
                  </a:cubicBezTo>
                  <a:cubicBezTo>
                    <a:pt x="4010" y="1931"/>
                    <a:pt x="4386" y="1329"/>
                    <a:pt x="4386" y="1329"/>
                  </a:cubicBezTo>
                  <a:lnTo>
                    <a:pt x="33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37" name="Google Shape;2337;p35"/>
            <p:cNvSpPr/>
            <p:nvPr/>
          </p:nvSpPr>
          <p:spPr>
            <a:xfrm>
              <a:off x="12481493" y="3384877"/>
              <a:ext cx="267936" cy="963074"/>
            </a:xfrm>
            <a:custGeom>
              <a:avLst/>
              <a:gdLst/>
              <a:ahLst/>
              <a:cxnLst/>
              <a:rect l="l" t="t" r="r" b="b"/>
              <a:pathLst>
                <a:path w="2106" h="7570" extrusionOk="0">
                  <a:moveTo>
                    <a:pt x="1454" y="0"/>
                  </a:moveTo>
                  <a:cubicBezTo>
                    <a:pt x="1329" y="276"/>
                    <a:pt x="1204" y="652"/>
                    <a:pt x="1053" y="1078"/>
                  </a:cubicBezTo>
                  <a:cubicBezTo>
                    <a:pt x="502" y="2732"/>
                    <a:pt x="1" y="5364"/>
                    <a:pt x="1229" y="7519"/>
                  </a:cubicBezTo>
                  <a:cubicBezTo>
                    <a:pt x="1229" y="7519"/>
                    <a:pt x="1179" y="7519"/>
                    <a:pt x="1078" y="7544"/>
                  </a:cubicBezTo>
                  <a:cubicBezTo>
                    <a:pt x="1279" y="7569"/>
                    <a:pt x="1404" y="7569"/>
                    <a:pt x="1454" y="7569"/>
                  </a:cubicBezTo>
                  <a:lnTo>
                    <a:pt x="1479" y="7569"/>
                  </a:lnTo>
                  <a:cubicBezTo>
                    <a:pt x="1103" y="6742"/>
                    <a:pt x="953" y="5865"/>
                    <a:pt x="953" y="5013"/>
                  </a:cubicBezTo>
                  <a:cubicBezTo>
                    <a:pt x="953" y="3559"/>
                    <a:pt x="1404" y="2156"/>
                    <a:pt x="1830" y="1128"/>
                  </a:cubicBezTo>
                  <a:cubicBezTo>
                    <a:pt x="1905" y="902"/>
                    <a:pt x="2006" y="677"/>
                    <a:pt x="2106" y="501"/>
                  </a:cubicBezTo>
                  <a:cubicBezTo>
                    <a:pt x="1855" y="351"/>
                    <a:pt x="1655" y="176"/>
                    <a:pt x="1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38" name="Google Shape;2338;p35"/>
            <p:cNvSpPr/>
            <p:nvPr/>
          </p:nvSpPr>
          <p:spPr>
            <a:xfrm rot="-486173">
              <a:off x="12280728" y="2543029"/>
              <a:ext cx="2101378" cy="1148054"/>
            </a:xfrm>
            <a:custGeom>
              <a:avLst/>
              <a:gdLst/>
              <a:ahLst/>
              <a:cxnLst/>
              <a:rect l="l" t="t" r="r" b="b"/>
              <a:pathLst>
                <a:path w="16517" h="9024" extrusionOk="0">
                  <a:moveTo>
                    <a:pt x="200" y="1"/>
                  </a:moveTo>
                  <a:cubicBezTo>
                    <a:pt x="200" y="1"/>
                    <a:pt x="0" y="7545"/>
                    <a:pt x="7844" y="8722"/>
                  </a:cubicBezTo>
                  <a:cubicBezTo>
                    <a:pt x="9272" y="8938"/>
                    <a:pt x="10483" y="9024"/>
                    <a:pt x="11505" y="9024"/>
                  </a:cubicBezTo>
                  <a:cubicBezTo>
                    <a:pt x="15344" y="9024"/>
                    <a:pt x="16516" y="7820"/>
                    <a:pt x="16516" y="7820"/>
                  </a:cubicBezTo>
                  <a:cubicBezTo>
                    <a:pt x="16516" y="7820"/>
                    <a:pt x="16449" y="1441"/>
                    <a:pt x="10828" y="1441"/>
                  </a:cubicBezTo>
                  <a:cubicBezTo>
                    <a:pt x="10511" y="1441"/>
                    <a:pt x="10177" y="1462"/>
                    <a:pt x="9824" y="1504"/>
                  </a:cubicBezTo>
                  <a:cubicBezTo>
                    <a:pt x="8210" y="1697"/>
                    <a:pt x="6865" y="1776"/>
                    <a:pt x="5746" y="1776"/>
                  </a:cubicBezTo>
                  <a:cubicBezTo>
                    <a:pt x="457" y="1776"/>
                    <a:pt x="200" y="1"/>
                    <a:pt x="2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39" name="Google Shape;2339;p35"/>
            <p:cNvSpPr/>
            <p:nvPr/>
          </p:nvSpPr>
          <p:spPr>
            <a:xfrm>
              <a:off x="13788845" y="3630292"/>
              <a:ext cx="408265" cy="60812"/>
            </a:xfrm>
            <a:custGeom>
              <a:avLst/>
              <a:gdLst/>
              <a:ahLst/>
              <a:cxnLst/>
              <a:rect l="l" t="t" r="r" b="b"/>
              <a:pathLst>
                <a:path w="3209" h="478" extrusionOk="0">
                  <a:moveTo>
                    <a:pt x="0" y="477"/>
                  </a:moveTo>
                  <a:lnTo>
                    <a:pt x="0" y="477"/>
                  </a:lnTo>
                  <a:lnTo>
                    <a:pt x="0" y="477"/>
                  </a:lnTo>
                  <a:close/>
                  <a:moveTo>
                    <a:pt x="0" y="477"/>
                  </a:moveTo>
                  <a:lnTo>
                    <a:pt x="25" y="477"/>
                  </a:lnTo>
                  <a:lnTo>
                    <a:pt x="0" y="477"/>
                  </a:lnTo>
                  <a:close/>
                  <a:moveTo>
                    <a:pt x="25" y="477"/>
                  </a:moveTo>
                  <a:cubicBezTo>
                    <a:pt x="1454" y="452"/>
                    <a:pt x="2507" y="252"/>
                    <a:pt x="3208" y="1"/>
                  </a:cubicBezTo>
                  <a:lnTo>
                    <a:pt x="3208" y="1"/>
                  </a:lnTo>
                  <a:cubicBezTo>
                    <a:pt x="2507" y="252"/>
                    <a:pt x="1454" y="452"/>
                    <a:pt x="25" y="477"/>
                  </a:cubicBezTo>
                  <a:close/>
                </a:path>
              </a:pathLst>
            </a:custGeom>
            <a:solidFill>
              <a:srgbClr val="F1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40" name="Google Shape;2340;p35"/>
            <p:cNvSpPr/>
            <p:nvPr/>
          </p:nvSpPr>
          <p:spPr>
            <a:xfrm>
              <a:off x="14196979" y="3572914"/>
              <a:ext cx="140456" cy="57505"/>
            </a:xfrm>
            <a:custGeom>
              <a:avLst/>
              <a:gdLst/>
              <a:ahLst/>
              <a:cxnLst/>
              <a:rect l="l" t="t" r="r" b="b"/>
              <a:pathLst>
                <a:path w="1104" h="452" extrusionOk="0">
                  <a:moveTo>
                    <a:pt x="0" y="452"/>
                  </a:moveTo>
                  <a:lnTo>
                    <a:pt x="0" y="452"/>
                  </a:lnTo>
                  <a:lnTo>
                    <a:pt x="0" y="452"/>
                  </a:lnTo>
                  <a:lnTo>
                    <a:pt x="0" y="452"/>
                  </a:lnTo>
                  <a:lnTo>
                    <a:pt x="0" y="452"/>
                  </a:lnTo>
                  <a:close/>
                  <a:moveTo>
                    <a:pt x="677" y="201"/>
                  </a:moveTo>
                  <a:lnTo>
                    <a:pt x="677" y="201"/>
                  </a:lnTo>
                  <a:cubicBezTo>
                    <a:pt x="853" y="126"/>
                    <a:pt x="978" y="51"/>
                    <a:pt x="1103" y="1"/>
                  </a:cubicBezTo>
                  <a:cubicBezTo>
                    <a:pt x="978" y="51"/>
                    <a:pt x="853" y="126"/>
                    <a:pt x="677" y="201"/>
                  </a:cubicBezTo>
                  <a:close/>
                </a:path>
              </a:pathLst>
            </a:custGeom>
            <a:solidFill>
              <a:srgbClr val="F46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41" name="Google Shape;2341;p35"/>
            <p:cNvSpPr/>
            <p:nvPr/>
          </p:nvSpPr>
          <p:spPr>
            <a:xfrm>
              <a:off x="14196979" y="3598486"/>
              <a:ext cx="86259" cy="31933"/>
            </a:xfrm>
            <a:custGeom>
              <a:avLst/>
              <a:gdLst/>
              <a:ahLst/>
              <a:cxnLst/>
              <a:rect l="l" t="t" r="r" b="b"/>
              <a:pathLst>
                <a:path w="678" h="251" extrusionOk="0">
                  <a:moveTo>
                    <a:pt x="0" y="251"/>
                  </a:moveTo>
                  <a:lnTo>
                    <a:pt x="0" y="251"/>
                  </a:lnTo>
                  <a:cubicBezTo>
                    <a:pt x="276" y="176"/>
                    <a:pt x="477" y="101"/>
                    <a:pt x="677" y="0"/>
                  </a:cubicBezTo>
                  <a:lnTo>
                    <a:pt x="677" y="0"/>
                  </a:lnTo>
                  <a:cubicBezTo>
                    <a:pt x="477" y="101"/>
                    <a:pt x="276" y="176"/>
                    <a:pt x="0" y="251"/>
                  </a:cubicBezTo>
                  <a:close/>
                </a:path>
              </a:pathLst>
            </a:custGeom>
            <a:solidFill>
              <a:srgbClr val="F36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42" name="Google Shape;2342;p35"/>
            <p:cNvSpPr/>
            <p:nvPr/>
          </p:nvSpPr>
          <p:spPr>
            <a:xfrm>
              <a:off x="14337307" y="3569733"/>
              <a:ext cx="127" cy="12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6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43" name="Google Shape;2343;p35"/>
            <p:cNvSpPr/>
            <p:nvPr/>
          </p:nvSpPr>
          <p:spPr>
            <a:xfrm rot="-477164">
              <a:off x="12306176" y="2543047"/>
              <a:ext cx="2069460" cy="1148066"/>
            </a:xfrm>
            <a:custGeom>
              <a:avLst/>
              <a:gdLst/>
              <a:ahLst/>
              <a:cxnLst/>
              <a:rect l="l" t="t" r="r" b="b"/>
              <a:pathLst>
                <a:path w="16266" h="9024" extrusionOk="0">
                  <a:moveTo>
                    <a:pt x="0" y="1"/>
                  </a:moveTo>
                  <a:cubicBezTo>
                    <a:pt x="0" y="1"/>
                    <a:pt x="0" y="26"/>
                    <a:pt x="0" y="76"/>
                  </a:cubicBezTo>
                  <a:cubicBezTo>
                    <a:pt x="0" y="552"/>
                    <a:pt x="75" y="4161"/>
                    <a:pt x="2832" y="6617"/>
                  </a:cubicBezTo>
                  <a:cubicBezTo>
                    <a:pt x="3033" y="6793"/>
                    <a:pt x="3233" y="6968"/>
                    <a:pt x="3484" y="7118"/>
                  </a:cubicBezTo>
                  <a:cubicBezTo>
                    <a:pt x="4511" y="7870"/>
                    <a:pt x="5865" y="8447"/>
                    <a:pt x="7644" y="8722"/>
                  </a:cubicBezTo>
                  <a:cubicBezTo>
                    <a:pt x="9073" y="8948"/>
                    <a:pt x="10276" y="9023"/>
                    <a:pt x="11304" y="9023"/>
                  </a:cubicBezTo>
                  <a:lnTo>
                    <a:pt x="11679" y="9023"/>
                  </a:lnTo>
                  <a:cubicBezTo>
                    <a:pt x="13108" y="8998"/>
                    <a:pt x="14161" y="8798"/>
                    <a:pt x="14862" y="8547"/>
                  </a:cubicBezTo>
                  <a:cubicBezTo>
                    <a:pt x="15138" y="8472"/>
                    <a:pt x="15339" y="8397"/>
                    <a:pt x="15539" y="8296"/>
                  </a:cubicBezTo>
                  <a:cubicBezTo>
                    <a:pt x="15715" y="8221"/>
                    <a:pt x="15840" y="8146"/>
                    <a:pt x="15965" y="8096"/>
                  </a:cubicBezTo>
                  <a:cubicBezTo>
                    <a:pt x="15965" y="8096"/>
                    <a:pt x="15965" y="8096"/>
                    <a:pt x="15965" y="8071"/>
                  </a:cubicBezTo>
                  <a:cubicBezTo>
                    <a:pt x="16116" y="7996"/>
                    <a:pt x="16191" y="7920"/>
                    <a:pt x="16266" y="7870"/>
                  </a:cubicBezTo>
                  <a:lnTo>
                    <a:pt x="16266" y="7870"/>
                  </a:lnTo>
                  <a:cubicBezTo>
                    <a:pt x="16040" y="8021"/>
                    <a:pt x="15163" y="8447"/>
                    <a:pt x="13359" y="8447"/>
                  </a:cubicBezTo>
                  <a:cubicBezTo>
                    <a:pt x="12005" y="8447"/>
                    <a:pt x="10126" y="8221"/>
                    <a:pt x="7594" y="7444"/>
                  </a:cubicBezTo>
                  <a:cubicBezTo>
                    <a:pt x="3534" y="6191"/>
                    <a:pt x="2030" y="3484"/>
                    <a:pt x="1504" y="1229"/>
                  </a:cubicBezTo>
                  <a:cubicBezTo>
                    <a:pt x="100" y="727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</p:grpSp>
      <p:grpSp>
        <p:nvGrpSpPr>
          <p:cNvPr id="2344" name="Google Shape;2344;p35"/>
          <p:cNvGrpSpPr/>
          <p:nvPr/>
        </p:nvGrpSpPr>
        <p:grpSpPr>
          <a:xfrm rot="3602761">
            <a:off x="219335" y="2712293"/>
            <a:ext cx="2110493" cy="2529056"/>
            <a:chOff x="3242275" y="7839875"/>
            <a:chExt cx="3072813" cy="3928216"/>
          </a:xfrm>
        </p:grpSpPr>
        <p:sp>
          <p:nvSpPr>
            <p:cNvPr id="2345" name="Google Shape;2345;p35"/>
            <p:cNvSpPr/>
            <p:nvPr/>
          </p:nvSpPr>
          <p:spPr>
            <a:xfrm>
              <a:off x="4062295" y="7947375"/>
              <a:ext cx="2214967" cy="2308518"/>
            </a:xfrm>
            <a:custGeom>
              <a:avLst/>
              <a:gdLst/>
              <a:ahLst/>
              <a:cxnLst/>
              <a:rect l="l" t="t" r="r" b="b"/>
              <a:pathLst>
                <a:path w="30803" h="32104" extrusionOk="0">
                  <a:moveTo>
                    <a:pt x="15398" y="0"/>
                  </a:moveTo>
                  <a:cubicBezTo>
                    <a:pt x="13645" y="0"/>
                    <a:pt x="11889" y="545"/>
                    <a:pt x="10351" y="1354"/>
                  </a:cubicBezTo>
                  <a:cubicBezTo>
                    <a:pt x="9624" y="1730"/>
                    <a:pt x="7419" y="2832"/>
                    <a:pt x="7494" y="3885"/>
                  </a:cubicBezTo>
                  <a:cubicBezTo>
                    <a:pt x="7569" y="5063"/>
                    <a:pt x="3810" y="14411"/>
                    <a:pt x="1805" y="19223"/>
                  </a:cubicBezTo>
                  <a:cubicBezTo>
                    <a:pt x="0" y="23609"/>
                    <a:pt x="100" y="30226"/>
                    <a:pt x="5539" y="31755"/>
                  </a:cubicBezTo>
                  <a:cubicBezTo>
                    <a:pt x="6417" y="32004"/>
                    <a:pt x="7323" y="32103"/>
                    <a:pt x="8234" y="32103"/>
                  </a:cubicBezTo>
                  <a:cubicBezTo>
                    <a:pt x="9431" y="32103"/>
                    <a:pt x="10638" y="31932"/>
                    <a:pt x="11805" y="31705"/>
                  </a:cubicBezTo>
                  <a:cubicBezTo>
                    <a:pt x="13889" y="31293"/>
                    <a:pt x="15950" y="30599"/>
                    <a:pt x="18078" y="30599"/>
                  </a:cubicBezTo>
                  <a:cubicBezTo>
                    <a:pt x="18150" y="30599"/>
                    <a:pt x="18223" y="30600"/>
                    <a:pt x="18296" y="30602"/>
                  </a:cubicBezTo>
                  <a:cubicBezTo>
                    <a:pt x="19882" y="30642"/>
                    <a:pt x="21339" y="31261"/>
                    <a:pt x="22900" y="31261"/>
                  </a:cubicBezTo>
                  <a:cubicBezTo>
                    <a:pt x="23287" y="31261"/>
                    <a:pt x="23681" y="31223"/>
                    <a:pt x="24085" y="31128"/>
                  </a:cubicBezTo>
                  <a:cubicBezTo>
                    <a:pt x="25339" y="30827"/>
                    <a:pt x="26441" y="30101"/>
                    <a:pt x="27394" y="29249"/>
                  </a:cubicBezTo>
                  <a:cubicBezTo>
                    <a:pt x="29223" y="27594"/>
                    <a:pt x="30802" y="24988"/>
                    <a:pt x="29499" y="22557"/>
                  </a:cubicBezTo>
                  <a:cubicBezTo>
                    <a:pt x="28922" y="21504"/>
                    <a:pt x="27945" y="20752"/>
                    <a:pt x="27168" y="19825"/>
                  </a:cubicBezTo>
                  <a:cubicBezTo>
                    <a:pt x="25389" y="17745"/>
                    <a:pt x="25389" y="15414"/>
                    <a:pt x="25038" y="12857"/>
                  </a:cubicBezTo>
                  <a:cubicBezTo>
                    <a:pt x="24687" y="10101"/>
                    <a:pt x="23709" y="7419"/>
                    <a:pt x="22206" y="5063"/>
                  </a:cubicBezTo>
                  <a:cubicBezTo>
                    <a:pt x="21253" y="3534"/>
                    <a:pt x="20000" y="1654"/>
                    <a:pt x="18346" y="702"/>
                  </a:cubicBezTo>
                  <a:cubicBezTo>
                    <a:pt x="17870" y="426"/>
                    <a:pt x="17369" y="226"/>
                    <a:pt x="16817" y="126"/>
                  </a:cubicBezTo>
                  <a:cubicBezTo>
                    <a:pt x="16347" y="40"/>
                    <a:pt x="15873" y="0"/>
                    <a:pt x="153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46" name="Google Shape;2346;p35"/>
            <p:cNvSpPr/>
            <p:nvPr/>
          </p:nvSpPr>
          <p:spPr>
            <a:xfrm>
              <a:off x="4210063" y="8839446"/>
              <a:ext cx="1640066" cy="1212936"/>
            </a:xfrm>
            <a:custGeom>
              <a:avLst/>
              <a:gdLst/>
              <a:ahLst/>
              <a:cxnLst/>
              <a:rect l="l" t="t" r="r" b="b"/>
              <a:pathLst>
                <a:path w="22808" h="16868" extrusionOk="0">
                  <a:moveTo>
                    <a:pt x="17795" y="0"/>
                  </a:moveTo>
                  <a:cubicBezTo>
                    <a:pt x="17444" y="276"/>
                    <a:pt x="16993" y="376"/>
                    <a:pt x="16642" y="376"/>
                  </a:cubicBezTo>
                  <a:lnTo>
                    <a:pt x="16617" y="376"/>
                  </a:lnTo>
                  <a:cubicBezTo>
                    <a:pt x="16466" y="376"/>
                    <a:pt x="16316" y="351"/>
                    <a:pt x="16191" y="326"/>
                  </a:cubicBezTo>
                  <a:cubicBezTo>
                    <a:pt x="15514" y="1579"/>
                    <a:pt x="14612" y="2657"/>
                    <a:pt x="13509" y="3384"/>
                  </a:cubicBezTo>
                  <a:cubicBezTo>
                    <a:pt x="13484" y="3409"/>
                    <a:pt x="13484" y="3434"/>
                    <a:pt x="13459" y="3434"/>
                  </a:cubicBezTo>
                  <a:lnTo>
                    <a:pt x="13459" y="5740"/>
                  </a:lnTo>
                  <a:cubicBezTo>
                    <a:pt x="13584" y="5238"/>
                    <a:pt x="13559" y="4863"/>
                    <a:pt x="13559" y="4863"/>
                  </a:cubicBezTo>
                  <a:cubicBezTo>
                    <a:pt x="14712" y="4612"/>
                    <a:pt x="15664" y="3033"/>
                    <a:pt x="16266" y="3033"/>
                  </a:cubicBezTo>
                  <a:lnTo>
                    <a:pt x="16366" y="3033"/>
                  </a:lnTo>
                  <a:cubicBezTo>
                    <a:pt x="17018" y="2331"/>
                    <a:pt x="17619" y="1730"/>
                    <a:pt x="17669" y="1730"/>
                  </a:cubicBezTo>
                  <a:cubicBezTo>
                    <a:pt x="17820" y="1529"/>
                    <a:pt x="17995" y="1354"/>
                    <a:pt x="18146" y="1178"/>
                  </a:cubicBezTo>
                  <a:cubicBezTo>
                    <a:pt x="18045" y="777"/>
                    <a:pt x="17920" y="376"/>
                    <a:pt x="17795" y="0"/>
                  </a:cubicBezTo>
                  <a:close/>
                  <a:moveTo>
                    <a:pt x="3509" y="1053"/>
                  </a:moveTo>
                  <a:cubicBezTo>
                    <a:pt x="2757" y="2983"/>
                    <a:pt x="1905" y="5113"/>
                    <a:pt x="1203" y="6842"/>
                  </a:cubicBezTo>
                  <a:cubicBezTo>
                    <a:pt x="1379" y="6842"/>
                    <a:pt x="1554" y="6842"/>
                    <a:pt x="1730" y="6868"/>
                  </a:cubicBezTo>
                  <a:lnTo>
                    <a:pt x="5464" y="6542"/>
                  </a:lnTo>
                  <a:cubicBezTo>
                    <a:pt x="6491" y="6066"/>
                    <a:pt x="8246" y="5915"/>
                    <a:pt x="8371" y="5865"/>
                  </a:cubicBezTo>
                  <a:lnTo>
                    <a:pt x="8371" y="4386"/>
                  </a:lnTo>
                  <a:cubicBezTo>
                    <a:pt x="6316" y="4010"/>
                    <a:pt x="4562" y="2807"/>
                    <a:pt x="3509" y="1053"/>
                  </a:cubicBezTo>
                  <a:close/>
                  <a:moveTo>
                    <a:pt x="20276" y="8472"/>
                  </a:moveTo>
                  <a:cubicBezTo>
                    <a:pt x="19750" y="9524"/>
                    <a:pt x="19299" y="10401"/>
                    <a:pt x="19299" y="10477"/>
                  </a:cubicBezTo>
                  <a:cubicBezTo>
                    <a:pt x="19299" y="10502"/>
                    <a:pt x="19374" y="11178"/>
                    <a:pt x="19399" y="12256"/>
                  </a:cubicBezTo>
                  <a:cubicBezTo>
                    <a:pt x="19725" y="13233"/>
                    <a:pt x="20151" y="14211"/>
                    <a:pt x="20602" y="15163"/>
                  </a:cubicBezTo>
                  <a:cubicBezTo>
                    <a:pt x="21855" y="13910"/>
                    <a:pt x="22807" y="12081"/>
                    <a:pt x="21880" y="10351"/>
                  </a:cubicBezTo>
                  <a:cubicBezTo>
                    <a:pt x="21504" y="9624"/>
                    <a:pt x="20852" y="9098"/>
                    <a:pt x="20276" y="8472"/>
                  </a:cubicBezTo>
                  <a:close/>
                  <a:moveTo>
                    <a:pt x="0" y="11955"/>
                  </a:moveTo>
                  <a:cubicBezTo>
                    <a:pt x="25" y="13960"/>
                    <a:pt x="727" y="15865"/>
                    <a:pt x="2456" y="16868"/>
                  </a:cubicBezTo>
                  <a:cubicBezTo>
                    <a:pt x="2832" y="15364"/>
                    <a:pt x="3158" y="14010"/>
                    <a:pt x="3434" y="12807"/>
                  </a:cubicBezTo>
                  <a:cubicBezTo>
                    <a:pt x="2306" y="12582"/>
                    <a:pt x="476" y="12181"/>
                    <a:pt x="476" y="12106"/>
                  </a:cubicBezTo>
                  <a:cubicBezTo>
                    <a:pt x="326" y="12056"/>
                    <a:pt x="151" y="12005"/>
                    <a:pt x="0" y="11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47" name="Google Shape;2347;p35"/>
            <p:cNvSpPr/>
            <p:nvPr/>
          </p:nvSpPr>
          <p:spPr>
            <a:xfrm>
              <a:off x="4811991" y="8868280"/>
              <a:ext cx="365865" cy="623654"/>
            </a:xfrm>
            <a:custGeom>
              <a:avLst/>
              <a:gdLst/>
              <a:ahLst/>
              <a:cxnLst/>
              <a:rect l="l" t="t" r="r" b="b"/>
              <a:pathLst>
                <a:path w="5088" h="8673" extrusionOk="0">
                  <a:moveTo>
                    <a:pt x="0" y="0"/>
                  </a:moveTo>
                  <a:lnTo>
                    <a:pt x="0" y="8672"/>
                  </a:lnTo>
                  <a:lnTo>
                    <a:pt x="5088" y="8672"/>
                  </a:lnTo>
                  <a:lnTo>
                    <a:pt x="5088" y="0"/>
                  </a:ln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48" name="Google Shape;2348;p35"/>
            <p:cNvSpPr/>
            <p:nvPr/>
          </p:nvSpPr>
          <p:spPr>
            <a:xfrm>
              <a:off x="5177779" y="9082705"/>
              <a:ext cx="3667" cy="3667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51" y="1"/>
                  </a:moveTo>
                  <a:cubicBezTo>
                    <a:pt x="26" y="1"/>
                    <a:pt x="26" y="26"/>
                    <a:pt x="1" y="26"/>
                  </a:cubicBezTo>
                  <a:lnTo>
                    <a:pt x="1" y="51"/>
                  </a:lnTo>
                  <a:cubicBezTo>
                    <a:pt x="26" y="51"/>
                    <a:pt x="26" y="26"/>
                    <a:pt x="51" y="1"/>
                  </a:cubicBezTo>
                  <a:close/>
                </a:path>
              </a:pathLst>
            </a:custGeom>
            <a:solidFill>
              <a:srgbClr val="221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49" name="Google Shape;2349;p35"/>
            <p:cNvSpPr/>
            <p:nvPr/>
          </p:nvSpPr>
          <p:spPr>
            <a:xfrm>
              <a:off x="4811991" y="9084503"/>
              <a:ext cx="365865" cy="153307"/>
            </a:xfrm>
            <a:custGeom>
              <a:avLst/>
              <a:gdLst/>
              <a:ahLst/>
              <a:cxnLst/>
              <a:rect l="l" t="t" r="r" b="b"/>
              <a:pathLst>
                <a:path w="5088" h="2132" extrusionOk="0">
                  <a:moveTo>
                    <a:pt x="5088" y="1"/>
                  </a:moveTo>
                  <a:cubicBezTo>
                    <a:pt x="4035" y="703"/>
                    <a:pt x="2782" y="1104"/>
                    <a:pt x="1404" y="1104"/>
                  </a:cubicBezTo>
                  <a:cubicBezTo>
                    <a:pt x="927" y="1104"/>
                    <a:pt x="451" y="1079"/>
                    <a:pt x="0" y="978"/>
                  </a:cubicBezTo>
                  <a:lnTo>
                    <a:pt x="0" y="2106"/>
                  </a:lnTo>
                  <a:cubicBezTo>
                    <a:pt x="0" y="2106"/>
                    <a:pt x="276" y="2131"/>
                    <a:pt x="727" y="2131"/>
                  </a:cubicBezTo>
                  <a:cubicBezTo>
                    <a:pt x="1830" y="2131"/>
                    <a:pt x="3960" y="1881"/>
                    <a:pt x="5088" y="26"/>
                  </a:cubicBezTo>
                  <a:lnTo>
                    <a:pt x="5088" y="1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50" name="Google Shape;2350;p35"/>
            <p:cNvSpPr/>
            <p:nvPr/>
          </p:nvSpPr>
          <p:spPr>
            <a:xfrm>
              <a:off x="4383070" y="8012235"/>
              <a:ext cx="1169647" cy="1151671"/>
            </a:xfrm>
            <a:custGeom>
              <a:avLst/>
              <a:gdLst/>
              <a:ahLst/>
              <a:cxnLst/>
              <a:rect l="l" t="t" r="r" b="b"/>
              <a:pathLst>
                <a:path w="16266" h="16016" extrusionOk="0">
                  <a:moveTo>
                    <a:pt x="7494" y="1"/>
                  </a:moveTo>
                  <a:cubicBezTo>
                    <a:pt x="3434" y="1"/>
                    <a:pt x="0" y="3960"/>
                    <a:pt x="0" y="8422"/>
                  </a:cubicBezTo>
                  <a:cubicBezTo>
                    <a:pt x="0" y="12883"/>
                    <a:pt x="3308" y="16016"/>
                    <a:pt x="7369" y="16016"/>
                  </a:cubicBezTo>
                  <a:cubicBezTo>
                    <a:pt x="10176" y="16016"/>
                    <a:pt x="12456" y="14311"/>
                    <a:pt x="13760" y="11830"/>
                  </a:cubicBezTo>
                  <a:lnTo>
                    <a:pt x="13785" y="11830"/>
                  </a:lnTo>
                  <a:cubicBezTo>
                    <a:pt x="13908" y="11861"/>
                    <a:pt x="14057" y="11880"/>
                    <a:pt x="14219" y="11880"/>
                  </a:cubicBezTo>
                  <a:cubicBezTo>
                    <a:pt x="14852" y="11880"/>
                    <a:pt x="15686" y="11589"/>
                    <a:pt x="15965" y="10552"/>
                  </a:cubicBezTo>
                  <a:cubicBezTo>
                    <a:pt x="16266" y="9449"/>
                    <a:pt x="15890" y="8772"/>
                    <a:pt x="15263" y="8747"/>
                  </a:cubicBezTo>
                  <a:cubicBezTo>
                    <a:pt x="15205" y="8740"/>
                    <a:pt x="15150" y="8737"/>
                    <a:pt x="15099" y="8737"/>
                  </a:cubicBezTo>
                  <a:cubicBezTo>
                    <a:pt x="14975" y="8737"/>
                    <a:pt x="14869" y="8755"/>
                    <a:pt x="14762" y="8772"/>
                  </a:cubicBezTo>
                  <a:cubicBezTo>
                    <a:pt x="14812" y="8547"/>
                    <a:pt x="14837" y="8321"/>
                    <a:pt x="14862" y="8096"/>
                  </a:cubicBezTo>
                  <a:cubicBezTo>
                    <a:pt x="15314" y="3660"/>
                    <a:pt x="11554" y="1"/>
                    <a:pt x="7494" y="1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51" name="Google Shape;2351;p35"/>
            <p:cNvSpPr/>
            <p:nvPr/>
          </p:nvSpPr>
          <p:spPr>
            <a:xfrm>
              <a:off x="5181446" y="8862887"/>
              <a:ext cx="192856" cy="219893"/>
            </a:xfrm>
            <a:custGeom>
              <a:avLst/>
              <a:gdLst/>
              <a:ahLst/>
              <a:cxnLst/>
              <a:rect l="l" t="t" r="r" b="b"/>
              <a:pathLst>
                <a:path w="2682" h="3058" extrusionOk="0">
                  <a:moveTo>
                    <a:pt x="2657" y="0"/>
                  </a:moveTo>
                  <a:cubicBezTo>
                    <a:pt x="2005" y="1253"/>
                    <a:pt x="1103" y="2306"/>
                    <a:pt x="0" y="3033"/>
                  </a:cubicBezTo>
                  <a:lnTo>
                    <a:pt x="0" y="3058"/>
                  </a:lnTo>
                  <a:cubicBezTo>
                    <a:pt x="1103" y="2331"/>
                    <a:pt x="2005" y="1253"/>
                    <a:pt x="2682" y="0"/>
                  </a:cubicBezTo>
                  <a:close/>
                </a:path>
              </a:pathLst>
            </a:custGeom>
            <a:solidFill>
              <a:srgbClr val="231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52" name="Google Shape;2352;p35"/>
            <p:cNvSpPr/>
            <p:nvPr/>
          </p:nvSpPr>
          <p:spPr>
            <a:xfrm>
              <a:off x="5177779" y="9080908"/>
              <a:ext cx="3667" cy="3667"/>
            </a:xfrm>
            <a:custGeom>
              <a:avLst/>
              <a:gdLst/>
              <a:ahLst/>
              <a:cxnLst/>
              <a:rect l="l" t="t" r="r" b="b"/>
              <a:pathLst>
                <a:path w="51" h="51" extrusionOk="0">
                  <a:moveTo>
                    <a:pt x="51" y="1"/>
                  </a:moveTo>
                  <a:cubicBezTo>
                    <a:pt x="26" y="26"/>
                    <a:pt x="26" y="26"/>
                    <a:pt x="1" y="51"/>
                  </a:cubicBezTo>
                  <a:cubicBezTo>
                    <a:pt x="26" y="51"/>
                    <a:pt x="26" y="26"/>
                    <a:pt x="51" y="26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rgbClr val="2216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53" name="Google Shape;2353;p35"/>
            <p:cNvSpPr/>
            <p:nvPr/>
          </p:nvSpPr>
          <p:spPr>
            <a:xfrm>
              <a:off x="4912876" y="9084503"/>
              <a:ext cx="264979" cy="79386"/>
            </a:xfrm>
            <a:custGeom>
              <a:avLst/>
              <a:gdLst/>
              <a:ahLst/>
              <a:cxnLst/>
              <a:rect l="l" t="t" r="r" b="b"/>
              <a:pathLst>
                <a:path w="3685" h="1104" extrusionOk="0">
                  <a:moveTo>
                    <a:pt x="1" y="1104"/>
                  </a:moveTo>
                  <a:lnTo>
                    <a:pt x="1" y="1104"/>
                  </a:lnTo>
                  <a:cubicBezTo>
                    <a:pt x="1379" y="1104"/>
                    <a:pt x="2632" y="703"/>
                    <a:pt x="3685" y="1"/>
                  </a:cubicBezTo>
                  <a:lnTo>
                    <a:pt x="3685" y="1"/>
                  </a:lnTo>
                  <a:cubicBezTo>
                    <a:pt x="2632" y="703"/>
                    <a:pt x="1379" y="1104"/>
                    <a:pt x="1" y="1104"/>
                  </a:cubicBezTo>
                  <a:close/>
                </a:path>
              </a:pathLst>
            </a:custGeom>
            <a:solidFill>
              <a:srgbClr val="EF34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54" name="Google Shape;2354;p35"/>
            <p:cNvSpPr/>
            <p:nvPr/>
          </p:nvSpPr>
          <p:spPr>
            <a:xfrm>
              <a:off x="5480577" y="8641200"/>
              <a:ext cx="73921" cy="198321"/>
            </a:xfrm>
            <a:custGeom>
              <a:avLst/>
              <a:gdLst/>
              <a:ahLst/>
              <a:cxnLst/>
              <a:rect l="l" t="t" r="r" b="b"/>
              <a:pathLst>
                <a:path w="1028" h="2758" extrusionOk="0">
                  <a:moveTo>
                    <a:pt x="0" y="0"/>
                  </a:moveTo>
                  <a:cubicBezTo>
                    <a:pt x="627" y="25"/>
                    <a:pt x="1003" y="702"/>
                    <a:pt x="702" y="1805"/>
                  </a:cubicBezTo>
                  <a:cubicBezTo>
                    <a:pt x="577" y="2231"/>
                    <a:pt x="376" y="2532"/>
                    <a:pt x="126" y="2757"/>
                  </a:cubicBezTo>
                  <a:cubicBezTo>
                    <a:pt x="376" y="2557"/>
                    <a:pt x="602" y="2256"/>
                    <a:pt x="727" y="1805"/>
                  </a:cubicBezTo>
                  <a:cubicBezTo>
                    <a:pt x="1028" y="702"/>
                    <a:pt x="627" y="25"/>
                    <a:pt x="25" y="0"/>
                  </a:cubicBezTo>
                  <a:close/>
                </a:path>
              </a:pathLst>
            </a:custGeom>
            <a:solidFill>
              <a:srgbClr val="2F23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55" name="Google Shape;2355;p35"/>
            <p:cNvSpPr/>
            <p:nvPr/>
          </p:nvSpPr>
          <p:spPr>
            <a:xfrm>
              <a:off x="5404859" y="8839446"/>
              <a:ext cx="84779" cy="27109"/>
            </a:xfrm>
            <a:custGeom>
              <a:avLst/>
              <a:gdLst/>
              <a:ahLst/>
              <a:cxnLst/>
              <a:rect l="l" t="t" r="r" b="b"/>
              <a:pathLst>
                <a:path w="1179" h="377" extrusionOk="0">
                  <a:moveTo>
                    <a:pt x="1179" y="0"/>
                  </a:moveTo>
                  <a:lnTo>
                    <a:pt x="1179" y="0"/>
                  </a:lnTo>
                  <a:cubicBezTo>
                    <a:pt x="803" y="276"/>
                    <a:pt x="377" y="376"/>
                    <a:pt x="1" y="376"/>
                  </a:cubicBezTo>
                  <a:lnTo>
                    <a:pt x="26" y="376"/>
                  </a:lnTo>
                  <a:cubicBezTo>
                    <a:pt x="377" y="376"/>
                    <a:pt x="828" y="276"/>
                    <a:pt x="1179" y="0"/>
                  </a:cubicBezTo>
                  <a:close/>
                </a:path>
              </a:pathLst>
            </a:custGeom>
            <a:solidFill>
              <a:srgbClr val="231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56" name="Google Shape;2356;p35"/>
            <p:cNvSpPr/>
            <p:nvPr/>
          </p:nvSpPr>
          <p:spPr>
            <a:xfrm>
              <a:off x="5444551" y="8641200"/>
              <a:ext cx="1870" cy="1870"/>
            </a:xfrm>
            <a:custGeom>
              <a:avLst/>
              <a:gdLst/>
              <a:ahLst/>
              <a:cxnLst/>
              <a:rect l="l" t="t" r="r" b="b"/>
              <a:pathLst>
                <a:path w="26" h="26" extrusionOk="0">
                  <a:moveTo>
                    <a:pt x="0" y="0"/>
                  </a:moveTo>
                  <a:cubicBezTo>
                    <a:pt x="0" y="0"/>
                    <a:pt x="0" y="25"/>
                    <a:pt x="0" y="25"/>
                  </a:cubicBezTo>
                  <a:lnTo>
                    <a:pt x="25" y="25"/>
                  </a:lnTo>
                  <a:cubicBezTo>
                    <a:pt x="25" y="0"/>
                    <a:pt x="25" y="0"/>
                    <a:pt x="25" y="0"/>
                  </a:cubicBezTo>
                  <a:close/>
                </a:path>
              </a:pathLst>
            </a:custGeom>
            <a:solidFill>
              <a:srgbClr val="2F23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57" name="Google Shape;2357;p35"/>
            <p:cNvSpPr/>
            <p:nvPr/>
          </p:nvSpPr>
          <p:spPr>
            <a:xfrm>
              <a:off x="4730110" y="8310915"/>
              <a:ext cx="821831" cy="857928"/>
            </a:xfrm>
            <a:custGeom>
              <a:avLst/>
              <a:gdLst/>
              <a:ahLst/>
              <a:cxnLst/>
              <a:rect l="l" t="t" r="r" b="b"/>
              <a:pathLst>
                <a:path w="11429" h="11931" extrusionOk="0">
                  <a:moveTo>
                    <a:pt x="7544" y="1"/>
                  </a:moveTo>
                  <a:cubicBezTo>
                    <a:pt x="7394" y="76"/>
                    <a:pt x="7269" y="126"/>
                    <a:pt x="7118" y="176"/>
                  </a:cubicBezTo>
                  <a:cubicBezTo>
                    <a:pt x="7519" y="1179"/>
                    <a:pt x="7695" y="2307"/>
                    <a:pt x="7569" y="3484"/>
                  </a:cubicBezTo>
                  <a:cubicBezTo>
                    <a:pt x="7018" y="9675"/>
                    <a:pt x="2883" y="11404"/>
                    <a:pt x="76" y="11404"/>
                  </a:cubicBezTo>
                  <a:lnTo>
                    <a:pt x="0" y="11404"/>
                  </a:lnTo>
                  <a:cubicBezTo>
                    <a:pt x="752" y="11755"/>
                    <a:pt x="1604" y="11931"/>
                    <a:pt x="2532" y="11931"/>
                  </a:cubicBezTo>
                  <a:cubicBezTo>
                    <a:pt x="3910" y="11931"/>
                    <a:pt x="5163" y="11530"/>
                    <a:pt x="6216" y="10828"/>
                  </a:cubicBezTo>
                  <a:cubicBezTo>
                    <a:pt x="6241" y="10803"/>
                    <a:pt x="6241" y="10803"/>
                    <a:pt x="6266" y="10778"/>
                  </a:cubicBezTo>
                  <a:cubicBezTo>
                    <a:pt x="7369" y="10051"/>
                    <a:pt x="8271" y="8998"/>
                    <a:pt x="8923" y="7745"/>
                  </a:cubicBezTo>
                  <a:lnTo>
                    <a:pt x="8973" y="7745"/>
                  </a:lnTo>
                  <a:cubicBezTo>
                    <a:pt x="9073" y="7770"/>
                    <a:pt x="9223" y="7795"/>
                    <a:pt x="9374" y="7795"/>
                  </a:cubicBezTo>
                  <a:cubicBezTo>
                    <a:pt x="9750" y="7795"/>
                    <a:pt x="10176" y="7695"/>
                    <a:pt x="10552" y="7419"/>
                  </a:cubicBezTo>
                  <a:cubicBezTo>
                    <a:pt x="10802" y="7194"/>
                    <a:pt x="11003" y="6893"/>
                    <a:pt x="11128" y="6467"/>
                  </a:cubicBezTo>
                  <a:cubicBezTo>
                    <a:pt x="11429" y="5364"/>
                    <a:pt x="11053" y="4687"/>
                    <a:pt x="10426" y="4662"/>
                  </a:cubicBezTo>
                  <a:lnTo>
                    <a:pt x="10301" y="4662"/>
                  </a:lnTo>
                  <a:cubicBezTo>
                    <a:pt x="10176" y="4662"/>
                    <a:pt x="10050" y="4662"/>
                    <a:pt x="9950" y="4687"/>
                  </a:cubicBezTo>
                  <a:lnTo>
                    <a:pt x="9925" y="4687"/>
                  </a:lnTo>
                  <a:cubicBezTo>
                    <a:pt x="9925" y="4687"/>
                    <a:pt x="9925" y="4662"/>
                    <a:pt x="9925" y="4662"/>
                  </a:cubicBezTo>
                  <a:cubicBezTo>
                    <a:pt x="9248" y="4763"/>
                    <a:pt x="9048" y="5239"/>
                    <a:pt x="9048" y="5239"/>
                  </a:cubicBezTo>
                  <a:cubicBezTo>
                    <a:pt x="9048" y="5189"/>
                    <a:pt x="9048" y="5114"/>
                    <a:pt x="9048" y="5038"/>
                  </a:cubicBezTo>
                  <a:cubicBezTo>
                    <a:pt x="9048" y="3459"/>
                    <a:pt x="8171" y="1354"/>
                    <a:pt x="7544" y="1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58" name="Google Shape;2358;p35"/>
            <p:cNvSpPr/>
            <p:nvPr/>
          </p:nvSpPr>
          <p:spPr>
            <a:xfrm>
              <a:off x="5066036" y="8101542"/>
              <a:ext cx="1136642" cy="2333326"/>
            </a:xfrm>
            <a:custGeom>
              <a:avLst/>
              <a:gdLst/>
              <a:ahLst/>
              <a:cxnLst/>
              <a:rect l="l" t="t" r="r" b="b"/>
              <a:pathLst>
                <a:path w="15807" h="32449" extrusionOk="0">
                  <a:moveTo>
                    <a:pt x="14623" y="0"/>
                  </a:moveTo>
                  <a:cubicBezTo>
                    <a:pt x="14542" y="0"/>
                    <a:pt x="14469" y="20"/>
                    <a:pt x="14412" y="62"/>
                  </a:cubicBezTo>
                  <a:cubicBezTo>
                    <a:pt x="14026" y="328"/>
                    <a:pt x="13080" y="1269"/>
                    <a:pt x="12945" y="1269"/>
                  </a:cubicBezTo>
                  <a:cubicBezTo>
                    <a:pt x="12940" y="1269"/>
                    <a:pt x="12936" y="1268"/>
                    <a:pt x="12933" y="1265"/>
                  </a:cubicBezTo>
                  <a:cubicBezTo>
                    <a:pt x="12833" y="1215"/>
                    <a:pt x="12858" y="713"/>
                    <a:pt x="12633" y="488"/>
                  </a:cubicBezTo>
                  <a:cubicBezTo>
                    <a:pt x="12562" y="417"/>
                    <a:pt x="12493" y="388"/>
                    <a:pt x="12437" y="388"/>
                  </a:cubicBezTo>
                  <a:cubicBezTo>
                    <a:pt x="12313" y="388"/>
                    <a:pt x="12246" y="526"/>
                    <a:pt x="12332" y="663"/>
                  </a:cubicBezTo>
                  <a:cubicBezTo>
                    <a:pt x="12432" y="864"/>
                    <a:pt x="12357" y="1390"/>
                    <a:pt x="12382" y="1691"/>
                  </a:cubicBezTo>
                  <a:cubicBezTo>
                    <a:pt x="12407" y="1992"/>
                    <a:pt x="12658" y="2443"/>
                    <a:pt x="12658" y="2443"/>
                  </a:cubicBezTo>
                  <a:cubicBezTo>
                    <a:pt x="12658" y="2443"/>
                    <a:pt x="10126" y="7029"/>
                    <a:pt x="5765" y="11992"/>
                  </a:cubicBezTo>
                  <a:cubicBezTo>
                    <a:pt x="5765" y="11991"/>
                    <a:pt x="5764" y="11990"/>
                    <a:pt x="5763" y="11990"/>
                  </a:cubicBezTo>
                  <a:cubicBezTo>
                    <a:pt x="5647" y="11990"/>
                    <a:pt x="2658" y="15225"/>
                    <a:pt x="2658" y="15225"/>
                  </a:cubicBezTo>
                  <a:cubicBezTo>
                    <a:pt x="2582" y="15300"/>
                    <a:pt x="2507" y="15375"/>
                    <a:pt x="2432" y="15425"/>
                  </a:cubicBezTo>
                  <a:cubicBezTo>
                    <a:pt x="2432" y="15601"/>
                    <a:pt x="2457" y="15776"/>
                    <a:pt x="2457" y="15952"/>
                  </a:cubicBezTo>
                  <a:lnTo>
                    <a:pt x="452" y="24448"/>
                  </a:lnTo>
                  <a:cubicBezTo>
                    <a:pt x="452" y="24448"/>
                    <a:pt x="1" y="32448"/>
                    <a:pt x="4008" y="32448"/>
                  </a:cubicBezTo>
                  <a:cubicBezTo>
                    <a:pt x="4817" y="32448"/>
                    <a:pt x="5807" y="32123"/>
                    <a:pt x="7019" y="31340"/>
                  </a:cubicBezTo>
                  <a:cubicBezTo>
                    <a:pt x="7896" y="25927"/>
                    <a:pt x="7395" y="20839"/>
                    <a:pt x="7395" y="20739"/>
                  </a:cubicBezTo>
                  <a:cubicBezTo>
                    <a:pt x="7369" y="20613"/>
                    <a:pt x="10252" y="15200"/>
                    <a:pt x="10202" y="15175"/>
                  </a:cubicBezTo>
                  <a:cubicBezTo>
                    <a:pt x="12056" y="11716"/>
                    <a:pt x="13460" y="7706"/>
                    <a:pt x="13735" y="3044"/>
                  </a:cubicBezTo>
                  <a:cubicBezTo>
                    <a:pt x="14111" y="3019"/>
                    <a:pt x="14613" y="2718"/>
                    <a:pt x="14788" y="2493"/>
                  </a:cubicBezTo>
                  <a:cubicBezTo>
                    <a:pt x="15164" y="2067"/>
                    <a:pt x="15590" y="1716"/>
                    <a:pt x="15615" y="1515"/>
                  </a:cubicBezTo>
                  <a:cubicBezTo>
                    <a:pt x="15806" y="622"/>
                    <a:pt x="15078" y="0"/>
                    <a:pt x="14623" y="0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59" name="Google Shape;2359;p35"/>
            <p:cNvSpPr/>
            <p:nvPr/>
          </p:nvSpPr>
          <p:spPr>
            <a:xfrm>
              <a:off x="3242275" y="9100179"/>
              <a:ext cx="1564348" cy="703471"/>
            </a:xfrm>
            <a:custGeom>
              <a:avLst/>
              <a:gdLst/>
              <a:ahLst/>
              <a:cxnLst/>
              <a:rect l="l" t="t" r="r" b="b"/>
              <a:pathLst>
                <a:path w="21755" h="9783" extrusionOk="0">
                  <a:moveTo>
                    <a:pt x="2450" y="0"/>
                  </a:moveTo>
                  <a:cubicBezTo>
                    <a:pt x="2363" y="0"/>
                    <a:pt x="2281" y="81"/>
                    <a:pt x="2281" y="259"/>
                  </a:cubicBezTo>
                  <a:cubicBezTo>
                    <a:pt x="2281" y="560"/>
                    <a:pt x="2657" y="886"/>
                    <a:pt x="2632" y="1011"/>
                  </a:cubicBezTo>
                  <a:cubicBezTo>
                    <a:pt x="2607" y="1111"/>
                    <a:pt x="1229" y="1186"/>
                    <a:pt x="752" y="1237"/>
                  </a:cubicBezTo>
                  <a:cubicBezTo>
                    <a:pt x="0" y="1312"/>
                    <a:pt x="76" y="2715"/>
                    <a:pt x="953" y="3116"/>
                  </a:cubicBezTo>
                  <a:cubicBezTo>
                    <a:pt x="1034" y="3157"/>
                    <a:pt x="1128" y="3171"/>
                    <a:pt x="1236" y="3171"/>
                  </a:cubicBezTo>
                  <a:cubicBezTo>
                    <a:pt x="1462" y="3171"/>
                    <a:pt x="1749" y="3108"/>
                    <a:pt x="2106" y="3091"/>
                  </a:cubicBezTo>
                  <a:cubicBezTo>
                    <a:pt x="2381" y="3066"/>
                    <a:pt x="3033" y="3016"/>
                    <a:pt x="3334" y="2790"/>
                  </a:cubicBezTo>
                  <a:cubicBezTo>
                    <a:pt x="6717" y="5673"/>
                    <a:pt x="10351" y="7402"/>
                    <a:pt x="13935" y="8480"/>
                  </a:cubicBezTo>
                  <a:cubicBezTo>
                    <a:pt x="13935" y="8580"/>
                    <a:pt x="17770" y="9382"/>
                    <a:pt x="17770" y="9382"/>
                  </a:cubicBezTo>
                  <a:cubicBezTo>
                    <a:pt x="18722" y="9557"/>
                    <a:pt x="19675" y="9683"/>
                    <a:pt x="20602" y="9783"/>
                  </a:cubicBezTo>
                  <a:cubicBezTo>
                    <a:pt x="21755" y="7678"/>
                    <a:pt x="21580" y="5121"/>
                    <a:pt x="20552" y="3693"/>
                  </a:cubicBezTo>
                  <a:lnTo>
                    <a:pt x="21028" y="2740"/>
                  </a:lnTo>
                  <a:lnTo>
                    <a:pt x="15189" y="3242"/>
                  </a:lnTo>
                  <a:cubicBezTo>
                    <a:pt x="8647" y="2941"/>
                    <a:pt x="3660" y="1612"/>
                    <a:pt x="3660" y="1612"/>
                  </a:cubicBezTo>
                  <a:cubicBezTo>
                    <a:pt x="3660" y="1612"/>
                    <a:pt x="3509" y="1111"/>
                    <a:pt x="3334" y="911"/>
                  </a:cubicBezTo>
                  <a:cubicBezTo>
                    <a:pt x="3133" y="685"/>
                    <a:pt x="2707" y="359"/>
                    <a:pt x="2632" y="159"/>
                  </a:cubicBezTo>
                  <a:cubicBezTo>
                    <a:pt x="2598" y="56"/>
                    <a:pt x="2522" y="0"/>
                    <a:pt x="2450" y="0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60" name="Google Shape;2360;p35"/>
            <p:cNvSpPr/>
            <p:nvPr/>
          </p:nvSpPr>
          <p:spPr>
            <a:xfrm>
              <a:off x="5532852" y="8170860"/>
              <a:ext cx="659679" cy="1549966"/>
            </a:xfrm>
            <a:custGeom>
              <a:avLst/>
              <a:gdLst/>
              <a:ahLst/>
              <a:cxnLst/>
              <a:rect l="l" t="t" r="r" b="b"/>
              <a:pathLst>
                <a:path w="9174" h="21555" extrusionOk="0">
                  <a:moveTo>
                    <a:pt x="9148" y="0"/>
                  </a:moveTo>
                  <a:cubicBezTo>
                    <a:pt x="9148" y="125"/>
                    <a:pt x="9123" y="276"/>
                    <a:pt x="9073" y="401"/>
                  </a:cubicBezTo>
                  <a:cubicBezTo>
                    <a:pt x="9023" y="602"/>
                    <a:pt x="8572" y="927"/>
                    <a:pt x="8171" y="1303"/>
                  </a:cubicBezTo>
                  <a:cubicBezTo>
                    <a:pt x="7970" y="1504"/>
                    <a:pt x="7494" y="1780"/>
                    <a:pt x="7118" y="1780"/>
                  </a:cubicBezTo>
                  <a:lnTo>
                    <a:pt x="7068" y="1780"/>
                  </a:lnTo>
                  <a:cubicBezTo>
                    <a:pt x="6391" y="6391"/>
                    <a:pt x="4687" y="10276"/>
                    <a:pt x="2532" y="13559"/>
                  </a:cubicBezTo>
                  <a:cubicBezTo>
                    <a:pt x="2557" y="13584"/>
                    <a:pt x="953" y="16090"/>
                    <a:pt x="0" y="17644"/>
                  </a:cubicBezTo>
                  <a:cubicBezTo>
                    <a:pt x="251" y="18572"/>
                    <a:pt x="476" y="19474"/>
                    <a:pt x="652" y="20226"/>
                  </a:cubicBezTo>
                  <a:cubicBezTo>
                    <a:pt x="752" y="20677"/>
                    <a:pt x="877" y="21128"/>
                    <a:pt x="1003" y="21554"/>
                  </a:cubicBezTo>
                  <a:cubicBezTo>
                    <a:pt x="978" y="20476"/>
                    <a:pt x="903" y="19800"/>
                    <a:pt x="903" y="19775"/>
                  </a:cubicBezTo>
                  <a:cubicBezTo>
                    <a:pt x="903" y="19624"/>
                    <a:pt x="3710" y="14311"/>
                    <a:pt x="3710" y="14211"/>
                  </a:cubicBezTo>
                  <a:cubicBezTo>
                    <a:pt x="5564" y="10752"/>
                    <a:pt x="6968" y="6742"/>
                    <a:pt x="7243" y="2080"/>
                  </a:cubicBezTo>
                  <a:cubicBezTo>
                    <a:pt x="7619" y="2055"/>
                    <a:pt x="8121" y="1754"/>
                    <a:pt x="8296" y="1529"/>
                  </a:cubicBezTo>
                  <a:cubicBezTo>
                    <a:pt x="8672" y="1103"/>
                    <a:pt x="9098" y="752"/>
                    <a:pt x="9123" y="551"/>
                  </a:cubicBezTo>
                  <a:cubicBezTo>
                    <a:pt x="9173" y="351"/>
                    <a:pt x="9173" y="175"/>
                    <a:pt x="9148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61" name="Google Shape;2361;p35"/>
            <p:cNvSpPr/>
            <p:nvPr/>
          </p:nvSpPr>
          <p:spPr>
            <a:xfrm>
              <a:off x="5954511" y="8214076"/>
              <a:ext cx="3739" cy="19918"/>
            </a:xfrm>
            <a:custGeom>
              <a:avLst/>
              <a:gdLst/>
              <a:ahLst/>
              <a:cxnLst/>
              <a:rect l="l" t="t" r="r" b="b"/>
              <a:pathLst>
                <a:path w="52" h="277" extrusionOk="0">
                  <a:moveTo>
                    <a:pt x="51" y="276"/>
                  </a:moveTo>
                  <a:cubicBezTo>
                    <a:pt x="26" y="226"/>
                    <a:pt x="26" y="176"/>
                    <a:pt x="26" y="126"/>
                  </a:cubicBezTo>
                  <a:cubicBezTo>
                    <a:pt x="26" y="101"/>
                    <a:pt x="26" y="51"/>
                    <a:pt x="1" y="1"/>
                  </a:cubicBezTo>
                  <a:lnTo>
                    <a:pt x="1" y="1"/>
                  </a:lnTo>
                  <a:cubicBezTo>
                    <a:pt x="26" y="51"/>
                    <a:pt x="26" y="101"/>
                    <a:pt x="26" y="126"/>
                  </a:cubicBezTo>
                  <a:cubicBezTo>
                    <a:pt x="26" y="176"/>
                    <a:pt x="26" y="226"/>
                    <a:pt x="51" y="276"/>
                  </a:cubicBezTo>
                </a:path>
              </a:pathLst>
            </a:custGeom>
            <a:solidFill>
              <a:srgbClr val="F9B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62" name="Google Shape;2362;p35"/>
            <p:cNvSpPr/>
            <p:nvPr/>
          </p:nvSpPr>
          <p:spPr>
            <a:xfrm>
              <a:off x="5954511" y="8214076"/>
              <a:ext cx="12728" cy="37895"/>
            </a:xfrm>
            <a:custGeom>
              <a:avLst/>
              <a:gdLst/>
              <a:ahLst/>
              <a:cxnLst/>
              <a:rect l="l" t="t" r="r" b="b"/>
              <a:pathLst>
                <a:path w="177" h="527" extrusionOk="0">
                  <a:moveTo>
                    <a:pt x="1" y="1"/>
                  </a:moveTo>
                  <a:lnTo>
                    <a:pt x="1" y="1"/>
                  </a:lnTo>
                  <a:cubicBezTo>
                    <a:pt x="8" y="24"/>
                    <a:pt x="15" y="47"/>
                    <a:pt x="22" y="69"/>
                  </a:cubicBezTo>
                  <a:lnTo>
                    <a:pt x="22" y="69"/>
                  </a:lnTo>
                  <a:cubicBezTo>
                    <a:pt x="19" y="48"/>
                    <a:pt x="13" y="24"/>
                    <a:pt x="1" y="1"/>
                  </a:cubicBezTo>
                  <a:close/>
                  <a:moveTo>
                    <a:pt x="22" y="69"/>
                  </a:moveTo>
                  <a:cubicBezTo>
                    <a:pt x="26" y="93"/>
                    <a:pt x="26" y="113"/>
                    <a:pt x="26" y="126"/>
                  </a:cubicBezTo>
                  <a:cubicBezTo>
                    <a:pt x="26" y="176"/>
                    <a:pt x="26" y="226"/>
                    <a:pt x="51" y="276"/>
                  </a:cubicBezTo>
                  <a:cubicBezTo>
                    <a:pt x="76" y="351"/>
                    <a:pt x="101" y="452"/>
                    <a:pt x="151" y="527"/>
                  </a:cubicBezTo>
                  <a:lnTo>
                    <a:pt x="176" y="477"/>
                  </a:lnTo>
                  <a:cubicBezTo>
                    <a:pt x="176" y="477"/>
                    <a:pt x="94" y="291"/>
                    <a:pt x="22" y="69"/>
                  </a:cubicBezTo>
                  <a:close/>
                </a:path>
              </a:pathLst>
            </a:custGeom>
            <a:solidFill>
              <a:srgbClr val="F14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63" name="Google Shape;2363;p35"/>
            <p:cNvSpPr/>
            <p:nvPr/>
          </p:nvSpPr>
          <p:spPr>
            <a:xfrm>
              <a:off x="5967167" y="8248303"/>
              <a:ext cx="7263" cy="5465"/>
            </a:xfrm>
            <a:custGeom>
              <a:avLst/>
              <a:gdLst/>
              <a:ahLst/>
              <a:cxnLst/>
              <a:rect l="l" t="t" r="r" b="b"/>
              <a:pathLst>
                <a:path w="101" h="76" extrusionOk="0">
                  <a:moveTo>
                    <a:pt x="0" y="1"/>
                  </a:moveTo>
                  <a:cubicBezTo>
                    <a:pt x="0" y="1"/>
                    <a:pt x="25" y="26"/>
                    <a:pt x="101" y="76"/>
                  </a:cubicBezTo>
                  <a:cubicBezTo>
                    <a:pt x="51" y="26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14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64" name="Google Shape;2364;p35"/>
            <p:cNvSpPr/>
            <p:nvPr/>
          </p:nvSpPr>
          <p:spPr>
            <a:xfrm>
              <a:off x="5952714" y="8149504"/>
              <a:ext cx="1870" cy="10570"/>
            </a:xfrm>
            <a:custGeom>
              <a:avLst/>
              <a:gdLst/>
              <a:ahLst/>
              <a:cxnLst/>
              <a:rect l="l" t="t" r="r" b="b"/>
              <a:pathLst>
                <a:path w="26" h="147" extrusionOk="0">
                  <a:moveTo>
                    <a:pt x="1" y="1"/>
                  </a:moveTo>
                  <a:cubicBezTo>
                    <a:pt x="2" y="48"/>
                    <a:pt x="26" y="74"/>
                    <a:pt x="26" y="147"/>
                  </a:cubicBezTo>
                  <a:cubicBezTo>
                    <a:pt x="26" y="122"/>
                    <a:pt x="26" y="122"/>
                    <a:pt x="26" y="122"/>
                  </a:cubicBezTo>
                  <a:cubicBezTo>
                    <a:pt x="26" y="73"/>
                    <a:pt x="2" y="48"/>
                    <a:pt x="1" y="1"/>
                  </a:cubicBezTo>
                  <a:close/>
                </a:path>
              </a:pathLst>
            </a:custGeom>
            <a:solidFill>
              <a:srgbClr val="F9B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65" name="Google Shape;2365;p35"/>
            <p:cNvSpPr/>
            <p:nvPr/>
          </p:nvSpPr>
          <p:spPr>
            <a:xfrm>
              <a:off x="5949118" y="8131168"/>
              <a:ext cx="7263" cy="27109"/>
            </a:xfrm>
            <a:custGeom>
              <a:avLst/>
              <a:gdLst/>
              <a:ahLst/>
              <a:cxnLst/>
              <a:rect l="l" t="t" r="r" b="b"/>
              <a:pathLst>
                <a:path w="101" h="377" extrusionOk="0">
                  <a:moveTo>
                    <a:pt x="101" y="1"/>
                  </a:moveTo>
                  <a:lnTo>
                    <a:pt x="101" y="1"/>
                  </a:lnTo>
                  <a:cubicBezTo>
                    <a:pt x="26" y="26"/>
                    <a:pt x="1" y="101"/>
                    <a:pt x="26" y="201"/>
                  </a:cubicBezTo>
                  <a:cubicBezTo>
                    <a:pt x="26" y="226"/>
                    <a:pt x="26" y="226"/>
                    <a:pt x="51" y="251"/>
                  </a:cubicBezTo>
                  <a:cubicBezTo>
                    <a:pt x="51" y="301"/>
                    <a:pt x="76" y="326"/>
                    <a:pt x="76" y="377"/>
                  </a:cubicBezTo>
                  <a:cubicBezTo>
                    <a:pt x="101" y="251"/>
                    <a:pt x="101" y="101"/>
                    <a:pt x="101" y="1"/>
                  </a:cubicBezTo>
                  <a:close/>
                </a:path>
              </a:pathLst>
            </a:custGeom>
            <a:solidFill>
              <a:srgbClr val="F14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66" name="Google Shape;2366;p35"/>
            <p:cNvSpPr/>
            <p:nvPr/>
          </p:nvSpPr>
          <p:spPr>
            <a:xfrm>
              <a:off x="3258526" y="9235938"/>
              <a:ext cx="1229115" cy="524493"/>
            </a:xfrm>
            <a:custGeom>
              <a:avLst/>
              <a:gdLst/>
              <a:ahLst/>
              <a:cxnLst/>
              <a:rect l="l" t="t" r="r" b="b"/>
              <a:pathLst>
                <a:path w="17093" h="7294" extrusionOk="0">
                  <a:moveTo>
                    <a:pt x="0" y="0"/>
                  </a:moveTo>
                  <a:cubicBezTo>
                    <a:pt x="0" y="376"/>
                    <a:pt x="150" y="827"/>
                    <a:pt x="501" y="1103"/>
                  </a:cubicBezTo>
                  <a:lnTo>
                    <a:pt x="526" y="1103"/>
                  </a:lnTo>
                  <a:cubicBezTo>
                    <a:pt x="576" y="1153"/>
                    <a:pt x="627" y="1178"/>
                    <a:pt x="702" y="1228"/>
                  </a:cubicBezTo>
                  <a:lnTo>
                    <a:pt x="727" y="1228"/>
                  </a:lnTo>
                  <a:cubicBezTo>
                    <a:pt x="802" y="1278"/>
                    <a:pt x="902" y="1278"/>
                    <a:pt x="1003" y="1278"/>
                  </a:cubicBezTo>
                  <a:cubicBezTo>
                    <a:pt x="1228" y="1278"/>
                    <a:pt x="1504" y="1228"/>
                    <a:pt x="1880" y="1203"/>
                  </a:cubicBezTo>
                  <a:cubicBezTo>
                    <a:pt x="2155" y="1178"/>
                    <a:pt x="2807" y="1128"/>
                    <a:pt x="3108" y="902"/>
                  </a:cubicBezTo>
                  <a:cubicBezTo>
                    <a:pt x="6491" y="3785"/>
                    <a:pt x="10125" y="5514"/>
                    <a:pt x="13709" y="6592"/>
                  </a:cubicBezTo>
                  <a:cubicBezTo>
                    <a:pt x="13709" y="6667"/>
                    <a:pt x="15539" y="7068"/>
                    <a:pt x="16667" y="7293"/>
                  </a:cubicBezTo>
                  <a:cubicBezTo>
                    <a:pt x="16817" y="6567"/>
                    <a:pt x="16968" y="5890"/>
                    <a:pt x="17093" y="5263"/>
                  </a:cubicBezTo>
                  <a:cubicBezTo>
                    <a:pt x="15940" y="5163"/>
                    <a:pt x="14361" y="4988"/>
                    <a:pt x="14361" y="4912"/>
                  </a:cubicBezTo>
                  <a:cubicBezTo>
                    <a:pt x="10677" y="4261"/>
                    <a:pt x="6867" y="2933"/>
                    <a:pt x="3183" y="476"/>
                  </a:cubicBezTo>
                  <a:cubicBezTo>
                    <a:pt x="2907" y="727"/>
                    <a:pt x="2281" y="827"/>
                    <a:pt x="1980" y="877"/>
                  </a:cubicBezTo>
                  <a:cubicBezTo>
                    <a:pt x="1579" y="953"/>
                    <a:pt x="1278" y="1078"/>
                    <a:pt x="1028" y="1078"/>
                  </a:cubicBezTo>
                  <a:cubicBezTo>
                    <a:pt x="952" y="1078"/>
                    <a:pt x="902" y="1078"/>
                    <a:pt x="852" y="1053"/>
                  </a:cubicBezTo>
                  <a:cubicBezTo>
                    <a:pt x="351" y="877"/>
                    <a:pt x="75" y="426"/>
                    <a:pt x="0" y="0"/>
                  </a:cubicBez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67" name="Google Shape;2367;p35"/>
            <p:cNvSpPr/>
            <p:nvPr/>
          </p:nvSpPr>
          <p:spPr>
            <a:xfrm>
              <a:off x="3876633" y="9056675"/>
              <a:ext cx="2438455" cy="2710697"/>
            </a:xfrm>
            <a:custGeom>
              <a:avLst/>
              <a:gdLst/>
              <a:ahLst/>
              <a:cxnLst/>
              <a:rect l="l" t="t" r="r" b="b"/>
              <a:pathLst>
                <a:path w="33911" h="37697" extrusionOk="0">
                  <a:moveTo>
                    <a:pt x="20901" y="1"/>
                  </a:moveTo>
                  <a:cubicBezTo>
                    <a:pt x="20317" y="1"/>
                    <a:pt x="19348" y="1593"/>
                    <a:pt x="18196" y="1842"/>
                  </a:cubicBezTo>
                  <a:cubicBezTo>
                    <a:pt x="18196" y="1842"/>
                    <a:pt x="18447" y="4398"/>
                    <a:pt x="15464" y="4924"/>
                  </a:cubicBezTo>
                  <a:cubicBezTo>
                    <a:pt x="15198" y="4970"/>
                    <a:pt x="14960" y="4991"/>
                    <a:pt x="14749" y="4991"/>
                  </a:cubicBezTo>
                  <a:cubicBezTo>
                    <a:pt x="13687" y="4991"/>
                    <a:pt x="13280" y="4465"/>
                    <a:pt x="13133" y="3922"/>
                  </a:cubicBezTo>
                  <a:cubicBezTo>
                    <a:pt x="12962" y="3382"/>
                    <a:pt x="13054" y="2843"/>
                    <a:pt x="13011" y="2843"/>
                  </a:cubicBezTo>
                  <a:cubicBezTo>
                    <a:pt x="13010" y="2843"/>
                    <a:pt x="13009" y="2843"/>
                    <a:pt x="13008" y="2844"/>
                  </a:cubicBezTo>
                  <a:cubicBezTo>
                    <a:pt x="12858" y="2894"/>
                    <a:pt x="9900" y="3145"/>
                    <a:pt x="9424" y="4072"/>
                  </a:cubicBezTo>
                  <a:cubicBezTo>
                    <a:pt x="8973" y="4999"/>
                    <a:pt x="8397" y="8909"/>
                    <a:pt x="6868" y="14724"/>
                  </a:cubicBezTo>
                  <a:cubicBezTo>
                    <a:pt x="5339" y="20538"/>
                    <a:pt x="1" y="34774"/>
                    <a:pt x="1" y="34774"/>
                  </a:cubicBezTo>
                  <a:cubicBezTo>
                    <a:pt x="1" y="34774"/>
                    <a:pt x="2502" y="32701"/>
                    <a:pt x="6212" y="32701"/>
                  </a:cubicBezTo>
                  <a:cubicBezTo>
                    <a:pt x="7498" y="32701"/>
                    <a:pt x="8929" y="32950"/>
                    <a:pt x="10452" y="33621"/>
                  </a:cubicBezTo>
                  <a:cubicBezTo>
                    <a:pt x="16617" y="36353"/>
                    <a:pt x="20126" y="37305"/>
                    <a:pt x="25765" y="37656"/>
                  </a:cubicBezTo>
                  <a:cubicBezTo>
                    <a:pt x="26198" y="37684"/>
                    <a:pt x="26607" y="37696"/>
                    <a:pt x="26994" y="37696"/>
                  </a:cubicBezTo>
                  <a:cubicBezTo>
                    <a:pt x="31584" y="37696"/>
                    <a:pt x="33035" y="35925"/>
                    <a:pt x="33058" y="35902"/>
                  </a:cubicBezTo>
                  <a:cubicBezTo>
                    <a:pt x="33911" y="34849"/>
                    <a:pt x="32657" y="30463"/>
                    <a:pt x="32407" y="29285"/>
                  </a:cubicBezTo>
                  <a:cubicBezTo>
                    <a:pt x="31404" y="24573"/>
                    <a:pt x="29224" y="20288"/>
                    <a:pt x="27144" y="15952"/>
                  </a:cubicBezTo>
                  <a:cubicBezTo>
                    <a:pt x="25915" y="13395"/>
                    <a:pt x="24286" y="10714"/>
                    <a:pt x="23685" y="7907"/>
                  </a:cubicBezTo>
                  <a:cubicBezTo>
                    <a:pt x="23108" y="5250"/>
                    <a:pt x="21605" y="488"/>
                    <a:pt x="21078" y="62"/>
                  </a:cubicBezTo>
                  <a:cubicBezTo>
                    <a:pt x="21024" y="20"/>
                    <a:pt x="20965" y="1"/>
                    <a:pt x="209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68" name="Google Shape;2368;p35"/>
            <p:cNvSpPr/>
            <p:nvPr/>
          </p:nvSpPr>
          <p:spPr>
            <a:xfrm>
              <a:off x="4963354" y="8576340"/>
              <a:ext cx="164093" cy="82981"/>
            </a:xfrm>
            <a:custGeom>
              <a:avLst/>
              <a:gdLst/>
              <a:ahLst/>
              <a:cxnLst/>
              <a:rect l="l" t="t" r="r" b="b"/>
              <a:pathLst>
                <a:path w="2282" h="1154" extrusionOk="0">
                  <a:moveTo>
                    <a:pt x="1178" y="0"/>
                  </a:moveTo>
                  <a:cubicBezTo>
                    <a:pt x="878" y="0"/>
                    <a:pt x="577" y="176"/>
                    <a:pt x="401" y="376"/>
                  </a:cubicBezTo>
                  <a:cubicBezTo>
                    <a:pt x="301" y="476"/>
                    <a:pt x="251" y="602"/>
                    <a:pt x="176" y="727"/>
                  </a:cubicBezTo>
                  <a:cubicBezTo>
                    <a:pt x="101" y="852"/>
                    <a:pt x="51" y="978"/>
                    <a:pt x="0" y="1103"/>
                  </a:cubicBezTo>
                  <a:cubicBezTo>
                    <a:pt x="176" y="877"/>
                    <a:pt x="301" y="652"/>
                    <a:pt x="502" y="476"/>
                  </a:cubicBezTo>
                  <a:cubicBezTo>
                    <a:pt x="685" y="316"/>
                    <a:pt x="889" y="197"/>
                    <a:pt x="1114" y="197"/>
                  </a:cubicBezTo>
                  <a:cubicBezTo>
                    <a:pt x="1136" y="197"/>
                    <a:pt x="1157" y="199"/>
                    <a:pt x="1178" y="201"/>
                  </a:cubicBezTo>
                  <a:cubicBezTo>
                    <a:pt x="1429" y="201"/>
                    <a:pt x="1655" y="326"/>
                    <a:pt x="1855" y="501"/>
                  </a:cubicBezTo>
                  <a:cubicBezTo>
                    <a:pt x="2031" y="677"/>
                    <a:pt x="2206" y="877"/>
                    <a:pt x="2281" y="1153"/>
                  </a:cubicBezTo>
                  <a:cubicBezTo>
                    <a:pt x="2281" y="877"/>
                    <a:pt x="2131" y="602"/>
                    <a:pt x="1955" y="401"/>
                  </a:cubicBezTo>
                  <a:cubicBezTo>
                    <a:pt x="1755" y="176"/>
                    <a:pt x="1479" y="25"/>
                    <a:pt x="1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69" name="Google Shape;2369;p35"/>
            <p:cNvSpPr/>
            <p:nvPr/>
          </p:nvSpPr>
          <p:spPr>
            <a:xfrm>
              <a:off x="4529040" y="8559011"/>
              <a:ext cx="156830" cy="102109"/>
            </a:xfrm>
            <a:custGeom>
              <a:avLst/>
              <a:gdLst/>
              <a:ahLst/>
              <a:cxnLst/>
              <a:rect l="l" t="t" r="r" b="b"/>
              <a:pathLst>
                <a:path w="2181" h="1420" extrusionOk="0">
                  <a:moveTo>
                    <a:pt x="1107" y="0"/>
                  </a:moveTo>
                  <a:cubicBezTo>
                    <a:pt x="1022" y="0"/>
                    <a:pt x="936" y="13"/>
                    <a:pt x="852" y="41"/>
                  </a:cubicBezTo>
                  <a:cubicBezTo>
                    <a:pt x="577" y="141"/>
                    <a:pt x="351" y="366"/>
                    <a:pt x="226" y="617"/>
                  </a:cubicBezTo>
                  <a:cubicBezTo>
                    <a:pt x="176" y="742"/>
                    <a:pt x="126" y="893"/>
                    <a:pt x="75" y="1018"/>
                  </a:cubicBezTo>
                  <a:cubicBezTo>
                    <a:pt x="50" y="1143"/>
                    <a:pt x="25" y="1269"/>
                    <a:pt x="0" y="1419"/>
                  </a:cubicBezTo>
                  <a:cubicBezTo>
                    <a:pt x="101" y="1168"/>
                    <a:pt x="201" y="918"/>
                    <a:pt x="351" y="692"/>
                  </a:cubicBezTo>
                  <a:cubicBezTo>
                    <a:pt x="502" y="467"/>
                    <a:pt x="677" y="291"/>
                    <a:pt x="928" y="216"/>
                  </a:cubicBezTo>
                  <a:cubicBezTo>
                    <a:pt x="1000" y="184"/>
                    <a:pt x="1076" y="170"/>
                    <a:pt x="1152" y="170"/>
                  </a:cubicBezTo>
                  <a:cubicBezTo>
                    <a:pt x="1312" y="170"/>
                    <a:pt x="1477" y="232"/>
                    <a:pt x="1629" y="316"/>
                  </a:cubicBezTo>
                  <a:cubicBezTo>
                    <a:pt x="1855" y="442"/>
                    <a:pt x="2080" y="617"/>
                    <a:pt x="2181" y="868"/>
                  </a:cubicBezTo>
                  <a:cubicBezTo>
                    <a:pt x="2131" y="592"/>
                    <a:pt x="1930" y="341"/>
                    <a:pt x="1705" y="191"/>
                  </a:cubicBezTo>
                  <a:cubicBezTo>
                    <a:pt x="1542" y="83"/>
                    <a:pt x="1327" y="0"/>
                    <a:pt x="1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70" name="Google Shape;2370;p35"/>
            <p:cNvSpPr/>
            <p:nvPr/>
          </p:nvSpPr>
          <p:spPr>
            <a:xfrm>
              <a:off x="4682200" y="8904306"/>
              <a:ext cx="261384" cy="70541"/>
            </a:xfrm>
            <a:custGeom>
              <a:avLst/>
              <a:gdLst/>
              <a:ahLst/>
              <a:cxnLst/>
              <a:rect l="l" t="t" r="r" b="b"/>
              <a:pathLst>
                <a:path w="3635" h="981" extrusionOk="0">
                  <a:moveTo>
                    <a:pt x="3635" y="1"/>
                  </a:moveTo>
                  <a:cubicBezTo>
                    <a:pt x="3359" y="176"/>
                    <a:pt x="3083" y="326"/>
                    <a:pt x="2783" y="452"/>
                  </a:cubicBezTo>
                  <a:cubicBezTo>
                    <a:pt x="2507" y="602"/>
                    <a:pt x="2181" y="702"/>
                    <a:pt x="1880" y="752"/>
                  </a:cubicBezTo>
                  <a:cubicBezTo>
                    <a:pt x="1580" y="828"/>
                    <a:pt x="1254" y="828"/>
                    <a:pt x="953" y="828"/>
                  </a:cubicBezTo>
                  <a:cubicBezTo>
                    <a:pt x="627" y="803"/>
                    <a:pt x="301" y="727"/>
                    <a:pt x="1" y="627"/>
                  </a:cubicBezTo>
                  <a:lnTo>
                    <a:pt x="1" y="627"/>
                  </a:lnTo>
                  <a:cubicBezTo>
                    <a:pt x="276" y="803"/>
                    <a:pt x="602" y="903"/>
                    <a:pt x="928" y="953"/>
                  </a:cubicBezTo>
                  <a:cubicBezTo>
                    <a:pt x="1052" y="972"/>
                    <a:pt x="1177" y="980"/>
                    <a:pt x="1301" y="980"/>
                  </a:cubicBezTo>
                  <a:cubicBezTo>
                    <a:pt x="1503" y="980"/>
                    <a:pt x="1704" y="959"/>
                    <a:pt x="1905" y="928"/>
                  </a:cubicBezTo>
                  <a:cubicBezTo>
                    <a:pt x="2231" y="853"/>
                    <a:pt x="2557" y="727"/>
                    <a:pt x="2833" y="577"/>
                  </a:cubicBezTo>
                  <a:cubicBezTo>
                    <a:pt x="2983" y="502"/>
                    <a:pt x="3133" y="402"/>
                    <a:pt x="3259" y="326"/>
                  </a:cubicBezTo>
                  <a:cubicBezTo>
                    <a:pt x="3384" y="226"/>
                    <a:pt x="3509" y="126"/>
                    <a:pt x="3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71" name="Google Shape;2371;p35"/>
            <p:cNvSpPr/>
            <p:nvPr/>
          </p:nvSpPr>
          <p:spPr>
            <a:xfrm>
              <a:off x="4765108" y="9010655"/>
              <a:ext cx="115412" cy="27109"/>
            </a:xfrm>
            <a:custGeom>
              <a:avLst/>
              <a:gdLst/>
              <a:ahLst/>
              <a:cxnLst/>
              <a:rect l="l" t="t" r="r" b="b"/>
              <a:pathLst>
                <a:path w="1605" h="377" extrusionOk="0">
                  <a:moveTo>
                    <a:pt x="1" y="0"/>
                  </a:moveTo>
                  <a:lnTo>
                    <a:pt x="1" y="0"/>
                  </a:lnTo>
                  <a:cubicBezTo>
                    <a:pt x="76" y="126"/>
                    <a:pt x="201" y="226"/>
                    <a:pt x="351" y="276"/>
                  </a:cubicBezTo>
                  <a:cubicBezTo>
                    <a:pt x="477" y="326"/>
                    <a:pt x="627" y="351"/>
                    <a:pt x="777" y="376"/>
                  </a:cubicBezTo>
                  <a:cubicBezTo>
                    <a:pt x="928" y="376"/>
                    <a:pt x="1078" y="351"/>
                    <a:pt x="1204" y="326"/>
                  </a:cubicBezTo>
                  <a:cubicBezTo>
                    <a:pt x="1354" y="276"/>
                    <a:pt x="1479" y="226"/>
                    <a:pt x="1605" y="151"/>
                  </a:cubicBezTo>
                  <a:lnTo>
                    <a:pt x="1605" y="151"/>
                  </a:lnTo>
                  <a:cubicBezTo>
                    <a:pt x="1454" y="176"/>
                    <a:pt x="1329" y="176"/>
                    <a:pt x="1178" y="201"/>
                  </a:cubicBezTo>
                  <a:lnTo>
                    <a:pt x="777" y="201"/>
                  </a:lnTo>
                  <a:cubicBezTo>
                    <a:pt x="652" y="201"/>
                    <a:pt x="502" y="176"/>
                    <a:pt x="376" y="151"/>
                  </a:cubicBezTo>
                  <a:cubicBezTo>
                    <a:pt x="251" y="126"/>
                    <a:pt x="126" y="75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72" name="Google Shape;2372;p35"/>
            <p:cNvSpPr/>
            <p:nvPr/>
          </p:nvSpPr>
          <p:spPr>
            <a:xfrm>
              <a:off x="4689391" y="8776384"/>
              <a:ext cx="144246" cy="42210"/>
            </a:xfrm>
            <a:custGeom>
              <a:avLst/>
              <a:gdLst/>
              <a:ahLst/>
              <a:cxnLst/>
              <a:rect l="l" t="t" r="r" b="b"/>
              <a:pathLst>
                <a:path w="2006" h="587" extrusionOk="0">
                  <a:moveTo>
                    <a:pt x="1" y="0"/>
                  </a:moveTo>
                  <a:lnTo>
                    <a:pt x="1" y="0"/>
                  </a:lnTo>
                  <a:cubicBezTo>
                    <a:pt x="76" y="75"/>
                    <a:pt x="151" y="151"/>
                    <a:pt x="201" y="201"/>
                  </a:cubicBezTo>
                  <a:cubicBezTo>
                    <a:pt x="277" y="276"/>
                    <a:pt x="352" y="326"/>
                    <a:pt x="427" y="376"/>
                  </a:cubicBezTo>
                  <a:cubicBezTo>
                    <a:pt x="602" y="476"/>
                    <a:pt x="778" y="552"/>
                    <a:pt x="978" y="577"/>
                  </a:cubicBezTo>
                  <a:cubicBezTo>
                    <a:pt x="1029" y="583"/>
                    <a:pt x="1080" y="586"/>
                    <a:pt x="1131" y="586"/>
                  </a:cubicBezTo>
                  <a:cubicBezTo>
                    <a:pt x="1483" y="586"/>
                    <a:pt x="1831" y="435"/>
                    <a:pt x="2006" y="151"/>
                  </a:cubicBezTo>
                  <a:lnTo>
                    <a:pt x="2006" y="151"/>
                  </a:lnTo>
                  <a:cubicBezTo>
                    <a:pt x="1765" y="311"/>
                    <a:pt x="1493" y="423"/>
                    <a:pt x="1214" y="423"/>
                  </a:cubicBezTo>
                  <a:cubicBezTo>
                    <a:pt x="1144" y="423"/>
                    <a:pt x="1074" y="416"/>
                    <a:pt x="1003" y="401"/>
                  </a:cubicBezTo>
                  <a:cubicBezTo>
                    <a:pt x="828" y="401"/>
                    <a:pt x="653" y="326"/>
                    <a:pt x="502" y="251"/>
                  </a:cubicBezTo>
                  <a:cubicBezTo>
                    <a:pt x="327" y="201"/>
                    <a:pt x="176" y="10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73" name="Google Shape;2373;p35"/>
            <p:cNvSpPr/>
            <p:nvPr/>
          </p:nvSpPr>
          <p:spPr>
            <a:xfrm>
              <a:off x="5044464" y="8469272"/>
              <a:ext cx="180272" cy="98082"/>
            </a:xfrm>
            <a:custGeom>
              <a:avLst/>
              <a:gdLst/>
              <a:ahLst/>
              <a:cxnLst/>
              <a:rect l="l" t="t" r="r" b="b"/>
              <a:pathLst>
                <a:path w="2507" h="1364" extrusionOk="0">
                  <a:moveTo>
                    <a:pt x="414" y="1"/>
                  </a:moveTo>
                  <a:cubicBezTo>
                    <a:pt x="276" y="1"/>
                    <a:pt x="138" y="19"/>
                    <a:pt x="0" y="61"/>
                  </a:cubicBezTo>
                  <a:lnTo>
                    <a:pt x="0" y="86"/>
                  </a:lnTo>
                  <a:cubicBezTo>
                    <a:pt x="42" y="84"/>
                    <a:pt x="84" y="83"/>
                    <a:pt x="126" y="83"/>
                  </a:cubicBezTo>
                  <a:cubicBezTo>
                    <a:pt x="581" y="83"/>
                    <a:pt x="1013" y="207"/>
                    <a:pt x="1404" y="437"/>
                  </a:cubicBezTo>
                  <a:cubicBezTo>
                    <a:pt x="1629" y="537"/>
                    <a:pt x="1830" y="662"/>
                    <a:pt x="2005" y="838"/>
                  </a:cubicBezTo>
                  <a:cubicBezTo>
                    <a:pt x="2181" y="988"/>
                    <a:pt x="2356" y="1188"/>
                    <a:pt x="2507" y="1364"/>
                  </a:cubicBezTo>
                  <a:cubicBezTo>
                    <a:pt x="2456" y="1239"/>
                    <a:pt x="2406" y="1138"/>
                    <a:pt x="2331" y="1013"/>
                  </a:cubicBezTo>
                  <a:cubicBezTo>
                    <a:pt x="2256" y="913"/>
                    <a:pt x="2181" y="812"/>
                    <a:pt x="2106" y="737"/>
                  </a:cubicBezTo>
                  <a:cubicBezTo>
                    <a:pt x="1930" y="537"/>
                    <a:pt x="1705" y="386"/>
                    <a:pt x="1504" y="261"/>
                  </a:cubicBezTo>
                  <a:cubicBezTo>
                    <a:pt x="1253" y="161"/>
                    <a:pt x="1028" y="61"/>
                    <a:pt x="752" y="36"/>
                  </a:cubicBezTo>
                  <a:cubicBezTo>
                    <a:pt x="639" y="13"/>
                    <a:pt x="527" y="1"/>
                    <a:pt x="4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74" name="Google Shape;2374;p35"/>
            <p:cNvSpPr/>
            <p:nvPr/>
          </p:nvSpPr>
          <p:spPr>
            <a:xfrm>
              <a:off x="4456917" y="8474737"/>
              <a:ext cx="187535" cy="83628"/>
            </a:xfrm>
            <a:custGeom>
              <a:avLst/>
              <a:gdLst/>
              <a:ahLst/>
              <a:cxnLst/>
              <a:rect l="l" t="t" r="r" b="b"/>
              <a:pathLst>
                <a:path w="2608" h="1163" extrusionOk="0">
                  <a:moveTo>
                    <a:pt x="2033" y="1"/>
                  </a:moveTo>
                  <a:cubicBezTo>
                    <a:pt x="1974" y="1"/>
                    <a:pt x="1915" y="4"/>
                    <a:pt x="1855" y="10"/>
                  </a:cubicBezTo>
                  <a:cubicBezTo>
                    <a:pt x="1605" y="10"/>
                    <a:pt x="1354" y="85"/>
                    <a:pt x="1104" y="160"/>
                  </a:cubicBezTo>
                  <a:cubicBezTo>
                    <a:pt x="878" y="285"/>
                    <a:pt x="652" y="386"/>
                    <a:pt x="452" y="561"/>
                  </a:cubicBezTo>
                  <a:cubicBezTo>
                    <a:pt x="352" y="661"/>
                    <a:pt x="276" y="736"/>
                    <a:pt x="201" y="837"/>
                  </a:cubicBezTo>
                  <a:cubicBezTo>
                    <a:pt x="126" y="937"/>
                    <a:pt x="51" y="1037"/>
                    <a:pt x="1" y="1163"/>
                  </a:cubicBezTo>
                  <a:cubicBezTo>
                    <a:pt x="176" y="987"/>
                    <a:pt x="352" y="812"/>
                    <a:pt x="552" y="686"/>
                  </a:cubicBezTo>
                  <a:cubicBezTo>
                    <a:pt x="728" y="536"/>
                    <a:pt x="953" y="436"/>
                    <a:pt x="1179" y="335"/>
                  </a:cubicBezTo>
                  <a:cubicBezTo>
                    <a:pt x="1538" y="196"/>
                    <a:pt x="1929" y="120"/>
                    <a:pt x="2313" y="120"/>
                  </a:cubicBezTo>
                  <a:cubicBezTo>
                    <a:pt x="2412" y="120"/>
                    <a:pt x="2510" y="125"/>
                    <a:pt x="2607" y="135"/>
                  </a:cubicBezTo>
                  <a:lnTo>
                    <a:pt x="2607" y="110"/>
                  </a:lnTo>
                  <a:cubicBezTo>
                    <a:pt x="2416" y="33"/>
                    <a:pt x="2224" y="1"/>
                    <a:pt x="20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75" name="Google Shape;2375;p35"/>
            <p:cNvSpPr/>
            <p:nvPr/>
          </p:nvSpPr>
          <p:spPr>
            <a:xfrm>
              <a:off x="4132548" y="7839875"/>
              <a:ext cx="1513941" cy="842828"/>
            </a:xfrm>
            <a:custGeom>
              <a:avLst/>
              <a:gdLst/>
              <a:ahLst/>
              <a:cxnLst/>
              <a:rect l="l" t="t" r="r" b="b"/>
              <a:pathLst>
                <a:path w="21054" h="11721" extrusionOk="0">
                  <a:moveTo>
                    <a:pt x="10883" y="0"/>
                  </a:moveTo>
                  <a:cubicBezTo>
                    <a:pt x="9742" y="0"/>
                    <a:pt x="8729" y="167"/>
                    <a:pt x="7995" y="418"/>
                  </a:cubicBezTo>
                  <a:cubicBezTo>
                    <a:pt x="1078" y="2297"/>
                    <a:pt x="0" y="6508"/>
                    <a:pt x="2757" y="7886"/>
                  </a:cubicBezTo>
                  <a:cubicBezTo>
                    <a:pt x="3176" y="8093"/>
                    <a:pt x="3629" y="8178"/>
                    <a:pt x="4101" y="8178"/>
                  </a:cubicBezTo>
                  <a:cubicBezTo>
                    <a:pt x="6032" y="8178"/>
                    <a:pt x="8294" y="6760"/>
                    <a:pt x="9925" y="6458"/>
                  </a:cubicBezTo>
                  <a:cubicBezTo>
                    <a:pt x="10340" y="6376"/>
                    <a:pt x="10663" y="6343"/>
                    <a:pt x="10931" y="6343"/>
                  </a:cubicBezTo>
                  <a:cubicBezTo>
                    <a:pt x="11974" y="6343"/>
                    <a:pt x="12185" y="6839"/>
                    <a:pt x="13760" y="6859"/>
                  </a:cubicBezTo>
                  <a:cubicBezTo>
                    <a:pt x="14061" y="6859"/>
                    <a:pt x="14336" y="6859"/>
                    <a:pt x="14612" y="6834"/>
                  </a:cubicBezTo>
                  <a:cubicBezTo>
                    <a:pt x="15088" y="6809"/>
                    <a:pt x="15514" y="6658"/>
                    <a:pt x="15865" y="6483"/>
                  </a:cubicBezTo>
                  <a:cubicBezTo>
                    <a:pt x="16517" y="7886"/>
                    <a:pt x="17444" y="10142"/>
                    <a:pt x="17369" y="11721"/>
                  </a:cubicBezTo>
                  <a:cubicBezTo>
                    <a:pt x="17369" y="11721"/>
                    <a:pt x="17622" y="11129"/>
                    <a:pt x="18517" y="11129"/>
                  </a:cubicBezTo>
                  <a:cubicBezTo>
                    <a:pt x="18597" y="11129"/>
                    <a:pt x="18682" y="11134"/>
                    <a:pt x="18772" y="11144"/>
                  </a:cubicBezTo>
                  <a:cubicBezTo>
                    <a:pt x="18772" y="11144"/>
                    <a:pt x="21053" y="5280"/>
                    <a:pt x="17770" y="2398"/>
                  </a:cubicBezTo>
                  <a:cubicBezTo>
                    <a:pt x="15699" y="606"/>
                    <a:pt x="13058" y="0"/>
                    <a:pt x="108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76" name="Google Shape;2376;p35"/>
            <p:cNvSpPr/>
            <p:nvPr/>
          </p:nvSpPr>
          <p:spPr>
            <a:xfrm>
              <a:off x="4289304" y="8379892"/>
              <a:ext cx="122674" cy="46884"/>
            </a:xfrm>
            <a:custGeom>
              <a:avLst/>
              <a:gdLst/>
              <a:ahLst/>
              <a:cxnLst/>
              <a:rect l="l" t="t" r="r" b="b"/>
              <a:pathLst>
                <a:path w="1706" h="652" extrusionOk="0">
                  <a:moveTo>
                    <a:pt x="1705" y="652"/>
                  </a:moveTo>
                  <a:cubicBezTo>
                    <a:pt x="1329" y="627"/>
                    <a:pt x="953" y="552"/>
                    <a:pt x="577" y="376"/>
                  </a:cubicBezTo>
                  <a:cubicBezTo>
                    <a:pt x="377" y="276"/>
                    <a:pt x="176" y="151"/>
                    <a:pt x="1" y="0"/>
                  </a:cubicBezTo>
                  <a:cubicBezTo>
                    <a:pt x="176" y="151"/>
                    <a:pt x="377" y="276"/>
                    <a:pt x="577" y="376"/>
                  </a:cubicBezTo>
                  <a:cubicBezTo>
                    <a:pt x="953" y="552"/>
                    <a:pt x="1329" y="627"/>
                    <a:pt x="1705" y="652"/>
                  </a:cubicBezTo>
                  <a:lnTo>
                    <a:pt x="1705" y="652"/>
                  </a:lnTo>
                  <a:close/>
                </a:path>
              </a:pathLst>
            </a:custGeom>
            <a:solidFill>
              <a:srgbClr val="9C90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77" name="Google Shape;2377;p35"/>
            <p:cNvSpPr/>
            <p:nvPr/>
          </p:nvSpPr>
          <p:spPr>
            <a:xfrm>
              <a:off x="4411904" y="8296984"/>
              <a:ext cx="504647" cy="129793"/>
            </a:xfrm>
            <a:custGeom>
              <a:avLst/>
              <a:gdLst/>
              <a:ahLst/>
              <a:cxnLst/>
              <a:rect l="l" t="t" r="r" b="b"/>
              <a:pathLst>
                <a:path w="7018" h="1805" extrusionOk="0">
                  <a:moveTo>
                    <a:pt x="226" y="1805"/>
                  </a:moveTo>
                  <a:cubicBezTo>
                    <a:pt x="151" y="1805"/>
                    <a:pt x="75" y="1805"/>
                    <a:pt x="0" y="1805"/>
                  </a:cubicBezTo>
                  <a:lnTo>
                    <a:pt x="0" y="1805"/>
                  </a:lnTo>
                  <a:cubicBezTo>
                    <a:pt x="75" y="1805"/>
                    <a:pt x="151" y="1805"/>
                    <a:pt x="226" y="1805"/>
                  </a:cubicBezTo>
                  <a:lnTo>
                    <a:pt x="226" y="1805"/>
                  </a:lnTo>
                  <a:close/>
                  <a:moveTo>
                    <a:pt x="2481" y="1354"/>
                  </a:moveTo>
                  <a:cubicBezTo>
                    <a:pt x="3760" y="903"/>
                    <a:pt x="5013" y="301"/>
                    <a:pt x="6040" y="101"/>
                  </a:cubicBezTo>
                  <a:cubicBezTo>
                    <a:pt x="6441" y="26"/>
                    <a:pt x="6767" y="0"/>
                    <a:pt x="7018" y="0"/>
                  </a:cubicBezTo>
                  <a:lnTo>
                    <a:pt x="7018" y="0"/>
                  </a:lnTo>
                  <a:cubicBezTo>
                    <a:pt x="6767" y="0"/>
                    <a:pt x="6441" y="26"/>
                    <a:pt x="6040" y="101"/>
                  </a:cubicBezTo>
                  <a:cubicBezTo>
                    <a:pt x="5013" y="301"/>
                    <a:pt x="3760" y="903"/>
                    <a:pt x="2481" y="1354"/>
                  </a:cubicBezTo>
                  <a:close/>
                </a:path>
              </a:pathLst>
            </a:custGeom>
            <a:solidFill>
              <a:srgbClr val="A03D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78" name="Google Shape;2378;p35"/>
            <p:cNvSpPr/>
            <p:nvPr/>
          </p:nvSpPr>
          <p:spPr>
            <a:xfrm>
              <a:off x="4210063" y="8143823"/>
              <a:ext cx="1277796" cy="538875"/>
            </a:xfrm>
            <a:custGeom>
              <a:avLst/>
              <a:gdLst/>
              <a:ahLst/>
              <a:cxnLst/>
              <a:rect l="l" t="t" r="r" b="b"/>
              <a:pathLst>
                <a:path w="17770" h="7494" extrusionOk="0">
                  <a:moveTo>
                    <a:pt x="727" y="0"/>
                  </a:moveTo>
                  <a:cubicBezTo>
                    <a:pt x="0" y="1278"/>
                    <a:pt x="176" y="2506"/>
                    <a:pt x="1103" y="3283"/>
                  </a:cubicBezTo>
                  <a:cubicBezTo>
                    <a:pt x="1278" y="3434"/>
                    <a:pt x="1479" y="3559"/>
                    <a:pt x="1679" y="3659"/>
                  </a:cubicBezTo>
                  <a:cubicBezTo>
                    <a:pt x="2055" y="3835"/>
                    <a:pt x="2431" y="3910"/>
                    <a:pt x="2807" y="3935"/>
                  </a:cubicBezTo>
                  <a:lnTo>
                    <a:pt x="3033" y="3935"/>
                  </a:lnTo>
                  <a:cubicBezTo>
                    <a:pt x="3760" y="3935"/>
                    <a:pt x="4537" y="3734"/>
                    <a:pt x="5288" y="3484"/>
                  </a:cubicBezTo>
                  <a:cubicBezTo>
                    <a:pt x="6567" y="3033"/>
                    <a:pt x="7820" y="2431"/>
                    <a:pt x="8847" y="2231"/>
                  </a:cubicBezTo>
                  <a:cubicBezTo>
                    <a:pt x="9248" y="2156"/>
                    <a:pt x="9574" y="2130"/>
                    <a:pt x="9825" y="2130"/>
                  </a:cubicBezTo>
                  <a:cubicBezTo>
                    <a:pt x="10827" y="2130"/>
                    <a:pt x="11053" y="2557"/>
                    <a:pt x="12406" y="2632"/>
                  </a:cubicBezTo>
                  <a:lnTo>
                    <a:pt x="12807" y="2632"/>
                  </a:lnTo>
                  <a:cubicBezTo>
                    <a:pt x="13058" y="2632"/>
                    <a:pt x="13309" y="2632"/>
                    <a:pt x="13534" y="2607"/>
                  </a:cubicBezTo>
                  <a:cubicBezTo>
                    <a:pt x="13835" y="2582"/>
                    <a:pt x="14111" y="2531"/>
                    <a:pt x="14361" y="2431"/>
                  </a:cubicBezTo>
                  <a:cubicBezTo>
                    <a:pt x="14512" y="2381"/>
                    <a:pt x="14637" y="2331"/>
                    <a:pt x="14787" y="2256"/>
                  </a:cubicBezTo>
                  <a:cubicBezTo>
                    <a:pt x="15414" y="3609"/>
                    <a:pt x="16291" y="5714"/>
                    <a:pt x="16291" y="7293"/>
                  </a:cubicBezTo>
                  <a:cubicBezTo>
                    <a:pt x="16291" y="7369"/>
                    <a:pt x="16291" y="7444"/>
                    <a:pt x="16291" y="7494"/>
                  </a:cubicBezTo>
                  <a:cubicBezTo>
                    <a:pt x="16291" y="7494"/>
                    <a:pt x="16542" y="6892"/>
                    <a:pt x="17444" y="6892"/>
                  </a:cubicBezTo>
                  <a:cubicBezTo>
                    <a:pt x="17519" y="6892"/>
                    <a:pt x="17594" y="6892"/>
                    <a:pt x="17694" y="6917"/>
                  </a:cubicBezTo>
                  <a:cubicBezTo>
                    <a:pt x="17694" y="6917"/>
                    <a:pt x="17720" y="6817"/>
                    <a:pt x="17770" y="6667"/>
                  </a:cubicBezTo>
                  <a:cubicBezTo>
                    <a:pt x="17669" y="6642"/>
                    <a:pt x="17569" y="6642"/>
                    <a:pt x="17469" y="6642"/>
                  </a:cubicBezTo>
                  <a:cubicBezTo>
                    <a:pt x="16642" y="6642"/>
                    <a:pt x="16366" y="7193"/>
                    <a:pt x="16366" y="7193"/>
                  </a:cubicBezTo>
                  <a:cubicBezTo>
                    <a:pt x="16542" y="5589"/>
                    <a:pt x="15715" y="3308"/>
                    <a:pt x="15138" y="1855"/>
                  </a:cubicBezTo>
                  <a:cubicBezTo>
                    <a:pt x="14762" y="2030"/>
                    <a:pt x="14336" y="2156"/>
                    <a:pt x="13860" y="2156"/>
                  </a:cubicBezTo>
                  <a:lnTo>
                    <a:pt x="13008" y="2156"/>
                  </a:lnTo>
                  <a:cubicBezTo>
                    <a:pt x="11329" y="2030"/>
                    <a:pt x="11228" y="1479"/>
                    <a:pt x="10000" y="1479"/>
                  </a:cubicBezTo>
                  <a:cubicBezTo>
                    <a:pt x="9775" y="1479"/>
                    <a:pt x="9524" y="1504"/>
                    <a:pt x="9198" y="1554"/>
                  </a:cubicBezTo>
                  <a:cubicBezTo>
                    <a:pt x="7619" y="1780"/>
                    <a:pt x="5389" y="2983"/>
                    <a:pt x="3509" y="2983"/>
                  </a:cubicBezTo>
                  <a:cubicBezTo>
                    <a:pt x="2958" y="2983"/>
                    <a:pt x="2456" y="2882"/>
                    <a:pt x="1980" y="2607"/>
                  </a:cubicBezTo>
                  <a:cubicBezTo>
                    <a:pt x="953" y="2030"/>
                    <a:pt x="501" y="1078"/>
                    <a:pt x="7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379" name="Google Shape;2379;p35"/>
            <p:cNvSpPr/>
            <p:nvPr/>
          </p:nvSpPr>
          <p:spPr>
            <a:xfrm>
              <a:off x="3876633" y="9061133"/>
              <a:ext cx="2397037" cy="2706958"/>
            </a:xfrm>
            <a:custGeom>
              <a:avLst/>
              <a:gdLst/>
              <a:ahLst/>
              <a:cxnLst/>
              <a:rect l="l" t="t" r="r" b="b"/>
              <a:pathLst>
                <a:path w="33335" h="37645" extrusionOk="0">
                  <a:moveTo>
                    <a:pt x="21053" y="0"/>
                  </a:moveTo>
                  <a:cubicBezTo>
                    <a:pt x="20677" y="0"/>
                    <a:pt x="22783" y="12481"/>
                    <a:pt x="25038" y="16366"/>
                  </a:cubicBezTo>
                  <a:cubicBezTo>
                    <a:pt x="29875" y="24762"/>
                    <a:pt x="26191" y="33233"/>
                    <a:pt x="18722" y="33233"/>
                  </a:cubicBezTo>
                  <a:cubicBezTo>
                    <a:pt x="18171" y="33233"/>
                    <a:pt x="17570" y="33183"/>
                    <a:pt x="16968" y="33083"/>
                  </a:cubicBezTo>
                  <a:cubicBezTo>
                    <a:pt x="13159" y="32431"/>
                    <a:pt x="9600" y="30877"/>
                    <a:pt x="6091" y="29324"/>
                  </a:cubicBezTo>
                  <a:lnTo>
                    <a:pt x="6066" y="29324"/>
                  </a:lnTo>
                  <a:cubicBezTo>
                    <a:pt x="5590" y="29098"/>
                    <a:pt x="5113" y="29023"/>
                    <a:pt x="4637" y="29023"/>
                  </a:cubicBezTo>
                  <a:cubicBezTo>
                    <a:pt x="3158" y="29023"/>
                    <a:pt x="1755" y="29950"/>
                    <a:pt x="1204" y="31429"/>
                  </a:cubicBezTo>
                  <a:cubicBezTo>
                    <a:pt x="527" y="33309"/>
                    <a:pt x="51" y="34562"/>
                    <a:pt x="1" y="34687"/>
                  </a:cubicBezTo>
                  <a:lnTo>
                    <a:pt x="1" y="34712"/>
                  </a:lnTo>
                  <a:cubicBezTo>
                    <a:pt x="1" y="34712"/>
                    <a:pt x="502" y="34286"/>
                    <a:pt x="1404" y="33810"/>
                  </a:cubicBezTo>
                  <a:cubicBezTo>
                    <a:pt x="2006" y="33509"/>
                    <a:pt x="2783" y="33183"/>
                    <a:pt x="3685" y="32958"/>
                  </a:cubicBezTo>
                  <a:cubicBezTo>
                    <a:pt x="4437" y="32757"/>
                    <a:pt x="5289" y="32632"/>
                    <a:pt x="6191" y="32632"/>
                  </a:cubicBezTo>
                  <a:cubicBezTo>
                    <a:pt x="7494" y="32632"/>
                    <a:pt x="8923" y="32882"/>
                    <a:pt x="10452" y="33559"/>
                  </a:cubicBezTo>
                  <a:cubicBezTo>
                    <a:pt x="10828" y="33735"/>
                    <a:pt x="11153" y="33885"/>
                    <a:pt x="11504" y="34035"/>
                  </a:cubicBezTo>
                  <a:cubicBezTo>
                    <a:pt x="14111" y="35138"/>
                    <a:pt x="16241" y="35940"/>
                    <a:pt x="18347" y="36491"/>
                  </a:cubicBezTo>
                  <a:cubicBezTo>
                    <a:pt x="19149" y="36692"/>
                    <a:pt x="19925" y="36867"/>
                    <a:pt x="20727" y="37018"/>
                  </a:cubicBezTo>
                  <a:cubicBezTo>
                    <a:pt x="22306" y="37319"/>
                    <a:pt x="23910" y="37494"/>
                    <a:pt x="25765" y="37594"/>
                  </a:cubicBezTo>
                  <a:cubicBezTo>
                    <a:pt x="26191" y="37619"/>
                    <a:pt x="26592" y="37644"/>
                    <a:pt x="26993" y="37644"/>
                  </a:cubicBezTo>
                  <a:cubicBezTo>
                    <a:pt x="31580" y="37644"/>
                    <a:pt x="33033" y="35865"/>
                    <a:pt x="33058" y="35840"/>
                  </a:cubicBezTo>
                  <a:cubicBezTo>
                    <a:pt x="33259" y="35589"/>
                    <a:pt x="33334" y="35113"/>
                    <a:pt x="33334" y="34537"/>
                  </a:cubicBezTo>
                  <a:cubicBezTo>
                    <a:pt x="33334" y="32807"/>
                    <a:pt x="32582" y="30100"/>
                    <a:pt x="32407" y="29223"/>
                  </a:cubicBezTo>
                  <a:cubicBezTo>
                    <a:pt x="31404" y="24511"/>
                    <a:pt x="29224" y="20226"/>
                    <a:pt x="27144" y="15890"/>
                  </a:cubicBezTo>
                  <a:cubicBezTo>
                    <a:pt x="25915" y="13333"/>
                    <a:pt x="24286" y="10652"/>
                    <a:pt x="23685" y="7845"/>
                  </a:cubicBezTo>
                  <a:cubicBezTo>
                    <a:pt x="23108" y="5188"/>
                    <a:pt x="21605" y="426"/>
                    <a:pt x="210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</p:grpSp>
      <p:sp>
        <p:nvSpPr>
          <p:cNvPr id="78" name="Google Shape;2306;p35">
            <a:extLst>
              <a:ext uri="{FF2B5EF4-FFF2-40B4-BE49-F238E27FC236}">
                <a16:creationId xmlns:a16="http://schemas.microsoft.com/office/drawing/2014/main" id="{FE5687F7-18C0-40D4-84F2-4C03650A1056}"/>
              </a:ext>
            </a:extLst>
          </p:cNvPr>
          <p:cNvSpPr txBox="1">
            <a:spLocks/>
          </p:cNvSpPr>
          <p:nvPr/>
        </p:nvSpPr>
        <p:spPr>
          <a:xfrm>
            <a:off x="326702" y="1305604"/>
            <a:ext cx="6215407" cy="89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Fredoka One"/>
              <a:buNone/>
              <a:defRPr sz="54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zh-TW" altLang="en-US" sz="3600" dirty="0">
                <a:solidFill>
                  <a:schemeClr val="bg2">
                    <a:lumMod val="2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高雄市政府少年輔導委員會</a:t>
            </a:r>
            <a:endParaRPr lang="zh-TW" altLang="en-US" sz="3600" dirty="0">
              <a:solidFill>
                <a:schemeClr val="bg2">
                  <a:lumMod val="25000"/>
                </a:schemeClr>
              </a:solidFill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矩形: 圓角 53">
            <a:extLst>
              <a:ext uri="{FF2B5EF4-FFF2-40B4-BE49-F238E27FC236}">
                <a16:creationId xmlns:a16="http://schemas.microsoft.com/office/drawing/2014/main" id="{CDDE9D52-B1A7-4D1D-B156-86A945B64453}"/>
              </a:ext>
            </a:extLst>
          </p:cNvPr>
          <p:cNvSpPr/>
          <p:nvPr/>
        </p:nvSpPr>
        <p:spPr>
          <a:xfrm>
            <a:off x="6711092" y="2397385"/>
            <a:ext cx="2103325" cy="2641121"/>
          </a:xfrm>
          <a:prstGeom prst="roundRect">
            <a:avLst/>
          </a:prstGeom>
          <a:solidFill>
            <a:schemeClr val="accent6">
              <a:lumMod val="85000"/>
            </a:schemeClr>
          </a:solidFill>
          <a:ln>
            <a:solidFill>
              <a:srgbClr val="131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矩形: 圓角 52">
            <a:extLst>
              <a:ext uri="{FF2B5EF4-FFF2-40B4-BE49-F238E27FC236}">
                <a16:creationId xmlns:a16="http://schemas.microsoft.com/office/drawing/2014/main" id="{D274403D-066B-43A9-A10C-8493B38C081F}"/>
              </a:ext>
            </a:extLst>
          </p:cNvPr>
          <p:cNvSpPr/>
          <p:nvPr/>
        </p:nvSpPr>
        <p:spPr>
          <a:xfrm>
            <a:off x="4078148" y="2397386"/>
            <a:ext cx="2275727" cy="2641121"/>
          </a:xfrm>
          <a:prstGeom prst="roundRect">
            <a:avLst/>
          </a:prstGeom>
          <a:solidFill>
            <a:schemeClr val="accent6">
              <a:lumMod val="85000"/>
            </a:schemeClr>
          </a:solidFill>
          <a:ln>
            <a:solidFill>
              <a:srgbClr val="131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矩形: 圓角 51">
            <a:extLst>
              <a:ext uri="{FF2B5EF4-FFF2-40B4-BE49-F238E27FC236}">
                <a16:creationId xmlns:a16="http://schemas.microsoft.com/office/drawing/2014/main" id="{C4FBFDF6-2132-4FEA-9861-E9A6183AFD85}"/>
              </a:ext>
            </a:extLst>
          </p:cNvPr>
          <p:cNvSpPr/>
          <p:nvPr/>
        </p:nvSpPr>
        <p:spPr>
          <a:xfrm>
            <a:off x="31249" y="2397386"/>
            <a:ext cx="3934111" cy="2653379"/>
          </a:xfrm>
          <a:prstGeom prst="roundRect">
            <a:avLst/>
          </a:prstGeom>
          <a:solidFill>
            <a:schemeClr val="accent6">
              <a:lumMod val="85000"/>
            </a:schemeClr>
          </a:solidFill>
          <a:ln>
            <a:solidFill>
              <a:srgbClr val="1313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46C7BAC-8557-49D5-8CF1-29193DDCAFF4}"/>
              </a:ext>
            </a:extLst>
          </p:cNvPr>
          <p:cNvSpPr/>
          <p:nvPr/>
        </p:nvSpPr>
        <p:spPr>
          <a:xfrm>
            <a:off x="1030599" y="-34019"/>
            <a:ext cx="84452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TW" altLang="en-US" sz="4000" dirty="0"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小慈在派對中</a:t>
            </a:r>
            <a:endParaRPr kumimoji="1" lang="en-US" altLang="zh-TW" sz="4000" dirty="0">
              <a:solidFill>
                <a:srgbClr val="131313"/>
              </a:solidFill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  <a:p>
            <a:r>
              <a:rPr kumimoji="1" lang="zh-TW" altLang="en-US" sz="4000" dirty="0"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用</a:t>
            </a:r>
            <a:r>
              <a:rPr kumimoji="1" lang="zh-TW" altLang="en-US" sz="4000" dirty="0">
                <a:solidFill>
                  <a:srgbClr val="FF000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「</a:t>
            </a:r>
            <a:r>
              <a:rPr kumimoji="1" lang="zh-TW" altLang="en-US" sz="4000" u="sng" dirty="0">
                <a:solidFill>
                  <a:srgbClr val="FF000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新興毒品</a:t>
            </a:r>
            <a:r>
              <a:rPr kumimoji="1" lang="zh-TW" altLang="en-US" sz="4000" dirty="0">
                <a:solidFill>
                  <a:srgbClr val="FF000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」</a:t>
            </a:r>
            <a:r>
              <a:rPr kumimoji="1" lang="zh-TW" altLang="en-US" sz="4000" dirty="0"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助興</a:t>
            </a:r>
            <a:endParaRPr kumimoji="1" lang="en-US" altLang="zh-TW" sz="4000" dirty="0">
              <a:solidFill>
                <a:srgbClr val="131313"/>
              </a:solidFill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  <a:p>
            <a:r>
              <a:rPr kumimoji="1" lang="zh-TW" altLang="en-US" sz="4000" dirty="0"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好朋友卻</a:t>
            </a:r>
            <a:r>
              <a:rPr kumimoji="1" lang="zh-TW" altLang="en-US" sz="4000" u="sng" dirty="0"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不幸去世</a:t>
            </a:r>
            <a:r>
              <a:rPr kumimoji="1" lang="en-US" altLang="zh-TW" sz="4000" dirty="0"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……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10EA3020-F81A-4D8E-AFB9-50781FF0E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28" y="2565956"/>
            <a:ext cx="3578810" cy="2167543"/>
          </a:xfrm>
          <a:prstGeom prst="rect">
            <a:avLst/>
          </a:prstGeom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1AAB1CFB-709A-49DD-B576-75AE437761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5249" y="2548112"/>
            <a:ext cx="1975940" cy="2219220"/>
          </a:xfrm>
          <a:prstGeom prst="rect">
            <a:avLst/>
          </a:prstGeom>
        </p:spPr>
      </p:pic>
      <p:pic>
        <p:nvPicPr>
          <p:cNvPr id="29" name="圖片 28">
            <a:extLst>
              <a:ext uri="{FF2B5EF4-FFF2-40B4-BE49-F238E27FC236}">
                <a16:creationId xmlns:a16="http://schemas.microsoft.com/office/drawing/2014/main" id="{1741FC1A-2DBA-452A-A415-E0D74C0424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6179" y="2532330"/>
            <a:ext cx="1865936" cy="2267650"/>
          </a:xfrm>
          <a:prstGeom prst="rect">
            <a:avLst/>
          </a:prstGeom>
        </p:spPr>
      </p:pic>
      <p:sp>
        <p:nvSpPr>
          <p:cNvPr id="30" name="文字方塊 29">
            <a:extLst>
              <a:ext uri="{FF2B5EF4-FFF2-40B4-BE49-F238E27FC236}">
                <a16:creationId xmlns:a16="http://schemas.microsoft.com/office/drawing/2014/main" id="{087EE808-ED7F-4FAD-9918-3847814631D3}"/>
              </a:ext>
            </a:extLst>
          </p:cNvPr>
          <p:cNvSpPr txBox="1"/>
          <p:nvPr/>
        </p:nvSpPr>
        <p:spPr>
          <a:xfrm>
            <a:off x="1322644" y="1933345"/>
            <a:ext cx="22074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dirty="0">
                <a:solidFill>
                  <a:schemeClr val="bg1">
                    <a:lumMod val="2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毒果凍</a:t>
            </a: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F4B7F509-A82E-4013-BFD2-59A8DF92CE95}"/>
              </a:ext>
            </a:extLst>
          </p:cNvPr>
          <p:cNvSpPr txBox="1"/>
          <p:nvPr/>
        </p:nvSpPr>
        <p:spPr>
          <a:xfrm>
            <a:off x="4525114" y="1950969"/>
            <a:ext cx="22074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dirty="0">
                <a:solidFill>
                  <a:schemeClr val="bg1">
                    <a:lumMod val="2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毒梅片</a:t>
            </a: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BCA8A0CC-F878-49CC-9C9F-D602B1AA6B14}"/>
              </a:ext>
            </a:extLst>
          </p:cNvPr>
          <p:cNvSpPr txBox="1"/>
          <p:nvPr/>
        </p:nvSpPr>
        <p:spPr>
          <a:xfrm>
            <a:off x="6609443" y="1965017"/>
            <a:ext cx="23194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dirty="0">
                <a:solidFill>
                  <a:schemeClr val="bg1">
                    <a:lumMod val="2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毒運動飲料包</a:t>
            </a:r>
          </a:p>
        </p:txBody>
      </p:sp>
      <p:sp>
        <p:nvSpPr>
          <p:cNvPr id="55" name="橢圓 54">
            <a:extLst>
              <a:ext uri="{FF2B5EF4-FFF2-40B4-BE49-F238E27FC236}">
                <a16:creationId xmlns:a16="http://schemas.microsoft.com/office/drawing/2014/main" id="{F99D2F65-2D08-4B90-BF0B-AE58E78C33C0}"/>
              </a:ext>
            </a:extLst>
          </p:cNvPr>
          <p:cNvSpPr/>
          <p:nvPr/>
        </p:nvSpPr>
        <p:spPr>
          <a:xfrm>
            <a:off x="1881831" y="4733499"/>
            <a:ext cx="232720" cy="202149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橢圓 55">
            <a:extLst>
              <a:ext uri="{FF2B5EF4-FFF2-40B4-BE49-F238E27FC236}">
                <a16:creationId xmlns:a16="http://schemas.microsoft.com/office/drawing/2014/main" id="{6EB2C2FD-6B49-4E17-A9ED-2D7C9FC49515}"/>
              </a:ext>
            </a:extLst>
          </p:cNvPr>
          <p:cNvSpPr/>
          <p:nvPr/>
        </p:nvSpPr>
        <p:spPr>
          <a:xfrm>
            <a:off x="7730175" y="4793278"/>
            <a:ext cx="232720" cy="202149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橢圓 56">
            <a:extLst>
              <a:ext uri="{FF2B5EF4-FFF2-40B4-BE49-F238E27FC236}">
                <a16:creationId xmlns:a16="http://schemas.microsoft.com/office/drawing/2014/main" id="{196897B4-340D-49C4-AE05-17A2B5FD4CF5}"/>
              </a:ext>
            </a:extLst>
          </p:cNvPr>
          <p:cNvSpPr/>
          <p:nvPr/>
        </p:nvSpPr>
        <p:spPr>
          <a:xfrm>
            <a:off x="5136859" y="4778549"/>
            <a:ext cx="232720" cy="202149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71577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3" grpId="0" animBg="1"/>
      <p:bldP spid="52" grpId="0" animBg="1"/>
      <p:bldP spid="30" grpId="0"/>
      <p:bldP spid="32" grpId="0"/>
      <p:bldP spid="33" grpId="0"/>
      <p:bldP spid="55" grpId="0" animBg="1"/>
      <p:bldP spid="56" grpId="0" animBg="1"/>
      <p:bldP spid="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3">
            <a:extLst>
              <a:ext uri="{FF2B5EF4-FFF2-40B4-BE49-F238E27FC236}">
                <a16:creationId xmlns:a16="http://schemas.microsoft.com/office/drawing/2014/main" id="{E072C0A2-A465-4AC0-B576-EF762D21057F}"/>
              </a:ext>
            </a:extLst>
          </p:cNvPr>
          <p:cNvSpPr txBox="1"/>
          <p:nvPr/>
        </p:nvSpPr>
        <p:spPr>
          <a:xfrm>
            <a:off x="313833" y="126722"/>
            <a:ext cx="8830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4000" b="1" dirty="0"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咖啡包、搖頭丸、混合酒精使用</a:t>
            </a:r>
            <a:r>
              <a:rPr kumimoji="1" lang="en-US" altLang="zh-TW" sz="4000" b="1" dirty="0"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……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38ABF0ED-E10A-40DB-8AEB-0F92565E55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0" t="57705" r="70480" b="14362"/>
          <a:stretch/>
        </p:blipFill>
        <p:spPr bwMode="auto">
          <a:xfrm>
            <a:off x="1044212" y="1789801"/>
            <a:ext cx="2015937" cy="2547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Google Shape;6595;p77">
            <a:extLst>
              <a:ext uri="{FF2B5EF4-FFF2-40B4-BE49-F238E27FC236}">
                <a16:creationId xmlns:a16="http://schemas.microsoft.com/office/drawing/2014/main" id="{304D9417-C291-493F-9761-BFE3CF06EA32}"/>
              </a:ext>
            </a:extLst>
          </p:cNvPr>
          <p:cNvSpPr/>
          <p:nvPr/>
        </p:nvSpPr>
        <p:spPr>
          <a:xfrm>
            <a:off x="7840652" y="3241756"/>
            <a:ext cx="230844" cy="296575"/>
          </a:xfrm>
          <a:custGeom>
            <a:avLst/>
            <a:gdLst/>
            <a:ahLst/>
            <a:cxnLst/>
            <a:rect l="l" t="t" r="r" b="b"/>
            <a:pathLst>
              <a:path w="29230" h="37553" extrusionOk="0">
                <a:moveTo>
                  <a:pt x="9655" y="0"/>
                </a:moveTo>
                <a:cubicBezTo>
                  <a:pt x="7693" y="0"/>
                  <a:pt x="5983" y="1692"/>
                  <a:pt x="5974" y="3671"/>
                </a:cubicBezTo>
                <a:cubicBezTo>
                  <a:pt x="5974" y="4182"/>
                  <a:pt x="6085" y="4693"/>
                  <a:pt x="6245" y="5036"/>
                </a:cubicBezTo>
                <a:cubicBezTo>
                  <a:pt x="7169" y="7653"/>
                  <a:pt x="7369" y="9675"/>
                  <a:pt x="6863" y="11515"/>
                </a:cubicBezTo>
                <a:lnTo>
                  <a:pt x="6716" y="11933"/>
                </a:lnTo>
                <a:cubicBezTo>
                  <a:pt x="6089" y="13821"/>
                  <a:pt x="5018" y="16181"/>
                  <a:pt x="1850" y="19345"/>
                </a:cubicBezTo>
                <a:cubicBezTo>
                  <a:pt x="1" y="21194"/>
                  <a:pt x="623" y="24331"/>
                  <a:pt x="3041" y="25340"/>
                </a:cubicBezTo>
                <a:cubicBezTo>
                  <a:pt x="3475" y="25523"/>
                  <a:pt x="3948" y="25620"/>
                  <a:pt x="4422" y="25620"/>
                </a:cubicBezTo>
                <a:cubicBezTo>
                  <a:pt x="4433" y="25620"/>
                  <a:pt x="4443" y="25620"/>
                  <a:pt x="4454" y="25620"/>
                </a:cubicBezTo>
                <a:lnTo>
                  <a:pt x="12866" y="25620"/>
                </a:lnTo>
                <a:lnTo>
                  <a:pt x="14862" y="37552"/>
                </a:lnTo>
                <a:lnTo>
                  <a:pt x="16848" y="25625"/>
                </a:lnTo>
                <a:lnTo>
                  <a:pt x="25243" y="25625"/>
                </a:lnTo>
                <a:cubicBezTo>
                  <a:pt x="25254" y="25625"/>
                  <a:pt x="25264" y="25625"/>
                  <a:pt x="25275" y="25625"/>
                </a:cubicBezTo>
                <a:cubicBezTo>
                  <a:pt x="25753" y="25625"/>
                  <a:pt x="26230" y="25527"/>
                  <a:pt x="26669" y="25345"/>
                </a:cubicBezTo>
                <a:cubicBezTo>
                  <a:pt x="27576" y="24976"/>
                  <a:pt x="28292" y="24256"/>
                  <a:pt x="28660" y="23354"/>
                </a:cubicBezTo>
                <a:cubicBezTo>
                  <a:pt x="29229" y="21980"/>
                  <a:pt x="28914" y="20398"/>
                  <a:pt x="27865" y="19345"/>
                </a:cubicBezTo>
                <a:cubicBezTo>
                  <a:pt x="24701" y="16177"/>
                  <a:pt x="23630" y="13821"/>
                  <a:pt x="22999" y="11933"/>
                </a:cubicBezTo>
                <a:cubicBezTo>
                  <a:pt x="22354" y="9999"/>
                  <a:pt x="22505" y="7880"/>
                  <a:pt x="23443" y="5213"/>
                </a:cubicBezTo>
                <a:cubicBezTo>
                  <a:pt x="23661" y="4733"/>
                  <a:pt x="23772" y="4218"/>
                  <a:pt x="23772" y="3693"/>
                </a:cubicBezTo>
                <a:cubicBezTo>
                  <a:pt x="23759" y="1670"/>
                  <a:pt x="22105" y="27"/>
                  <a:pt x="20100" y="27"/>
                </a:cubicBezTo>
                <a:cubicBezTo>
                  <a:pt x="20098" y="27"/>
                  <a:pt x="20095" y="27"/>
                  <a:pt x="20092" y="27"/>
                </a:cubicBezTo>
                <a:lnTo>
                  <a:pt x="9662" y="0"/>
                </a:lnTo>
                <a:cubicBezTo>
                  <a:pt x="9660" y="0"/>
                  <a:pt x="9657" y="0"/>
                  <a:pt x="9655" y="0"/>
                </a:cubicBezTo>
                <a:close/>
              </a:path>
            </a:pathLst>
          </a:custGeom>
          <a:solidFill>
            <a:srgbClr val="A5B7C6">
              <a:alpha val="72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31313"/>
              </a:solidFill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grpSp>
        <p:nvGrpSpPr>
          <p:cNvPr id="26" name="Google Shape;16945;p86">
            <a:extLst>
              <a:ext uri="{FF2B5EF4-FFF2-40B4-BE49-F238E27FC236}">
                <a16:creationId xmlns:a16="http://schemas.microsoft.com/office/drawing/2014/main" id="{9967C325-5B4F-450C-A887-3B906595F512}"/>
              </a:ext>
            </a:extLst>
          </p:cNvPr>
          <p:cNvGrpSpPr/>
          <p:nvPr/>
        </p:nvGrpSpPr>
        <p:grpSpPr>
          <a:xfrm>
            <a:off x="3902456" y="1493044"/>
            <a:ext cx="4905394" cy="3509884"/>
            <a:chOff x="7957948" y="3375631"/>
            <a:chExt cx="360629" cy="291012"/>
          </a:xfrm>
        </p:grpSpPr>
        <p:sp>
          <p:nvSpPr>
            <p:cNvPr id="27" name="Google Shape;16946;p86">
              <a:extLst>
                <a:ext uri="{FF2B5EF4-FFF2-40B4-BE49-F238E27FC236}">
                  <a16:creationId xmlns:a16="http://schemas.microsoft.com/office/drawing/2014/main" id="{4975CDBB-1B58-4A30-8A0A-AD9CD63F9017}"/>
                </a:ext>
              </a:extLst>
            </p:cNvPr>
            <p:cNvSpPr/>
            <p:nvPr/>
          </p:nvSpPr>
          <p:spPr>
            <a:xfrm>
              <a:off x="7957948" y="3393714"/>
              <a:ext cx="360629" cy="261116"/>
            </a:xfrm>
            <a:custGeom>
              <a:avLst/>
              <a:gdLst/>
              <a:ahLst/>
              <a:cxnLst/>
              <a:rect l="l" t="t" r="r" b="b"/>
              <a:pathLst>
                <a:path w="13800" h="9992" extrusionOk="0">
                  <a:moveTo>
                    <a:pt x="385" y="0"/>
                  </a:moveTo>
                  <a:cubicBezTo>
                    <a:pt x="174" y="0"/>
                    <a:pt x="0" y="173"/>
                    <a:pt x="0" y="395"/>
                  </a:cubicBezTo>
                  <a:lnTo>
                    <a:pt x="0" y="9607"/>
                  </a:lnTo>
                  <a:cubicBezTo>
                    <a:pt x="0" y="9818"/>
                    <a:pt x="174" y="9991"/>
                    <a:pt x="385" y="9991"/>
                  </a:cubicBezTo>
                  <a:lnTo>
                    <a:pt x="13405" y="9991"/>
                  </a:lnTo>
                  <a:cubicBezTo>
                    <a:pt x="13626" y="9991"/>
                    <a:pt x="13799" y="9818"/>
                    <a:pt x="13799" y="9607"/>
                  </a:cubicBezTo>
                  <a:lnTo>
                    <a:pt x="13799" y="395"/>
                  </a:lnTo>
                  <a:cubicBezTo>
                    <a:pt x="13799" y="173"/>
                    <a:pt x="13626" y="0"/>
                    <a:pt x="13405" y="0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8" name="Google Shape;16947;p86">
              <a:extLst>
                <a:ext uri="{FF2B5EF4-FFF2-40B4-BE49-F238E27FC236}">
                  <a16:creationId xmlns:a16="http://schemas.microsoft.com/office/drawing/2014/main" id="{F8ACE5D9-BF25-4A26-BFDA-7913E7261B95}"/>
                </a:ext>
              </a:extLst>
            </p:cNvPr>
            <p:cNvSpPr/>
            <p:nvPr/>
          </p:nvSpPr>
          <p:spPr>
            <a:xfrm>
              <a:off x="8286643" y="3393714"/>
              <a:ext cx="31934" cy="261116"/>
            </a:xfrm>
            <a:custGeom>
              <a:avLst/>
              <a:gdLst/>
              <a:ahLst/>
              <a:cxnLst/>
              <a:rect l="l" t="t" r="r" b="b"/>
              <a:pathLst>
                <a:path w="1222" h="9992" extrusionOk="0">
                  <a:moveTo>
                    <a:pt x="0" y="0"/>
                  </a:moveTo>
                  <a:cubicBezTo>
                    <a:pt x="212" y="0"/>
                    <a:pt x="385" y="173"/>
                    <a:pt x="385" y="395"/>
                  </a:cubicBezTo>
                  <a:lnTo>
                    <a:pt x="385" y="9607"/>
                  </a:lnTo>
                  <a:cubicBezTo>
                    <a:pt x="385" y="9818"/>
                    <a:pt x="212" y="9991"/>
                    <a:pt x="0" y="9991"/>
                  </a:cubicBezTo>
                  <a:lnTo>
                    <a:pt x="827" y="9991"/>
                  </a:lnTo>
                  <a:cubicBezTo>
                    <a:pt x="1048" y="9991"/>
                    <a:pt x="1221" y="9818"/>
                    <a:pt x="1221" y="9607"/>
                  </a:cubicBezTo>
                  <a:lnTo>
                    <a:pt x="1221" y="395"/>
                  </a:lnTo>
                  <a:cubicBezTo>
                    <a:pt x="1221" y="173"/>
                    <a:pt x="1048" y="0"/>
                    <a:pt x="827" y="0"/>
                  </a:cubicBezTo>
                  <a:close/>
                </a:path>
              </a:pathLst>
            </a:custGeom>
            <a:solidFill>
              <a:srgbClr val="70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9" name="Google Shape;16948;p86">
              <a:extLst>
                <a:ext uri="{FF2B5EF4-FFF2-40B4-BE49-F238E27FC236}">
                  <a16:creationId xmlns:a16="http://schemas.microsoft.com/office/drawing/2014/main" id="{3760037C-4860-4BB4-B304-1198D68A14F4}"/>
                </a:ext>
              </a:extLst>
            </p:cNvPr>
            <p:cNvSpPr/>
            <p:nvPr/>
          </p:nvSpPr>
          <p:spPr>
            <a:xfrm>
              <a:off x="7978541" y="3597757"/>
              <a:ext cx="159853" cy="33946"/>
            </a:xfrm>
            <a:custGeom>
              <a:avLst/>
              <a:gdLst/>
              <a:ahLst/>
              <a:cxnLst/>
              <a:rect l="l" t="t" r="r" b="b"/>
              <a:pathLst>
                <a:path w="6117" h="1299" extrusionOk="0">
                  <a:moveTo>
                    <a:pt x="1" y="1"/>
                  </a:moveTo>
                  <a:lnTo>
                    <a:pt x="1" y="1193"/>
                  </a:lnTo>
                  <a:cubicBezTo>
                    <a:pt x="1" y="1251"/>
                    <a:pt x="49" y="1299"/>
                    <a:pt x="116" y="1299"/>
                  </a:cubicBezTo>
                  <a:lnTo>
                    <a:pt x="6117" y="1299"/>
                  </a:lnTo>
                  <a:lnTo>
                    <a:pt x="6117" y="1"/>
                  </a:lnTo>
                  <a:close/>
                </a:path>
              </a:pathLst>
            </a:custGeom>
            <a:solidFill>
              <a:srgbClr val="DF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30" name="Google Shape;16949;p86">
              <a:extLst>
                <a:ext uri="{FF2B5EF4-FFF2-40B4-BE49-F238E27FC236}">
                  <a16:creationId xmlns:a16="http://schemas.microsoft.com/office/drawing/2014/main" id="{55303C62-E4EC-4677-9C97-531D8B290483}"/>
                </a:ext>
              </a:extLst>
            </p:cNvPr>
            <p:cNvSpPr/>
            <p:nvPr/>
          </p:nvSpPr>
          <p:spPr>
            <a:xfrm>
              <a:off x="8138367" y="3597757"/>
              <a:ext cx="159591" cy="33946"/>
            </a:xfrm>
            <a:custGeom>
              <a:avLst/>
              <a:gdLst/>
              <a:ahLst/>
              <a:cxnLst/>
              <a:rect l="l" t="t" r="r" b="b"/>
              <a:pathLst>
                <a:path w="6107" h="1299" extrusionOk="0">
                  <a:moveTo>
                    <a:pt x="1" y="1"/>
                  </a:moveTo>
                  <a:lnTo>
                    <a:pt x="1" y="1299"/>
                  </a:lnTo>
                  <a:lnTo>
                    <a:pt x="6001" y="1299"/>
                  </a:lnTo>
                  <a:cubicBezTo>
                    <a:pt x="6059" y="1299"/>
                    <a:pt x="6107" y="1251"/>
                    <a:pt x="6107" y="1193"/>
                  </a:cubicBezTo>
                  <a:lnTo>
                    <a:pt x="6107" y="1"/>
                  </a:lnTo>
                  <a:close/>
                </a:path>
              </a:pathLst>
            </a:custGeom>
            <a:solidFill>
              <a:srgbClr val="CED7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31" name="Google Shape;16950;p86">
              <a:extLst>
                <a:ext uri="{FF2B5EF4-FFF2-40B4-BE49-F238E27FC236}">
                  <a16:creationId xmlns:a16="http://schemas.microsoft.com/office/drawing/2014/main" id="{43920D34-6FCD-43D5-9A5A-19D2DC33A705}"/>
                </a:ext>
              </a:extLst>
            </p:cNvPr>
            <p:cNvSpPr/>
            <p:nvPr/>
          </p:nvSpPr>
          <p:spPr>
            <a:xfrm>
              <a:off x="8122531" y="3631677"/>
              <a:ext cx="31202" cy="34965"/>
            </a:xfrm>
            <a:custGeom>
              <a:avLst/>
              <a:gdLst/>
              <a:ahLst/>
              <a:cxnLst/>
              <a:rect l="l" t="t" r="r" b="b"/>
              <a:pathLst>
                <a:path w="1194" h="1338" extrusionOk="0">
                  <a:moveTo>
                    <a:pt x="1" y="1"/>
                  </a:moveTo>
                  <a:lnTo>
                    <a:pt x="1" y="1107"/>
                  </a:lnTo>
                  <a:cubicBezTo>
                    <a:pt x="1" y="1232"/>
                    <a:pt x="97" y="1328"/>
                    <a:pt x="222" y="1337"/>
                  </a:cubicBezTo>
                  <a:lnTo>
                    <a:pt x="972" y="1337"/>
                  </a:lnTo>
                  <a:cubicBezTo>
                    <a:pt x="1097" y="1328"/>
                    <a:pt x="1193" y="1232"/>
                    <a:pt x="1193" y="1107"/>
                  </a:cubicBezTo>
                  <a:lnTo>
                    <a:pt x="1193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32" name="Google Shape;16951;p86">
              <a:extLst>
                <a:ext uri="{FF2B5EF4-FFF2-40B4-BE49-F238E27FC236}">
                  <a16:creationId xmlns:a16="http://schemas.microsoft.com/office/drawing/2014/main" id="{15985D56-1463-4327-8B3A-602BD76C7D91}"/>
                </a:ext>
              </a:extLst>
            </p:cNvPr>
            <p:cNvSpPr/>
            <p:nvPr/>
          </p:nvSpPr>
          <p:spPr>
            <a:xfrm>
              <a:off x="7978541" y="3375631"/>
              <a:ext cx="159853" cy="234226"/>
            </a:xfrm>
            <a:custGeom>
              <a:avLst/>
              <a:gdLst/>
              <a:ahLst/>
              <a:cxnLst/>
              <a:rect l="l" t="t" r="r" b="b"/>
              <a:pathLst>
                <a:path w="6117" h="8963" extrusionOk="0">
                  <a:moveTo>
                    <a:pt x="116" y="0"/>
                  </a:moveTo>
                  <a:cubicBezTo>
                    <a:pt x="49" y="0"/>
                    <a:pt x="1" y="48"/>
                    <a:pt x="1" y="106"/>
                  </a:cubicBezTo>
                  <a:lnTo>
                    <a:pt x="1" y="8856"/>
                  </a:lnTo>
                  <a:cubicBezTo>
                    <a:pt x="1" y="8914"/>
                    <a:pt x="49" y="8962"/>
                    <a:pt x="116" y="8962"/>
                  </a:cubicBezTo>
                  <a:lnTo>
                    <a:pt x="6117" y="8962"/>
                  </a:lnTo>
                  <a:lnTo>
                    <a:pt x="6117" y="0"/>
                  </a:ln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33" name="Google Shape;16952;p86">
              <a:extLst>
                <a:ext uri="{FF2B5EF4-FFF2-40B4-BE49-F238E27FC236}">
                  <a16:creationId xmlns:a16="http://schemas.microsoft.com/office/drawing/2014/main" id="{DC1729A8-C1A0-441B-AF56-0134309FFBE3}"/>
                </a:ext>
              </a:extLst>
            </p:cNvPr>
            <p:cNvSpPr/>
            <p:nvPr/>
          </p:nvSpPr>
          <p:spPr>
            <a:xfrm>
              <a:off x="8138367" y="3375631"/>
              <a:ext cx="159591" cy="234252"/>
            </a:xfrm>
            <a:custGeom>
              <a:avLst/>
              <a:gdLst/>
              <a:ahLst/>
              <a:cxnLst/>
              <a:rect l="l" t="t" r="r" b="b"/>
              <a:pathLst>
                <a:path w="6107" h="8964" extrusionOk="0">
                  <a:moveTo>
                    <a:pt x="1" y="0"/>
                  </a:moveTo>
                  <a:lnTo>
                    <a:pt x="1" y="8962"/>
                  </a:lnTo>
                  <a:lnTo>
                    <a:pt x="5992" y="8962"/>
                  </a:lnTo>
                  <a:cubicBezTo>
                    <a:pt x="5997" y="8963"/>
                    <a:pt x="6003" y="8963"/>
                    <a:pt x="6008" y="8963"/>
                  </a:cubicBezTo>
                  <a:cubicBezTo>
                    <a:pt x="6067" y="8963"/>
                    <a:pt x="6107" y="8918"/>
                    <a:pt x="6107" y="8856"/>
                  </a:cubicBezTo>
                  <a:lnTo>
                    <a:pt x="6107" y="106"/>
                  </a:lnTo>
                  <a:cubicBezTo>
                    <a:pt x="6107" y="48"/>
                    <a:pt x="6059" y="0"/>
                    <a:pt x="6001" y="0"/>
                  </a:cubicBez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34" name="Google Shape;16953;p86">
              <a:extLst>
                <a:ext uri="{FF2B5EF4-FFF2-40B4-BE49-F238E27FC236}">
                  <a16:creationId xmlns:a16="http://schemas.microsoft.com/office/drawing/2014/main" id="{54891190-AAF8-4CC1-BA06-E5F4D4483F2F}"/>
                </a:ext>
              </a:extLst>
            </p:cNvPr>
            <p:cNvSpPr/>
            <p:nvPr/>
          </p:nvSpPr>
          <p:spPr>
            <a:xfrm>
              <a:off x="8033576" y="3407277"/>
              <a:ext cx="80958" cy="10584"/>
            </a:xfrm>
            <a:custGeom>
              <a:avLst/>
              <a:gdLst/>
              <a:ahLst/>
              <a:cxnLst/>
              <a:rect l="l" t="t" r="r" b="b"/>
              <a:pathLst>
                <a:path w="3098" h="405" extrusionOk="0">
                  <a:moveTo>
                    <a:pt x="270" y="1"/>
                  </a:moveTo>
                  <a:cubicBezTo>
                    <a:pt x="1" y="1"/>
                    <a:pt x="1" y="404"/>
                    <a:pt x="270" y="404"/>
                  </a:cubicBezTo>
                  <a:lnTo>
                    <a:pt x="2828" y="404"/>
                  </a:lnTo>
                  <a:cubicBezTo>
                    <a:pt x="3097" y="404"/>
                    <a:pt x="3097" y="1"/>
                    <a:pt x="2828" y="1"/>
                  </a:cubicBezTo>
                  <a:close/>
                </a:path>
              </a:pathLst>
            </a:custGeom>
            <a:solidFill>
              <a:srgbClr val="6A8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35" name="Google Shape;16954;p86">
              <a:extLst>
                <a:ext uri="{FF2B5EF4-FFF2-40B4-BE49-F238E27FC236}">
                  <a16:creationId xmlns:a16="http://schemas.microsoft.com/office/drawing/2014/main" id="{2A9463C1-E569-4175-8330-CF1E294DCAF0}"/>
                </a:ext>
              </a:extLst>
            </p:cNvPr>
            <p:cNvSpPr/>
            <p:nvPr/>
          </p:nvSpPr>
          <p:spPr>
            <a:xfrm>
              <a:off x="8003184" y="3428889"/>
              <a:ext cx="111351" cy="10584"/>
            </a:xfrm>
            <a:custGeom>
              <a:avLst/>
              <a:gdLst/>
              <a:ahLst/>
              <a:cxnLst/>
              <a:rect l="l" t="t" r="r" b="b"/>
              <a:pathLst>
                <a:path w="4261" h="405" extrusionOk="0">
                  <a:moveTo>
                    <a:pt x="270" y="1"/>
                  </a:moveTo>
                  <a:cubicBezTo>
                    <a:pt x="0" y="1"/>
                    <a:pt x="0" y="404"/>
                    <a:pt x="270" y="404"/>
                  </a:cubicBezTo>
                  <a:lnTo>
                    <a:pt x="3991" y="404"/>
                  </a:lnTo>
                  <a:cubicBezTo>
                    <a:pt x="4260" y="404"/>
                    <a:pt x="4260" y="1"/>
                    <a:pt x="3991" y="1"/>
                  </a:cubicBezTo>
                  <a:close/>
                </a:path>
              </a:pathLst>
            </a:custGeom>
            <a:solidFill>
              <a:srgbClr val="6A8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36" name="Google Shape;16955;p86">
              <a:extLst>
                <a:ext uri="{FF2B5EF4-FFF2-40B4-BE49-F238E27FC236}">
                  <a16:creationId xmlns:a16="http://schemas.microsoft.com/office/drawing/2014/main" id="{546A3AA1-3642-4A9C-ABEE-1D4C79F9B09F}"/>
                </a:ext>
              </a:extLst>
            </p:cNvPr>
            <p:cNvSpPr/>
            <p:nvPr/>
          </p:nvSpPr>
          <p:spPr>
            <a:xfrm>
              <a:off x="8003184" y="3450761"/>
              <a:ext cx="111351" cy="10584"/>
            </a:xfrm>
            <a:custGeom>
              <a:avLst/>
              <a:gdLst/>
              <a:ahLst/>
              <a:cxnLst/>
              <a:rect l="l" t="t" r="r" b="b"/>
              <a:pathLst>
                <a:path w="4261" h="405" extrusionOk="0">
                  <a:moveTo>
                    <a:pt x="4000" y="0"/>
                  </a:moveTo>
                  <a:cubicBezTo>
                    <a:pt x="3997" y="0"/>
                    <a:pt x="3994" y="0"/>
                    <a:pt x="3991" y="0"/>
                  </a:cubicBezTo>
                  <a:lnTo>
                    <a:pt x="270" y="0"/>
                  </a:lnTo>
                  <a:cubicBezTo>
                    <a:pt x="0" y="0"/>
                    <a:pt x="0" y="404"/>
                    <a:pt x="270" y="404"/>
                  </a:cubicBezTo>
                  <a:lnTo>
                    <a:pt x="3991" y="404"/>
                  </a:lnTo>
                  <a:cubicBezTo>
                    <a:pt x="4257" y="395"/>
                    <a:pt x="4260" y="0"/>
                    <a:pt x="4000" y="0"/>
                  </a:cubicBezTo>
                  <a:close/>
                </a:path>
              </a:pathLst>
            </a:custGeom>
            <a:solidFill>
              <a:srgbClr val="6A8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37" name="Google Shape;16956;p86">
              <a:extLst>
                <a:ext uri="{FF2B5EF4-FFF2-40B4-BE49-F238E27FC236}">
                  <a16:creationId xmlns:a16="http://schemas.microsoft.com/office/drawing/2014/main" id="{659B462F-0C6F-42F8-89F5-DD79E2030D1A}"/>
                </a:ext>
              </a:extLst>
            </p:cNvPr>
            <p:cNvSpPr/>
            <p:nvPr/>
          </p:nvSpPr>
          <p:spPr>
            <a:xfrm>
              <a:off x="8003184" y="3472608"/>
              <a:ext cx="88720" cy="10584"/>
            </a:xfrm>
            <a:custGeom>
              <a:avLst/>
              <a:gdLst/>
              <a:ahLst/>
              <a:cxnLst/>
              <a:rect l="l" t="t" r="r" b="b"/>
              <a:pathLst>
                <a:path w="3395" h="405" extrusionOk="0">
                  <a:moveTo>
                    <a:pt x="270" y="1"/>
                  </a:moveTo>
                  <a:cubicBezTo>
                    <a:pt x="0" y="1"/>
                    <a:pt x="0" y="405"/>
                    <a:pt x="270" y="405"/>
                  </a:cubicBezTo>
                  <a:lnTo>
                    <a:pt x="3126" y="405"/>
                  </a:lnTo>
                  <a:cubicBezTo>
                    <a:pt x="3395" y="405"/>
                    <a:pt x="3395" y="1"/>
                    <a:pt x="3126" y="1"/>
                  </a:cubicBezTo>
                  <a:close/>
                </a:path>
              </a:pathLst>
            </a:custGeom>
            <a:solidFill>
              <a:srgbClr val="6A8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38" name="Google Shape;16957;p86">
              <a:extLst>
                <a:ext uri="{FF2B5EF4-FFF2-40B4-BE49-F238E27FC236}">
                  <a16:creationId xmlns:a16="http://schemas.microsoft.com/office/drawing/2014/main" id="{5523B2D0-D852-4D1A-9F6A-B81B23EEA85D}"/>
                </a:ext>
              </a:extLst>
            </p:cNvPr>
            <p:cNvSpPr/>
            <p:nvPr/>
          </p:nvSpPr>
          <p:spPr>
            <a:xfrm>
              <a:off x="8033576" y="3515831"/>
              <a:ext cx="80958" cy="10584"/>
            </a:xfrm>
            <a:custGeom>
              <a:avLst/>
              <a:gdLst/>
              <a:ahLst/>
              <a:cxnLst/>
              <a:rect l="l" t="t" r="r" b="b"/>
              <a:pathLst>
                <a:path w="3098" h="405" extrusionOk="0">
                  <a:moveTo>
                    <a:pt x="270" y="1"/>
                  </a:moveTo>
                  <a:cubicBezTo>
                    <a:pt x="1" y="1"/>
                    <a:pt x="1" y="405"/>
                    <a:pt x="270" y="405"/>
                  </a:cubicBezTo>
                  <a:lnTo>
                    <a:pt x="2828" y="405"/>
                  </a:lnTo>
                  <a:cubicBezTo>
                    <a:pt x="3097" y="405"/>
                    <a:pt x="3097" y="1"/>
                    <a:pt x="2828" y="1"/>
                  </a:cubicBezTo>
                  <a:close/>
                </a:path>
              </a:pathLst>
            </a:custGeom>
            <a:solidFill>
              <a:srgbClr val="6A8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39" name="Google Shape;16958;p86">
              <a:extLst>
                <a:ext uri="{FF2B5EF4-FFF2-40B4-BE49-F238E27FC236}">
                  <a16:creationId xmlns:a16="http://schemas.microsoft.com/office/drawing/2014/main" id="{B8F6B775-8E64-4BF5-B409-EDE5224F7096}"/>
                </a:ext>
              </a:extLst>
            </p:cNvPr>
            <p:cNvSpPr/>
            <p:nvPr/>
          </p:nvSpPr>
          <p:spPr>
            <a:xfrm>
              <a:off x="8003184" y="3537443"/>
              <a:ext cx="111351" cy="10584"/>
            </a:xfrm>
            <a:custGeom>
              <a:avLst/>
              <a:gdLst/>
              <a:ahLst/>
              <a:cxnLst/>
              <a:rect l="l" t="t" r="r" b="b"/>
              <a:pathLst>
                <a:path w="4261" h="405" extrusionOk="0">
                  <a:moveTo>
                    <a:pt x="270" y="1"/>
                  </a:moveTo>
                  <a:cubicBezTo>
                    <a:pt x="0" y="1"/>
                    <a:pt x="0" y="405"/>
                    <a:pt x="270" y="405"/>
                  </a:cubicBezTo>
                  <a:lnTo>
                    <a:pt x="3991" y="405"/>
                  </a:lnTo>
                  <a:cubicBezTo>
                    <a:pt x="4260" y="405"/>
                    <a:pt x="4260" y="1"/>
                    <a:pt x="3991" y="1"/>
                  </a:cubicBezTo>
                  <a:close/>
                </a:path>
              </a:pathLst>
            </a:custGeom>
            <a:solidFill>
              <a:srgbClr val="6A8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40" name="Google Shape;16959;p86">
              <a:extLst>
                <a:ext uri="{FF2B5EF4-FFF2-40B4-BE49-F238E27FC236}">
                  <a16:creationId xmlns:a16="http://schemas.microsoft.com/office/drawing/2014/main" id="{7409B11F-7435-49E8-8269-116B3D931BF1}"/>
                </a:ext>
              </a:extLst>
            </p:cNvPr>
            <p:cNvSpPr/>
            <p:nvPr/>
          </p:nvSpPr>
          <p:spPr>
            <a:xfrm>
              <a:off x="8003184" y="3559316"/>
              <a:ext cx="55296" cy="10584"/>
            </a:xfrm>
            <a:custGeom>
              <a:avLst/>
              <a:gdLst/>
              <a:ahLst/>
              <a:cxnLst/>
              <a:rect l="l" t="t" r="r" b="b"/>
              <a:pathLst>
                <a:path w="2116" h="405" extrusionOk="0">
                  <a:moveTo>
                    <a:pt x="270" y="0"/>
                  </a:moveTo>
                  <a:cubicBezTo>
                    <a:pt x="0" y="0"/>
                    <a:pt x="0" y="404"/>
                    <a:pt x="270" y="404"/>
                  </a:cubicBezTo>
                  <a:lnTo>
                    <a:pt x="1847" y="404"/>
                  </a:lnTo>
                  <a:cubicBezTo>
                    <a:pt x="2116" y="404"/>
                    <a:pt x="2116" y="0"/>
                    <a:pt x="1847" y="0"/>
                  </a:cubicBezTo>
                  <a:close/>
                </a:path>
              </a:pathLst>
            </a:custGeom>
            <a:solidFill>
              <a:srgbClr val="6A8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41" name="Google Shape;16960;p86">
              <a:extLst>
                <a:ext uri="{FF2B5EF4-FFF2-40B4-BE49-F238E27FC236}">
                  <a16:creationId xmlns:a16="http://schemas.microsoft.com/office/drawing/2014/main" id="{21074EE0-80FD-4F86-B546-C8DFE7DB466F}"/>
                </a:ext>
              </a:extLst>
            </p:cNvPr>
            <p:cNvSpPr/>
            <p:nvPr/>
          </p:nvSpPr>
          <p:spPr>
            <a:xfrm>
              <a:off x="8190632" y="3479664"/>
              <a:ext cx="81194" cy="10558"/>
            </a:xfrm>
            <a:custGeom>
              <a:avLst/>
              <a:gdLst/>
              <a:ahLst/>
              <a:cxnLst/>
              <a:rect l="l" t="t" r="r" b="b"/>
              <a:pathLst>
                <a:path w="3107" h="404" extrusionOk="0">
                  <a:moveTo>
                    <a:pt x="270" y="0"/>
                  </a:moveTo>
                  <a:cubicBezTo>
                    <a:pt x="1" y="0"/>
                    <a:pt x="1" y="404"/>
                    <a:pt x="270" y="404"/>
                  </a:cubicBezTo>
                  <a:lnTo>
                    <a:pt x="2838" y="404"/>
                  </a:lnTo>
                  <a:cubicBezTo>
                    <a:pt x="3107" y="404"/>
                    <a:pt x="3107" y="0"/>
                    <a:pt x="2838" y="0"/>
                  </a:cubicBezTo>
                  <a:close/>
                </a:path>
              </a:pathLst>
            </a:custGeom>
            <a:solidFill>
              <a:srgbClr val="6A8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42" name="Google Shape;16961;p86">
              <a:extLst>
                <a:ext uri="{FF2B5EF4-FFF2-40B4-BE49-F238E27FC236}">
                  <a16:creationId xmlns:a16="http://schemas.microsoft.com/office/drawing/2014/main" id="{FAD20FD6-7840-4127-9B38-81095BE0C5FC}"/>
                </a:ext>
              </a:extLst>
            </p:cNvPr>
            <p:cNvSpPr/>
            <p:nvPr/>
          </p:nvSpPr>
          <p:spPr>
            <a:xfrm>
              <a:off x="8160240" y="3501511"/>
              <a:ext cx="111586" cy="10584"/>
            </a:xfrm>
            <a:custGeom>
              <a:avLst/>
              <a:gdLst/>
              <a:ahLst/>
              <a:cxnLst/>
              <a:rect l="l" t="t" r="r" b="b"/>
              <a:pathLst>
                <a:path w="4270" h="405" extrusionOk="0">
                  <a:moveTo>
                    <a:pt x="270" y="1"/>
                  </a:moveTo>
                  <a:cubicBezTo>
                    <a:pt x="0" y="1"/>
                    <a:pt x="0" y="405"/>
                    <a:pt x="270" y="405"/>
                  </a:cubicBezTo>
                  <a:lnTo>
                    <a:pt x="4001" y="405"/>
                  </a:lnTo>
                  <a:cubicBezTo>
                    <a:pt x="4270" y="405"/>
                    <a:pt x="4270" y="1"/>
                    <a:pt x="4001" y="1"/>
                  </a:cubicBezTo>
                  <a:close/>
                </a:path>
              </a:pathLst>
            </a:custGeom>
            <a:solidFill>
              <a:srgbClr val="6A8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43" name="Google Shape;16962;p86">
              <a:extLst>
                <a:ext uri="{FF2B5EF4-FFF2-40B4-BE49-F238E27FC236}">
                  <a16:creationId xmlns:a16="http://schemas.microsoft.com/office/drawing/2014/main" id="{C1DFC477-AA53-4F2F-88D0-07AC09AD2EA8}"/>
                </a:ext>
              </a:extLst>
            </p:cNvPr>
            <p:cNvSpPr/>
            <p:nvPr/>
          </p:nvSpPr>
          <p:spPr>
            <a:xfrm>
              <a:off x="8160475" y="3523122"/>
              <a:ext cx="55061" cy="10584"/>
            </a:xfrm>
            <a:custGeom>
              <a:avLst/>
              <a:gdLst/>
              <a:ahLst/>
              <a:cxnLst/>
              <a:rect l="l" t="t" r="r" b="b"/>
              <a:pathLst>
                <a:path w="2107" h="405" extrusionOk="0">
                  <a:moveTo>
                    <a:pt x="270" y="1"/>
                  </a:moveTo>
                  <a:cubicBezTo>
                    <a:pt x="1" y="1"/>
                    <a:pt x="1" y="404"/>
                    <a:pt x="270" y="404"/>
                  </a:cubicBezTo>
                  <a:lnTo>
                    <a:pt x="1847" y="404"/>
                  </a:lnTo>
                  <a:cubicBezTo>
                    <a:pt x="2107" y="404"/>
                    <a:pt x="2107" y="1"/>
                    <a:pt x="1847" y="1"/>
                  </a:cubicBezTo>
                  <a:close/>
                </a:path>
              </a:pathLst>
            </a:custGeom>
            <a:solidFill>
              <a:srgbClr val="6A82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44" name="Google Shape;16963;p86">
              <a:extLst>
                <a:ext uri="{FF2B5EF4-FFF2-40B4-BE49-F238E27FC236}">
                  <a16:creationId xmlns:a16="http://schemas.microsoft.com/office/drawing/2014/main" id="{2A0FB286-CAB3-4904-93CC-FFB7678942B8}"/>
                </a:ext>
              </a:extLst>
            </p:cNvPr>
            <p:cNvSpPr/>
            <p:nvPr/>
          </p:nvSpPr>
          <p:spPr>
            <a:xfrm>
              <a:off x="8169778" y="3412556"/>
              <a:ext cx="97291" cy="36220"/>
            </a:xfrm>
            <a:custGeom>
              <a:avLst/>
              <a:gdLst/>
              <a:ahLst/>
              <a:cxnLst/>
              <a:rect l="l" t="t" r="r" b="b"/>
              <a:pathLst>
                <a:path w="3723" h="1386" extrusionOk="0">
                  <a:moveTo>
                    <a:pt x="107" y="1"/>
                  </a:moveTo>
                  <a:cubicBezTo>
                    <a:pt x="49" y="1"/>
                    <a:pt x="1" y="49"/>
                    <a:pt x="1" y="106"/>
                  </a:cubicBezTo>
                  <a:lnTo>
                    <a:pt x="1" y="1279"/>
                  </a:lnTo>
                  <a:cubicBezTo>
                    <a:pt x="1" y="1337"/>
                    <a:pt x="49" y="1385"/>
                    <a:pt x="107" y="1385"/>
                  </a:cubicBezTo>
                  <a:lnTo>
                    <a:pt x="3616" y="1385"/>
                  </a:lnTo>
                  <a:cubicBezTo>
                    <a:pt x="3674" y="1385"/>
                    <a:pt x="3722" y="1337"/>
                    <a:pt x="3722" y="1279"/>
                  </a:cubicBezTo>
                  <a:lnTo>
                    <a:pt x="3722" y="106"/>
                  </a:lnTo>
                  <a:cubicBezTo>
                    <a:pt x="3722" y="49"/>
                    <a:pt x="3674" y="1"/>
                    <a:pt x="3616" y="1"/>
                  </a:cubicBez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</p:grpSp>
      <p:pic>
        <p:nvPicPr>
          <p:cNvPr id="7" name="Picture 3">
            <a:extLst>
              <a:ext uri="{FF2B5EF4-FFF2-40B4-BE49-F238E27FC236}">
                <a16:creationId xmlns:a16="http://schemas.microsoft.com/office/drawing/2014/main" id="{981C757B-5277-4B4E-B511-510588A125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02" t="54155" r="4228" b="17912"/>
          <a:stretch/>
        </p:blipFill>
        <p:spPr bwMode="auto">
          <a:xfrm>
            <a:off x="6487678" y="1733386"/>
            <a:ext cx="1939456" cy="2530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56C7F9FE-AEB6-4E13-B805-69D647C060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1" t="54155" r="35104" b="17912"/>
          <a:stretch/>
        </p:blipFill>
        <p:spPr bwMode="auto">
          <a:xfrm>
            <a:off x="4321169" y="1718493"/>
            <a:ext cx="1934632" cy="253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Google Shape;8989;p82">
            <a:extLst>
              <a:ext uri="{FF2B5EF4-FFF2-40B4-BE49-F238E27FC236}">
                <a16:creationId xmlns:a16="http://schemas.microsoft.com/office/drawing/2014/main" id="{58941939-0689-4B02-8393-07FE8FE657E0}"/>
              </a:ext>
            </a:extLst>
          </p:cNvPr>
          <p:cNvSpPr/>
          <p:nvPr/>
        </p:nvSpPr>
        <p:spPr>
          <a:xfrm>
            <a:off x="885656" y="1530712"/>
            <a:ext cx="389529" cy="480130"/>
          </a:xfrm>
          <a:custGeom>
            <a:avLst/>
            <a:gdLst/>
            <a:ahLst/>
            <a:cxnLst/>
            <a:rect l="l" t="t" r="r" b="b"/>
            <a:pathLst>
              <a:path w="8955" h="8669" extrusionOk="0">
                <a:moveTo>
                  <a:pt x="6211" y="1422"/>
                </a:moveTo>
                <a:cubicBezTo>
                  <a:pt x="6562" y="1422"/>
                  <a:pt x="6912" y="1556"/>
                  <a:pt x="7179" y="1823"/>
                </a:cubicBezTo>
                <a:cubicBezTo>
                  <a:pt x="7713" y="2357"/>
                  <a:pt x="7713" y="3224"/>
                  <a:pt x="7179" y="3765"/>
                </a:cubicBezTo>
                <a:lnTo>
                  <a:pt x="5445" y="5499"/>
                </a:lnTo>
                <a:lnTo>
                  <a:pt x="5077" y="5589"/>
                </a:lnTo>
                <a:lnTo>
                  <a:pt x="3822" y="7122"/>
                </a:lnTo>
                <a:lnTo>
                  <a:pt x="3725" y="7219"/>
                </a:lnTo>
                <a:cubicBezTo>
                  <a:pt x="3455" y="7496"/>
                  <a:pt x="3097" y="7635"/>
                  <a:pt x="2739" y="7635"/>
                </a:cubicBezTo>
                <a:cubicBezTo>
                  <a:pt x="2388" y="7635"/>
                  <a:pt x="2037" y="7501"/>
                  <a:pt x="1769" y="7233"/>
                </a:cubicBezTo>
                <a:cubicBezTo>
                  <a:pt x="1228" y="6692"/>
                  <a:pt x="1235" y="5811"/>
                  <a:pt x="1783" y="5277"/>
                </a:cubicBezTo>
                <a:lnTo>
                  <a:pt x="5237" y="1823"/>
                </a:lnTo>
                <a:cubicBezTo>
                  <a:pt x="5507" y="1556"/>
                  <a:pt x="5859" y="1422"/>
                  <a:pt x="6211" y="1422"/>
                </a:cubicBezTo>
                <a:close/>
                <a:moveTo>
                  <a:pt x="6211" y="0"/>
                </a:moveTo>
                <a:cubicBezTo>
                  <a:pt x="5495" y="0"/>
                  <a:pt x="4779" y="273"/>
                  <a:pt x="4231" y="817"/>
                </a:cubicBezTo>
                <a:lnTo>
                  <a:pt x="777" y="4271"/>
                </a:lnTo>
                <a:lnTo>
                  <a:pt x="0" y="6678"/>
                </a:lnTo>
                <a:cubicBezTo>
                  <a:pt x="63" y="7080"/>
                  <a:pt x="208" y="7469"/>
                  <a:pt x="437" y="7809"/>
                </a:cubicBezTo>
                <a:lnTo>
                  <a:pt x="479" y="7767"/>
                </a:lnTo>
                <a:cubicBezTo>
                  <a:pt x="548" y="7941"/>
                  <a:pt x="652" y="8093"/>
                  <a:pt x="784" y="8225"/>
                </a:cubicBezTo>
                <a:cubicBezTo>
                  <a:pt x="1082" y="8523"/>
                  <a:pt x="1494" y="8668"/>
                  <a:pt x="1951" y="8668"/>
                </a:cubicBezTo>
                <a:cubicBezTo>
                  <a:pt x="2079" y="8668"/>
                  <a:pt x="2211" y="8657"/>
                  <a:pt x="2345" y="8634"/>
                </a:cubicBezTo>
                <a:cubicBezTo>
                  <a:pt x="2948" y="8523"/>
                  <a:pt x="3600" y="8183"/>
                  <a:pt x="4148" y="7642"/>
                </a:cubicBezTo>
                <a:lnTo>
                  <a:pt x="7602" y="4188"/>
                </a:lnTo>
                <a:cubicBezTo>
                  <a:pt x="8691" y="3092"/>
                  <a:pt x="8955" y="1587"/>
                  <a:pt x="8185" y="817"/>
                </a:cubicBezTo>
                <a:cubicBezTo>
                  <a:pt x="7640" y="273"/>
                  <a:pt x="6926" y="0"/>
                  <a:pt x="6211" y="0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31313"/>
              </a:solidFill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sp>
        <p:nvSpPr>
          <p:cNvPr id="47" name="Google Shape;8989;p82">
            <a:extLst>
              <a:ext uri="{FF2B5EF4-FFF2-40B4-BE49-F238E27FC236}">
                <a16:creationId xmlns:a16="http://schemas.microsoft.com/office/drawing/2014/main" id="{3B71C29A-0FAB-4599-A761-4BAD7A6E0E58}"/>
              </a:ext>
            </a:extLst>
          </p:cNvPr>
          <p:cNvSpPr/>
          <p:nvPr/>
        </p:nvSpPr>
        <p:spPr>
          <a:xfrm>
            <a:off x="2844637" y="4077969"/>
            <a:ext cx="389529" cy="480130"/>
          </a:xfrm>
          <a:custGeom>
            <a:avLst/>
            <a:gdLst/>
            <a:ahLst/>
            <a:cxnLst/>
            <a:rect l="l" t="t" r="r" b="b"/>
            <a:pathLst>
              <a:path w="8955" h="8669" extrusionOk="0">
                <a:moveTo>
                  <a:pt x="6211" y="1422"/>
                </a:moveTo>
                <a:cubicBezTo>
                  <a:pt x="6562" y="1422"/>
                  <a:pt x="6912" y="1556"/>
                  <a:pt x="7179" y="1823"/>
                </a:cubicBezTo>
                <a:cubicBezTo>
                  <a:pt x="7713" y="2357"/>
                  <a:pt x="7713" y="3224"/>
                  <a:pt x="7179" y="3765"/>
                </a:cubicBezTo>
                <a:lnTo>
                  <a:pt x="5445" y="5499"/>
                </a:lnTo>
                <a:lnTo>
                  <a:pt x="5077" y="5589"/>
                </a:lnTo>
                <a:lnTo>
                  <a:pt x="3822" y="7122"/>
                </a:lnTo>
                <a:lnTo>
                  <a:pt x="3725" y="7219"/>
                </a:lnTo>
                <a:cubicBezTo>
                  <a:pt x="3455" y="7496"/>
                  <a:pt x="3097" y="7635"/>
                  <a:pt x="2739" y="7635"/>
                </a:cubicBezTo>
                <a:cubicBezTo>
                  <a:pt x="2388" y="7635"/>
                  <a:pt x="2037" y="7501"/>
                  <a:pt x="1769" y="7233"/>
                </a:cubicBezTo>
                <a:cubicBezTo>
                  <a:pt x="1228" y="6692"/>
                  <a:pt x="1235" y="5811"/>
                  <a:pt x="1783" y="5277"/>
                </a:cubicBezTo>
                <a:lnTo>
                  <a:pt x="5237" y="1823"/>
                </a:lnTo>
                <a:cubicBezTo>
                  <a:pt x="5507" y="1556"/>
                  <a:pt x="5859" y="1422"/>
                  <a:pt x="6211" y="1422"/>
                </a:cubicBezTo>
                <a:close/>
                <a:moveTo>
                  <a:pt x="6211" y="0"/>
                </a:moveTo>
                <a:cubicBezTo>
                  <a:pt x="5495" y="0"/>
                  <a:pt x="4779" y="273"/>
                  <a:pt x="4231" y="817"/>
                </a:cubicBezTo>
                <a:lnTo>
                  <a:pt x="777" y="4271"/>
                </a:lnTo>
                <a:lnTo>
                  <a:pt x="0" y="6678"/>
                </a:lnTo>
                <a:cubicBezTo>
                  <a:pt x="63" y="7080"/>
                  <a:pt x="208" y="7469"/>
                  <a:pt x="437" y="7809"/>
                </a:cubicBezTo>
                <a:lnTo>
                  <a:pt x="479" y="7767"/>
                </a:lnTo>
                <a:cubicBezTo>
                  <a:pt x="548" y="7941"/>
                  <a:pt x="652" y="8093"/>
                  <a:pt x="784" y="8225"/>
                </a:cubicBezTo>
                <a:cubicBezTo>
                  <a:pt x="1082" y="8523"/>
                  <a:pt x="1494" y="8668"/>
                  <a:pt x="1951" y="8668"/>
                </a:cubicBezTo>
                <a:cubicBezTo>
                  <a:pt x="2079" y="8668"/>
                  <a:pt x="2211" y="8657"/>
                  <a:pt x="2345" y="8634"/>
                </a:cubicBezTo>
                <a:cubicBezTo>
                  <a:pt x="2948" y="8523"/>
                  <a:pt x="3600" y="8183"/>
                  <a:pt x="4148" y="7642"/>
                </a:cubicBezTo>
                <a:lnTo>
                  <a:pt x="7602" y="4188"/>
                </a:lnTo>
                <a:cubicBezTo>
                  <a:pt x="8691" y="3092"/>
                  <a:pt x="8955" y="1587"/>
                  <a:pt x="8185" y="817"/>
                </a:cubicBezTo>
                <a:cubicBezTo>
                  <a:pt x="7640" y="273"/>
                  <a:pt x="6926" y="0"/>
                  <a:pt x="6211" y="0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31313"/>
              </a:solidFill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7145A3CB-AF54-4A72-AE1B-E31A239DE885}"/>
              </a:ext>
            </a:extLst>
          </p:cNvPr>
          <p:cNvSpPr txBox="1"/>
          <p:nvPr/>
        </p:nvSpPr>
        <p:spPr>
          <a:xfrm>
            <a:off x="1358887" y="4360569"/>
            <a:ext cx="22074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dirty="0"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毒果凍</a:t>
            </a: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4DF8D232-F8AA-4795-A95E-81DB93460D8D}"/>
              </a:ext>
            </a:extLst>
          </p:cNvPr>
          <p:cNvSpPr txBox="1"/>
          <p:nvPr/>
        </p:nvSpPr>
        <p:spPr>
          <a:xfrm>
            <a:off x="4628389" y="4404764"/>
            <a:ext cx="22074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dirty="0"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毒梅粉</a:t>
            </a:r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0F9F71AB-8306-4BD1-8C2F-13D5FB7AB79F}"/>
              </a:ext>
            </a:extLst>
          </p:cNvPr>
          <p:cNvSpPr txBox="1"/>
          <p:nvPr/>
        </p:nvSpPr>
        <p:spPr>
          <a:xfrm>
            <a:off x="6936581" y="4400524"/>
            <a:ext cx="22074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dirty="0"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毒奶茶包</a:t>
            </a:r>
          </a:p>
        </p:txBody>
      </p:sp>
    </p:spTree>
    <p:extLst>
      <p:ext uri="{BB962C8B-B14F-4D97-AF65-F5344CB8AC3E}">
        <p14:creationId xmlns:p14="http://schemas.microsoft.com/office/powerpoint/2010/main" val="1395332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5" grpId="0" animBg="1"/>
      <p:bldP spid="47" grpId="0" animBg="1"/>
      <p:bldP spid="48" grpId="0"/>
      <p:bldP spid="49" grpId="0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3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27697BD8-E83E-4356-A8EB-32E3930C52DC}"/>
              </a:ext>
            </a:extLst>
          </p:cNvPr>
          <p:cNvSpPr txBox="1"/>
          <p:nvPr/>
        </p:nvSpPr>
        <p:spPr>
          <a:xfrm>
            <a:off x="171450" y="100012"/>
            <a:ext cx="8615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「毒品」</a:t>
            </a:r>
            <a:endParaRPr lang="en-US" altLang="zh-TW" sz="4000" b="1" dirty="0"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  <a:p>
            <a:r>
              <a:rPr lang="zh-TW" altLang="en-US" sz="4000" b="1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作為</a:t>
            </a:r>
            <a:r>
              <a:rPr lang="zh-TW" altLang="en-US" sz="4000" b="1" dirty="0">
                <a:solidFill>
                  <a:srgbClr val="FF000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性犯罪</a:t>
            </a:r>
            <a:r>
              <a:rPr lang="zh-TW" altLang="en-US" sz="4000" b="1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的工具</a:t>
            </a:r>
            <a:r>
              <a:rPr lang="en-US" altLang="zh-TW" sz="4000" b="1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(</a:t>
            </a:r>
            <a:r>
              <a:rPr lang="zh-TW" altLang="en-US" sz="4000" b="1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使人失去意識</a:t>
            </a:r>
            <a:r>
              <a:rPr lang="en-US" altLang="zh-TW" sz="4000" b="1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)</a:t>
            </a:r>
            <a:endParaRPr lang="zh-TW" altLang="en-US" sz="4000" b="1" dirty="0"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17FB4F91-6FC3-4B22-A857-B8202B29CC05}"/>
              </a:ext>
            </a:extLst>
          </p:cNvPr>
          <p:cNvSpPr txBox="1"/>
          <p:nvPr/>
        </p:nvSpPr>
        <p:spPr>
          <a:xfrm>
            <a:off x="785812" y="1513969"/>
            <a:ext cx="7572375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>
                <a:solidFill>
                  <a:schemeClr val="accent3">
                    <a:lumMod val="7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預防遭</a:t>
            </a:r>
            <a:r>
              <a:rPr lang="en-US" altLang="zh-TW" sz="3000" dirty="0">
                <a:solidFill>
                  <a:schemeClr val="accent3">
                    <a:lumMod val="7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FM2</a:t>
            </a:r>
            <a:r>
              <a:rPr lang="zh-TW" altLang="en-US" sz="3000" dirty="0">
                <a:solidFill>
                  <a:schemeClr val="accent3">
                    <a:lumMod val="7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等毒品迷姦方法</a:t>
            </a:r>
            <a:r>
              <a:rPr lang="en-US" altLang="zh-TW" sz="3000" dirty="0">
                <a:solidFill>
                  <a:schemeClr val="accent3">
                    <a:lumMod val="7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不接受任何人給你的飲料</a:t>
            </a:r>
            <a:endParaRPr lang="en-US" altLang="zh-TW" sz="3000" dirty="0"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一定要自己打開飲料</a:t>
            </a:r>
            <a:endParaRPr lang="en-US" altLang="zh-TW" sz="3000" dirty="0"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特別小心朋友的朋友</a:t>
            </a:r>
            <a:endParaRPr lang="en-US" altLang="zh-TW" sz="3000" dirty="0"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對熟朋友或女孩子也不能掉以輕心</a:t>
            </a:r>
            <a:endParaRPr lang="en-US" altLang="zh-TW" sz="3000" dirty="0"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不要叫朋友幫你看飲料</a:t>
            </a:r>
            <a:endParaRPr lang="en-US" altLang="zh-TW" sz="3000" dirty="0"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35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儘可能有蓋密封的飲料</a:t>
            </a:r>
          </a:p>
        </p:txBody>
      </p:sp>
    </p:spTree>
    <p:extLst>
      <p:ext uri="{BB962C8B-B14F-4D97-AF65-F5344CB8AC3E}">
        <p14:creationId xmlns:p14="http://schemas.microsoft.com/office/powerpoint/2010/main" val="36368520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5BB12F4E-EDB4-4E61-A71F-4DFBB235E0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392" y="131634"/>
            <a:ext cx="6592530" cy="4747496"/>
          </a:xfrm>
          <a:prstGeom prst="rect">
            <a:avLst/>
          </a:prstGeom>
        </p:spPr>
      </p:pic>
      <p:grpSp>
        <p:nvGrpSpPr>
          <p:cNvPr id="13" name="Google Shape;2602;p43">
            <a:extLst>
              <a:ext uri="{FF2B5EF4-FFF2-40B4-BE49-F238E27FC236}">
                <a16:creationId xmlns:a16="http://schemas.microsoft.com/office/drawing/2014/main" id="{BAAC116E-C46D-4DCD-B747-F0AA29A173DB}"/>
              </a:ext>
            </a:extLst>
          </p:cNvPr>
          <p:cNvGrpSpPr/>
          <p:nvPr/>
        </p:nvGrpSpPr>
        <p:grpSpPr>
          <a:xfrm>
            <a:off x="1062218" y="2734464"/>
            <a:ext cx="1180695" cy="1839560"/>
            <a:chOff x="4129476" y="1231352"/>
            <a:chExt cx="993904" cy="1599951"/>
          </a:xfrm>
        </p:grpSpPr>
        <p:sp>
          <p:nvSpPr>
            <p:cNvPr id="14" name="Google Shape;2603;p43">
              <a:extLst>
                <a:ext uri="{FF2B5EF4-FFF2-40B4-BE49-F238E27FC236}">
                  <a16:creationId xmlns:a16="http://schemas.microsoft.com/office/drawing/2014/main" id="{D41C67D0-D5D7-4209-9ADD-CDFF5CBFF57E}"/>
                </a:ext>
              </a:extLst>
            </p:cNvPr>
            <p:cNvSpPr/>
            <p:nvPr/>
          </p:nvSpPr>
          <p:spPr>
            <a:xfrm>
              <a:off x="4320314" y="1343604"/>
              <a:ext cx="803066" cy="809946"/>
            </a:xfrm>
            <a:custGeom>
              <a:avLst/>
              <a:gdLst/>
              <a:ahLst/>
              <a:cxnLst/>
              <a:rect l="l" t="t" r="r" b="b"/>
              <a:pathLst>
                <a:path w="25214" h="25430" extrusionOk="0">
                  <a:moveTo>
                    <a:pt x="6254" y="0"/>
                  </a:moveTo>
                  <a:cubicBezTo>
                    <a:pt x="5507" y="0"/>
                    <a:pt x="5013" y="139"/>
                    <a:pt x="5013" y="139"/>
                  </a:cubicBezTo>
                  <a:cubicBezTo>
                    <a:pt x="1" y="364"/>
                    <a:pt x="677" y="7682"/>
                    <a:pt x="2407" y="9011"/>
                  </a:cubicBezTo>
                  <a:cubicBezTo>
                    <a:pt x="4136" y="10339"/>
                    <a:pt x="4412" y="15076"/>
                    <a:pt x="6041" y="18610"/>
                  </a:cubicBezTo>
                  <a:cubicBezTo>
                    <a:pt x="7670" y="22144"/>
                    <a:pt x="12131" y="24901"/>
                    <a:pt x="15615" y="25377"/>
                  </a:cubicBezTo>
                  <a:cubicBezTo>
                    <a:pt x="15888" y="25412"/>
                    <a:pt x="16160" y="25430"/>
                    <a:pt x="16430" y="25430"/>
                  </a:cubicBezTo>
                  <a:cubicBezTo>
                    <a:pt x="19602" y="25430"/>
                    <a:pt x="22492" y="22994"/>
                    <a:pt x="23785" y="18259"/>
                  </a:cubicBezTo>
                  <a:cubicBezTo>
                    <a:pt x="25214" y="13096"/>
                    <a:pt x="22707" y="10665"/>
                    <a:pt x="20226" y="9387"/>
                  </a:cubicBezTo>
                  <a:cubicBezTo>
                    <a:pt x="17745" y="8109"/>
                    <a:pt x="13860" y="8234"/>
                    <a:pt x="11955" y="4073"/>
                  </a:cubicBezTo>
                  <a:cubicBezTo>
                    <a:pt x="10358" y="576"/>
                    <a:pt x="7779" y="0"/>
                    <a:pt x="6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</a:endParaRPr>
            </a:p>
          </p:txBody>
        </p:sp>
        <p:sp>
          <p:nvSpPr>
            <p:cNvPr id="15" name="Google Shape;2604;p43">
              <a:extLst>
                <a:ext uri="{FF2B5EF4-FFF2-40B4-BE49-F238E27FC236}">
                  <a16:creationId xmlns:a16="http://schemas.microsoft.com/office/drawing/2014/main" id="{C9C1F76A-CDD0-4CD3-9577-56EA1A60CD1C}"/>
                </a:ext>
              </a:extLst>
            </p:cNvPr>
            <p:cNvSpPr/>
            <p:nvPr/>
          </p:nvSpPr>
          <p:spPr>
            <a:xfrm>
              <a:off x="4449647" y="1678471"/>
              <a:ext cx="136191" cy="135490"/>
            </a:xfrm>
            <a:custGeom>
              <a:avLst/>
              <a:gdLst/>
              <a:ahLst/>
              <a:cxnLst/>
              <a:rect l="l" t="t" r="r" b="b"/>
              <a:pathLst>
                <a:path w="4276" h="4254" extrusionOk="0">
                  <a:moveTo>
                    <a:pt x="3258" y="1"/>
                  </a:moveTo>
                  <a:lnTo>
                    <a:pt x="601" y="26"/>
                  </a:lnTo>
                  <a:cubicBezTo>
                    <a:pt x="601" y="26"/>
                    <a:pt x="701" y="2432"/>
                    <a:pt x="250" y="3484"/>
                  </a:cubicBezTo>
                  <a:cubicBezTo>
                    <a:pt x="0" y="4039"/>
                    <a:pt x="774" y="4254"/>
                    <a:pt x="1681" y="4254"/>
                  </a:cubicBezTo>
                  <a:cubicBezTo>
                    <a:pt x="2865" y="4254"/>
                    <a:pt x="4275" y="3888"/>
                    <a:pt x="3935" y="3434"/>
                  </a:cubicBezTo>
                  <a:cubicBezTo>
                    <a:pt x="3408" y="2757"/>
                    <a:pt x="3258" y="1"/>
                    <a:pt x="3258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</a:endParaRPr>
            </a:p>
          </p:txBody>
        </p:sp>
        <p:sp>
          <p:nvSpPr>
            <p:cNvPr id="16" name="Google Shape;2605;p43">
              <a:extLst>
                <a:ext uri="{FF2B5EF4-FFF2-40B4-BE49-F238E27FC236}">
                  <a16:creationId xmlns:a16="http://schemas.microsoft.com/office/drawing/2014/main" id="{32B82F3B-C3FE-49A1-81BA-E3C42B1CFDF5}"/>
                </a:ext>
              </a:extLst>
            </p:cNvPr>
            <p:cNvSpPr/>
            <p:nvPr/>
          </p:nvSpPr>
          <p:spPr>
            <a:xfrm>
              <a:off x="4503884" y="1688854"/>
              <a:ext cx="59114" cy="71885"/>
            </a:xfrm>
            <a:custGeom>
              <a:avLst/>
              <a:gdLst/>
              <a:ahLst/>
              <a:cxnLst/>
              <a:rect l="l" t="t" r="r" b="b"/>
              <a:pathLst>
                <a:path w="1856" h="2257" extrusionOk="0">
                  <a:moveTo>
                    <a:pt x="1555" y="0"/>
                  </a:moveTo>
                  <a:cubicBezTo>
                    <a:pt x="1229" y="126"/>
                    <a:pt x="853" y="226"/>
                    <a:pt x="502" y="276"/>
                  </a:cubicBezTo>
                  <a:cubicBezTo>
                    <a:pt x="402" y="301"/>
                    <a:pt x="327" y="326"/>
                    <a:pt x="227" y="326"/>
                  </a:cubicBezTo>
                  <a:cubicBezTo>
                    <a:pt x="201" y="326"/>
                    <a:pt x="227" y="326"/>
                    <a:pt x="227" y="301"/>
                  </a:cubicBezTo>
                  <a:cubicBezTo>
                    <a:pt x="151" y="301"/>
                    <a:pt x="76" y="326"/>
                    <a:pt x="1" y="326"/>
                  </a:cubicBezTo>
                  <a:cubicBezTo>
                    <a:pt x="101" y="727"/>
                    <a:pt x="302" y="1504"/>
                    <a:pt x="327" y="2256"/>
                  </a:cubicBezTo>
                  <a:lnTo>
                    <a:pt x="1856" y="2256"/>
                  </a:lnTo>
                  <a:cubicBezTo>
                    <a:pt x="1680" y="1479"/>
                    <a:pt x="1605" y="527"/>
                    <a:pt x="1555" y="0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</a:endParaRPr>
            </a:p>
          </p:txBody>
        </p:sp>
        <p:sp>
          <p:nvSpPr>
            <p:cNvPr id="17" name="Google Shape;2606;p43">
              <a:extLst>
                <a:ext uri="{FF2B5EF4-FFF2-40B4-BE49-F238E27FC236}">
                  <a16:creationId xmlns:a16="http://schemas.microsoft.com/office/drawing/2014/main" id="{18EFDD23-5594-45B1-B980-C5500C27CF7E}"/>
                </a:ext>
              </a:extLst>
            </p:cNvPr>
            <p:cNvSpPr/>
            <p:nvPr/>
          </p:nvSpPr>
          <p:spPr>
            <a:xfrm>
              <a:off x="4366621" y="1407876"/>
              <a:ext cx="273018" cy="290982"/>
            </a:xfrm>
            <a:custGeom>
              <a:avLst/>
              <a:gdLst/>
              <a:ahLst/>
              <a:cxnLst/>
              <a:rect l="l" t="t" r="r" b="b"/>
              <a:pathLst>
                <a:path w="8572" h="9136" extrusionOk="0">
                  <a:moveTo>
                    <a:pt x="4010" y="0"/>
                  </a:moveTo>
                  <a:cubicBezTo>
                    <a:pt x="1479" y="0"/>
                    <a:pt x="0" y="2055"/>
                    <a:pt x="0" y="4562"/>
                  </a:cubicBezTo>
                  <a:cubicBezTo>
                    <a:pt x="0" y="7093"/>
                    <a:pt x="1554" y="8923"/>
                    <a:pt x="4010" y="9123"/>
                  </a:cubicBezTo>
                  <a:cubicBezTo>
                    <a:pt x="4116" y="9132"/>
                    <a:pt x="4220" y="9136"/>
                    <a:pt x="4324" y="9136"/>
                  </a:cubicBezTo>
                  <a:cubicBezTo>
                    <a:pt x="6686" y="9136"/>
                    <a:pt x="8572" y="6987"/>
                    <a:pt x="8572" y="4562"/>
                  </a:cubicBezTo>
                  <a:cubicBezTo>
                    <a:pt x="8572" y="2055"/>
                    <a:pt x="6517" y="0"/>
                    <a:pt x="4010" y="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</a:endParaRPr>
            </a:p>
          </p:txBody>
        </p:sp>
        <p:sp>
          <p:nvSpPr>
            <p:cNvPr id="18" name="Google Shape;2607;p43">
              <a:extLst>
                <a:ext uri="{FF2B5EF4-FFF2-40B4-BE49-F238E27FC236}">
                  <a16:creationId xmlns:a16="http://schemas.microsoft.com/office/drawing/2014/main" id="{FACFE3AD-2DF0-4603-9C7E-43255BEC5B67}"/>
                </a:ext>
              </a:extLst>
            </p:cNvPr>
            <p:cNvSpPr/>
            <p:nvPr/>
          </p:nvSpPr>
          <p:spPr>
            <a:xfrm>
              <a:off x="4362608" y="1344400"/>
              <a:ext cx="375129" cy="173232"/>
            </a:xfrm>
            <a:custGeom>
              <a:avLst/>
              <a:gdLst/>
              <a:ahLst/>
              <a:cxnLst/>
              <a:rect l="l" t="t" r="r" b="b"/>
              <a:pathLst>
                <a:path w="11778" h="5439" extrusionOk="0">
                  <a:moveTo>
                    <a:pt x="2385" y="1"/>
                  </a:moveTo>
                  <a:cubicBezTo>
                    <a:pt x="1653" y="1"/>
                    <a:pt x="1070" y="267"/>
                    <a:pt x="627" y="1066"/>
                  </a:cubicBezTo>
                  <a:cubicBezTo>
                    <a:pt x="627" y="1066"/>
                    <a:pt x="1" y="3221"/>
                    <a:pt x="1856" y="3823"/>
                  </a:cubicBezTo>
                  <a:cubicBezTo>
                    <a:pt x="2244" y="3952"/>
                    <a:pt x="2657" y="3991"/>
                    <a:pt x="3099" y="3991"/>
                  </a:cubicBezTo>
                  <a:cubicBezTo>
                    <a:pt x="3428" y="3991"/>
                    <a:pt x="3773" y="3970"/>
                    <a:pt x="4136" y="3948"/>
                  </a:cubicBezTo>
                  <a:cubicBezTo>
                    <a:pt x="4444" y="3938"/>
                    <a:pt x="4766" y="3926"/>
                    <a:pt x="5101" y="3926"/>
                  </a:cubicBezTo>
                  <a:cubicBezTo>
                    <a:pt x="6349" y="3926"/>
                    <a:pt x="7790" y="4088"/>
                    <a:pt x="9450" y="5076"/>
                  </a:cubicBezTo>
                  <a:cubicBezTo>
                    <a:pt x="9879" y="5329"/>
                    <a:pt x="10197" y="5439"/>
                    <a:pt x="10419" y="5439"/>
                  </a:cubicBezTo>
                  <a:cubicBezTo>
                    <a:pt x="11777" y="5439"/>
                    <a:pt x="9528" y="1332"/>
                    <a:pt x="7094" y="966"/>
                  </a:cubicBezTo>
                  <a:cubicBezTo>
                    <a:pt x="5117" y="688"/>
                    <a:pt x="3559" y="1"/>
                    <a:pt x="2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</a:endParaRPr>
            </a:p>
          </p:txBody>
        </p:sp>
        <p:sp>
          <p:nvSpPr>
            <p:cNvPr id="19" name="Google Shape;2608;p43">
              <a:extLst>
                <a:ext uri="{FF2B5EF4-FFF2-40B4-BE49-F238E27FC236}">
                  <a16:creationId xmlns:a16="http://schemas.microsoft.com/office/drawing/2014/main" id="{C5C859AB-7012-41CA-85AA-AE960C5A4B91}"/>
                </a:ext>
              </a:extLst>
            </p:cNvPr>
            <p:cNvSpPr/>
            <p:nvPr/>
          </p:nvSpPr>
          <p:spPr>
            <a:xfrm>
              <a:off x="4512804" y="1475115"/>
              <a:ext cx="126954" cy="225944"/>
            </a:xfrm>
            <a:custGeom>
              <a:avLst/>
              <a:gdLst/>
              <a:ahLst/>
              <a:cxnLst/>
              <a:rect l="l" t="t" r="r" b="b"/>
              <a:pathLst>
                <a:path w="3986" h="7094" extrusionOk="0">
                  <a:moveTo>
                    <a:pt x="1855" y="0"/>
                  </a:moveTo>
                  <a:cubicBezTo>
                    <a:pt x="2006" y="301"/>
                    <a:pt x="2131" y="577"/>
                    <a:pt x="2131" y="602"/>
                  </a:cubicBezTo>
                  <a:cubicBezTo>
                    <a:pt x="3509" y="5038"/>
                    <a:pt x="301" y="6893"/>
                    <a:pt x="1" y="7093"/>
                  </a:cubicBezTo>
                  <a:cubicBezTo>
                    <a:pt x="101" y="7093"/>
                    <a:pt x="176" y="7093"/>
                    <a:pt x="276" y="7068"/>
                  </a:cubicBezTo>
                  <a:cubicBezTo>
                    <a:pt x="2006" y="6717"/>
                    <a:pt x="3409" y="5213"/>
                    <a:pt x="3910" y="3509"/>
                  </a:cubicBezTo>
                  <a:cubicBezTo>
                    <a:pt x="3935" y="3409"/>
                    <a:pt x="3960" y="3284"/>
                    <a:pt x="3986" y="3183"/>
                  </a:cubicBezTo>
                  <a:cubicBezTo>
                    <a:pt x="3935" y="3183"/>
                    <a:pt x="3860" y="3208"/>
                    <a:pt x="3810" y="3208"/>
                  </a:cubicBezTo>
                  <a:lnTo>
                    <a:pt x="3760" y="3208"/>
                  </a:lnTo>
                  <a:lnTo>
                    <a:pt x="3359" y="2707"/>
                  </a:lnTo>
                  <a:lnTo>
                    <a:pt x="3058" y="1454"/>
                  </a:lnTo>
                  <a:lnTo>
                    <a:pt x="3234" y="1454"/>
                  </a:lnTo>
                  <a:cubicBezTo>
                    <a:pt x="3158" y="1254"/>
                    <a:pt x="3083" y="1028"/>
                    <a:pt x="2983" y="752"/>
                  </a:cubicBezTo>
                  <a:cubicBezTo>
                    <a:pt x="2883" y="527"/>
                    <a:pt x="2757" y="351"/>
                    <a:pt x="2632" y="176"/>
                  </a:cubicBezTo>
                  <a:cubicBezTo>
                    <a:pt x="2356" y="101"/>
                    <a:pt x="2106" y="51"/>
                    <a:pt x="1855" y="0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</a:endParaRPr>
            </a:p>
          </p:txBody>
        </p:sp>
        <p:sp>
          <p:nvSpPr>
            <p:cNvPr id="20" name="Google Shape;2609;p43">
              <a:extLst>
                <a:ext uri="{FF2B5EF4-FFF2-40B4-BE49-F238E27FC236}">
                  <a16:creationId xmlns:a16="http://schemas.microsoft.com/office/drawing/2014/main" id="{A89D732A-61EA-4F68-8C05-CF3A6507EF8F}"/>
                </a:ext>
              </a:extLst>
            </p:cNvPr>
            <p:cNvSpPr/>
            <p:nvPr/>
          </p:nvSpPr>
          <p:spPr>
            <a:xfrm>
              <a:off x="4608471" y="1518841"/>
              <a:ext cx="49527" cy="55897"/>
            </a:xfrm>
            <a:custGeom>
              <a:avLst/>
              <a:gdLst/>
              <a:ahLst/>
              <a:cxnLst/>
              <a:rect l="l" t="t" r="r" b="b"/>
              <a:pathLst>
                <a:path w="1555" h="1755" extrusionOk="0">
                  <a:moveTo>
                    <a:pt x="0" y="0"/>
                  </a:moveTo>
                  <a:lnTo>
                    <a:pt x="301" y="1253"/>
                  </a:lnTo>
                  <a:lnTo>
                    <a:pt x="702" y="1754"/>
                  </a:lnTo>
                  <a:lnTo>
                    <a:pt x="752" y="1754"/>
                  </a:lnTo>
                  <a:cubicBezTo>
                    <a:pt x="802" y="1754"/>
                    <a:pt x="877" y="1729"/>
                    <a:pt x="928" y="1729"/>
                  </a:cubicBezTo>
                  <a:cubicBezTo>
                    <a:pt x="1053" y="1704"/>
                    <a:pt x="1153" y="1629"/>
                    <a:pt x="1253" y="1554"/>
                  </a:cubicBezTo>
                  <a:cubicBezTo>
                    <a:pt x="1354" y="1454"/>
                    <a:pt x="1454" y="1328"/>
                    <a:pt x="1504" y="1203"/>
                  </a:cubicBezTo>
                  <a:cubicBezTo>
                    <a:pt x="1529" y="1153"/>
                    <a:pt x="1529" y="1128"/>
                    <a:pt x="1554" y="1078"/>
                  </a:cubicBezTo>
                  <a:cubicBezTo>
                    <a:pt x="1379" y="952"/>
                    <a:pt x="1278" y="802"/>
                    <a:pt x="1203" y="627"/>
                  </a:cubicBezTo>
                  <a:cubicBezTo>
                    <a:pt x="1103" y="451"/>
                    <a:pt x="1003" y="276"/>
                    <a:pt x="902" y="75"/>
                  </a:cubicBezTo>
                  <a:cubicBezTo>
                    <a:pt x="777" y="25"/>
                    <a:pt x="677" y="0"/>
                    <a:pt x="552" y="0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</a:endParaRPr>
            </a:p>
          </p:txBody>
        </p:sp>
        <p:sp>
          <p:nvSpPr>
            <p:cNvPr id="21" name="Google Shape;2610;p43">
              <a:extLst>
                <a:ext uri="{FF2B5EF4-FFF2-40B4-BE49-F238E27FC236}">
                  <a16:creationId xmlns:a16="http://schemas.microsoft.com/office/drawing/2014/main" id="{3386BBD2-9941-4249-904A-3B0170316E88}"/>
                </a:ext>
              </a:extLst>
            </p:cNvPr>
            <p:cNvSpPr/>
            <p:nvPr/>
          </p:nvSpPr>
          <p:spPr>
            <a:xfrm>
              <a:off x="4446214" y="1718741"/>
              <a:ext cx="4103" cy="11705"/>
            </a:xfrm>
            <a:custGeom>
              <a:avLst/>
              <a:gdLst/>
              <a:ahLst/>
              <a:cxnLst/>
              <a:rect l="l" t="t" r="r" b="b"/>
              <a:pathLst>
                <a:path w="176" h="50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18" y="64"/>
                    <a:pt x="60" y="184"/>
                  </a:cubicBezTo>
                  <a:lnTo>
                    <a:pt x="60" y="184"/>
                  </a:lnTo>
                  <a:cubicBezTo>
                    <a:pt x="39" y="120"/>
                    <a:pt x="20" y="58"/>
                    <a:pt x="0" y="0"/>
                  </a:cubicBezTo>
                  <a:close/>
                  <a:moveTo>
                    <a:pt x="60" y="184"/>
                  </a:moveTo>
                  <a:lnTo>
                    <a:pt x="60" y="184"/>
                  </a:lnTo>
                  <a:cubicBezTo>
                    <a:pt x="93" y="286"/>
                    <a:pt x="129" y="394"/>
                    <a:pt x="176" y="502"/>
                  </a:cubicBezTo>
                  <a:cubicBezTo>
                    <a:pt x="125" y="371"/>
                    <a:pt x="87" y="265"/>
                    <a:pt x="60" y="184"/>
                  </a:cubicBezTo>
                  <a:close/>
                </a:path>
              </a:pathLst>
            </a:custGeom>
            <a:solidFill>
              <a:srgbClr val="1D4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</a:endParaRPr>
            </a:p>
          </p:txBody>
        </p:sp>
        <p:sp>
          <p:nvSpPr>
            <p:cNvPr id="22" name="Google Shape;2611;p43">
              <a:extLst>
                <a:ext uri="{FF2B5EF4-FFF2-40B4-BE49-F238E27FC236}">
                  <a16:creationId xmlns:a16="http://schemas.microsoft.com/office/drawing/2014/main" id="{922F87E4-303B-47EC-A0CB-3397CC9CC146}"/>
                </a:ext>
              </a:extLst>
            </p:cNvPr>
            <p:cNvSpPr/>
            <p:nvPr/>
          </p:nvSpPr>
          <p:spPr>
            <a:xfrm>
              <a:off x="4495880" y="1231352"/>
              <a:ext cx="210977" cy="331948"/>
            </a:xfrm>
            <a:custGeom>
              <a:avLst/>
              <a:gdLst/>
              <a:ahLst/>
              <a:cxnLst/>
              <a:rect l="l" t="t" r="r" b="b"/>
              <a:pathLst>
                <a:path w="9049" h="14236" extrusionOk="0">
                  <a:moveTo>
                    <a:pt x="552" y="0"/>
                  </a:moveTo>
                  <a:cubicBezTo>
                    <a:pt x="251" y="0"/>
                    <a:pt x="1" y="251"/>
                    <a:pt x="1" y="551"/>
                  </a:cubicBezTo>
                  <a:lnTo>
                    <a:pt x="26" y="2807"/>
                  </a:lnTo>
                  <a:lnTo>
                    <a:pt x="1" y="2807"/>
                  </a:lnTo>
                  <a:cubicBezTo>
                    <a:pt x="1" y="2983"/>
                    <a:pt x="1" y="3133"/>
                    <a:pt x="26" y="3283"/>
                  </a:cubicBezTo>
                  <a:lnTo>
                    <a:pt x="26" y="3659"/>
                  </a:lnTo>
                  <a:cubicBezTo>
                    <a:pt x="26" y="3960"/>
                    <a:pt x="1279" y="5213"/>
                    <a:pt x="1279" y="5213"/>
                  </a:cubicBezTo>
                  <a:cubicBezTo>
                    <a:pt x="1529" y="5489"/>
                    <a:pt x="1855" y="5840"/>
                    <a:pt x="2256" y="6241"/>
                  </a:cubicBezTo>
                  <a:cubicBezTo>
                    <a:pt x="4011" y="8045"/>
                    <a:pt x="6667" y="14236"/>
                    <a:pt x="6667" y="14236"/>
                  </a:cubicBezTo>
                  <a:lnTo>
                    <a:pt x="9048" y="12481"/>
                  </a:lnTo>
                  <a:cubicBezTo>
                    <a:pt x="9048" y="12481"/>
                    <a:pt x="5590" y="7619"/>
                    <a:pt x="5113" y="7118"/>
                  </a:cubicBezTo>
                  <a:cubicBezTo>
                    <a:pt x="4788" y="6792"/>
                    <a:pt x="2983" y="4963"/>
                    <a:pt x="1805" y="3810"/>
                  </a:cubicBezTo>
                  <a:cubicBezTo>
                    <a:pt x="1429" y="3434"/>
                    <a:pt x="1178" y="2958"/>
                    <a:pt x="1053" y="2431"/>
                  </a:cubicBezTo>
                  <a:lnTo>
                    <a:pt x="552" y="0"/>
                  </a:ln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</a:endParaRPr>
            </a:p>
          </p:txBody>
        </p:sp>
        <p:sp>
          <p:nvSpPr>
            <p:cNvPr id="23" name="Google Shape;2612;p43">
              <a:extLst>
                <a:ext uri="{FF2B5EF4-FFF2-40B4-BE49-F238E27FC236}">
                  <a16:creationId xmlns:a16="http://schemas.microsoft.com/office/drawing/2014/main" id="{A5F80299-8142-4248-993A-D355E99B47D8}"/>
                </a:ext>
              </a:extLst>
            </p:cNvPr>
            <p:cNvSpPr/>
            <p:nvPr/>
          </p:nvSpPr>
          <p:spPr>
            <a:xfrm>
              <a:off x="4129476" y="2059507"/>
              <a:ext cx="428926" cy="365805"/>
            </a:xfrm>
            <a:custGeom>
              <a:avLst/>
              <a:gdLst/>
              <a:ahLst/>
              <a:cxnLst/>
              <a:rect l="l" t="t" r="r" b="b"/>
              <a:pathLst>
                <a:path w="18397" h="15688" extrusionOk="0">
                  <a:moveTo>
                    <a:pt x="12627" y="0"/>
                  </a:moveTo>
                  <a:cubicBezTo>
                    <a:pt x="11872" y="0"/>
                    <a:pt x="11064" y="350"/>
                    <a:pt x="10251" y="1326"/>
                  </a:cubicBezTo>
                  <a:cubicBezTo>
                    <a:pt x="9349" y="2404"/>
                    <a:pt x="7745" y="3356"/>
                    <a:pt x="5639" y="5687"/>
                  </a:cubicBezTo>
                  <a:cubicBezTo>
                    <a:pt x="2131" y="9572"/>
                    <a:pt x="0" y="13657"/>
                    <a:pt x="1429" y="15311"/>
                  </a:cubicBezTo>
                  <a:cubicBezTo>
                    <a:pt x="1657" y="15571"/>
                    <a:pt x="1962" y="15688"/>
                    <a:pt x="2333" y="15688"/>
                  </a:cubicBezTo>
                  <a:cubicBezTo>
                    <a:pt x="4291" y="15688"/>
                    <a:pt x="8098" y="12455"/>
                    <a:pt x="12206" y="9948"/>
                  </a:cubicBezTo>
                  <a:cubicBezTo>
                    <a:pt x="18396" y="6164"/>
                    <a:pt x="17870" y="3482"/>
                    <a:pt x="16090" y="1928"/>
                  </a:cubicBezTo>
                  <a:cubicBezTo>
                    <a:pt x="15348" y="1301"/>
                    <a:pt x="14084" y="0"/>
                    <a:pt x="12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</a:endParaRPr>
            </a:p>
          </p:txBody>
        </p:sp>
        <p:sp>
          <p:nvSpPr>
            <p:cNvPr id="24" name="Google Shape;2613;p43">
              <a:extLst>
                <a:ext uri="{FF2B5EF4-FFF2-40B4-BE49-F238E27FC236}">
                  <a16:creationId xmlns:a16="http://schemas.microsoft.com/office/drawing/2014/main" id="{31C9DC3F-5094-4D60-B9E6-2625D20F25A7}"/>
                </a:ext>
              </a:extLst>
            </p:cNvPr>
            <p:cNvSpPr/>
            <p:nvPr/>
          </p:nvSpPr>
          <p:spPr>
            <a:xfrm>
              <a:off x="4440945" y="2269251"/>
              <a:ext cx="7041" cy="5293"/>
            </a:xfrm>
            <a:custGeom>
              <a:avLst/>
              <a:gdLst/>
              <a:ahLst/>
              <a:cxnLst/>
              <a:rect l="l" t="t" r="r" b="b"/>
              <a:pathLst>
                <a:path w="302" h="227" extrusionOk="0">
                  <a:moveTo>
                    <a:pt x="301" y="1"/>
                  </a:moveTo>
                  <a:lnTo>
                    <a:pt x="301" y="1"/>
                  </a:lnTo>
                  <a:cubicBezTo>
                    <a:pt x="201" y="76"/>
                    <a:pt x="101" y="151"/>
                    <a:pt x="1" y="226"/>
                  </a:cubicBezTo>
                  <a:cubicBezTo>
                    <a:pt x="1" y="226"/>
                    <a:pt x="126" y="151"/>
                    <a:pt x="301" y="1"/>
                  </a:cubicBezTo>
                  <a:close/>
                </a:path>
              </a:pathLst>
            </a:custGeom>
            <a:solidFill>
              <a:srgbClr val="1D33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</a:endParaRPr>
            </a:p>
          </p:txBody>
        </p:sp>
        <p:sp>
          <p:nvSpPr>
            <p:cNvPr id="25" name="Google Shape;2614;p43">
              <a:extLst>
                <a:ext uri="{FF2B5EF4-FFF2-40B4-BE49-F238E27FC236}">
                  <a16:creationId xmlns:a16="http://schemas.microsoft.com/office/drawing/2014/main" id="{94996AC3-36CD-4E01-BF3D-B84D1F25409F}"/>
                </a:ext>
              </a:extLst>
            </p:cNvPr>
            <p:cNvSpPr/>
            <p:nvPr/>
          </p:nvSpPr>
          <p:spPr>
            <a:xfrm>
              <a:off x="4440945" y="2153548"/>
              <a:ext cx="65469" cy="120995"/>
            </a:xfrm>
            <a:custGeom>
              <a:avLst/>
              <a:gdLst/>
              <a:ahLst/>
              <a:cxnLst/>
              <a:rect l="l" t="t" r="r" b="b"/>
              <a:pathLst>
                <a:path w="2808" h="5189" extrusionOk="0">
                  <a:moveTo>
                    <a:pt x="2031" y="0"/>
                  </a:moveTo>
                  <a:cubicBezTo>
                    <a:pt x="2031" y="0"/>
                    <a:pt x="1103" y="2958"/>
                    <a:pt x="1" y="5188"/>
                  </a:cubicBezTo>
                  <a:cubicBezTo>
                    <a:pt x="101" y="5113"/>
                    <a:pt x="201" y="5038"/>
                    <a:pt x="301" y="4963"/>
                  </a:cubicBezTo>
                  <a:cubicBezTo>
                    <a:pt x="1028" y="4361"/>
                    <a:pt x="2808" y="2707"/>
                    <a:pt x="2808" y="2707"/>
                  </a:cubicBezTo>
                  <a:lnTo>
                    <a:pt x="20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</a:endParaRPr>
            </a:p>
          </p:txBody>
        </p:sp>
        <p:sp>
          <p:nvSpPr>
            <p:cNvPr id="26" name="Google Shape;2615;p43">
              <a:extLst>
                <a:ext uri="{FF2B5EF4-FFF2-40B4-BE49-F238E27FC236}">
                  <a16:creationId xmlns:a16="http://schemas.microsoft.com/office/drawing/2014/main" id="{F12CB3CB-5E27-4805-8C82-539846F37152}"/>
                </a:ext>
              </a:extLst>
            </p:cNvPr>
            <p:cNvSpPr/>
            <p:nvPr/>
          </p:nvSpPr>
          <p:spPr>
            <a:xfrm>
              <a:off x="4480677" y="2040527"/>
              <a:ext cx="216666" cy="443849"/>
            </a:xfrm>
            <a:custGeom>
              <a:avLst/>
              <a:gdLst/>
              <a:ahLst/>
              <a:cxnLst/>
              <a:rect l="l" t="t" r="r" b="b"/>
              <a:pathLst>
                <a:path w="9293" h="19035" extrusionOk="0">
                  <a:moveTo>
                    <a:pt x="5092" y="0"/>
                  </a:moveTo>
                  <a:cubicBezTo>
                    <a:pt x="4818" y="0"/>
                    <a:pt x="4532" y="29"/>
                    <a:pt x="4237" y="85"/>
                  </a:cubicBezTo>
                  <a:cubicBezTo>
                    <a:pt x="2081" y="511"/>
                    <a:pt x="1" y="1940"/>
                    <a:pt x="1104" y="7554"/>
                  </a:cubicBezTo>
                  <a:cubicBezTo>
                    <a:pt x="2220" y="13110"/>
                    <a:pt x="2649" y="19035"/>
                    <a:pt x="4771" y="19035"/>
                  </a:cubicBezTo>
                  <a:cubicBezTo>
                    <a:pt x="4793" y="19035"/>
                    <a:pt x="4816" y="19034"/>
                    <a:pt x="4838" y="19033"/>
                  </a:cubicBezTo>
                  <a:cubicBezTo>
                    <a:pt x="5490" y="18983"/>
                    <a:pt x="6066" y="19033"/>
                    <a:pt x="6567" y="17805"/>
                  </a:cubicBezTo>
                  <a:cubicBezTo>
                    <a:pt x="7369" y="15950"/>
                    <a:pt x="8447" y="12917"/>
                    <a:pt x="8748" y="9308"/>
                  </a:cubicBezTo>
                  <a:cubicBezTo>
                    <a:pt x="9293" y="2699"/>
                    <a:pt x="7738" y="0"/>
                    <a:pt x="5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</a:endParaRPr>
            </a:p>
          </p:txBody>
        </p:sp>
        <p:sp>
          <p:nvSpPr>
            <p:cNvPr id="27" name="Google Shape;2616;p43">
              <a:extLst>
                <a:ext uri="{FF2B5EF4-FFF2-40B4-BE49-F238E27FC236}">
                  <a16:creationId xmlns:a16="http://schemas.microsoft.com/office/drawing/2014/main" id="{7C96015D-DC6D-4DF8-8A20-05D76A8FDC84}"/>
                </a:ext>
              </a:extLst>
            </p:cNvPr>
            <p:cNvSpPr/>
            <p:nvPr/>
          </p:nvSpPr>
          <p:spPr>
            <a:xfrm>
              <a:off x="4427514" y="2286063"/>
              <a:ext cx="114407" cy="113649"/>
            </a:xfrm>
            <a:custGeom>
              <a:avLst/>
              <a:gdLst/>
              <a:ahLst/>
              <a:cxnLst/>
              <a:rect l="l" t="t" r="r" b="b"/>
              <a:pathLst>
                <a:path w="4907" h="4874" extrusionOk="0">
                  <a:moveTo>
                    <a:pt x="3390" y="0"/>
                  </a:moveTo>
                  <a:cubicBezTo>
                    <a:pt x="3014" y="0"/>
                    <a:pt x="2619" y="144"/>
                    <a:pt x="2406" y="282"/>
                  </a:cubicBezTo>
                  <a:cubicBezTo>
                    <a:pt x="2206" y="407"/>
                    <a:pt x="1930" y="558"/>
                    <a:pt x="1704" y="608"/>
                  </a:cubicBezTo>
                  <a:lnTo>
                    <a:pt x="0" y="1134"/>
                  </a:lnTo>
                  <a:lnTo>
                    <a:pt x="426" y="2337"/>
                  </a:lnTo>
                  <a:lnTo>
                    <a:pt x="2156" y="2011"/>
                  </a:lnTo>
                  <a:cubicBezTo>
                    <a:pt x="2193" y="2005"/>
                    <a:pt x="2229" y="2001"/>
                    <a:pt x="2265" y="2001"/>
                  </a:cubicBezTo>
                  <a:cubicBezTo>
                    <a:pt x="2754" y="2001"/>
                    <a:pt x="3071" y="2612"/>
                    <a:pt x="3258" y="2939"/>
                  </a:cubicBezTo>
                  <a:cubicBezTo>
                    <a:pt x="3684" y="3666"/>
                    <a:pt x="3935" y="4117"/>
                    <a:pt x="4386" y="4743"/>
                  </a:cubicBezTo>
                  <a:cubicBezTo>
                    <a:pt x="4447" y="4825"/>
                    <a:pt x="4550" y="4873"/>
                    <a:pt x="4645" y="4873"/>
                  </a:cubicBezTo>
                  <a:cubicBezTo>
                    <a:pt x="4784" y="4873"/>
                    <a:pt x="4907" y="4770"/>
                    <a:pt x="4862" y="4518"/>
                  </a:cubicBezTo>
                  <a:cubicBezTo>
                    <a:pt x="4737" y="3590"/>
                    <a:pt x="4461" y="1310"/>
                    <a:pt x="4261" y="583"/>
                  </a:cubicBezTo>
                  <a:cubicBezTo>
                    <a:pt x="4123" y="144"/>
                    <a:pt x="3766" y="0"/>
                    <a:pt x="3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</a:endParaRPr>
            </a:p>
          </p:txBody>
        </p:sp>
        <p:sp>
          <p:nvSpPr>
            <p:cNvPr id="28" name="Google Shape;2617;p43">
              <a:extLst>
                <a:ext uri="{FF2B5EF4-FFF2-40B4-BE49-F238E27FC236}">
                  <a16:creationId xmlns:a16="http://schemas.microsoft.com/office/drawing/2014/main" id="{323D5AF9-596E-48C5-8086-07BBB2E6174D}"/>
                </a:ext>
              </a:extLst>
            </p:cNvPr>
            <p:cNvSpPr/>
            <p:nvPr/>
          </p:nvSpPr>
          <p:spPr>
            <a:xfrm>
              <a:off x="4556667" y="2719239"/>
              <a:ext cx="82978" cy="112064"/>
            </a:xfrm>
            <a:custGeom>
              <a:avLst/>
              <a:gdLst/>
              <a:ahLst/>
              <a:cxnLst/>
              <a:rect l="l" t="t" r="r" b="b"/>
              <a:pathLst>
                <a:path w="3559" h="4806" extrusionOk="0">
                  <a:moveTo>
                    <a:pt x="1404" y="1"/>
                  </a:moveTo>
                  <a:cubicBezTo>
                    <a:pt x="1404" y="1"/>
                    <a:pt x="1253" y="1730"/>
                    <a:pt x="1228" y="2282"/>
                  </a:cubicBezTo>
                  <a:cubicBezTo>
                    <a:pt x="1153" y="3760"/>
                    <a:pt x="0" y="4412"/>
                    <a:pt x="401" y="4638"/>
                  </a:cubicBezTo>
                  <a:cubicBezTo>
                    <a:pt x="562" y="4745"/>
                    <a:pt x="1065" y="4806"/>
                    <a:pt x="1616" y="4806"/>
                  </a:cubicBezTo>
                  <a:cubicBezTo>
                    <a:pt x="2356" y="4806"/>
                    <a:pt x="3183" y="4696"/>
                    <a:pt x="3384" y="4437"/>
                  </a:cubicBezTo>
                  <a:cubicBezTo>
                    <a:pt x="3559" y="4186"/>
                    <a:pt x="2331" y="3435"/>
                    <a:pt x="2281" y="2457"/>
                  </a:cubicBezTo>
                  <a:cubicBezTo>
                    <a:pt x="2281" y="2006"/>
                    <a:pt x="2181" y="352"/>
                    <a:pt x="2181" y="352"/>
                  </a:cubicBezTo>
                  <a:lnTo>
                    <a:pt x="14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</a:endParaRPr>
            </a:p>
          </p:txBody>
        </p:sp>
        <p:sp>
          <p:nvSpPr>
            <p:cNvPr id="29" name="Google Shape;2618;p43">
              <a:extLst>
                <a:ext uri="{FF2B5EF4-FFF2-40B4-BE49-F238E27FC236}">
                  <a16:creationId xmlns:a16="http://schemas.microsoft.com/office/drawing/2014/main" id="{9954CECB-BA4E-479A-830B-E5BF0C6F711C}"/>
                </a:ext>
              </a:extLst>
            </p:cNvPr>
            <p:cNvSpPr/>
            <p:nvPr/>
          </p:nvSpPr>
          <p:spPr>
            <a:xfrm>
              <a:off x="4540882" y="2332956"/>
              <a:ext cx="132662" cy="414352"/>
            </a:xfrm>
            <a:custGeom>
              <a:avLst/>
              <a:gdLst/>
              <a:ahLst/>
              <a:cxnLst/>
              <a:rect l="l" t="t" r="r" b="b"/>
              <a:pathLst>
                <a:path w="5690" h="17770" extrusionOk="0">
                  <a:moveTo>
                    <a:pt x="5690" y="0"/>
                  </a:moveTo>
                  <a:lnTo>
                    <a:pt x="0" y="2507"/>
                  </a:lnTo>
                  <a:cubicBezTo>
                    <a:pt x="0" y="2507"/>
                    <a:pt x="652" y="10477"/>
                    <a:pt x="1379" y="14462"/>
                  </a:cubicBezTo>
                  <a:lnTo>
                    <a:pt x="1680" y="17720"/>
                  </a:lnTo>
                  <a:lnTo>
                    <a:pt x="3008" y="17770"/>
                  </a:lnTo>
                  <a:lnTo>
                    <a:pt x="3710" y="13635"/>
                  </a:lnTo>
                  <a:lnTo>
                    <a:pt x="56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</a:endParaRPr>
            </a:p>
          </p:txBody>
        </p:sp>
        <p:sp>
          <p:nvSpPr>
            <p:cNvPr id="30" name="Google Shape;2619;p43">
              <a:extLst>
                <a:ext uri="{FF2B5EF4-FFF2-40B4-BE49-F238E27FC236}">
                  <a16:creationId xmlns:a16="http://schemas.microsoft.com/office/drawing/2014/main" id="{9EE09C4A-FA7C-4768-9950-BC5DF76ACE2B}"/>
                </a:ext>
              </a:extLst>
            </p:cNvPr>
            <p:cNvSpPr/>
            <p:nvPr/>
          </p:nvSpPr>
          <p:spPr>
            <a:xfrm>
              <a:off x="4283741" y="1231352"/>
              <a:ext cx="211560" cy="331948"/>
            </a:xfrm>
            <a:custGeom>
              <a:avLst/>
              <a:gdLst/>
              <a:ahLst/>
              <a:cxnLst/>
              <a:rect l="l" t="t" r="r" b="b"/>
              <a:pathLst>
                <a:path w="9074" h="14236" extrusionOk="0">
                  <a:moveTo>
                    <a:pt x="8522" y="0"/>
                  </a:moveTo>
                  <a:lnTo>
                    <a:pt x="8021" y="2431"/>
                  </a:lnTo>
                  <a:cubicBezTo>
                    <a:pt x="7896" y="2958"/>
                    <a:pt x="7645" y="3434"/>
                    <a:pt x="7269" y="3810"/>
                  </a:cubicBezTo>
                  <a:cubicBezTo>
                    <a:pt x="6091" y="4963"/>
                    <a:pt x="4286" y="6792"/>
                    <a:pt x="3961" y="7118"/>
                  </a:cubicBezTo>
                  <a:cubicBezTo>
                    <a:pt x="3484" y="7619"/>
                    <a:pt x="1" y="12481"/>
                    <a:pt x="1" y="12481"/>
                  </a:cubicBezTo>
                  <a:lnTo>
                    <a:pt x="2407" y="14236"/>
                  </a:lnTo>
                  <a:cubicBezTo>
                    <a:pt x="2407" y="14236"/>
                    <a:pt x="5063" y="8045"/>
                    <a:pt x="6818" y="6241"/>
                  </a:cubicBezTo>
                  <a:cubicBezTo>
                    <a:pt x="7219" y="5840"/>
                    <a:pt x="7545" y="5489"/>
                    <a:pt x="7795" y="5213"/>
                  </a:cubicBezTo>
                  <a:cubicBezTo>
                    <a:pt x="7795" y="5213"/>
                    <a:pt x="9048" y="3960"/>
                    <a:pt x="9048" y="3659"/>
                  </a:cubicBezTo>
                  <a:lnTo>
                    <a:pt x="9048" y="3283"/>
                  </a:lnTo>
                  <a:cubicBezTo>
                    <a:pt x="9073" y="3133"/>
                    <a:pt x="9073" y="2983"/>
                    <a:pt x="9073" y="2807"/>
                  </a:cubicBezTo>
                  <a:lnTo>
                    <a:pt x="9048" y="2807"/>
                  </a:lnTo>
                  <a:lnTo>
                    <a:pt x="9073" y="551"/>
                  </a:lnTo>
                  <a:cubicBezTo>
                    <a:pt x="9073" y="251"/>
                    <a:pt x="8823" y="0"/>
                    <a:pt x="8522" y="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</a:endParaRPr>
            </a:p>
          </p:txBody>
        </p:sp>
        <p:sp>
          <p:nvSpPr>
            <p:cNvPr id="31" name="Google Shape;2620;p43">
              <a:extLst>
                <a:ext uri="{FF2B5EF4-FFF2-40B4-BE49-F238E27FC236}">
                  <a16:creationId xmlns:a16="http://schemas.microsoft.com/office/drawing/2014/main" id="{48496BF7-340B-4957-80D2-4AED26A79138}"/>
                </a:ext>
              </a:extLst>
            </p:cNvPr>
            <p:cNvSpPr/>
            <p:nvPr/>
          </p:nvSpPr>
          <p:spPr>
            <a:xfrm>
              <a:off x="4631468" y="1573214"/>
              <a:ext cx="3521" cy="2378"/>
            </a:xfrm>
            <a:custGeom>
              <a:avLst/>
              <a:gdLst/>
              <a:ahLst/>
              <a:cxnLst/>
              <a:rect l="l" t="t" r="r" b="b"/>
              <a:pathLst>
                <a:path w="151" h="102" extrusionOk="0">
                  <a:moveTo>
                    <a:pt x="150" y="1"/>
                  </a:moveTo>
                  <a:cubicBezTo>
                    <a:pt x="125" y="26"/>
                    <a:pt x="75" y="26"/>
                    <a:pt x="25" y="26"/>
                  </a:cubicBezTo>
                  <a:cubicBezTo>
                    <a:pt x="25" y="51"/>
                    <a:pt x="25" y="51"/>
                    <a:pt x="0" y="51"/>
                  </a:cubicBezTo>
                  <a:cubicBezTo>
                    <a:pt x="50" y="76"/>
                    <a:pt x="100" y="101"/>
                    <a:pt x="150" y="101"/>
                  </a:cubicBezTo>
                  <a:cubicBezTo>
                    <a:pt x="150" y="76"/>
                    <a:pt x="150" y="26"/>
                    <a:pt x="150" y="1"/>
                  </a:cubicBezTo>
                  <a:close/>
                </a:path>
              </a:pathLst>
            </a:custGeom>
            <a:solidFill>
              <a:srgbClr val="E73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</a:endParaRPr>
            </a:p>
          </p:txBody>
        </p:sp>
        <p:sp>
          <p:nvSpPr>
            <p:cNvPr id="32" name="Google Shape;2621;p43">
              <a:extLst>
                <a:ext uri="{FF2B5EF4-FFF2-40B4-BE49-F238E27FC236}">
                  <a16:creationId xmlns:a16="http://schemas.microsoft.com/office/drawing/2014/main" id="{7CA61FBF-9645-491A-B2E3-6BE8A6C29883}"/>
                </a:ext>
              </a:extLst>
            </p:cNvPr>
            <p:cNvSpPr/>
            <p:nvPr/>
          </p:nvSpPr>
          <p:spPr>
            <a:xfrm>
              <a:off x="4383678" y="2299634"/>
              <a:ext cx="33340" cy="20496"/>
            </a:xfrm>
            <a:custGeom>
              <a:avLst/>
              <a:gdLst/>
              <a:ahLst/>
              <a:cxnLst/>
              <a:rect l="l" t="t" r="r" b="b"/>
              <a:pathLst>
                <a:path w="1430" h="879" extrusionOk="0">
                  <a:moveTo>
                    <a:pt x="752" y="1"/>
                  </a:moveTo>
                  <a:cubicBezTo>
                    <a:pt x="502" y="151"/>
                    <a:pt x="251" y="302"/>
                    <a:pt x="0" y="477"/>
                  </a:cubicBezTo>
                  <a:cubicBezTo>
                    <a:pt x="477" y="577"/>
                    <a:pt x="953" y="703"/>
                    <a:pt x="1429" y="878"/>
                  </a:cubicBezTo>
                  <a:lnTo>
                    <a:pt x="878" y="1"/>
                  </a:lnTo>
                  <a:close/>
                </a:path>
              </a:pathLst>
            </a:custGeom>
            <a:solidFill>
              <a:srgbClr val="1D33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</a:endParaRPr>
            </a:p>
          </p:txBody>
        </p:sp>
        <p:sp>
          <p:nvSpPr>
            <p:cNvPr id="33" name="Google Shape;2622;p43">
              <a:extLst>
                <a:ext uri="{FF2B5EF4-FFF2-40B4-BE49-F238E27FC236}">
                  <a16:creationId xmlns:a16="http://schemas.microsoft.com/office/drawing/2014/main" id="{1F8CE45F-1E21-4A91-8D58-F03901D32842}"/>
                </a:ext>
              </a:extLst>
            </p:cNvPr>
            <p:cNvSpPr/>
            <p:nvPr/>
          </p:nvSpPr>
          <p:spPr>
            <a:xfrm>
              <a:off x="4201339" y="2285620"/>
              <a:ext cx="199879" cy="29240"/>
            </a:xfrm>
            <a:custGeom>
              <a:avLst/>
              <a:gdLst/>
              <a:ahLst/>
              <a:cxnLst/>
              <a:rect l="l" t="t" r="r" b="b"/>
              <a:pathLst>
                <a:path w="8573" h="1254" extrusionOk="0">
                  <a:moveTo>
                    <a:pt x="3284" y="0"/>
                  </a:moveTo>
                  <a:cubicBezTo>
                    <a:pt x="2056" y="0"/>
                    <a:pt x="928" y="276"/>
                    <a:pt x="1" y="1254"/>
                  </a:cubicBezTo>
                  <a:cubicBezTo>
                    <a:pt x="1" y="1254"/>
                    <a:pt x="1730" y="677"/>
                    <a:pt x="4262" y="677"/>
                  </a:cubicBezTo>
                  <a:cubicBezTo>
                    <a:pt x="5339" y="677"/>
                    <a:pt x="6542" y="777"/>
                    <a:pt x="7820" y="1078"/>
                  </a:cubicBezTo>
                  <a:cubicBezTo>
                    <a:pt x="8071" y="903"/>
                    <a:pt x="8322" y="752"/>
                    <a:pt x="8572" y="602"/>
                  </a:cubicBezTo>
                  <a:cubicBezTo>
                    <a:pt x="8046" y="527"/>
                    <a:pt x="6166" y="301"/>
                    <a:pt x="5515" y="201"/>
                  </a:cubicBezTo>
                  <a:cubicBezTo>
                    <a:pt x="4763" y="101"/>
                    <a:pt x="4011" y="0"/>
                    <a:pt x="32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</a:endParaRPr>
            </a:p>
          </p:txBody>
        </p:sp>
        <p:sp>
          <p:nvSpPr>
            <p:cNvPr id="34" name="Google Shape;2623;p43">
              <a:extLst>
                <a:ext uri="{FF2B5EF4-FFF2-40B4-BE49-F238E27FC236}">
                  <a16:creationId xmlns:a16="http://schemas.microsoft.com/office/drawing/2014/main" id="{FA414D96-1199-4875-93A4-E9A809835963}"/>
                </a:ext>
              </a:extLst>
            </p:cNvPr>
            <p:cNvSpPr/>
            <p:nvPr/>
          </p:nvSpPr>
          <p:spPr>
            <a:xfrm>
              <a:off x="4151091" y="2295904"/>
              <a:ext cx="313237" cy="131278"/>
            </a:xfrm>
            <a:custGeom>
              <a:avLst/>
              <a:gdLst/>
              <a:ahLst/>
              <a:cxnLst/>
              <a:rect l="l" t="t" r="r" b="b"/>
              <a:pathLst>
                <a:path w="13435" h="5630" extrusionOk="0">
                  <a:moveTo>
                    <a:pt x="6625" y="1"/>
                  </a:moveTo>
                  <a:cubicBezTo>
                    <a:pt x="6096" y="1"/>
                    <a:pt x="5637" y="5"/>
                    <a:pt x="5289" y="11"/>
                  </a:cubicBezTo>
                  <a:cubicBezTo>
                    <a:pt x="3108" y="36"/>
                    <a:pt x="1" y="1389"/>
                    <a:pt x="51" y="3494"/>
                  </a:cubicBezTo>
                  <a:cubicBezTo>
                    <a:pt x="70" y="4286"/>
                    <a:pt x="59" y="5629"/>
                    <a:pt x="1822" y="5629"/>
                  </a:cubicBezTo>
                  <a:cubicBezTo>
                    <a:pt x="2345" y="5629"/>
                    <a:pt x="3026" y="5511"/>
                    <a:pt x="3910" y="5224"/>
                  </a:cubicBezTo>
                  <a:cubicBezTo>
                    <a:pt x="5514" y="4697"/>
                    <a:pt x="10702" y="3118"/>
                    <a:pt x="13234" y="2066"/>
                  </a:cubicBezTo>
                  <a:cubicBezTo>
                    <a:pt x="13434" y="1990"/>
                    <a:pt x="13359" y="336"/>
                    <a:pt x="13108" y="311"/>
                  </a:cubicBezTo>
                  <a:cubicBezTo>
                    <a:pt x="11342" y="56"/>
                    <a:pt x="8532" y="1"/>
                    <a:pt x="66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</a:endParaRPr>
            </a:p>
          </p:txBody>
        </p:sp>
        <p:sp>
          <p:nvSpPr>
            <p:cNvPr id="35" name="Google Shape;2624;p43">
              <a:extLst>
                <a:ext uri="{FF2B5EF4-FFF2-40B4-BE49-F238E27FC236}">
                  <a16:creationId xmlns:a16="http://schemas.microsoft.com/office/drawing/2014/main" id="{78E18371-ACBD-4FD3-82CE-8DB00278C460}"/>
                </a:ext>
              </a:extLst>
            </p:cNvPr>
            <p:cNvSpPr/>
            <p:nvPr/>
          </p:nvSpPr>
          <p:spPr>
            <a:xfrm>
              <a:off x="4249862" y="1518814"/>
              <a:ext cx="483273" cy="596672"/>
            </a:xfrm>
            <a:custGeom>
              <a:avLst/>
              <a:gdLst/>
              <a:ahLst/>
              <a:cxnLst/>
              <a:rect l="l" t="t" r="r" b="b"/>
              <a:pathLst>
                <a:path w="20728" h="25589" extrusionOk="0">
                  <a:moveTo>
                    <a:pt x="19543" y="1"/>
                  </a:moveTo>
                  <a:cubicBezTo>
                    <a:pt x="19494" y="1"/>
                    <a:pt x="19443" y="18"/>
                    <a:pt x="19399" y="53"/>
                  </a:cubicBezTo>
                  <a:cubicBezTo>
                    <a:pt x="18998" y="379"/>
                    <a:pt x="18146" y="955"/>
                    <a:pt x="17068" y="1006"/>
                  </a:cubicBezTo>
                  <a:cubicBezTo>
                    <a:pt x="16767" y="1006"/>
                    <a:pt x="16542" y="1256"/>
                    <a:pt x="16542" y="1557"/>
                  </a:cubicBezTo>
                  <a:cubicBezTo>
                    <a:pt x="16542" y="3336"/>
                    <a:pt x="16291" y="8574"/>
                    <a:pt x="13183" y="10003"/>
                  </a:cubicBezTo>
                  <a:lnTo>
                    <a:pt x="8496" y="10003"/>
                  </a:lnTo>
                  <a:cubicBezTo>
                    <a:pt x="5288" y="8524"/>
                    <a:pt x="4587" y="2910"/>
                    <a:pt x="4461" y="1331"/>
                  </a:cubicBezTo>
                  <a:cubicBezTo>
                    <a:pt x="4436" y="1106"/>
                    <a:pt x="4236" y="930"/>
                    <a:pt x="4010" y="930"/>
                  </a:cubicBezTo>
                  <a:cubicBezTo>
                    <a:pt x="3058" y="930"/>
                    <a:pt x="2256" y="479"/>
                    <a:pt x="1780" y="153"/>
                  </a:cubicBezTo>
                  <a:cubicBezTo>
                    <a:pt x="1701" y="99"/>
                    <a:pt x="1613" y="73"/>
                    <a:pt x="1528" y="73"/>
                  </a:cubicBezTo>
                  <a:cubicBezTo>
                    <a:pt x="1339" y="73"/>
                    <a:pt x="1162" y="197"/>
                    <a:pt x="1128" y="404"/>
                  </a:cubicBezTo>
                  <a:cubicBezTo>
                    <a:pt x="0" y="8073"/>
                    <a:pt x="5213" y="14113"/>
                    <a:pt x="5689" y="14665"/>
                  </a:cubicBezTo>
                  <a:cubicBezTo>
                    <a:pt x="4912" y="18374"/>
                    <a:pt x="4336" y="24214"/>
                    <a:pt x="5539" y="24865"/>
                  </a:cubicBezTo>
                  <a:cubicBezTo>
                    <a:pt x="6443" y="25359"/>
                    <a:pt x="8256" y="25589"/>
                    <a:pt x="10245" y="25589"/>
                  </a:cubicBezTo>
                  <a:cubicBezTo>
                    <a:pt x="12997" y="25589"/>
                    <a:pt x="16085" y="25150"/>
                    <a:pt x="17569" y="24364"/>
                  </a:cubicBezTo>
                  <a:cubicBezTo>
                    <a:pt x="18897" y="23662"/>
                    <a:pt x="17820" y="18875"/>
                    <a:pt x="16692" y="15016"/>
                  </a:cubicBezTo>
                  <a:cubicBezTo>
                    <a:pt x="17043" y="14464"/>
                    <a:pt x="17419" y="13813"/>
                    <a:pt x="17720" y="13061"/>
                  </a:cubicBezTo>
                  <a:cubicBezTo>
                    <a:pt x="19073" y="9677"/>
                    <a:pt x="20727" y="3562"/>
                    <a:pt x="19750" y="153"/>
                  </a:cubicBezTo>
                  <a:cubicBezTo>
                    <a:pt x="19717" y="56"/>
                    <a:pt x="19633" y="1"/>
                    <a:pt x="195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</a:endParaRPr>
            </a:p>
          </p:txBody>
        </p:sp>
        <p:sp>
          <p:nvSpPr>
            <p:cNvPr id="36" name="Google Shape;2625;p43">
              <a:extLst>
                <a:ext uri="{FF2B5EF4-FFF2-40B4-BE49-F238E27FC236}">
                  <a16:creationId xmlns:a16="http://schemas.microsoft.com/office/drawing/2014/main" id="{FBC93953-E115-46F3-BDA5-355DA58AA719}"/>
                </a:ext>
              </a:extLst>
            </p:cNvPr>
            <p:cNvSpPr/>
            <p:nvPr/>
          </p:nvSpPr>
          <p:spPr>
            <a:xfrm>
              <a:off x="4495297" y="1705893"/>
              <a:ext cx="7041" cy="1189"/>
            </a:xfrm>
            <a:custGeom>
              <a:avLst/>
              <a:gdLst/>
              <a:ahLst/>
              <a:cxnLst/>
              <a:rect l="l" t="t" r="r" b="b"/>
              <a:pathLst>
                <a:path w="302" h="51" extrusionOk="0">
                  <a:moveTo>
                    <a:pt x="301" y="0"/>
                  </a:moveTo>
                  <a:cubicBezTo>
                    <a:pt x="201" y="25"/>
                    <a:pt x="126" y="25"/>
                    <a:pt x="26" y="25"/>
                  </a:cubicBezTo>
                  <a:cubicBezTo>
                    <a:pt x="26" y="50"/>
                    <a:pt x="0" y="50"/>
                    <a:pt x="26" y="50"/>
                  </a:cubicBezTo>
                  <a:cubicBezTo>
                    <a:pt x="126" y="50"/>
                    <a:pt x="201" y="25"/>
                    <a:pt x="301" y="0"/>
                  </a:cubicBezTo>
                  <a:close/>
                </a:path>
              </a:pathLst>
            </a:custGeom>
            <a:solidFill>
              <a:srgbClr val="EBC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</a:endParaRPr>
            </a:p>
          </p:txBody>
        </p:sp>
        <p:sp>
          <p:nvSpPr>
            <p:cNvPr id="37" name="Google Shape;2626;p43">
              <a:extLst>
                <a:ext uri="{FF2B5EF4-FFF2-40B4-BE49-F238E27FC236}">
                  <a16:creationId xmlns:a16="http://schemas.microsoft.com/office/drawing/2014/main" id="{CA367B32-F7B7-47D3-A50B-2B9D55B8026A}"/>
                </a:ext>
              </a:extLst>
            </p:cNvPr>
            <p:cNvSpPr/>
            <p:nvPr/>
          </p:nvSpPr>
          <p:spPr>
            <a:xfrm>
              <a:off x="4665931" y="1739773"/>
              <a:ext cx="25157" cy="75409"/>
            </a:xfrm>
            <a:custGeom>
              <a:avLst/>
              <a:gdLst/>
              <a:ahLst/>
              <a:cxnLst/>
              <a:rect l="l" t="t" r="r" b="b"/>
              <a:pathLst>
                <a:path w="1079" h="3234" extrusionOk="0">
                  <a:moveTo>
                    <a:pt x="1079" y="1"/>
                  </a:moveTo>
                  <a:cubicBezTo>
                    <a:pt x="753" y="1204"/>
                    <a:pt x="377" y="2307"/>
                    <a:pt x="1" y="3234"/>
                  </a:cubicBezTo>
                  <a:cubicBezTo>
                    <a:pt x="377" y="2357"/>
                    <a:pt x="778" y="1254"/>
                    <a:pt x="1079" y="1"/>
                  </a:cubicBezTo>
                  <a:close/>
                </a:path>
              </a:pathLst>
            </a:custGeom>
            <a:solidFill>
              <a:srgbClr val="B2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</a:endParaRPr>
            </a:p>
          </p:txBody>
        </p:sp>
        <p:sp>
          <p:nvSpPr>
            <p:cNvPr id="38" name="Google Shape;2627;p43">
              <a:extLst>
                <a:ext uri="{FF2B5EF4-FFF2-40B4-BE49-F238E27FC236}">
                  <a16:creationId xmlns:a16="http://schemas.microsoft.com/office/drawing/2014/main" id="{F42ACE0F-1720-47C2-AB93-21C39BF1B50C}"/>
                </a:ext>
              </a:extLst>
            </p:cNvPr>
            <p:cNvSpPr/>
            <p:nvPr/>
          </p:nvSpPr>
          <p:spPr>
            <a:xfrm>
              <a:off x="4612185" y="1682505"/>
              <a:ext cx="90579" cy="272931"/>
            </a:xfrm>
            <a:custGeom>
              <a:avLst/>
              <a:gdLst/>
              <a:ahLst/>
              <a:cxnLst/>
              <a:rect l="l" t="t" r="r" b="b"/>
              <a:pathLst>
                <a:path w="3885" h="11705" extrusionOk="0">
                  <a:moveTo>
                    <a:pt x="3860" y="1"/>
                  </a:moveTo>
                  <a:lnTo>
                    <a:pt x="3860" y="1"/>
                  </a:lnTo>
                  <a:cubicBezTo>
                    <a:pt x="3810" y="1"/>
                    <a:pt x="2506" y="5539"/>
                    <a:pt x="0" y="7369"/>
                  </a:cubicBezTo>
                  <a:lnTo>
                    <a:pt x="2105" y="11705"/>
                  </a:lnTo>
                  <a:lnTo>
                    <a:pt x="1153" y="7996"/>
                  </a:lnTo>
                  <a:cubicBezTo>
                    <a:pt x="1153" y="7996"/>
                    <a:pt x="1704" y="7143"/>
                    <a:pt x="2306" y="5690"/>
                  </a:cubicBezTo>
                  <a:cubicBezTo>
                    <a:pt x="2682" y="4763"/>
                    <a:pt x="3058" y="3660"/>
                    <a:pt x="3384" y="2457"/>
                  </a:cubicBezTo>
                  <a:cubicBezTo>
                    <a:pt x="3509" y="1981"/>
                    <a:pt x="3609" y="1479"/>
                    <a:pt x="3709" y="953"/>
                  </a:cubicBezTo>
                  <a:cubicBezTo>
                    <a:pt x="3810" y="301"/>
                    <a:pt x="3885" y="1"/>
                    <a:pt x="3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</a:endParaRPr>
            </a:p>
          </p:txBody>
        </p:sp>
        <p:sp>
          <p:nvSpPr>
            <p:cNvPr id="39" name="Google Shape;2628;p43">
              <a:extLst>
                <a:ext uri="{FF2B5EF4-FFF2-40B4-BE49-F238E27FC236}">
                  <a16:creationId xmlns:a16="http://schemas.microsoft.com/office/drawing/2014/main" id="{CC8C21DE-8FA0-44D3-8365-CF685BF87772}"/>
                </a:ext>
              </a:extLst>
            </p:cNvPr>
            <p:cNvSpPr/>
            <p:nvPr/>
          </p:nvSpPr>
          <p:spPr>
            <a:xfrm>
              <a:off x="4364978" y="1975890"/>
              <a:ext cx="606" cy="2938"/>
            </a:xfrm>
            <a:custGeom>
              <a:avLst/>
              <a:gdLst/>
              <a:ahLst/>
              <a:cxnLst/>
              <a:rect l="l" t="t" r="r" b="b"/>
              <a:pathLst>
                <a:path w="26" h="126" extrusionOk="0">
                  <a:moveTo>
                    <a:pt x="26" y="0"/>
                  </a:moveTo>
                  <a:lnTo>
                    <a:pt x="7" y="93"/>
                  </a:lnTo>
                  <a:lnTo>
                    <a:pt x="7" y="93"/>
                  </a:lnTo>
                  <a:cubicBezTo>
                    <a:pt x="26" y="70"/>
                    <a:pt x="26" y="46"/>
                    <a:pt x="26" y="0"/>
                  </a:cubicBezTo>
                  <a:close/>
                  <a:moveTo>
                    <a:pt x="7" y="93"/>
                  </a:moveTo>
                  <a:lnTo>
                    <a:pt x="7" y="93"/>
                  </a:lnTo>
                  <a:cubicBezTo>
                    <a:pt x="5" y="96"/>
                    <a:pt x="3" y="98"/>
                    <a:pt x="0" y="100"/>
                  </a:cubicBezTo>
                  <a:lnTo>
                    <a:pt x="0" y="125"/>
                  </a:lnTo>
                  <a:lnTo>
                    <a:pt x="7" y="93"/>
                  </a:lnTo>
                  <a:close/>
                </a:path>
              </a:pathLst>
            </a:custGeom>
            <a:solidFill>
              <a:srgbClr val="254D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</a:endParaRPr>
            </a:p>
          </p:txBody>
        </p:sp>
        <p:sp>
          <p:nvSpPr>
            <p:cNvPr id="40" name="Google Shape;2629;p43">
              <a:extLst>
                <a:ext uri="{FF2B5EF4-FFF2-40B4-BE49-F238E27FC236}">
                  <a16:creationId xmlns:a16="http://schemas.microsoft.com/office/drawing/2014/main" id="{8F4FB3FD-D8E9-42AB-BB4E-5F48771D12EB}"/>
                </a:ext>
              </a:extLst>
            </p:cNvPr>
            <p:cNvSpPr/>
            <p:nvPr/>
          </p:nvSpPr>
          <p:spPr>
            <a:xfrm>
              <a:off x="4297195" y="1701206"/>
              <a:ext cx="111049" cy="277035"/>
            </a:xfrm>
            <a:custGeom>
              <a:avLst/>
              <a:gdLst/>
              <a:ahLst/>
              <a:cxnLst/>
              <a:rect l="l" t="t" r="r" b="b"/>
              <a:pathLst>
                <a:path w="4763" h="11881" extrusionOk="0">
                  <a:moveTo>
                    <a:pt x="25" y="1"/>
                  </a:moveTo>
                  <a:cubicBezTo>
                    <a:pt x="0" y="1"/>
                    <a:pt x="0" y="51"/>
                    <a:pt x="25" y="151"/>
                  </a:cubicBezTo>
                  <a:cubicBezTo>
                    <a:pt x="953" y="3710"/>
                    <a:pt x="3709" y="6768"/>
                    <a:pt x="3709" y="6768"/>
                  </a:cubicBezTo>
                  <a:lnTo>
                    <a:pt x="2933" y="11780"/>
                  </a:lnTo>
                  <a:cubicBezTo>
                    <a:pt x="2933" y="11792"/>
                    <a:pt x="2933" y="11803"/>
                    <a:pt x="2932" y="11813"/>
                  </a:cubicBezTo>
                  <a:lnTo>
                    <a:pt x="2932" y="11813"/>
                  </a:lnTo>
                  <a:lnTo>
                    <a:pt x="4762" y="6793"/>
                  </a:lnTo>
                  <a:cubicBezTo>
                    <a:pt x="2882" y="5590"/>
                    <a:pt x="201" y="1"/>
                    <a:pt x="25" y="1"/>
                  </a:cubicBezTo>
                  <a:close/>
                  <a:moveTo>
                    <a:pt x="2932" y="11813"/>
                  </a:moveTo>
                  <a:lnTo>
                    <a:pt x="2907" y="11880"/>
                  </a:lnTo>
                  <a:cubicBezTo>
                    <a:pt x="2926" y="11861"/>
                    <a:pt x="2931" y="11842"/>
                    <a:pt x="2932" y="118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</a:endParaRPr>
            </a:p>
          </p:txBody>
        </p:sp>
        <p:sp>
          <p:nvSpPr>
            <p:cNvPr id="41" name="Google Shape;2630;p43">
              <a:extLst>
                <a:ext uri="{FF2B5EF4-FFF2-40B4-BE49-F238E27FC236}">
                  <a16:creationId xmlns:a16="http://schemas.microsoft.com/office/drawing/2014/main" id="{C5C6C39A-BBB7-43D9-8B67-71F7D5CBAE53}"/>
                </a:ext>
              </a:extLst>
            </p:cNvPr>
            <p:cNvSpPr/>
            <p:nvPr/>
          </p:nvSpPr>
          <p:spPr>
            <a:xfrm rot="-640761" flipH="1">
              <a:off x="4408261" y="1548803"/>
              <a:ext cx="36178" cy="21610"/>
            </a:xfrm>
            <a:custGeom>
              <a:avLst/>
              <a:gdLst/>
              <a:ahLst/>
              <a:cxnLst/>
              <a:rect l="l" t="t" r="r" b="b"/>
              <a:pathLst>
                <a:path w="2231" h="1333" extrusionOk="0">
                  <a:moveTo>
                    <a:pt x="1021" y="0"/>
                  </a:moveTo>
                  <a:cubicBezTo>
                    <a:pt x="990" y="0"/>
                    <a:pt x="959" y="2"/>
                    <a:pt x="928" y="4"/>
                  </a:cubicBezTo>
                  <a:cubicBezTo>
                    <a:pt x="602" y="79"/>
                    <a:pt x="376" y="280"/>
                    <a:pt x="226" y="531"/>
                  </a:cubicBezTo>
                  <a:cubicBezTo>
                    <a:pt x="151" y="656"/>
                    <a:pt x="126" y="806"/>
                    <a:pt x="76" y="932"/>
                  </a:cubicBezTo>
                  <a:cubicBezTo>
                    <a:pt x="50" y="1057"/>
                    <a:pt x="25" y="1207"/>
                    <a:pt x="0" y="1333"/>
                  </a:cubicBezTo>
                  <a:cubicBezTo>
                    <a:pt x="101" y="1082"/>
                    <a:pt x="201" y="831"/>
                    <a:pt x="351" y="606"/>
                  </a:cubicBezTo>
                  <a:cubicBezTo>
                    <a:pt x="502" y="405"/>
                    <a:pt x="702" y="230"/>
                    <a:pt x="953" y="205"/>
                  </a:cubicBezTo>
                  <a:cubicBezTo>
                    <a:pt x="1001" y="194"/>
                    <a:pt x="1051" y="189"/>
                    <a:pt x="1103" y="189"/>
                  </a:cubicBezTo>
                  <a:cubicBezTo>
                    <a:pt x="1294" y="189"/>
                    <a:pt x="1502" y="257"/>
                    <a:pt x="1680" y="355"/>
                  </a:cubicBezTo>
                  <a:cubicBezTo>
                    <a:pt x="1905" y="480"/>
                    <a:pt x="2106" y="656"/>
                    <a:pt x="2231" y="906"/>
                  </a:cubicBezTo>
                  <a:cubicBezTo>
                    <a:pt x="2181" y="631"/>
                    <a:pt x="1980" y="405"/>
                    <a:pt x="1755" y="230"/>
                  </a:cubicBezTo>
                  <a:cubicBezTo>
                    <a:pt x="1552" y="95"/>
                    <a:pt x="1290" y="0"/>
                    <a:pt x="10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</a:endParaRPr>
            </a:p>
          </p:txBody>
        </p:sp>
        <p:sp>
          <p:nvSpPr>
            <p:cNvPr id="42" name="Google Shape;2631;p43">
              <a:extLst>
                <a:ext uri="{FF2B5EF4-FFF2-40B4-BE49-F238E27FC236}">
                  <a16:creationId xmlns:a16="http://schemas.microsoft.com/office/drawing/2014/main" id="{FF9300E9-59A9-426C-BB2F-28DE28C6DBA8}"/>
                </a:ext>
              </a:extLst>
            </p:cNvPr>
            <p:cNvSpPr/>
            <p:nvPr/>
          </p:nvSpPr>
          <p:spPr>
            <a:xfrm rot="-640761" flipH="1">
              <a:off x="4524339" y="1541448"/>
              <a:ext cx="36194" cy="21950"/>
            </a:xfrm>
            <a:custGeom>
              <a:avLst/>
              <a:gdLst/>
              <a:ahLst/>
              <a:cxnLst/>
              <a:rect l="l" t="t" r="r" b="b"/>
              <a:pathLst>
                <a:path w="2232" h="1354" extrusionOk="0">
                  <a:moveTo>
                    <a:pt x="1162" y="0"/>
                  </a:moveTo>
                  <a:cubicBezTo>
                    <a:pt x="1092" y="0"/>
                    <a:pt x="1022" y="8"/>
                    <a:pt x="953" y="25"/>
                  </a:cubicBezTo>
                  <a:cubicBezTo>
                    <a:pt x="652" y="101"/>
                    <a:pt x="427" y="326"/>
                    <a:pt x="301" y="577"/>
                  </a:cubicBezTo>
                  <a:cubicBezTo>
                    <a:pt x="226" y="677"/>
                    <a:pt x="176" y="827"/>
                    <a:pt x="101" y="953"/>
                  </a:cubicBezTo>
                  <a:cubicBezTo>
                    <a:pt x="76" y="1078"/>
                    <a:pt x="26" y="1203"/>
                    <a:pt x="0" y="1354"/>
                  </a:cubicBezTo>
                  <a:cubicBezTo>
                    <a:pt x="126" y="1103"/>
                    <a:pt x="251" y="853"/>
                    <a:pt x="401" y="652"/>
                  </a:cubicBezTo>
                  <a:cubicBezTo>
                    <a:pt x="552" y="426"/>
                    <a:pt x="777" y="251"/>
                    <a:pt x="1003" y="201"/>
                  </a:cubicBezTo>
                  <a:cubicBezTo>
                    <a:pt x="1063" y="181"/>
                    <a:pt x="1126" y="171"/>
                    <a:pt x="1189" y="171"/>
                  </a:cubicBezTo>
                  <a:cubicBezTo>
                    <a:pt x="1361" y="171"/>
                    <a:pt x="1540" y="241"/>
                    <a:pt x="1705" y="351"/>
                  </a:cubicBezTo>
                  <a:cubicBezTo>
                    <a:pt x="1930" y="477"/>
                    <a:pt x="2131" y="677"/>
                    <a:pt x="2231" y="928"/>
                  </a:cubicBezTo>
                  <a:cubicBezTo>
                    <a:pt x="2206" y="652"/>
                    <a:pt x="2006" y="401"/>
                    <a:pt x="1780" y="226"/>
                  </a:cubicBezTo>
                  <a:cubicBezTo>
                    <a:pt x="1625" y="91"/>
                    <a:pt x="1396" y="0"/>
                    <a:pt x="1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</a:endParaRPr>
            </a:p>
          </p:txBody>
        </p:sp>
        <p:sp>
          <p:nvSpPr>
            <p:cNvPr id="43" name="Google Shape;2632;p43">
              <a:extLst>
                <a:ext uri="{FF2B5EF4-FFF2-40B4-BE49-F238E27FC236}">
                  <a16:creationId xmlns:a16="http://schemas.microsoft.com/office/drawing/2014/main" id="{C0454DD3-6C2C-48E0-8B13-1AC11ACF6CBB}"/>
                </a:ext>
              </a:extLst>
            </p:cNvPr>
            <p:cNvSpPr/>
            <p:nvPr/>
          </p:nvSpPr>
          <p:spPr>
            <a:xfrm rot="-640761" flipH="1">
              <a:off x="4468438" y="1623287"/>
              <a:ext cx="59755" cy="13050"/>
            </a:xfrm>
            <a:custGeom>
              <a:avLst/>
              <a:gdLst/>
              <a:ahLst/>
              <a:cxnLst/>
              <a:rect l="l" t="t" r="r" b="b"/>
              <a:pathLst>
                <a:path w="3685" h="805" extrusionOk="0">
                  <a:moveTo>
                    <a:pt x="3685" y="1"/>
                  </a:moveTo>
                  <a:lnTo>
                    <a:pt x="3685" y="1"/>
                  </a:lnTo>
                  <a:cubicBezTo>
                    <a:pt x="3384" y="151"/>
                    <a:pt x="3083" y="301"/>
                    <a:pt x="2783" y="402"/>
                  </a:cubicBezTo>
                  <a:cubicBezTo>
                    <a:pt x="2482" y="502"/>
                    <a:pt x="2181" y="577"/>
                    <a:pt x="1880" y="627"/>
                  </a:cubicBezTo>
                  <a:cubicBezTo>
                    <a:pt x="1745" y="638"/>
                    <a:pt x="1610" y="644"/>
                    <a:pt x="1477" y="644"/>
                  </a:cubicBezTo>
                  <a:cubicBezTo>
                    <a:pt x="1289" y="644"/>
                    <a:pt x="1104" y="631"/>
                    <a:pt x="928" y="602"/>
                  </a:cubicBezTo>
                  <a:cubicBezTo>
                    <a:pt x="602" y="577"/>
                    <a:pt x="301" y="477"/>
                    <a:pt x="1" y="351"/>
                  </a:cubicBezTo>
                  <a:lnTo>
                    <a:pt x="1" y="351"/>
                  </a:lnTo>
                  <a:cubicBezTo>
                    <a:pt x="276" y="552"/>
                    <a:pt x="577" y="677"/>
                    <a:pt x="903" y="752"/>
                  </a:cubicBezTo>
                  <a:cubicBezTo>
                    <a:pt x="1104" y="783"/>
                    <a:pt x="1306" y="805"/>
                    <a:pt x="1507" y="805"/>
                  </a:cubicBezTo>
                  <a:cubicBezTo>
                    <a:pt x="1631" y="805"/>
                    <a:pt x="1756" y="797"/>
                    <a:pt x="1880" y="778"/>
                  </a:cubicBezTo>
                  <a:cubicBezTo>
                    <a:pt x="2206" y="727"/>
                    <a:pt x="2532" y="652"/>
                    <a:pt x="2833" y="527"/>
                  </a:cubicBezTo>
                  <a:cubicBezTo>
                    <a:pt x="2983" y="452"/>
                    <a:pt x="3133" y="377"/>
                    <a:pt x="3284" y="301"/>
                  </a:cubicBezTo>
                  <a:cubicBezTo>
                    <a:pt x="3409" y="201"/>
                    <a:pt x="3534" y="101"/>
                    <a:pt x="3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</a:endParaRPr>
            </a:p>
          </p:txBody>
        </p:sp>
        <p:sp>
          <p:nvSpPr>
            <p:cNvPr id="44" name="Google Shape;2633;p43">
              <a:extLst>
                <a:ext uri="{FF2B5EF4-FFF2-40B4-BE49-F238E27FC236}">
                  <a16:creationId xmlns:a16="http://schemas.microsoft.com/office/drawing/2014/main" id="{C1C406CB-2BFE-4F80-9309-B33D74F963B9}"/>
                </a:ext>
              </a:extLst>
            </p:cNvPr>
            <p:cNvSpPr/>
            <p:nvPr/>
          </p:nvSpPr>
          <p:spPr>
            <a:xfrm rot="-640761" flipH="1">
              <a:off x="4487987" y="1643813"/>
              <a:ext cx="26026" cy="7101"/>
            </a:xfrm>
            <a:custGeom>
              <a:avLst/>
              <a:gdLst/>
              <a:ahLst/>
              <a:cxnLst/>
              <a:rect l="l" t="t" r="r" b="b"/>
              <a:pathLst>
                <a:path w="1605" h="438" extrusionOk="0">
                  <a:moveTo>
                    <a:pt x="0" y="1"/>
                  </a:moveTo>
                  <a:cubicBezTo>
                    <a:pt x="75" y="151"/>
                    <a:pt x="201" y="226"/>
                    <a:pt x="326" y="302"/>
                  </a:cubicBezTo>
                  <a:cubicBezTo>
                    <a:pt x="451" y="377"/>
                    <a:pt x="602" y="402"/>
                    <a:pt x="752" y="427"/>
                  </a:cubicBezTo>
                  <a:cubicBezTo>
                    <a:pt x="802" y="435"/>
                    <a:pt x="852" y="438"/>
                    <a:pt x="903" y="438"/>
                  </a:cubicBezTo>
                  <a:cubicBezTo>
                    <a:pt x="1003" y="438"/>
                    <a:pt x="1103" y="427"/>
                    <a:pt x="1203" y="427"/>
                  </a:cubicBezTo>
                  <a:cubicBezTo>
                    <a:pt x="1329" y="377"/>
                    <a:pt x="1479" y="352"/>
                    <a:pt x="1604" y="276"/>
                  </a:cubicBezTo>
                  <a:lnTo>
                    <a:pt x="1178" y="276"/>
                  </a:lnTo>
                  <a:cubicBezTo>
                    <a:pt x="1053" y="276"/>
                    <a:pt x="903" y="276"/>
                    <a:pt x="777" y="251"/>
                  </a:cubicBezTo>
                  <a:cubicBezTo>
                    <a:pt x="627" y="251"/>
                    <a:pt x="502" y="226"/>
                    <a:pt x="376" y="176"/>
                  </a:cubicBezTo>
                  <a:cubicBezTo>
                    <a:pt x="251" y="151"/>
                    <a:pt x="126" y="10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</a:endParaRPr>
            </a:p>
          </p:txBody>
        </p:sp>
        <p:sp>
          <p:nvSpPr>
            <p:cNvPr id="45" name="Google Shape;2634;p43">
              <a:extLst>
                <a:ext uri="{FF2B5EF4-FFF2-40B4-BE49-F238E27FC236}">
                  <a16:creationId xmlns:a16="http://schemas.microsoft.com/office/drawing/2014/main" id="{C4946058-859E-46B5-BD27-4632D69F2943}"/>
                </a:ext>
              </a:extLst>
            </p:cNvPr>
            <p:cNvSpPr/>
            <p:nvPr/>
          </p:nvSpPr>
          <p:spPr>
            <a:xfrm rot="-640761" flipH="1">
              <a:off x="4475618" y="1593910"/>
              <a:ext cx="32124" cy="10181"/>
            </a:xfrm>
            <a:custGeom>
              <a:avLst/>
              <a:gdLst/>
              <a:ahLst/>
              <a:cxnLst/>
              <a:rect l="l" t="t" r="r" b="b"/>
              <a:pathLst>
                <a:path w="1981" h="628" extrusionOk="0">
                  <a:moveTo>
                    <a:pt x="1981" y="1"/>
                  </a:moveTo>
                  <a:lnTo>
                    <a:pt x="1981" y="1"/>
                  </a:lnTo>
                  <a:cubicBezTo>
                    <a:pt x="1730" y="277"/>
                    <a:pt x="1404" y="427"/>
                    <a:pt x="1053" y="452"/>
                  </a:cubicBezTo>
                  <a:cubicBezTo>
                    <a:pt x="1006" y="459"/>
                    <a:pt x="959" y="462"/>
                    <a:pt x="912" y="462"/>
                  </a:cubicBezTo>
                  <a:cubicBezTo>
                    <a:pt x="784" y="462"/>
                    <a:pt x="656" y="439"/>
                    <a:pt x="527" y="402"/>
                  </a:cubicBezTo>
                  <a:cubicBezTo>
                    <a:pt x="352" y="377"/>
                    <a:pt x="176" y="327"/>
                    <a:pt x="1" y="252"/>
                  </a:cubicBezTo>
                  <a:lnTo>
                    <a:pt x="1" y="252"/>
                  </a:lnTo>
                  <a:cubicBezTo>
                    <a:pt x="76" y="327"/>
                    <a:pt x="151" y="377"/>
                    <a:pt x="226" y="427"/>
                  </a:cubicBezTo>
                  <a:cubicBezTo>
                    <a:pt x="302" y="452"/>
                    <a:pt x="402" y="502"/>
                    <a:pt x="477" y="527"/>
                  </a:cubicBezTo>
                  <a:cubicBezTo>
                    <a:pt x="678" y="602"/>
                    <a:pt x="853" y="628"/>
                    <a:pt x="1053" y="628"/>
                  </a:cubicBezTo>
                  <a:cubicBezTo>
                    <a:pt x="1454" y="602"/>
                    <a:pt x="1830" y="352"/>
                    <a:pt x="1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</a:endParaRPr>
            </a:p>
          </p:txBody>
        </p:sp>
        <p:sp>
          <p:nvSpPr>
            <p:cNvPr id="46" name="Google Shape;2635;p43">
              <a:extLst>
                <a:ext uri="{FF2B5EF4-FFF2-40B4-BE49-F238E27FC236}">
                  <a16:creationId xmlns:a16="http://schemas.microsoft.com/office/drawing/2014/main" id="{9603ABA3-C2AA-4E8A-A803-6AA76799EC2E}"/>
                </a:ext>
              </a:extLst>
            </p:cNvPr>
            <p:cNvSpPr/>
            <p:nvPr/>
          </p:nvSpPr>
          <p:spPr>
            <a:xfrm rot="-640761" flipH="1">
              <a:off x="4385747" y="1526247"/>
              <a:ext cx="44318" cy="15855"/>
            </a:xfrm>
            <a:custGeom>
              <a:avLst/>
              <a:gdLst/>
              <a:ahLst/>
              <a:cxnLst/>
              <a:rect l="l" t="t" r="r" b="b"/>
              <a:pathLst>
                <a:path w="2733" h="978" extrusionOk="0">
                  <a:moveTo>
                    <a:pt x="753" y="0"/>
                  </a:moveTo>
                  <a:cubicBezTo>
                    <a:pt x="502" y="25"/>
                    <a:pt x="226" y="75"/>
                    <a:pt x="1" y="201"/>
                  </a:cubicBezTo>
                  <a:lnTo>
                    <a:pt x="26" y="201"/>
                  </a:lnTo>
                  <a:cubicBezTo>
                    <a:pt x="206" y="161"/>
                    <a:pt x="399" y="141"/>
                    <a:pt x="594" y="141"/>
                  </a:cubicBezTo>
                  <a:cubicBezTo>
                    <a:pt x="886" y="141"/>
                    <a:pt x="1184" y="186"/>
                    <a:pt x="1454" y="276"/>
                  </a:cubicBezTo>
                  <a:cubicBezTo>
                    <a:pt x="1680" y="326"/>
                    <a:pt x="1906" y="426"/>
                    <a:pt x="2131" y="552"/>
                  </a:cubicBezTo>
                  <a:cubicBezTo>
                    <a:pt x="2332" y="652"/>
                    <a:pt x="2532" y="802"/>
                    <a:pt x="2708" y="978"/>
                  </a:cubicBezTo>
                  <a:lnTo>
                    <a:pt x="2733" y="953"/>
                  </a:lnTo>
                  <a:cubicBezTo>
                    <a:pt x="2657" y="852"/>
                    <a:pt x="2582" y="752"/>
                    <a:pt x="2482" y="652"/>
                  </a:cubicBezTo>
                  <a:cubicBezTo>
                    <a:pt x="2382" y="577"/>
                    <a:pt x="2307" y="502"/>
                    <a:pt x="2206" y="426"/>
                  </a:cubicBezTo>
                  <a:cubicBezTo>
                    <a:pt x="1981" y="276"/>
                    <a:pt x="1755" y="176"/>
                    <a:pt x="1505" y="101"/>
                  </a:cubicBezTo>
                  <a:cubicBezTo>
                    <a:pt x="1254" y="25"/>
                    <a:pt x="1003" y="0"/>
                    <a:pt x="7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</a:endParaRPr>
            </a:p>
          </p:txBody>
        </p:sp>
        <p:sp>
          <p:nvSpPr>
            <p:cNvPr id="47" name="Google Shape;2636;p43">
              <a:extLst>
                <a:ext uri="{FF2B5EF4-FFF2-40B4-BE49-F238E27FC236}">
                  <a16:creationId xmlns:a16="http://schemas.microsoft.com/office/drawing/2014/main" id="{27A3436F-655F-4130-AE34-9A365791AAAC}"/>
                </a:ext>
              </a:extLst>
            </p:cNvPr>
            <p:cNvSpPr/>
            <p:nvPr/>
          </p:nvSpPr>
          <p:spPr>
            <a:xfrm rot="-640761" flipH="1">
              <a:off x="4535380" y="1516885"/>
              <a:ext cx="38221" cy="25598"/>
            </a:xfrm>
            <a:custGeom>
              <a:avLst/>
              <a:gdLst/>
              <a:ahLst/>
              <a:cxnLst/>
              <a:rect l="l" t="t" r="r" b="b"/>
              <a:pathLst>
                <a:path w="2357" h="1579" extrusionOk="0">
                  <a:moveTo>
                    <a:pt x="2357" y="0"/>
                  </a:moveTo>
                  <a:cubicBezTo>
                    <a:pt x="1881" y="50"/>
                    <a:pt x="1404" y="226"/>
                    <a:pt x="978" y="476"/>
                  </a:cubicBezTo>
                  <a:cubicBezTo>
                    <a:pt x="778" y="627"/>
                    <a:pt x="602" y="777"/>
                    <a:pt x="427" y="977"/>
                  </a:cubicBezTo>
                  <a:cubicBezTo>
                    <a:pt x="277" y="1153"/>
                    <a:pt x="126" y="1353"/>
                    <a:pt x="1" y="1554"/>
                  </a:cubicBezTo>
                  <a:lnTo>
                    <a:pt x="26" y="1579"/>
                  </a:lnTo>
                  <a:cubicBezTo>
                    <a:pt x="201" y="1404"/>
                    <a:pt x="352" y="1228"/>
                    <a:pt x="552" y="1053"/>
                  </a:cubicBezTo>
                  <a:cubicBezTo>
                    <a:pt x="703" y="902"/>
                    <a:pt x="878" y="752"/>
                    <a:pt x="1079" y="652"/>
                  </a:cubicBezTo>
                  <a:cubicBezTo>
                    <a:pt x="1279" y="501"/>
                    <a:pt x="1480" y="401"/>
                    <a:pt x="1680" y="301"/>
                  </a:cubicBezTo>
                  <a:cubicBezTo>
                    <a:pt x="1906" y="201"/>
                    <a:pt x="2131" y="100"/>
                    <a:pt x="2357" y="25"/>
                  </a:cubicBezTo>
                  <a:lnTo>
                    <a:pt x="23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</a:endParaRPr>
            </a:p>
          </p:txBody>
        </p:sp>
      </p:grpSp>
      <p:grpSp>
        <p:nvGrpSpPr>
          <p:cNvPr id="48" name="Google Shape;3415;p56">
            <a:extLst>
              <a:ext uri="{FF2B5EF4-FFF2-40B4-BE49-F238E27FC236}">
                <a16:creationId xmlns:a16="http://schemas.microsoft.com/office/drawing/2014/main" id="{45C3F321-61D3-4D46-82AE-5E2BD9CD9871}"/>
              </a:ext>
            </a:extLst>
          </p:cNvPr>
          <p:cNvGrpSpPr/>
          <p:nvPr/>
        </p:nvGrpSpPr>
        <p:grpSpPr>
          <a:xfrm>
            <a:off x="3642" y="2373761"/>
            <a:ext cx="1185001" cy="2386451"/>
            <a:chOff x="3006936" y="1255966"/>
            <a:chExt cx="1415095" cy="2849834"/>
          </a:xfrm>
        </p:grpSpPr>
        <p:sp>
          <p:nvSpPr>
            <p:cNvPr id="49" name="Google Shape;3416;p56">
              <a:extLst>
                <a:ext uri="{FF2B5EF4-FFF2-40B4-BE49-F238E27FC236}">
                  <a16:creationId xmlns:a16="http://schemas.microsoft.com/office/drawing/2014/main" id="{819071CE-2B4D-404F-9072-FC189D3C95C5}"/>
                </a:ext>
              </a:extLst>
            </p:cNvPr>
            <p:cNvSpPr/>
            <p:nvPr/>
          </p:nvSpPr>
          <p:spPr>
            <a:xfrm>
              <a:off x="3170535" y="3840876"/>
              <a:ext cx="1251497" cy="264924"/>
            </a:xfrm>
            <a:custGeom>
              <a:avLst/>
              <a:gdLst/>
              <a:ahLst/>
              <a:cxnLst/>
              <a:rect l="l" t="t" r="r" b="b"/>
              <a:pathLst>
                <a:path w="41264" h="8735" extrusionOk="0">
                  <a:moveTo>
                    <a:pt x="20646" y="0"/>
                  </a:moveTo>
                  <a:cubicBezTo>
                    <a:pt x="19140" y="0"/>
                    <a:pt x="17661" y="55"/>
                    <a:pt x="16265" y="110"/>
                  </a:cubicBezTo>
                  <a:cubicBezTo>
                    <a:pt x="16265" y="1232"/>
                    <a:pt x="16210" y="3039"/>
                    <a:pt x="15881" y="4107"/>
                  </a:cubicBezTo>
                  <a:cubicBezTo>
                    <a:pt x="15416" y="5695"/>
                    <a:pt x="13225" y="6133"/>
                    <a:pt x="12623" y="6243"/>
                  </a:cubicBezTo>
                  <a:cubicBezTo>
                    <a:pt x="12514" y="6270"/>
                    <a:pt x="12322" y="6298"/>
                    <a:pt x="12075" y="6298"/>
                  </a:cubicBezTo>
                  <a:cubicBezTo>
                    <a:pt x="11090" y="6298"/>
                    <a:pt x="9365" y="6051"/>
                    <a:pt x="9365" y="5230"/>
                  </a:cubicBezTo>
                  <a:cubicBezTo>
                    <a:pt x="9365" y="5202"/>
                    <a:pt x="9365" y="5202"/>
                    <a:pt x="9392" y="5175"/>
                  </a:cubicBezTo>
                  <a:cubicBezTo>
                    <a:pt x="9502" y="4080"/>
                    <a:pt x="11309" y="1917"/>
                    <a:pt x="11309" y="1917"/>
                  </a:cubicBezTo>
                  <a:cubicBezTo>
                    <a:pt x="11747" y="1314"/>
                    <a:pt x="11966" y="821"/>
                    <a:pt x="12103" y="411"/>
                  </a:cubicBezTo>
                  <a:lnTo>
                    <a:pt x="12103" y="411"/>
                  </a:lnTo>
                  <a:cubicBezTo>
                    <a:pt x="4984" y="1095"/>
                    <a:pt x="0" y="2601"/>
                    <a:pt x="0" y="4381"/>
                  </a:cubicBezTo>
                  <a:cubicBezTo>
                    <a:pt x="0" y="6791"/>
                    <a:pt x="9255" y="8735"/>
                    <a:pt x="20646" y="8735"/>
                  </a:cubicBezTo>
                  <a:cubicBezTo>
                    <a:pt x="32036" y="8735"/>
                    <a:pt x="41264" y="6791"/>
                    <a:pt x="41264" y="4381"/>
                  </a:cubicBezTo>
                  <a:cubicBezTo>
                    <a:pt x="41264" y="2519"/>
                    <a:pt x="35788" y="931"/>
                    <a:pt x="28039" y="301"/>
                  </a:cubicBezTo>
                  <a:lnTo>
                    <a:pt x="28039" y="301"/>
                  </a:lnTo>
                  <a:cubicBezTo>
                    <a:pt x="28176" y="630"/>
                    <a:pt x="28367" y="1013"/>
                    <a:pt x="28723" y="1424"/>
                  </a:cubicBezTo>
                  <a:cubicBezTo>
                    <a:pt x="28723" y="1424"/>
                    <a:pt x="30613" y="3505"/>
                    <a:pt x="30804" y="4573"/>
                  </a:cubicBezTo>
                  <a:cubicBezTo>
                    <a:pt x="30941" y="5531"/>
                    <a:pt x="28833" y="5832"/>
                    <a:pt x="27902" y="5832"/>
                  </a:cubicBezTo>
                  <a:lnTo>
                    <a:pt x="27601" y="5832"/>
                  </a:lnTo>
                  <a:cubicBezTo>
                    <a:pt x="27601" y="5805"/>
                    <a:pt x="27601" y="5805"/>
                    <a:pt x="27601" y="5805"/>
                  </a:cubicBezTo>
                  <a:cubicBezTo>
                    <a:pt x="26971" y="5723"/>
                    <a:pt x="24808" y="5394"/>
                    <a:pt x="24233" y="3833"/>
                  </a:cubicBezTo>
                  <a:cubicBezTo>
                    <a:pt x="24068" y="3313"/>
                    <a:pt x="23986" y="2629"/>
                    <a:pt x="23986" y="1917"/>
                  </a:cubicBezTo>
                  <a:cubicBezTo>
                    <a:pt x="23986" y="1260"/>
                    <a:pt x="24041" y="602"/>
                    <a:pt x="24096" y="82"/>
                  </a:cubicBezTo>
                  <a:cubicBezTo>
                    <a:pt x="22973" y="27"/>
                    <a:pt x="21823" y="0"/>
                    <a:pt x="206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417;p56">
              <a:extLst>
                <a:ext uri="{FF2B5EF4-FFF2-40B4-BE49-F238E27FC236}">
                  <a16:creationId xmlns:a16="http://schemas.microsoft.com/office/drawing/2014/main" id="{057D2683-72A3-4CBB-8A8A-6E4A1C04C289}"/>
                </a:ext>
              </a:extLst>
            </p:cNvPr>
            <p:cNvSpPr/>
            <p:nvPr/>
          </p:nvSpPr>
          <p:spPr>
            <a:xfrm>
              <a:off x="3454998" y="3111104"/>
              <a:ext cx="278602" cy="743880"/>
            </a:xfrm>
            <a:custGeom>
              <a:avLst/>
              <a:gdLst/>
              <a:ahLst/>
              <a:cxnLst/>
              <a:rect l="l" t="t" r="r" b="b"/>
              <a:pathLst>
                <a:path w="9186" h="24527" extrusionOk="0">
                  <a:moveTo>
                    <a:pt x="3423" y="1"/>
                  </a:moveTo>
                  <a:cubicBezTo>
                    <a:pt x="1560" y="1"/>
                    <a:pt x="1" y="721"/>
                    <a:pt x="150" y="3196"/>
                  </a:cubicBezTo>
                  <a:cubicBezTo>
                    <a:pt x="506" y="9083"/>
                    <a:pt x="3162" y="24526"/>
                    <a:pt x="3162" y="24526"/>
                  </a:cubicBezTo>
                  <a:lnTo>
                    <a:pt x="6420" y="24526"/>
                  </a:lnTo>
                  <a:cubicBezTo>
                    <a:pt x="8583" y="17900"/>
                    <a:pt x="9186" y="1389"/>
                    <a:pt x="9186" y="1389"/>
                  </a:cubicBezTo>
                  <a:cubicBezTo>
                    <a:pt x="9186" y="1389"/>
                    <a:pt x="6011" y="1"/>
                    <a:pt x="3423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418;p56">
              <a:extLst>
                <a:ext uri="{FF2B5EF4-FFF2-40B4-BE49-F238E27FC236}">
                  <a16:creationId xmlns:a16="http://schemas.microsoft.com/office/drawing/2014/main" id="{0A078491-4BE9-47ED-BB1D-CBA1B5E4764B}"/>
                </a:ext>
              </a:extLst>
            </p:cNvPr>
            <p:cNvSpPr/>
            <p:nvPr/>
          </p:nvSpPr>
          <p:spPr>
            <a:xfrm>
              <a:off x="3786745" y="1255966"/>
              <a:ext cx="590718" cy="1050173"/>
            </a:xfrm>
            <a:custGeom>
              <a:avLst/>
              <a:gdLst/>
              <a:ahLst/>
              <a:cxnLst/>
              <a:rect l="l" t="t" r="r" b="b"/>
              <a:pathLst>
                <a:path w="19477" h="34626" extrusionOk="0">
                  <a:moveTo>
                    <a:pt x="17269" y="0"/>
                  </a:moveTo>
                  <a:cubicBezTo>
                    <a:pt x="16946" y="0"/>
                    <a:pt x="16634" y="119"/>
                    <a:pt x="16374" y="398"/>
                  </a:cubicBezTo>
                  <a:cubicBezTo>
                    <a:pt x="15455" y="1356"/>
                    <a:pt x="15433" y="1711"/>
                    <a:pt x="15503" y="1837"/>
                  </a:cubicBezTo>
                  <a:lnTo>
                    <a:pt x="15503" y="1837"/>
                  </a:lnTo>
                  <a:cubicBezTo>
                    <a:pt x="15371" y="1730"/>
                    <a:pt x="15086" y="1531"/>
                    <a:pt x="14792" y="1531"/>
                  </a:cubicBezTo>
                  <a:cubicBezTo>
                    <a:pt x="14598" y="1531"/>
                    <a:pt x="14399" y="1618"/>
                    <a:pt x="14239" y="1877"/>
                  </a:cubicBezTo>
                  <a:cubicBezTo>
                    <a:pt x="13773" y="2671"/>
                    <a:pt x="14293" y="3766"/>
                    <a:pt x="14485" y="5218"/>
                  </a:cubicBezTo>
                  <a:cubicBezTo>
                    <a:pt x="14704" y="6587"/>
                    <a:pt x="9967" y="22112"/>
                    <a:pt x="931" y="28355"/>
                  </a:cubicBezTo>
                  <a:cubicBezTo>
                    <a:pt x="219" y="28848"/>
                    <a:pt x="0" y="29833"/>
                    <a:pt x="493" y="30573"/>
                  </a:cubicBezTo>
                  <a:lnTo>
                    <a:pt x="2738" y="34078"/>
                  </a:lnTo>
                  <a:cubicBezTo>
                    <a:pt x="2991" y="34467"/>
                    <a:pt x="3356" y="34626"/>
                    <a:pt x="3760" y="34626"/>
                  </a:cubicBezTo>
                  <a:cubicBezTo>
                    <a:pt x="4408" y="34626"/>
                    <a:pt x="5156" y="34217"/>
                    <a:pt x="5696" y="33694"/>
                  </a:cubicBezTo>
                  <a:cubicBezTo>
                    <a:pt x="7749" y="31641"/>
                    <a:pt x="11117" y="28683"/>
                    <a:pt x="12514" y="25452"/>
                  </a:cubicBezTo>
                  <a:cubicBezTo>
                    <a:pt x="14211" y="21592"/>
                    <a:pt x="16210" y="11680"/>
                    <a:pt x="16949" y="7819"/>
                  </a:cubicBezTo>
                  <a:cubicBezTo>
                    <a:pt x="17141" y="6833"/>
                    <a:pt x="17524" y="5929"/>
                    <a:pt x="18099" y="5135"/>
                  </a:cubicBezTo>
                  <a:cubicBezTo>
                    <a:pt x="18702" y="4314"/>
                    <a:pt x="19386" y="3191"/>
                    <a:pt x="19414" y="2342"/>
                  </a:cubicBezTo>
                  <a:cubicBezTo>
                    <a:pt x="19476" y="1235"/>
                    <a:pt x="18311" y="0"/>
                    <a:pt x="17269" y="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419;p56">
              <a:extLst>
                <a:ext uri="{FF2B5EF4-FFF2-40B4-BE49-F238E27FC236}">
                  <a16:creationId xmlns:a16="http://schemas.microsoft.com/office/drawing/2014/main" id="{61054D96-3621-4526-9EE8-71040FA0C64B}"/>
                </a:ext>
              </a:extLst>
            </p:cNvPr>
            <p:cNvSpPr/>
            <p:nvPr/>
          </p:nvSpPr>
          <p:spPr>
            <a:xfrm>
              <a:off x="4206116" y="1311227"/>
              <a:ext cx="17470" cy="84739"/>
            </a:xfrm>
            <a:custGeom>
              <a:avLst/>
              <a:gdLst/>
              <a:ahLst/>
              <a:cxnLst/>
              <a:rect l="l" t="t" r="r" b="b"/>
              <a:pathLst>
                <a:path w="576" h="2794" extrusionOk="0">
                  <a:moveTo>
                    <a:pt x="466" y="0"/>
                  </a:moveTo>
                  <a:lnTo>
                    <a:pt x="412" y="55"/>
                  </a:lnTo>
                  <a:cubicBezTo>
                    <a:pt x="1" y="740"/>
                    <a:pt x="329" y="1643"/>
                    <a:pt x="576" y="2793"/>
                  </a:cubicBezTo>
                  <a:cubicBezTo>
                    <a:pt x="521" y="1643"/>
                    <a:pt x="247" y="685"/>
                    <a:pt x="466" y="0"/>
                  </a:cubicBezTo>
                  <a:close/>
                </a:path>
              </a:pathLst>
            </a:custGeom>
            <a:solidFill>
              <a:srgbClr val="F57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420;p56">
              <a:extLst>
                <a:ext uri="{FF2B5EF4-FFF2-40B4-BE49-F238E27FC236}">
                  <a16:creationId xmlns:a16="http://schemas.microsoft.com/office/drawing/2014/main" id="{71D1A750-D9AD-4C62-990D-979758832388}"/>
                </a:ext>
              </a:extLst>
            </p:cNvPr>
            <p:cNvSpPr/>
            <p:nvPr/>
          </p:nvSpPr>
          <p:spPr>
            <a:xfrm>
              <a:off x="4260103" y="1257239"/>
              <a:ext cx="39064" cy="43219"/>
            </a:xfrm>
            <a:custGeom>
              <a:avLst/>
              <a:gdLst/>
              <a:ahLst/>
              <a:cxnLst/>
              <a:rect l="l" t="t" r="r" b="b"/>
              <a:pathLst>
                <a:path w="1288" h="1425" extrusionOk="0">
                  <a:moveTo>
                    <a:pt x="1288" y="0"/>
                  </a:moveTo>
                  <a:lnTo>
                    <a:pt x="1288" y="0"/>
                  </a:lnTo>
                  <a:cubicBezTo>
                    <a:pt x="1096" y="83"/>
                    <a:pt x="904" y="165"/>
                    <a:pt x="767" y="356"/>
                  </a:cubicBezTo>
                  <a:cubicBezTo>
                    <a:pt x="357" y="767"/>
                    <a:pt x="138" y="1068"/>
                    <a:pt x="1" y="1287"/>
                  </a:cubicBezTo>
                  <a:cubicBezTo>
                    <a:pt x="55" y="1342"/>
                    <a:pt x="110" y="1397"/>
                    <a:pt x="165" y="1424"/>
                  </a:cubicBezTo>
                  <a:cubicBezTo>
                    <a:pt x="110" y="1287"/>
                    <a:pt x="165" y="959"/>
                    <a:pt x="1151" y="110"/>
                  </a:cubicBezTo>
                  <a:cubicBezTo>
                    <a:pt x="1205" y="55"/>
                    <a:pt x="1260" y="28"/>
                    <a:pt x="1288" y="0"/>
                  </a:cubicBezTo>
                  <a:close/>
                </a:path>
              </a:pathLst>
            </a:custGeom>
            <a:solidFill>
              <a:srgbClr val="F57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421;p56">
              <a:extLst>
                <a:ext uri="{FF2B5EF4-FFF2-40B4-BE49-F238E27FC236}">
                  <a16:creationId xmlns:a16="http://schemas.microsoft.com/office/drawing/2014/main" id="{0484B6C3-C916-4715-8AE9-F114F746B142}"/>
                </a:ext>
              </a:extLst>
            </p:cNvPr>
            <p:cNvSpPr/>
            <p:nvPr/>
          </p:nvSpPr>
          <p:spPr>
            <a:xfrm>
              <a:off x="3849862" y="1378499"/>
              <a:ext cx="507435" cy="937561"/>
            </a:xfrm>
            <a:custGeom>
              <a:avLst/>
              <a:gdLst/>
              <a:ahLst/>
              <a:cxnLst/>
              <a:rect l="l" t="t" r="r" b="b"/>
              <a:pathLst>
                <a:path w="16731" h="30913" extrusionOk="0">
                  <a:moveTo>
                    <a:pt x="16730" y="0"/>
                  </a:moveTo>
                  <a:cubicBezTo>
                    <a:pt x="16484" y="356"/>
                    <a:pt x="16183" y="712"/>
                    <a:pt x="15909" y="1013"/>
                  </a:cubicBezTo>
                  <a:cubicBezTo>
                    <a:pt x="15252" y="1753"/>
                    <a:pt x="14759" y="2601"/>
                    <a:pt x="14458" y="3532"/>
                  </a:cubicBezTo>
                  <a:cubicBezTo>
                    <a:pt x="13308" y="7311"/>
                    <a:pt x="10268" y="16949"/>
                    <a:pt x="8187" y="20591"/>
                  </a:cubicBezTo>
                  <a:cubicBezTo>
                    <a:pt x="6435" y="23685"/>
                    <a:pt x="2711" y="26943"/>
                    <a:pt x="438" y="28778"/>
                  </a:cubicBezTo>
                  <a:cubicBezTo>
                    <a:pt x="301" y="28887"/>
                    <a:pt x="164" y="28970"/>
                    <a:pt x="0" y="29024"/>
                  </a:cubicBezTo>
                  <a:lnTo>
                    <a:pt x="657" y="30038"/>
                  </a:lnTo>
                  <a:cubicBezTo>
                    <a:pt x="1029" y="30611"/>
                    <a:pt x="1646" y="30912"/>
                    <a:pt x="2271" y="30912"/>
                  </a:cubicBezTo>
                  <a:cubicBezTo>
                    <a:pt x="2750" y="30912"/>
                    <a:pt x="3234" y="30735"/>
                    <a:pt x="3615" y="30366"/>
                  </a:cubicBezTo>
                  <a:cubicBezTo>
                    <a:pt x="5668" y="28312"/>
                    <a:pt x="9036" y="24643"/>
                    <a:pt x="10433" y="21412"/>
                  </a:cubicBezTo>
                  <a:cubicBezTo>
                    <a:pt x="12130" y="17552"/>
                    <a:pt x="14129" y="7640"/>
                    <a:pt x="14868" y="3779"/>
                  </a:cubicBezTo>
                  <a:cubicBezTo>
                    <a:pt x="15060" y="2793"/>
                    <a:pt x="15443" y="1889"/>
                    <a:pt x="16018" y="1095"/>
                  </a:cubicBezTo>
                  <a:cubicBezTo>
                    <a:pt x="16265" y="767"/>
                    <a:pt x="16511" y="383"/>
                    <a:pt x="16730" y="0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422;p56">
              <a:extLst>
                <a:ext uri="{FF2B5EF4-FFF2-40B4-BE49-F238E27FC236}">
                  <a16:creationId xmlns:a16="http://schemas.microsoft.com/office/drawing/2014/main" id="{5E067457-F264-4566-B275-41DA12D8CF3B}"/>
                </a:ext>
              </a:extLst>
            </p:cNvPr>
            <p:cNvSpPr/>
            <p:nvPr/>
          </p:nvSpPr>
          <p:spPr>
            <a:xfrm>
              <a:off x="3789232" y="1918314"/>
              <a:ext cx="347995" cy="362098"/>
            </a:xfrm>
            <a:custGeom>
              <a:avLst/>
              <a:gdLst/>
              <a:ahLst/>
              <a:cxnLst/>
              <a:rect l="l" t="t" r="r" b="b"/>
              <a:pathLst>
                <a:path w="11474" h="11939" extrusionOk="0">
                  <a:moveTo>
                    <a:pt x="6545" y="0"/>
                  </a:moveTo>
                  <a:cubicBezTo>
                    <a:pt x="6545" y="0"/>
                    <a:pt x="3889" y="3560"/>
                    <a:pt x="1780" y="5257"/>
                  </a:cubicBezTo>
                  <a:cubicBezTo>
                    <a:pt x="0" y="6708"/>
                    <a:pt x="5833" y="11938"/>
                    <a:pt x="5833" y="11938"/>
                  </a:cubicBezTo>
                  <a:cubicBezTo>
                    <a:pt x="5833" y="11938"/>
                    <a:pt x="10652" y="8488"/>
                    <a:pt x="11473" y="6243"/>
                  </a:cubicBezTo>
                  <a:lnTo>
                    <a:pt x="65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423;p56">
              <a:extLst>
                <a:ext uri="{FF2B5EF4-FFF2-40B4-BE49-F238E27FC236}">
                  <a16:creationId xmlns:a16="http://schemas.microsoft.com/office/drawing/2014/main" id="{E173D6FB-5FA2-48B9-BFF9-2A6F970B22C6}"/>
                </a:ext>
              </a:extLst>
            </p:cNvPr>
            <p:cNvSpPr/>
            <p:nvPr/>
          </p:nvSpPr>
          <p:spPr>
            <a:xfrm>
              <a:off x="3603189" y="1922438"/>
              <a:ext cx="180245" cy="246696"/>
            </a:xfrm>
            <a:custGeom>
              <a:avLst/>
              <a:gdLst/>
              <a:ahLst/>
              <a:cxnLst/>
              <a:rect l="l" t="t" r="r" b="b"/>
              <a:pathLst>
                <a:path w="5943" h="8134" extrusionOk="0">
                  <a:moveTo>
                    <a:pt x="5641" y="1"/>
                  </a:moveTo>
                  <a:lnTo>
                    <a:pt x="56" y="220"/>
                  </a:lnTo>
                  <a:lnTo>
                    <a:pt x="1" y="8133"/>
                  </a:lnTo>
                  <a:lnTo>
                    <a:pt x="5943" y="7914"/>
                  </a:lnTo>
                  <a:lnTo>
                    <a:pt x="5641" y="1"/>
                  </a:lnTo>
                  <a:close/>
                </a:path>
              </a:pathLst>
            </a:custGeom>
            <a:solidFill>
              <a:srgbClr val="F3B6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424;p56">
              <a:extLst>
                <a:ext uri="{FF2B5EF4-FFF2-40B4-BE49-F238E27FC236}">
                  <a16:creationId xmlns:a16="http://schemas.microsoft.com/office/drawing/2014/main" id="{09CF662B-F730-4170-9B13-6A69DF6466E5}"/>
                </a:ext>
              </a:extLst>
            </p:cNvPr>
            <p:cNvSpPr/>
            <p:nvPr/>
          </p:nvSpPr>
          <p:spPr>
            <a:xfrm>
              <a:off x="3468313" y="1546315"/>
              <a:ext cx="526057" cy="522114"/>
            </a:xfrm>
            <a:custGeom>
              <a:avLst/>
              <a:gdLst/>
              <a:ahLst/>
              <a:cxnLst/>
              <a:rect l="l" t="t" r="r" b="b"/>
              <a:pathLst>
                <a:path w="17345" h="17215" extrusionOk="0">
                  <a:moveTo>
                    <a:pt x="9067" y="0"/>
                  </a:moveTo>
                  <a:cubicBezTo>
                    <a:pt x="5017" y="0"/>
                    <a:pt x="0" y="2970"/>
                    <a:pt x="204" y="8514"/>
                  </a:cubicBezTo>
                  <a:cubicBezTo>
                    <a:pt x="450" y="14702"/>
                    <a:pt x="4722" y="16975"/>
                    <a:pt x="7460" y="17194"/>
                  </a:cubicBezTo>
                  <a:cubicBezTo>
                    <a:pt x="7622" y="17208"/>
                    <a:pt x="7788" y="17215"/>
                    <a:pt x="7956" y="17215"/>
                  </a:cubicBezTo>
                  <a:cubicBezTo>
                    <a:pt x="11417" y="17215"/>
                    <a:pt x="15980" y="14291"/>
                    <a:pt x="16633" y="9773"/>
                  </a:cubicBezTo>
                  <a:cubicBezTo>
                    <a:pt x="17345" y="5036"/>
                    <a:pt x="14168" y="518"/>
                    <a:pt x="9979" y="53"/>
                  </a:cubicBezTo>
                  <a:cubicBezTo>
                    <a:pt x="9683" y="18"/>
                    <a:pt x="9378" y="0"/>
                    <a:pt x="9067" y="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425;p56">
              <a:extLst>
                <a:ext uri="{FF2B5EF4-FFF2-40B4-BE49-F238E27FC236}">
                  <a16:creationId xmlns:a16="http://schemas.microsoft.com/office/drawing/2014/main" id="{AD29056F-E8E5-4D61-B086-038B24BD29D3}"/>
                </a:ext>
              </a:extLst>
            </p:cNvPr>
            <p:cNvSpPr/>
            <p:nvPr/>
          </p:nvSpPr>
          <p:spPr>
            <a:xfrm>
              <a:off x="3422151" y="1753864"/>
              <a:ext cx="105515" cy="136238"/>
            </a:xfrm>
            <a:custGeom>
              <a:avLst/>
              <a:gdLst/>
              <a:ahLst/>
              <a:cxnLst/>
              <a:rect l="l" t="t" r="r" b="b"/>
              <a:pathLst>
                <a:path w="3479" h="4492" extrusionOk="0">
                  <a:moveTo>
                    <a:pt x="1413" y="0"/>
                  </a:moveTo>
                  <a:cubicBezTo>
                    <a:pt x="1334" y="0"/>
                    <a:pt x="1256" y="9"/>
                    <a:pt x="1178" y="28"/>
                  </a:cubicBezTo>
                  <a:cubicBezTo>
                    <a:pt x="384" y="220"/>
                    <a:pt x="1" y="1397"/>
                    <a:pt x="302" y="2602"/>
                  </a:cubicBezTo>
                  <a:cubicBezTo>
                    <a:pt x="574" y="3714"/>
                    <a:pt x="1336" y="4491"/>
                    <a:pt x="2066" y="4491"/>
                  </a:cubicBezTo>
                  <a:cubicBezTo>
                    <a:pt x="2145" y="4491"/>
                    <a:pt x="2223" y="4482"/>
                    <a:pt x="2301" y="4464"/>
                  </a:cubicBezTo>
                  <a:cubicBezTo>
                    <a:pt x="3095" y="4272"/>
                    <a:pt x="3478" y="3122"/>
                    <a:pt x="3177" y="1890"/>
                  </a:cubicBezTo>
                  <a:cubicBezTo>
                    <a:pt x="2905" y="778"/>
                    <a:pt x="2143" y="0"/>
                    <a:pt x="1413" y="0"/>
                  </a:cubicBezTo>
                  <a:close/>
                </a:path>
              </a:pathLst>
            </a:custGeom>
            <a:solidFill>
              <a:srgbClr val="F79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426;p56">
              <a:extLst>
                <a:ext uri="{FF2B5EF4-FFF2-40B4-BE49-F238E27FC236}">
                  <a16:creationId xmlns:a16="http://schemas.microsoft.com/office/drawing/2014/main" id="{0F0709AE-A2FC-4B55-AF28-EF436CD8AF8A}"/>
                </a:ext>
              </a:extLst>
            </p:cNvPr>
            <p:cNvSpPr/>
            <p:nvPr/>
          </p:nvSpPr>
          <p:spPr>
            <a:xfrm>
              <a:off x="3422151" y="1542099"/>
              <a:ext cx="463427" cy="524207"/>
            </a:xfrm>
            <a:custGeom>
              <a:avLst/>
              <a:gdLst/>
              <a:ahLst/>
              <a:cxnLst/>
              <a:rect l="l" t="t" r="r" b="b"/>
              <a:pathLst>
                <a:path w="15280" h="17284" extrusionOk="0">
                  <a:moveTo>
                    <a:pt x="8681" y="0"/>
                  </a:moveTo>
                  <a:lnTo>
                    <a:pt x="8681" y="0"/>
                  </a:lnTo>
                  <a:cubicBezTo>
                    <a:pt x="5997" y="1095"/>
                    <a:pt x="2629" y="3697"/>
                    <a:pt x="2000" y="6983"/>
                  </a:cubicBezTo>
                  <a:cubicBezTo>
                    <a:pt x="1972" y="7037"/>
                    <a:pt x="1972" y="7092"/>
                    <a:pt x="1972" y="7119"/>
                  </a:cubicBezTo>
                  <a:cubicBezTo>
                    <a:pt x="1804" y="7026"/>
                    <a:pt x="1623" y="6983"/>
                    <a:pt x="1437" y="6983"/>
                  </a:cubicBezTo>
                  <a:cubicBezTo>
                    <a:pt x="1352" y="6983"/>
                    <a:pt x="1265" y="6993"/>
                    <a:pt x="1178" y="7010"/>
                  </a:cubicBezTo>
                  <a:cubicBezTo>
                    <a:pt x="384" y="7202"/>
                    <a:pt x="1" y="8379"/>
                    <a:pt x="302" y="9584"/>
                  </a:cubicBezTo>
                  <a:cubicBezTo>
                    <a:pt x="576" y="10679"/>
                    <a:pt x="1315" y="11473"/>
                    <a:pt x="2054" y="11473"/>
                  </a:cubicBezTo>
                  <a:cubicBezTo>
                    <a:pt x="3067" y="15279"/>
                    <a:pt x="6600" y="16895"/>
                    <a:pt x="8735" y="17223"/>
                  </a:cubicBezTo>
                  <a:cubicBezTo>
                    <a:pt x="9006" y="17263"/>
                    <a:pt x="9285" y="17283"/>
                    <a:pt x="9571" y="17283"/>
                  </a:cubicBezTo>
                  <a:cubicBezTo>
                    <a:pt x="11425" y="17283"/>
                    <a:pt x="13548" y="16453"/>
                    <a:pt x="15280" y="15005"/>
                  </a:cubicBezTo>
                  <a:lnTo>
                    <a:pt x="15280" y="15005"/>
                  </a:lnTo>
                  <a:cubicBezTo>
                    <a:pt x="14511" y="15237"/>
                    <a:pt x="13726" y="15357"/>
                    <a:pt x="12952" y="15357"/>
                  </a:cubicBezTo>
                  <a:cubicBezTo>
                    <a:pt x="9700" y="15357"/>
                    <a:pt x="6636" y="13234"/>
                    <a:pt x="5751" y="8324"/>
                  </a:cubicBezTo>
                  <a:cubicBezTo>
                    <a:pt x="5203" y="5148"/>
                    <a:pt x="6956" y="2081"/>
                    <a:pt x="8681" y="0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427;p56">
              <a:extLst>
                <a:ext uri="{FF2B5EF4-FFF2-40B4-BE49-F238E27FC236}">
                  <a16:creationId xmlns:a16="http://schemas.microsoft.com/office/drawing/2014/main" id="{8BAFB54E-6E65-4DFB-BEDA-A46633762B4E}"/>
                </a:ext>
              </a:extLst>
            </p:cNvPr>
            <p:cNvSpPr/>
            <p:nvPr/>
          </p:nvSpPr>
          <p:spPr>
            <a:xfrm>
              <a:off x="3784531" y="3102157"/>
              <a:ext cx="280422" cy="741302"/>
            </a:xfrm>
            <a:custGeom>
              <a:avLst/>
              <a:gdLst/>
              <a:ahLst/>
              <a:cxnLst/>
              <a:rect l="l" t="t" r="r" b="b"/>
              <a:pathLst>
                <a:path w="9246" h="24442" extrusionOk="0">
                  <a:moveTo>
                    <a:pt x="3772" y="1"/>
                  </a:moveTo>
                  <a:cubicBezTo>
                    <a:pt x="1748" y="1"/>
                    <a:pt x="0" y="725"/>
                    <a:pt x="292" y="3354"/>
                  </a:cubicBezTo>
                  <a:cubicBezTo>
                    <a:pt x="785" y="8037"/>
                    <a:pt x="3058" y="18715"/>
                    <a:pt x="3934" y="22850"/>
                  </a:cubicBezTo>
                  <a:cubicBezTo>
                    <a:pt x="4145" y="23772"/>
                    <a:pt x="4965" y="24441"/>
                    <a:pt x="5905" y="24441"/>
                  </a:cubicBezTo>
                  <a:cubicBezTo>
                    <a:pt x="5941" y="24441"/>
                    <a:pt x="5978" y="24440"/>
                    <a:pt x="6015" y="24438"/>
                  </a:cubicBezTo>
                  <a:cubicBezTo>
                    <a:pt x="6946" y="24411"/>
                    <a:pt x="7740" y="23726"/>
                    <a:pt x="7932" y="22795"/>
                  </a:cubicBezTo>
                  <a:cubicBezTo>
                    <a:pt x="9109" y="16854"/>
                    <a:pt x="9219" y="6449"/>
                    <a:pt x="9246" y="2615"/>
                  </a:cubicBezTo>
                  <a:cubicBezTo>
                    <a:pt x="9246" y="1684"/>
                    <a:pt x="8644" y="890"/>
                    <a:pt x="7767" y="644"/>
                  </a:cubicBezTo>
                  <a:cubicBezTo>
                    <a:pt x="6686" y="343"/>
                    <a:pt x="5164" y="1"/>
                    <a:pt x="3772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428;p56">
              <a:extLst>
                <a:ext uri="{FF2B5EF4-FFF2-40B4-BE49-F238E27FC236}">
                  <a16:creationId xmlns:a16="http://schemas.microsoft.com/office/drawing/2014/main" id="{336E16DC-CE9C-4C9B-B941-9ED0C4A52347}"/>
                </a:ext>
              </a:extLst>
            </p:cNvPr>
            <p:cNvSpPr/>
            <p:nvPr/>
          </p:nvSpPr>
          <p:spPr>
            <a:xfrm>
              <a:off x="3793388" y="3157266"/>
              <a:ext cx="169448" cy="743395"/>
            </a:xfrm>
            <a:custGeom>
              <a:avLst/>
              <a:gdLst/>
              <a:ahLst/>
              <a:cxnLst/>
              <a:rect l="l" t="t" r="r" b="b"/>
              <a:pathLst>
                <a:path w="5587" h="24511" extrusionOk="0">
                  <a:moveTo>
                    <a:pt x="3741" y="1"/>
                  </a:moveTo>
                  <a:cubicBezTo>
                    <a:pt x="1732" y="1"/>
                    <a:pt x="1" y="729"/>
                    <a:pt x="274" y="3317"/>
                  </a:cubicBezTo>
                  <a:cubicBezTo>
                    <a:pt x="876" y="9204"/>
                    <a:pt x="4409" y="24510"/>
                    <a:pt x="4409" y="24510"/>
                  </a:cubicBezTo>
                  <a:lnTo>
                    <a:pt x="5258" y="24483"/>
                  </a:lnTo>
                  <a:cubicBezTo>
                    <a:pt x="4929" y="22594"/>
                    <a:pt x="3888" y="8821"/>
                    <a:pt x="3505" y="3317"/>
                  </a:cubicBezTo>
                  <a:cubicBezTo>
                    <a:pt x="3321" y="843"/>
                    <a:pt x="3567" y="165"/>
                    <a:pt x="5362" y="165"/>
                  </a:cubicBezTo>
                  <a:cubicBezTo>
                    <a:pt x="5434" y="165"/>
                    <a:pt x="5509" y="166"/>
                    <a:pt x="5586" y="168"/>
                  </a:cubicBezTo>
                  <a:cubicBezTo>
                    <a:pt x="4977" y="67"/>
                    <a:pt x="4346" y="1"/>
                    <a:pt x="3741" y="1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429;p56">
              <a:extLst>
                <a:ext uri="{FF2B5EF4-FFF2-40B4-BE49-F238E27FC236}">
                  <a16:creationId xmlns:a16="http://schemas.microsoft.com/office/drawing/2014/main" id="{BF9E026B-1E06-4038-AE14-85AE1A590D8D}"/>
                </a:ext>
              </a:extLst>
            </p:cNvPr>
            <p:cNvSpPr/>
            <p:nvPr/>
          </p:nvSpPr>
          <p:spPr>
            <a:xfrm>
              <a:off x="3464461" y="3179589"/>
              <a:ext cx="201870" cy="743485"/>
            </a:xfrm>
            <a:custGeom>
              <a:avLst/>
              <a:gdLst/>
              <a:ahLst/>
              <a:cxnLst/>
              <a:rect l="l" t="t" r="r" b="b"/>
              <a:pathLst>
                <a:path w="6656" h="24514" extrusionOk="0">
                  <a:moveTo>
                    <a:pt x="4294" y="1"/>
                  </a:moveTo>
                  <a:cubicBezTo>
                    <a:pt x="2124" y="1"/>
                    <a:pt x="0" y="720"/>
                    <a:pt x="139" y="3184"/>
                  </a:cubicBezTo>
                  <a:cubicBezTo>
                    <a:pt x="522" y="9098"/>
                    <a:pt x="3178" y="24514"/>
                    <a:pt x="3178" y="24514"/>
                  </a:cubicBezTo>
                  <a:lnTo>
                    <a:pt x="4246" y="24514"/>
                  </a:lnTo>
                  <a:cubicBezTo>
                    <a:pt x="4000" y="22652"/>
                    <a:pt x="3178" y="8824"/>
                    <a:pt x="3014" y="3321"/>
                  </a:cubicBezTo>
                  <a:cubicBezTo>
                    <a:pt x="2939" y="944"/>
                    <a:pt x="4396" y="236"/>
                    <a:pt x="6152" y="236"/>
                  </a:cubicBezTo>
                  <a:cubicBezTo>
                    <a:pt x="6317" y="236"/>
                    <a:pt x="6486" y="242"/>
                    <a:pt x="6656" y="254"/>
                  </a:cubicBezTo>
                  <a:cubicBezTo>
                    <a:pt x="5942" y="104"/>
                    <a:pt x="5115" y="1"/>
                    <a:pt x="4294" y="1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430;p56">
              <a:extLst>
                <a:ext uri="{FF2B5EF4-FFF2-40B4-BE49-F238E27FC236}">
                  <a16:creationId xmlns:a16="http://schemas.microsoft.com/office/drawing/2014/main" id="{2C568351-50C0-46A1-86E9-135E54C9C401}"/>
                </a:ext>
              </a:extLst>
            </p:cNvPr>
            <p:cNvSpPr/>
            <p:nvPr/>
          </p:nvSpPr>
          <p:spPr>
            <a:xfrm>
              <a:off x="3888896" y="3800992"/>
              <a:ext cx="220219" cy="216670"/>
            </a:xfrm>
            <a:custGeom>
              <a:avLst/>
              <a:gdLst/>
              <a:ahLst/>
              <a:cxnLst/>
              <a:rect l="l" t="t" r="r" b="b"/>
              <a:pathLst>
                <a:path w="7261" h="7144" extrusionOk="0">
                  <a:moveTo>
                    <a:pt x="4436" y="1"/>
                  </a:moveTo>
                  <a:lnTo>
                    <a:pt x="575" y="192"/>
                  </a:lnTo>
                  <a:cubicBezTo>
                    <a:pt x="575" y="192"/>
                    <a:pt x="0" y="3588"/>
                    <a:pt x="548" y="5148"/>
                  </a:cubicBezTo>
                  <a:cubicBezTo>
                    <a:pt x="1123" y="6709"/>
                    <a:pt x="3286" y="7038"/>
                    <a:pt x="3916" y="7120"/>
                  </a:cubicBezTo>
                  <a:cubicBezTo>
                    <a:pt x="4000" y="7135"/>
                    <a:pt x="4127" y="7144"/>
                    <a:pt x="4283" y="7144"/>
                  </a:cubicBezTo>
                  <a:cubicBezTo>
                    <a:pt x="5236" y="7144"/>
                    <a:pt x="7261" y="6829"/>
                    <a:pt x="7119" y="5888"/>
                  </a:cubicBezTo>
                  <a:cubicBezTo>
                    <a:pt x="6928" y="4820"/>
                    <a:pt x="5038" y="2739"/>
                    <a:pt x="5038" y="2739"/>
                  </a:cubicBezTo>
                  <a:cubicBezTo>
                    <a:pt x="3642" y="1014"/>
                    <a:pt x="4436" y="1"/>
                    <a:pt x="4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431;p56">
              <a:extLst>
                <a:ext uri="{FF2B5EF4-FFF2-40B4-BE49-F238E27FC236}">
                  <a16:creationId xmlns:a16="http://schemas.microsoft.com/office/drawing/2014/main" id="{31DCEB92-324F-4CFC-9C07-04B9733B5984}"/>
                </a:ext>
              </a:extLst>
            </p:cNvPr>
            <p:cNvSpPr/>
            <p:nvPr/>
          </p:nvSpPr>
          <p:spPr>
            <a:xfrm>
              <a:off x="3427974" y="2769527"/>
              <a:ext cx="668542" cy="682676"/>
            </a:xfrm>
            <a:custGeom>
              <a:avLst/>
              <a:gdLst/>
              <a:ahLst/>
              <a:cxnLst/>
              <a:rect l="l" t="t" r="r" b="b"/>
              <a:pathLst>
                <a:path w="22043" h="22509" extrusionOk="0">
                  <a:moveTo>
                    <a:pt x="19825" y="1"/>
                  </a:moveTo>
                  <a:lnTo>
                    <a:pt x="1725" y="576"/>
                  </a:lnTo>
                  <a:lnTo>
                    <a:pt x="0" y="21879"/>
                  </a:lnTo>
                  <a:lnTo>
                    <a:pt x="11227" y="22509"/>
                  </a:lnTo>
                  <a:lnTo>
                    <a:pt x="11528" y="10844"/>
                  </a:lnTo>
                  <a:lnTo>
                    <a:pt x="12103" y="22509"/>
                  </a:lnTo>
                  <a:lnTo>
                    <a:pt x="22042" y="21879"/>
                  </a:lnTo>
                  <a:lnTo>
                    <a:pt x="198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432;p56">
              <a:extLst>
                <a:ext uri="{FF2B5EF4-FFF2-40B4-BE49-F238E27FC236}">
                  <a16:creationId xmlns:a16="http://schemas.microsoft.com/office/drawing/2014/main" id="{FF27FC90-59E2-4B2E-BAFD-DC5B6D6846E9}"/>
                </a:ext>
              </a:extLst>
            </p:cNvPr>
            <p:cNvSpPr/>
            <p:nvPr/>
          </p:nvSpPr>
          <p:spPr>
            <a:xfrm>
              <a:off x="3522057" y="2050249"/>
              <a:ext cx="451781" cy="279997"/>
            </a:xfrm>
            <a:custGeom>
              <a:avLst/>
              <a:gdLst/>
              <a:ahLst/>
              <a:cxnLst/>
              <a:rect l="l" t="t" r="r" b="b"/>
              <a:pathLst>
                <a:path w="14896" h="9232" extrusionOk="0">
                  <a:moveTo>
                    <a:pt x="12443" y="1"/>
                  </a:moveTo>
                  <a:cubicBezTo>
                    <a:pt x="11927" y="1"/>
                    <a:pt x="11131" y="410"/>
                    <a:pt x="9959" y="1400"/>
                  </a:cubicBezTo>
                  <a:cubicBezTo>
                    <a:pt x="8038" y="3009"/>
                    <a:pt x="4601" y="3333"/>
                    <a:pt x="2030" y="3333"/>
                  </a:cubicBezTo>
                  <a:cubicBezTo>
                    <a:pt x="1669" y="3333"/>
                    <a:pt x="1326" y="3327"/>
                    <a:pt x="1006" y="3317"/>
                  </a:cubicBezTo>
                  <a:cubicBezTo>
                    <a:pt x="995" y="3316"/>
                    <a:pt x="985" y="3316"/>
                    <a:pt x="974" y="3316"/>
                  </a:cubicBezTo>
                  <a:cubicBezTo>
                    <a:pt x="311" y="3316"/>
                    <a:pt x="1" y="4173"/>
                    <a:pt x="513" y="4631"/>
                  </a:cubicBezTo>
                  <a:lnTo>
                    <a:pt x="4209" y="7670"/>
                  </a:lnTo>
                  <a:lnTo>
                    <a:pt x="11027" y="9231"/>
                  </a:lnTo>
                  <a:cubicBezTo>
                    <a:pt x="11027" y="9231"/>
                    <a:pt x="14895" y="1"/>
                    <a:pt x="12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433;p56">
              <a:extLst>
                <a:ext uri="{FF2B5EF4-FFF2-40B4-BE49-F238E27FC236}">
                  <a16:creationId xmlns:a16="http://schemas.microsoft.com/office/drawing/2014/main" id="{E4A9EE55-568C-48FA-8B4E-2E2CC8DADD98}"/>
                </a:ext>
              </a:extLst>
            </p:cNvPr>
            <p:cNvSpPr/>
            <p:nvPr/>
          </p:nvSpPr>
          <p:spPr>
            <a:xfrm>
              <a:off x="3325004" y="1421750"/>
              <a:ext cx="679795" cy="642823"/>
            </a:xfrm>
            <a:custGeom>
              <a:avLst/>
              <a:gdLst/>
              <a:ahLst/>
              <a:cxnLst/>
              <a:rect l="l" t="t" r="r" b="b"/>
              <a:pathLst>
                <a:path w="22414" h="21195" extrusionOk="0">
                  <a:moveTo>
                    <a:pt x="19211" y="0"/>
                  </a:moveTo>
                  <a:cubicBezTo>
                    <a:pt x="17747" y="0"/>
                    <a:pt x="15728" y="1600"/>
                    <a:pt x="13308" y="2709"/>
                  </a:cubicBezTo>
                  <a:cubicBezTo>
                    <a:pt x="12519" y="3065"/>
                    <a:pt x="11660" y="3232"/>
                    <a:pt x="10795" y="3232"/>
                  </a:cubicBezTo>
                  <a:cubicBezTo>
                    <a:pt x="10729" y="3232"/>
                    <a:pt x="10663" y="3231"/>
                    <a:pt x="10597" y="3229"/>
                  </a:cubicBezTo>
                  <a:lnTo>
                    <a:pt x="10323" y="3229"/>
                  </a:lnTo>
                  <a:cubicBezTo>
                    <a:pt x="6873" y="3338"/>
                    <a:pt x="4792" y="3777"/>
                    <a:pt x="2492" y="6816"/>
                  </a:cubicBezTo>
                  <a:cubicBezTo>
                    <a:pt x="0" y="10074"/>
                    <a:pt x="1314" y="13278"/>
                    <a:pt x="3039" y="15742"/>
                  </a:cubicBezTo>
                  <a:cubicBezTo>
                    <a:pt x="4025" y="17139"/>
                    <a:pt x="2437" y="18261"/>
                    <a:pt x="3998" y="19083"/>
                  </a:cubicBezTo>
                  <a:cubicBezTo>
                    <a:pt x="4710" y="19466"/>
                    <a:pt x="3231" y="20589"/>
                    <a:pt x="4272" y="21082"/>
                  </a:cubicBezTo>
                  <a:cubicBezTo>
                    <a:pt x="4423" y="21153"/>
                    <a:pt x="4607" y="21195"/>
                    <a:pt x="4807" y="21195"/>
                  </a:cubicBezTo>
                  <a:cubicBezTo>
                    <a:pt x="5294" y="21195"/>
                    <a:pt x="5879" y="20948"/>
                    <a:pt x="6325" y="20288"/>
                  </a:cubicBezTo>
                  <a:cubicBezTo>
                    <a:pt x="6353" y="20233"/>
                    <a:pt x="6353" y="20178"/>
                    <a:pt x="6353" y="20178"/>
                  </a:cubicBezTo>
                  <a:cubicBezTo>
                    <a:pt x="6353" y="20178"/>
                    <a:pt x="7503" y="17905"/>
                    <a:pt x="5257" y="14839"/>
                  </a:cubicBezTo>
                  <a:cubicBezTo>
                    <a:pt x="4135" y="13278"/>
                    <a:pt x="4080" y="12429"/>
                    <a:pt x="4655" y="11635"/>
                  </a:cubicBezTo>
                  <a:cubicBezTo>
                    <a:pt x="4858" y="11348"/>
                    <a:pt x="5171" y="11212"/>
                    <a:pt x="5485" y="11212"/>
                  </a:cubicBezTo>
                  <a:cubicBezTo>
                    <a:pt x="5888" y="11212"/>
                    <a:pt x="6293" y="11438"/>
                    <a:pt x="6462" y="11854"/>
                  </a:cubicBezTo>
                  <a:lnTo>
                    <a:pt x="7284" y="12128"/>
                  </a:lnTo>
                  <a:cubicBezTo>
                    <a:pt x="7284" y="12128"/>
                    <a:pt x="9337" y="10375"/>
                    <a:pt x="8434" y="7637"/>
                  </a:cubicBezTo>
                  <a:cubicBezTo>
                    <a:pt x="8351" y="7418"/>
                    <a:pt x="8406" y="7227"/>
                    <a:pt x="8543" y="7062"/>
                  </a:cubicBezTo>
                  <a:cubicBezTo>
                    <a:pt x="8686" y="6891"/>
                    <a:pt x="8897" y="6809"/>
                    <a:pt x="9112" y="6809"/>
                  </a:cubicBezTo>
                  <a:cubicBezTo>
                    <a:pt x="9309" y="6809"/>
                    <a:pt x="9509" y="6877"/>
                    <a:pt x="9666" y="7008"/>
                  </a:cubicBezTo>
                  <a:cubicBezTo>
                    <a:pt x="11342" y="8498"/>
                    <a:pt x="13129" y="9066"/>
                    <a:pt x="14793" y="9066"/>
                  </a:cubicBezTo>
                  <a:cubicBezTo>
                    <a:pt x="18997" y="9066"/>
                    <a:pt x="22413" y="5436"/>
                    <a:pt x="21276" y="3886"/>
                  </a:cubicBezTo>
                  <a:cubicBezTo>
                    <a:pt x="21168" y="3734"/>
                    <a:pt x="20922" y="3676"/>
                    <a:pt x="20607" y="3676"/>
                  </a:cubicBezTo>
                  <a:cubicBezTo>
                    <a:pt x="19604" y="3676"/>
                    <a:pt x="17902" y="4268"/>
                    <a:pt x="17754" y="4321"/>
                  </a:cubicBezTo>
                  <a:lnTo>
                    <a:pt x="17754" y="4321"/>
                  </a:lnTo>
                  <a:cubicBezTo>
                    <a:pt x="17986" y="4238"/>
                    <a:pt x="22026" y="2758"/>
                    <a:pt x="20564" y="710"/>
                  </a:cubicBezTo>
                  <a:cubicBezTo>
                    <a:pt x="20188" y="205"/>
                    <a:pt x="19735" y="0"/>
                    <a:pt x="19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434;p56">
              <a:extLst>
                <a:ext uri="{FF2B5EF4-FFF2-40B4-BE49-F238E27FC236}">
                  <a16:creationId xmlns:a16="http://schemas.microsoft.com/office/drawing/2014/main" id="{0CF9E33F-CDD0-4F6C-957B-A7DFF4D071A2}"/>
                </a:ext>
              </a:extLst>
            </p:cNvPr>
            <p:cNvSpPr/>
            <p:nvPr/>
          </p:nvSpPr>
          <p:spPr>
            <a:xfrm>
              <a:off x="3386453" y="2132686"/>
              <a:ext cx="661900" cy="747368"/>
            </a:xfrm>
            <a:custGeom>
              <a:avLst/>
              <a:gdLst/>
              <a:ahLst/>
              <a:cxnLst/>
              <a:rect l="l" t="t" r="r" b="b"/>
              <a:pathLst>
                <a:path w="21824" h="24642" extrusionOk="0">
                  <a:moveTo>
                    <a:pt x="6306" y="1"/>
                  </a:moveTo>
                  <a:cubicBezTo>
                    <a:pt x="3972" y="1"/>
                    <a:pt x="190" y="1013"/>
                    <a:pt x="0" y="2598"/>
                  </a:cubicBezTo>
                  <a:lnTo>
                    <a:pt x="3286" y="4186"/>
                  </a:lnTo>
                  <a:lnTo>
                    <a:pt x="1287" y="20067"/>
                  </a:lnTo>
                  <a:cubicBezTo>
                    <a:pt x="1096" y="21436"/>
                    <a:pt x="1862" y="22750"/>
                    <a:pt x="3149" y="23271"/>
                  </a:cubicBezTo>
                  <a:cubicBezTo>
                    <a:pt x="4774" y="23937"/>
                    <a:pt x="7323" y="24641"/>
                    <a:pt x="10826" y="24641"/>
                  </a:cubicBezTo>
                  <a:cubicBezTo>
                    <a:pt x="13228" y="24641"/>
                    <a:pt x="16078" y="24310"/>
                    <a:pt x="19386" y="23408"/>
                  </a:cubicBezTo>
                  <a:cubicBezTo>
                    <a:pt x="20865" y="22997"/>
                    <a:pt x="21823" y="21546"/>
                    <a:pt x="21604" y="20012"/>
                  </a:cubicBezTo>
                  <a:lnTo>
                    <a:pt x="19167" y="2899"/>
                  </a:lnTo>
                  <a:cubicBezTo>
                    <a:pt x="18958" y="1364"/>
                    <a:pt x="17623" y="303"/>
                    <a:pt x="16136" y="303"/>
                  </a:cubicBezTo>
                  <a:cubicBezTo>
                    <a:pt x="15871" y="303"/>
                    <a:pt x="15602" y="337"/>
                    <a:pt x="15334" y="407"/>
                  </a:cubicBezTo>
                  <a:cubicBezTo>
                    <a:pt x="14576" y="602"/>
                    <a:pt x="13683" y="706"/>
                    <a:pt x="12630" y="706"/>
                  </a:cubicBezTo>
                  <a:cubicBezTo>
                    <a:pt x="11174" y="706"/>
                    <a:pt x="9413" y="508"/>
                    <a:pt x="7284" y="79"/>
                  </a:cubicBezTo>
                  <a:cubicBezTo>
                    <a:pt x="7007" y="26"/>
                    <a:pt x="6675" y="1"/>
                    <a:pt x="63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435;p56">
              <a:extLst>
                <a:ext uri="{FF2B5EF4-FFF2-40B4-BE49-F238E27FC236}">
                  <a16:creationId xmlns:a16="http://schemas.microsoft.com/office/drawing/2014/main" id="{D16C079F-07C0-402F-928B-85F9B58D2AAA}"/>
                </a:ext>
              </a:extLst>
            </p:cNvPr>
            <p:cNvSpPr/>
            <p:nvPr/>
          </p:nvSpPr>
          <p:spPr>
            <a:xfrm>
              <a:off x="3438772" y="2801919"/>
              <a:ext cx="37396" cy="38245"/>
            </a:xfrm>
            <a:custGeom>
              <a:avLst/>
              <a:gdLst/>
              <a:ahLst/>
              <a:cxnLst/>
              <a:rect l="l" t="t" r="r" b="b"/>
              <a:pathLst>
                <a:path w="1233" h="1261" extrusionOk="0">
                  <a:moveTo>
                    <a:pt x="0" y="1"/>
                  </a:moveTo>
                  <a:cubicBezTo>
                    <a:pt x="247" y="521"/>
                    <a:pt x="685" y="932"/>
                    <a:pt x="1205" y="1260"/>
                  </a:cubicBezTo>
                  <a:lnTo>
                    <a:pt x="1233" y="1123"/>
                  </a:lnTo>
                  <a:cubicBezTo>
                    <a:pt x="712" y="877"/>
                    <a:pt x="274" y="494"/>
                    <a:pt x="0" y="1"/>
                  </a:cubicBezTo>
                  <a:close/>
                </a:path>
              </a:pathLst>
            </a:custGeom>
            <a:solidFill>
              <a:srgbClr val="C5D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436;p56">
              <a:extLst>
                <a:ext uri="{FF2B5EF4-FFF2-40B4-BE49-F238E27FC236}">
                  <a16:creationId xmlns:a16="http://schemas.microsoft.com/office/drawing/2014/main" id="{7AAD025C-F485-4ED1-9FA1-08D09E51A85E}"/>
                </a:ext>
              </a:extLst>
            </p:cNvPr>
            <p:cNvSpPr/>
            <p:nvPr/>
          </p:nvSpPr>
          <p:spPr>
            <a:xfrm>
              <a:off x="3530125" y="2855088"/>
              <a:ext cx="95536" cy="19956"/>
            </a:xfrm>
            <a:custGeom>
              <a:avLst/>
              <a:gdLst/>
              <a:ahLst/>
              <a:cxnLst/>
              <a:rect l="l" t="t" r="r" b="b"/>
              <a:pathLst>
                <a:path w="3150" h="658" extrusionOk="0">
                  <a:moveTo>
                    <a:pt x="0" y="0"/>
                  </a:moveTo>
                  <a:lnTo>
                    <a:pt x="0" y="247"/>
                  </a:lnTo>
                  <a:cubicBezTo>
                    <a:pt x="1588" y="657"/>
                    <a:pt x="3149" y="657"/>
                    <a:pt x="3149" y="657"/>
                  </a:cubicBezTo>
                  <a:cubicBezTo>
                    <a:pt x="3149" y="657"/>
                    <a:pt x="3122" y="657"/>
                    <a:pt x="3122" y="630"/>
                  </a:cubicBezTo>
                  <a:cubicBezTo>
                    <a:pt x="1917" y="493"/>
                    <a:pt x="877" y="274"/>
                    <a:pt x="0" y="0"/>
                  </a:cubicBezTo>
                  <a:close/>
                </a:path>
              </a:pathLst>
            </a:custGeom>
            <a:solidFill>
              <a:srgbClr val="F1BC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437;p56">
              <a:extLst>
                <a:ext uri="{FF2B5EF4-FFF2-40B4-BE49-F238E27FC236}">
                  <a16:creationId xmlns:a16="http://schemas.microsoft.com/office/drawing/2014/main" id="{6AB095D1-CA4B-4F51-A180-FC4B10A6244E}"/>
                </a:ext>
              </a:extLst>
            </p:cNvPr>
            <p:cNvSpPr/>
            <p:nvPr/>
          </p:nvSpPr>
          <p:spPr>
            <a:xfrm>
              <a:off x="3475319" y="2835980"/>
              <a:ext cx="54835" cy="26599"/>
            </a:xfrm>
            <a:custGeom>
              <a:avLst/>
              <a:gdLst/>
              <a:ahLst/>
              <a:cxnLst/>
              <a:rect l="l" t="t" r="r" b="b"/>
              <a:pathLst>
                <a:path w="1808" h="877" extrusionOk="0">
                  <a:moveTo>
                    <a:pt x="28" y="0"/>
                  </a:moveTo>
                  <a:lnTo>
                    <a:pt x="0" y="137"/>
                  </a:lnTo>
                  <a:cubicBezTo>
                    <a:pt x="548" y="466"/>
                    <a:pt x="1178" y="712"/>
                    <a:pt x="1807" y="877"/>
                  </a:cubicBezTo>
                  <a:lnTo>
                    <a:pt x="1807" y="630"/>
                  </a:lnTo>
                  <a:cubicBezTo>
                    <a:pt x="1205" y="466"/>
                    <a:pt x="685" y="274"/>
                    <a:pt x="219" y="83"/>
                  </a:cubicBezTo>
                  <a:cubicBezTo>
                    <a:pt x="164" y="55"/>
                    <a:pt x="82" y="28"/>
                    <a:pt x="28" y="0"/>
                  </a:cubicBezTo>
                  <a:close/>
                </a:path>
              </a:pathLst>
            </a:custGeom>
            <a:solidFill>
              <a:srgbClr val="F1AF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438;p56">
              <a:extLst>
                <a:ext uri="{FF2B5EF4-FFF2-40B4-BE49-F238E27FC236}">
                  <a16:creationId xmlns:a16="http://schemas.microsoft.com/office/drawing/2014/main" id="{F620A915-33EB-4578-A4DB-B7C82B3638BD}"/>
                </a:ext>
              </a:extLst>
            </p:cNvPr>
            <p:cNvSpPr/>
            <p:nvPr/>
          </p:nvSpPr>
          <p:spPr>
            <a:xfrm>
              <a:off x="3430461" y="2422399"/>
              <a:ext cx="34909" cy="379537"/>
            </a:xfrm>
            <a:custGeom>
              <a:avLst/>
              <a:gdLst/>
              <a:ahLst/>
              <a:cxnLst/>
              <a:rect l="l" t="t" r="r" b="b"/>
              <a:pathLst>
                <a:path w="1151" h="12514" extrusionOk="0">
                  <a:moveTo>
                    <a:pt x="1151" y="1"/>
                  </a:moveTo>
                  <a:lnTo>
                    <a:pt x="932" y="274"/>
                  </a:lnTo>
                  <a:cubicBezTo>
                    <a:pt x="932" y="274"/>
                    <a:pt x="959" y="1479"/>
                    <a:pt x="274" y="7092"/>
                  </a:cubicBezTo>
                  <a:lnTo>
                    <a:pt x="1151" y="1"/>
                  </a:lnTo>
                  <a:close/>
                  <a:moveTo>
                    <a:pt x="1" y="11966"/>
                  </a:moveTo>
                  <a:lnTo>
                    <a:pt x="1" y="11966"/>
                  </a:lnTo>
                  <a:cubicBezTo>
                    <a:pt x="55" y="12459"/>
                    <a:pt x="192" y="12514"/>
                    <a:pt x="247" y="12514"/>
                  </a:cubicBezTo>
                  <a:cubicBezTo>
                    <a:pt x="138" y="12322"/>
                    <a:pt x="55" y="12158"/>
                    <a:pt x="1" y="11966"/>
                  </a:cubicBezTo>
                  <a:close/>
                </a:path>
              </a:pathLst>
            </a:custGeom>
            <a:solidFill>
              <a:srgbClr val="C5D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439;p56">
              <a:extLst>
                <a:ext uri="{FF2B5EF4-FFF2-40B4-BE49-F238E27FC236}">
                  <a16:creationId xmlns:a16="http://schemas.microsoft.com/office/drawing/2014/main" id="{50512D2D-6EA4-4DCF-BF3B-5EFF979E07DC}"/>
                </a:ext>
              </a:extLst>
            </p:cNvPr>
            <p:cNvSpPr/>
            <p:nvPr/>
          </p:nvSpPr>
          <p:spPr>
            <a:xfrm>
              <a:off x="3427155" y="2331864"/>
              <a:ext cx="197654" cy="542343"/>
            </a:xfrm>
            <a:custGeom>
              <a:avLst/>
              <a:gdLst/>
              <a:ahLst/>
              <a:cxnLst/>
              <a:rect l="l" t="t" r="r" b="b"/>
              <a:pathLst>
                <a:path w="6517" h="17882" extrusionOk="0">
                  <a:moveTo>
                    <a:pt x="3642" y="1"/>
                  </a:moveTo>
                  <a:lnTo>
                    <a:pt x="1260" y="2986"/>
                  </a:lnTo>
                  <a:lnTo>
                    <a:pt x="383" y="10077"/>
                  </a:lnTo>
                  <a:cubicBezTo>
                    <a:pt x="356" y="10077"/>
                    <a:pt x="356" y="10105"/>
                    <a:pt x="356" y="10132"/>
                  </a:cubicBezTo>
                  <a:cubicBezTo>
                    <a:pt x="0" y="12980"/>
                    <a:pt x="0" y="14321"/>
                    <a:pt x="110" y="14951"/>
                  </a:cubicBezTo>
                  <a:cubicBezTo>
                    <a:pt x="164" y="15143"/>
                    <a:pt x="247" y="15307"/>
                    <a:pt x="356" y="15499"/>
                  </a:cubicBezTo>
                  <a:lnTo>
                    <a:pt x="383" y="15499"/>
                  </a:lnTo>
                  <a:cubicBezTo>
                    <a:pt x="657" y="15992"/>
                    <a:pt x="1095" y="16375"/>
                    <a:pt x="1616" y="16621"/>
                  </a:cubicBezTo>
                  <a:cubicBezTo>
                    <a:pt x="1670" y="16649"/>
                    <a:pt x="1752" y="16676"/>
                    <a:pt x="1807" y="16704"/>
                  </a:cubicBezTo>
                  <a:cubicBezTo>
                    <a:pt x="2273" y="16895"/>
                    <a:pt x="2793" y="17087"/>
                    <a:pt x="3395" y="17251"/>
                  </a:cubicBezTo>
                  <a:cubicBezTo>
                    <a:pt x="4272" y="17525"/>
                    <a:pt x="5312" y="17744"/>
                    <a:pt x="6517" y="17881"/>
                  </a:cubicBezTo>
                  <a:cubicBezTo>
                    <a:pt x="1041" y="11008"/>
                    <a:pt x="3642" y="2"/>
                    <a:pt x="36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440;p56">
              <a:extLst>
                <a:ext uri="{FF2B5EF4-FFF2-40B4-BE49-F238E27FC236}">
                  <a16:creationId xmlns:a16="http://schemas.microsoft.com/office/drawing/2014/main" id="{9AE07AB1-EA3A-48D4-8FE9-B5CF7C0A1B10}"/>
                </a:ext>
              </a:extLst>
            </p:cNvPr>
            <p:cNvSpPr/>
            <p:nvPr/>
          </p:nvSpPr>
          <p:spPr>
            <a:xfrm>
              <a:off x="4077396" y="2107634"/>
              <a:ext cx="59839" cy="78946"/>
            </a:xfrm>
            <a:custGeom>
              <a:avLst/>
              <a:gdLst/>
              <a:ahLst/>
              <a:cxnLst/>
              <a:rect l="l" t="t" r="r" b="b"/>
              <a:pathLst>
                <a:path w="1973" h="2603" extrusionOk="0">
                  <a:moveTo>
                    <a:pt x="1972" y="1"/>
                  </a:moveTo>
                  <a:lnTo>
                    <a:pt x="1972" y="1"/>
                  </a:lnTo>
                  <a:cubicBezTo>
                    <a:pt x="1671" y="795"/>
                    <a:pt x="904" y="1726"/>
                    <a:pt x="1" y="2602"/>
                  </a:cubicBezTo>
                  <a:cubicBezTo>
                    <a:pt x="986" y="1671"/>
                    <a:pt x="1835" y="686"/>
                    <a:pt x="1972" y="1"/>
                  </a:cubicBezTo>
                  <a:close/>
                </a:path>
              </a:pathLst>
            </a:custGeom>
            <a:solidFill>
              <a:srgbClr val="C5D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441;p56">
              <a:extLst>
                <a:ext uri="{FF2B5EF4-FFF2-40B4-BE49-F238E27FC236}">
                  <a16:creationId xmlns:a16="http://schemas.microsoft.com/office/drawing/2014/main" id="{6C42BFE4-0111-4D98-8B3C-240056271F55}"/>
                </a:ext>
              </a:extLst>
            </p:cNvPr>
            <p:cNvSpPr/>
            <p:nvPr/>
          </p:nvSpPr>
          <p:spPr>
            <a:xfrm>
              <a:off x="3927081" y="2037875"/>
              <a:ext cx="210150" cy="234231"/>
            </a:xfrm>
            <a:custGeom>
              <a:avLst/>
              <a:gdLst/>
              <a:ahLst/>
              <a:cxnLst/>
              <a:rect l="l" t="t" r="r" b="b"/>
              <a:pathLst>
                <a:path w="6929" h="7723" extrusionOk="0">
                  <a:moveTo>
                    <a:pt x="5094" y="1"/>
                  </a:moveTo>
                  <a:cubicBezTo>
                    <a:pt x="5094" y="1"/>
                    <a:pt x="3533" y="1945"/>
                    <a:pt x="2903" y="2383"/>
                  </a:cubicBezTo>
                  <a:cubicBezTo>
                    <a:pt x="1151" y="3588"/>
                    <a:pt x="1" y="3862"/>
                    <a:pt x="1" y="3862"/>
                  </a:cubicBezTo>
                  <a:lnTo>
                    <a:pt x="28" y="3944"/>
                  </a:lnTo>
                  <a:cubicBezTo>
                    <a:pt x="713" y="4409"/>
                    <a:pt x="1233" y="5121"/>
                    <a:pt x="1342" y="6025"/>
                  </a:cubicBezTo>
                  <a:lnTo>
                    <a:pt x="1561" y="7531"/>
                  </a:lnTo>
                  <a:lnTo>
                    <a:pt x="1644" y="7723"/>
                  </a:lnTo>
                  <a:cubicBezTo>
                    <a:pt x="1644" y="7723"/>
                    <a:pt x="3451" y="6353"/>
                    <a:pt x="4957" y="4902"/>
                  </a:cubicBezTo>
                  <a:cubicBezTo>
                    <a:pt x="5860" y="4026"/>
                    <a:pt x="6627" y="3095"/>
                    <a:pt x="6928" y="2301"/>
                  </a:cubicBezTo>
                  <a:lnTo>
                    <a:pt x="50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442;p56">
              <a:extLst>
                <a:ext uri="{FF2B5EF4-FFF2-40B4-BE49-F238E27FC236}">
                  <a16:creationId xmlns:a16="http://schemas.microsoft.com/office/drawing/2014/main" id="{DA538E0C-39ED-40DB-917E-FCCE11152D6A}"/>
                </a:ext>
              </a:extLst>
            </p:cNvPr>
            <p:cNvSpPr/>
            <p:nvPr/>
          </p:nvSpPr>
          <p:spPr>
            <a:xfrm>
              <a:off x="3006936" y="2176513"/>
              <a:ext cx="596268" cy="962370"/>
            </a:xfrm>
            <a:custGeom>
              <a:avLst/>
              <a:gdLst/>
              <a:ahLst/>
              <a:cxnLst/>
              <a:rect l="l" t="t" r="r" b="b"/>
              <a:pathLst>
                <a:path w="19660" h="31731" extrusionOk="0">
                  <a:moveTo>
                    <a:pt x="15089" y="1"/>
                  </a:moveTo>
                  <a:cubicBezTo>
                    <a:pt x="13932" y="1"/>
                    <a:pt x="12335" y="630"/>
                    <a:pt x="10679" y="3234"/>
                  </a:cubicBezTo>
                  <a:cubicBezTo>
                    <a:pt x="7749" y="7861"/>
                    <a:pt x="5914" y="12708"/>
                    <a:pt x="4847" y="18047"/>
                  </a:cubicBezTo>
                  <a:cubicBezTo>
                    <a:pt x="4436" y="19991"/>
                    <a:pt x="3888" y="21908"/>
                    <a:pt x="3395" y="23824"/>
                  </a:cubicBezTo>
                  <a:cubicBezTo>
                    <a:pt x="3204" y="24619"/>
                    <a:pt x="3094" y="25714"/>
                    <a:pt x="2601" y="26398"/>
                  </a:cubicBezTo>
                  <a:cubicBezTo>
                    <a:pt x="2136" y="27028"/>
                    <a:pt x="0" y="28288"/>
                    <a:pt x="1260" y="29903"/>
                  </a:cubicBezTo>
                  <a:cubicBezTo>
                    <a:pt x="2094" y="30973"/>
                    <a:pt x="3709" y="31731"/>
                    <a:pt x="4863" y="31731"/>
                  </a:cubicBezTo>
                  <a:cubicBezTo>
                    <a:pt x="5452" y="31731"/>
                    <a:pt x="5921" y="31534"/>
                    <a:pt x="6106" y="31081"/>
                  </a:cubicBezTo>
                  <a:cubicBezTo>
                    <a:pt x="6626" y="29739"/>
                    <a:pt x="6380" y="28014"/>
                    <a:pt x="6462" y="26782"/>
                  </a:cubicBezTo>
                  <a:cubicBezTo>
                    <a:pt x="6544" y="25522"/>
                    <a:pt x="9748" y="19389"/>
                    <a:pt x="10241" y="18677"/>
                  </a:cubicBezTo>
                  <a:cubicBezTo>
                    <a:pt x="12075" y="15856"/>
                    <a:pt x="15854" y="9449"/>
                    <a:pt x="16812" y="6848"/>
                  </a:cubicBezTo>
                  <a:cubicBezTo>
                    <a:pt x="17798" y="4247"/>
                    <a:pt x="19660" y="1618"/>
                    <a:pt x="16867" y="550"/>
                  </a:cubicBezTo>
                  <a:cubicBezTo>
                    <a:pt x="16867" y="550"/>
                    <a:pt x="16170" y="1"/>
                    <a:pt x="15089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443;p56">
              <a:extLst>
                <a:ext uri="{FF2B5EF4-FFF2-40B4-BE49-F238E27FC236}">
                  <a16:creationId xmlns:a16="http://schemas.microsoft.com/office/drawing/2014/main" id="{EEBB2847-19D2-452F-A6A1-9B80B061C41F}"/>
                </a:ext>
              </a:extLst>
            </p:cNvPr>
            <p:cNvSpPr/>
            <p:nvPr/>
          </p:nvSpPr>
          <p:spPr>
            <a:xfrm>
              <a:off x="3168048" y="2176331"/>
              <a:ext cx="435161" cy="961096"/>
            </a:xfrm>
            <a:custGeom>
              <a:avLst/>
              <a:gdLst/>
              <a:ahLst/>
              <a:cxnLst/>
              <a:rect l="l" t="t" r="r" b="b"/>
              <a:pathLst>
                <a:path w="14348" h="31689" extrusionOk="0">
                  <a:moveTo>
                    <a:pt x="9759" y="1"/>
                  </a:moveTo>
                  <a:cubicBezTo>
                    <a:pt x="9356" y="1"/>
                    <a:pt x="8900" y="76"/>
                    <a:pt x="8406" y="282"/>
                  </a:cubicBezTo>
                  <a:cubicBezTo>
                    <a:pt x="9830" y="1432"/>
                    <a:pt x="8625" y="3815"/>
                    <a:pt x="8050" y="6087"/>
                  </a:cubicBezTo>
                  <a:cubicBezTo>
                    <a:pt x="7393" y="8771"/>
                    <a:pt x="4381" y="15589"/>
                    <a:pt x="2875" y="18601"/>
                  </a:cubicBezTo>
                  <a:cubicBezTo>
                    <a:pt x="2492" y="19367"/>
                    <a:pt x="0" y="25802"/>
                    <a:pt x="55" y="27061"/>
                  </a:cubicBezTo>
                  <a:cubicBezTo>
                    <a:pt x="110" y="28321"/>
                    <a:pt x="575" y="29991"/>
                    <a:pt x="192" y="31388"/>
                  </a:cubicBezTo>
                  <a:cubicBezTo>
                    <a:pt x="164" y="31497"/>
                    <a:pt x="110" y="31579"/>
                    <a:pt x="27" y="31689"/>
                  </a:cubicBezTo>
                  <a:cubicBezTo>
                    <a:pt x="383" y="31579"/>
                    <a:pt x="657" y="31415"/>
                    <a:pt x="794" y="31087"/>
                  </a:cubicBezTo>
                  <a:cubicBezTo>
                    <a:pt x="1314" y="29745"/>
                    <a:pt x="1068" y="28020"/>
                    <a:pt x="1150" y="26788"/>
                  </a:cubicBezTo>
                  <a:cubicBezTo>
                    <a:pt x="1232" y="25528"/>
                    <a:pt x="4436" y="19395"/>
                    <a:pt x="4929" y="18683"/>
                  </a:cubicBezTo>
                  <a:cubicBezTo>
                    <a:pt x="6763" y="15862"/>
                    <a:pt x="10542" y="9455"/>
                    <a:pt x="11500" y="6854"/>
                  </a:cubicBezTo>
                  <a:cubicBezTo>
                    <a:pt x="12486" y="4253"/>
                    <a:pt x="14348" y="1624"/>
                    <a:pt x="11555" y="556"/>
                  </a:cubicBezTo>
                  <a:cubicBezTo>
                    <a:pt x="11555" y="556"/>
                    <a:pt x="10853" y="1"/>
                    <a:pt x="9759" y="1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444;p56">
              <a:extLst>
                <a:ext uri="{FF2B5EF4-FFF2-40B4-BE49-F238E27FC236}">
                  <a16:creationId xmlns:a16="http://schemas.microsoft.com/office/drawing/2014/main" id="{54CF7355-8646-4B70-BD0F-C3FFFCB15D64}"/>
                </a:ext>
              </a:extLst>
            </p:cNvPr>
            <p:cNvSpPr/>
            <p:nvPr/>
          </p:nvSpPr>
          <p:spPr>
            <a:xfrm>
              <a:off x="3289276" y="2152098"/>
              <a:ext cx="295678" cy="303533"/>
            </a:xfrm>
            <a:custGeom>
              <a:avLst/>
              <a:gdLst/>
              <a:ahLst/>
              <a:cxnLst/>
              <a:rect l="l" t="t" r="r" b="b"/>
              <a:pathLst>
                <a:path w="9749" h="10008" extrusionOk="0">
                  <a:moveTo>
                    <a:pt x="6289" y="1"/>
                  </a:moveTo>
                  <a:cubicBezTo>
                    <a:pt x="3760" y="1"/>
                    <a:pt x="1150" y="3323"/>
                    <a:pt x="1" y="5572"/>
                  </a:cubicBezTo>
                  <a:cubicBezTo>
                    <a:pt x="1" y="5572"/>
                    <a:pt x="6079" y="7379"/>
                    <a:pt x="7120" y="10008"/>
                  </a:cubicBezTo>
                  <a:cubicBezTo>
                    <a:pt x="7120" y="10008"/>
                    <a:pt x="9283" y="5709"/>
                    <a:pt x="9283" y="4121"/>
                  </a:cubicBezTo>
                  <a:cubicBezTo>
                    <a:pt x="9256" y="2533"/>
                    <a:pt x="9749" y="808"/>
                    <a:pt x="7010" y="96"/>
                  </a:cubicBezTo>
                  <a:cubicBezTo>
                    <a:pt x="6772" y="31"/>
                    <a:pt x="6531" y="1"/>
                    <a:pt x="62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445;p56">
              <a:extLst>
                <a:ext uri="{FF2B5EF4-FFF2-40B4-BE49-F238E27FC236}">
                  <a16:creationId xmlns:a16="http://schemas.microsoft.com/office/drawing/2014/main" id="{09A690B2-2F73-4D3A-BF73-BE87FE7E7951}"/>
                </a:ext>
              </a:extLst>
            </p:cNvPr>
            <p:cNvSpPr/>
            <p:nvPr/>
          </p:nvSpPr>
          <p:spPr>
            <a:xfrm>
              <a:off x="3777616" y="3098426"/>
              <a:ext cx="54835" cy="353788"/>
            </a:xfrm>
            <a:custGeom>
              <a:avLst/>
              <a:gdLst/>
              <a:ahLst/>
              <a:cxnLst/>
              <a:rect l="l" t="t" r="r" b="b"/>
              <a:pathLst>
                <a:path w="1808" h="11665" extrusionOk="0">
                  <a:moveTo>
                    <a:pt x="575" y="1166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575" y="11665"/>
                  </a:lnTo>
                  <a:lnTo>
                    <a:pt x="1807" y="11610"/>
                  </a:lnTo>
                  <a:lnTo>
                    <a:pt x="1807" y="11610"/>
                  </a:lnTo>
                  <a:lnTo>
                    <a:pt x="575" y="11665"/>
                  </a:lnTo>
                  <a:close/>
                </a:path>
              </a:pathLst>
            </a:custGeom>
            <a:solidFill>
              <a:srgbClr val="C4D4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446;p56">
              <a:extLst>
                <a:ext uri="{FF2B5EF4-FFF2-40B4-BE49-F238E27FC236}">
                  <a16:creationId xmlns:a16="http://schemas.microsoft.com/office/drawing/2014/main" id="{8CC98F5B-364E-49D3-B9F0-A6B5FA77532F}"/>
                </a:ext>
              </a:extLst>
            </p:cNvPr>
            <p:cNvSpPr/>
            <p:nvPr/>
          </p:nvSpPr>
          <p:spPr>
            <a:xfrm>
              <a:off x="3832422" y="3448859"/>
              <a:ext cx="17470" cy="1698"/>
            </a:xfrm>
            <a:custGeom>
              <a:avLst/>
              <a:gdLst/>
              <a:ahLst/>
              <a:cxnLst/>
              <a:rect l="l" t="t" r="r" b="b"/>
              <a:pathLst>
                <a:path w="576" h="56" extrusionOk="0">
                  <a:moveTo>
                    <a:pt x="0" y="56"/>
                  </a:moveTo>
                  <a:lnTo>
                    <a:pt x="0" y="56"/>
                  </a:lnTo>
                  <a:lnTo>
                    <a:pt x="575" y="1"/>
                  </a:lnTo>
                  <a:lnTo>
                    <a:pt x="575" y="1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471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447;p56">
              <a:extLst>
                <a:ext uri="{FF2B5EF4-FFF2-40B4-BE49-F238E27FC236}">
                  <a16:creationId xmlns:a16="http://schemas.microsoft.com/office/drawing/2014/main" id="{5600B39D-37CE-4B50-95FD-E31E9B6B391C}"/>
                </a:ext>
              </a:extLst>
            </p:cNvPr>
            <p:cNvSpPr/>
            <p:nvPr/>
          </p:nvSpPr>
          <p:spPr>
            <a:xfrm>
              <a:off x="3795056" y="3448041"/>
              <a:ext cx="34909" cy="4185"/>
            </a:xfrm>
            <a:custGeom>
              <a:avLst/>
              <a:gdLst/>
              <a:ahLst/>
              <a:cxnLst/>
              <a:rect l="l" t="t" r="r" b="b"/>
              <a:pathLst>
                <a:path w="1151" h="138" extrusionOk="0">
                  <a:moveTo>
                    <a:pt x="0" y="1"/>
                  </a:moveTo>
                  <a:lnTo>
                    <a:pt x="0" y="138"/>
                  </a:lnTo>
                  <a:lnTo>
                    <a:pt x="1150" y="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9AC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448;p56">
              <a:extLst>
                <a:ext uri="{FF2B5EF4-FFF2-40B4-BE49-F238E27FC236}">
                  <a16:creationId xmlns:a16="http://schemas.microsoft.com/office/drawing/2014/main" id="{968581F2-9201-42B3-B3D6-34F2EBFD9F93}"/>
                </a:ext>
              </a:extLst>
            </p:cNvPr>
            <p:cNvSpPr/>
            <p:nvPr/>
          </p:nvSpPr>
          <p:spPr>
            <a:xfrm>
              <a:off x="3452056" y="3815125"/>
              <a:ext cx="215124" cy="216428"/>
            </a:xfrm>
            <a:custGeom>
              <a:avLst/>
              <a:gdLst/>
              <a:ahLst/>
              <a:cxnLst/>
              <a:rect l="l" t="t" r="r" b="b"/>
              <a:pathLst>
                <a:path w="7093" h="7136" extrusionOk="0">
                  <a:moveTo>
                    <a:pt x="2876" y="0"/>
                  </a:moveTo>
                  <a:cubicBezTo>
                    <a:pt x="2876" y="0"/>
                    <a:pt x="3314" y="986"/>
                    <a:pt x="2027" y="2766"/>
                  </a:cubicBezTo>
                  <a:cubicBezTo>
                    <a:pt x="2027" y="2766"/>
                    <a:pt x="220" y="4929"/>
                    <a:pt x="110" y="6024"/>
                  </a:cubicBezTo>
                  <a:cubicBezTo>
                    <a:pt x="1" y="6877"/>
                    <a:pt x="1743" y="7136"/>
                    <a:pt x="2755" y="7136"/>
                  </a:cubicBezTo>
                  <a:cubicBezTo>
                    <a:pt x="3011" y="7136"/>
                    <a:pt x="3220" y="7120"/>
                    <a:pt x="3341" y="7092"/>
                  </a:cubicBezTo>
                  <a:cubicBezTo>
                    <a:pt x="3943" y="6982"/>
                    <a:pt x="6134" y="6544"/>
                    <a:pt x="6599" y="4956"/>
                  </a:cubicBezTo>
                  <a:cubicBezTo>
                    <a:pt x="7092" y="3368"/>
                    <a:pt x="6955" y="0"/>
                    <a:pt x="69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449;p56">
              <a:extLst>
                <a:ext uri="{FF2B5EF4-FFF2-40B4-BE49-F238E27FC236}">
                  <a16:creationId xmlns:a16="http://schemas.microsoft.com/office/drawing/2014/main" id="{9259A043-B382-4D89-93E3-3153B2898A72}"/>
                </a:ext>
              </a:extLst>
            </p:cNvPr>
            <p:cNvSpPr/>
            <p:nvPr/>
          </p:nvSpPr>
          <p:spPr>
            <a:xfrm>
              <a:off x="3898025" y="3898988"/>
              <a:ext cx="109639" cy="118799"/>
            </a:xfrm>
            <a:custGeom>
              <a:avLst/>
              <a:gdLst/>
              <a:ahLst/>
              <a:cxnLst/>
              <a:rect l="l" t="t" r="r" b="b"/>
              <a:pathLst>
                <a:path w="3615" h="3917" extrusionOk="0">
                  <a:moveTo>
                    <a:pt x="3615" y="3916"/>
                  </a:moveTo>
                  <a:lnTo>
                    <a:pt x="3615" y="3916"/>
                  </a:lnTo>
                  <a:lnTo>
                    <a:pt x="3615" y="3916"/>
                  </a:lnTo>
                  <a:close/>
                  <a:moveTo>
                    <a:pt x="3615" y="3916"/>
                  </a:moveTo>
                  <a:lnTo>
                    <a:pt x="3615" y="3916"/>
                  </a:lnTo>
                  <a:lnTo>
                    <a:pt x="3615" y="3916"/>
                  </a:lnTo>
                  <a:close/>
                  <a:moveTo>
                    <a:pt x="3615" y="3916"/>
                  </a:moveTo>
                  <a:cubicBezTo>
                    <a:pt x="3615" y="3889"/>
                    <a:pt x="3615" y="3889"/>
                    <a:pt x="3615" y="3889"/>
                  </a:cubicBezTo>
                  <a:cubicBezTo>
                    <a:pt x="3615" y="3889"/>
                    <a:pt x="3615" y="3889"/>
                    <a:pt x="3615" y="3916"/>
                  </a:cubicBezTo>
                  <a:close/>
                  <a:moveTo>
                    <a:pt x="3615" y="3889"/>
                  </a:moveTo>
                  <a:cubicBezTo>
                    <a:pt x="3615" y="3889"/>
                    <a:pt x="3615" y="3889"/>
                    <a:pt x="3615" y="3889"/>
                  </a:cubicBezTo>
                  <a:cubicBezTo>
                    <a:pt x="2985" y="3807"/>
                    <a:pt x="822" y="3478"/>
                    <a:pt x="247" y="1917"/>
                  </a:cubicBezTo>
                  <a:cubicBezTo>
                    <a:pt x="82" y="1397"/>
                    <a:pt x="0" y="713"/>
                    <a:pt x="0" y="1"/>
                  </a:cubicBezTo>
                  <a:cubicBezTo>
                    <a:pt x="0" y="713"/>
                    <a:pt x="82" y="1397"/>
                    <a:pt x="247" y="1917"/>
                  </a:cubicBezTo>
                  <a:cubicBezTo>
                    <a:pt x="822" y="3478"/>
                    <a:pt x="2985" y="3807"/>
                    <a:pt x="3615" y="3889"/>
                  </a:cubicBezTo>
                  <a:cubicBezTo>
                    <a:pt x="3615" y="3889"/>
                    <a:pt x="3615" y="3889"/>
                    <a:pt x="3615" y="3889"/>
                  </a:cubicBezTo>
                  <a:close/>
                </a:path>
              </a:pathLst>
            </a:custGeom>
            <a:solidFill>
              <a:srgbClr val="5E6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450;p56">
              <a:extLst>
                <a:ext uri="{FF2B5EF4-FFF2-40B4-BE49-F238E27FC236}">
                  <a16:creationId xmlns:a16="http://schemas.microsoft.com/office/drawing/2014/main" id="{CFD60721-782C-44E7-93D7-691583773C6F}"/>
                </a:ext>
              </a:extLst>
            </p:cNvPr>
            <p:cNvSpPr/>
            <p:nvPr/>
          </p:nvSpPr>
          <p:spPr>
            <a:xfrm flipH="1">
              <a:off x="3679042" y="1786281"/>
              <a:ext cx="68155" cy="33413"/>
            </a:xfrm>
            <a:custGeom>
              <a:avLst/>
              <a:gdLst/>
              <a:ahLst/>
              <a:cxnLst/>
              <a:rect l="l" t="t" r="r" b="b"/>
              <a:pathLst>
                <a:path w="2307" h="1131" extrusionOk="0">
                  <a:moveTo>
                    <a:pt x="1121" y="0"/>
                  </a:moveTo>
                  <a:cubicBezTo>
                    <a:pt x="843" y="0"/>
                    <a:pt x="589" y="167"/>
                    <a:pt x="402" y="378"/>
                  </a:cubicBezTo>
                  <a:cubicBezTo>
                    <a:pt x="301" y="479"/>
                    <a:pt x="251" y="604"/>
                    <a:pt x="176" y="704"/>
                  </a:cubicBezTo>
                  <a:cubicBezTo>
                    <a:pt x="101" y="830"/>
                    <a:pt x="51" y="980"/>
                    <a:pt x="1" y="1105"/>
                  </a:cubicBezTo>
                  <a:cubicBezTo>
                    <a:pt x="176" y="880"/>
                    <a:pt x="326" y="629"/>
                    <a:pt x="502" y="479"/>
                  </a:cubicBezTo>
                  <a:cubicBezTo>
                    <a:pt x="685" y="295"/>
                    <a:pt x="890" y="175"/>
                    <a:pt x="1115" y="175"/>
                  </a:cubicBezTo>
                  <a:cubicBezTo>
                    <a:pt x="1136" y="175"/>
                    <a:pt x="1157" y="176"/>
                    <a:pt x="1179" y="178"/>
                  </a:cubicBezTo>
                  <a:cubicBezTo>
                    <a:pt x="1429" y="178"/>
                    <a:pt x="1655" y="303"/>
                    <a:pt x="1855" y="479"/>
                  </a:cubicBezTo>
                  <a:cubicBezTo>
                    <a:pt x="2056" y="654"/>
                    <a:pt x="2231" y="880"/>
                    <a:pt x="2281" y="1130"/>
                  </a:cubicBezTo>
                  <a:cubicBezTo>
                    <a:pt x="2306" y="855"/>
                    <a:pt x="2131" y="579"/>
                    <a:pt x="1956" y="378"/>
                  </a:cubicBezTo>
                  <a:cubicBezTo>
                    <a:pt x="1755" y="178"/>
                    <a:pt x="1479" y="2"/>
                    <a:pt x="1179" y="2"/>
                  </a:cubicBezTo>
                  <a:cubicBezTo>
                    <a:pt x="1159" y="1"/>
                    <a:pt x="1140" y="0"/>
                    <a:pt x="1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451;p56">
              <a:extLst>
                <a:ext uri="{FF2B5EF4-FFF2-40B4-BE49-F238E27FC236}">
                  <a16:creationId xmlns:a16="http://schemas.microsoft.com/office/drawing/2014/main" id="{0AEC47E9-AB8A-489C-8936-822DD60E5F5E}"/>
                </a:ext>
              </a:extLst>
            </p:cNvPr>
            <p:cNvSpPr/>
            <p:nvPr/>
          </p:nvSpPr>
          <p:spPr>
            <a:xfrm flipH="1">
              <a:off x="3890065" y="1769235"/>
              <a:ext cx="68155" cy="34151"/>
            </a:xfrm>
            <a:custGeom>
              <a:avLst/>
              <a:gdLst/>
              <a:ahLst/>
              <a:cxnLst/>
              <a:rect l="l" t="t" r="r" b="b"/>
              <a:pathLst>
                <a:path w="2307" h="1156" extrusionOk="0">
                  <a:moveTo>
                    <a:pt x="1266" y="1"/>
                  </a:moveTo>
                  <a:cubicBezTo>
                    <a:pt x="1245" y="1"/>
                    <a:pt x="1225" y="1"/>
                    <a:pt x="1204" y="3"/>
                  </a:cubicBezTo>
                  <a:cubicBezTo>
                    <a:pt x="903" y="28"/>
                    <a:pt x="627" y="204"/>
                    <a:pt x="452" y="404"/>
                  </a:cubicBezTo>
                  <a:cubicBezTo>
                    <a:pt x="352" y="504"/>
                    <a:pt x="276" y="630"/>
                    <a:pt x="201" y="730"/>
                  </a:cubicBezTo>
                  <a:cubicBezTo>
                    <a:pt x="126" y="855"/>
                    <a:pt x="76" y="980"/>
                    <a:pt x="1" y="1106"/>
                  </a:cubicBezTo>
                  <a:cubicBezTo>
                    <a:pt x="201" y="905"/>
                    <a:pt x="352" y="680"/>
                    <a:pt x="552" y="504"/>
                  </a:cubicBezTo>
                  <a:cubicBezTo>
                    <a:pt x="753" y="329"/>
                    <a:pt x="978" y="204"/>
                    <a:pt x="1229" y="178"/>
                  </a:cubicBezTo>
                  <a:cubicBezTo>
                    <a:pt x="1245" y="177"/>
                    <a:pt x="1262" y="176"/>
                    <a:pt x="1279" y="176"/>
                  </a:cubicBezTo>
                  <a:cubicBezTo>
                    <a:pt x="1491" y="176"/>
                    <a:pt x="1718" y="317"/>
                    <a:pt x="1880" y="479"/>
                  </a:cubicBezTo>
                  <a:cubicBezTo>
                    <a:pt x="2081" y="655"/>
                    <a:pt x="2231" y="880"/>
                    <a:pt x="2281" y="1156"/>
                  </a:cubicBezTo>
                  <a:cubicBezTo>
                    <a:pt x="2307" y="855"/>
                    <a:pt x="2181" y="605"/>
                    <a:pt x="1981" y="379"/>
                  </a:cubicBezTo>
                  <a:cubicBezTo>
                    <a:pt x="1817" y="168"/>
                    <a:pt x="1565" y="1"/>
                    <a:pt x="1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452;p56">
              <a:extLst>
                <a:ext uri="{FF2B5EF4-FFF2-40B4-BE49-F238E27FC236}">
                  <a16:creationId xmlns:a16="http://schemas.microsoft.com/office/drawing/2014/main" id="{F205DD21-D83B-45AA-9AAC-25C4DF23F415}"/>
                </a:ext>
              </a:extLst>
            </p:cNvPr>
            <p:cNvSpPr/>
            <p:nvPr/>
          </p:nvSpPr>
          <p:spPr>
            <a:xfrm flipH="1">
              <a:off x="3768476" y="1922230"/>
              <a:ext cx="108155" cy="24461"/>
            </a:xfrm>
            <a:custGeom>
              <a:avLst/>
              <a:gdLst/>
              <a:ahLst/>
              <a:cxnLst/>
              <a:rect l="l" t="t" r="r" b="b"/>
              <a:pathLst>
                <a:path w="3661" h="828" extrusionOk="0">
                  <a:moveTo>
                    <a:pt x="1" y="1"/>
                  </a:moveTo>
                  <a:lnTo>
                    <a:pt x="1" y="1"/>
                  </a:lnTo>
                  <a:cubicBezTo>
                    <a:pt x="227" y="251"/>
                    <a:pt x="502" y="427"/>
                    <a:pt x="803" y="577"/>
                  </a:cubicBezTo>
                  <a:cubicBezTo>
                    <a:pt x="1104" y="702"/>
                    <a:pt x="1430" y="778"/>
                    <a:pt x="1755" y="828"/>
                  </a:cubicBezTo>
                  <a:cubicBezTo>
                    <a:pt x="2106" y="828"/>
                    <a:pt x="2432" y="828"/>
                    <a:pt x="2758" y="753"/>
                  </a:cubicBezTo>
                  <a:cubicBezTo>
                    <a:pt x="2908" y="728"/>
                    <a:pt x="3059" y="652"/>
                    <a:pt x="3209" y="602"/>
                  </a:cubicBezTo>
                  <a:cubicBezTo>
                    <a:pt x="3359" y="552"/>
                    <a:pt x="3510" y="477"/>
                    <a:pt x="3660" y="427"/>
                  </a:cubicBezTo>
                  <a:lnTo>
                    <a:pt x="3660" y="427"/>
                  </a:lnTo>
                  <a:cubicBezTo>
                    <a:pt x="3359" y="502"/>
                    <a:pt x="3034" y="577"/>
                    <a:pt x="2733" y="627"/>
                  </a:cubicBezTo>
                  <a:cubicBezTo>
                    <a:pt x="2502" y="645"/>
                    <a:pt x="2272" y="663"/>
                    <a:pt x="2051" y="663"/>
                  </a:cubicBezTo>
                  <a:cubicBezTo>
                    <a:pt x="1959" y="663"/>
                    <a:pt x="1869" y="660"/>
                    <a:pt x="1780" y="652"/>
                  </a:cubicBezTo>
                  <a:cubicBezTo>
                    <a:pt x="1455" y="627"/>
                    <a:pt x="1154" y="552"/>
                    <a:pt x="853" y="452"/>
                  </a:cubicBezTo>
                  <a:cubicBezTo>
                    <a:pt x="552" y="352"/>
                    <a:pt x="277" y="20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453;p56">
              <a:extLst>
                <a:ext uri="{FF2B5EF4-FFF2-40B4-BE49-F238E27FC236}">
                  <a16:creationId xmlns:a16="http://schemas.microsoft.com/office/drawing/2014/main" id="{EC653BCB-1CB4-4286-B453-427B45630BC4}"/>
                </a:ext>
              </a:extLst>
            </p:cNvPr>
            <p:cNvSpPr/>
            <p:nvPr/>
          </p:nvSpPr>
          <p:spPr>
            <a:xfrm flipH="1">
              <a:off x="3806260" y="1956293"/>
              <a:ext cx="44432" cy="18553"/>
            </a:xfrm>
            <a:custGeom>
              <a:avLst/>
              <a:gdLst/>
              <a:ahLst/>
              <a:cxnLst/>
              <a:rect l="l" t="t" r="r" b="b"/>
              <a:pathLst>
                <a:path w="1504" h="628" extrusionOk="0">
                  <a:moveTo>
                    <a:pt x="0" y="1"/>
                  </a:moveTo>
                  <a:lnTo>
                    <a:pt x="0" y="1"/>
                  </a:lnTo>
                  <a:cubicBezTo>
                    <a:pt x="25" y="126"/>
                    <a:pt x="126" y="251"/>
                    <a:pt x="251" y="351"/>
                  </a:cubicBezTo>
                  <a:cubicBezTo>
                    <a:pt x="351" y="452"/>
                    <a:pt x="501" y="502"/>
                    <a:pt x="652" y="552"/>
                  </a:cubicBezTo>
                  <a:cubicBezTo>
                    <a:pt x="777" y="602"/>
                    <a:pt x="928" y="627"/>
                    <a:pt x="1078" y="627"/>
                  </a:cubicBezTo>
                  <a:cubicBezTo>
                    <a:pt x="1228" y="627"/>
                    <a:pt x="1354" y="627"/>
                    <a:pt x="1504" y="577"/>
                  </a:cubicBezTo>
                  <a:cubicBezTo>
                    <a:pt x="1354" y="552"/>
                    <a:pt x="1228" y="527"/>
                    <a:pt x="1078" y="502"/>
                  </a:cubicBezTo>
                  <a:cubicBezTo>
                    <a:pt x="953" y="477"/>
                    <a:pt x="827" y="452"/>
                    <a:pt x="702" y="402"/>
                  </a:cubicBezTo>
                  <a:cubicBezTo>
                    <a:pt x="552" y="351"/>
                    <a:pt x="426" y="301"/>
                    <a:pt x="326" y="251"/>
                  </a:cubicBezTo>
                  <a:cubicBezTo>
                    <a:pt x="201" y="176"/>
                    <a:pt x="100" y="10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454;p56">
              <a:extLst>
                <a:ext uri="{FF2B5EF4-FFF2-40B4-BE49-F238E27FC236}">
                  <a16:creationId xmlns:a16="http://schemas.microsoft.com/office/drawing/2014/main" id="{6CA56CE3-9DBE-487C-A783-22AC3B90E669}"/>
                </a:ext>
              </a:extLst>
            </p:cNvPr>
            <p:cNvSpPr/>
            <p:nvPr/>
          </p:nvSpPr>
          <p:spPr>
            <a:xfrm>
              <a:off x="3809620" y="1856033"/>
              <a:ext cx="58524" cy="17873"/>
            </a:xfrm>
            <a:custGeom>
              <a:avLst/>
              <a:gdLst/>
              <a:ahLst/>
              <a:cxnLst/>
              <a:rect l="l" t="t" r="r" b="b"/>
              <a:pathLst>
                <a:path w="1981" h="605" extrusionOk="0">
                  <a:moveTo>
                    <a:pt x="0" y="0"/>
                  </a:moveTo>
                  <a:lnTo>
                    <a:pt x="0" y="0"/>
                  </a:lnTo>
                  <a:cubicBezTo>
                    <a:pt x="50" y="76"/>
                    <a:pt x="126" y="151"/>
                    <a:pt x="176" y="226"/>
                  </a:cubicBezTo>
                  <a:cubicBezTo>
                    <a:pt x="251" y="276"/>
                    <a:pt x="326" y="326"/>
                    <a:pt x="426" y="376"/>
                  </a:cubicBezTo>
                  <a:cubicBezTo>
                    <a:pt x="577" y="477"/>
                    <a:pt x="777" y="552"/>
                    <a:pt x="953" y="602"/>
                  </a:cubicBezTo>
                  <a:cubicBezTo>
                    <a:pt x="981" y="604"/>
                    <a:pt x="1010" y="605"/>
                    <a:pt x="1039" y="605"/>
                  </a:cubicBezTo>
                  <a:cubicBezTo>
                    <a:pt x="1413" y="605"/>
                    <a:pt x="1794" y="453"/>
                    <a:pt x="1980" y="151"/>
                  </a:cubicBezTo>
                  <a:lnTo>
                    <a:pt x="1980" y="151"/>
                  </a:lnTo>
                  <a:cubicBezTo>
                    <a:pt x="1730" y="338"/>
                    <a:pt x="1446" y="439"/>
                    <a:pt x="1155" y="439"/>
                  </a:cubicBezTo>
                  <a:cubicBezTo>
                    <a:pt x="1096" y="439"/>
                    <a:pt x="1037" y="435"/>
                    <a:pt x="978" y="426"/>
                  </a:cubicBezTo>
                  <a:cubicBezTo>
                    <a:pt x="802" y="401"/>
                    <a:pt x="652" y="351"/>
                    <a:pt x="476" y="276"/>
                  </a:cubicBezTo>
                  <a:cubicBezTo>
                    <a:pt x="326" y="201"/>
                    <a:pt x="151" y="10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455;p56">
              <a:extLst>
                <a:ext uri="{FF2B5EF4-FFF2-40B4-BE49-F238E27FC236}">
                  <a16:creationId xmlns:a16="http://schemas.microsoft.com/office/drawing/2014/main" id="{47E9EE8C-B041-414D-8C68-1548E4F645FB}"/>
                </a:ext>
              </a:extLst>
            </p:cNvPr>
            <p:cNvSpPr/>
            <p:nvPr/>
          </p:nvSpPr>
          <p:spPr>
            <a:xfrm flipH="1">
              <a:off x="3639809" y="1742174"/>
              <a:ext cx="73324" cy="40503"/>
            </a:xfrm>
            <a:custGeom>
              <a:avLst/>
              <a:gdLst/>
              <a:ahLst/>
              <a:cxnLst/>
              <a:rect l="l" t="t" r="r" b="b"/>
              <a:pathLst>
                <a:path w="2482" h="1371" extrusionOk="0">
                  <a:moveTo>
                    <a:pt x="433" y="0"/>
                  </a:moveTo>
                  <a:cubicBezTo>
                    <a:pt x="282" y="0"/>
                    <a:pt x="133" y="12"/>
                    <a:pt x="1" y="42"/>
                  </a:cubicBezTo>
                  <a:lnTo>
                    <a:pt x="1" y="67"/>
                  </a:lnTo>
                  <a:cubicBezTo>
                    <a:pt x="477" y="67"/>
                    <a:pt x="953" y="192"/>
                    <a:pt x="1379" y="418"/>
                  </a:cubicBezTo>
                  <a:cubicBezTo>
                    <a:pt x="1605" y="518"/>
                    <a:pt x="1805" y="668"/>
                    <a:pt x="1981" y="819"/>
                  </a:cubicBezTo>
                  <a:cubicBezTo>
                    <a:pt x="2181" y="969"/>
                    <a:pt x="2331" y="1170"/>
                    <a:pt x="2482" y="1370"/>
                  </a:cubicBezTo>
                  <a:lnTo>
                    <a:pt x="2482" y="1345"/>
                  </a:lnTo>
                  <a:cubicBezTo>
                    <a:pt x="2457" y="1245"/>
                    <a:pt x="2382" y="1120"/>
                    <a:pt x="2331" y="1019"/>
                  </a:cubicBezTo>
                  <a:cubicBezTo>
                    <a:pt x="2256" y="919"/>
                    <a:pt x="2181" y="819"/>
                    <a:pt x="2081" y="719"/>
                  </a:cubicBezTo>
                  <a:cubicBezTo>
                    <a:pt x="1905" y="518"/>
                    <a:pt x="1705" y="393"/>
                    <a:pt x="1479" y="242"/>
                  </a:cubicBezTo>
                  <a:cubicBezTo>
                    <a:pt x="1254" y="142"/>
                    <a:pt x="1003" y="42"/>
                    <a:pt x="752" y="17"/>
                  </a:cubicBezTo>
                  <a:cubicBezTo>
                    <a:pt x="649" y="6"/>
                    <a:pt x="541" y="0"/>
                    <a:pt x="4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456;p56">
              <a:extLst>
                <a:ext uri="{FF2B5EF4-FFF2-40B4-BE49-F238E27FC236}">
                  <a16:creationId xmlns:a16="http://schemas.microsoft.com/office/drawing/2014/main" id="{9CF0985F-CFDC-4A06-8D4F-32B76BBEC00E}"/>
                </a:ext>
              </a:extLst>
            </p:cNvPr>
            <p:cNvSpPr/>
            <p:nvPr/>
          </p:nvSpPr>
          <p:spPr>
            <a:xfrm flipH="1">
              <a:off x="3904127" y="1731096"/>
              <a:ext cx="77047" cy="32319"/>
            </a:xfrm>
            <a:custGeom>
              <a:avLst/>
              <a:gdLst/>
              <a:ahLst/>
              <a:cxnLst/>
              <a:rect l="l" t="t" r="r" b="b"/>
              <a:pathLst>
                <a:path w="2608" h="1094" extrusionOk="0">
                  <a:moveTo>
                    <a:pt x="2313" y="1"/>
                  </a:moveTo>
                  <a:cubicBezTo>
                    <a:pt x="1929" y="1"/>
                    <a:pt x="1538" y="77"/>
                    <a:pt x="1179" y="216"/>
                  </a:cubicBezTo>
                  <a:cubicBezTo>
                    <a:pt x="953" y="317"/>
                    <a:pt x="728" y="417"/>
                    <a:pt x="527" y="567"/>
                  </a:cubicBezTo>
                  <a:cubicBezTo>
                    <a:pt x="327" y="718"/>
                    <a:pt x="151" y="893"/>
                    <a:pt x="1" y="1068"/>
                  </a:cubicBezTo>
                  <a:lnTo>
                    <a:pt x="1" y="1094"/>
                  </a:lnTo>
                  <a:cubicBezTo>
                    <a:pt x="226" y="943"/>
                    <a:pt x="402" y="818"/>
                    <a:pt x="627" y="692"/>
                  </a:cubicBezTo>
                  <a:cubicBezTo>
                    <a:pt x="828" y="567"/>
                    <a:pt x="1028" y="467"/>
                    <a:pt x="1229" y="392"/>
                  </a:cubicBezTo>
                  <a:cubicBezTo>
                    <a:pt x="1454" y="291"/>
                    <a:pt x="1680" y="241"/>
                    <a:pt x="1906" y="166"/>
                  </a:cubicBezTo>
                  <a:cubicBezTo>
                    <a:pt x="2131" y="116"/>
                    <a:pt x="2357" y="91"/>
                    <a:pt x="2607" y="41"/>
                  </a:cubicBezTo>
                  <a:lnTo>
                    <a:pt x="2607" y="16"/>
                  </a:lnTo>
                  <a:cubicBezTo>
                    <a:pt x="2510" y="6"/>
                    <a:pt x="2412" y="1"/>
                    <a:pt x="23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2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5BEAF474-AF72-4977-B789-D15B23CB63FA}"/>
              </a:ext>
            </a:extLst>
          </p:cNvPr>
          <p:cNvSpPr/>
          <p:nvPr/>
        </p:nvSpPr>
        <p:spPr>
          <a:xfrm>
            <a:off x="2072148" y="1855789"/>
            <a:ext cx="6614652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500" dirty="0">
                <a:solidFill>
                  <a:srgbClr val="00B05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找我們</a:t>
            </a:r>
            <a:r>
              <a:rPr lang="en-US" altLang="zh-TW" sz="3500" dirty="0">
                <a:solidFill>
                  <a:srgbClr val="00B05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:</a:t>
            </a:r>
            <a:endParaRPr lang="zh-TW" altLang="en-US" sz="3500" dirty="0">
              <a:solidFill>
                <a:srgbClr val="00B050"/>
              </a:solidFill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  <a:p>
            <a:r>
              <a:rPr lang="en-US" altLang="zh-TW" sz="3500" dirty="0">
                <a:solidFill>
                  <a:schemeClr val="accent3">
                    <a:lumMod val="7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07-380-1484</a:t>
            </a:r>
            <a:r>
              <a:rPr lang="en-US" altLang="zh-TW" sz="35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 </a:t>
            </a:r>
          </a:p>
          <a:p>
            <a:endParaRPr lang="en-US" altLang="zh-TW" sz="3500" dirty="0"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  <a:p>
            <a:r>
              <a:rPr lang="zh-TW" altLang="en-US" sz="3500" dirty="0">
                <a:solidFill>
                  <a:srgbClr val="00B05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毒品防制諮詢專線</a:t>
            </a:r>
          </a:p>
          <a:p>
            <a:r>
              <a:rPr lang="zh-TW" altLang="en-US" sz="3500" dirty="0">
                <a:solidFill>
                  <a:schemeClr val="accent3">
                    <a:lumMod val="7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  </a:t>
            </a:r>
            <a:r>
              <a:rPr lang="en-US" altLang="zh-TW" sz="3500" dirty="0">
                <a:solidFill>
                  <a:schemeClr val="accent3">
                    <a:lumMod val="7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0800-770-885 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BB3427B4-907E-416B-B433-DB6419C779BD}"/>
              </a:ext>
            </a:extLst>
          </p:cNvPr>
          <p:cNvSpPr txBox="1"/>
          <p:nvPr/>
        </p:nvSpPr>
        <p:spPr>
          <a:xfrm>
            <a:off x="578020" y="1118429"/>
            <a:ext cx="6847615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500" b="1" dirty="0"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少年輔導委員會和你站在一起！！</a:t>
            </a:r>
          </a:p>
          <a:p>
            <a:endParaRPr lang="zh-TW" altLang="en-US" dirty="0"/>
          </a:p>
        </p:txBody>
      </p:sp>
      <p:grpSp>
        <p:nvGrpSpPr>
          <p:cNvPr id="14" name="Google Shape;3139;p53">
            <a:extLst>
              <a:ext uri="{FF2B5EF4-FFF2-40B4-BE49-F238E27FC236}">
                <a16:creationId xmlns:a16="http://schemas.microsoft.com/office/drawing/2014/main" id="{B1DE4E96-D1A6-4107-83A3-FD78D15BA9B3}"/>
              </a:ext>
            </a:extLst>
          </p:cNvPr>
          <p:cNvGrpSpPr/>
          <p:nvPr/>
        </p:nvGrpSpPr>
        <p:grpSpPr>
          <a:xfrm>
            <a:off x="6542894" y="1959483"/>
            <a:ext cx="3109925" cy="3534292"/>
            <a:chOff x="6357457" y="1971316"/>
            <a:chExt cx="6071052" cy="5536628"/>
          </a:xfrm>
        </p:grpSpPr>
        <p:sp>
          <p:nvSpPr>
            <p:cNvPr id="15" name="Google Shape;3140;p53">
              <a:extLst>
                <a:ext uri="{FF2B5EF4-FFF2-40B4-BE49-F238E27FC236}">
                  <a16:creationId xmlns:a16="http://schemas.microsoft.com/office/drawing/2014/main" id="{7110F4D7-572E-4394-A267-77D58DFAB446}"/>
                </a:ext>
              </a:extLst>
            </p:cNvPr>
            <p:cNvSpPr/>
            <p:nvPr/>
          </p:nvSpPr>
          <p:spPr>
            <a:xfrm rot="3868695">
              <a:off x="6386677" y="4043608"/>
              <a:ext cx="592909" cy="438700"/>
            </a:xfrm>
            <a:custGeom>
              <a:avLst/>
              <a:gdLst/>
              <a:ahLst/>
              <a:cxnLst/>
              <a:rect l="l" t="t" r="r" b="b"/>
              <a:pathLst>
                <a:path w="6344" h="4694" extrusionOk="0">
                  <a:moveTo>
                    <a:pt x="6049" y="0"/>
                  </a:moveTo>
                  <a:cubicBezTo>
                    <a:pt x="6049" y="0"/>
                    <a:pt x="5028" y="841"/>
                    <a:pt x="4276" y="841"/>
                  </a:cubicBezTo>
                  <a:cubicBezTo>
                    <a:pt x="4186" y="841"/>
                    <a:pt x="4100" y="829"/>
                    <a:pt x="4019" y="802"/>
                  </a:cubicBezTo>
                  <a:cubicBezTo>
                    <a:pt x="3513" y="633"/>
                    <a:pt x="2593" y="387"/>
                    <a:pt x="2042" y="387"/>
                  </a:cubicBezTo>
                  <a:cubicBezTo>
                    <a:pt x="1764" y="387"/>
                    <a:pt x="1580" y="449"/>
                    <a:pt x="1589" y="615"/>
                  </a:cubicBezTo>
                  <a:cubicBezTo>
                    <a:pt x="1616" y="1122"/>
                    <a:pt x="2270" y="1122"/>
                    <a:pt x="2858" y="1149"/>
                  </a:cubicBezTo>
                  <a:cubicBezTo>
                    <a:pt x="3445" y="1162"/>
                    <a:pt x="3886" y="1563"/>
                    <a:pt x="3125" y="1990"/>
                  </a:cubicBezTo>
                  <a:cubicBezTo>
                    <a:pt x="3049" y="2034"/>
                    <a:pt x="2931" y="2048"/>
                    <a:pt x="2786" y="2048"/>
                  </a:cubicBezTo>
                  <a:cubicBezTo>
                    <a:pt x="2624" y="2048"/>
                    <a:pt x="2428" y="2031"/>
                    <a:pt x="2217" y="2017"/>
                  </a:cubicBezTo>
                  <a:cubicBezTo>
                    <a:pt x="2018" y="2003"/>
                    <a:pt x="1806" y="1988"/>
                    <a:pt x="1596" y="1988"/>
                  </a:cubicBezTo>
                  <a:cubicBezTo>
                    <a:pt x="1006" y="1988"/>
                    <a:pt x="438" y="2106"/>
                    <a:pt x="241" y="2698"/>
                  </a:cubicBezTo>
                  <a:cubicBezTo>
                    <a:pt x="0" y="3445"/>
                    <a:pt x="294" y="4594"/>
                    <a:pt x="1456" y="4687"/>
                  </a:cubicBezTo>
                  <a:cubicBezTo>
                    <a:pt x="1513" y="4692"/>
                    <a:pt x="1570" y="4694"/>
                    <a:pt x="1625" y="4694"/>
                  </a:cubicBezTo>
                  <a:cubicBezTo>
                    <a:pt x="2686" y="4694"/>
                    <a:pt x="3467" y="3874"/>
                    <a:pt x="4380" y="3138"/>
                  </a:cubicBezTo>
                  <a:cubicBezTo>
                    <a:pt x="5644" y="2105"/>
                    <a:pt x="6344" y="1050"/>
                    <a:pt x="6328" y="1050"/>
                  </a:cubicBezTo>
                  <a:lnTo>
                    <a:pt x="6328" y="1050"/>
                  </a:lnTo>
                  <a:cubicBezTo>
                    <a:pt x="6327" y="1050"/>
                    <a:pt x="6318" y="1060"/>
                    <a:pt x="6303" y="1082"/>
                  </a:cubicBezTo>
                  <a:lnTo>
                    <a:pt x="6049" y="0"/>
                  </a:lnTo>
                  <a:close/>
                </a:path>
              </a:pathLst>
            </a:custGeom>
            <a:solidFill>
              <a:srgbClr val="E3A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141;p53">
              <a:extLst>
                <a:ext uri="{FF2B5EF4-FFF2-40B4-BE49-F238E27FC236}">
                  <a16:creationId xmlns:a16="http://schemas.microsoft.com/office/drawing/2014/main" id="{128040B0-364E-46F6-AC3F-5E0AEF5ECBCB}"/>
                </a:ext>
              </a:extLst>
            </p:cNvPr>
            <p:cNvSpPr/>
            <p:nvPr/>
          </p:nvSpPr>
          <p:spPr>
            <a:xfrm rot="3868695">
              <a:off x="6354474" y="4125722"/>
              <a:ext cx="511692" cy="298323"/>
            </a:xfrm>
            <a:custGeom>
              <a:avLst/>
              <a:gdLst/>
              <a:ahLst/>
              <a:cxnLst/>
              <a:rect l="l" t="t" r="r" b="b"/>
              <a:pathLst>
                <a:path w="5475" h="3192" extrusionOk="0">
                  <a:moveTo>
                    <a:pt x="5274" y="0"/>
                  </a:moveTo>
                  <a:cubicBezTo>
                    <a:pt x="4900" y="347"/>
                    <a:pt x="4339" y="788"/>
                    <a:pt x="3645" y="1215"/>
                  </a:cubicBezTo>
                  <a:cubicBezTo>
                    <a:pt x="2724" y="1776"/>
                    <a:pt x="1909" y="2404"/>
                    <a:pt x="988" y="2404"/>
                  </a:cubicBezTo>
                  <a:cubicBezTo>
                    <a:pt x="828" y="2404"/>
                    <a:pt x="681" y="2390"/>
                    <a:pt x="521" y="2350"/>
                  </a:cubicBezTo>
                  <a:cubicBezTo>
                    <a:pt x="320" y="2310"/>
                    <a:pt x="147" y="2230"/>
                    <a:pt x="0" y="2123"/>
                  </a:cubicBezTo>
                  <a:lnTo>
                    <a:pt x="0" y="2123"/>
                  </a:lnTo>
                  <a:cubicBezTo>
                    <a:pt x="107" y="2577"/>
                    <a:pt x="401" y="2978"/>
                    <a:pt x="935" y="3125"/>
                  </a:cubicBezTo>
                  <a:lnTo>
                    <a:pt x="948" y="3125"/>
                  </a:lnTo>
                  <a:cubicBezTo>
                    <a:pt x="948" y="3125"/>
                    <a:pt x="948" y="3138"/>
                    <a:pt x="948" y="3138"/>
                  </a:cubicBezTo>
                  <a:lnTo>
                    <a:pt x="1001" y="3138"/>
                  </a:lnTo>
                  <a:cubicBezTo>
                    <a:pt x="1001" y="3151"/>
                    <a:pt x="1015" y="3151"/>
                    <a:pt x="1015" y="3151"/>
                  </a:cubicBezTo>
                  <a:lnTo>
                    <a:pt x="1068" y="3151"/>
                  </a:lnTo>
                  <a:cubicBezTo>
                    <a:pt x="1068" y="3151"/>
                    <a:pt x="1068" y="3151"/>
                    <a:pt x="1068" y="3165"/>
                  </a:cubicBezTo>
                  <a:lnTo>
                    <a:pt x="1162" y="3165"/>
                  </a:lnTo>
                  <a:cubicBezTo>
                    <a:pt x="1162" y="3165"/>
                    <a:pt x="1162" y="3178"/>
                    <a:pt x="1162" y="3178"/>
                  </a:cubicBezTo>
                  <a:lnTo>
                    <a:pt x="1242" y="3178"/>
                  </a:lnTo>
                  <a:cubicBezTo>
                    <a:pt x="1295" y="3178"/>
                    <a:pt x="1349" y="3191"/>
                    <a:pt x="1415" y="3191"/>
                  </a:cubicBezTo>
                  <a:cubicBezTo>
                    <a:pt x="2484" y="3191"/>
                    <a:pt x="3258" y="2364"/>
                    <a:pt x="4166" y="1629"/>
                  </a:cubicBezTo>
                  <a:cubicBezTo>
                    <a:pt x="4713" y="1175"/>
                    <a:pt x="5154" y="735"/>
                    <a:pt x="5474" y="361"/>
                  </a:cubicBezTo>
                  <a:lnTo>
                    <a:pt x="5274" y="0"/>
                  </a:lnTo>
                  <a:close/>
                </a:path>
              </a:pathLst>
            </a:custGeom>
            <a:solidFill>
              <a:srgbClr val="E38D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142;p53">
              <a:extLst>
                <a:ext uri="{FF2B5EF4-FFF2-40B4-BE49-F238E27FC236}">
                  <a16:creationId xmlns:a16="http://schemas.microsoft.com/office/drawing/2014/main" id="{115651B1-A8C5-4EE7-A93E-5816D37CD0FC}"/>
                </a:ext>
              </a:extLst>
            </p:cNvPr>
            <p:cNvSpPr/>
            <p:nvPr/>
          </p:nvSpPr>
          <p:spPr>
            <a:xfrm rot="3868695">
              <a:off x="7677885" y="2341602"/>
              <a:ext cx="683938" cy="360568"/>
            </a:xfrm>
            <a:custGeom>
              <a:avLst/>
              <a:gdLst/>
              <a:ahLst/>
              <a:cxnLst/>
              <a:rect l="l" t="t" r="r" b="b"/>
              <a:pathLst>
                <a:path w="7318" h="3858" extrusionOk="0">
                  <a:moveTo>
                    <a:pt x="4954" y="0"/>
                  </a:moveTo>
                  <a:cubicBezTo>
                    <a:pt x="4641" y="0"/>
                    <a:pt x="4299" y="13"/>
                    <a:pt x="3940" y="47"/>
                  </a:cubicBezTo>
                  <a:cubicBezTo>
                    <a:pt x="2698" y="153"/>
                    <a:pt x="1523" y="100"/>
                    <a:pt x="762" y="981"/>
                  </a:cubicBezTo>
                  <a:cubicBezTo>
                    <a:pt x="1" y="1862"/>
                    <a:pt x="588" y="2891"/>
                    <a:pt x="1296" y="3251"/>
                  </a:cubicBezTo>
                  <a:cubicBezTo>
                    <a:pt x="1442" y="3328"/>
                    <a:pt x="1584" y="3361"/>
                    <a:pt x="1722" y="3361"/>
                  </a:cubicBezTo>
                  <a:cubicBezTo>
                    <a:pt x="2644" y="3361"/>
                    <a:pt x="3382" y="1870"/>
                    <a:pt x="3846" y="1742"/>
                  </a:cubicBezTo>
                  <a:cubicBezTo>
                    <a:pt x="3973" y="1708"/>
                    <a:pt x="4080" y="1693"/>
                    <a:pt x="4169" y="1693"/>
                  </a:cubicBezTo>
                  <a:cubicBezTo>
                    <a:pt x="4667" y="1693"/>
                    <a:pt x="4585" y="2179"/>
                    <a:pt x="4233" y="2530"/>
                  </a:cubicBezTo>
                  <a:cubicBezTo>
                    <a:pt x="3833" y="2957"/>
                    <a:pt x="3365" y="3411"/>
                    <a:pt x="3699" y="3799"/>
                  </a:cubicBezTo>
                  <a:cubicBezTo>
                    <a:pt x="3736" y="3839"/>
                    <a:pt x="3779" y="3858"/>
                    <a:pt x="3828" y="3858"/>
                  </a:cubicBezTo>
                  <a:cubicBezTo>
                    <a:pt x="4227" y="3858"/>
                    <a:pt x="4994" y="2612"/>
                    <a:pt x="5315" y="1969"/>
                  </a:cubicBezTo>
                  <a:cubicBezTo>
                    <a:pt x="5675" y="1262"/>
                    <a:pt x="7318" y="1128"/>
                    <a:pt x="7318" y="1128"/>
                  </a:cubicBezTo>
                  <a:lnTo>
                    <a:pt x="6744" y="180"/>
                  </a:lnTo>
                  <a:lnTo>
                    <a:pt x="6744" y="180"/>
                  </a:lnTo>
                  <a:cubicBezTo>
                    <a:pt x="6758" y="181"/>
                    <a:pt x="6768" y="182"/>
                    <a:pt x="6776" y="182"/>
                  </a:cubicBezTo>
                  <a:cubicBezTo>
                    <a:pt x="6838" y="182"/>
                    <a:pt x="6664" y="134"/>
                    <a:pt x="6330" y="87"/>
                  </a:cubicBezTo>
                  <a:cubicBezTo>
                    <a:pt x="6002" y="44"/>
                    <a:pt x="5524" y="0"/>
                    <a:pt x="4954" y="0"/>
                  </a:cubicBezTo>
                  <a:close/>
                </a:path>
              </a:pathLst>
            </a:custGeom>
            <a:solidFill>
              <a:srgbClr val="E3A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143;p53">
              <a:extLst>
                <a:ext uri="{FF2B5EF4-FFF2-40B4-BE49-F238E27FC236}">
                  <a16:creationId xmlns:a16="http://schemas.microsoft.com/office/drawing/2014/main" id="{83171822-69C4-44A1-AC64-5655A85AD279}"/>
                </a:ext>
              </a:extLst>
            </p:cNvPr>
            <p:cNvSpPr/>
            <p:nvPr/>
          </p:nvSpPr>
          <p:spPr>
            <a:xfrm rot="3868695">
              <a:off x="7957112" y="2223406"/>
              <a:ext cx="17570" cy="26262"/>
            </a:xfrm>
            <a:custGeom>
              <a:avLst/>
              <a:gdLst/>
              <a:ahLst/>
              <a:cxnLst/>
              <a:rect l="l" t="t" r="r" b="b"/>
              <a:pathLst>
                <a:path w="188" h="281" extrusionOk="0">
                  <a:moveTo>
                    <a:pt x="0" y="281"/>
                  </a:moveTo>
                  <a:lnTo>
                    <a:pt x="0" y="281"/>
                  </a:lnTo>
                  <a:lnTo>
                    <a:pt x="0" y="281"/>
                  </a:lnTo>
                  <a:close/>
                  <a:moveTo>
                    <a:pt x="0" y="268"/>
                  </a:moveTo>
                  <a:cubicBezTo>
                    <a:pt x="0" y="268"/>
                    <a:pt x="0" y="268"/>
                    <a:pt x="0" y="268"/>
                  </a:cubicBezTo>
                  <a:cubicBezTo>
                    <a:pt x="0" y="268"/>
                    <a:pt x="0" y="268"/>
                    <a:pt x="0" y="268"/>
                  </a:cubicBezTo>
                  <a:close/>
                  <a:moveTo>
                    <a:pt x="0" y="268"/>
                  </a:moveTo>
                  <a:lnTo>
                    <a:pt x="0" y="268"/>
                  </a:lnTo>
                  <a:lnTo>
                    <a:pt x="0" y="268"/>
                  </a:lnTo>
                  <a:close/>
                  <a:moveTo>
                    <a:pt x="14" y="254"/>
                  </a:moveTo>
                  <a:cubicBezTo>
                    <a:pt x="14" y="254"/>
                    <a:pt x="14" y="254"/>
                    <a:pt x="14" y="254"/>
                  </a:cubicBezTo>
                  <a:cubicBezTo>
                    <a:pt x="14" y="254"/>
                    <a:pt x="14" y="254"/>
                    <a:pt x="14" y="254"/>
                  </a:cubicBezTo>
                  <a:close/>
                  <a:moveTo>
                    <a:pt x="14" y="241"/>
                  </a:moveTo>
                  <a:cubicBezTo>
                    <a:pt x="14" y="241"/>
                    <a:pt x="14" y="241"/>
                    <a:pt x="14" y="241"/>
                  </a:cubicBezTo>
                  <a:cubicBezTo>
                    <a:pt x="14" y="241"/>
                    <a:pt x="14" y="241"/>
                    <a:pt x="14" y="241"/>
                  </a:cubicBezTo>
                  <a:close/>
                  <a:moveTo>
                    <a:pt x="14" y="241"/>
                  </a:moveTo>
                  <a:lnTo>
                    <a:pt x="14" y="241"/>
                  </a:lnTo>
                  <a:cubicBezTo>
                    <a:pt x="14" y="241"/>
                    <a:pt x="14" y="241"/>
                    <a:pt x="14" y="241"/>
                  </a:cubicBezTo>
                  <a:close/>
                  <a:moveTo>
                    <a:pt x="27" y="228"/>
                  </a:moveTo>
                  <a:cubicBezTo>
                    <a:pt x="27" y="228"/>
                    <a:pt x="27" y="228"/>
                    <a:pt x="27" y="228"/>
                  </a:cubicBezTo>
                  <a:cubicBezTo>
                    <a:pt x="27" y="228"/>
                    <a:pt x="27" y="228"/>
                    <a:pt x="27" y="228"/>
                  </a:cubicBezTo>
                  <a:close/>
                  <a:moveTo>
                    <a:pt x="27" y="214"/>
                  </a:moveTo>
                  <a:cubicBezTo>
                    <a:pt x="27" y="214"/>
                    <a:pt x="27" y="214"/>
                    <a:pt x="27" y="214"/>
                  </a:cubicBezTo>
                  <a:cubicBezTo>
                    <a:pt x="27" y="214"/>
                    <a:pt x="27" y="214"/>
                    <a:pt x="27" y="214"/>
                  </a:cubicBezTo>
                  <a:close/>
                  <a:moveTo>
                    <a:pt x="27" y="214"/>
                  </a:moveTo>
                  <a:cubicBezTo>
                    <a:pt x="40" y="214"/>
                    <a:pt x="40" y="214"/>
                    <a:pt x="40" y="214"/>
                  </a:cubicBezTo>
                  <a:cubicBezTo>
                    <a:pt x="40" y="214"/>
                    <a:pt x="40" y="214"/>
                    <a:pt x="27" y="214"/>
                  </a:cubicBezTo>
                  <a:close/>
                  <a:moveTo>
                    <a:pt x="40" y="201"/>
                  </a:moveTo>
                  <a:lnTo>
                    <a:pt x="40" y="201"/>
                  </a:lnTo>
                  <a:lnTo>
                    <a:pt x="40" y="201"/>
                  </a:lnTo>
                  <a:close/>
                  <a:moveTo>
                    <a:pt x="40" y="187"/>
                  </a:moveTo>
                  <a:cubicBezTo>
                    <a:pt x="40" y="187"/>
                    <a:pt x="40" y="187"/>
                    <a:pt x="40" y="187"/>
                  </a:cubicBezTo>
                  <a:cubicBezTo>
                    <a:pt x="40" y="187"/>
                    <a:pt x="40" y="187"/>
                    <a:pt x="40" y="187"/>
                  </a:cubicBezTo>
                  <a:close/>
                  <a:moveTo>
                    <a:pt x="54" y="187"/>
                  </a:moveTo>
                  <a:cubicBezTo>
                    <a:pt x="54" y="187"/>
                    <a:pt x="54" y="187"/>
                    <a:pt x="54" y="187"/>
                  </a:cubicBezTo>
                  <a:cubicBezTo>
                    <a:pt x="54" y="187"/>
                    <a:pt x="54" y="187"/>
                    <a:pt x="54" y="187"/>
                  </a:cubicBezTo>
                  <a:close/>
                  <a:moveTo>
                    <a:pt x="54" y="174"/>
                  </a:moveTo>
                  <a:cubicBezTo>
                    <a:pt x="54" y="174"/>
                    <a:pt x="54" y="174"/>
                    <a:pt x="54" y="174"/>
                  </a:cubicBezTo>
                  <a:cubicBezTo>
                    <a:pt x="54" y="174"/>
                    <a:pt x="54" y="174"/>
                    <a:pt x="54" y="174"/>
                  </a:cubicBezTo>
                  <a:close/>
                  <a:moveTo>
                    <a:pt x="54" y="174"/>
                  </a:moveTo>
                  <a:cubicBezTo>
                    <a:pt x="54" y="174"/>
                    <a:pt x="54" y="174"/>
                    <a:pt x="54" y="174"/>
                  </a:cubicBezTo>
                  <a:cubicBezTo>
                    <a:pt x="54" y="174"/>
                    <a:pt x="54" y="174"/>
                    <a:pt x="54" y="174"/>
                  </a:cubicBezTo>
                  <a:close/>
                  <a:moveTo>
                    <a:pt x="67" y="161"/>
                  </a:moveTo>
                  <a:cubicBezTo>
                    <a:pt x="67" y="161"/>
                    <a:pt x="67" y="161"/>
                    <a:pt x="67" y="161"/>
                  </a:cubicBezTo>
                  <a:cubicBezTo>
                    <a:pt x="67" y="161"/>
                    <a:pt x="67" y="161"/>
                    <a:pt x="67" y="161"/>
                  </a:cubicBezTo>
                  <a:close/>
                  <a:moveTo>
                    <a:pt x="67" y="161"/>
                  </a:moveTo>
                  <a:cubicBezTo>
                    <a:pt x="67" y="161"/>
                    <a:pt x="67" y="161"/>
                    <a:pt x="67" y="161"/>
                  </a:cubicBezTo>
                  <a:cubicBezTo>
                    <a:pt x="67" y="161"/>
                    <a:pt x="67" y="161"/>
                    <a:pt x="67" y="161"/>
                  </a:cubicBezTo>
                  <a:close/>
                  <a:moveTo>
                    <a:pt x="67" y="147"/>
                  </a:moveTo>
                  <a:cubicBezTo>
                    <a:pt x="67" y="147"/>
                    <a:pt x="67" y="147"/>
                    <a:pt x="67" y="147"/>
                  </a:cubicBezTo>
                  <a:cubicBezTo>
                    <a:pt x="67" y="147"/>
                    <a:pt x="67" y="147"/>
                    <a:pt x="67" y="147"/>
                  </a:cubicBezTo>
                  <a:close/>
                  <a:moveTo>
                    <a:pt x="81" y="147"/>
                  </a:moveTo>
                  <a:lnTo>
                    <a:pt x="81" y="147"/>
                  </a:lnTo>
                  <a:lnTo>
                    <a:pt x="81" y="147"/>
                  </a:lnTo>
                  <a:close/>
                  <a:moveTo>
                    <a:pt x="81" y="134"/>
                  </a:moveTo>
                  <a:cubicBezTo>
                    <a:pt x="81" y="134"/>
                    <a:pt x="81" y="134"/>
                    <a:pt x="81" y="134"/>
                  </a:cubicBezTo>
                  <a:cubicBezTo>
                    <a:pt x="81" y="134"/>
                    <a:pt x="81" y="134"/>
                    <a:pt x="81" y="134"/>
                  </a:cubicBezTo>
                  <a:close/>
                  <a:moveTo>
                    <a:pt x="81" y="134"/>
                  </a:moveTo>
                  <a:cubicBezTo>
                    <a:pt x="81" y="134"/>
                    <a:pt x="81" y="134"/>
                    <a:pt x="81" y="134"/>
                  </a:cubicBezTo>
                  <a:cubicBezTo>
                    <a:pt x="81" y="134"/>
                    <a:pt x="81" y="134"/>
                    <a:pt x="81" y="134"/>
                  </a:cubicBezTo>
                  <a:close/>
                  <a:moveTo>
                    <a:pt x="94" y="134"/>
                  </a:moveTo>
                  <a:cubicBezTo>
                    <a:pt x="94" y="121"/>
                    <a:pt x="94" y="121"/>
                    <a:pt x="94" y="121"/>
                  </a:cubicBezTo>
                  <a:cubicBezTo>
                    <a:pt x="94" y="121"/>
                    <a:pt x="94" y="121"/>
                    <a:pt x="94" y="134"/>
                  </a:cubicBezTo>
                  <a:close/>
                  <a:moveTo>
                    <a:pt x="94" y="121"/>
                  </a:moveTo>
                  <a:cubicBezTo>
                    <a:pt x="94" y="121"/>
                    <a:pt x="94" y="121"/>
                    <a:pt x="94" y="121"/>
                  </a:cubicBezTo>
                  <a:cubicBezTo>
                    <a:pt x="94" y="121"/>
                    <a:pt x="94" y="121"/>
                    <a:pt x="94" y="121"/>
                  </a:cubicBezTo>
                  <a:close/>
                  <a:moveTo>
                    <a:pt x="94" y="107"/>
                  </a:moveTo>
                  <a:lnTo>
                    <a:pt x="94" y="107"/>
                  </a:lnTo>
                  <a:lnTo>
                    <a:pt x="94" y="107"/>
                  </a:lnTo>
                  <a:close/>
                  <a:moveTo>
                    <a:pt x="107" y="107"/>
                  </a:moveTo>
                  <a:cubicBezTo>
                    <a:pt x="107" y="107"/>
                    <a:pt x="107" y="107"/>
                    <a:pt x="107" y="107"/>
                  </a:cubicBezTo>
                  <a:cubicBezTo>
                    <a:pt x="107" y="107"/>
                    <a:pt x="107" y="107"/>
                    <a:pt x="107" y="107"/>
                  </a:cubicBezTo>
                  <a:close/>
                  <a:moveTo>
                    <a:pt x="107" y="107"/>
                  </a:moveTo>
                  <a:cubicBezTo>
                    <a:pt x="107" y="107"/>
                    <a:pt x="107" y="94"/>
                    <a:pt x="107" y="94"/>
                  </a:cubicBezTo>
                  <a:cubicBezTo>
                    <a:pt x="107" y="94"/>
                    <a:pt x="107" y="94"/>
                    <a:pt x="107" y="107"/>
                  </a:cubicBezTo>
                  <a:close/>
                  <a:moveTo>
                    <a:pt x="107" y="94"/>
                  </a:moveTo>
                  <a:cubicBezTo>
                    <a:pt x="107" y="94"/>
                    <a:pt x="107" y="94"/>
                    <a:pt x="121" y="94"/>
                  </a:cubicBezTo>
                  <a:cubicBezTo>
                    <a:pt x="107" y="94"/>
                    <a:pt x="107" y="94"/>
                    <a:pt x="107" y="94"/>
                  </a:cubicBezTo>
                  <a:close/>
                  <a:moveTo>
                    <a:pt x="121" y="94"/>
                  </a:moveTo>
                  <a:cubicBezTo>
                    <a:pt x="121" y="81"/>
                    <a:pt x="121" y="81"/>
                    <a:pt x="121" y="81"/>
                  </a:cubicBezTo>
                  <a:cubicBezTo>
                    <a:pt x="121" y="81"/>
                    <a:pt x="121" y="81"/>
                    <a:pt x="121" y="94"/>
                  </a:cubicBezTo>
                  <a:close/>
                  <a:moveTo>
                    <a:pt x="121" y="81"/>
                  </a:moveTo>
                  <a:cubicBezTo>
                    <a:pt x="121" y="81"/>
                    <a:pt x="121" y="81"/>
                    <a:pt x="121" y="81"/>
                  </a:cubicBezTo>
                  <a:cubicBezTo>
                    <a:pt x="121" y="81"/>
                    <a:pt x="121" y="81"/>
                    <a:pt x="121" y="81"/>
                  </a:cubicBezTo>
                  <a:close/>
                  <a:moveTo>
                    <a:pt x="121" y="81"/>
                  </a:moveTo>
                  <a:cubicBezTo>
                    <a:pt x="121" y="81"/>
                    <a:pt x="134" y="81"/>
                    <a:pt x="134" y="67"/>
                  </a:cubicBezTo>
                  <a:cubicBezTo>
                    <a:pt x="134" y="81"/>
                    <a:pt x="121" y="81"/>
                    <a:pt x="121" y="81"/>
                  </a:cubicBezTo>
                  <a:close/>
                  <a:moveTo>
                    <a:pt x="134" y="67"/>
                  </a:moveTo>
                  <a:cubicBezTo>
                    <a:pt x="134" y="67"/>
                    <a:pt x="134" y="67"/>
                    <a:pt x="134" y="67"/>
                  </a:cubicBezTo>
                  <a:cubicBezTo>
                    <a:pt x="134" y="67"/>
                    <a:pt x="134" y="67"/>
                    <a:pt x="134" y="67"/>
                  </a:cubicBezTo>
                  <a:close/>
                  <a:moveTo>
                    <a:pt x="134" y="67"/>
                  </a:moveTo>
                  <a:lnTo>
                    <a:pt x="134" y="54"/>
                  </a:lnTo>
                  <a:cubicBezTo>
                    <a:pt x="134" y="54"/>
                    <a:pt x="134" y="67"/>
                    <a:pt x="134" y="67"/>
                  </a:cubicBezTo>
                  <a:close/>
                  <a:moveTo>
                    <a:pt x="147" y="54"/>
                  </a:moveTo>
                  <a:cubicBezTo>
                    <a:pt x="147" y="54"/>
                    <a:pt x="147" y="54"/>
                    <a:pt x="147" y="54"/>
                  </a:cubicBezTo>
                  <a:cubicBezTo>
                    <a:pt x="147" y="54"/>
                    <a:pt x="147" y="54"/>
                    <a:pt x="147" y="54"/>
                  </a:cubicBezTo>
                  <a:close/>
                  <a:moveTo>
                    <a:pt x="147" y="54"/>
                  </a:moveTo>
                  <a:cubicBezTo>
                    <a:pt x="147" y="54"/>
                    <a:pt x="147" y="54"/>
                    <a:pt x="147" y="54"/>
                  </a:cubicBezTo>
                  <a:cubicBezTo>
                    <a:pt x="147" y="54"/>
                    <a:pt x="147" y="54"/>
                    <a:pt x="147" y="54"/>
                  </a:cubicBezTo>
                  <a:close/>
                  <a:moveTo>
                    <a:pt x="147" y="41"/>
                  </a:moveTo>
                  <a:cubicBezTo>
                    <a:pt x="147" y="41"/>
                    <a:pt x="147" y="41"/>
                    <a:pt x="147" y="41"/>
                  </a:cubicBezTo>
                  <a:cubicBezTo>
                    <a:pt x="147" y="41"/>
                    <a:pt x="147" y="41"/>
                    <a:pt x="147" y="41"/>
                  </a:cubicBezTo>
                  <a:close/>
                  <a:moveTo>
                    <a:pt x="161" y="41"/>
                  </a:moveTo>
                  <a:cubicBezTo>
                    <a:pt x="161" y="41"/>
                    <a:pt x="161" y="41"/>
                    <a:pt x="161" y="27"/>
                  </a:cubicBezTo>
                  <a:cubicBezTo>
                    <a:pt x="161" y="41"/>
                    <a:pt x="161" y="41"/>
                    <a:pt x="161" y="41"/>
                  </a:cubicBezTo>
                  <a:close/>
                  <a:moveTo>
                    <a:pt x="161" y="27"/>
                  </a:moveTo>
                  <a:cubicBezTo>
                    <a:pt x="161" y="27"/>
                    <a:pt x="161" y="27"/>
                    <a:pt x="161" y="27"/>
                  </a:cubicBezTo>
                  <a:cubicBezTo>
                    <a:pt x="161" y="27"/>
                    <a:pt x="161" y="27"/>
                    <a:pt x="161" y="27"/>
                  </a:cubicBezTo>
                  <a:close/>
                  <a:moveTo>
                    <a:pt x="161" y="27"/>
                  </a:moveTo>
                  <a:cubicBezTo>
                    <a:pt x="174" y="27"/>
                    <a:pt x="174" y="27"/>
                    <a:pt x="174" y="27"/>
                  </a:cubicBezTo>
                  <a:cubicBezTo>
                    <a:pt x="174" y="27"/>
                    <a:pt x="174" y="27"/>
                    <a:pt x="161" y="27"/>
                  </a:cubicBezTo>
                  <a:close/>
                  <a:moveTo>
                    <a:pt x="174" y="14"/>
                  </a:moveTo>
                  <a:cubicBezTo>
                    <a:pt x="174" y="14"/>
                    <a:pt x="174" y="14"/>
                    <a:pt x="174" y="14"/>
                  </a:cubicBezTo>
                  <a:cubicBezTo>
                    <a:pt x="174" y="14"/>
                    <a:pt x="174" y="14"/>
                    <a:pt x="174" y="14"/>
                  </a:cubicBezTo>
                  <a:close/>
                  <a:moveTo>
                    <a:pt x="174" y="14"/>
                  </a:moveTo>
                  <a:cubicBezTo>
                    <a:pt x="174" y="14"/>
                    <a:pt x="174" y="14"/>
                    <a:pt x="174" y="14"/>
                  </a:cubicBezTo>
                  <a:cubicBezTo>
                    <a:pt x="174" y="14"/>
                    <a:pt x="174" y="14"/>
                    <a:pt x="174" y="14"/>
                  </a:cubicBezTo>
                  <a:close/>
                  <a:moveTo>
                    <a:pt x="187" y="1"/>
                  </a:moveTo>
                  <a:cubicBezTo>
                    <a:pt x="187" y="1"/>
                    <a:pt x="187" y="1"/>
                    <a:pt x="187" y="1"/>
                  </a:cubicBezTo>
                  <a:cubicBezTo>
                    <a:pt x="187" y="1"/>
                    <a:pt x="187" y="1"/>
                    <a:pt x="187" y="1"/>
                  </a:cubicBezTo>
                  <a:close/>
                  <a:moveTo>
                    <a:pt x="187" y="1"/>
                  </a:moveTo>
                  <a:cubicBezTo>
                    <a:pt x="187" y="1"/>
                    <a:pt x="187" y="1"/>
                    <a:pt x="187" y="1"/>
                  </a:cubicBezTo>
                  <a:cubicBezTo>
                    <a:pt x="187" y="1"/>
                    <a:pt x="187" y="1"/>
                    <a:pt x="187" y="1"/>
                  </a:cubicBezTo>
                  <a:close/>
                </a:path>
              </a:pathLst>
            </a:custGeom>
            <a:solidFill>
              <a:srgbClr val="F5A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144;p53">
              <a:extLst>
                <a:ext uri="{FF2B5EF4-FFF2-40B4-BE49-F238E27FC236}">
                  <a16:creationId xmlns:a16="http://schemas.microsoft.com/office/drawing/2014/main" id="{485230E6-77EB-4612-922F-4615619134FA}"/>
                </a:ext>
              </a:extLst>
            </p:cNvPr>
            <p:cNvSpPr/>
            <p:nvPr/>
          </p:nvSpPr>
          <p:spPr>
            <a:xfrm rot="3868695">
              <a:off x="7780086" y="2342902"/>
              <a:ext cx="554216" cy="242154"/>
            </a:xfrm>
            <a:custGeom>
              <a:avLst/>
              <a:gdLst/>
              <a:ahLst/>
              <a:cxnLst/>
              <a:rect l="l" t="t" r="r" b="b"/>
              <a:pathLst>
                <a:path w="5930" h="2591" extrusionOk="0">
                  <a:moveTo>
                    <a:pt x="4634" y="0"/>
                  </a:moveTo>
                  <a:cubicBezTo>
                    <a:pt x="4327" y="0"/>
                    <a:pt x="3980" y="14"/>
                    <a:pt x="3633" y="41"/>
                  </a:cubicBezTo>
                  <a:cubicBezTo>
                    <a:pt x="2391" y="147"/>
                    <a:pt x="1216" y="94"/>
                    <a:pt x="455" y="975"/>
                  </a:cubicBezTo>
                  <a:cubicBezTo>
                    <a:pt x="441" y="975"/>
                    <a:pt x="441" y="989"/>
                    <a:pt x="441" y="989"/>
                  </a:cubicBezTo>
                  <a:lnTo>
                    <a:pt x="428" y="1002"/>
                  </a:lnTo>
                  <a:cubicBezTo>
                    <a:pt x="428" y="1002"/>
                    <a:pt x="428" y="1002"/>
                    <a:pt x="428" y="1015"/>
                  </a:cubicBezTo>
                  <a:lnTo>
                    <a:pt x="415" y="1015"/>
                  </a:lnTo>
                  <a:cubicBezTo>
                    <a:pt x="415" y="1029"/>
                    <a:pt x="415" y="1029"/>
                    <a:pt x="415" y="1029"/>
                  </a:cubicBezTo>
                  <a:lnTo>
                    <a:pt x="401" y="1029"/>
                  </a:lnTo>
                  <a:cubicBezTo>
                    <a:pt x="401" y="1029"/>
                    <a:pt x="401" y="1029"/>
                    <a:pt x="401" y="1042"/>
                  </a:cubicBezTo>
                  <a:lnTo>
                    <a:pt x="388" y="1042"/>
                  </a:lnTo>
                  <a:cubicBezTo>
                    <a:pt x="388" y="1042"/>
                    <a:pt x="388" y="1055"/>
                    <a:pt x="388" y="1055"/>
                  </a:cubicBezTo>
                  <a:cubicBezTo>
                    <a:pt x="388" y="1069"/>
                    <a:pt x="375" y="1069"/>
                    <a:pt x="375" y="1069"/>
                  </a:cubicBezTo>
                  <a:cubicBezTo>
                    <a:pt x="375" y="1069"/>
                    <a:pt x="375" y="1069"/>
                    <a:pt x="375" y="1082"/>
                  </a:cubicBezTo>
                  <a:lnTo>
                    <a:pt x="361" y="1082"/>
                  </a:lnTo>
                  <a:cubicBezTo>
                    <a:pt x="361" y="1082"/>
                    <a:pt x="361" y="1082"/>
                    <a:pt x="361" y="1095"/>
                  </a:cubicBezTo>
                  <a:lnTo>
                    <a:pt x="348" y="1095"/>
                  </a:lnTo>
                  <a:cubicBezTo>
                    <a:pt x="348" y="1109"/>
                    <a:pt x="348" y="1109"/>
                    <a:pt x="348" y="1109"/>
                  </a:cubicBezTo>
                  <a:cubicBezTo>
                    <a:pt x="348" y="1109"/>
                    <a:pt x="348" y="1109"/>
                    <a:pt x="348" y="1122"/>
                  </a:cubicBezTo>
                  <a:lnTo>
                    <a:pt x="335" y="1122"/>
                  </a:lnTo>
                  <a:cubicBezTo>
                    <a:pt x="335" y="1135"/>
                    <a:pt x="335" y="1135"/>
                    <a:pt x="335" y="1135"/>
                  </a:cubicBezTo>
                  <a:lnTo>
                    <a:pt x="321" y="1135"/>
                  </a:lnTo>
                  <a:cubicBezTo>
                    <a:pt x="321" y="1149"/>
                    <a:pt x="321" y="1149"/>
                    <a:pt x="321" y="1149"/>
                  </a:cubicBezTo>
                  <a:lnTo>
                    <a:pt x="308" y="1162"/>
                  </a:lnTo>
                  <a:cubicBezTo>
                    <a:pt x="308" y="1162"/>
                    <a:pt x="308" y="1175"/>
                    <a:pt x="308" y="1175"/>
                  </a:cubicBezTo>
                  <a:lnTo>
                    <a:pt x="294" y="1175"/>
                  </a:lnTo>
                  <a:cubicBezTo>
                    <a:pt x="294" y="1175"/>
                    <a:pt x="294" y="1189"/>
                    <a:pt x="294" y="1189"/>
                  </a:cubicBezTo>
                  <a:cubicBezTo>
                    <a:pt x="294" y="1189"/>
                    <a:pt x="294" y="1189"/>
                    <a:pt x="294" y="1202"/>
                  </a:cubicBezTo>
                  <a:lnTo>
                    <a:pt x="281" y="1202"/>
                  </a:lnTo>
                  <a:cubicBezTo>
                    <a:pt x="281" y="1202"/>
                    <a:pt x="281" y="1216"/>
                    <a:pt x="281" y="1216"/>
                  </a:cubicBezTo>
                  <a:cubicBezTo>
                    <a:pt x="281" y="1216"/>
                    <a:pt x="281" y="1216"/>
                    <a:pt x="268" y="1229"/>
                  </a:cubicBezTo>
                  <a:cubicBezTo>
                    <a:pt x="268" y="1229"/>
                    <a:pt x="268" y="1229"/>
                    <a:pt x="268" y="1242"/>
                  </a:cubicBezTo>
                  <a:cubicBezTo>
                    <a:pt x="268" y="1242"/>
                    <a:pt x="254" y="1242"/>
                    <a:pt x="254" y="1256"/>
                  </a:cubicBezTo>
                  <a:lnTo>
                    <a:pt x="254" y="1269"/>
                  </a:lnTo>
                  <a:cubicBezTo>
                    <a:pt x="241" y="1269"/>
                    <a:pt x="241" y="1282"/>
                    <a:pt x="241" y="1282"/>
                  </a:cubicBezTo>
                  <a:cubicBezTo>
                    <a:pt x="1" y="1736"/>
                    <a:pt x="81" y="2217"/>
                    <a:pt x="308" y="2591"/>
                  </a:cubicBezTo>
                  <a:cubicBezTo>
                    <a:pt x="335" y="2417"/>
                    <a:pt x="401" y="2244"/>
                    <a:pt x="521" y="2070"/>
                  </a:cubicBezTo>
                  <a:cubicBezTo>
                    <a:pt x="1149" y="1095"/>
                    <a:pt x="2337" y="975"/>
                    <a:pt x="3539" y="695"/>
                  </a:cubicBezTo>
                  <a:cubicBezTo>
                    <a:pt x="4554" y="468"/>
                    <a:pt x="5422" y="414"/>
                    <a:pt x="5929" y="414"/>
                  </a:cubicBezTo>
                  <a:lnTo>
                    <a:pt x="5862" y="67"/>
                  </a:lnTo>
                  <a:cubicBezTo>
                    <a:pt x="5542" y="27"/>
                    <a:pt x="5128" y="0"/>
                    <a:pt x="4634" y="0"/>
                  </a:cubicBezTo>
                  <a:close/>
                </a:path>
              </a:pathLst>
            </a:custGeom>
            <a:solidFill>
              <a:srgbClr val="E38D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145;p53">
              <a:extLst>
                <a:ext uri="{FF2B5EF4-FFF2-40B4-BE49-F238E27FC236}">
                  <a16:creationId xmlns:a16="http://schemas.microsoft.com/office/drawing/2014/main" id="{56C7DA86-C6EF-4606-8098-6FC4780ADED2}"/>
                </a:ext>
              </a:extLst>
            </p:cNvPr>
            <p:cNvSpPr/>
            <p:nvPr/>
          </p:nvSpPr>
          <p:spPr>
            <a:xfrm rot="3868678">
              <a:off x="6861179" y="3234506"/>
              <a:ext cx="1662073" cy="1230481"/>
            </a:xfrm>
            <a:custGeom>
              <a:avLst/>
              <a:gdLst/>
              <a:ahLst/>
              <a:cxnLst/>
              <a:rect l="l" t="t" r="r" b="b"/>
              <a:pathLst>
                <a:path w="14114" h="10449" extrusionOk="0">
                  <a:moveTo>
                    <a:pt x="9520" y="1"/>
                  </a:moveTo>
                  <a:cubicBezTo>
                    <a:pt x="8275" y="1"/>
                    <a:pt x="6746" y="532"/>
                    <a:pt x="4994" y="1598"/>
                  </a:cubicBezTo>
                  <a:cubicBezTo>
                    <a:pt x="3992" y="2213"/>
                    <a:pt x="3098" y="1291"/>
                    <a:pt x="1028" y="3414"/>
                  </a:cubicBezTo>
                  <a:cubicBezTo>
                    <a:pt x="1028" y="3414"/>
                    <a:pt x="1582" y="3201"/>
                    <a:pt x="1999" y="3201"/>
                  </a:cubicBezTo>
                  <a:cubicBezTo>
                    <a:pt x="2320" y="3201"/>
                    <a:pt x="2560" y="3327"/>
                    <a:pt x="2403" y="3775"/>
                  </a:cubicBezTo>
                  <a:cubicBezTo>
                    <a:pt x="2255" y="4198"/>
                    <a:pt x="1664" y="4465"/>
                    <a:pt x="640" y="4465"/>
                  </a:cubicBezTo>
                  <a:cubicBezTo>
                    <a:pt x="470" y="4465"/>
                    <a:pt x="288" y="4458"/>
                    <a:pt x="93" y="4442"/>
                  </a:cubicBezTo>
                  <a:lnTo>
                    <a:pt x="93" y="4442"/>
                  </a:lnTo>
                  <a:cubicBezTo>
                    <a:pt x="94" y="4442"/>
                    <a:pt x="1125" y="5535"/>
                    <a:pt x="1783" y="5759"/>
                  </a:cubicBezTo>
                  <a:lnTo>
                    <a:pt x="1783" y="5759"/>
                  </a:lnTo>
                  <a:cubicBezTo>
                    <a:pt x="1245" y="5812"/>
                    <a:pt x="291" y="6069"/>
                    <a:pt x="0" y="7206"/>
                  </a:cubicBezTo>
                  <a:cubicBezTo>
                    <a:pt x="0" y="7206"/>
                    <a:pt x="1140" y="6727"/>
                    <a:pt x="1883" y="6727"/>
                  </a:cubicBezTo>
                  <a:cubicBezTo>
                    <a:pt x="2125" y="6727"/>
                    <a:pt x="2325" y="6778"/>
                    <a:pt x="2430" y="6912"/>
                  </a:cubicBezTo>
                  <a:cubicBezTo>
                    <a:pt x="2857" y="7473"/>
                    <a:pt x="1549" y="8528"/>
                    <a:pt x="1549" y="8528"/>
                  </a:cubicBezTo>
                  <a:cubicBezTo>
                    <a:pt x="1549" y="8528"/>
                    <a:pt x="2577" y="8368"/>
                    <a:pt x="3058" y="8141"/>
                  </a:cubicBezTo>
                  <a:cubicBezTo>
                    <a:pt x="3193" y="8079"/>
                    <a:pt x="3353" y="8042"/>
                    <a:pt x="3511" y="8042"/>
                  </a:cubicBezTo>
                  <a:cubicBezTo>
                    <a:pt x="3927" y="8042"/>
                    <a:pt x="4326" y="8294"/>
                    <a:pt x="4219" y="8982"/>
                  </a:cubicBezTo>
                  <a:cubicBezTo>
                    <a:pt x="4059" y="9930"/>
                    <a:pt x="3018" y="10117"/>
                    <a:pt x="3018" y="10117"/>
                  </a:cubicBezTo>
                  <a:cubicBezTo>
                    <a:pt x="3018" y="10117"/>
                    <a:pt x="3369" y="10449"/>
                    <a:pt x="3937" y="10449"/>
                  </a:cubicBezTo>
                  <a:cubicBezTo>
                    <a:pt x="4301" y="10449"/>
                    <a:pt x="4754" y="10312"/>
                    <a:pt x="5261" y="9863"/>
                  </a:cubicBezTo>
                  <a:cubicBezTo>
                    <a:pt x="5588" y="9574"/>
                    <a:pt x="5943" y="9428"/>
                    <a:pt x="6195" y="9428"/>
                  </a:cubicBezTo>
                  <a:cubicBezTo>
                    <a:pt x="6570" y="9428"/>
                    <a:pt x="6715" y="9750"/>
                    <a:pt x="6195" y="10397"/>
                  </a:cubicBezTo>
                  <a:cubicBezTo>
                    <a:pt x="6195" y="10397"/>
                    <a:pt x="7504" y="10384"/>
                    <a:pt x="9614" y="7687"/>
                  </a:cubicBezTo>
                  <a:cubicBezTo>
                    <a:pt x="11029" y="5858"/>
                    <a:pt x="14113" y="4215"/>
                    <a:pt x="12204" y="1371"/>
                  </a:cubicBezTo>
                  <a:cubicBezTo>
                    <a:pt x="11587" y="459"/>
                    <a:pt x="10676" y="1"/>
                    <a:pt x="9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146;p53">
              <a:extLst>
                <a:ext uri="{FF2B5EF4-FFF2-40B4-BE49-F238E27FC236}">
                  <a16:creationId xmlns:a16="http://schemas.microsoft.com/office/drawing/2014/main" id="{18A2C3D1-ADB7-4C13-97A2-09A09CE5029D}"/>
                </a:ext>
              </a:extLst>
            </p:cNvPr>
            <p:cNvSpPr/>
            <p:nvPr/>
          </p:nvSpPr>
          <p:spPr>
            <a:xfrm rot="3868695">
              <a:off x="8324050" y="4095790"/>
              <a:ext cx="28786" cy="17477"/>
            </a:xfrm>
            <a:custGeom>
              <a:avLst/>
              <a:gdLst/>
              <a:ahLst/>
              <a:cxnLst/>
              <a:rect l="l" t="t" r="r" b="b"/>
              <a:pathLst>
                <a:path w="308" h="187" extrusionOk="0">
                  <a:moveTo>
                    <a:pt x="1" y="0"/>
                  </a:moveTo>
                  <a:cubicBezTo>
                    <a:pt x="94" y="53"/>
                    <a:pt x="174" y="120"/>
                    <a:pt x="268" y="187"/>
                  </a:cubicBezTo>
                  <a:cubicBezTo>
                    <a:pt x="281" y="160"/>
                    <a:pt x="295" y="147"/>
                    <a:pt x="308" y="134"/>
                  </a:cubicBezTo>
                  <a:cubicBezTo>
                    <a:pt x="215" y="80"/>
                    <a:pt x="108" y="40"/>
                    <a:pt x="1" y="0"/>
                  </a:cubicBezTo>
                  <a:close/>
                </a:path>
              </a:pathLst>
            </a:custGeom>
            <a:solidFill>
              <a:srgbClr val="854D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147;p53">
              <a:extLst>
                <a:ext uri="{FF2B5EF4-FFF2-40B4-BE49-F238E27FC236}">
                  <a16:creationId xmlns:a16="http://schemas.microsoft.com/office/drawing/2014/main" id="{0D8B69E2-69A1-479A-AD7D-286A1E1A487F}"/>
                </a:ext>
              </a:extLst>
            </p:cNvPr>
            <p:cNvSpPr/>
            <p:nvPr/>
          </p:nvSpPr>
          <p:spPr>
            <a:xfrm rot="3868695">
              <a:off x="10623125" y="6772382"/>
              <a:ext cx="879923" cy="473187"/>
            </a:xfrm>
            <a:custGeom>
              <a:avLst/>
              <a:gdLst/>
              <a:ahLst/>
              <a:cxnLst/>
              <a:rect l="l" t="t" r="r" b="b"/>
              <a:pathLst>
                <a:path w="9415" h="5063" extrusionOk="0">
                  <a:moveTo>
                    <a:pt x="6881" y="0"/>
                  </a:moveTo>
                  <a:cubicBezTo>
                    <a:pt x="5134" y="0"/>
                    <a:pt x="1040" y="3021"/>
                    <a:pt x="38" y="3021"/>
                  </a:cubicBezTo>
                  <a:cubicBezTo>
                    <a:pt x="25" y="3021"/>
                    <a:pt x="13" y="3021"/>
                    <a:pt x="1" y="3020"/>
                  </a:cubicBezTo>
                  <a:lnTo>
                    <a:pt x="1" y="3020"/>
                  </a:lnTo>
                  <a:lnTo>
                    <a:pt x="722" y="5063"/>
                  </a:lnTo>
                  <a:cubicBezTo>
                    <a:pt x="722" y="5063"/>
                    <a:pt x="1990" y="4422"/>
                    <a:pt x="3299" y="4422"/>
                  </a:cubicBezTo>
                  <a:cubicBezTo>
                    <a:pt x="3327" y="4422"/>
                    <a:pt x="3355" y="4422"/>
                    <a:pt x="3385" y="4422"/>
                  </a:cubicBezTo>
                  <a:cubicBezTo>
                    <a:pt x="4765" y="4422"/>
                    <a:pt x="8106" y="4108"/>
                    <a:pt x="8760" y="2566"/>
                  </a:cubicBezTo>
                  <a:cubicBezTo>
                    <a:pt x="9414" y="990"/>
                    <a:pt x="8693" y="82"/>
                    <a:pt x="6957" y="2"/>
                  </a:cubicBezTo>
                  <a:cubicBezTo>
                    <a:pt x="6932" y="1"/>
                    <a:pt x="6907" y="0"/>
                    <a:pt x="6881" y="0"/>
                  </a:cubicBezTo>
                  <a:close/>
                </a:path>
              </a:pathLst>
            </a:custGeom>
            <a:solidFill>
              <a:srgbClr val="E3A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148;p53">
              <a:extLst>
                <a:ext uri="{FF2B5EF4-FFF2-40B4-BE49-F238E27FC236}">
                  <a16:creationId xmlns:a16="http://schemas.microsoft.com/office/drawing/2014/main" id="{2E375F25-1F7A-4667-9F2C-B2E853575D8B}"/>
                </a:ext>
              </a:extLst>
            </p:cNvPr>
            <p:cNvSpPr/>
            <p:nvPr/>
          </p:nvSpPr>
          <p:spPr>
            <a:xfrm rot="3868695">
              <a:off x="10789272" y="6877080"/>
              <a:ext cx="683938" cy="415896"/>
            </a:xfrm>
            <a:custGeom>
              <a:avLst/>
              <a:gdLst/>
              <a:ahLst/>
              <a:cxnLst/>
              <a:rect l="l" t="t" r="r" b="b"/>
              <a:pathLst>
                <a:path w="7318" h="4450" extrusionOk="0">
                  <a:moveTo>
                    <a:pt x="4775" y="0"/>
                  </a:moveTo>
                  <a:cubicBezTo>
                    <a:pt x="3658" y="0"/>
                    <a:pt x="1601" y="1228"/>
                    <a:pt x="0" y="2113"/>
                  </a:cubicBezTo>
                  <a:cubicBezTo>
                    <a:pt x="921" y="2473"/>
                    <a:pt x="1228" y="3261"/>
                    <a:pt x="734" y="4449"/>
                  </a:cubicBezTo>
                  <a:cubicBezTo>
                    <a:pt x="895" y="4436"/>
                    <a:pt x="1055" y="4423"/>
                    <a:pt x="1202" y="4423"/>
                  </a:cubicBezTo>
                  <a:cubicBezTo>
                    <a:pt x="1230" y="4423"/>
                    <a:pt x="1258" y="4423"/>
                    <a:pt x="1288" y="4423"/>
                  </a:cubicBezTo>
                  <a:cubicBezTo>
                    <a:pt x="2668" y="4423"/>
                    <a:pt x="6009" y="4109"/>
                    <a:pt x="6663" y="2567"/>
                  </a:cubicBezTo>
                  <a:cubicBezTo>
                    <a:pt x="7317" y="991"/>
                    <a:pt x="6596" y="83"/>
                    <a:pt x="4860" y="3"/>
                  </a:cubicBezTo>
                  <a:cubicBezTo>
                    <a:pt x="4832" y="1"/>
                    <a:pt x="4804" y="0"/>
                    <a:pt x="47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149;p53">
              <a:extLst>
                <a:ext uri="{FF2B5EF4-FFF2-40B4-BE49-F238E27FC236}">
                  <a16:creationId xmlns:a16="http://schemas.microsoft.com/office/drawing/2014/main" id="{677E9B9F-C940-4783-B29A-74DFC0CA0294}"/>
                </a:ext>
              </a:extLst>
            </p:cNvPr>
            <p:cNvSpPr/>
            <p:nvPr/>
          </p:nvSpPr>
          <p:spPr>
            <a:xfrm rot="3868695">
              <a:off x="11589284" y="5254598"/>
              <a:ext cx="712630" cy="730014"/>
            </a:xfrm>
            <a:custGeom>
              <a:avLst/>
              <a:gdLst/>
              <a:ahLst/>
              <a:cxnLst/>
              <a:rect l="l" t="t" r="r" b="b"/>
              <a:pathLst>
                <a:path w="7625" h="7811" extrusionOk="0">
                  <a:moveTo>
                    <a:pt x="5934" y="0"/>
                  </a:moveTo>
                  <a:cubicBezTo>
                    <a:pt x="5553" y="0"/>
                    <a:pt x="5111" y="121"/>
                    <a:pt x="4621" y="360"/>
                  </a:cubicBezTo>
                  <a:cubicBezTo>
                    <a:pt x="3072" y="1121"/>
                    <a:pt x="855" y="5981"/>
                    <a:pt x="1" y="6368"/>
                  </a:cubicBezTo>
                  <a:lnTo>
                    <a:pt x="1616" y="7810"/>
                  </a:lnTo>
                  <a:cubicBezTo>
                    <a:pt x="1616" y="7810"/>
                    <a:pt x="2418" y="6635"/>
                    <a:pt x="3566" y="6007"/>
                  </a:cubicBezTo>
                  <a:cubicBezTo>
                    <a:pt x="4714" y="5367"/>
                    <a:pt x="7625" y="3444"/>
                    <a:pt x="7438" y="1748"/>
                  </a:cubicBezTo>
                  <a:cubicBezTo>
                    <a:pt x="7310" y="576"/>
                    <a:pt x="6767" y="0"/>
                    <a:pt x="5934" y="0"/>
                  </a:cubicBezTo>
                  <a:close/>
                </a:path>
              </a:pathLst>
            </a:custGeom>
            <a:solidFill>
              <a:srgbClr val="E3A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150;p53">
              <a:extLst>
                <a:ext uri="{FF2B5EF4-FFF2-40B4-BE49-F238E27FC236}">
                  <a16:creationId xmlns:a16="http://schemas.microsoft.com/office/drawing/2014/main" id="{6EE3395F-55FB-446A-AD38-886DF0FC20E4}"/>
                </a:ext>
              </a:extLst>
            </p:cNvPr>
            <p:cNvSpPr/>
            <p:nvPr/>
          </p:nvSpPr>
          <p:spPr>
            <a:xfrm rot="3868695">
              <a:off x="11748068" y="5354744"/>
              <a:ext cx="582815" cy="583936"/>
            </a:xfrm>
            <a:custGeom>
              <a:avLst/>
              <a:gdLst/>
              <a:ahLst/>
              <a:cxnLst/>
              <a:rect l="l" t="t" r="r" b="b"/>
              <a:pathLst>
                <a:path w="6236" h="6248" extrusionOk="0">
                  <a:moveTo>
                    <a:pt x="4545" y="0"/>
                  </a:moveTo>
                  <a:cubicBezTo>
                    <a:pt x="4164" y="0"/>
                    <a:pt x="3722" y="121"/>
                    <a:pt x="3232" y="360"/>
                  </a:cubicBezTo>
                  <a:cubicBezTo>
                    <a:pt x="2257" y="840"/>
                    <a:pt x="1002" y="2963"/>
                    <a:pt x="0" y="4565"/>
                  </a:cubicBezTo>
                  <a:cubicBezTo>
                    <a:pt x="102" y="4550"/>
                    <a:pt x="199" y="4543"/>
                    <a:pt x="293" y="4543"/>
                  </a:cubicBezTo>
                  <a:cubicBezTo>
                    <a:pt x="1106" y="4543"/>
                    <a:pt x="1645" y="5111"/>
                    <a:pt x="1776" y="6248"/>
                  </a:cubicBezTo>
                  <a:cubicBezTo>
                    <a:pt x="1910" y="6168"/>
                    <a:pt x="2043" y="6088"/>
                    <a:pt x="2177" y="6007"/>
                  </a:cubicBezTo>
                  <a:cubicBezTo>
                    <a:pt x="3325" y="5367"/>
                    <a:pt x="6236" y="3444"/>
                    <a:pt x="6049" y="1748"/>
                  </a:cubicBezTo>
                  <a:cubicBezTo>
                    <a:pt x="5921" y="576"/>
                    <a:pt x="5378" y="0"/>
                    <a:pt x="45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151;p53">
              <a:extLst>
                <a:ext uri="{FF2B5EF4-FFF2-40B4-BE49-F238E27FC236}">
                  <a16:creationId xmlns:a16="http://schemas.microsoft.com/office/drawing/2014/main" id="{C67E8244-3F1D-475C-98C3-7EF1DDAC60DC}"/>
                </a:ext>
              </a:extLst>
            </p:cNvPr>
            <p:cNvSpPr/>
            <p:nvPr/>
          </p:nvSpPr>
          <p:spPr>
            <a:xfrm rot="3868695">
              <a:off x="8071726" y="3981609"/>
              <a:ext cx="539169" cy="604030"/>
            </a:xfrm>
            <a:custGeom>
              <a:avLst/>
              <a:gdLst/>
              <a:ahLst/>
              <a:cxnLst/>
              <a:rect l="l" t="t" r="r" b="b"/>
              <a:pathLst>
                <a:path w="5769" h="6463" extrusionOk="0">
                  <a:moveTo>
                    <a:pt x="1029" y="0"/>
                  </a:moveTo>
                  <a:cubicBezTo>
                    <a:pt x="932" y="0"/>
                    <a:pt x="855" y="15"/>
                    <a:pt x="802" y="43"/>
                  </a:cubicBezTo>
                  <a:cubicBezTo>
                    <a:pt x="535" y="177"/>
                    <a:pt x="735" y="738"/>
                    <a:pt x="1149" y="1485"/>
                  </a:cubicBezTo>
                  <a:cubicBezTo>
                    <a:pt x="1203" y="1592"/>
                    <a:pt x="1256" y="1699"/>
                    <a:pt x="1323" y="1806"/>
                  </a:cubicBezTo>
                  <a:cubicBezTo>
                    <a:pt x="1470" y="2073"/>
                    <a:pt x="1443" y="2393"/>
                    <a:pt x="1189" y="2580"/>
                  </a:cubicBezTo>
                  <a:lnTo>
                    <a:pt x="1" y="3288"/>
                  </a:lnTo>
                  <a:lnTo>
                    <a:pt x="1136" y="5371"/>
                  </a:lnTo>
                  <a:lnTo>
                    <a:pt x="2337" y="4703"/>
                  </a:lnTo>
                  <a:cubicBezTo>
                    <a:pt x="2379" y="4674"/>
                    <a:pt x="2426" y="4660"/>
                    <a:pt x="2478" y="4660"/>
                  </a:cubicBezTo>
                  <a:cubicBezTo>
                    <a:pt x="2917" y="4660"/>
                    <a:pt x="3688" y="5613"/>
                    <a:pt x="3820" y="5852"/>
                  </a:cubicBezTo>
                  <a:cubicBezTo>
                    <a:pt x="4070" y="6322"/>
                    <a:pt x="4354" y="6463"/>
                    <a:pt x="4614" y="6463"/>
                  </a:cubicBezTo>
                  <a:cubicBezTo>
                    <a:pt x="4908" y="6463"/>
                    <a:pt x="5173" y="6284"/>
                    <a:pt x="5328" y="6199"/>
                  </a:cubicBezTo>
                  <a:cubicBezTo>
                    <a:pt x="5769" y="5972"/>
                    <a:pt x="5141" y="3835"/>
                    <a:pt x="4274" y="2207"/>
                  </a:cubicBezTo>
                  <a:cubicBezTo>
                    <a:pt x="3521" y="772"/>
                    <a:pt x="1744" y="0"/>
                    <a:pt x="1029" y="0"/>
                  </a:cubicBezTo>
                  <a:close/>
                </a:path>
              </a:pathLst>
            </a:custGeom>
            <a:solidFill>
              <a:srgbClr val="E3A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152;p53">
              <a:extLst>
                <a:ext uri="{FF2B5EF4-FFF2-40B4-BE49-F238E27FC236}">
                  <a16:creationId xmlns:a16="http://schemas.microsoft.com/office/drawing/2014/main" id="{7650285D-AEE3-443F-925C-432523AC75FE}"/>
                </a:ext>
              </a:extLst>
            </p:cNvPr>
            <p:cNvSpPr/>
            <p:nvPr/>
          </p:nvSpPr>
          <p:spPr>
            <a:xfrm rot="3868695">
              <a:off x="8132471" y="4057006"/>
              <a:ext cx="142339" cy="219724"/>
            </a:xfrm>
            <a:custGeom>
              <a:avLst/>
              <a:gdLst/>
              <a:ahLst/>
              <a:cxnLst/>
              <a:rect l="l" t="t" r="r" b="b"/>
              <a:pathLst>
                <a:path w="1523" h="2351" extrusionOk="0">
                  <a:moveTo>
                    <a:pt x="321" y="0"/>
                  </a:moveTo>
                  <a:lnTo>
                    <a:pt x="0" y="227"/>
                  </a:lnTo>
                  <a:lnTo>
                    <a:pt x="0" y="227"/>
                  </a:lnTo>
                  <a:lnTo>
                    <a:pt x="348" y="14"/>
                  </a:lnTo>
                  <a:cubicBezTo>
                    <a:pt x="334" y="14"/>
                    <a:pt x="321" y="14"/>
                    <a:pt x="321" y="0"/>
                  </a:cubicBezTo>
                  <a:close/>
                  <a:moveTo>
                    <a:pt x="1523" y="2110"/>
                  </a:moveTo>
                  <a:lnTo>
                    <a:pt x="1095" y="2350"/>
                  </a:lnTo>
                  <a:lnTo>
                    <a:pt x="1523" y="2137"/>
                  </a:lnTo>
                  <a:cubicBezTo>
                    <a:pt x="1523" y="2123"/>
                    <a:pt x="1523" y="2110"/>
                    <a:pt x="1523" y="2110"/>
                  </a:cubicBezTo>
                  <a:close/>
                </a:path>
              </a:pathLst>
            </a:custGeom>
            <a:solidFill>
              <a:srgbClr val="4D2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153;p53">
              <a:extLst>
                <a:ext uri="{FF2B5EF4-FFF2-40B4-BE49-F238E27FC236}">
                  <a16:creationId xmlns:a16="http://schemas.microsoft.com/office/drawing/2014/main" id="{E3BAEB97-717A-497E-B987-64D6CC04E222}"/>
                </a:ext>
              </a:extLst>
            </p:cNvPr>
            <p:cNvSpPr/>
            <p:nvPr/>
          </p:nvSpPr>
          <p:spPr>
            <a:xfrm rot="3868695">
              <a:off x="8109440" y="4043695"/>
              <a:ext cx="169816" cy="224771"/>
            </a:xfrm>
            <a:custGeom>
              <a:avLst/>
              <a:gdLst/>
              <a:ahLst/>
              <a:cxnLst/>
              <a:rect l="l" t="t" r="r" b="b"/>
              <a:pathLst>
                <a:path w="1817" h="2405" extrusionOk="0">
                  <a:moveTo>
                    <a:pt x="642" y="1"/>
                  </a:moveTo>
                  <a:lnTo>
                    <a:pt x="294" y="214"/>
                  </a:lnTo>
                  <a:lnTo>
                    <a:pt x="1" y="428"/>
                  </a:lnTo>
                  <a:cubicBezTo>
                    <a:pt x="468" y="668"/>
                    <a:pt x="842" y="989"/>
                    <a:pt x="1042" y="1389"/>
                  </a:cubicBezTo>
                  <a:cubicBezTo>
                    <a:pt x="1189" y="1670"/>
                    <a:pt x="1256" y="2017"/>
                    <a:pt x="1242" y="2404"/>
                  </a:cubicBezTo>
                  <a:lnTo>
                    <a:pt x="1389" y="2337"/>
                  </a:lnTo>
                  <a:lnTo>
                    <a:pt x="1817" y="2097"/>
                  </a:lnTo>
                  <a:cubicBezTo>
                    <a:pt x="1817" y="1683"/>
                    <a:pt x="1750" y="1309"/>
                    <a:pt x="1590" y="1002"/>
                  </a:cubicBezTo>
                  <a:cubicBezTo>
                    <a:pt x="1403" y="655"/>
                    <a:pt x="1029" y="254"/>
                    <a:pt x="642" y="1"/>
                  </a:cubicBezTo>
                  <a:close/>
                </a:path>
              </a:pathLst>
            </a:custGeom>
            <a:solidFill>
              <a:srgbClr val="E287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154;p53">
              <a:extLst>
                <a:ext uri="{FF2B5EF4-FFF2-40B4-BE49-F238E27FC236}">
                  <a16:creationId xmlns:a16="http://schemas.microsoft.com/office/drawing/2014/main" id="{0C338C9A-AD2A-4353-80E4-8291B7F08FB0}"/>
                </a:ext>
              </a:extLst>
            </p:cNvPr>
            <p:cNvSpPr/>
            <p:nvPr/>
          </p:nvSpPr>
          <p:spPr>
            <a:xfrm rot="3868678">
              <a:off x="7160989" y="3382771"/>
              <a:ext cx="1165241" cy="891801"/>
            </a:xfrm>
            <a:custGeom>
              <a:avLst/>
              <a:gdLst/>
              <a:ahLst/>
              <a:cxnLst/>
              <a:rect l="l" t="t" r="r" b="b"/>
              <a:pathLst>
                <a:path w="9895" h="7573" extrusionOk="0">
                  <a:moveTo>
                    <a:pt x="6230" y="0"/>
                  </a:moveTo>
                  <a:cubicBezTo>
                    <a:pt x="5438" y="0"/>
                    <a:pt x="4589" y="185"/>
                    <a:pt x="3792" y="605"/>
                  </a:cubicBezTo>
                  <a:cubicBezTo>
                    <a:pt x="922" y="2113"/>
                    <a:pt x="0" y="2941"/>
                    <a:pt x="1376" y="5545"/>
                  </a:cubicBezTo>
                  <a:cubicBezTo>
                    <a:pt x="2172" y="7051"/>
                    <a:pt x="2949" y="7573"/>
                    <a:pt x="3803" y="7573"/>
                  </a:cubicBezTo>
                  <a:cubicBezTo>
                    <a:pt x="4638" y="7573"/>
                    <a:pt x="5547" y="7074"/>
                    <a:pt x="6623" y="6506"/>
                  </a:cubicBezTo>
                  <a:cubicBezTo>
                    <a:pt x="8786" y="5358"/>
                    <a:pt x="9894" y="2621"/>
                    <a:pt x="9240" y="1392"/>
                  </a:cubicBezTo>
                  <a:cubicBezTo>
                    <a:pt x="8800" y="554"/>
                    <a:pt x="7602" y="0"/>
                    <a:pt x="6230" y="0"/>
                  </a:cubicBezTo>
                  <a:close/>
                </a:path>
              </a:pathLst>
            </a:custGeom>
            <a:solidFill>
              <a:srgbClr val="E3A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55;p53">
              <a:extLst>
                <a:ext uri="{FF2B5EF4-FFF2-40B4-BE49-F238E27FC236}">
                  <a16:creationId xmlns:a16="http://schemas.microsoft.com/office/drawing/2014/main" id="{AB8DEEE2-3835-4F98-96A9-2136D63DFF1F}"/>
                </a:ext>
              </a:extLst>
            </p:cNvPr>
            <p:cNvSpPr/>
            <p:nvPr/>
          </p:nvSpPr>
          <p:spPr>
            <a:xfrm rot="3868695">
              <a:off x="7860649" y="4078845"/>
              <a:ext cx="152339" cy="300847"/>
            </a:xfrm>
            <a:custGeom>
              <a:avLst/>
              <a:gdLst/>
              <a:ahLst/>
              <a:cxnLst/>
              <a:rect l="l" t="t" r="r" b="b"/>
              <a:pathLst>
                <a:path w="1630" h="3219" extrusionOk="0">
                  <a:moveTo>
                    <a:pt x="1629" y="1"/>
                  </a:moveTo>
                  <a:lnTo>
                    <a:pt x="1603" y="14"/>
                  </a:lnTo>
                  <a:cubicBezTo>
                    <a:pt x="1549" y="1015"/>
                    <a:pt x="962" y="2270"/>
                    <a:pt x="0" y="3218"/>
                  </a:cubicBezTo>
                  <a:cubicBezTo>
                    <a:pt x="1042" y="2284"/>
                    <a:pt x="1603" y="1015"/>
                    <a:pt x="1629" y="1"/>
                  </a:cubicBezTo>
                  <a:close/>
                </a:path>
              </a:pathLst>
            </a:custGeom>
            <a:solidFill>
              <a:srgbClr val="4C2B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56;p53">
              <a:extLst>
                <a:ext uri="{FF2B5EF4-FFF2-40B4-BE49-F238E27FC236}">
                  <a16:creationId xmlns:a16="http://schemas.microsoft.com/office/drawing/2014/main" id="{61B6C1F9-9A36-4C1E-B6B3-93CA89B7CBAF}"/>
                </a:ext>
              </a:extLst>
            </p:cNvPr>
            <p:cNvSpPr/>
            <p:nvPr/>
          </p:nvSpPr>
          <p:spPr>
            <a:xfrm rot="3868695">
              <a:off x="8103467" y="4230776"/>
              <a:ext cx="2617" cy="2523"/>
            </a:xfrm>
            <a:custGeom>
              <a:avLst/>
              <a:gdLst/>
              <a:ahLst/>
              <a:cxnLst/>
              <a:rect l="l" t="t" r="r" b="b"/>
              <a:pathLst>
                <a:path w="28" h="27" extrusionOk="0">
                  <a:moveTo>
                    <a:pt x="27" y="0"/>
                  </a:moveTo>
                  <a:lnTo>
                    <a:pt x="14" y="14"/>
                  </a:lnTo>
                  <a:cubicBezTo>
                    <a:pt x="14" y="14"/>
                    <a:pt x="1" y="14"/>
                    <a:pt x="1" y="27"/>
                  </a:cubicBezTo>
                  <a:lnTo>
                    <a:pt x="27" y="14"/>
                  </a:lnTo>
                  <a:cubicBezTo>
                    <a:pt x="27" y="0"/>
                    <a:pt x="27" y="0"/>
                    <a:pt x="27" y="0"/>
                  </a:cubicBezTo>
                  <a:close/>
                </a:path>
              </a:pathLst>
            </a:custGeom>
            <a:solidFill>
              <a:srgbClr val="E38D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57;p53">
              <a:extLst>
                <a:ext uri="{FF2B5EF4-FFF2-40B4-BE49-F238E27FC236}">
                  <a16:creationId xmlns:a16="http://schemas.microsoft.com/office/drawing/2014/main" id="{A548CFE2-6513-49D0-AAC2-40BD36574074}"/>
                </a:ext>
              </a:extLst>
            </p:cNvPr>
            <p:cNvSpPr/>
            <p:nvPr/>
          </p:nvSpPr>
          <p:spPr>
            <a:xfrm rot="3868695">
              <a:off x="8134987" y="4156381"/>
              <a:ext cx="19720" cy="96170"/>
            </a:xfrm>
            <a:custGeom>
              <a:avLst/>
              <a:gdLst/>
              <a:ahLst/>
              <a:cxnLst/>
              <a:rect l="l" t="t" r="r" b="b"/>
              <a:pathLst>
                <a:path w="211" h="1029" extrusionOk="0">
                  <a:moveTo>
                    <a:pt x="0" y="0"/>
                  </a:moveTo>
                  <a:cubicBezTo>
                    <a:pt x="34" y="65"/>
                    <a:pt x="64" y="133"/>
                    <a:pt x="89" y="205"/>
                  </a:cubicBezTo>
                  <a:lnTo>
                    <a:pt x="89" y="205"/>
                  </a:lnTo>
                  <a:cubicBezTo>
                    <a:pt x="64" y="132"/>
                    <a:pt x="35" y="64"/>
                    <a:pt x="0" y="0"/>
                  </a:cubicBezTo>
                  <a:close/>
                  <a:moveTo>
                    <a:pt x="89" y="205"/>
                  </a:moveTo>
                  <a:cubicBezTo>
                    <a:pt x="168" y="440"/>
                    <a:pt x="197" y="723"/>
                    <a:pt x="187" y="1029"/>
                  </a:cubicBezTo>
                  <a:lnTo>
                    <a:pt x="200" y="1015"/>
                  </a:lnTo>
                  <a:cubicBezTo>
                    <a:pt x="211" y="717"/>
                    <a:pt x="173" y="443"/>
                    <a:pt x="89" y="205"/>
                  </a:cubicBezTo>
                  <a:close/>
                </a:path>
              </a:pathLst>
            </a:custGeom>
            <a:solidFill>
              <a:srgbClr val="E17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58;p53">
              <a:extLst>
                <a:ext uri="{FF2B5EF4-FFF2-40B4-BE49-F238E27FC236}">
                  <a16:creationId xmlns:a16="http://schemas.microsoft.com/office/drawing/2014/main" id="{91786D62-415F-44E4-950F-310F7107D4B6}"/>
                </a:ext>
              </a:extLst>
            </p:cNvPr>
            <p:cNvSpPr/>
            <p:nvPr/>
          </p:nvSpPr>
          <p:spPr>
            <a:xfrm rot="3868678">
              <a:off x="7680634" y="3675625"/>
              <a:ext cx="544172" cy="676181"/>
            </a:xfrm>
            <a:custGeom>
              <a:avLst/>
              <a:gdLst/>
              <a:ahLst/>
              <a:cxnLst/>
              <a:rect l="l" t="t" r="r" b="b"/>
              <a:pathLst>
                <a:path w="4621" h="5742" extrusionOk="0">
                  <a:moveTo>
                    <a:pt x="1402" y="0"/>
                  </a:moveTo>
                  <a:cubicBezTo>
                    <a:pt x="949" y="0"/>
                    <a:pt x="481" y="67"/>
                    <a:pt x="1" y="201"/>
                  </a:cubicBezTo>
                  <a:lnTo>
                    <a:pt x="187" y="201"/>
                  </a:lnTo>
                  <a:cubicBezTo>
                    <a:pt x="1469" y="201"/>
                    <a:pt x="3031" y="641"/>
                    <a:pt x="3632" y="1790"/>
                  </a:cubicBezTo>
                  <a:cubicBezTo>
                    <a:pt x="4273" y="3005"/>
                    <a:pt x="3686" y="4660"/>
                    <a:pt x="2845" y="5728"/>
                  </a:cubicBezTo>
                  <a:cubicBezTo>
                    <a:pt x="2858" y="5742"/>
                    <a:pt x="2871" y="5742"/>
                    <a:pt x="2871" y="5742"/>
                  </a:cubicBezTo>
                  <a:cubicBezTo>
                    <a:pt x="2911" y="5715"/>
                    <a:pt x="2951" y="5675"/>
                    <a:pt x="2991" y="5648"/>
                  </a:cubicBezTo>
                  <a:cubicBezTo>
                    <a:pt x="3953" y="4700"/>
                    <a:pt x="4540" y="3445"/>
                    <a:pt x="4594" y="2444"/>
                  </a:cubicBezTo>
                  <a:cubicBezTo>
                    <a:pt x="4594" y="2431"/>
                    <a:pt x="4607" y="2431"/>
                    <a:pt x="4607" y="2431"/>
                  </a:cubicBezTo>
                  <a:cubicBezTo>
                    <a:pt x="4620" y="2030"/>
                    <a:pt x="4567" y="1669"/>
                    <a:pt x="4420" y="1402"/>
                  </a:cubicBezTo>
                  <a:cubicBezTo>
                    <a:pt x="3979" y="561"/>
                    <a:pt x="2778" y="0"/>
                    <a:pt x="1402" y="0"/>
                  </a:cubicBezTo>
                  <a:close/>
                </a:path>
              </a:pathLst>
            </a:custGeom>
            <a:solidFill>
              <a:srgbClr val="E38D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59;p53">
              <a:extLst>
                <a:ext uri="{FF2B5EF4-FFF2-40B4-BE49-F238E27FC236}">
                  <a16:creationId xmlns:a16="http://schemas.microsoft.com/office/drawing/2014/main" id="{B3F5663D-2D2B-4767-825F-1F33B22080A9}"/>
                </a:ext>
              </a:extLst>
            </p:cNvPr>
            <p:cNvSpPr/>
            <p:nvPr/>
          </p:nvSpPr>
          <p:spPr>
            <a:xfrm rot="3868695">
              <a:off x="8646566" y="4057688"/>
              <a:ext cx="3234641" cy="2543413"/>
            </a:xfrm>
            <a:custGeom>
              <a:avLst/>
              <a:gdLst/>
              <a:ahLst/>
              <a:cxnLst/>
              <a:rect l="l" t="t" r="r" b="b"/>
              <a:pathLst>
                <a:path w="34610" h="27214" extrusionOk="0">
                  <a:moveTo>
                    <a:pt x="24226" y="0"/>
                  </a:moveTo>
                  <a:cubicBezTo>
                    <a:pt x="23950" y="0"/>
                    <a:pt x="23685" y="66"/>
                    <a:pt x="23474" y="221"/>
                  </a:cubicBezTo>
                  <a:cubicBezTo>
                    <a:pt x="22098" y="1222"/>
                    <a:pt x="19882" y="3372"/>
                    <a:pt x="17852" y="5455"/>
                  </a:cubicBezTo>
                  <a:cubicBezTo>
                    <a:pt x="16731" y="6603"/>
                    <a:pt x="9467" y="12585"/>
                    <a:pt x="8412" y="13373"/>
                  </a:cubicBezTo>
                  <a:cubicBezTo>
                    <a:pt x="1" y="19769"/>
                    <a:pt x="6516" y="18260"/>
                    <a:pt x="7531" y="19288"/>
                  </a:cubicBezTo>
                  <a:cubicBezTo>
                    <a:pt x="8012" y="19769"/>
                    <a:pt x="8399" y="20610"/>
                    <a:pt x="9214" y="20730"/>
                  </a:cubicBezTo>
                  <a:lnTo>
                    <a:pt x="9521" y="21197"/>
                  </a:lnTo>
                  <a:cubicBezTo>
                    <a:pt x="8666" y="22225"/>
                    <a:pt x="9534" y="23120"/>
                    <a:pt x="9828" y="23908"/>
                  </a:cubicBezTo>
                  <a:cubicBezTo>
                    <a:pt x="10170" y="24817"/>
                    <a:pt x="8946" y="27213"/>
                    <a:pt x="10981" y="27213"/>
                  </a:cubicBezTo>
                  <a:cubicBezTo>
                    <a:pt x="11964" y="27213"/>
                    <a:pt x="13708" y="26653"/>
                    <a:pt x="16758" y="25096"/>
                  </a:cubicBezTo>
                  <a:cubicBezTo>
                    <a:pt x="17933" y="24495"/>
                    <a:pt x="25183" y="20757"/>
                    <a:pt x="26692" y="20209"/>
                  </a:cubicBezTo>
                  <a:cubicBezTo>
                    <a:pt x="29429" y="19221"/>
                    <a:pt x="32179" y="17752"/>
                    <a:pt x="33661" y="16911"/>
                  </a:cubicBezTo>
                  <a:cubicBezTo>
                    <a:pt x="34316" y="16551"/>
                    <a:pt x="34609" y="15816"/>
                    <a:pt x="34369" y="15189"/>
                  </a:cubicBezTo>
                  <a:lnTo>
                    <a:pt x="33928" y="14107"/>
                  </a:lnTo>
                  <a:cubicBezTo>
                    <a:pt x="33717" y="13579"/>
                    <a:pt x="33186" y="13247"/>
                    <a:pt x="32580" y="13247"/>
                  </a:cubicBezTo>
                  <a:cubicBezTo>
                    <a:pt x="32497" y="13247"/>
                    <a:pt x="32412" y="13253"/>
                    <a:pt x="32326" y="13266"/>
                  </a:cubicBezTo>
                  <a:cubicBezTo>
                    <a:pt x="29950" y="13653"/>
                    <a:pt x="16103" y="18460"/>
                    <a:pt x="14795" y="18807"/>
                  </a:cubicBezTo>
                  <a:cubicBezTo>
                    <a:pt x="14247" y="18967"/>
                    <a:pt x="13740" y="19114"/>
                    <a:pt x="13286" y="19261"/>
                  </a:cubicBezTo>
                  <a:cubicBezTo>
                    <a:pt x="13242" y="19274"/>
                    <a:pt x="13197" y="19279"/>
                    <a:pt x="13153" y="19279"/>
                  </a:cubicBezTo>
                  <a:cubicBezTo>
                    <a:pt x="12957" y="19279"/>
                    <a:pt x="12775" y="19163"/>
                    <a:pt x="12699" y="18967"/>
                  </a:cubicBezTo>
                  <a:cubicBezTo>
                    <a:pt x="12632" y="18794"/>
                    <a:pt x="12672" y="18607"/>
                    <a:pt x="12792" y="18473"/>
                  </a:cubicBezTo>
                  <a:cubicBezTo>
                    <a:pt x="13233" y="18019"/>
                    <a:pt x="13700" y="17499"/>
                    <a:pt x="14221" y="16871"/>
                  </a:cubicBezTo>
                  <a:cubicBezTo>
                    <a:pt x="15075" y="15816"/>
                    <a:pt x="25009" y="5001"/>
                    <a:pt x="26344" y="2998"/>
                  </a:cubicBezTo>
                  <a:cubicBezTo>
                    <a:pt x="26745" y="2397"/>
                    <a:pt x="26705" y="1650"/>
                    <a:pt x="26251" y="1196"/>
                  </a:cubicBezTo>
                  <a:lnTo>
                    <a:pt x="25583" y="528"/>
                  </a:lnTo>
                  <a:cubicBezTo>
                    <a:pt x="25280" y="225"/>
                    <a:pt x="24735" y="0"/>
                    <a:pt x="24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160;p53">
              <a:extLst>
                <a:ext uri="{FF2B5EF4-FFF2-40B4-BE49-F238E27FC236}">
                  <a16:creationId xmlns:a16="http://schemas.microsoft.com/office/drawing/2014/main" id="{DE8FE0E5-36C3-41A8-B4E9-7C32CF6C21D0}"/>
                </a:ext>
              </a:extLst>
            </p:cNvPr>
            <p:cNvSpPr/>
            <p:nvPr/>
          </p:nvSpPr>
          <p:spPr>
            <a:xfrm rot="3868695">
              <a:off x="11358555" y="5143882"/>
              <a:ext cx="300847" cy="237201"/>
            </a:xfrm>
            <a:custGeom>
              <a:avLst/>
              <a:gdLst/>
              <a:ahLst/>
              <a:cxnLst/>
              <a:rect l="l" t="t" r="r" b="b"/>
              <a:pathLst>
                <a:path w="3219" h="2538" extrusionOk="0">
                  <a:moveTo>
                    <a:pt x="3219" y="0"/>
                  </a:moveTo>
                  <a:lnTo>
                    <a:pt x="3219" y="0"/>
                  </a:lnTo>
                  <a:cubicBezTo>
                    <a:pt x="3019" y="27"/>
                    <a:pt x="2832" y="94"/>
                    <a:pt x="2685" y="214"/>
                  </a:cubicBezTo>
                  <a:cubicBezTo>
                    <a:pt x="1964" y="735"/>
                    <a:pt x="1016" y="1563"/>
                    <a:pt x="1" y="2537"/>
                  </a:cubicBezTo>
                  <a:cubicBezTo>
                    <a:pt x="1189" y="1523"/>
                    <a:pt x="2324" y="615"/>
                    <a:pt x="3219" y="0"/>
                  </a:cubicBezTo>
                  <a:close/>
                </a:path>
              </a:pathLst>
            </a:custGeom>
            <a:solidFill>
              <a:srgbClr val="384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161;p53">
              <a:extLst>
                <a:ext uri="{FF2B5EF4-FFF2-40B4-BE49-F238E27FC236}">
                  <a16:creationId xmlns:a16="http://schemas.microsoft.com/office/drawing/2014/main" id="{6FE51378-69C1-46CF-ABE6-D3A612D90471}"/>
                </a:ext>
              </a:extLst>
            </p:cNvPr>
            <p:cNvSpPr/>
            <p:nvPr/>
          </p:nvSpPr>
          <p:spPr>
            <a:xfrm rot="3868695">
              <a:off x="9189915" y="4980990"/>
              <a:ext cx="7570" cy="40001"/>
            </a:xfrm>
            <a:custGeom>
              <a:avLst/>
              <a:gdLst/>
              <a:ahLst/>
              <a:cxnLst/>
              <a:rect l="l" t="t" r="r" b="b"/>
              <a:pathLst>
                <a:path w="81" h="428" extrusionOk="0">
                  <a:moveTo>
                    <a:pt x="0" y="0"/>
                  </a:moveTo>
                  <a:cubicBezTo>
                    <a:pt x="0" y="147"/>
                    <a:pt x="40" y="294"/>
                    <a:pt x="80" y="427"/>
                  </a:cubicBezTo>
                  <a:cubicBezTo>
                    <a:pt x="80" y="320"/>
                    <a:pt x="67" y="227"/>
                    <a:pt x="40" y="147"/>
                  </a:cubicBezTo>
                  <a:cubicBezTo>
                    <a:pt x="27" y="94"/>
                    <a:pt x="14" y="53"/>
                    <a:pt x="0" y="0"/>
                  </a:cubicBezTo>
                  <a:close/>
                </a:path>
              </a:pathLst>
            </a:custGeom>
            <a:solidFill>
              <a:srgbClr val="384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162;p53">
              <a:extLst>
                <a:ext uri="{FF2B5EF4-FFF2-40B4-BE49-F238E27FC236}">
                  <a16:creationId xmlns:a16="http://schemas.microsoft.com/office/drawing/2014/main" id="{4149A212-C4FC-43DB-9335-A047F06D259F}"/>
                </a:ext>
              </a:extLst>
            </p:cNvPr>
            <p:cNvSpPr/>
            <p:nvPr/>
          </p:nvSpPr>
          <p:spPr>
            <a:xfrm rot="3868695">
              <a:off x="10109221" y="6411007"/>
              <a:ext cx="1402" cy="1402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4" y="1"/>
                  </a:moveTo>
                  <a:cubicBezTo>
                    <a:pt x="14" y="1"/>
                    <a:pt x="1" y="1"/>
                    <a:pt x="1" y="14"/>
                  </a:cubicBezTo>
                  <a:lnTo>
                    <a:pt x="14" y="1"/>
                  </a:lnTo>
                  <a:close/>
                </a:path>
              </a:pathLst>
            </a:custGeom>
            <a:solidFill>
              <a:srgbClr val="8456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163;p53">
              <a:extLst>
                <a:ext uri="{FF2B5EF4-FFF2-40B4-BE49-F238E27FC236}">
                  <a16:creationId xmlns:a16="http://schemas.microsoft.com/office/drawing/2014/main" id="{4DAE0E82-A492-4E4A-AFEC-24738FAC729F}"/>
                </a:ext>
              </a:extLst>
            </p:cNvPr>
            <p:cNvSpPr/>
            <p:nvPr/>
          </p:nvSpPr>
          <p:spPr>
            <a:xfrm rot="3868695">
              <a:off x="8942734" y="5764582"/>
              <a:ext cx="1753305" cy="838708"/>
            </a:xfrm>
            <a:custGeom>
              <a:avLst/>
              <a:gdLst/>
              <a:ahLst/>
              <a:cxnLst/>
              <a:rect l="l" t="t" r="r" b="b"/>
              <a:pathLst>
                <a:path w="18760" h="8974" extrusionOk="0">
                  <a:moveTo>
                    <a:pt x="18760" y="1"/>
                  </a:moveTo>
                  <a:cubicBezTo>
                    <a:pt x="17144" y="749"/>
                    <a:pt x="14634" y="1817"/>
                    <a:pt x="12164" y="2511"/>
                  </a:cubicBezTo>
                  <a:cubicBezTo>
                    <a:pt x="10615" y="2952"/>
                    <a:pt x="3111" y="6170"/>
                    <a:pt x="1910" y="6677"/>
                  </a:cubicBezTo>
                  <a:cubicBezTo>
                    <a:pt x="1202" y="6971"/>
                    <a:pt x="574" y="7224"/>
                    <a:pt x="14" y="7438"/>
                  </a:cubicBezTo>
                  <a:cubicBezTo>
                    <a:pt x="241" y="8092"/>
                    <a:pt x="294" y="8680"/>
                    <a:pt x="0" y="8974"/>
                  </a:cubicBezTo>
                  <a:cubicBezTo>
                    <a:pt x="748" y="8666"/>
                    <a:pt x="1616" y="8266"/>
                    <a:pt x="2631" y="7745"/>
                  </a:cubicBezTo>
                  <a:cubicBezTo>
                    <a:pt x="3806" y="7144"/>
                    <a:pt x="11056" y="3406"/>
                    <a:pt x="12565" y="2858"/>
                  </a:cubicBezTo>
                  <a:cubicBezTo>
                    <a:pt x="12578" y="2858"/>
                    <a:pt x="12578" y="2858"/>
                    <a:pt x="12591" y="2845"/>
                  </a:cubicBezTo>
                  <a:lnTo>
                    <a:pt x="12618" y="2845"/>
                  </a:lnTo>
                  <a:cubicBezTo>
                    <a:pt x="12631" y="2832"/>
                    <a:pt x="12645" y="2832"/>
                    <a:pt x="12645" y="2832"/>
                  </a:cubicBezTo>
                  <a:cubicBezTo>
                    <a:pt x="12658" y="2832"/>
                    <a:pt x="12658" y="2818"/>
                    <a:pt x="12671" y="2818"/>
                  </a:cubicBezTo>
                  <a:cubicBezTo>
                    <a:pt x="12685" y="2818"/>
                    <a:pt x="12685" y="2818"/>
                    <a:pt x="12698" y="2805"/>
                  </a:cubicBezTo>
                  <a:lnTo>
                    <a:pt x="12738" y="2805"/>
                  </a:lnTo>
                  <a:cubicBezTo>
                    <a:pt x="12738" y="2791"/>
                    <a:pt x="12738" y="2791"/>
                    <a:pt x="12752" y="2791"/>
                  </a:cubicBezTo>
                  <a:cubicBezTo>
                    <a:pt x="12765" y="2791"/>
                    <a:pt x="12765" y="2791"/>
                    <a:pt x="12778" y="2778"/>
                  </a:cubicBezTo>
                  <a:lnTo>
                    <a:pt x="12805" y="2778"/>
                  </a:lnTo>
                  <a:cubicBezTo>
                    <a:pt x="12805" y="2765"/>
                    <a:pt x="12818" y="2765"/>
                    <a:pt x="12818" y="2765"/>
                  </a:cubicBezTo>
                  <a:lnTo>
                    <a:pt x="12845" y="2765"/>
                  </a:lnTo>
                  <a:cubicBezTo>
                    <a:pt x="12845" y="2751"/>
                    <a:pt x="12858" y="2751"/>
                    <a:pt x="12858" y="2751"/>
                  </a:cubicBezTo>
                  <a:lnTo>
                    <a:pt x="12872" y="2751"/>
                  </a:lnTo>
                  <a:cubicBezTo>
                    <a:pt x="12872" y="2751"/>
                    <a:pt x="12885" y="2738"/>
                    <a:pt x="12885" y="2738"/>
                  </a:cubicBezTo>
                  <a:lnTo>
                    <a:pt x="12912" y="2738"/>
                  </a:lnTo>
                  <a:cubicBezTo>
                    <a:pt x="12912" y="2725"/>
                    <a:pt x="12925" y="2725"/>
                    <a:pt x="12925" y="2725"/>
                  </a:cubicBezTo>
                  <a:lnTo>
                    <a:pt x="12952" y="2725"/>
                  </a:lnTo>
                  <a:cubicBezTo>
                    <a:pt x="12952" y="2711"/>
                    <a:pt x="12965" y="2711"/>
                    <a:pt x="12965" y="2711"/>
                  </a:cubicBezTo>
                  <a:lnTo>
                    <a:pt x="12979" y="2711"/>
                  </a:lnTo>
                  <a:cubicBezTo>
                    <a:pt x="12979" y="2711"/>
                    <a:pt x="12992" y="2698"/>
                    <a:pt x="12992" y="2698"/>
                  </a:cubicBezTo>
                  <a:lnTo>
                    <a:pt x="13019" y="2698"/>
                  </a:lnTo>
                  <a:cubicBezTo>
                    <a:pt x="13019" y="2685"/>
                    <a:pt x="13032" y="2685"/>
                    <a:pt x="13032" y="2685"/>
                  </a:cubicBezTo>
                  <a:lnTo>
                    <a:pt x="13045" y="2685"/>
                  </a:lnTo>
                  <a:cubicBezTo>
                    <a:pt x="13059" y="2685"/>
                    <a:pt x="13059" y="2685"/>
                    <a:pt x="13059" y="2671"/>
                  </a:cubicBezTo>
                  <a:lnTo>
                    <a:pt x="13085" y="2671"/>
                  </a:lnTo>
                  <a:cubicBezTo>
                    <a:pt x="13085" y="2671"/>
                    <a:pt x="13099" y="2658"/>
                    <a:pt x="13099" y="2658"/>
                  </a:cubicBezTo>
                  <a:lnTo>
                    <a:pt x="13112" y="2658"/>
                  </a:lnTo>
                  <a:cubicBezTo>
                    <a:pt x="13112" y="2658"/>
                    <a:pt x="13125" y="2658"/>
                    <a:pt x="13125" y="2645"/>
                  </a:cubicBezTo>
                  <a:lnTo>
                    <a:pt x="13152" y="2645"/>
                  </a:lnTo>
                  <a:cubicBezTo>
                    <a:pt x="13165" y="2631"/>
                    <a:pt x="13165" y="2631"/>
                    <a:pt x="13165" y="2631"/>
                  </a:cubicBezTo>
                  <a:lnTo>
                    <a:pt x="13192" y="2631"/>
                  </a:lnTo>
                  <a:lnTo>
                    <a:pt x="13205" y="2618"/>
                  </a:lnTo>
                  <a:lnTo>
                    <a:pt x="13219" y="2618"/>
                  </a:lnTo>
                  <a:cubicBezTo>
                    <a:pt x="13232" y="2618"/>
                    <a:pt x="13232" y="2605"/>
                    <a:pt x="13246" y="2605"/>
                  </a:cubicBezTo>
                  <a:cubicBezTo>
                    <a:pt x="13259" y="2605"/>
                    <a:pt x="13259" y="2605"/>
                    <a:pt x="13259" y="2591"/>
                  </a:cubicBezTo>
                  <a:lnTo>
                    <a:pt x="13299" y="2591"/>
                  </a:lnTo>
                  <a:cubicBezTo>
                    <a:pt x="13299" y="2591"/>
                    <a:pt x="13299" y="2591"/>
                    <a:pt x="13299" y="2578"/>
                  </a:cubicBezTo>
                  <a:lnTo>
                    <a:pt x="13326" y="2578"/>
                  </a:lnTo>
                  <a:cubicBezTo>
                    <a:pt x="13339" y="2564"/>
                    <a:pt x="13339" y="2564"/>
                    <a:pt x="13352" y="2564"/>
                  </a:cubicBezTo>
                  <a:cubicBezTo>
                    <a:pt x="13366" y="2564"/>
                    <a:pt x="13366" y="2564"/>
                    <a:pt x="13379" y="2551"/>
                  </a:cubicBezTo>
                  <a:cubicBezTo>
                    <a:pt x="13392" y="2551"/>
                    <a:pt x="13392" y="2551"/>
                    <a:pt x="13406" y="2538"/>
                  </a:cubicBezTo>
                  <a:lnTo>
                    <a:pt x="13432" y="2538"/>
                  </a:lnTo>
                  <a:cubicBezTo>
                    <a:pt x="13432" y="2538"/>
                    <a:pt x="13432" y="2538"/>
                    <a:pt x="13432" y="2524"/>
                  </a:cubicBezTo>
                  <a:lnTo>
                    <a:pt x="13459" y="2524"/>
                  </a:lnTo>
                  <a:cubicBezTo>
                    <a:pt x="13473" y="2524"/>
                    <a:pt x="13473" y="2511"/>
                    <a:pt x="13486" y="2511"/>
                  </a:cubicBezTo>
                  <a:cubicBezTo>
                    <a:pt x="13499" y="2511"/>
                    <a:pt x="13499" y="2498"/>
                    <a:pt x="13513" y="2498"/>
                  </a:cubicBezTo>
                  <a:cubicBezTo>
                    <a:pt x="13526" y="2498"/>
                    <a:pt x="13526" y="2498"/>
                    <a:pt x="13539" y="2484"/>
                  </a:cubicBezTo>
                  <a:cubicBezTo>
                    <a:pt x="15515" y="1697"/>
                    <a:pt x="17411" y="735"/>
                    <a:pt x="187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164;p53">
              <a:extLst>
                <a:ext uri="{FF2B5EF4-FFF2-40B4-BE49-F238E27FC236}">
                  <a16:creationId xmlns:a16="http://schemas.microsoft.com/office/drawing/2014/main" id="{6AA57FE7-1981-4581-877B-A92F4E91F80F}"/>
                </a:ext>
              </a:extLst>
            </p:cNvPr>
            <p:cNvSpPr/>
            <p:nvPr/>
          </p:nvSpPr>
          <p:spPr>
            <a:xfrm rot="3868695">
              <a:off x="10621934" y="6538451"/>
              <a:ext cx="315894" cy="312623"/>
            </a:xfrm>
            <a:custGeom>
              <a:avLst/>
              <a:gdLst/>
              <a:ahLst/>
              <a:cxnLst/>
              <a:rect l="l" t="t" r="r" b="b"/>
              <a:pathLst>
                <a:path w="3380" h="3345" extrusionOk="0">
                  <a:moveTo>
                    <a:pt x="1403" y="1"/>
                  </a:moveTo>
                  <a:cubicBezTo>
                    <a:pt x="1320" y="1"/>
                    <a:pt x="1235" y="7"/>
                    <a:pt x="1149" y="20"/>
                  </a:cubicBezTo>
                  <a:cubicBezTo>
                    <a:pt x="896" y="73"/>
                    <a:pt x="495" y="167"/>
                    <a:pt x="1" y="300"/>
                  </a:cubicBezTo>
                  <a:cubicBezTo>
                    <a:pt x="535" y="194"/>
                    <a:pt x="949" y="114"/>
                    <a:pt x="1229" y="100"/>
                  </a:cubicBezTo>
                  <a:cubicBezTo>
                    <a:pt x="1282" y="95"/>
                    <a:pt x="1335" y="93"/>
                    <a:pt x="1387" y="93"/>
                  </a:cubicBezTo>
                  <a:cubicBezTo>
                    <a:pt x="2028" y="93"/>
                    <a:pt x="2579" y="468"/>
                    <a:pt x="2751" y="1048"/>
                  </a:cubicBezTo>
                  <a:lnTo>
                    <a:pt x="3125" y="2156"/>
                  </a:lnTo>
                  <a:cubicBezTo>
                    <a:pt x="3259" y="2570"/>
                    <a:pt x="3152" y="2998"/>
                    <a:pt x="2898" y="3345"/>
                  </a:cubicBezTo>
                  <a:cubicBezTo>
                    <a:pt x="3246" y="2958"/>
                    <a:pt x="3379" y="2423"/>
                    <a:pt x="3192" y="1943"/>
                  </a:cubicBezTo>
                  <a:lnTo>
                    <a:pt x="2751" y="861"/>
                  </a:lnTo>
                  <a:cubicBezTo>
                    <a:pt x="2540" y="333"/>
                    <a:pt x="2009" y="1"/>
                    <a:pt x="1403" y="1"/>
                  </a:cubicBezTo>
                  <a:close/>
                </a:path>
              </a:pathLst>
            </a:custGeom>
            <a:solidFill>
              <a:srgbClr val="384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165;p53">
              <a:extLst>
                <a:ext uri="{FF2B5EF4-FFF2-40B4-BE49-F238E27FC236}">
                  <a16:creationId xmlns:a16="http://schemas.microsoft.com/office/drawing/2014/main" id="{942949B2-51E9-4CC0-8837-C7981BF758DB}"/>
                </a:ext>
              </a:extLst>
            </p:cNvPr>
            <p:cNvSpPr/>
            <p:nvPr/>
          </p:nvSpPr>
          <p:spPr>
            <a:xfrm rot="3868695">
              <a:off x="7964511" y="3561318"/>
              <a:ext cx="74955" cy="65048"/>
            </a:xfrm>
            <a:custGeom>
              <a:avLst/>
              <a:gdLst/>
              <a:ahLst/>
              <a:cxnLst/>
              <a:rect l="l" t="t" r="r" b="b"/>
              <a:pathLst>
                <a:path w="802" h="696" extrusionOk="0">
                  <a:moveTo>
                    <a:pt x="802" y="1"/>
                  </a:moveTo>
                  <a:lnTo>
                    <a:pt x="802" y="1"/>
                  </a:lnTo>
                  <a:cubicBezTo>
                    <a:pt x="548" y="81"/>
                    <a:pt x="294" y="241"/>
                    <a:pt x="107" y="508"/>
                  </a:cubicBezTo>
                  <a:cubicBezTo>
                    <a:pt x="54" y="575"/>
                    <a:pt x="14" y="642"/>
                    <a:pt x="0" y="695"/>
                  </a:cubicBezTo>
                  <a:cubicBezTo>
                    <a:pt x="27" y="695"/>
                    <a:pt x="54" y="682"/>
                    <a:pt x="94" y="669"/>
                  </a:cubicBezTo>
                  <a:cubicBezTo>
                    <a:pt x="361" y="468"/>
                    <a:pt x="601" y="241"/>
                    <a:pt x="802" y="1"/>
                  </a:cubicBezTo>
                  <a:close/>
                </a:path>
              </a:pathLst>
            </a:custGeom>
            <a:solidFill>
              <a:srgbClr val="A77C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166;p53">
              <a:extLst>
                <a:ext uri="{FF2B5EF4-FFF2-40B4-BE49-F238E27FC236}">
                  <a16:creationId xmlns:a16="http://schemas.microsoft.com/office/drawing/2014/main" id="{B8AC05E0-ECBC-4437-9098-B4B08ADE9EBE}"/>
                </a:ext>
              </a:extLst>
            </p:cNvPr>
            <p:cNvSpPr/>
            <p:nvPr/>
          </p:nvSpPr>
          <p:spPr>
            <a:xfrm rot="3868678">
              <a:off x="7821796" y="3401129"/>
              <a:ext cx="292517" cy="168515"/>
            </a:xfrm>
            <a:custGeom>
              <a:avLst/>
              <a:gdLst/>
              <a:ahLst/>
              <a:cxnLst/>
              <a:rect l="l" t="t" r="r" b="b"/>
              <a:pathLst>
                <a:path w="2484" h="1431" extrusionOk="0">
                  <a:moveTo>
                    <a:pt x="1665" y="0"/>
                  </a:moveTo>
                  <a:cubicBezTo>
                    <a:pt x="1286" y="0"/>
                    <a:pt x="822" y="157"/>
                    <a:pt x="521" y="576"/>
                  </a:cubicBezTo>
                  <a:cubicBezTo>
                    <a:pt x="0" y="1284"/>
                    <a:pt x="1082" y="1431"/>
                    <a:pt x="1082" y="1431"/>
                  </a:cubicBezTo>
                  <a:lnTo>
                    <a:pt x="2203" y="897"/>
                  </a:lnTo>
                  <a:cubicBezTo>
                    <a:pt x="2203" y="897"/>
                    <a:pt x="2484" y="483"/>
                    <a:pt x="2244" y="189"/>
                  </a:cubicBezTo>
                  <a:cubicBezTo>
                    <a:pt x="2146" y="75"/>
                    <a:pt x="1925" y="0"/>
                    <a:pt x="1665" y="0"/>
                  </a:cubicBezTo>
                  <a:close/>
                </a:path>
              </a:pathLst>
            </a:custGeom>
            <a:solidFill>
              <a:srgbClr val="E3A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167;p53">
              <a:extLst>
                <a:ext uri="{FF2B5EF4-FFF2-40B4-BE49-F238E27FC236}">
                  <a16:creationId xmlns:a16="http://schemas.microsoft.com/office/drawing/2014/main" id="{B54FC84E-173E-4322-BBCA-9759F8080436}"/>
                </a:ext>
              </a:extLst>
            </p:cNvPr>
            <p:cNvSpPr/>
            <p:nvPr/>
          </p:nvSpPr>
          <p:spPr>
            <a:xfrm rot="3868695">
              <a:off x="7608955" y="4218559"/>
              <a:ext cx="66263" cy="52524"/>
            </a:xfrm>
            <a:custGeom>
              <a:avLst/>
              <a:gdLst/>
              <a:ahLst/>
              <a:cxnLst/>
              <a:rect l="l" t="t" r="r" b="b"/>
              <a:pathLst>
                <a:path w="709" h="562" extrusionOk="0">
                  <a:moveTo>
                    <a:pt x="708" y="0"/>
                  </a:moveTo>
                  <a:cubicBezTo>
                    <a:pt x="615" y="0"/>
                    <a:pt x="535" y="14"/>
                    <a:pt x="428" y="27"/>
                  </a:cubicBezTo>
                  <a:cubicBezTo>
                    <a:pt x="428" y="41"/>
                    <a:pt x="415" y="41"/>
                    <a:pt x="415" y="54"/>
                  </a:cubicBezTo>
                  <a:cubicBezTo>
                    <a:pt x="268" y="227"/>
                    <a:pt x="134" y="401"/>
                    <a:pt x="1" y="561"/>
                  </a:cubicBezTo>
                  <a:cubicBezTo>
                    <a:pt x="321" y="441"/>
                    <a:pt x="561" y="227"/>
                    <a:pt x="708" y="0"/>
                  </a:cubicBezTo>
                  <a:close/>
                </a:path>
              </a:pathLst>
            </a:custGeom>
            <a:solidFill>
              <a:srgbClr val="A77C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168;p53">
              <a:extLst>
                <a:ext uri="{FF2B5EF4-FFF2-40B4-BE49-F238E27FC236}">
                  <a16:creationId xmlns:a16="http://schemas.microsoft.com/office/drawing/2014/main" id="{22ECDD0A-67D0-4196-A9AB-145BB8B005EA}"/>
                </a:ext>
              </a:extLst>
            </p:cNvPr>
            <p:cNvSpPr/>
            <p:nvPr/>
          </p:nvSpPr>
          <p:spPr>
            <a:xfrm rot="3868695">
              <a:off x="7746479" y="4211979"/>
              <a:ext cx="8879" cy="8785"/>
            </a:xfrm>
            <a:custGeom>
              <a:avLst/>
              <a:gdLst/>
              <a:ahLst/>
              <a:cxnLst/>
              <a:rect l="l" t="t" r="r" b="b"/>
              <a:pathLst>
                <a:path w="95" h="94" extrusionOk="0">
                  <a:moveTo>
                    <a:pt x="68" y="0"/>
                  </a:moveTo>
                  <a:cubicBezTo>
                    <a:pt x="54" y="41"/>
                    <a:pt x="27" y="67"/>
                    <a:pt x="1" y="94"/>
                  </a:cubicBezTo>
                  <a:cubicBezTo>
                    <a:pt x="41" y="67"/>
                    <a:pt x="68" y="41"/>
                    <a:pt x="94" y="14"/>
                  </a:cubicBezTo>
                  <a:cubicBezTo>
                    <a:pt x="94" y="14"/>
                    <a:pt x="81" y="14"/>
                    <a:pt x="68" y="0"/>
                  </a:cubicBezTo>
                  <a:close/>
                </a:path>
              </a:pathLst>
            </a:custGeom>
            <a:solidFill>
              <a:srgbClr val="9960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169;p53">
              <a:extLst>
                <a:ext uri="{FF2B5EF4-FFF2-40B4-BE49-F238E27FC236}">
                  <a16:creationId xmlns:a16="http://schemas.microsoft.com/office/drawing/2014/main" id="{DAD663E4-B0C8-4229-A0EB-52781E96DFA0}"/>
                </a:ext>
              </a:extLst>
            </p:cNvPr>
            <p:cNvSpPr/>
            <p:nvPr/>
          </p:nvSpPr>
          <p:spPr>
            <a:xfrm rot="3868678">
              <a:off x="7423490" y="4080895"/>
              <a:ext cx="255423" cy="192656"/>
            </a:xfrm>
            <a:custGeom>
              <a:avLst/>
              <a:gdLst/>
              <a:ahLst/>
              <a:cxnLst/>
              <a:rect l="l" t="t" r="r" b="b"/>
              <a:pathLst>
                <a:path w="2169" h="1636" extrusionOk="0">
                  <a:moveTo>
                    <a:pt x="1445" y="0"/>
                  </a:moveTo>
                  <a:cubicBezTo>
                    <a:pt x="1429" y="0"/>
                    <a:pt x="1421" y="0"/>
                    <a:pt x="1421" y="0"/>
                  </a:cubicBezTo>
                  <a:lnTo>
                    <a:pt x="379" y="708"/>
                  </a:lnTo>
                  <a:cubicBezTo>
                    <a:pt x="379" y="708"/>
                    <a:pt x="1" y="1636"/>
                    <a:pt x="737" y="1636"/>
                  </a:cubicBezTo>
                  <a:cubicBezTo>
                    <a:pt x="771" y="1636"/>
                    <a:pt x="808" y="1634"/>
                    <a:pt x="846" y="1629"/>
                  </a:cubicBezTo>
                  <a:cubicBezTo>
                    <a:pt x="1714" y="1523"/>
                    <a:pt x="2168" y="668"/>
                    <a:pt x="2035" y="321"/>
                  </a:cubicBezTo>
                  <a:cubicBezTo>
                    <a:pt x="1931" y="20"/>
                    <a:pt x="1546" y="0"/>
                    <a:pt x="1445" y="0"/>
                  </a:cubicBezTo>
                  <a:close/>
                </a:path>
              </a:pathLst>
            </a:custGeom>
            <a:solidFill>
              <a:srgbClr val="E3A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170;p53">
              <a:extLst>
                <a:ext uri="{FF2B5EF4-FFF2-40B4-BE49-F238E27FC236}">
                  <a16:creationId xmlns:a16="http://schemas.microsoft.com/office/drawing/2014/main" id="{A6CA3D76-D8D5-4E8B-93FE-39CAC3DB82A3}"/>
                </a:ext>
              </a:extLst>
            </p:cNvPr>
            <p:cNvSpPr/>
            <p:nvPr/>
          </p:nvSpPr>
          <p:spPr>
            <a:xfrm rot="3868678">
              <a:off x="7156637" y="3807825"/>
              <a:ext cx="570903" cy="357403"/>
            </a:xfrm>
            <a:custGeom>
              <a:avLst/>
              <a:gdLst/>
              <a:ahLst/>
              <a:cxnLst/>
              <a:rect l="l" t="t" r="r" b="b"/>
              <a:pathLst>
                <a:path w="4848" h="3035" extrusionOk="0">
                  <a:moveTo>
                    <a:pt x="4848" y="1"/>
                  </a:moveTo>
                  <a:lnTo>
                    <a:pt x="4848" y="1"/>
                  </a:lnTo>
                  <a:cubicBezTo>
                    <a:pt x="3944" y="1452"/>
                    <a:pt x="2539" y="1740"/>
                    <a:pt x="1568" y="1740"/>
                  </a:cubicBezTo>
                  <a:cubicBezTo>
                    <a:pt x="932" y="1740"/>
                    <a:pt x="481" y="1616"/>
                    <a:pt x="481" y="1616"/>
                  </a:cubicBezTo>
                  <a:lnTo>
                    <a:pt x="1" y="2538"/>
                  </a:lnTo>
                  <a:cubicBezTo>
                    <a:pt x="1" y="2538"/>
                    <a:pt x="533" y="3034"/>
                    <a:pt x="1386" y="3034"/>
                  </a:cubicBezTo>
                  <a:cubicBezTo>
                    <a:pt x="1807" y="3034"/>
                    <a:pt x="2306" y="2913"/>
                    <a:pt x="2858" y="2551"/>
                  </a:cubicBezTo>
                  <a:cubicBezTo>
                    <a:pt x="4514" y="1456"/>
                    <a:pt x="4848" y="1"/>
                    <a:pt x="48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171;p53">
              <a:extLst>
                <a:ext uri="{FF2B5EF4-FFF2-40B4-BE49-F238E27FC236}">
                  <a16:creationId xmlns:a16="http://schemas.microsoft.com/office/drawing/2014/main" id="{23372903-48AB-47E1-A95E-59580B2A4FE4}"/>
                </a:ext>
              </a:extLst>
            </p:cNvPr>
            <p:cNvSpPr/>
            <p:nvPr/>
          </p:nvSpPr>
          <p:spPr>
            <a:xfrm rot="3868678">
              <a:off x="7469701" y="3279223"/>
              <a:ext cx="512730" cy="378483"/>
            </a:xfrm>
            <a:custGeom>
              <a:avLst/>
              <a:gdLst/>
              <a:ahLst/>
              <a:cxnLst/>
              <a:rect l="l" t="t" r="r" b="b"/>
              <a:pathLst>
                <a:path w="4354" h="3214" extrusionOk="0">
                  <a:moveTo>
                    <a:pt x="4003" y="1"/>
                  </a:moveTo>
                  <a:cubicBezTo>
                    <a:pt x="3506" y="1"/>
                    <a:pt x="2543" y="109"/>
                    <a:pt x="1510" y="810"/>
                  </a:cubicBezTo>
                  <a:cubicBezTo>
                    <a:pt x="1" y="1825"/>
                    <a:pt x="522" y="3214"/>
                    <a:pt x="522" y="3214"/>
                  </a:cubicBezTo>
                  <a:lnTo>
                    <a:pt x="1189" y="2867"/>
                  </a:lnTo>
                  <a:cubicBezTo>
                    <a:pt x="1189" y="2867"/>
                    <a:pt x="1763" y="623"/>
                    <a:pt x="4354" y="23"/>
                  </a:cubicBezTo>
                  <a:cubicBezTo>
                    <a:pt x="4354" y="23"/>
                    <a:pt x="4225" y="1"/>
                    <a:pt x="40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172;p53">
              <a:extLst>
                <a:ext uri="{FF2B5EF4-FFF2-40B4-BE49-F238E27FC236}">
                  <a16:creationId xmlns:a16="http://schemas.microsoft.com/office/drawing/2014/main" id="{3AF21E9A-7FB4-47B8-8C23-EC2CD3814A4C}"/>
                </a:ext>
              </a:extLst>
            </p:cNvPr>
            <p:cNvSpPr/>
            <p:nvPr/>
          </p:nvSpPr>
          <p:spPr>
            <a:xfrm rot="3868678">
              <a:off x="7150845" y="3332135"/>
              <a:ext cx="484349" cy="558892"/>
            </a:xfrm>
            <a:custGeom>
              <a:avLst/>
              <a:gdLst/>
              <a:ahLst/>
              <a:cxnLst/>
              <a:rect l="l" t="t" r="r" b="b"/>
              <a:pathLst>
                <a:path w="4113" h="4746" extrusionOk="0">
                  <a:moveTo>
                    <a:pt x="923" y="0"/>
                  </a:moveTo>
                  <a:cubicBezTo>
                    <a:pt x="884" y="0"/>
                    <a:pt x="847" y="5"/>
                    <a:pt x="815" y="18"/>
                  </a:cubicBezTo>
                  <a:cubicBezTo>
                    <a:pt x="187" y="299"/>
                    <a:pt x="0" y="1113"/>
                    <a:pt x="401" y="1661"/>
                  </a:cubicBezTo>
                  <a:cubicBezTo>
                    <a:pt x="681" y="2061"/>
                    <a:pt x="1135" y="2729"/>
                    <a:pt x="1603" y="3463"/>
                  </a:cubicBezTo>
                  <a:cubicBezTo>
                    <a:pt x="2179" y="4373"/>
                    <a:pt x="2656" y="4746"/>
                    <a:pt x="3029" y="4746"/>
                  </a:cubicBezTo>
                  <a:cubicBezTo>
                    <a:pt x="3357" y="4746"/>
                    <a:pt x="3603" y="4459"/>
                    <a:pt x="3766" y="3997"/>
                  </a:cubicBezTo>
                  <a:cubicBezTo>
                    <a:pt x="4113" y="3009"/>
                    <a:pt x="2123" y="259"/>
                    <a:pt x="1282" y="72"/>
                  </a:cubicBezTo>
                  <a:cubicBezTo>
                    <a:pt x="1191" y="51"/>
                    <a:pt x="1046" y="0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173;p53">
              <a:extLst>
                <a:ext uri="{FF2B5EF4-FFF2-40B4-BE49-F238E27FC236}">
                  <a16:creationId xmlns:a16="http://schemas.microsoft.com/office/drawing/2014/main" id="{1BAD5A29-FDCD-41B1-B7EB-4BC2D4C4730A}"/>
                </a:ext>
              </a:extLst>
            </p:cNvPr>
            <p:cNvSpPr/>
            <p:nvPr/>
          </p:nvSpPr>
          <p:spPr>
            <a:xfrm rot="3868695">
              <a:off x="8725488" y="5307857"/>
              <a:ext cx="7570" cy="3925"/>
            </a:xfrm>
            <a:custGeom>
              <a:avLst/>
              <a:gdLst/>
              <a:ahLst/>
              <a:cxnLst/>
              <a:rect l="l" t="t" r="r" b="b"/>
              <a:pathLst>
                <a:path w="81" h="42" extrusionOk="0"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lose/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lose/>
                  <a:moveTo>
                    <a:pt x="0" y="28"/>
                  </a:moveTo>
                  <a:lnTo>
                    <a:pt x="14" y="28"/>
                  </a:lnTo>
                  <a:lnTo>
                    <a:pt x="0" y="28"/>
                  </a:lnTo>
                  <a:close/>
                  <a:moveTo>
                    <a:pt x="14" y="28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lose/>
                  <a:moveTo>
                    <a:pt x="14" y="28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lose/>
                  <a:moveTo>
                    <a:pt x="14" y="28"/>
                  </a:moveTo>
                  <a:lnTo>
                    <a:pt x="14" y="28"/>
                  </a:lnTo>
                  <a:lnTo>
                    <a:pt x="14" y="28"/>
                  </a:lnTo>
                  <a:close/>
                  <a:moveTo>
                    <a:pt x="27" y="28"/>
                  </a:move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lose/>
                  <a:moveTo>
                    <a:pt x="27" y="14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lose/>
                  <a:moveTo>
                    <a:pt x="40" y="14"/>
                  </a:move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0" y="14"/>
                  </a:cubicBezTo>
                  <a:close/>
                  <a:moveTo>
                    <a:pt x="40" y="14"/>
                  </a:moveTo>
                  <a:lnTo>
                    <a:pt x="40" y="14"/>
                  </a:lnTo>
                  <a:lnTo>
                    <a:pt x="40" y="14"/>
                  </a:lnTo>
                  <a:close/>
                  <a:moveTo>
                    <a:pt x="40" y="14"/>
                  </a:moveTo>
                  <a:lnTo>
                    <a:pt x="40" y="14"/>
                  </a:lnTo>
                  <a:lnTo>
                    <a:pt x="40" y="14"/>
                  </a:lnTo>
                  <a:close/>
                  <a:moveTo>
                    <a:pt x="54" y="14"/>
                  </a:moveTo>
                  <a:cubicBezTo>
                    <a:pt x="54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lose/>
                  <a:moveTo>
                    <a:pt x="54" y="14"/>
                  </a:moveTo>
                  <a:cubicBezTo>
                    <a:pt x="54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lose/>
                  <a:moveTo>
                    <a:pt x="54" y="1"/>
                  </a:moveTo>
                  <a:lnTo>
                    <a:pt x="54" y="1"/>
                  </a:lnTo>
                  <a:lnTo>
                    <a:pt x="54" y="1"/>
                  </a:lnTo>
                  <a:close/>
                  <a:moveTo>
                    <a:pt x="80" y="1"/>
                  </a:moveTo>
                  <a:cubicBezTo>
                    <a:pt x="80" y="1"/>
                    <a:pt x="80" y="1"/>
                    <a:pt x="80" y="1"/>
                  </a:cubicBezTo>
                  <a:cubicBezTo>
                    <a:pt x="80" y="1"/>
                    <a:pt x="80" y="1"/>
                    <a:pt x="80" y="1"/>
                  </a:cubicBezTo>
                  <a:close/>
                </a:path>
              </a:pathLst>
            </a:custGeom>
            <a:solidFill>
              <a:srgbClr val="A65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174;p53">
              <a:extLst>
                <a:ext uri="{FF2B5EF4-FFF2-40B4-BE49-F238E27FC236}">
                  <a16:creationId xmlns:a16="http://schemas.microsoft.com/office/drawing/2014/main" id="{B87EBC8B-EC47-4B3E-BF99-C4A69973A5F2}"/>
                </a:ext>
              </a:extLst>
            </p:cNvPr>
            <p:cNvSpPr/>
            <p:nvPr/>
          </p:nvSpPr>
          <p:spPr>
            <a:xfrm rot="3868695">
              <a:off x="7788955" y="4777188"/>
              <a:ext cx="1091984" cy="1003384"/>
            </a:xfrm>
            <a:custGeom>
              <a:avLst/>
              <a:gdLst/>
              <a:ahLst/>
              <a:cxnLst/>
              <a:rect l="l" t="t" r="r" b="b"/>
              <a:pathLst>
                <a:path w="11684" h="10736" extrusionOk="0">
                  <a:moveTo>
                    <a:pt x="11684" y="1"/>
                  </a:moveTo>
                  <a:lnTo>
                    <a:pt x="4113" y="1643"/>
                  </a:lnTo>
                  <a:cubicBezTo>
                    <a:pt x="2097" y="2084"/>
                    <a:pt x="601" y="3779"/>
                    <a:pt x="428" y="5836"/>
                  </a:cubicBezTo>
                  <a:lnTo>
                    <a:pt x="1" y="10736"/>
                  </a:lnTo>
                  <a:lnTo>
                    <a:pt x="1416" y="7464"/>
                  </a:lnTo>
                  <a:lnTo>
                    <a:pt x="2551" y="4821"/>
                  </a:lnTo>
                  <a:cubicBezTo>
                    <a:pt x="2658" y="4567"/>
                    <a:pt x="2804" y="4340"/>
                    <a:pt x="2991" y="4126"/>
                  </a:cubicBezTo>
                  <a:cubicBezTo>
                    <a:pt x="3218" y="3886"/>
                    <a:pt x="3499" y="3686"/>
                    <a:pt x="3819" y="3539"/>
                  </a:cubicBezTo>
                  <a:cubicBezTo>
                    <a:pt x="6289" y="2444"/>
                    <a:pt x="7745" y="1803"/>
                    <a:pt x="7918" y="1723"/>
                  </a:cubicBezTo>
                  <a:cubicBezTo>
                    <a:pt x="7918" y="1710"/>
                    <a:pt x="7918" y="1710"/>
                    <a:pt x="7918" y="1710"/>
                  </a:cubicBezTo>
                  <a:lnTo>
                    <a:pt x="7945" y="1710"/>
                  </a:lnTo>
                  <a:cubicBezTo>
                    <a:pt x="7945" y="1710"/>
                    <a:pt x="7945" y="1696"/>
                    <a:pt x="7945" y="1696"/>
                  </a:cubicBezTo>
                  <a:lnTo>
                    <a:pt x="7972" y="1696"/>
                  </a:lnTo>
                  <a:lnTo>
                    <a:pt x="7972" y="1683"/>
                  </a:lnTo>
                  <a:lnTo>
                    <a:pt x="7998" y="1683"/>
                  </a:lnTo>
                  <a:cubicBezTo>
                    <a:pt x="8693" y="1376"/>
                    <a:pt x="10669" y="708"/>
                    <a:pt x="116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175;p53">
              <a:extLst>
                <a:ext uri="{FF2B5EF4-FFF2-40B4-BE49-F238E27FC236}">
                  <a16:creationId xmlns:a16="http://schemas.microsoft.com/office/drawing/2014/main" id="{6C42872E-8D28-4A61-9514-B612F452696C}"/>
                </a:ext>
              </a:extLst>
            </p:cNvPr>
            <p:cNvSpPr/>
            <p:nvPr/>
          </p:nvSpPr>
          <p:spPr>
            <a:xfrm rot="3868695">
              <a:off x="8860947" y="3966702"/>
              <a:ext cx="72431" cy="6355"/>
            </a:xfrm>
            <a:custGeom>
              <a:avLst/>
              <a:gdLst/>
              <a:ahLst/>
              <a:cxnLst/>
              <a:rect l="l" t="t" r="r" b="b"/>
              <a:pathLst>
                <a:path w="775" h="68" extrusionOk="0">
                  <a:moveTo>
                    <a:pt x="548" y="68"/>
                  </a:moveTo>
                  <a:cubicBezTo>
                    <a:pt x="374" y="68"/>
                    <a:pt x="187" y="41"/>
                    <a:pt x="0" y="1"/>
                  </a:cubicBezTo>
                  <a:cubicBezTo>
                    <a:pt x="187" y="41"/>
                    <a:pt x="374" y="68"/>
                    <a:pt x="548" y="68"/>
                  </a:cubicBezTo>
                  <a:cubicBezTo>
                    <a:pt x="628" y="68"/>
                    <a:pt x="695" y="68"/>
                    <a:pt x="775" y="54"/>
                  </a:cubicBezTo>
                  <a:lnTo>
                    <a:pt x="775" y="54"/>
                  </a:lnTo>
                  <a:cubicBezTo>
                    <a:pt x="695" y="68"/>
                    <a:pt x="628" y="68"/>
                    <a:pt x="548" y="68"/>
                  </a:cubicBezTo>
                </a:path>
              </a:pathLst>
            </a:custGeom>
            <a:solidFill>
              <a:srgbClr val="EA8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176;p53">
              <a:extLst>
                <a:ext uri="{FF2B5EF4-FFF2-40B4-BE49-F238E27FC236}">
                  <a16:creationId xmlns:a16="http://schemas.microsoft.com/office/drawing/2014/main" id="{61FAB681-7879-4CAE-BBB1-6EF57C9705E6}"/>
                </a:ext>
              </a:extLst>
            </p:cNvPr>
            <p:cNvSpPr/>
            <p:nvPr/>
          </p:nvSpPr>
          <p:spPr>
            <a:xfrm rot="3868695">
              <a:off x="8912854" y="4000319"/>
              <a:ext cx="288230" cy="185985"/>
            </a:xfrm>
            <a:custGeom>
              <a:avLst/>
              <a:gdLst/>
              <a:ahLst/>
              <a:cxnLst/>
              <a:rect l="l" t="t" r="r" b="b"/>
              <a:pathLst>
                <a:path w="3084" h="1990" extrusionOk="0">
                  <a:moveTo>
                    <a:pt x="3084" y="1"/>
                  </a:moveTo>
                  <a:lnTo>
                    <a:pt x="3084" y="1"/>
                  </a:lnTo>
                  <a:cubicBezTo>
                    <a:pt x="2567" y="422"/>
                    <a:pt x="2059" y="827"/>
                    <a:pt x="1599" y="1203"/>
                  </a:cubicBezTo>
                  <a:lnTo>
                    <a:pt x="1599" y="1203"/>
                  </a:lnTo>
                  <a:cubicBezTo>
                    <a:pt x="2064" y="832"/>
                    <a:pt x="2570" y="421"/>
                    <a:pt x="3084" y="1"/>
                  </a:cubicBezTo>
                  <a:close/>
                  <a:moveTo>
                    <a:pt x="1599" y="1203"/>
                  </a:moveTo>
                  <a:lnTo>
                    <a:pt x="1599" y="1203"/>
                  </a:lnTo>
                  <a:cubicBezTo>
                    <a:pt x="1472" y="1303"/>
                    <a:pt x="1349" y="1401"/>
                    <a:pt x="1229" y="1495"/>
                  </a:cubicBezTo>
                  <a:cubicBezTo>
                    <a:pt x="869" y="1776"/>
                    <a:pt x="441" y="1949"/>
                    <a:pt x="1" y="1989"/>
                  </a:cubicBezTo>
                  <a:cubicBezTo>
                    <a:pt x="441" y="1949"/>
                    <a:pt x="882" y="1776"/>
                    <a:pt x="1243" y="1495"/>
                  </a:cubicBezTo>
                  <a:cubicBezTo>
                    <a:pt x="1357" y="1400"/>
                    <a:pt x="1476" y="1302"/>
                    <a:pt x="1599" y="1203"/>
                  </a:cubicBezTo>
                  <a:close/>
                </a:path>
              </a:pathLst>
            </a:custGeom>
            <a:solidFill>
              <a:srgbClr val="A65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177;p53">
              <a:extLst>
                <a:ext uri="{FF2B5EF4-FFF2-40B4-BE49-F238E27FC236}">
                  <a16:creationId xmlns:a16="http://schemas.microsoft.com/office/drawing/2014/main" id="{1BBE7BCE-1B9C-4E51-B411-14E3D163CA54}"/>
                </a:ext>
              </a:extLst>
            </p:cNvPr>
            <p:cNvSpPr/>
            <p:nvPr/>
          </p:nvSpPr>
          <p:spPr>
            <a:xfrm rot="3868695">
              <a:off x="8425699" y="3625566"/>
              <a:ext cx="1335259" cy="595338"/>
            </a:xfrm>
            <a:custGeom>
              <a:avLst/>
              <a:gdLst/>
              <a:ahLst/>
              <a:cxnLst/>
              <a:rect l="l" t="t" r="r" b="b"/>
              <a:pathLst>
                <a:path w="14287" h="6370" extrusionOk="0">
                  <a:moveTo>
                    <a:pt x="14287" y="0"/>
                  </a:moveTo>
                  <a:lnTo>
                    <a:pt x="14287" y="0"/>
                  </a:lnTo>
                  <a:cubicBezTo>
                    <a:pt x="13286" y="775"/>
                    <a:pt x="11670" y="2096"/>
                    <a:pt x="10161" y="3325"/>
                  </a:cubicBezTo>
                  <a:cubicBezTo>
                    <a:pt x="9507" y="3859"/>
                    <a:pt x="8866" y="4380"/>
                    <a:pt x="8305" y="4820"/>
                  </a:cubicBezTo>
                  <a:cubicBezTo>
                    <a:pt x="7945" y="5101"/>
                    <a:pt x="7517" y="5274"/>
                    <a:pt x="7077" y="5314"/>
                  </a:cubicBezTo>
                  <a:cubicBezTo>
                    <a:pt x="6997" y="5328"/>
                    <a:pt x="6930" y="5328"/>
                    <a:pt x="6850" y="5328"/>
                  </a:cubicBezTo>
                  <a:cubicBezTo>
                    <a:pt x="6676" y="5328"/>
                    <a:pt x="6489" y="5301"/>
                    <a:pt x="6302" y="5261"/>
                  </a:cubicBezTo>
                  <a:lnTo>
                    <a:pt x="40" y="3752"/>
                  </a:lnTo>
                  <a:lnTo>
                    <a:pt x="0" y="3766"/>
                  </a:lnTo>
                  <a:lnTo>
                    <a:pt x="6569" y="6182"/>
                  </a:lnTo>
                  <a:cubicBezTo>
                    <a:pt x="6917" y="6302"/>
                    <a:pt x="7277" y="6369"/>
                    <a:pt x="7638" y="6369"/>
                  </a:cubicBezTo>
                  <a:cubicBezTo>
                    <a:pt x="8559" y="6369"/>
                    <a:pt x="9440" y="5969"/>
                    <a:pt x="10041" y="5221"/>
                  </a:cubicBezTo>
                  <a:lnTo>
                    <a:pt x="142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178;p53">
              <a:extLst>
                <a:ext uri="{FF2B5EF4-FFF2-40B4-BE49-F238E27FC236}">
                  <a16:creationId xmlns:a16="http://schemas.microsoft.com/office/drawing/2014/main" id="{75865BDE-6F48-4C51-9668-75A09DF36AE7}"/>
                </a:ext>
              </a:extLst>
            </p:cNvPr>
            <p:cNvSpPr/>
            <p:nvPr/>
          </p:nvSpPr>
          <p:spPr>
            <a:xfrm rot="3868695">
              <a:off x="9604942" y="5168871"/>
              <a:ext cx="25047" cy="20094"/>
            </a:xfrm>
            <a:custGeom>
              <a:avLst/>
              <a:gdLst/>
              <a:ahLst/>
              <a:cxnLst/>
              <a:rect l="l" t="t" r="r" b="b"/>
              <a:pathLst>
                <a:path w="268" h="215" extrusionOk="0">
                  <a:moveTo>
                    <a:pt x="268" y="214"/>
                  </a:moveTo>
                  <a:cubicBezTo>
                    <a:pt x="161" y="174"/>
                    <a:pt x="54" y="107"/>
                    <a:pt x="1" y="1"/>
                  </a:cubicBezTo>
                  <a:cubicBezTo>
                    <a:pt x="54" y="107"/>
                    <a:pt x="161" y="174"/>
                    <a:pt x="268" y="214"/>
                  </a:cubicBezTo>
                  <a:cubicBezTo>
                    <a:pt x="268" y="214"/>
                    <a:pt x="268" y="214"/>
                    <a:pt x="268" y="214"/>
                  </a:cubicBez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A780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179;p53">
              <a:extLst>
                <a:ext uri="{FF2B5EF4-FFF2-40B4-BE49-F238E27FC236}">
                  <a16:creationId xmlns:a16="http://schemas.microsoft.com/office/drawing/2014/main" id="{51EB38FB-8D52-485B-88E6-F7B620D9C3B4}"/>
                </a:ext>
              </a:extLst>
            </p:cNvPr>
            <p:cNvSpPr/>
            <p:nvPr/>
          </p:nvSpPr>
          <p:spPr>
            <a:xfrm rot="3868695">
              <a:off x="11661271" y="5541886"/>
              <a:ext cx="36262" cy="36262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388" y="388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88" y="388"/>
                  </a:lnTo>
                  <a:close/>
                </a:path>
              </a:pathLst>
            </a:custGeom>
            <a:solidFill>
              <a:srgbClr val="9A70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180;p53">
              <a:extLst>
                <a:ext uri="{FF2B5EF4-FFF2-40B4-BE49-F238E27FC236}">
                  <a16:creationId xmlns:a16="http://schemas.microsoft.com/office/drawing/2014/main" id="{B1E5E403-163C-45F8-9409-C9B7505C67C5}"/>
                </a:ext>
              </a:extLst>
            </p:cNvPr>
            <p:cNvSpPr/>
            <p:nvPr/>
          </p:nvSpPr>
          <p:spPr>
            <a:xfrm rot="3868695">
              <a:off x="9901175" y="4453828"/>
              <a:ext cx="1452645" cy="1724706"/>
            </a:xfrm>
            <a:custGeom>
              <a:avLst/>
              <a:gdLst/>
              <a:ahLst/>
              <a:cxnLst/>
              <a:rect l="l" t="t" r="r" b="b"/>
              <a:pathLst>
                <a:path w="15543" h="18454" extrusionOk="0">
                  <a:moveTo>
                    <a:pt x="14782" y="0"/>
                  </a:moveTo>
                  <a:cubicBezTo>
                    <a:pt x="13340" y="3619"/>
                    <a:pt x="1" y="15369"/>
                    <a:pt x="909" y="17372"/>
                  </a:cubicBezTo>
                  <a:cubicBezTo>
                    <a:pt x="1283" y="18200"/>
                    <a:pt x="1617" y="18453"/>
                    <a:pt x="1870" y="18453"/>
                  </a:cubicBezTo>
                  <a:lnTo>
                    <a:pt x="1924" y="18453"/>
                  </a:lnTo>
                  <a:cubicBezTo>
                    <a:pt x="1817" y="18413"/>
                    <a:pt x="1710" y="18346"/>
                    <a:pt x="1657" y="18240"/>
                  </a:cubicBezTo>
                  <a:cubicBezTo>
                    <a:pt x="1643" y="18213"/>
                    <a:pt x="1630" y="18186"/>
                    <a:pt x="1617" y="18159"/>
                  </a:cubicBezTo>
                  <a:cubicBezTo>
                    <a:pt x="1603" y="18106"/>
                    <a:pt x="1590" y="18053"/>
                    <a:pt x="1590" y="17999"/>
                  </a:cubicBezTo>
                  <a:cubicBezTo>
                    <a:pt x="1590" y="17879"/>
                    <a:pt x="1630" y="17759"/>
                    <a:pt x="1710" y="17665"/>
                  </a:cubicBezTo>
                  <a:cubicBezTo>
                    <a:pt x="2151" y="17211"/>
                    <a:pt x="2618" y="16691"/>
                    <a:pt x="3139" y="16063"/>
                  </a:cubicBezTo>
                  <a:cubicBezTo>
                    <a:pt x="3993" y="15008"/>
                    <a:pt x="13927" y="4193"/>
                    <a:pt x="15262" y="2190"/>
                  </a:cubicBezTo>
                  <a:cubicBezTo>
                    <a:pt x="15449" y="1923"/>
                    <a:pt x="15543" y="1616"/>
                    <a:pt x="15543" y="1322"/>
                  </a:cubicBezTo>
                  <a:cubicBezTo>
                    <a:pt x="15543" y="975"/>
                    <a:pt x="15409" y="641"/>
                    <a:pt x="15169" y="388"/>
                  </a:cubicBezTo>
                  <a:lnTo>
                    <a:pt x="147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181;p53">
              <a:extLst>
                <a:ext uri="{FF2B5EF4-FFF2-40B4-BE49-F238E27FC236}">
                  <a16:creationId xmlns:a16="http://schemas.microsoft.com/office/drawing/2014/main" id="{F11E6BF3-523D-4576-B72C-4496CCC02FE7}"/>
                </a:ext>
              </a:extLst>
            </p:cNvPr>
            <p:cNvSpPr/>
            <p:nvPr/>
          </p:nvSpPr>
          <p:spPr>
            <a:xfrm rot="3868695">
              <a:off x="10943593" y="6848150"/>
              <a:ext cx="72525" cy="167386"/>
            </a:xfrm>
            <a:custGeom>
              <a:avLst/>
              <a:gdLst/>
              <a:ahLst/>
              <a:cxnLst/>
              <a:rect l="l" t="t" r="r" b="b"/>
              <a:pathLst>
                <a:path w="776" h="1791" extrusionOk="0">
                  <a:moveTo>
                    <a:pt x="68" y="1"/>
                  </a:moveTo>
                  <a:lnTo>
                    <a:pt x="1" y="94"/>
                  </a:lnTo>
                  <a:cubicBezTo>
                    <a:pt x="535" y="495"/>
                    <a:pt x="655" y="949"/>
                    <a:pt x="655" y="1283"/>
                  </a:cubicBezTo>
                  <a:cubicBezTo>
                    <a:pt x="655" y="1430"/>
                    <a:pt x="642" y="1536"/>
                    <a:pt x="615" y="1617"/>
                  </a:cubicBezTo>
                  <a:cubicBezTo>
                    <a:pt x="602" y="1657"/>
                    <a:pt x="602" y="1697"/>
                    <a:pt x="588" y="1710"/>
                  </a:cubicBezTo>
                  <a:lnTo>
                    <a:pt x="588" y="1737"/>
                  </a:lnTo>
                  <a:lnTo>
                    <a:pt x="575" y="1750"/>
                  </a:lnTo>
                  <a:lnTo>
                    <a:pt x="695" y="1790"/>
                  </a:lnTo>
                  <a:cubicBezTo>
                    <a:pt x="695" y="1790"/>
                    <a:pt x="775" y="1577"/>
                    <a:pt x="775" y="1283"/>
                  </a:cubicBezTo>
                  <a:cubicBezTo>
                    <a:pt x="775" y="922"/>
                    <a:pt x="642" y="415"/>
                    <a:pt x="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182;p53">
              <a:extLst>
                <a:ext uri="{FF2B5EF4-FFF2-40B4-BE49-F238E27FC236}">
                  <a16:creationId xmlns:a16="http://schemas.microsoft.com/office/drawing/2014/main" id="{3A55723C-F534-4935-A826-AE8112E2C19D}"/>
                </a:ext>
              </a:extLst>
            </p:cNvPr>
            <p:cNvSpPr/>
            <p:nvPr/>
          </p:nvSpPr>
          <p:spPr>
            <a:xfrm rot="3868695">
              <a:off x="11026220" y="6940145"/>
              <a:ext cx="72431" cy="167293"/>
            </a:xfrm>
            <a:custGeom>
              <a:avLst/>
              <a:gdLst/>
              <a:ahLst/>
              <a:cxnLst/>
              <a:rect l="l" t="t" r="r" b="b"/>
              <a:pathLst>
                <a:path w="775" h="1790" extrusionOk="0">
                  <a:moveTo>
                    <a:pt x="67" y="0"/>
                  </a:moveTo>
                  <a:lnTo>
                    <a:pt x="0" y="94"/>
                  </a:lnTo>
                  <a:cubicBezTo>
                    <a:pt x="535" y="494"/>
                    <a:pt x="655" y="948"/>
                    <a:pt x="655" y="1295"/>
                  </a:cubicBezTo>
                  <a:cubicBezTo>
                    <a:pt x="655" y="1429"/>
                    <a:pt x="628" y="1536"/>
                    <a:pt x="615" y="1629"/>
                  </a:cubicBezTo>
                  <a:cubicBezTo>
                    <a:pt x="601" y="1669"/>
                    <a:pt x="588" y="1696"/>
                    <a:pt x="588" y="1723"/>
                  </a:cubicBezTo>
                  <a:lnTo>
                    <a:pt x="575" y="1736"/>
                  </a:lnTo>
                  <a:lnTo>
                    <a:pt x="575" y="1749"/>
                  </a:lnTo>
                  <a:lnTo>
                    <a:pt x="681" y="1789"/>
                  </a:lnTo>
                  <a:cubicBezTo>
                    <a:pt x="695" y="1789"/>
                    <a:pt x="775" y="1589"/>
                    <a:pt x="775" y="1295"/>
                  </a:cubicBezTo>
                  <a:cubicBezTo>
                    <a:pt x="775" y="921"/>
                    <a:pt x="641" y="414"/>
                    <a:pt x="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183;p53">
              <a:extLst>
                <a:ext uri="{FF2B5EF4-FFF2-40B4-BE49-F238E27FC236}">
                  <a16:creationId xmlns:a16="http://schemas.microsoft.com/office/drawing/2014/main" id="{5ADA116C-02CC-42B2-942A-3A2B085F65CA}"/>
                </a:ext>
              </a:extLst>
            </p:cNvPr>
            <p:cNvSpPr/>
            <p:nvPr/>
          </p:nvSpPr>
          <p:spPr>
            <a:xfrm rot="3868695">
              <a:off x="11108248" y="7031727"/>
              <a:ext cx="72525" cy="168508"/>
            </a:xfrm>
            <a:custGeom>
              <a:avLst/>
              <a:gdLst/>
              <a:ahLst/>
              <a:cxnLst/>
              <a:rect l="l" t="t" r="r" b="b"/>
              <a:pathLst>
                <a:path w="776" h="1803" extrusionOk="0">
                  <a:moveTo>
                    <a:pt x="68" y="0"/>
                  </a:moveTo>
                  <a:lnTo>
                    <a:pt x="1" y="107"/>
                  </a:lnTo>
                  <a:cubicBezTo>
                    <a:pt x="535" y="494"/>
                    <a:pt x="642" y="962"/>
                    <a:pt x="655" y="1295"/>
                  </a:cubicBezTo>
                  <a:cubicBezTo>
                    <a:pt x="655" y="1429"/>
                    <a:pt x="628" y="1549"/>
                    <a:pt x="615" y="1629"/>
                  </a:cubicBezTo>
                  <a:cubicBezTo>
                    <a:pt x="602" y="1669"/>
                    <a:pt x="588" y="1696"/>
                    <a:pt x="588" y="1723"/>
                  </a:cubicBezTo>
                  <a:lnTo>
                    <a:pt x="575" y="1749"/>
                  </a:lnTo>
                  <a:lnTo>
                    <a:pt x="682" y="1803"/>
                  </a:lnTo>
                  <a:cubicBezTo>
                    <a:pt x="682" y="1789"/>
                    <a:pt x="762" y="1589"/>
                    <a:pt x="775" y="1295"/>
                  </a:cubicBezTo>
                  <a:cubicBezTo>
                    <a:pt x="775" y="922"/>
                    <a:pt x="642" y="414"/>
                    <a:pt x="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184;p53">
              <a:extLst>
                <a:ext uri="{FF2B5EF4-FFF2-40B4-BE49-F238E27FC236}">
                  <a16:creationId xmlns:a16="http://schemas.microsoft.com/office/drawing/2014/main" id="{C04BB630-F9FF-4615-9E1B-49702A2290A4}"/>
                </a:ext>
              </a:extLst>
            </p:cNvPr>
            <p:cNvSpPr/>
            <p:nvPr/>
          </p:nvSpPr>
          <p:spPr>
            <a:xfrm rot="3868695">
              <a:off x="11809062" y="5526366"/>
              <a:ext cx="129816" cy="123554"/>
            </a:xfrm>
            <a:custGeom>
              <a:avLst/>
              <a:gdLst/>
              <a:ahLst/>
              <a:cxnLst/>
              <a:rect l="l" t="t" r="r" b="b"/>
              <a:pathLst>
                <a:path w="1389" h="1322" extrusionOk="0">
                  <a:moveTo>
                    <a:pt x="27" y="0"/>
                  </a:moveTo>
                  <a:lnTo>
                    <a:pt x="0" y="120"/>
                  </a:lnTo>
                  <a:cubicBezTo>
                    <a:pt x="601" y="200"/>
                    <a:pt x="908" y="507"/>
                    <a:pt x="1082" y="788"/>
                  </a:cubicBezTo>
                  <a:cubicBezTo>
                    <a:pt x="1162" y="921"/>
                    <a:pt x="1215" y="1055"/>
                    <a:pt x="1242" y="1162"/>
                  </a:cubicBezTo>
                  <a:cubicBezTo>
                    <a:pt x="1255" y="1202"/>
                    <a:pt x="1269" y="1242"/>
                    <a:pt x="1269" y="1268"/>
                  </a:cubicBezTo>
                  <a:lnTo>
                    <a:pt x="1269" y="1309"/>
                  </a:lnTo>
                  <a:lnTo>
                    <a:pt x="1269" y="1322"/>
                  </a:lnTo>
                  <a:lnTo>
                    <a:pt x="1389" y="1309"/>
                  </a:lnTo>
                  <a:cubicBezTo>
                    <a:pt x="1389" y="1295"/>
                    <a:pt x="1362" y="1028"/>
                    <a:pt x="1175" y="721"/>
                  </a:cubicBezTo>
                  <a:cubicBezTo>
                    <a:pt x="1002" y="414"/>
                    <a:pt x="655" y="94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185;p53">
              <a:extLst>
                <a:ext uri="{FF2B5EF4-FFF2-40B4-BE49-F238E27FC236}">
                  <a16:creationId xmlns:a16="http://schemas.microsoft.com/office/drawing/2014/main" id="{746AA2E2-CEA7-49BF-B1E3-7283D01E2301}"/>
                </a:ext>
              </a:extLst>
            </p:cNvPr>
            <p:cNvSpPr/>
            <p:nvPr/>
          </p:nvSpPr>
          <p:spPr>
            <a:xfrm rot="3868695">
              <a:off x="11886701" y="5555638"/>
              <a:ext cx="129816" cy="123647"/>
            </a:xfrm>
            <a:custGeom>
              <a:avLst/>
              <a:gdLst/>
              <a:ahLst/>
              <a:cxnLst/>
              <a:rect l="l" t="t" r="r" b="b"/>
              <a:pathLst>
                <a:path w="1389" h="1323" extrusionOk="0">
                  <a:moveTo>
                    <a:pt x="14" y="1"/>
                  </a:moveTo>
                  <a:lnTo>
                    <a:pt x="0" y="121"/>
                  </a:lnTo>
                  <a:cubicBezTo>
                    <a:pt x="588" y="214"/>
                    <a:pt x="908" y="508"/>
                    <a:pt x="1068" y="789"/>
                  </a:cubicBezTo>
                  <a:cubicBezTo>
                    <a:pt x="1162" y="935"/>
                    <a:pt x="1202" y="1069"/>
                    <a:pt x="1229" y="1162"/>
                  </a:cubicBezTo>
                  <a:cubicBezTo>
                    <a:pt x="1242" y="1216"/>
                    <a:pt x="1255" y="1256"/>
                    <a:pt x="1255" y="1283"/>
                  </a:cubicBezTo>
                  <a:lnTo>
                    <a:pt x="1269" y="1309"/>
                  </a:lnTo>
                  <a:lnTo>
                    <a:pt x="1269" y="1323"/>
                  </a:lnTo>
                  <a:lnTo>
                    <a:pt x="1389" y="1309"/>
                  </a:lnTo>
                  <a:cubicBezTo>
                    <a:pt x="1389" y="1309"/>
                    <a:pt x="1362" y="1029"/>
                    <a:pt x="1175" y="735"/>
                  </a:cubicBezTo>
                  <a:cubicBezTo>
                    <a:pt x="988" y="428"/>
                    <a:pt x="641" y="94"/>
                    <a:pt x="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186;p53">
              <a:extLst>
                <a:ext uri="{FF2B5EF4-FFF2-40B4-BE49-F238E27FC236}">
                  <a16:creationId xmlns:a16="http://schemas.microsoft.com/office/drawing/2014/main" id="{053360DF-D03E-4F6A-AC0C-19A7083F7194}"/>
                </a:ext>
              </a:extLst>
            </p:cNvPr>
            <p:cNvSpPr/>
            <p:nvPr/>
          </p:nvSpPr>
          <p:spPr>
            <a:xfrm rot="3868695">
              <a:off x="11961492" y="5483870"/>
              <a:ext cx="404400" cy="385521"/>
            </a:xfrm>
            <a:custGeom>
              <a:avLst/>
              <a:gdLst/>
              <a:ahLst/>
              <a:cxnLst/>
              <a:rect l="l" t="t" r="r" b="b"/>
              <a:pathLst>
                <a:path w="4327" h="4125" extrusionOk="0">
                  <a:moveTo>
                    <a:pt x="2729" y="0"/>
                  </a:moveTo>
                  <a:cubicBezTo>
                    <a:pt x="2348" y="0"/>
                    <a:pt x="1906" y="121"/>
                    <a:pt x="1416" y="360"/>
                  </a:cubicBezTo>
                  <a:cubicBezTo>
                    <a:pt x="988" y="573"/>
                    <a:pt x="494" y="1107"/>
                    <a:pt x="0" y="1788"/>
                  </a:cubicBezTo>
                  <a:cubicBezTo>
                    <a:pt x="187" y="1601"/>
                    <a:pt x="388" y="1454"/>
                    <a:pt x="561" y="1361"/>
                  </a:cubicBezTo>
                  <a:cubicBezTo>
                    <a:pt x="1049" y="1123"/>
                    <a:pt x="1487" y="1004"/>
                    <a:pt x="1865" y="1004"/>
                  </a:cubicBezTo>
                  <a:cubicBezTo>
                    <a:pt x="2699" y="1004"/>
                    <a:pt x="3241" y="1583"/>
                    <a:pt x="3378" y="2750"/>
                  </a:cubicBezTo>
                  <a:cubicBezTo>
                    <a:pt x="3419" y="3204"/>
                    <a:pt x="3258" y="3671"/>
                    <a:pt x="2951" y="4125"/>
                  </a:cubicBezTo>
                  <a:cubicBezTo>
                    <a:pt x="3726" y="3390"/>
                    <a:pt x="4326" y="2536"/>
                    <a:pt x="4233" y="1748"/>
                  </a:cubicBezTo>
                  <a:cubicBezTo>
                    <a:pt x="4105" y="576"/>
                    <a:pt x="3562" y="0"/>
                    <a:pt x="2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187;p53">
              <a:extLst>
                <a:ext uri="{FF2B5EF4-FFF2-40B4-BE49-F238E27FC236}">
                  <a16:creationId xmlns:a16="http://schemas.microsoft.com/office/drawing/2014/main" id="{B9B007E3-242B-47BC-980D-325D385E8245}"/>
                </a:ext>
              </a:extLst>
            </p:cNvPr>
            <p:cNvSpPr/>
            <p:nvPr/>
          </p:nvSpPr>
          <p:spPr>
            <a:xfrm rot="3868695">
              <a:off x="10999328" y="7012277"/>
              <a:ext cx="410662" cy="378232"/>
            </a:xfrm>
            <a:custGeom>
              <a:avLst/>
              <a:gdLst/>
              <a:ahLst/>
              <a:cxnLst/>
              <a:rect l="l" t="t" r="r" b="b"/>
              <a:pathLst>
                <a:path w="4394" h="4047" extrusionOk="0">
                  <a:moveTo>
                    <a:pt x="1885" y="0"/>
                  </a:moveTo>
                  <a:cubicBezTo>
                    <a:pt x="1395" y="0"/>
                    <a:pt x="729" y="250"/>
                    <a:pt x="0" y="615"/>
                  </a:cubicBezTo>
                  <a:cubicBezTo>
                    <a:pt x="254" y="535"/>
                    <a:pt x="494" y="495"/>
                    <a:pt x="695" y="495"/>
                  </a:cubicBezTo>
                  <a:cubicBezTo>
                    <a:pt x="2430" y="535"/>
                    <a:pt x="3178" y="1416"/>
                    <a:pt x="2564" y="3018"/>
                  </a:cubicBezTo>
                  <a:cubicBezTo>
                    <a:pt x="2404" y="3432"/>
                    <a:pt x="2043" y="3779"/>
                    <a:pt x="1562" y="4046"/>
                  </a:cubicBezTo>
                  <a:cubicBezTo>
                    <a:pt x="2591" y="3739"/>
                    <a:pt x="3498" y="3259"/>
                    <a:pt x="3792" y="2511"/>
                  </a:cubicBezTo>
                  <a:cubicBezTo>
                    <a:pt x="4393" y="909"/>
                    <a:pt x="3659" y="27"/>
                    <a:pt x="1923" y="1"/>
                  </a:cubicBezTo>
                  <a:cubicBezTo>
                    <a:pt x="1910" y="0"/>
                    <a:pt x="1898" y="0"/>
                    <a:pt x="18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188;p53">
              <a:extLst>
                <a:ext uri="{FF2B5EF4-FFF2-40B4-BE49-F238E27FC236}">
                  <a16:creationId xmlns:a16="http://schemas.microsoft.com/office/drawing/2014/main" id="{ACA2D4B4-BA9E-4517-9B84-C3DD5435A2C1}"/>
                </a:ext>
              </a:extLst>
            </p:cNvPr>
            <p:cNvSpPr/>
            <p:nvPr/>
          </p:nvSpPr>
          <p:spPr>
            <a:xfrm rot="3868695">
              <a:off x="8929604" y="1971331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A6D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189;p53">
              <a:extLst>
                <a:ext uri="{FF2B5EF4-FFF2-40B4-BE49-F238E27FC236}">
                  <a16:creationId xmlns:a16="http://schemas.microsoft.com/office/drawing/2014/main" id="{F221573B-4986-4E0F-9DF4-38567607060B}"/>
                </a:ext>
              </a:extLst>
            </p:cNvPr>
            <p:cNvSpPr/>
            <p:nvPr/>
          </p:nvSpPr>
          <p:spPr>
            <a:xfrm rot="3868695">
              <a:off x="8882420" y="1997452"/>
              <a:ext cx="88693" cy="48786"/>
            </a:xfrm>
            <a:custGeom>
              <a:avLst/>
              <a:gdLst/>
              <a:ahLst/>
              <a:cxnLst/>
              <a:rect l="l" t="t" r="r" b="b"/>
              <a:pathLst>
                <a:path w="949" h="522" extrusionOk="0">
                  <a:moveTo>
                    <a:pt x="949" y="521"/>
                  </a:moveTo>
                  <a:cubicBezTo>
                    <a:pt x="922" y="495"/>
                    <a:pt x="575" y="294"/>
                    <a:pt x="1" y="1"/>
                  </a:cubicBezTo>
                  <a:lnTo>
                    <a:pt x="1" y="1"/>
                  </a:lnTo>
                  <a:cubicBezTo>
                    <a:pt x="575" y="294"/>
                    <a:pt x="922" y="495"/>
                    <a:pt x="949" y="521"/>
                  </a:cubicBezTo>
                  <a:close/>
                </a:path>
              </a:pathLst>
            </a:custGeom>
            <a:solidFill>
              <a:srgbClr val="8A54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190;p53">
              <a:extLst>
                <a:ext uri="{FF2B5EF4-FFF2-40B4-BE49-F238E27FC236}">
                  <a16:creationId xmlns:a16="http://schemas.microsoft.com/office/drawing/2014/main" id="{7AD5E5F1-449C-4184-90DF-B1A217DF064E}"/>
                </a:ext>
              </a:extLst>
            </p:cNvPr>
            <p:cNvSpPr/>
            <p:nvPr/>
          </p:nvSpPr>
          <p:spPr>
            <a:xfrm rot="3868695">
              <a:off x="6702193" y="3034486"/>
              <a:ext cx="3032488" cy="2648929"/>
            </a:xfrm>
            <a:custGeom>
              <a:avLst/>
              <a:gdLst/>
              <a:ahLst/>
              <a:cxnLst/>
              <a:rect l="l" t="t" r="r" b="b"/>
              <a:pathLst>
                <a:path w="32447" h="28343" extrusionOk="0">
                  <a:moveTo>
                    <a:pt x="24199" y="1"/>
                  </a:moveTo>
                  <a:cubicBezTo>
                    <a:pt x="24007" y="1"/>
                    <a:pt x="23840" y="41"/>
                    <a:pt x="23714" y="130"/>
                  </a:cubicBezTo>
                  <a:cubicBezTo>
                    <a:pt x="22539" y="984"/>
                    <a:pt x="19294" y="3681"/>
                    <a:pt x="17211" y="5350"/>
                  </a:cubicBezTo>
                  <a:cubicBezTo>
                    <a:pt x="16795" y="5677"/>
                    <a:pt x="16283" y="5857"/>
                    <a:pt x="15757" y="5857"/>
                  </a:cubicBezTo>
                  <a:cubicBezTo>
                    <a:pt x="15575" y="5857"/>
                    <a:pt x="15391" y="5836"/>
                    <a:pt x="15208" y="5791"/>
                  </a:cubicBezTo>
                  <a:lnTo>
                    <a:pt x="8439" y="4162"/>
                  </a:lnTo>
                  <a:cubicBezTo>
                    <a:pt x="8222" y="4119"/>
                    <a:pt x="8001" y="4095"/>
                    <a:pt x="7781" y="4095"/>
                  </a:cubicBezTo>
                  <a:cubicBezTo>
                    <a:pt x="7594" y="4095"/>
                    <a:pt x="7407" y="4112"/>
                    <a:pt x="7224" y="4149"/>
                  </a:cubicBezTo>
                  <a:lnTo>
                    <a:pt x="0" y="5390"/>
                  </a:lnTo>
                  <a:lnTo>
                    <a:pt x="414" y="7420"/>
                  </a:lnTo>
                  <a:lnTo>
                    <a:pt x="6516" y="6659"/>
                  </a:lnTo>
                  <a:cubicBezTo>
                    <a:pt x="6647" y="6642"/>
                    <a:pt x="6778" y="6634"/>
                    <a:pt x="6908" y="6634"/>
                  </a:cubicBezTo>
                  <a:cubicBezTo>
                    <a:pt x="7414" y="6634"/>
                    <a:pt x="7907" y="6756"/>
                    <a:pt x="8332" y="6979"/>
                  </a:cubicBezTo>
                  <a:cubicBezTo>
                    <a:pt x="8332" y="6979"/>
                    <a:pt x="10882" y="7500"/>
                    <a:pt x="13499" y="10371"/>
                  </a:cubicBezTo>
                  <a:cubicBezTo>
                    <a:pt x="13887" y="10811"/>
                    <a:pt x="14220" y="11265"/>
                    <a:pt x="14514" y="11572"/>
                  </a:cubicBezTo>
                  <a:cubicBezTo>
                    <a:pt x="14661" y="11719"/>
                    <a:pt x="15262" y="11746"/>
                    <a:pt x="15769" y="12601"/>
                  </a:cubicBezTo>
                  <a:cubicBezTo>
                    <a:pt x="16330" y="13549"/>
                    <a:pt x="15836" y="13922"/>
                    <a:pt x="16103" y="14323"/>
                  </a:cubicBezTo>
                  <a:cubicBezTo>
                    <a:pt x="16490" y="14897"/>
                    <a:pt x="16757" y="15511"/>
                    <a:pt x="16931" y="15992"/>
                  </a:cubicBezTo>
                  <a:cubicBezTo>
                    <a:pt x="17144" y="16566"/>
                    <a:pt x="17184" y="17180"/>
                    <a:pt x="17064" y="17781"/>
                  </a:cubicBezTo>
                  <a:lnTo>
                    <a:pt x="16397" y="21066"/>
                  </a:lnTo>
                  <a:cubicBezTo>
                    <a:pt x="16290" y="21640"/>
                    <a:pt x="15956" y="22134"/>
                    <a:pt x="15489" y="22454"/>
                  </a:cubicBezTo>
                  <a:lnTo>
                    <a:pt x="9868" y="26500"/>
                  </a:lnTo>
                  <a:lnTo>
                    <a:pt x="10882" y="28343"/>
                  </a:lnTo>
                  <a:lnTo>
                    <a:pt x="18760" y="24043"/>
                  </a:lnTo>
                  <a:cubicBezTo>
                    <a:pt x="19161" y="23803"/>
                    <a:pt x="19468" y="23443"/>
                    <a:pt x="19641" y="23029"/>
                  </a:cubicBezTo>
                  <a:lnTo>
                    <a:pt x="22352" y="16740"/>
                  </a:lnTo>
                  <a:cubicBezTo>
                    <a:pt x="22592" y="16166"/>
                    <a:pt x="23046" y="15712"/>
                    <a:pt x="23620" y="15458"/>
                  </a:cubicBezTo>
                  <a:cubicBezTo>
                    <a:pt x="26090" y="14363"/>
                    <a:pt x="27546" y="13722"/>
                    <a:pt x="27719" y="13642"/>
                  </a:cubicBezTo>
                  <a:cubicBezTo>
                    <a:pt x="28400" y="13308"/>
                    <a:pt x="31057" y="12454"/>
                    <a:pt x="31845" y="11613"/>
                  </a:cubicBezTo>
                  <a:cubicBezTo>
                    <a:pt x="32446" y="10998"/>
                    <a:pt x="31578" y="9062"/>
                    <a:pt x="30630" y="7994"/>
                  </a:cubicBezTo>
                  <a:cubicBezTo>
                    <a:pt x="28747" y="5884"/>
                    <a:pt x="28067" y="4416"/>
                    <a:pt x="26758" y="1585"/>
                  </a:cubicBezTo>
                  <a:cubicBezTo>
                    <a:pt x="26377" y="780"/>
                    <a:pt x="25047" y="1"/>
                    <a:pt x="24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191;p53">
              <a:extLst>
                <a:ext uri="{FF2B5EF4-FFF2-40B4-BE49-F238E27FC236}">
                  <a16:creationId xmlns:a16="http://schemas.microsoft.com/office/drawing/2014/main" id="{BBBE1A9E-E6AE-4FD8-8366-27D770F88B64}"/>
                </a:ext>
              </a:extLst>
            </p:cNvPr>
            <p:cNvSpPr/>
            <p:nvPr/>
          </p:nvSpPr>
          <p:spPr>
            <a:xfrm rot="-3600156" flipH="1">
              <a:off x="7593244" y="3938711"/>
              <a:ext cx="138882" cy="71762"/>
            </a:xfrm>
            <a:custGeom>
              <a:avLst/>
              <a:gdLst/>
              <a:ahLst/>
              <a:cxnLst/>
              <a:rect l="l" t="t" r="r" b="b"/>
              <a:pathLst>
                <a:path w="2282" h="1179" extrusionOk="0">
                  <a:moveTo>
                    <a:pt x="1103" y="1"/>
                  </a:moveTo>
                  <a:cubicBezTo>
                    <a:pt x="802" y="26"/>
                    <a:pt x="527" y="201"/>
                    <a:pt x="351" y="427"/>
                  </a:cubicBezTo>
                  <a:cubicBezTo>
                    <a:pt x="276" y="552"/>
                    <a:pt x="226" y="678"/>
                    <a:pt x="151" y="803"/>
                  </a:cubicBezTo>
                  <a:cubicBezTo>
                    <a:pt x="101" y="928"/>
                    <a:pt x="51" y="1054"/>
                    <a:pt x="0" y="1179"/>
                  </a:cubicBezTo>
                  <a:cubicBezTo>
                    <a:pt x="151" y="953"/>
                    <a:pt x="276" y="703"/>
                    <a:pt x="477" y="527"/>
                  </a:cubicBezTo>
                  <a:cubicBezTo>
                    <a:pt x="652" y="327"/>
                    <a:pt x="878" y="201"/>
                    <a:pt x="1103" y="201"/>
                  </a:cubicBezTo>
                  <a:cubicBezTo>
                    <a:pt x="1125" y="199"/>
                    <a:pt x="1146" y="198"/>
                    <a:pt x="1168" y="198"/>
                  </a:cubicBezTo>
                  <a:cubicBezTo>
                    <a:pt x="1397" y="198"/>
                    <a:pt x="1622" y="315"/>
                    <a:pt x="1805" y="452"/>
                  </a:cubicBezTo>
                  <a:cubicBezTo>
                    <a:pt x="2005" y="602"/>
                    <a:pt x="2206" y="828"/>
                    <a:pt x="2281" y="1079"/>
                  </a:cubicBezTo>
                  <a:cubicBezTo>
                    <a:pt x="2281" y="803"/>
                    <a:pt x="2106" y="552"/>
                    <a:pt x="1905" y="352"/>
                  </a:cubicBezTo>
                  <a:cubicBezTo>
                    <a:pt x="1705" y="151"/>
                    <a:pt x="1404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192;p53">
              <a:extLst>
                <a:ext uri="{FF2B5EF4-FFF2-40B4-BE49-F238E27FC236}">
                  <a16:creationId xmlns:a16="http://schemas.microsoft.com/office/drawing/2014/main" id="{E383ADCF-565E-403E-86FC-FAE240C79B87}"/>
                </a:ext>
              </a:extLst>
            </p:cNvPr>
            <p:cNvSpPr/>
            <p:nvPr/>
          </p:nvSpPr>
          <p:spPr>
            <a:xfrm rot="-3600156" flipH="1">
              <a:off x="7770094" y="3648791"/>
              <a:ext cx="137361" cy="71944"/>
            </a:xfrm>
            <a:custGeom>
              <a:avLst/>
              <a:gdLst/>
              <a:ahLst/>
              <a:cxnLst/>
              <a:rect l="l" t="t" r="r" b="b"/>
              <a:pathLst>
                <a:path w="2257" h="1182" extrusionOk="0">
                  <a:moveTo>
                    <a:pt x="1194" y="1"/>
                  </a:moveTo>
                  <a:cubicBezTo>
                    <a:pt x="1172" y="1"/>
                    <a:pt x="1150" y="2"/>
                    <a:pt x="1128" y="4"/>
                  </a:cubicBezTo>
                  <a:cubicBezTo>
                    <a:pt x="828" y="54"/>
                    <a:pt x="552" y="229"/>
                    <a:pt x="376" y="455"/>
                  </a:cubicBezTo>
                  <a:cubicBezTo>
                    <a:pt x="301" y="580"/>
                    <a:pt x="226" y="705"/>
                    <a:pt x="151" y="806"/>
                  </a:cubicBezTo>
                  <a:cubicBezTo>
                    <a:pt x="101" y="931"/>
                    <a:pt x="51" y="1056"/>
                    <a:pt x="0" y="1182"/>
                  </a:cubicBezTo>
                  <a:cubicBezTo>
                    <a:pt x="151" y="981"/>
                    <a:pt x="301" y="756"/>
                    <a:pt x="502" y="555"/>
                  </a:cubicBezTo>
                  <a:cubicBezTo>
                    <a:pt x="677" y="355"/>
                    <a:pt x="903" y="229"/>
                    <a:pt x="1128" y="204"/>
                  </a:cubicBezTo>
                  <a:cubicBezTo>
                    <a:pt x="1167" y="196"/>
                    <a:pt x="1205" y="193"/>
                    <a:pt x="1243" y="193"/>
                  </a:cubicBezTo>
                  <a:cubicBezTo>
                    <a:pt x="1454" y="193"/>
                    <a:pt x="1660" y="302"/>
                    <a:pt x="1830" y="430"/>
                  </a:cubicBezTo>
                  <a:cubicBezTo>
                    <a:pt x="2006" y="605"/>
                    <a:pt x="2181" y="831"/>
                    <a:pt x="2256" y="1081"/>
                  </a:cubicBezTo>
                  <a:cubicBezTo>
                    <a:pt x="2256" y="806"/>
                    <a:pt x="2106" y="530"/>
                    <a:pt x="1905" y="329"/>
                  </a:cubicBezTo>
                  <a:cubicBezTo>
                    <a:pt x="1743" y="144"/>
                    <a:pt x="1473" y="1"/>
                    <a:pt x="1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193;p53">
              <a:extLst>
                <a:ext uri="{FF2B5EF4-FFF2-40B4-BE49-F238E27FC236}">
                  <a16:creationId xmlns:a16="http://schemas.microsoft.com/office/drawing/2014/main" id="{28316E94-1FA2-448B-BA32-58EBD633501A}"/>
                </a:ext>
              </a:extLst>
            </p:cNvPr>
            <p:cNvSpPr/>
            <p:nvPr/>
          </p:nvSpPr>
          <p:spPr>
            <a:xfrm rot="-3600156" flipH="1">
              <a:off x="7890728" y="3945353"/>
              <a:ext cx="222747" cy="42728"/>
            </a:xfrm>
            <a:custGeom>
              <a:avLst/>
              <a:gdLst/>
              <a:ahLst/>
              <a:cxnLst/>
              <a:rect l="l" t="t" r="r" b="b"/>
              <a:pathLst>
                <a:path w="3660" h="702" extrusionOk="0">
                  <a:moveTo>
                    <a:pt x="0" y="0"/>
                  </a:moveTo>
                  <a:cubicBezTo>
                    <a:pt x="226" y="226"/>
                    <a:pt x="527" y="401"/>
                    <a:pt x="827" y="501"/>
                  </a:cubicBezTo>
                  <a:cubicBezTo>
                    <a:pt x="1128" y="627"/>
                    <a:pt x="1454" y="677"/>
                    <a:pt x="1805" y="702"/>
                  </a:cubicBezTo>
                  <a:cubicBezTo>
                    <a:pt x="2131" y="677"/>
                    <a:pt x="2456" y="652"/>
                    <a:pt x="2782" y="552"/>
                  </a:cubicBezTo>
                  <a:cubicBezTo>
                    <a:pt x="2933" y="527"/>
                    <a:pt x="3083" y="451"/>
                    <a:pt x="3233" y="401"/>
                  </a:cubicBezTo>
                  <a:cubicBezTo>
                    <a:pt x="3384" y="326"/>
                    <a:pt x="3534" y="251"/>
                    <a:pt x="3659" y="176"/>
                  </a:cubicBezTo>
                  <a:lnTo>
                    <a:pt x="3659" y="176"/>
                  </a:lnTo>
                  <a:cubicBezTo>
                    <a:pt x="3359" y="276"/>
                    <a:pt x="3058" y="376"/>
                    <a:pt x="2732" y="426"/>
                  </a:cubicBezTo>
                  <a:cubicBezTo>
                    <a:pt x="2431" y="501"/>
                    <a:pt x="2106" y="527"/>
                    <a:pt x="1805" y="527"/>
                  </a:cubicBezTo>
                  <a:cubicBezTo>
                    <a:pt x="1479" y="527"/>
                    <a:pt x="1178" y="476"/>
                    <a:pt x="852" y="401"/>
                  </a:cubicBezTo>
                  <a:cubicBezTo>
                    <a:pt x="552" y="301"/>
                    <a:pt x="251" y="17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194;p53">
              <a:extLst>
                <a:ext uri="{FF2B5EF4-FFF2-40B4-BE49-F238E27FC236}">
                  <a16:creationId xmlns:a16="http://schemas.microsoft.com/office/drawing/2014/main" id="{426E26A2-42B9-4503-B6D1-F55C869500E9}"/>
                </a:ext>
              </a:extLst>
            </p:cNvPr>
            <p:cNvSpPr/>
            <p:nvPr/>
          </p:nvSpPr>
          <p:spPr>
            <a:xfrm rot="-3600156" flipH="1">
              <a:off x="8012100" y="3973401"/>
              <a:ext cx="94637" cy="35181"/>
            </a:xfrm>
            <a:custGeom>
              <a:avLst/>
              <a:gdLst/>
              <a:ahLst/>
              <a:cxnLst/>
              <a:rect l="l" t="t" r="r" b="b"/>
              <a:pathLst>
                <a:path w="1555" h="578" extrusionOk="0">
                  <a:moveTo>
                    <a:pt x="1" y="1"/>
                  </a:moveTo>
                  <a:cubicBezTo>
                    <a:pt x="51" y="151"/>
                    <a:pt x="151" y="252"/>
                    <a:pt x="276" y="352"/>
                  </a:cubicBezTo>
                  <a:cubicBezTo>
                    <a:pt x="402" y="427"/>
                    <a:pt x="552" y="477"/>
                    <a:pt x="677" y="527"/>
                  </a:cubicBezTo>
                  <a:cubicBezTo>
                    <a:pt x="828" y="552"/>
                    <a:pt x="978" y="577"/>
                    <a:pt x="1128" y="577"/>
                  </a:cubicBezTo>
                  <a:cubicBezTo>
                    <a:pt x="1254" y="552"/>
                    <a:pt x="1404" y="552"/>
                    <a:pt x="1555" y="502"/>
                  </a:cubicBezTo>
                  <a:cubicBezTo>
                    <a:pt x="1404" y="477"/>
                    <a:pt x="1254" y="452"/>
                    <a:pt x="1128" y="427"/>
                  </a:cubicBezTo>
                  <a:cubicBezTo>
                    <a:pt x="978" y="402"/>
                    <a:pt x="853" y="402"/>
                    <a:pt x="727" y="352"/>
                  </a:cubicBezTo>
                  <a:cubicBezTo>
                    <a:pt x="577" y="327"/>
                    <a:pt x="452" y="277"/>
                    <a:pt x="352" y="226"/>
                  </a:cubicBezTo>
                  <a:cubicBezTo>
                    <a:pt x="226" y="176"/>
                    <a:pt x="101" y="10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195;p53">
              <a:extLst>
                <a:ext uri="{FF2B5EF4-FFF2-40B4-BE49-F238E27FC236}">
                  <a16:creationId xmlns:a16="http://schemas.microsoft.com/office/drawing/2014/main" id="{E809553F-77AF-4FA0-A855-2CDAE2CA68CD}"/>
                </a:ext>
              </a:extLst>
            </p:cNvPr>
            <p:cNvSpPr/>
            <p:nvPr/>
          </p:nvSpPr>
          <p:spPr>
            <a:xfrm rot="-3600156" flipH="1">
              <a:off x="7839292" y="3862835"/>
              <a:ext cx="122085" cy="30738"/>
            </a:xfrm>
            <a:custGeom>
              <a:avLst/>
              <a:gdLst/>
              <a:ahLst/>
              <a:cxnLst/>
              <a:rect l="l" t="t" r="r" b="b"/>
              <a:pathLst>
                <a:path w="2006" h="505" extrusionOk="0">
                  <a:moveTo>
                    <a:pt x="0" y="1"/>
                  </a:moveTo>
                  <a:lnTo>
                    <a:pt x="0" y="1"/>
                  </a:lnTo>
                  <a:cubicBezTo>
                    <a:pt x="75" y="76"/>
                    <a:pt x="151" y="126"/>
                    <a:pt x="226" y="201"/>
                  </a:cubicBezTo>
                  <a:cubicBezTo>
                    <a:pt x="301" y="251"/>
                    <a:pt x="376" y="301"/>
                    <a:pt x="451" y="352"/>
                  </a:cubicBezTo>
                  <a:cubicBezTo>
                    <a:pt x="627" y="427"/>
                    <a:pt x="827" y="502"/>
                    <a:pt x="1028" y="502"/>
                  </a:cubicBezTo>
                  <a:cubicBezTo>
                    <a:pt x="1051" y="504"/>
                    <a:pt x="1075" y="504"/>
                    <a:pt x="1099" y="504"/>
                  </a:cubicBezTo>
                  <a:cubicBezTo>
                    <a:pt x="1456" y="504"/>
                    <a:pt x="1841" y="330"/>
                    <a:pt x="2005" y="1"/>
                  </a:cubicBezTo>
                  <a:lnTo>
                    <a:pt x="2005" y="1"/>
                  </a:lnTo>
                  <a:cubicBezTo>
                    <a:pt x="1753" y="230"/>
                    <a:pt x="1437" y="355"/>
                    <a:pt x="1116" y="355"/>
                  </a:cubicBezTo>
                  <a:cubicBezTo>
                    <a:pt x="1087" y="355"/>
                    <a:pt x="1057" y="354"/>
                    <a:pt x="1028" y="352"/>
                  </a:cubicBezTo>
                  <a:cubicBezTo>
                    <a:pt x="852" y="352"/>
                    <a:pt x="677" y="276"/>
                    <a:pt x="501" y="226"/>
                  </a:cubicBezTo>
                  <a:cubicBezTo>
                    <a:pt x="351" y="176"/>
                    <a:pt x="176" y="7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196;p53">
              <a:extLst>
                <a:ext uri="{FF2B5EF4-FFF2-40B4-BE49-F238E27FC236}">
                  <a16:creationId xmlns:a16="http://schemas.microsoft.com/office/drawing/2014/main" id="{C43109E2-2269-49B0-B586-8B9081B1E675}"/>
                </a:ext>
              </a:extLst>
            </p:cNvPr>
            <p:cNvSpPr/>
            <p:nvPr/>
          </p:nvSpPr>
          <p:spPr>
            <a:xfrm rot="-3600156" flipH="1">
              <a:off x="7471609" y="3951184"/>
              <a:ext cx="157201" cy="75414"/>
            </a:xfrm>
            <a:custGeom>
              <a:avLst/>
              <a:gdLst/>
              <a:ahLst/>
              <a:cxnLst/>
              <a:rect l="l" t="t" r="r" b="b"/>
              <a:pathLst>
                <a:path w="2583" h="1239" extrusionOk="0">
                  <a:moveTo>
                    <a:pt x="561" y="1"/>
                  </a:moveTo>
                  <a:cubicBezTo>
                    <a:pt x="367" y="1"/>
                    <a:pt x="170" y="29"/>
                    <a:pt x="1" y="85"/>
                  </a:cubicBezTo>
                  <a:lnTo>
                    <a:pt x="1" y="110"/>
                  </a:lnTo>
                  <a:cubicBezTo>
                    <a:pt x="59" y="107"/>
                    <a:pt x="118" y="106"/>
                    <a:pt x="178" y="106"/>
                  </a:cubicBezTo>
                  <a:cubicBezTo>
                    <a:pt x="600" y="106"/>
                    <a:pt x="1034" y="185"/>
                    <a:pt x="1429" y="361"/>
                  </a:cubicBezTo>
                  <a:cubicBezTo>
                    <a:pt x="1630" y="461"/>
                    <a:pt x="1855" y="587"/>
                    <a:pt x="2031" y="737"/>
                  </a:cubicBezTo>
                  <a:cubicBezTo>
                    <a:pt x="2231" y="887"/>
                    <a:pt x="2407" y="1063"/>
                    <a:pt x="2557" y="1238"/>
                  </a:cubicBezTo>
                  <a:lnTo>
                    <a:pt x="2582" y="1238"/>
                  </a:lnTo>
                  <a:cubicBezTo>
                    <a:pt x="2532" y="1113"/>
                    <a:pt x="2457" y="1013"/>
                    <a:pt x="2382" y="912"/>
                  </a:cubicBezTo>
                  <a:cubicBezTo>
                    <a:pt x="2307" y="812"/>
                    <a:pt x="2231" y="712"/>
                    <a:pt x="2131" y="612"/>
                  </a:cubicBezTo>
                  <a:cubicBezTo>
                    <a:pt x="1956" y="436"/>
                    <a:pt x="1730" y="311"/>
                    <a:pt x="1480" y="211"/>
                  </a:cubicBezTo>
                  <a:cubicBezTo>
                    <a:pt x="1254" y="110"/>
                    <a:pt x="1003" y="35"/>
                    <a:pt x="753" y="10"/>
                  </a:cubicBezTo>
                  <a:cubicBezTo>
                    <a:pt x="690" y="4"/>
                    <a:pt x="626" y="1"/>
                    <a:pt x="5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197;p53">
              <a:extLst>
                <a:ext uri="{FF2B5EF4-FFF2-40B4-BE49-F238E27FC236}">
                  <a16:creationId xmlns:a16="http://schemas.microsoft.com/office/drawing/2014/main" id="{D500A55E-1EB6-4F82-A8F0-D0CEAC9E4BFB}"/>
                </a:ext>
              </a:extLst>
            </p:cNvPr>
            <p:cNvSpPr/>
            <p:nvPr/>
          </p:nvSpPr>
          <p:spPr>
            <a:xfrm rot="-3600156" flipH="1">
              <a:off x="7716839" y="3569353"/>
              <a:ext cx="154097" cy="75049"/>
            </a:xfrm>
            <a:custGeom>
              <a:avLst/>
              <a:gdLst/>
              <a:ahLst/>
              <a:cxnLst/>
              <a:rect l="l" t="t" r="r" b="b"/>
              <a:pathLst>
                <a:path w="2532" h="1233" extrusionOk="0">
                  <a:moveTo>
                    <a:pt x="2382" y="1"/>
                  </a:moveTo>
                  <a:cubicBezTo>
                    <a:pt x="1935" y="1"/>
                    <a:pt x="1509" y="102"/>
                    <a:pt x="1103" y="305"/>
                  </a:cubicBezTo>
                  <a:cubicBezTo>
                    <a:pt x="877" y="405"/>
                    <a:pt x="677" y="531"/>
                    <a:pt x="502" y="706"/>
                  </a:cubicBezTo>
                  <a:cubicBezTo>
                    <a:pt x="301" y="857"/>
                    <a:pt x="151" y="1032"/>
                    <a:pt x="0" y="1232"/>
                  </a:cubicBezTo>
                  <a:cubicBezTo>
                    <a:pt x="201" y="1082"/>
                    <a:pt x="376" y="932"/>
                    <a:pt x="577" y="806"/>
                  </a:cubicBezTo>
                  <a:cubicBezTo>
                    <a:pt x="777" y="681"/>
                    <a:pt x="978" y="556"/>
                    <a:pt x="1178" y="456"/>
                  </a:cubicBezTo>
                  <a:cubicBezTo>
                    <a:pt x="1379" y="355"/>
                    <a:pt x="1604" y="280"/>
                    <a:pt x="1830" y="205"/>
                  </a:cubicBezTo>
                  <a:cubicBezTo>
                    <a:pt x="2055" y="130"/>
                    <a:pt x="2281" y="80"/>
                    <a:pt x="2532" y="29"/>
                  </a:cubicBezTo>
                  <a:lnTo>
                    <a:pt x="2532" y="4"/>
                  </a:lnTo>
                  <a:cubicBezTo>
                    <a:pt x="2482" y="2"/>
                    <a:pt x="2432" y="1"/>
                    <a:pt x="2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" name="圖片 9">
            <a:extLst>
              <a:ext uri="{FF2B5EF4-FFF2-40B4-BE49-F238E27FC236}">
                <a16:creationId xmlns:a16="http://schemas.microsoft.com/office/drawing/2014/main" id="{2A795C60-60A1-458F-9984-752B2C38F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443" y="2486057"/>
            <a:ext cx="1024375" cy="608826"/>
          </a:xfrm>
          <a:prstGeom prst="rect">
            <a:avLst/>
          </a:prstGeom>
        </p:spPr>
      </p:pic>
      <p:grpSp>
        <p:nvGrpSpPr>
          <p:cNvPr id="74" name="Google Shape;2794;p44">
            <a:extLst>
              <a:ext uri="{FF2B5EF4-FFF2-40B4-BE49-F238E27FC236}">
                <a16:creationId xmlns:a16="http://schemas.microsoft.com/office/drawing/2014/main" id="{9A6D70DF-D2C5-4C51-9E81-7EC7AA44AF38}"/>
              </a:ext>
            </a:extLst>
          </p:cNvPr>
          <p:cNvGrpSpPr/>
          <p:nvPr/>
        </p:nvGrpSpPr>
        <p:grpSpPr>
          <a:xfrm>
            <a:off x="820908" y="3856930"/>
            <a:ext cx="1214414" cy="681039"/>
            <a:chOff x="3934196" y="2484805"/>
            <a:chExt cx="401207" cy="214036"/>
          </a:xfrm>
        </p:grpSpPr>
        <p:sp>
          <p:nvSpPr>
            <p:cNvPr id="75" name="Google Shape;2795;p44">
              <a:extLst>
                <a:ext uri="{FF2B5EF4-FFF2-40B4-BE49-F238E27FC236}">
                  <a16:creationId xmlns:a16="http://schemas.microsoft.com/office/drawing/2014/main" id="{EA616B3F-84CD-40DE-B207-ACC237136B36}"/>
                </a:ext>
              </a:extLst>
            </p:cNvPr>
            <p:cNvSpPr/>
            <p:nvPr/>
          </p:nvSpPr>
          <p:spPr>
            <a:xfrm>
              <a:off x="4120555" y="2484805"/>
              <a:ext cx="214848" cy="214036"/>
            </a:xfrm>
            <a:custGeom>
              <a:avLst/>
              <a:gdLst/>
              <a:ahLst/>
              <a:cxnLst/>
              <a:rect l="l" t="t" r="r" b="b"/>
              <a:pathLst>
                <a:path w="8205" h="8174" extrusionOk="0">
                  <a:moveTo>
                    <a:pt x="4063" y="0"/>
                  </a:moveTo>
                  <a:cubicBezTo>
                    <a:pt x="3028" y="0"/>
                    <a:pt x="1999" y="432"/>
                    <a:pt x="1269" y="1276"/>
                  </a:cubicBezTo>
                  <a:cubicBezTo>
                    <a:pt x="1222" y="1333"/>
                    <a:pt x="1165" y="1391"/>
                    <a:pt x="1117" y="1448"/>
                  </a:cubicBezTo>
                  <a:cubicBezTo>
                    <a:pt x="1088" y="1486"/>
                    <a:pt x="1069" y="1515"/>
                    <a:pt x="1041" y="1543"/>
                  </a:cubicBezTo>
                  <a:cubicBezTo>
                    <a:pt x="67" y="2802"/>
                    <a:pt x="1" y="4548"/>
                    <a:pt x="888" y="5874"/>
                  </a:cubicBezTo>
                  <a:cubicBezTo>
                    <a:pt x="936" y="5951"/>
                    <a:pt x="993" y="6017"/>
                    <a:pt x="1041" y="6084"/>
                  </a:cubicBezTo>
                  <a:cubicBezTo>
                    <a:pt x="1069" y="6122"/>
                    <a:pt x="1088" y="6151"/>
                    <a:pt x="1117" y="6189"/>
                  </a:cubicBezTo>
                  <a:cubicBezTo>
                    <a:pt x="1155" y="6227"/>
                    <a:pt x="1193" y="6275"/>
                    <a:pt x="1241" y="6323"/>
                  </a:cubicBezTo>
                  <a:cubicBezTo>
                    <a:pt x="1951" y="7098"/>
                    <a:pt x="2948" y="7522"/>
                    <a:pt x="3971" y="7522"/>
                  </a:cubicBezTo>
                  <a:cubicBezTo>
                    <a:pt x="4308" y="7522"/>
                    <a:pt x="4647" y="7476"/>
                    <a:pt x="4981" y="7382"/>
                  </a:cubicBezTo>
                  <a:lnTo>
                    <a:pt x="6631" y="8154"/>
                  </a:lnTo>
                  <a:cubicBezTo>
                    <a:pt x="6661" y="8168"/>
                    <a:pt x="6692" y="8174"/>
                    <a:pt x="6723" y="8174"/>
                  </a:cubicBezTo>
                  <a:cubicBezTo>
                    <a:pt x="6845" y="8174"/>
                    <a:pt x="6953" y="8074"/>
                    <a:pt x="6946" y="7944"/>
                  </a:cubicBezTo>
                  <a:lnTo>
                    <a:pt x="6860" y="6122"/>
                  </a:lnTo>
                  <a:lnTo>
                    <a:pt x="6869" y="6122"/>
                  </a:lnTo>
                  <a:cubicBezTo>
                    <a:pt x="8205" y="4577"/>
                    <a:pt x="8033" y="2240"/>
                    <a:pt x="6488" y="904"/>
                  </a:cubicBezTo>
                  <a:cubicBezTo>
                    <a:pt x="5787" y="298"/>
                    <a:pt x="4922" y="0"/>
                    <a:pt x="40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796;p44">
              <a:extLst>
                <a:ext uri="{FF2B5EF4-FFF2-40B4-BE49-F238E27FC236}">
                  <a16:creationId xmlns:a16="http://schemas.microsoft.com/office/drawing/2014/main" id="{ABF22592-8A9D-4858-AA70-87F9860C028B}"/>
                </a:ext>
              </a:extLst>
            </p:cNvPr>
            <p:cNvSpPr/>
            <p:nvPr/>
          </p:nvSpPr>
          <p:spPr>
            <a:xfrm>
              <a:off x="4120555" y="2522695"/>
              <a:ext cx="54727" cy="124195"/>
            </a:xfrm>
            <a:custGeom>
              <a:avLst/>
              <a:gdLst/>
              <a:ahLst/>
              <a:cxnLst/>
              <a:rect l="l" t="t" r="r" b="b"/>
              <a:pathLst>
                <a:path w="2090" h="4743" extrusionOk="0">
                  <a:moveTo>
                    <a:pt x="1117" y="1"/>
                  </a:moveTo>
                  <a:cubicBezTo>
                    <a:pt x="1088" y="39"/>
                    <a:pt x="1060" y="68"/>
                    <a:pt x="1041" y="96"/>
                  </a:cubicBezTo>
                  <a:cubicBezTo>
                    <a:pt x="58" y="1355"/>
                    <a:pt x="1" y="3101"/>
                    <a:pt x="888" y="4427"/>
                  </a:cubicBezTo>
                  <a:cubicBezTo>
                    <a:pt x="936" y="4504"/>
                    <a:pt x="983" y="4570"/>
                    <a:pt x="1041" y="4637"/>
                  </a:cubicBezTo>
                  <a:cubicBezTo>
                    <a:pt x="1060" y="4675"/>
                    <a:pt x="1088" y="4704"/>
                    <a:pt x="1117" y="4742"/>
                  </a:cubicBezTo>
                  <a:lnTo>
                    <a:pt x="1136" y="4704"/>
                  </a:lnTo>
                  <a:cubicBezTo>
                    <a:pt x="2090" y="3283"/>
                    <a:pt x="2080" y="1422"/>
                    <a:pt x="1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797;p44">
              <a:extLst>
                <a:ext uri="{FF2B5EF4-FFF2-40B4-BE49-F238E27FC236}">
                  <a16:creationId xmlns:a16="http://schemas.microsoft.com/office/drawing/2014/main" id="{B7C71FFA-9706-4D87-A69B-353A42981F40}"/>
                </a:ext>
              </a:extLst>
            </p:cNvPr>
            <p:cNvSpPr/>
            <p:nvPr/>
          </p:nvSpPr>
          <p:spPr>
            <a:xfrm>
              <a:off x="3934196" y="2488131"/>
              <a:ext cx="248548" cy="210475"/>
            </a:xfrm>
            <a:custGeom>
              <a:avLst/>
              <a:gdLst/>
              <a:ahLst/>
              <a:cxnLst/>
              <a:rect l="l" t="t" r="r" b="b"/>
              <a:pathLst>
                <a:path w="9492" h="8038" extrusionOk="0">
                  <a:moveTo>
                    <a:pt x="4789" y="1"/>
                  </a:moveTo>
                  <a:cubicBezTo>
                    <a:pt x="4736" y="1"/>
                    <a:pt x="4682" y="2"/>
                    <a:pt x="4628" y="4"/>
                  </a:cubicBezTo>
                  <a:cubicBezTo>
                    <a:pt x="1604" y="128"/>
                    <a:pt x="1" y="3620"/>
                    <a:pt x="1871" y="5986"/>
                  </a:cubicBezTo>
                  <a:lnTo>
                    <a:pt x="1785" y="7808"/>
                  </a:lnTo>
                  <a:cubicBezTo>
                    <a:pt x="1777" y="7938"/>
                    <a:pt x="1886" y="8037"/>
                    <a:pt x="2008" y="8037"/>
                  </a:cubicBezTo>
                  <a:cubicBezTo>
                    <a:pt x="2038" y="8037"/>
                    <a:pt x="2069" y="8031"/>
                    <a:pt x="2100" y="8018"/>
                  </a:cubicBezTo>
                  <a:lnTo>
                    <a:pt x="3750" y="7245"/>
                  </a:lnTo>
                  <a:cubicBezTo>
                    <a:pt x="4087" y="7341"/>
                    <a:pt x="4429" y="7387"/>
                    <a:pt x="4768" y="7387"/>
                  </a:cubicBezTo>
                  <a:cubicBezTo>
                    <a:pt x="5982" y="7387"/>
                    <a:pt x="7149" y="6792"/>
                    <a:pt x="7843" y="5747"/>
                  </a:cubicBezTo>
                  <a:cubicBezTo>
                    <a:pt x="9491" y="3284"/>
                    <a:pt x="7709" y="1"/>
                    <a:pt x="47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798;p44">
              <a:extLst>
                <a:ext uri="{FF2B5EF4-FFF2-40B4-BE49-F238E27FC236}">
                  <a16:creationId xmlns:a16="http://schemas.microsoft.com/office/drawing/2014/main" id="{6AE515C5-84B0-447D-B92D-519AA3939B49}"/>
                </a:ext>
              </a:extLst>
            </p:cNvPr>
            <p:cNvSpPr/>
            <p:nvPr/>
          </p:nvSpPr>
          <p:spPr>
            <a:xfrm>
              <a:off x="4005393" y="2538353"/>
              <a:ext cx="104269" cy="97618"/>
            </a:xfrm>
            <a:custGeom>
              <a:avLst/>
              <a:gdLst/>
              <a:ahLst/>
              <a:cxnLst/>
              <a:rect l="l" t="t" r="r" b="b"/>
              <a:pathLst>
                <a:path w="3982" h="3728" extrusionOk="0">
                  <a:moveTo>
                    <a:pt x="1946" y="403"/>
                  </a:moveTo>
                  <a:cubicBezTo>
                    <a:pt x="2950" y="403"/>
                    <a:pt x="3717" y="1597"/>
                    <a:pt x="3025" y="2551"/>
                  </a:cubicBezTo>
                  <a:lnTo>
                    <a:pt x="2090" y="1616"/>
                  </a:lnTo>
                  <a:cubicBezTo>
                    <a:pt x="2041" y="1557"/>
                    <a:pt x="1983" y="1533"/>
                    <a:pt x="1928" y="1533"/>
                  </a:cubicBezTo>
                  <a:cubicBezTo>
                    <a:pt x="1760" y="1533"/>
                    <a:pt x="1614" y="1758"/>
                    <a:pt x="1794" y="1902"/>
                  </a:cubicBezTo>
                  <a:lnTo>
                    <a:pt x="2729" y="2847"/>
                  </a:lnTo>
                  <a:cubicBezTo>
                    <a:pt x="2500" y="3009"/>
                    <a:pt x="2224" y="3104"/>
                    <a:pt x="1937" y="3104"/>
                  </a:cubicBezTo>
                  <a:cubicBezTo>
                    <a:pt x="525" y="3104"/>
                    <a:pt x="68" y="1206"/>
                    <a:pt x="1327" y="557"/>
                  </a:cubicBezTo>
                  <a:cubicBezTo>
                    <a:pt x="1536" y="451"/>
                    <a:pt x="1746" y="403"/>
                    <a:pt x="1946" y="403"/>
                  </a:cubicBezTo>
                  <a:close/>
                  <a:moveTo>
                    <a:pt x="1948" y="0"/>
                  </a:moveTo>
                  <a:cubicBezTo>
                    <a:pt x="1494" y="0"/>
                    <a:pt x="1041" y="175"/>
                    <a:pt x="697" y="519"/>
                  </a:cubicBezTo>
                  <a:cubicBezTo>
                    <a:pt x="39" y="1177"/>
                    <a:pt x="1" y="2227"/>
                    <a:pt x="621" y="2923"/>
                  </a:cubicBezTo>
                  <a:cubicBezTo>
                    <a:pt x="969" y="3314"/>
                    <a:pt x="1456" y="3516"/>
                    <a:pt x="1945" y="3516"/>
                  </a:cubicBezTo>
                  <a:cubicBezTo>
                    <a:pt x="2325" y="3516"/>
                    <a:pt x="2707" y="3393"/>
                    <a:pt x="3025" y="3142"/>
                  </a:cubicBezTo>
                  <a:lnTo>
                    <a:pt x="3569" y="3677"/>
                  </a:lnTo>
                  <a:cubicBezTo>
                    <a:pt x="3611" y="3713"/>
                    <a:pt x="3656" y="3728"/>
                    <a:pt x="3700" y="3728"/>
                  </a:cubicBezTo>
                  <a:cubicBezTo>
                    <a:pt x="3853" y="3728"/>
                    <a:pt x="3981" y="3537"/>
                    <a:pt x="3855" y="3381"/>
                  </a:cubicBezTo>
                  <a:lnTo>
                    <a:pt x="3321" y="2847"/>
                  </a:lnTo>
                  <a:cubicBezTo>
                    <a:pt x="3893" y="2112"/>
                    <a:pt x="3807" y="1063"/>
                    <a:pt x="3111" y="443"/>
                  </a:cubicBezTo>
                  <a:cubicBezTo>
                    <a:pt x="2778" y="146"/>
                    <a:pt x="2363" y="0"/>
                    <a:pt x="19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799;p44">
              <a:extLst>
                <a:ext uri="{FF2B5EF4-FFF2-40B4-BE49-F238E27FC236}">
                  <a16:creationId xmlns:a16="http://schemas.microsoft.com/office/drawing/2014/main" id="{11278270-4362-4C20-8DDA-F2F0E4E67003}"/>
                </a:ext>
              </a:extLst>
            </p:cNvPr>
            <p:cNvSpPr/>
            <p:nvPr/>
          </p:nvSpPr>
          <p:spPr>
            <a:xfrm>
              <a:off x="4182849" y="2537070"/>
              <a:ext cx="81174" cy="92381"/>
            </a:xfrm>
            <a:custGeom>
              <a:avLst/>
              <a:gdLst/>
              <a:ahLst/>
              <a:cxnLst/>
              <a:rect l="l" t="t" r="r" b="b"/>
              <a:pathLst>
                <a:path w="3100" h="3528" extrusionOk="0">
                  <a:moveTo>
                    <a:pt x="1571" y="749"/>
                  </a:moveTo>
                  <a:lnTo>
                    <a:pt x="2039" y="1865"/>
                  </a:lnTo>
                  <a:lnTo>
                    <a:pt x="1104" y="1865"/>
                  </a:lnTo>
                  <a:lnTo>
                    <a:pt x="1571" y="749"/>
                  </a:lnTo>
                  <a:close/>
                  <a:moveTo>
                    <a:pt x="1568" y="0"/>
                  </a:moveTo>
                  <a:cubicBezTo>
                    <a:pt x="1490" y="0"/>
                    <a:pt x="1414" y="43"/>
                    <a:pt x="1380" y="129"/>
                  </a:cubicBezTo>
                  <a:lnTo>
                    <a:pt x="608" y="1989"/>
                  </a:lnTo>
                  <a:lnTo>
                    <a:pt x="93" y="3220"/>
                  </a:lnTo>
                  <a:cubicBezTo>
                    <a:pt x="1" y="3391"/>
                    <a:pt x="144" y="3527"/>
                    <a:pt x="284" y="3527"/>
                  </a:cubicBezTo>
                  <a:cubicBezTo>
                    <a:pt x="363" y="3527"/>
                    <a:pt x="440" y="3485"/>
                    <a:pt x="474" y="3382"/>
                  </a:cubicBezTo>
                  <a:lnTo>
                    <a:pt x="932" y="2276"/>
                  </a:lnTo>
                  <a:lnTo>
                    <a:pt x="2210" y="2276"/>
                  </a:lnTo>
                  <a:lnTo>
                    <a:pt x="2668" y="3382"/>
                  </a:lnTo>
                  <a:cubicBezTo>
                    <a:pt x="2712" y="3460"/>
                    <a:pt x="2782" y="3493"/>
                    <a:pt x="2851" y="3493"/>
                  </a:cubicBezTo>
                  <a:cubicBezTo>
                    <a:pt x="2977" y="3493"/>
                    <a:pt x="3099" y="3381"/>
                    <a:pt x="3050" y="3220"/>
                  </a:cubicBezTo>
                  <a:lnTo>
                    <a:pt x="2535" y="1989"/>
                  </a:lnTo>
                  <a:lnTo>
                    <a:pt x="1762" y="129"/>
                  </a:lnTo>
                  <a:cubicBezTo>
                    <a:pt x="1724" y="43"/>
                    <a:pt x="1645" y="0"/>
                    <a:pt x="15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3074;p53">
            <a:extLst>
              <a:ext uri="{FF2B5EF4-FFF2-40B4-BE49-F238E27FC236}">
                <a16:creationId xmlns:a16="http://schemas.microsoft.com/office/drawing/2014/main" id="{43EF14FD-0348-4490-9B0C-B31D14B2EA72}"/>
              </a:ext>
            </a:extLst>
          </p:cNvPr>
          <p:cNvGrpSpPr/>
          <p:nvPr/>
        </p:nvGrpSpPr>
        <p:grpSpPr>
          <a:xfrm>
            <a:off x="-322201" y="-436435"/>
            <a:ext cx="2545671" cy="2018613"/>
            <a:chOff x="-2199498" y="-632725"/>
            <a:chExt cx="6417398" cy="4383430"/>
          </a:xfrm>
        </p:grpSpPr>
        <p:sp>
          <p:nvSpPr>
            <p:cNvPr id="81" name="Google Shape;3075;p53">
              <a:extLst>
                <a:ext uri="{FF2B5EF4-FFF2-40B4-BE49-F238E27FC236}">
                  <a16:creationId xmlns:a16="http://schemas.microsoft.com/office/drawing/2014/main" id="{EB16FCA0-F8E3-4C73-8ADE-D4113A6BCD8B}"/>
                </a:ext>
              </a:extLst>
            </p:cNvPr>
            <p:cNvSpPr/>
            <p:nvPr/>
          </p:nvSpPr>
          <p:spPr>
            <a:xfrm rot="-1809947">
              <a:off x="-122179" y="2028275"/>
              <a:ext cx="12248" cy="22172"/>
            </a:xfrm>
            <a:custGeom>
              <a:avLst/>
              <a:gdLst/>
              <a:ahLst/>
              <a:cxnLst/>
              <a:rect l="l" t="t" r="r" b="b"/>
              <a:pathLst>
                <a:path w="411" h="744" fill="none" extrusionOk="0">
                  <a:moveTo>
                    <a:pt x="65" y="744"/>
                  </a:moveTo>
                  <a:cubicBezTo>
                    <a:pt x="52" y="706"/>
                    <a:pt x="39" y="680"/>
                    <a:pt x="26" y="654"/>
                  </a:cubicBezTo>
                  <a:cubicBezTo>
                    <a:pt x="1" y="526"/>
                    <a:pt x="14" y="398"/>
                    <a:pt x="103" y="270"/>
                  </a:cubicBezTo>
                  <a:cubicBezTo>
                    <a:pt x="167" y="167"/>
                    <a:pt x="283" y="65"/>
                    <a:pt x="411" y="1"/>
                  </a:cubicBezTo>
                </a:path>
              </a:pathLst>
            </a:custGeom>
            <a:noFill/>
            <a:ln w="10575" cap="rnd" cmpd="sng">
              <a:solidFill>
                <a:srgbClr val="FFFFFF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076;p53">
              <a:extLst>
                <a:ext uri="{FF2B5EF4-FFF2-40B4-BE49-F238E27FC236}">
                  <a16:creationId xmlns:a16="http://schemas.microsoft.com/office/drawing/2014/main" id="{A1B86B0E-3F24-4043-A564-2C140EB0A280}"/>
                </a:ext>
              </a:extLst>
            </p:cNvPr>
            <p:cNvSpPr/>
            <p:nvPr/>
          </p:nvSpPr>
          <p:spPr>
            <a:xfrm rot="-1809947">
              <a:off x="552879" y="1484373"/>
              <a:ext cx="66873" cy="51496"/>
            </a:xfrm>
            <a:custGeom>
              <a:avLst/>
              <a:gdLst/>
              <a:ahLst/>
              <a:cxnLst/>
              <a:rect l="l" t="t" r="r" b="b"/>
              <a:pathLst>
                <a:path w="2244" h="1728" extrusionOk="0">
                  <a:moveTo>
                    <a:pt x="1077" y="1"/>
                  </a:moveTo>
                  <a:cubicBezTo>
                    <a:pt x="536" y="1"/>
                    <a:pt x="75" y="332"/>
                    <a:pt x="39" y="775"/>
                  </a:cubicBezTo>
                  <a:cubicBezTo>
                    <a:pt x="1" y="1249"/>
                    <a:pt x="449" y="1672"/>
                    <a:pt x="1052" y="1723"/>
                  </a:cubicBezTo>
                  <a:cubicBezTo>
                    <a:pt x="1092" y="1726"/>
                    <a:pt x="1132" y="1728"/>
                    <a:pt x="1171" y="1728"/>
                  </a:cubicBezTo>
                  <a:cubicBezTo>
                    <a:pt x="1710" y="1728"/>
                    <a:pt x="2169" y="1409"/>
                    <a:pt x="2205" y="967"/>
                  </a:cubicBezTo>
                  <a:cubicBezTo>
                    <a:pt x="2243" y="493"/>
                    <a:pt x="1795" y="57"/>
                    <a:pt x="1193" y="6"/>
                  </a:cubicBezTo>
                  <a:cubicBezTo>
                    <a:pt x="1154" y="2"/>
                    <a:pt x="1115" y="1"/>
                    <a:pt x="10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077;p53">
              <a:extLst>
                <a:ext uri="{FF2B5EF4-FFF2-40B4-BE49-F238E27FC236}">
                  <a16:creationId xmlns:a16="http://schemas.microsoft.com/office/drawing/2014/main" id="{5107F883-B7B4-4AE6-A620-CB6F4A2BC969}"/>
                </a:ext>
              </a:extLst>
            </p:cNvPr>
            <p:cNvSpPr/>
            <p:nvPr/>
          </p:nvSpPr>
          <p:spPr>
            <a:xfrm rot="-1809947">
              <a:off x="552887" y="1483000"/>
              <a:ext cx="66873" cy="54267"/>
            </a:xfrm>
            <a:custGeom>
              <a:avLst/>
              <a:gdLst/>
              <a:ahLst/>
              <a:cxnLst/>
              <a:rect l="l" t="t" r="r" b="b"/>
              <a:pathLst>
                <a:path w="2244" h="1821" fill="none" extrusionOk="0">
                  <a:moveTo>
                    <a:pt x="2205" y="1013"/>
                  </a:moveTo>
                  <a:cubicBezTo>
                    <a:pt x="2167" y="1487"/>
                    <a:pt x="1641" y="1820"/>
                    <a:pt x="1052" y="1769"/>
                  </a:cubicBezTo>
                  <a:cubicBezTo>
                    <a:pt x="449" y="1718"/>
                    <a:pt x="1" y="1295"/>
                    <a:pt x="39" y="821"/>
                  </a:cubicBezTo>
                  <a:cubicBezTo>
                    <a:pt x="78" y="346"/>
                    <a:pt x="603" y="0"/>
                    <a:pt x="1193" y="52"/>
                  </a:cubicBezTo>
                  <a:cubicBezTo>
                    <a:pt x="1795" y="103"/>
                    <a:pt x="2243" y="539"/>
                    <a:pt x="2205" y="1013"/>
                  </a:cubicBezTo>
                  <a:close/>
                </a:path>
              </a:pathLst>
            </a:custGeom>
            <a:noFill/>
            <a:ln w="16025" cap="flat" cmpd="sng">
              <a:solidFill>
                <a:srgbClr val="FFFFFF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078;p53">
              <a:extLst>
                <a:ext uri="{FF2B5EF4-FFF2-40B4-BE49-F238E27FC236}">
                  <a16:creationId xmlns:a16="http://schemas.microsoft.com/office/drawing/2014/main" id="{3C6D6A50-029C-4127-AAFD-4A9DEBFB1A98}"/>
                </a:ext>
              </a:extLst>
            </p:cNvPr>
            <p:cNvSpPr/>
            <p:nvPr/>
          </p:nvSpPr>
          <p:spPr>
            <a:xfrm rot="-1809947">
              <a:off x="704575" y="1528718"/>
              <a:ext cx="66843" cy="51526"/>
            </a:xfrm>
            <a:custGeom>
              <a:avLst/>
              <a:gdLst/>
              <a:ahLst/>
              <a:cxnLst/>
              <a:rect l="l" t="t" r="r" b="b"/>
              <a:pathLst>
                <a:path w="2243" h="1729" extrusionOk="0">
                  <a:moveTo>
                    <a:pt x="1076" y="1"/>
                  </a:moveTo>
                  <a:cubicBezTo>
                    <a:pt x="535" y="1"/>
                    <a:pt x="74" y="332"/>
                    <a:pt x="38" y="775"/>
                  </a:cubicBezTo>
                  <a:cubicBezTo>
                    <a:pt x="0" y="1249"/>
                    <a:pt x="449" y="1672"/>
                    <a:pt x="1051" y="1723"/>
                  </a:cubicBezTo>
                  <a:cubicBezTo>
                    <a:pt x="1090" y="1727"/>
                    <a:pt x="1128" y="1728"/>
                    <a:pt x="1167" y="1728"/>
                  </a:cubicBezTo>
                  <a:cubicBezTo>
                    <a:pt x="1708" y="1728"/>
                    <a:pt x="2168" y="1398"/>
                    <a:pt x="2204" y="967"/>
                  </a:cubicBezTo>
                  <a:cubicBezTo>
                    <a:pt x="2243" y="493"/>
                    <a:pt x="1794" y="57"/>
                    <a:pt x="1192" y="6"/>
                  </a:cubicBezTo>
                  <a:cubicBezTo>
                    <a:pt x="1153" y="3"/>
                    <a:pt x="1114" y="1"/>
                    <a:pt x="10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079;p53">
              <a:extLst>
                <a:ext uri="{FF2B5EF4-FFF2-40B4-BE49-F238E27FC236}">
                  <a16:creationId xmlns:a16="http://schemas.microsoft.com/office/drawing/2014/main" id="{C2096E46-36C0-4A2C-9E00-052C46F0E0D7}"/>
                </a:ext>
              </a:extLst>
            </p:cNvPr>
            <p:cNvSpPr/>
            <p:nvPr/>
          </p:nvSpPr>
          <p:spPr>
            <a:xfrm rot="-1809947">
              <a:off x="704575" y="1527348"/>
              <a:ext cx="66843" cy="54267"/>
            </a:xfrm>
            <a:custGeom>
              <a:avLst/>
              <a:gdLst/>
              <a:ahLst/>
              <a:cxnLst/>
              <a:rect l="l" t="t" r="r" b="b"/>
              <a:pathLst>
                <a:path w="2243" h="1821" fill="none" extrusionOk="0">
                  <a:moveTo>
                    <a:pt x="2204" y="1013"/>
                  </a:moveTo>
                  <a:cubicBezTo>
                    <a:pt x="2166" y="1474"/>
                    <a:pt x="1640" y="1820"/>
                    <a:pt x="1051" y="1769"/>
                  </a:cubicBezTo>
                  <a:cubicBezTo>
                    <a:pt x="449" y="1718"/>
                    <a:pt x="0" y="1295"/>
                    <a:pt x="38" y="821"/>
                  </a:cubicBezTo>
                  <a:cubicBezTo>
                    <a:pt x="77" y="347"/>
                    <a:pt x="602" y="1"/>
                    <a:pt x="1192" y="52"/>
                  </a:cubicBezTo>
                  <a:cubicBezTo>
                    <a:pt x="1794" y="103"/>
                    <a:pt x="2243" y="539"/>
                    <a:pt x="2204" y="1013"/>
                  </a:cubicBezTo>
                  <a:close/>
                </a:path>
              </a:pathLst>
            </a:custGeom>
            <a:noFill/>
            <a:ln w="16025" cap="flat" cmpd="sng">
              <a:solidFill>
                <a:srgbClr val="FFFFFF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080;p53">
              <a:extLst>
                <a:ext uri="{FF2B5EF4-FFF2-40B4-BE49-F238E27FC236}">
                  <a16:creationId xmlns:a16="http://schemas.microsoft.com/office/drawing/2014/main" id="{C12AF501-A0E2-4D63-A532-E20E8F48BB00}"/>
                </a:ext>
              </a:extLst>
            </p:cNvPr>
            <p:cNvSpPr/>
            <p:nvPr/>
          </p:nvSpPr>
          <p:spPr>
            <a:xfrm rot="-1809947">
              <a:off x="590836" y="1289504"/>
              <a:ext cx="172636" cy="287965"/>
            </a:xfrm>
            <a:custGeom>
              <a:avLst/>
              <a:gdLst/>
              <a:ahLst/>
              <a:cxnLst/>
              <a:rect l="l" t="t" r="r" b="b"/>
              <a:pathLst>
                <a:path w="5793" h="9663" fill="none" extrusionOk="0">
                  <a:moveTo>
                    <a:pt x="1" y="5818"/>
                  </a:moveTo>
                  <a:lnTo>
                    <a:pt x="2410" y="0"/>
                  </a:lnTo>
                  <a:lnTo>
                    <a:pt x="5793" y="3780"/>
                  </a:lnTo>
                  <a:lnTo>
                    <a:pt x="3653" y="9662"/>
                  </a:lnTo>
                </a:path>
              </a:pathLst>
            </a:custGeom>
            <a:noFill/>
            <a:ln w="160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081;p53">
              <a:extLst>
                <a:ext uri="{FF2B5EF4-FFF2-40B4-BE49-F238E27FC236}">
                  <a16:creationId xmlns:a16="http://schemas.microsoft.com/office/drawing/2014/main" id="{9204DEE1-042F-4D42-8290-B584BAE2F946}"/>
                </a:ext>
              </a:extLst>
            </p:cNvPr>
            <p:cNvSpPr/>
            <p:nvPr/>
          </p:nvSpPr>
          <p:spPr>
            <a:xfrm rot="-1809947">
              <a:off x="620124" y="1321791"/>
              <a:ext cx="101203" cy="116879"/>
            </a:xfrm>
            <a:custGeom>
              <a:avLst/>
              <a:gdLst/>
              <a:ahLst/>
              <a:cxnLst/>
              <a:rect l="l" t="t" r="r" b="b"/>
              <a:pathLst>
                <a:path w="3396" h="3922" fill="none" extrusionOk="0">
                  <a:moveTo>
                    <a:pt x="0" y="1"/>
                  </a:moveTo>
                  <a:lnTo>
                    <a:pt x="3396" y="3922"/>
                  </a:lnTo>
                </a:path>
              </a:pathLst>
            </a:custGeom>
            <a:noFill/>
            <a:ln w="160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082;p53">
              <a:extLst>
                <a:ext uri="{FF2B5EF4-FFF2-40B4-BE49-F238E27FC236}">
                  <a16:creationId xmlns:a16="http://schemas.microsoft.com/office/drawing/2014/main" id="{430B78B0-BD00-4270-8385-126626B7117F}"/>
                </a:ext>
              </a:extLst>
            </p:cNvPr>
            <p:cNvSpPr/>
            <p:nvPr/>
          </p:nvSpPr>
          <p:spPr>
            <a:xfrm rot="2572944">
              <a:off x="-2100757" y="2612552"/>
              <a:ext cx="152939" cy="52759"/>
            </a:xfrm>
            <a:custGeom>
              <a:avLst/>
              <a:gdLst/>
              <a:ahLst/>
              <a:cxnLst/>
              <a:rect l="l" t="t" r="r" b="b"/>
              <a:pathLst>
                <a:path w="1977" h="682" extrusionOk="0">
                  <a:moveTo>
                    <a:pt x="1963" y="681"/>
                  </a:moveTo>
                  <a:cubicBezTo>
                    <a:pt x="1963" y="681"/>
                    <a:pt x="1963" y="681"/>
                    <a:pt x="1963" y="681"/>
                  </a:cubicBezTo>
                  <a:cubicBezTo>
                    <a:pt x="1963" y="681"/>
                    <a:pt x="1963" y="681"/>
                    <a:pt x="1963" y="681"/>
                  </a:cubicBezTo>
                  <a:close/>
                  <a:moveTo>
                    <a:pt x="1977" y="681"/>
                  </a:moveTo>
                  <a:cubicBezTo>
                    <a:pt x="1977" y="681"/>
                    <a:pt x="1977" y="681"/>
                    <a:pt x="1977" y="681"/>
                  </a:cubicBezTo>
                  <a:cubicBezTo>
                    <a:pt x="1977" y="681"/>
                    <a:pt x="1977" y="681"/>
                    <a:pt x="1977" y="681"/>
                  </a:cubicBezTo>
                  <a:close/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C92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083;p53">
              <a:extLst>
                <a:ext uri="{FF2B5EF4-FFF2-40B4-BE49-F238E27FC236}">
                  <a16:creationId xmlns:a16="http://schemas.microsoft.com/office/drawing/2014/main" id="{4AE2CE23-2FFE-44FD-81A1-A6AD0CFED808}"/>
                </a:ext>
              </a:extLst>
            </p:cNvPr>
            <p:cNvSpPr/>
            <p:nvPr/>
          </p:nvSpPr>
          <p:spPr>
            <a:xfrm rot="2572944">
              <a:off x="1985981" y="1863128"/>
              <a:ext cx="370472" cy="334268"/>
            </a:xfrm>
            <a:custGeom>
              <a:avLst/>
              <a:gdLst/>
              <a:ahLst/>
              <a:cxnLst/>
              <a:rect l="l" t="t" r="r" b="b"/>
              <a:pathLst>
                <a:path w="4789" h="4321" extrusionOk="0">
                  <a:moveTo>
                    <a:pt x="3388" y="1"/>
                  </a:moveTo>
                  <a:cubicBezTo>
                    <a:pt x="3372" y="1"/>
                    <a:pt x="3355" y="1"/>
                    <a:pt x="3338" y="2"/>
                  </a:cubicBezTo>
                  <a:cubicBezTo>
                    <a:pt x="2324" y="42"/>
                    <a:pt x="2484" y="1751"/>
                    <a:pt x="2163" y="2072"/>
                  </a:cubicBezTo>
                  <a:cubicBezTo>
                    <a:pt x="2013" y="2226"/>
                    <a:pt x="1889" y="2289"/>
                    <a:pt x="1793" y="2289"/>
                  </a:cubicBezTo>
                  <a:cubicBezTo>
                    <a:pt x="1582" y="2289"/>
                    <a:pt x="1507" y="1983"/>
                    <a:pt x="1589" y="1671"/>
                  </a:cubicBezTo>
                  <a:cubicBezTo>
                    <a:pt x="1696" y="1217"/>
                    <a:pt x="1830" y="723"/>
                    <a:pt x="1456" y="589"/>
                  </a:cubicBezTo>
                  <a:cubicBezTo>
                    <a:pt x="1438" y="583"/>
                    <a:pt x="1422" y="581"/>
                    <a:pt x="1406" y="581"/>
                  </a:cubicBezTo>
                  <a:cubicBezTo>
                    <a:pt x="1065" y="581"/>
                    <a:pt x="1030" y="1886"/>
                    <a:pt x="1069" y="2486"/>
                  </a:cubicBezTo>
                  <a:cubicBezTo>
                    <a:pt x="1095" y="3126"/>
                    <a:pt x="0" y="3887"/>
                    <a:pt x="0" y="3887"/>
                  </a:cubicBezTo>
                  <a:lnTo>
                    <a:pt x="734" y="4285"/>
                  </a:lnTo>
                  <a:lnTo>
                    <a:pt x="734" y="4285"/>
                  </a:lnTo>
                  <a:cubicBezTo>
                    <a:pt x="743" y="4130"/>
                    <a:pt x="1277" y="3488"/>
                    <a:pt x="2537" y="3153"/>
                  </a:cubicBezTo>
                  <a:cubicBezTo>
                    <a:pt x="3499" y="2899"/>
                    <a:pt x="4433" y="2272"/>
                    <a:pt x="4607" y="1364"/>
                  </a:cubicBezTo>
                  <a:cubicBezTo>
                    <a:pt x="4789" y="480"/>
                    <a:pt x="4009" y="1"/>
                    <a:pt x="3388" y="1"/>
                  </a:cubicBezTo>
                  <a:close/>
                  <a:moveTo>
                    <a:pt x="734" y="4285"/>
                  </a:moveTo>
                  <a:cubicBezTo>
                    <a:pt x="733" y="4308"/>
                    <a:pt x="742" y="4320"/>
                    <a:pt x="762" y="4320"/>
                  </a:cubicBezTo>
                  <a:cubicBezTo>
                    <a:pt x="769" y="4320"/>
                    <a:pt x="778" y="4318"/>
                    <a:pt x="788" y="4315"/>
                  </a:cubicBezTo>
                  <a:lnTo>
                    <a:pt x="734" y="4285"/>
                  </a:lnTo>
                  <a:close/>
                </a:path>
              </a:pathLst>
            </a:custGeom>
            <a:solidFill>
              <a:srgbClr val="E3A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084;p53">
              <a:extLst>
                <a:ext uri="{FF2B5EF4-FFF2-40B4-BE49-F238E27FC236}">
                  <a16:creationId xmlns:a16="http://schemas.microsoft.com/office/drawing/2014/main" id="{CFA08167-2975-47C2-B6E9-A22EE8270C72}"/>
                </a:ext>
              </a:extLst>
            </p:cNvPr>
            <p:cNvSpPr/>
            <p:nvPr/>
          </p:nvSpPr>
          <p:spPr>
            <a:xfrm rot="2572944">
              <a:off x="2009277" y="1983427"/>
              <a:ext cx="297523" cy="178777"/>
            </a:xfrm>
            <a:custGeom>
              <a:avLst/>
              <a:gdLst/>
              <a:ahLst/>
              <a:cxnLst/>
              <a:rect l="l" t="t" r="r" b="b"/>
              <a:pathLst>
                <a:path w="3846" h="2311" extrusionOk="0">
                  <a:moveTo>
                    <a:pt x="3846" y="0"/>
                  </a:moveTo>
                  <a:cubicBezTo>
                    <a:pt x="3472" y="721"/>
                    <a:pt x="2551" y="1135"/>
                    <a:pt x="1656" y="1242"/>
                  </a:cubicBezTo>
                  <a:cubicBezTo>
                    <a:pt x="855" y="1349"/>
                    <a:pt x="308" y="1602"/>
                    <a:pt x="0" y="1816"/>
                  </a:cubicBezTo>
                  <a:lnTo>
                    <a:pt x="388" y="2310"/>
                  </a:lnTo>
                  <a:cubicBezTo>
                    <a:pt x="668" y="2083"/>
                    <a:pt x="1122" y="1816"/>
                    <a:pt x="1790" y="1629"/>
                  </a:cubicBezTo>
                  <a:lnTo>
                    <a:pt x="1816" y="1629"/>
                  </a:lnTo>
                  <a:cubicBezTo>
                    <a:pt x="2003" y="1576"/>
                    <a:pt x="2190" y="1509"/>
                    <a:pt x="2377" y="1442"/>
                  </a:cubicBezTo>
                  <a:cubicBezTo>
                    <a:pt x="2377" y="1429"/>
                    <a:pt x="2377" y="1429"/>
                    <a:pt x="2377" y="1429"/>
                  </a:cubicBezTo>
                  <a:lnTo>
                    <a:pt x="2390" y="1429"/>
                  </a:lnTo>
                  <a:cubicBezTo>
                    <a:pt x="3071" y="1135"/>
                    <a:pt x="3659" y="641"/>
                    <a:pt x="3846" y="0"/>
                  </a:cubicBezTo>
                  <a:close/>
                </a:path>
              </a:pathLst>
            </a:custGeom>
            <a:solidFill>
              <a:srgbClr val="E38D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085;p53">
              <a:extLst>
                <a:ext uri="{FF2B5EF4-FFF2-40B4-BE49-F238E27FC236}">
                  <a16:creationId xmlns:a16="http://schemas.microsoft.com/office/drawing/2014/main" id="{CD75F781-BFEC-4247-A066-F8B82785AA01}"/>
                </a:ext>
              </a:extLst>
            </p:cNvPr>
            <p:cNvSpPr/>
            <p:nvPr/>
          </p:nvSpPr>
          <p:spPr>
            <a:xfrm rot="2572944">
              <a:off x="-131390" y="75600"/>
              <a:ext cx="438007" cy="256677"/>
            </a:xfrm>
            <a:custGeom>
              <a:avLst/>
              <a:gdLst/>
              <a:ahLst/>
              <a:cxnLst/>
              <a:rect l="l" t="t" r="r" b="b"/>
              <a:pathLst>
                <a:path w="5662" h="3318" extrusionOk="0">
                  <a:moveTo>
                    <a:pt x="3266" y="1"/>
                  </a:moveTo>
                  <a:cubicBezTo>
                    <a:pt x="3236" y="1"/>
                    <a:pt x="3206" y="11"/>
                    <a:pt x="3178" y="33"/>
                  </a:cubicBezTo>
                  <a:cubicBezTo>
                    <a:pt x="2871" y="287"/>
                    <a:pt x="3165" y="714"/>
                    <a:pt x="3432" y="1101"/>
                  </a:cubicBezTo>
                  <a:cubicBezTo>
                    <a:pt x="3631" y="1405"/>
                    <a:pt x="3649" y="1766"/>
                    <a:pt x="3345" y="1766"/>
                  </a:cubicBezTo>
                  <a:cubicBezTo>
                    <a:pt x="3262" y="1766"/>
                    <a:pt x="3154" y="1739"/>
                    <a:pt x="3018" y="1676"/>
                  </a:cubicBezTo>
                  <a:cubicBezTo>
                    <a:pt x="2639" y="1504"/>
                    <a:pt x="2249" y="89"/>
                    <a:pt x="1447" y="89"/>
                  </a:cubicBezTo>
                  <a:cubicBezTo>
                    <a:pt x="1373" y="89"/>
                    <a:pt x="1296" y="101"/>
                    <a:pt x="1216" y="127"/>
                  </a:cubicBezTo>
                  <a:cubicBezTo>
                    <a:pt x="615" y="314"/>
                    <a:pt x="1" y="1035"/>
                    <a:pt x="468" y="1836"/>
                  </a:cubicBezTo>
                  <a:cubicBezTo>
                    <a:pt x="949" y="2637"/>
                    <a:pt x="1883" y="2757"/>
                    <a:pt x="2845" y="3011"/>
                  </a:cubicBezTo>
                  <a:cubicBezTo>
                    <a:pt x="3810" y="3271"/>
                    <a:pt x="4627" y="3318"/>
                    <a:pt x="4954" y="3318"/>
                  </a:cubicBezTo>
                  <a:cubicBezTo>
                    <a:pt x="5098" y="3318"/>
                    <a:pt x="5148" y="3309"/>
                    <a:pt x="5074" y="3304"/>
                  </a:cubicBezTo>
                  <a:lnTo>
                    <a:pt x="5662" y="2637"/>
                  </a:lnTo>
                  <a:cubicBezTo>
                    <a:pt x="5662" y="2637"/>
                    <a:pt x="4380" y="2303"/>
                    <a:pt x="4193" y="1689"/>
                  </a:cubicBezTo>
                  <a:cubicBezTo>
                    <a:pt x="4023" y="1128"/>
                    <a:pt x="3585" y="1"/>
                    <a:pt x="3266" y="1"/>
                  </a:cubicBezTo>
                  <a:close/>
                </a:path>
              </a:pathLst>
            </a:custGeom>
            <a:solidFill>
              <a:srgbClr val="E3A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086;p53">
              <a:extLst>
                <a:ext uri="{FF2B5EF4-FFF2-40B4-BE49-F238E27FC236}">
                  <a16:creationId xmlns:a16="http://schemas.microsoft.com/office/drawing/2014/main" id="{28D25E40-8024-4100-8801-4AA43E2D4808}"/>
                </a:ext>
              </a:extLst>
            </p:cNvPr>
            <p:cNvSpPr/>
            <p:nvPr/>
          </p:nvSpPr>
          <p:spPr>
            <a:xfrm rot="2572944">
              <a:off x="-55349" y="88613"/>
              <a:ext cx="77" cy="1083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74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087;p53">
              <a:extLst>
                <a:ext uri="{FF2B5EF4-FFF2-40B4-BE49-F238E27FC236}">
                  <a16:creationId xmlns:a16="http://schemas.microsoft.com/office/drawing/2014/main" id="{B36CADB6-31DF-4F10-A854-3F53C65FC66B}"/>
                </a:ext>
              </a:extLst>
            </p:cNvPr>
            <p:cNvSpPr/>
            <p:nvPr/>
          </p:nvSpPr>
          <p:spPr>
            <a:xfrm rot="2572944">
              <a:off x="-119900" y="85189"/>
              <a:ext cx="327538" cy="211886"/>
            </a:xfrm>
            <a:custGeom>
              <a:avLst/>
              <a:gdLst/>
              <a:ahLst/>
              <a:cxnLst/>
              <a:rect l="l" t="t" r="r" b="b"/>
              <a:pathLst>
                <a:path w="4234" h="2739" extrusionOk="0">
                  <a:moveTo>
                    <a:pt x="388" y="1"/>
                  </a:moveTo>
                  <a:lnTo>
                    <a:pt x="388" y="1"/>
                  </a:lnTo>
                  <a:cubicBezTo>
                    <a:pt x="121" y="335"/>
                    <a:pt x="1" y="789"/>
                    <a:pt x="281" y="1269"/>
                  </a:cubicBezTo>
                  <a:cubicBezTo>
                    <a:pt x="281" y="1269"/>
                    <a:pt x="281" y="1283"/>
                    <a:pt x="281" y="1283"/>
                  </a:cubicBezTo>
                  <a:cubicBezTo>
                    <a:pt x="762" y="2084"/>
                    <a:pt x="1696" y="2204"/>
                    <a:pt x="2658" y="2458"/>
                  </a:cubicBezTo>
                  <a:cubicBezTo>
                    <a:pt x="3245" y="2618"/>
                    <a:pt x="3779" y="2698"/>
                    <a:pt x="4180" y="2738"/>
                  </a:cubicBezTo>
                  <a:lnTo>
                    <a:pt x="4233" y="2618"/>
                  </a:lnTo>
                  <a:cubicBezTo>
                    <a:pt x="3833" y="2538"/>
                    <a:pt x="3272" y="2391"/>
                    <a:pt x="2671" y="2137"/>
                  </a:cubicBezTo>
                  <a:cubicBezTo>
                    <a:pt x="1750" y="1750"/>
                    <a:pt x="842" y="1510"/>
                    <a:pt x="468" y="655"/>
                  </a:cubicBezTo>
                  <a:cubicBezTo>
                    <a:pt x="374" y="415"/>
                    <a:pt x="348" y="201"/>
                    <a:pt x="388" y="1"/>
                  </a:cubicBezTo>
                  <a:close/>
                </a:path>
              </a:pathLst>
            </a:custGeom>
            <a:solidFill>
              <a:srgbClr val="E38D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088;p53">
              <a:extLst>
                <a:ext uri="{FF2B5EF4-FFF2-40B4-BE49-F238E27FC236}">
                  <a16:creationId xmlns:a16="http://schemas.microsoft.com/office/drawing/2014/main" id="{CCFF1083-4EE3-4E3D-928C-81E2B1860F98}"/>
                </a:ext>
              </a:extLst>
            </p:cNvPr>
            <p:cNvSpPr/>
            <p:nvPr/>
          </p:nvSpPr>
          <p:spPr>
            <a:xfrm rot="2572944">
              <a:off x="186183" y="401143"/>
              <a:ext cx="12455" cy="5260"/>
            </a:xfrm>
            <a:custGeom>
              <a:avLst/>
              <a:gdLst/>
              <a:ahLst/>
              <a:cxnLst/>
              <a:rect l="l" t="t" r="r" b="b"/>
              <a:pathLst>
                <a:path w="161" h="68" extrusionOk="0">
                  <a:moveTo>
                    <a:pt x="1" y="1"/>
                  </a:moveTo>
                  <a:cubicBezTo>
                    <a:pt x="67" y="28"/>
                    <a:pt x="107" y="54"/>
                    <a:pt x="148" y="68"/>
                  </a:cubicBezTo>
                  <a:lnTo>
                    <a:pt x="161" y="41"/>
                  </a:lnTo>
                  <a:cubicBezTo>
                    <a:pt x="161" y="41"/>
                    <a:pt x="107" y="28"/>
                    <a:pt x="1" y="1"/>
                  </a:cubicBezTo>
                  <a:close/>
                </a:path>
              </a:pathLst>
            </a:custGeom>
            <a:solidFill>
              <a:srgbClr val="E3A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089;p53">
              <a:extLst>
                <a:ext uri="{FF2B5EF4-FFF2-40B4-BE49-F238E27FC236}">
                  <a16:creationId xmlns:a16="http://schemas.microsoft.com/office/drawing/2014/main" id="{EB254905-397A-4833-BBAA-BFBA00EB74E8}"/>
                </a:ext>
              </a:extLst>
            </p:cNvPr>
            <p:cNvSpPr/>
            <p:nvPr/>
          </p:nvSpPr>
          <p:spPr>
            <a:xfrm rot="2572944">
              <a:off x="-2127834" y="1579535"/>
              <a:ext cx="381225" cy="360338"/>
            </a:xfrm>
            <a:custGeom>
              <a:avLst/>
              <a:gdLst/>
              <a:ahLst/>
              <a:cxnLst/>
              <a:rect l="l" t="t" r="r" b="b"/>
              <a:pathLst>
                <a:path w="4928" h="4658" extrusionOk="0">
                  <a:moveTo>
                    <a:pt x="4487" y="0"/>
                  </a:moveTo>
                  <a:cubicBezTo>
                    <a:pt x="4487" y="0"/>
                    <a:pt x="3886" y="708"/>
                    <a:pt x="3098" y="1055"/>
                  </a:cubicBezTo>
                  <a:cubicBezTo>
                    <a:pt x="2297" y="1402"/>
                    <a:pt x="0" y="2283"/>
                    <a:pt x="14" y="3405"/>
                  </a:cubicBezTo>
                  <a:cubicBezTo>
                    <a:pt x="24" y="4242"/>
                    <a:pt x="389" y="4658"/>
                    <a:pt x="1009" y="4658"/>
                  </a:cubicBezTo>
                  <a:cubicBezTo>
                    <a:pt x="1230" y="4658"/>
                    <a:pt x="1482" y="4605"/>
                    <a:pt x="1763" y="4500"/>
                  </a:cubicBezTo>
                  <a:cubicBezTo>
                    <a:pt x="2844" y="4099"/>
                    <a:pt x="4340" y="855"/>
                    <a:pt x="4927" y="654"/>
                  </a:cubicBezTo>
                  <a:lnTo>
                    <a:pt x="4487" y="0"/>
                  </a:lnTo>
                  <a:close/>
                </a:path>
              </a:pathLst>
            </a:custGeom>
            <a:solidFill>
              <a:srgbClr val="E3A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090;p53">
              <a:extLst>
                <a:ext uri="{FF2B5EF4-FFF2-40B4-BE49-F238E27FC236}">
                  <a16:creationId xmlns:a16="http://schemas.microsoft.com/office/drawing/2014/main" id="{88D9DDDB-425D-425F-A423-B786EC0B9096}"/>
                </a:ext>
              </a:extLst>
            </p:cNvPr>
            <p:cNvSpPr/>
            <p:nvPr/>
          </p:nvSpPr>
          <p:spPr>
            <a:xfrm rot="2572944">
              <a:off x="-2149447" y="1634568"/>
              <a:ext cx="245924" cy="243681"/>
            </a:xfrm>
            <a:custGeom>
              <a:avLst/>
              <a:gdLst/>
              <a:ahLst/>
              <a:cxnLst/>
              <a:rect l="l" t="t" r="r" b="b"/>
              <a:pathLst>
                <a:path w="3179" h="3150" extrusionOk="0">
                  <a:moveTo>
                    <a:pt x="2043" y="1"/>
                  </a:moveTo>
                  <a:lnTo>
                    <a:pt x="2043" y="1"/>
                  </a:lnTo>
                  <a:cubicBezTo>
                    <a:pt x="1109" y="455"/>
                    <a:pt x="0" y="1123"/>
                    <a:pt x="14" y="1910"/>
                  </a:cubicBezTo>
                  <a:cubicBezTo>
                    <a:pt x="24" y="2737"/>
                    <a:pt x="389" y="3150"/>
                    <a:pt x="1007" y="3150"/>
                  </a:cubicBezTo>
                  <a:cubicBezTo>
                    <a:pt x="1228" y="3150"/>
                    <a:pt x="1482" y="3097"/>
                    <a:pt x="1763" y="2992"/>
                  </a:cubicBezTo>
                  <a:cubicBezTo>
                    <a:pt x="2203" y="2832"/>
                    <a:pt x="2697" y="2217"/>
                    <a:pt x="3178" y="1510"/>
                  </a:cubicBezTo>
                  <a:lnTo>
                    <a:pt x="3178" y="1510"/>
                  </a:lnTo>
                  <a:cubicBezTo>
                    <a:pt x="3112" y="1518"/>
                    <a:pt x="3048" y="1523"/>
                    <a:pt x="2986" y="1523"/>
                  </a:cubicBezTo>
                  <a:cubicBezTo>
                    <a:pt x="2380" y="1523"/>
                    <a:pt x="2015" y="1106"/>
                    <a:pt x="2003" y="281"/>
                  </a:cubicBezTo>
                  <a:cubicBezTo>
                    <a:pt x="2003" y="188"/>
                    <a:pt x="2017" y="94"/>
                    <a:pt x="20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091;p53">
              <a:extLst>
                <a:ext uri="{FF2B5EF4-FFF2-40B4-BE49-F238E27FC236}">
                  <a16:creationId xmlns:a16="http://schemas.microsoft.com/office/drawing/2014/main" id="{C0D440B6-681B-4354-9501-97D03BF9A82A}"/>
                </a:ext>
              </a:extLst>
            </p:cNvPr>
            <p:cNvSpPr/>
            <p:nvPr/>
          </p:nvSpPr>
          <p:spPr>
            <a:xfrm rot="2572944">
              <a:off x="-1925487" y="2428081"/>
              <a:ext cx="344016" cy="413716"/>
            </a:xfrm>
            <a:custGeom>
              <a:avLst/>
              <a:gdLst/>
              <a:ahLst/>
              <a:cxnLst/>
              <a:rect l="l" t="t" r="r" b="b"/>
              <a:pathLst>
                <a:path w="4447" h="5348" extrusionOk="0">
                  <a:moveTo>
                    <a:pt x="3873" y="0"/>
                  </a:moveTo>
                  <a:cubicBezTo>
                    <a:pt x="3873" y="0"/>
                    <a:pt x="3446" y="828"/>
                    <a:pt x="2751" y="1335"/>
                  </a:cubicBezTo>
                  <a:cubicBezTo>
                    <a:pt x="2044" y="1856"/>
                    <a:pt x="1" y="3231"/>
                    <a:pt x="268" y="4326"/>
                  </a:cubicBezTo>
                  <a:cubicBezTo>
                    <a:pt x="435" y="5012"/>
                    <a:pt x="786" y="5347"/>
                    <a:pt x="1258" y="5347"/>
                  </a:cubicBezTo>
                  <a:cubicBezTo>
                    <a:pt x="1539" y="5347"/>
                    <a:pt x="1863" y="5228"/>
                    <a:pt x="2217" y="4994"/>
                  </a:cubicBezTo>
                  <a:cubicBezTo>
                    <a:pt x="3178" y="4366"/>
                    <a:pt x="3913" y="868"/>
                    <a:pt x="4447" y="534"/>
                  </a:cubicBezTo>
                  <a:lnTo>
                    <a:pt x="3873" y="0"/>
                  </a:lnTo>
                  <a:close/>
                </a:path>
              </a:pathLst>
            </a:custGeom>
            <a:solidFill>
              <a:srgbClr val="E3A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092;p53">
              <a:extLst>
                <a:ext uri="{FF2B5EF4-FFF2-40B4-BE49-F238E27FC236}">
                  <a16:creationId xmlns:a16="http://schemas.microsoft.com/office/drawing/2014/main" id="{668E16F3-A2DD-4006-B048-EF7C40528697}"/>
                </a:ext>
              </a:extLst>
            </p:cNvPr>
            <p:cNvSpPr/>
            <p:nvPr/>
          </p:nvSpPr>
          <p:spPr>
            <a:xfrm rot="2572944">
              <a:off x="-1961043" y="2534375"/>
              <a:ext cx="246930" cy="257760"/>
            </a:xfrm>
            <a:custGeom>
              <a:avLst/>
              <a:gdLst/>
              <a:ahLst/>
              <a:cxnLst/>
              <a:rect l="l" t="t" r="r" b="b"/>
              <a:pathLst>
                <a:path w="3192" h="3332" extrusionOk="0">
                  <a:moveTo>
                    <a:pt x="1750" y="0"/>
                  </a:moveTo>
                  <a:lnTo>
                    <a:pt x="1750" y="0"/>
                  </a:lnTo>
                  <a:cubicBezTo>
                    <a:pt x="922" y="655"/>
                    <a:pt x="1" y="1549"/>
                    <a:pt x="188" y="2310"/>
                  </a:cubicBezTo>
                  <a:cubicBezTo>
                    <a:pt x="355" y="2996"/>
                    <a:pt x="706" y="3331"/>
                    <a:pt x="1178" y="3331"/>
                  </a:cubicBezTo>
                  <a:cubicBezTo>
                    <a:pt x="1459" y="3331"/>
                    <a:pt x="1783" y="3212"/>
                    <a:pt x="2137" y="2978"/>
                  </a:cubicBezTo>
                  <a:cubicBezTo>
                    <a:pt x="2524" y="2724"/>
                    <a:pt x="2872" y="2016"/>
                    <a:pt x="3192" y="1229"/>
                  </a:cubicBezTo>
                  <a:lnTo>
                    <a:pt x="3192" y="1229"/>
                  </a:lnTo>
                  <a:cubicBezTo>
                    <a:pt x="3040" y="1281"/>
                    <a:pt x="2897" y="1308"/>
                    <a:pt x="2763" y="1308"/>
                  </a:cubicBezTo>
                  <a:cubicBezTo>
                    <a:pt x="2285" y="1308"/>
                    <a:pt x="1930" y="969"/>
                    <a:pt x="1763" y="281"/>
                  </a:cubicBezTo>
                  <a:cubicBezTo>
                    <a:pt x="1750" y="187"/>
                    <a:pt x="1737" y="94"/>
                    <a:pt x="17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093;p53">
              <a:extLst>
                <a:ext uri="{FF2B5EF4-FFF2-40B4-BE49-F238E27FC236}">
                  <a16:creationId xmlns:a16="http://schemas.microsoft.com/office/drawing/2014/main" id="{02650192-734F-47E8-BBAF-245689B33A8B}"/>
                </a:ext>
              </a:extLst>
            </p:cNvPr>
            <p:cNvSpPr/>
            <p:nvPr/>
          </p:nvSpPr>
          <p:spPr>
            <a:xfrm rot="2572944">
              <a:off x="1164070" y="-22416"/>
              <a:ext cx="2659276" cy="2203973"/>
            </a:xfrm>
            <a:custGeom>
              <a:avLst/>
              <a:gdLst/>
              <a:ahLst/>
              <a:cxnLst/>
              <a:rect l="l" t="t" r="r" b="b"/>
              <a:pathLst>
                <a:path w="31129" h="24759" extrusionOk="0">
                  <a:moveTo>
                    <a:pt x="23813" y="0"/>
                  </a:moveTo>
                  <a:cubicBezTo>
                    <a:pt x="23065" y="0"/>
                    <a:pt x="22246" y="121"/>
                    <a:pt x="21364" y="388"/>
                  </a:cubicBezTo>
                  <a:cubicBezTo>
                    <a:pt x="21364" y="388"/>
                    <a:pt x="18678" y="1868"/>
                    <a:pt x="15750" y="1868"/>
                  </a:cubicBezTo>
                  <a:cubicBezTo>
                    <a:pt x="14957" y="1868"/>
                    <a:pt x="14146" y="1759"/>
                    <a:pt x="13366" y="1483"/>
                  </a:cubicBezTo>
                  <a:cubicBezTo>
                    <a:pt x="12350" y="1123"/>
                    <a:pt x="11300" y="949"/>
                    <a:pt x="10281" y="949"/>
                  </a:cubicBezTo>
                  <a:cubicBezTo>
                    <a:pt x="7632" y="949"/>
                    <a:pt x="5197" y="2127"/>
                    <a:pt x="4127" y="4287"/>
                  </a:cubicBezTo>
                  <a:cubicBezTo>
                    <a:pt x="2658" y="7264"/>
                    <a:pt x="1" y="10669"/>
                    <a:pt x="1283" y="16344"/>
                  </a:cubicBezTo>
                  <a:cubicBezTo>
                    <a:pt x="2277" y="20730"/>
                    <a:pt x="3259" y="22746"/>
                    <a:pt x="6082" y="22746"/>
                  </a:cubicBezTo>
                  <a:cubicBezTo>
                    <a:pt x="6292" y="22746"/>
                    <a:pt x="6512" y="22735"/>
                    <a:pt x="6744" y="22713"/>
                  </a:cubicBezTo>
                  <a:cubicBezTo>
                    <a:pt x="6891" y="22698"/>
                    <a:pt x="7038" y="22690"/>
                    <a:pt x="7185" y="22690"/>
                  </a:cubicBezTo>
                  <a:cubicBezTo>
                    <a:pt x="8211" y="22690"/>
                    <a:pt x="9212" y="23057"/>
                    <a:pt x="9948" y="23781"/>
                  </a:cubicBezTo>
                  <a:cubicBezTo>
                    <a:pt x="10496" y="24306"/>
                    <a:pt x="11380" y="24759"/>
                    <a:pt x="12813" y="24759"/>
                  </a:cubicBezTo>
                  <a:cubicBezTo>
                    <a:pt x="13021" y="24759"/>
                    <a:pt x="13241" y="24749"/>
                    <a:pt x="13473" y="24729"/>
                  </a:cubicBezTo>
                  <a:cubicBezTo>
                    <a:pt x="17492" y="24355"/>
                    <a:pt x="20897" y="20203"/>
                    <a:pt x="21524" y="15876"/>
                  </a:cubicBezTo>
                  <a:cubicBezTo>
                    <a:pt x="22152" y="11550"/>
                    <a:pt x="24943" y="10562"/>
                    <a:pt x="26879" y="9347"/>
                  </a:cubicBezTo>
                  <a:cubicBezTo>
                    <a:pt x="31128" y="6687"/>
                    <a:pt x="29390" y="0"/>
                    <a:pt x="238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094;p53">
              <a:extLst>
                <a:ext uri="{FF2B5EF4-FFF2-40B4-BE49-F238E27FC236}">
                  <a16:creationId xmlns:a16="http://schemas.microsoft.com/office/drawing/2014/main" id="{E9264929-537A-4A80-A610-403927B2CE1C}"/>
                </a:ext>
              </a:extLst>
            </p:cNvPr>
            <p:cNvSpPr/>
            <p:nvPr/>
          </p:nvSpPr>
          <p:spPr>
            <a:xfrm rot="2572944">
              <a:off x="760678" y="1324688"/>
              <a:ext cx="511421" cy="316553"/>
            </a:xfrm>
            <a:custGeom>
              <a:avLst/>
              <a:gdLst/>
              <a:ahLst/>
              <a:cxnLst/>
              <a:rect l="l" t="t" r="r" b="b"/>
              <a:pathLst>
                <a:path w="6611" h="4092" extrusionOk="0">
                  <a:moveTo>
                    <a:pt x="3766" y="0"/>
                  </a:moveTo>
                  <a:lnTo>
                    <a:pt x="3072" y="1002"/>
                  </a:lnTo>
                  <a:cubicBezTo>
                    <a:pt x="2964" y="1154"/>
                    <a:pt x="2803" y="1234"/>
                    <a:pt x="2636" y="1234"/>
                  </a:cubicBezTo>
                  <a:cubicBezTo>
                    <a:pt x="2553" y="1234"/>
                    <a:pt x="2470" y="1215"/>
                    <a:pt x="2391" y="1175"/>
                  </a:cubicBezTo>
                  <a:cubicBezTo>
                    <a:pt x="2121" y="1040"/>
                    <a:pt x="1824" y="988"/>
                    <a:pt x="1538" y="988"/>
                  </a:cubicBezTo>
                  <a:cubicBezTo>
                    <a:pt x="888" y="988"/>
                    <a:pt x="294" y="1257"/>
                    <a:pt x="201" y="1442"/>
                  </a:cubicBezTo>
                  <a:cubicBezTo>
                    <a:pt x="1" y="1829"/>
                    <a:pt x="1523" y="3018"/>
                    <a:pt x="2952" y="3739"/>
                  </a:cubicBezTo>
                  <a:cubicBezTo>
                    <a:pt x="3459" y="3995"/>
                    <a:pt x="4028" y="4091"/>
                    <a:pt x="4558" y="4091"/>
                  </a:cubicBezTo>
                  <a:cubicBezTo>
                    <a:pt x="5521" y="4091"/>
                    <a:pt x="6361" y="3775"/>
                    <a:pt x="6490" y="3525"/>
                  </a:cubicBezTo>
                  <a:cubicBezTo>
                    <a:pt x="6610" y="3298"/>
                    <a:pt x="6170" y="3031"/>
                    <a:pt x="5502" y="2711"/>
                  </a:cubicBezTo>
                  <a:cubicBezTo>
                    <a:pt x="5422" y="2671"/>
                    <a:pt x="5328" y="2631"/>
                    <a:pt x="5235" y="2577"/>
                  </a:cubicBezTo>
                  <a:cubicBezTo>
                    <a:pt x="4981" y="2470"/>
                    <a:pt x="4861" y="2177"/>
                    <a:pt x="4955" y="1923"/>
                  </a:cubicBezTo>
                  <a:lnTo>
                    <a:pt x="5328" y="788"/>
                  </a:lnTo>
                  <a:lnTo>
                    <a:pt x="3766" y="0"/>
                  </a:lnTo>
                  <a:close/>
                </a:path>
              </a:pathLst>
            </a:custGeom>
            <a:solidFill>
              <a:srgbClr val="E3A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095;p53">
              <a:extLst>
                <a:ext uri="{FF2B5EF4-FFF2-40B4-BE49-F238E27FC236}">
                  <a16:creationId xmlns:a16="http://schemas.microsoft.com/office/drawing/2014/main" id="{3C15F7DC-6B1C-4B46-B119-D5B8CA093B41}"/>
                </a:ext>
              </a:extLst>
            </p:cNvPr>
            <p:cNvSpPr/>
            <p:nvPr/>
          </p:nvSpPr>
          <p:spPr>
            <a:xfrm rot="2572944">
              <a:off x="1059873" y="1419161"/>
              <a:ext cx="151856" cy="95074"/>
            </a:xfrm>
            <a:custGeom>
              <a:avLst/>
              <a:gdLst/>
              <a:ahLst/>
              <a:cxnLst/>
              <a:rect l="l" t="t" r="r" b="b"/>
              <a:pathLst>
                <a:path w="1963" h="1229" extrusionOk="0">
                  <a:moveTo>
                    <a:pt x="294" y="0"/>
                  </a:moveTo>
                  <a:lnTo>
                    <a:pt x="0" y="441"/>
                  </a:lnTo>
                  <a:cubicBezTo>
                    <a:pt x="187" y="694"/>
                    <a:pt x="414" y="895"/>
                    <a:pt x="654" y="1028"/>
                  </a:cubicBezTo>
                  <a:cubicBezTo>
                    <a:pt x="922" y="1162"/>
                    <a:pt x="1242" y="1229"/>
                    <a:pt x="1589" y="1229"/>
                  </a:cubicBezTo>
                  <a:cubicBezTo>
                    <a:pt x="1643" y="1229"/>
                    <a:pt x="1709" y="1215"/>
                    <a:pt x="1776" y="1215"/>
                  </a:cubicBezTo>
                  <a:lnTo>
                    <a:pt x="1963" y="654"/>
                  </a:lnTo>
                  <a:cubicBezTo>
                    <a:pt x="1870" y="654"/>
                    <a:pt x="1776" y="668"/>
                    <a:pt x="1683" y="668"/>
                  </a:cubicBezTo>
                  <a:cubicBezTo>
                    <a:pt x="1375" y="668"/>
                    <a:pt x="1095" y="601"/>
                    <a:pt x="855" y="481"/>
                  </a:cubicBezTo>
                  <a:cubicBezTo>
                    <a:pt x="654" y="387"/>
                    <a:pt x="468" y="214"/>
                    <a:pt x="294" y="0"/>
                  </a:cubicBezTo>
                  <a:close/>
                </a:path>
              </a:pathLst>
            </a:custGeom>
            <a:solidFill>
              <a:srgbClr val="E180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096;p53">
              <a:extLst>
                <a:ext uri="{FF2B5EF4-FFF2-40B4-BE49-F238E27FC236}">
                  <a16:creationId xmlns:a16="http://schemas.microsoft.com/office/drawing/2014/main" id="{6BCAF154-F8A1-4D33-8510-E4400A59C4B0}"/>
                </a:ext>
              </a:extLst>
            </p:cNvPr>
            <p:cNvSpPr/>
            <p:nvPr/>
          </p:nvSpPr>
          <p:spPr>
            <a:xfrm rot="2572944">
              <a:off x="1172394" y="883444"/>
              <a:ext cx="888585" cy="906266"/>
            </a:xfrm>
            <a:custGeom>
              <a:avLst/>
              <a:gdLst/>
              <a:ahLst/>
              <a:cxnLst/>
              <a:rect l="l" t="t" r="r" b="b"/>
              <a:pathLst>
                <a:path w="7438" h="7586" extrusionOk="0">
                  <a:moveTo>
                    <a:pt x="3403" y="0"/>
                  </a:moveTo>
                  <a:cubicBezTo>
                    <a:pt x="2178" y="0"/>
                    <a:pt x="1657" y="1095"/>
                    <a:pt x="962" y="2476"/>
                  </a:cubicBezTo>
                  <a:cubicBezTo>
                    <a:pt x="0" y="4372"/>
                    <a:pt x="601" y="6855"/>
                    <a:pt x="1683" y="7403"/>
                  </a:cubicBezTo>
                  <a:cubicBezTo>
                    <a:pt x="1923" y="7526"/>
                    <a:pt x="2208" y="7586"/>
                    <a:pt x="2515" y="7586"/>
                  </a:cubicBezTo>
                  <a:cubicBezTo>
                    <a:pt x="3675" y="7586"/>
                    <a:pt x="5169" y="6736"/>
                    <a:pt x="5929" y="5226"/>
                  </a:cubicBezTo>
                  <a:cubicBezTo>
                    <a:pt x="7197" y="2716"/>
                    <a:pt x="7438" y="1675"/>
                    <a:pt x="5168" y="526"/>
                  </a:cubicBezTo>
                  <a:cubicBezTo>
                    <a:pt x="4443" y="161"/>
                    <a:pt x="3872" y="0"/>
                    <a:pt x="3403" y="0"/>
                  </a:cubicBezTo>
                  <a:close/>
                </a:path>
              </a:pathLst>
            </a:custGeom>
            <a:solidFill>
              <a:srgbClr val="E3A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097;p53">
              <a:extLst>
                <a:ext uri="{FF2B5EF4-FFF2-40B4-BE49-F238E27FC236}">
                  <a16:creationId xmlns:a16="http://schemas.microsoft.com/office/drawing/2014/main" id="{E30079CB-DD58-4568-94C6-FD74356A3A1F}"/>
                </a:ext>
              </a:extLst>
            </p:cNvPr>
            <p:cNvSpPr/>
            <p:nvPr/>
          </p:nvSpPr>
          <p:spPr>
            <a:xfrm rot="2572944">
              <a:off x="1127863" y="1388310"/>
              <a:ext cx="5260" cy="7349"/>
            </a:xfrm>
            <a:custGeom>
              <a:avLst/>
              <a:gdLst/>
              <a:ahLst/>
              <a:cxnLst/>
              <a:rect l="l" t="t" r="r" b="b"/>
              <a:pathLst>
                <a:path w="68" h="95" extrusionOk="0">
                  <a:moveTo>
                    <a:pt x="14" y="1"/>
                  </a:moveTo>
                  <a:lnTo>
                    <a:pt x="1" y="14"/>
                  </a:lnTo>
                  <a:cubicBezTo>
                    <a:pt x="14" y="41"/>
                    <a:pt x="41" y="67"/>
                    <a:pt x="54" y="94"/>
                  </a:cubicBezTo>
                  <a:lnTo>
                    <a:pt x="67" y="81"/>
                  </a:lnTo>
                  <a:cubicBezTo>
                    <a:pt x="54" y="54"/>
                    <a:pt x="27" y="27"/>
                    <a:pt x="14" y="1"/>
                  </a:cubicBezTo>
                  <a:close/>
                </a:path>
              </a:pathLst>
            </a:custGeom>
            <a:solidFill>
              <a:srgbClr val="A540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098;p53">
              <a:extLst>
                <a:ext uri="{FF2B5EF4-FFF2-40B4-BE49-F238E27FC236}">
                  <a16:creationId xmlns:a16="http://schemas.microsoft.com/office/drawing/2014/main" id="{F09BE068-2805-479F-A4E4-D9D03166266C}"/>
                </a:ext>
              </a:extLst>
            </p:cNvPr>
            <p:cNvSpPr/>
            <p:nvPr/>
          </p:nvSpPr>
          <p:spPr>
            <a:xfrm rot="2572944">
              <a:off x="1111021" y="1404503"/>
              <a:ext cx="43476" cy="38293"/>
            </a:xfrm>
            <a:custGeom>
              <a:avLst/>
              <a:gdLst/>
              <a:ahLst/>
              <a:cxnLst/>
              <a:rect l="l" t="t" r="r" b="b"/>
              <a:pathLst>
                <a:path w="562" h="495" extrusionOk="0">
                  <a:moveTo>
                    <a:pt x="14" y="1"/>
                  </a:moveTo>
                  <a:lnTo>
                    <a:pt x="1" y="14"/>
                  </a:lnTo>
                  <a:cubicBezTo>
                    <a:pt x="175" y="228"/>
                    <a:pt x="361" y="401"/>
                    <a:pt x="562" y="495"/>
                  </a:cubicBezTo>
                  <a:cubicBezTo>
                    <a:pt x="361" y="401"/>
                    <a:pt x="175" y="228"/>
                    <a:pt x="14" y="1"/>
                  </a:cubicBezTo>
                  <a:close/>
                </a:path>
              </a:pathLst>
            </a:custGeom>
            <a:solidFill>
              <a:srgbClr val="E071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099;p53">
              <a:extLst>
                <a:ext uri="{FF2B5EF4-FFF2-40B4-BE49-F238E27FC236}">
                  <a16:creationId xmlns:a16="http://schemas.microsoft.com/office/drawing/2014/main" id="{D5E5A046-6D1B-424D-9FF8-0BE4F46B39EE}"/>
                </a:ext>
              </a:extLst>
            </p:cNvPr>
            <p:cNvSpPr/>
            <p:nvPr/>
          </p:nvSpPr>
          <p:spPr>
            <a:xfrm rot="2572944">
              <a:off x="1103362" y="1176489"/>
              <a:ext cx="599956" cy="491362"/>
            </a:xfrm>
            <a:custGeom>
              <a:avLst/>
              <a:gdLst/>
              <a:ahLst/>
              <a:cxnLst/>
              <a:rect l="l" t="t" r="r" b="b"/>
              <a:pathLst>
                <a:path w="5022" h="4113" extrusionOk="0">
                  <a:moveTo>
                    <a:pt x="228" y="0"/>
                  </a:moveTo>
                  <a:cubicBezTo>
                    <a:pt x="214" y="80"/>
                    <a:pt x="188" y="147"/>
                    <a:pt x="174" y="214"/>
                  </a:cubicBezTo>
                  <a:cubicBezTo>
                    <a:pt x="1" y="1202"/>
                    <a:pt x="134" y="2217"/>
                    <a:pt x="468" y="2938"/>
                  </a:cubicBezTo>
                  <a:cubicBezTo>
                    <a:pt x="508" y="3045"/>
                    <a:pt x="561" y="3138"/>
                    <a:pt x="615" y="3232"/>
                  </a:cubicBezTo>
                  <a:cubicBezTo>
                    <a:pt x="642" y="3272"/>
                    <a:pt x="668" y="3312"/>
                    <a:pt x="695" y="3352"/>
                  </a:cubicBezTo>
                  <a:cubicBezTo>
                    <a:pt x="708" y="3378"/>
                    <a:pt x="735" y="3405"/>
                    <a:pt x="748" y="3432"/>
                  </a:cubicBezTo>
                  <a:cubicBezTo>
                    <a:pt x="909" y="3659"/>
                    <a:pt x="1095" y="3832"/>
                    <a:pt x="1296" y="3926"/>
                  </a:cubicBezTo>
                  <a:cubicBezTo>
                    <a:pt x="1536" y="4046"/>
                    <a:pt x="1816" y="4113"/>
                    <a:pt x="2124" y="4113"/>
                  </a:cubicBezTo>
                  <a:cubicBezTo>
                    <a:pt x="3058" y="4113"/>
                    <a:pt x="4207" y="3552"/>
                    <a:pt x="5021" y="2564"/>
                  </a:cubicBezTo>
                  <a:lnTo>
                    <a:pt x="5021" y="2564"/>
                  </a:lnTo>
                  <a:cubicBezTo>
                    <a:pt x="4367" y="3058"/>
                    <a:pt x="3459" y="3472"/>
                    <a:pt x="2618" y="3472"/>
                  </a:cubicBezTo>
                  <a:cubicBezTo>
                    <a:pt x="2284" y="3472"/>
                    <a:pt x="1950" y="3405"/>
                    <a:pt x="1656" y="3258"/>
                  </a:cubicBezTo>
                  <a:cubicBezTo>
                    <a:pt x="575" y="2711"/>
                    <a:pt x="161" y="1202"/>
                    <a:pt x="228" y="0"/>
                  </a:cubicBezTo>
                  <a:close/>
                </a:path>
              </a:pathLst>
            </a:custGeom>
            <a:solidFill>
              <a:srgbClr val="E38D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100;p53">
              <a:extLst>
                <a:ext uri="{FF2B5EF4-FFF2-40B4-BE49-F238E27FC236}">
                  <a16:creationId xmlns:a16="http://schemas.microsoft.com/office/drawing/2014/main" id="{B8D9F45E-67BF-4B49-8FD3-3D50C6450F5F}"/>
                </a:ext>
              </a:extLst>
            </p:cNvPr>
            <p:cNvSpPr/>
            <p:nvPr/>
          </p:nvSpPr>
          <p:spPr>
            <a:xfrm rot="2572944">
              <a:off x="1611823" y="1588577"/>
              <a:ext cx="161876" cy="191025"/>
            </a:xfrm>
            <a:custGeom>
              <a:avLst/>
              <a:gdLst/>
              <a:ahLst/>
              <a:cxnLst/>
              <a:rect l="l" t="t" r="r" b="b"/>
              <a:pathLst>
                <a:path w="1355" h="1599" extrusionOk="0">
                  <a:moveTo>
                    <a:pt x="976" y="1"/>
                  </a:moveTo>
                  <a:cubicBezTo>
                    <a:pt x="756" y="1"/>
                    <a:pt x="521" y="121"/>
                    <a:pt x="521" y="121"/>
                  </a:cubicBezTo>
                  <a:lnTo>
                    <a:pt x="0" y="1069"/>
                  </a:lnTo>
                  <a:cubicBezTo>
                    <a:pt x="0" y="1069"/>
                    <a:pt x="13" y="1509"/>
                    <a:pt x="321" y="1589"/>
                  </a:cubicBezTo>
                  <a:cubicBezTo>
                    <a:pt x="343" y="1595"/>
                    <a:pt x="369" y="1598"/>
                    <a:pt x="395" y="1598"/>
                  </a:cubicBezTo>
                  <a:cubicBezTo>
                    <a:pt x="729" y="1598"/>
                    <a:pt x="1336" y="1146"/>
                    <a:pt x="1349" y="454"/>
                  </a:cubicBezTo>
                  <a:cubicBezTo>
                    <a:pt x="1355" y="96"/>
                    <a:pt x="1172" y="1"/>
                    <a:pt x="976" y="1"/>
                  </a:cubicBezTo>
                  <a:close/>
                </a:path>
              </a:pathLst>
            </a:custGeom>
            <a:solidFill>
              <a:srgbClr val="E3A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101;p53">
              <a:extLst>
                <a:ext uri="{FF2B5EF4-FFF2-40B4-BE49-F238E27FC236}">
                  <a16:creationId xmlns:a16="http://schemas.microsoft.com/office/drawing/2014/main" id="{7455F394-A4AE-41FE-9880-64C00D033F9D}"/>
                </a:ext>
              </a:extLst>
            </p:cNvPr>
            <p:cNvSpPr/>
            <p:nvPr/>
          </p:nvSpPr>
          <p:spPr>
            <a:xfrm rot="2572944">
              <a:off x="-1401844" y="1039937"/>
              <a:ext cx="1863425" cy="1447852"/>
            </a:xfrm>
            <a:custGeom>
              <a:avLst/>
              <a:gdLst/>
              <a:ahLst/>
              <a:cxnLst/>
              <a:rect l="l" t="t" r="r" b="b"/>
              <a:pathLst>
                <a:path w="24088" h="18716" extrusionOk="0">
                  <a:moveTo>
                    <a:pt x="16036" y="0"/>
                  </a:moveTo>
                  <a:lnTo>
                    <a:pt x="3672" y="2644"/>
                  </a:lnTo>
                  <a:cubicBezTo>
                    <a:pt x="3672" y="2644"/>
                    <a:pt x="0" y="2911"/>
                    <a:pt x="1536" y="5501"/>
                  </a:cubicBezTo>
                  <a:cubicBezTo>
                    <a:pt x="2817" y="7665"/>
                    <a:pt x="3765" y="8145"/>
                    <a:pt x="4393" y="10028"/>
                  </a:cubicBezTo>
                  <a:cubicBezTo>
                    <a:pt x="5007" y="11911"/>
                    <a:pt x="7197" y="13179"/>
                    <a:pt x="8813" y="14154"/>
                  </a:cubicBezTo>
                  <a:cubicBezTo>
                    <a:pt x="10442" y="15128"/>
                    <a:pt x="14113" y="18373"/>
                    <a:pt x="15916" y="18600"/>
                  </a:cubicBezTo>
                  <a:cubicBezTo>
                    <a:pt x="16582" y="18682"/>
                    <a:pt x="17231" y="18716"/>
                    <a:pt x="17843" y="18716"/>
                  </a:cubicBezTo>
                  <a:cubicBezTo>
                    <a:pt x="20630" y="18716"/>
                    <a:pt x="22637" y="18008"/>
                    <a:pt x="21871" y="17866"/>
                  </a:cubicBezTo>
                  <a:lnTo>
                    <a:pt x="24087" y="4059"/>
                  </a:lnTo>
                  <a:lnTo>
                    <a:pt x="160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102;p53">
              <a:extLst>
                <a:ext uri="{FF2B5EF4-FFF2-40B4-BE49-F238E27FC236}">
                  <a16:creationId xmlns:a16="http://schemas.microsoft.com/office/drawing/2014/main" id="{E9E101BA-F5C1-475C-B99C-7CD41673F76B}"/>
                </a:ext>
              </a:extLst>
            </p:cNvPr>
            <p:cNvSpPr/>
            <p:nvPr/>
          </p:nvSpPr>
          <p:spPr>
            <a:xfrm rot="2572944">
              <a:off x="-1498802" y="916103"/>
              <a:ext cx="1555613" cy="1586093"/>
            </a:xfrm>
            <a:custGeom>
              <a:avLst/>
              <a:gdLst/>
              <a:ahLst/>
              <a:cxnLst/>
              <a:rect l="l" t="t" r="r" b="b"/>
              <a:pathLst>
                <a:path w="20109" h="20503" extrusionOk="0">
                  <a:moveTo>
                    <a:pt x="17040" y="1"/>
                  </a:moveTo>
                  <a:cubicBezTo>
                    <a:pt x="15386" y="1"/>
                    <a:pt x="12368" y="2113"/>
                    <a:pt x="10869" y="4626"/>
                  </a:cubicBezTo>
                  <a:cubicBezTo>
                    <a:pt x="9894" y="6255"/>
                    <a:pt x="9120" y="7711"/>
                    <a:pt x="8652" y="8832"/>
                  </a:cubicBezTo>
                  <a:cubicBezTo>
                    <a:pt x="7905" y="9233"/>
                    <a:pt x="6676" y="9941"/>
                    <a:pt x="6035" y="10702"/>
                  </a:cubicBezTo>
                  <a:cubicBezTo>
                    <a:pt x="5074" y="11837"/>
                    <a:pt x="0" y="19741"/>
                    <a:pt x="0" y="19741"/>
                  </a:cubicBezTo>
                  <a:lnTo>
                    <a:pt x="935" y="20502"/>
                  </a:lnTo>
                  <a:cubicBezTo>
                    <a:pt x="935" y="20502"/>
                    <a:pt x="8332" y="14707"/>
                    <a:pt x="8973" y="13813"/>
                  </a:cubicBezTo>
                  <a:cubicBezTo>
                    <a:pt x="9320" y="13332"/>
                    <a:pt x="10001" y="12250"/>
                    <a:pt x="10575" y="11329"/>
                  </a:cubicBezTo>
                  <a:cubicBezTo>
                    <a:pt x="11804" y="10902"/>
                    <a:pt x="13312" y="9967"/>
                    <a:pt x="15008" y="8872"/>
                  </a:cubicBezTo>
                  <a:cubicBezTo>
                    <a:pt x="20109" y="5588"/>
                    <a:pt x="19014" y="1475"/>
                    <a:pt x="17879" y="300"/>
                  </a:cubicBezTo>
                  <a:cubicBezTo>
                    <a:pt x="17678" y="95"/>
                    <a:pt x="17390" y="1"/>
                    <a:pt x="170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103;p53">
              <a:extLst>
                <a:ext uri="{FF2B5EF4-FFF2-40B4-BE49-F238E27FC236}">
                  <a16:creationId xmlns:a16="http://schemas.microsoft.com/office/drawing/2014/main" id="{0571FB9A-F361-4817-9413-B7140E2D155C}"/>
                </a:ext>
              </a:extLst>
            </p:cNvPr>
            <p:cNvSpPr/>
            <p:nvPr/>
          </p:nvSpPr>
          <p:spPr>
            <a:xfrm rot="2572944">
              <a:off x="-1199490" y="1450999"/>
              <a:ext cx="1192026" cy="1805405"/>
            </a:xfrm>
            <a:custGeom>
              <a:avLst/>
              <a:gdLst/>
              <a:ahLst/>
              <a:cxnLst/>
              <a:rect l="l" t="t" r="r" b="b"/>
              <a:pathLst>
                <a:path w="15409" h="23338" extrusionOk="0">
                  <a:moveTo>
                    <a:pt x="12422" y="1"/>
                  </a:moveTo>
                  <a:cubicBezTo>
                    <a:pt x="10553" y="1"/>
                    <a:pt x="7913" y="1141"/>
                    <a:pt x="6850" y="5365"/>
                  </a:cubicBezTo>
                  <a:cubicBezTo>
                    <a:pt x="6369" y="7275"/>
                    <a:pt x="5955" y="8970"/>
                    <a:pt x="5969" y="10225"/>
                  </a:cubicBezTo>
                  <a:cubicBezTo>
                    <a:pt x="5368" y="10880"/>
                    <a:pt x="4553" y="11854"/>
                    <a:pt x="3859" y="12976"/>
                  </a:cubicBezTo>
                  <a:cubicBezTo>
                    <a:pt x="3285" y="13911"/>
                    <a:pt x="0" y="22696"/>
                    <a:pt x="0" y="22696"/>
                  </a:cubicBezTo>
                  <a:lnTo>
                    <a:pt x="1015" y="23337"/>
                  </a:lnTo>
                  <a:cubicBezTo>
                    <a:pt x="1015" y="23337"/>
                    <a:pt x="6302" y="17689"/>
                    <a:pt x="7744" y="14792"/>
                  </a:cubicBezTo>
                  <a:cubicBezTo>
                    <a:pt x="8158" y="13937"/>
                    <a:pt x="8479" y="12642"/>
                    <a:pt x="8652" y="11828"/>
                  </a:cubicBezTo>
                  <a:cubicBezTo>
                    <a:pt x="9654" y="11133"/>
                    <a:pt x="10869" y="9798"/>
                    <a:pt x="12164" y="7982"/>
                  </a:cubicBezTo>
                  <a:cubicBezTo>
                    <a:pt x="14167" y="5232"/>
                    <a:pt x="15409" y="1039"/>
                    <a:pt x="13940" y="305"/>
                  </a:cubicBezTo>
                  <a:cubicBezTo>
                    <a:pt x="13575" y="126"/>
                    <a:pt x="13041" y="1"/>
                    <a:pt x="124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104;p53">
              <a:extLst>
                <a:ext uri="{FF2B5EF4-FFF2-40B4-BE49-F238E27FC236}">
                  <a16:creationId xmlns:a16="http://schemas.microsoft.com/office/drawing/2014/main" id="{7062E564-D91E-4066-8241-EF48EFC4BF96}"/>
                </a:ext>
              </a:extLst>
            </p:cNvPr>
            <p:cNvSpPr/>
            <p:nvPr/>
          </p:nvSpPr>
          <p:spPr>
            <a:xfrm rot="2572944">
              <a:off x="-425289" y="1982178"/>
              <a:ext cx="376042" cy="682848"/>
            </a:xfrm>
            <a:custGeom>
              <a:avLst/>
              <a:gdLst/>
              <a:ahLst/>
              <a:cxnLst/>
              <a:rect l="l" t="t" r="r" b="b"/>
              <a:pathLst>
                <a:path w="4861" h="8827" extrusionOk="0">
                  <a:moveTo>
                    <a:pt x="4621" y="1"/>
                  </a:moveTo>
                  <a:cubicBezTo>
                    <a:pt x="4314" y="1216"/>
                    <a:pt x="3820" y="2511"/>
                    <a:pt x="3192" y="3606"/>
                  </a:cubicBezTo>
                  <a:cubicBezTo>
                    <a:pt x="2097" y="5555"/>
                    <a:pt x="1042" y="7011"/>
                    <a:pt x="121" y="7812"/>
                  </a:cubicBezTo>
                  <a:cubicBezTo>
                    <a:pt x="94" y="8105"/>
                    <a:pt x="54" y="8453"/>
                    <a:pt x="1" y="8826"/>
                  </a:cubicBezTo>
                  <a:cubicBezTo>
                    <a:pt x="68" y="8559"/>
                    <a:pt x="121" y="8292"/>
                    <a:pt x="174" y="8079"/>
                  </a:cubicBezTo>
                  <a:cubicBezTo>
                    <a:pt x="1176" y="7384"/>
                    <a:pt x="2391" y="6049"/>
                    <a:pt x="3686" y="4233"/>
                  </a:cubicBezTo>
                  <a:cubicBezTo>
                    <a:pt x="4033" y="3766"/>
                    <a:pt x="4354" y="3245"/>
                    <a:pt x="4647" y="2711"/>
                  </a:cubicBezTo>
                  <a:cubicBezTo>
                    <a:pt x="4754" y="1830"/>
                    <a:pt x="4821" y="935"/>
                    <a:pt x="4861" y="27"/>
                  </a:cubicBezTo>
                  <a:cubicBezTo>
                    <a:pt x="4794" y="27"/>
                    <a:pt x="4701" y="14"/>
                    <a:pt x="46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105;p53">
              <a:extLst>
                <a:ext uri="{FF2B5EF4-FFF2-40B4-BE49-F238E27FC236}">
                  <a16:creationId xmlns:a16="http://schemas.microsoft.com/office/drawing/2014/main" id="{D7AB41CA-D73D-401A-A21A-B4835FD9420E}"/>
                </a:ext>
              </a:extLst>
            </p:cNvPr>
            <p:cNvSpPr/>
            <p:nvPr/>
          </p:nvSpPr>
          <p:spPr>
            <a:xfrm rot="2572944">
              <a:off x="-14779" y="1076824"/>
              <a:ext cx="987566" cy="1230318"/>
            </a:xfrm>
            <a:custGeom>
              <a:avLst/>
              <a:gdLst/>
              <a:ahLst/>
              <a:cxnLst/>
              <a:rect l="l" t="t" r="r" b="b"/>
              <a:pathLst>
                <a:path w="12766" h="15904" extrusionOk="0">
                  <a:moveTo>
                    <a:pt x="6864" y="0"/>
                  </a:moveTo>
                  <a:lnTo>
                    <a:pt x="1" y="10802"/>
                  </a:lnTo>
                  <a:cubicBezTo>
                    <a:pt x="2256" y="15751"/>
                    <a:pt x="7743" y="15903"/>
                    <a:pt x="8412" y="15903"/>
                  </a:cubicBezTo>
                  <a:cubicBezTo>
                    <a:pt x="8456" y="15903"/>
                    <a:pt x="8480" y="15903"/>
                    <a:pt x="8480" y="15903"/>
                  </a:cubicBezTo>
                  <a:lnTo>
                    <a:pt x="12766" y="6730"/>
                  </a:lnTo>
                  <a:lnTo>
                    <a:pt x="11390" y="2163"/>
                  </a:lnTo>
                  <a:cubicBezTo>
                    <a:pt x="11320" y="2169"/>
                    <a:pt x="11251" y="2172"/>
                    <a:pt x="11183" y="2172"/>
                  </a:cubicBezTo>
                  <a:cubicBezTo>
                    <a:pt x="9428" y="2172"/>
                    <a:pt x="8413" y="254"/>
                    <a:pt x="8413" y="254"/>
                  </a:cubicBezTo>
                  <a:lnTo>
                    <a:pt x="68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106;p53">
              <a:extLst>
                <a:ext uri="{FF2B5EF4-FFF2-40B4-BE49-F238E27FC236}">
                  <a16:creationId xmlns:a16="http://schemas.microsoft.com/office/drawing/2014/main" id="{D380FF40-6CB8-4B3D-9650-AB8BC75FF73B}"/>
                </a:ext>
              </a:extLst>
            </p:cNvPr>
            <p:cNvSpPr/>
            <p:nvPr/>
          </p:nvSpPr>
          <p:spPr>
            <a:xfrm rot="2572944">
              <a:off x="-863243" y="472471"/>
              <a:ext cx="1733307" cy="1559790"/>
            </a:xfrm>
            <a:custGeom>
              <a:avLst/>
              <a:gdLst/>
              <a:ahLst/>
              <a:cxnLst/>
              <a:rect l="l" t="t" r="r" b="b"/>
              <a:pathLst>
                <a:path w="22406" h="20163" extrusionOk="0">
                  <a:moveTo>
                    <a:pt x="4754" y="1"/>
                  </a:moveTo>
                  <a:lnTo>
                    <a:pt x="4180" y="1389"/>
                  </a:lnTo>
                  <a:lnTo>
                    <a:pt x="9748" y="3886"/>
                  </a:lnTo>
                  <a:cubicBezTo>
                    <a:pt x="12205" y="4888"/>
                    <a:pt x="16731" y="5448"/>
                    <a:pt x="16731" y="5448"/>
                  </a:cubicBezTo>
                  <a:cubicBezTo>
                    <a:pt x="14608" y="9414"/>
                    <a:pt x="7278" y="11176"/>
                    <a:pt x="4514" y="11510"/>
                  </a:cubicBezTo>
                  <a:cubicBezTo>
                    <a:pt x="2858" y="11711"/>
                    <a:pt x="1" y="12311"/>
                    <a:pt x="388" y="14194"/>
                  </a:cubicBezTo>
                  <a:cubicBezTo>
                    <a:pt x="361" y="13887"/>
                    <a:pt x="508" y="13553"/>
                    <a:pt x="842" y="13500"/>
                  </a:cubicBezTo>
                  <a:cubicBezTo>
                    <a:pt x="879" y="13494"/>
                    <a:pt x="916" y="13491"/>
                    <a:pt x="952" y="13491"/>
                  </a:cubicBezTo>
                  <a:cubicBezTo>
                    <a:pt x="1169" y="13491"/>
                    <a:pt x="1382" y="13586"/>
                    <a:pt x="1577" y="13700"/>
                  </a:cubicBezTo>
                  <a:cubicBezTo>
                    <a:pt x="2885" y="14421"/>
                    <a:pt x="3513" y="15583"/>
                    <a:pt x="4247" y="16824"/>
                  </a:cubicBezTo>
                  <a:cubicBezTo>
                    <a:pt x="4981" y="18066"/>
                    <a:pt x="5916" y="19241"/>
                    <a:pt x="7038" y="20162"/>
                  </a:cubicBezTo>
                  <a:cubicBezTo>
                    <a:pt x="7532" y="19562"/>
                    <a:pt x="7705" y="18440"/>
                    <a:pt x="8132" y="17719"/>
                  </a:cubicBezTo>
                  <a:cubicBezTo>
                    <a:pt x="8586" y="16905"/>
                    <a:pt x="9187" y="16170"/>
                    <a:pt x="9908" y="15583"/>
                  </a:cubicBezTo>
                  <a:cubicBezTo>
                    <a:pt x="10736" y="14915"/>
                    <a:pt x="11724" y="14501"/>
                    <a:pt x="12632" y="13967"/>
                  </a:cubicBezTo>
                  <a:cubicBezTo>
                    <a:pt x="15142" y="12512"/>
                    <a:pt x="17399" y="10402"/>
                    <a:pt x="19228" y="8159"/>
                  </a:cubicBezTo>
                  <a:cubicBezTo>
                    <a:pt x="21017" y="5942"/>
                    <a:pt x="22406" y="2551"/>
                    <a:pt x="21605" y="2364"/>
                  </a:cubicBezTo>
                  <a:cubicBezTo>
                    <a:pt x="20817" y="2190"/>
                    <a:pt x="19562" y="1630"/>
                    <a:pt x="18868" y="1469"/>
                  </a:cubicBezTo>
                  <a:cubicBezTo>
                    <a:pt x="18147" y="1295"/>
                    <a:pt x="17140" y="1233"/>
                    <a:pt x="16074" y="1233"/>
                  </a:cubicBezTo>
                  <a:cubicBezTo>
                    <a:pt x="13468" y="1233"/>
                    <a:pt x="10509" y="1603"/>
                    <a:pt x="10509" y="1603"/>
                  </a:cubicBezTo>
                  <a:cubicBezTo>
                    <a:pt x="9214" y="655"/>
                    <a:pt x="4754" y="1"/>
                    <a:pt x="47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107;p53">
              <a:extLst>
                <a:ext uri="{FF2B5EF4-FFF2-40B4-BE49-F238E27FC236}">
                  <a16:creationId xmlns:a16="http://schemas.microsoft.com/office/drawing/2014/main" id="{05A98C32-11C1-42DD-9E83-BAA01EFAFD87}"/>
                </a:ext>
              </a:extLst>
            </p:cNvPr>
            <p:cNvSpPr/>
            <p:nvPr/>
          </p:nvSpPr>
          <p:spPr>
            <a:xfrm rot="2572944">
              <a:off x="-119071" y="1166619"/>
              <a:ext cx="1608295" cy="2351019"/>
            </a:xfrm>
            <a:custGeom>
              <a:avLst/>
              <a:gdLst/>
              <a:ahLst/>
              <a:cxnLst/>
              <a:rect l="l" t="t" r="r" b="b"/>
              <a:pathLst>
                <a:path w="20790" h="30391" extrusionOk="0">
                  <a:moveTo>
                    <a:pt x="19788" y="1"/>
                  </a:moveTo>
                  <a:lnTo>
                    <a:pt x="15315" y="3926"/>
                  </a:lnTo>
                  <a:cubicBezTo>
                    <a:pt x="15315" y="3926"/>
                    <a:pt x="13820" y="4941"/>
                    <a:pt x="12365" y="5182"/>
                  </a:cubicBezTo>
                  <a:cubicBezTo>
                    <a:pt x="12226" y="5205"/>
                    <a:pt x="12077" y="5215"/>
                    <a:pt x="11919" y="5215"/>
                  </a:cubicBezTo>
                  <a:cubicBezTo>
                    <a:pt x="11452" y="5215"/>
                    <a:pt x="10911" y="5128"/>
                    <a:pt x="10362" y="5048"/>
                  </a:cubicBezTo>
                  <a:cubicBezTo>
                    <a:pt x="9814" y="4964"/>
                    <a:pt x="9256" y="4880"/>
                    <a:pt x="8750" y="4880"/>
                  </a:cubicBezTo>
                  <a:cubicBezTo>
                    <a:pt x="8131" y="4880"/>
                    <a:pt x="7590" y="5005"/>
                    <a:pt x="7237" y="5409"/>
                  </a:cubicBezTo>
                  <a:cubicBezTo>
                    <a:pt x="5688" y="7158"/>
                    <a:pt x="5061" y="10255"/>
                    <a:pt x="4567" y="12472"/>
                  </a:cubicBezTo>
                  <a:cubicBezTo>
                    <a:pt x="3619" y="16598"/>
                    <a:pt x="4393" y="21204"/>
                    <a:pt x="2804" y="25143"/>
                  </a:cubicBezTo>
                  <a:cubicBezTo>
                    <a:pt x="2070" y="26972"/>
                    <a:pt x="1082" y="28735"/>
                    <a:pt x="0" y="30390"/>
                  </a:cubicBezTo>
                  <a:cubicBezTo>
                    <a:pt x="0" y="30390"/>
                    <a:pt x="6102" y="29616"/>
                    <a:pt x="7184" y="27480"/>
                  </a:cubicBezTo>
                  <a:cubicBezTo>
                    <a:pt x="8279" y="25357"/>
                    <a:pt x="8719" y="19348"/>
                    <a:pt x="8359" y="16598"/>
                  </a:cubicBezTo>
                  <a:cubicBezTo>
                    <a:pt x="7985" y="13847"/>
                    <a:pt x="9694" y="9588"/>
                    <a:pt x="9694" y="9588"/>
                  </a:cubicBezTo>
                  <a:cubicBezTo>
                    <a:pt x="9694" y="9588"/>
                    <a:pt x="13887" y="7785"/>
                    <a:pt x="14995" y="7051"/>
                  </a:cubicBezTo>
                  <a:cubicBezTo>
                    <a:pt x="16103" y="6316"/>
                    <a:pt x="20790" y="1296"/>
                    <a:pt x="20790" y="1296"/>
                  </a:cubicBezTo>
                  <a:lnTo>
                    <a:pt x="197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108;p53">
              <a:extLst>
                <a:ext uri="{FF2B5EF4-FFF2-40B4-BE49-F238E27FC236}">
                  <a16:creationId xmlns:a16="http://schemas.microsoft.com/office/drawing/2014/main" id="{A8AFA9D7-916A-48A7-A37B-47301C6D4B83}"/>
                </a:ext>
              </a:extLst>
            </p:cNvPr>
            <p:cNvSpPr/>
            <p:nvPr/>
          </p:nvSpPr>
          <p:spPr>
            <a:xfrm rot="2929440">
              <a:off x="1449851" y="711017"/>
              <a:ext cx="626212" cy="378533"/>
            </a:xfrm>
            <a:custGeom>
              <a:avLst/>
              <a:gdLst/>
              <a:ahLst/>
              <a:cxnLst/>
              <a:rect l="l" t="t" r="r" b="b"/>
              <a:pathLst>
                <a:path w="8346" h="5045" extrusionOk="0">
                  <a:moveTo>
                    <a:pt x="7005" y="1"/>
                  </a:moveTo>
                  <a:cubicBezTo>
                    <a:pt x="4979" y="1"/>
                    <a:pt x="4230" y="1606"/>
                    <a:pt x="2564" y="2668"/>
                  </a:cubicBezTo>
                  <a:cubicBezTo>
                    <a:pt x="1987" y="3039"/>
                    <a:pt x="1528" y="3170"/>
                    <a:pt x="1167" y="3170"/>
                  </a:cubicBezTo>
                  <a:cubicBezTo>
                    <a:pt x="295" y="3170"/>
                    <a:pt x="1" y="2401"/>
                    <a:pt x="1" y="2401"/>
                  </a:cubicBezTo>
                  <a:lnTo>
                    <a:pt x="1" y="2401"/>
                  </a:lnTo>
                  <a:cubicBezTo>
                    <a:pt x="1" y="3803"/>
                    <a:pt x="1429" y="5031"/>
                    <a:pt x="2618" y="5045"/>
                  </a:cubicBezTo>
                  <a:cubicBezTo>
                    <a:pt x="3819" y="5045"/>
                    <a:pt x="3859" y="3790"/>
                    <a:pt x="4554" y="3242"/>
                  </a:cubicBezTo>
                  <a:cubicBezTo>
                    <a:pt x="5001" y="2881"/>
                    <a:pt x="5486" y="2797"/>
                    <a:pt x="6064" y="2797"/>
                  </a:cubicBezTo>
                  <a:cubicBezTo>
                    <a:pt x="6384" y="2797"/>
                    <a:pt x="6732" y="2823"/>
                    <a:pt x="7117" y="2842"/>
                  </a:cubicBezTo>
                  <a:cubicBezTo>
                    <a:pt x="7153" y="2843"/>
                    <a:pt x="7187" y="2844"/>
                    <a:pt x="7221" y="2844"/>
                  </a:cubicBezTo>
                  <a:cubicBezTo>
                    <a:pt x="8206" y="2844"/>
                    <a:pt x="8306" y="2107"/>
                    <a:pt x="8306" y="2107"/>
                  </a:cubicBezTo>
                  <a:lnTo>
                    <a:pt x="8346" y="198"/>
                  </a:lnTo>
                  <a:cubicBezTo>
                    <a:pt x="7840" y="61"/>
                    <a:pt x="7398" y="1"/>
                    <a:pt x="70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109;p53">
              <a:extLst>
                <a:ext uri="{FF2B5EF4-FFF2-40B4-BE49-F238E27FC236}">
                  <a16:creationId xmlns:a16="http://schemas.microsoft.com/office/drawing/2014/main" id="{83A20537-C32A-4A5E-A49F-0F63044A0612}"/>
                </a:ext>
              </a:extLst>
            </p:cNvPr>
            <p:cNvSpPr/>
            <p:nvPr/>
          </p:nvSpPr>
          <p:spPr>
            <a:xfrm rot="2572944">
              <a:off x="1354603" y="868179"/>
              <a:ext cx="161279" cy="207153"/>
            </a:xfrm>
            <a:custGeom>
              <a:avLst/>
              <a:gdLst/>
              <a:ahLst/>
              <a:cxnLst/>
              <a:rect l="l" t="t" r="r" b="b"/>
              <a:pathLst>
                <a:path w="1350" h="1734" extrusionOk="0">
                  <a:moveTo>
                    <a:pt x="884" y="1"/>
                  </a:moveTo>
                  <a:cubicBezTo>
                    <a:pt x="792" y="1"/>
                    <a:pt x="685" y="43"/>
                    <a:pt x="561" y="153"/>
                  </a:cubicBezTo>
                  <a:cubicBezTo>
                    <a:pt x="1" y="647"/>
                    <a:pt x="107" y="1488"/>
                    <a:pt x="361" y="1675"/>
                  </a:cubicBezTo>
                  <a:cubicBezTo>
                    <a:pt x="427" y="1718"/>
                    <a:pt x="497" y="1734"/>
                    <a:pt x="566" y="1734"/>
                  </a:cubicBezTo>
                  <a:cubicBezTo>
                    <a:pt x="777" y="1734"/>
                    <a:pt x="975" y="1582"/>
                    <a:pt x="975" y="1582"/>
                  </a:cubicBezTo>
                  <a:lnTo>
                    <a:pt x="1349" y="567"/>
                  </a:lnTo>
                  <a:cubicBezTo>
                    <a:pt x="1349" y="567"/>
                    <a:pt x="1218" y="1"/>
                    <a:pt x="884" y="1"/>
                  </a:cubicBezTo>
                  <a:close/>
                </a:path>
              </a:pathLst>
            </a:custGeom>
            <a:solidFill>
              <a:srgbClr val="E3A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110;p53">
              <a:extLst>
                <a:ext uri="{FF2B5EF4-FFF2-40B4-BE49-F238E27FC236}">
                  <a16:creationId xmlns:a16="http://schemas.microsoft.com/office/drawing/2014/main" id="{122BFDE5-0107-4E30-9BB7-4CA79DF0B392}"/>
                </a:ext>
              </a:extLst>
            </p:cNvPr>
            <p:cNvSpPr/>
            <p:nvPr/>
          </p:nvSpPr>
          <p:spPr>
            <a:xfrm rot="2929552">
              <a:off x="1739165" y="1164465"/>
              <a:ext cx="722015" cy="455046"/>
            </a:xfrm>
            <a:custGeom>
              <a:avLst/>
              <a:gdLst/>
              <a:ahLst/>
              <a:cxnLst/>
              <a:rect l="l" t="t" r="r" b="b"/>
              <a:pathLst>
                <a:path w="11083" h="6985" extrusionOk="0">
                  <a:moveTo>
                    <a:pt x="11083" y="1588"/>
                  </a:moveTo>
                  <a:lnTo>
                    <a:pt x="11083" y="1588"/>
                  </a:lnTo>
                  <a:cubicBezTo>
                    <a:pt x="11081" y="1590"/>
                    <a:pt x="11061" y="1652"/>
                    <a:pt x="11025" y="1762"/>
                  </a:cubicBezTo>
                  <a:lnTo>
                    <a:pt x="11025" y="1762"/>
                  </a:lnTo>
                  <a:cubicBezTo>
                    <a:pt x="11048" y="1705"/>
                    <a:pt x="11067" y="1647"/>
                    <a:pt x="11083" y="1588"/>
                  </a:cubicBezTo>
                  <a:close/>
                  <a:moveTo>
                    <a:pt x="1171" y="0"/>
                  </a:moveTo>
                  <a:cubicBezTo>
                    <a:pt x="644" y="0"/>
                    <a:pt x="189" y="234"/>
                    <a:pt x="81" y="893"/>
                  </a:cubicBezTo>
                  <a:cubicBezTo>
                    <a:pt x="14" y="1307"/>
                    <a:pt x="1" y="2242"/>
                    <a:pt x="708" y="3083"/>
                  </a:cubicBezTo>
                  <a:cubicBezTo>
                    <a:pt x="1656" y="4205"/>
                    <a:pt x="2110" y="4432"/>
                    <a:pt x="3272" y="4539"/>
                  </a:cubicBezTo>
                  <a:cubicBezTo>
                    <a:pt x="4420" y="4645"/>
                    <a:pt x="4300" y="5981"/>
                    <a:pt x="5128" y="6621"/>
                  </a:cubicBezTo>
                  <a:cubicBezTo>
                    <a:pt x="5435" y="6859"/>
                    <a:pt x="5878" y="6985"/>
                    <a:pt x="6376" y="6985"/>
                  </a:cubicBezTo>
                  <a:cubicBezTo>
                    <a:pt x="7220" y="6985"/>
                    <a:pt x="8222" y="6623"/>
                    <a:pt x="8987" y="5834"/>
                  </a:cubicBezTo>
                  <a:cubicBezTo>
                    <a:pt x="10016" y="4748"/>
                    <a:pt x="10810" y="2418"/>
                    <a:pt x="11025" y="1762"/>
                  </a:cubicBezTo>
                  <a:lnTo>
                    <a:pt x="11025" y="1762"/>
                  </a:lnTo>
                  <a:cubicBezTo>
                    <a:pt x="10593" y="2836"/>
                    <a:pt x="8895" y="3512"/>
                    <a:pt x="7932" y="3550"/>
                  </a:cubicBezTo>
                  <a:cubicBezTo>
                    <a:pt x="7769" y="3559"/>
                    <a:pt x="7607" y="3564"/>
                    <a:pt x="7446" y="3564"/>
                  </a:cubicBezTo>
                  <a:cubicBezTo>
                    <a:pt x="6177" y="3564"/>
                    <a:pt x="4969" y="3256"/>
                    <a:pt x="4140" y="2202"/>
                  </a:cubicBezTo>
                  <a:cubicBezTo>
                    <a:pt x="3672" y="1614"/>
                    <a:pt x="3272" y="907"/>
                    <a:pt x="2644" y="479"/>
                  </a:cubicBezTo>
                  <a:cubicBezTo>
                    <a:pt x="2251" y="217"/>
                    <a:pt x="1678" y="0"/>
                    <a:pt x="1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111;p53">
              <a:extLst>
                <a:ext uri="{FF2B5EF4-FFF2-40B4-BE49-F238E27FC236}">
                  <a16:creationId xmlns:a16="http://schemas.microsoft.com/office/drawing/2014/main" id="{8A305134-04FB-4BA5-B1F4-6728B67F345A}"/>
                </a:ext>
              </a:extLst>
            </p:cNvPr>
            <p:cNvSpPr/>
            <p:nvPr/>
          </p:nvSpPr>
          <p:spPr>
            <a:xfrm rot="2572944">
              <a:off x="-856932" y="1699353"/>
              <a:ext cx="435918" cy="334733"/>
            </a:xfrm>
            <a:custGeom>
              <a:avLst/>
              <a:gdLst/>
              <a:ahLst/>
              <a:cxnLst/>
              <a:rect l="l" t="t" r="r" b="b"/>
              <a:pathLst>
                <a:path w="5635" h="4327" extrusionOk="0">
                  <a:moveTo>
                    <a:pt x="0" y="4326"/>
                  </a:moveTo>
                  <a:lnTo>
                    <a:pt x="0" y="4326"/>
                  </a:lnTo>
                  <a:cubicBezTo>
                    <a:pt x="347" y="3792"/>
                    <a:pt x="788" y="3084"/>
                    <a:pt x="1175" y="2470"/>
                  </a:cubicBezTo>
                  <a:cubicBezTo>
                    <a:pt x="2404" y="2043"/>
                    <a:pt x="3912" y="1108"/>
                    <a:pt x="5608" y="13"/>
                  </a:cubicBezTo>
                  <a:cubicBezTo>
                    <a:pt x="5621" y="13"/>
                    <a:pt x="5621" y="0"/>
                    <a:pt x="5621" y="0"/>
                  </a:cubicBezTo>
                  <a:cubicBezTo>
                    <a:pt x="5621" y="0"/>
                    <a:pt x="5621" y="13"/>
                    <a:pt x="5608" y="13"/>
                  </a:cubicBezTo>
                  <a:cubicBezTo>
                    <a:pt x="3912" y="1108"/>
                    <a:pt x="2404" y="2043"/>
                    <a:pt x="1175" y="2470"/>
                  </a:cubicBezTo>
                  <a:cubicBezTo>
                    <a:pt x="788" y="3084"/>
                    <a:pt x="347" y="3792"/>
                    <a:pt x="0" y="4326"/>
                  </a:cubicBezTo>
                  <a:close/>
                  <a:moveTo>
                    <a:pt x="5635" y="0"/>
                  </a:moveTo>
                  <a:cubicBezTo>
                    <a:pt x="5635" y="0"/>
                    <a:pt x="5635" y="0"/>
                    <a:pt x="5635" y="0"/>
                  </a:cubicBezTo>
                  <a:cubicBezTo>
                    <a:pt x="5635" y="0"/>
                    <a:pt x="5635" y="0"/>
                    <a:pt x="5635" y="0"/>
                  </a:cubicBezTo>
                  <a:close/>
                </a:path>
              </a:pathLst>
            </a:custGeom>
            <a:solidFill>
              <a:srgbClr val="8D2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112;p53">
              <a:extLst>
                <a:ext uri="{FF2B5EF4-FFF2-40B4-BE49-F238E27FC236}">
                  <a16:creationId xmlns:a16="http://schemas.microsoft.com/office/drawing/2014/main" id="{60A35911-C0BB-4212-9F38-C9411D2E3CEC}"/>
                </a:ext>
              </a:extLst>
            </p:cNvPr>
            <p:cNvSpPr/>
            <p:nvPr/>
          </p:nvSpPr>
          <p:spPr>
            <a:xfrm rot="2572944">
              <a:off x="-1667597" y="1345908"/>
              <a:ext cx="1263273" cy="975188"/>
            </a:xfrm>
            <a:custGeom>
              <a:avLst/>
              <a:gdLst/>
              <a:ahLst/>
              <a:cxnLst/>
              <a:rect l="l" t="t" r="r" b="b"/>
              <a:pathLst>
                <a:path w="16330" h="12606" extrusionOk="0">
                  <a:moveTo>
                    <a:pt x="16330" y="1"/>
                  </a:moveTo>
                  <a:lnTo>
                    <a:pt x="16330" y="1"/>
                  </a:lnTo>
                  <a:cubicBezTo>
                    <a:pt x="15876" y="281"/>
                    <a:pt x="15382" y="548"/>
                    <a:pt x="14821" y="815"/>
                  </a:cubicBezTo>
                  <a:cubicBezTo>
                    <a:pt x="12979" y="1643"/>
                    <a:pt x="11350" y="2351"/>
                    <a:pt x="10068" y="2591"/>
                  </a:cubicBezTo>
                  <a:cubicBezTo>
                    <a:pt x="9373" y="3419"/>
                    <a:pt x="8532" y="4394"/>
                    <a:pt x="8118" y="4821"/>
                  </a:cubicBezTo>
                  <a:cubicBezTo>
                    <a:pt x="7664" y="5288"/>
                    <a:pt x="0" y="11844"/>
                    <a:pt x="0" y="11844"/>
                  </a:cubicBezTo>
                  <a:lnTo>
                    <a:pt x="147" y="11964"/>
                  </a:lnTo>
                  <a:lnTo>
                    <a:pt x="828" y="12525"/>
                  </a:lnTo>
                  <a:lnTo>
                    <a:pt x="935" y="12605"/>
                  </a:lnTo>
                  <a:cubicBezTo>
                    <a:pt x="935" y="12605"/>
                    <a:pt x="7104" y="7772"/>
                    <a:pt x="8666" y="6249"/>
                  </a:cubicBezTo>
                  <a:cubicBezTo>
                    <a:pt x="8813" y="6103"/>
                    <a:pt x="8920" y="5996"/>
                    <a:pt x="8973" y="5916"/>
                  </a:cubicBezTo>
                  <a:cubicBezTo>
                    <a:pt x="9080" y="5769"/>
                    <a:pt x="9227" y="5542"/>
                    <a:pt x="9400" y="5288"/>
                  </a:cubicBezTo>
                  <a:cubicBezTo>
                    <a:pt x="9747" y="4754"/>
                    <a:pt x="10188" y="4046"/>
                    <a:pt x="10575" y="3432"/>
                  </a:cubicBezTo>
                  <a:cubicBezTo>
                    <a:pt x="11804" y="3005"/>
                    <a:pt x="13312" y="2070"/>
                    <a:pt x="15008" y="975"/>
                  </a:cubicBezTo>
                  <a:cubicBezTo>
                    <a:pt x="15021" y="975"/>
                    <a:pt x="15021" y="962"/>
                    <a:pt x="15021" y="962"/>
                  </a:cubicBezTo>
                  <a:lnTo>
                    <a:pt x="15035" y="962"/>
                  </a:lnTo>
                  <a:cubicBezTo>
                    <a:pt x="15515" y="642"/>
                    <a:pt x="15943" y="321"/>
                    <a:pt x="16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113;p53">
              <a:extLst>
                <a:ext uri="{FF2B5EF4-FFF2-40B4-BE49-F238E27FC236}">
                  <a16:creationId xmlns:a16="http://schemas.microsoft.com/office/drawing/2014/main" id="{BDBA94D2-DF5A-4E50-A6C4-B9226754F4BD}"/>
                </a:ext>
              </a:extLst>
            </p:cNvPr>
            <p:cNvSpPr/>
            <p:nvPr/>
          </p:nvSpPr>
          <p:spPr>
            <a:xfrm rot="2572944">
              <a:off x="-1596690" y="2654250"/>
              <a:ext cx="17638" cy="14544"/>
            </a:xfrm>
            <a:custGeom>
              <a:avLst/>
              <a:gdLst/>
              <a:ahLst/>
              <a:cxnLst/>
              <a:rect l="l" t="t" r="r" b="b"/>
              <a:pathLst>
                <a:path w="228" h="188" extrusionOk="0">
                  <a:moveTo>
                    <a:pt x="41" y="187"/>
                  </a:moveTo>
                  <a:lnTo>
                    <a:pt x="1" y="161"/>
                  </a:lnTo>
                  <a:lnTo>
                    <a:pt x="1" y="161"/>
                  </a:lnTo>
                  <a:lnTo>
                    <a:pt x="41" y="187"/>
                  </a:lnTo>
                  <a:lnTo>
                    <a:pt x="41" y="187"/>
                  </a:lnTo>
                  <a:lnTo>
                    <a:pt x="41" y="187"/>
                  </a:lnTo>
                  <a:close/>
                  <a:moveTo>
                    <a:pt x="41" y="187"/>
                  </a:moveTo>
                  <a:lnTo>
                    <a:pt x="41" y="187"/>
                  </a:lnTo>
                  <a:lnTo>
                    <a:pt x="41" y="187"/>
                  </a:lnTo>
                  <a:close/>
                  <a:moveTo>
                    <a:pt x="41" y="187"/>
                  </a:moveTo>
                  <a:cubicBezTo>
                    <a:pt x="54" y="187"/>
                    <a:pt x="121" y="121"/>
                    <a:pt x="228" y="0"/>
                  </a:cubicBezTo>
                  <a:cubicBezTo>
                    <a:pt x="121" y="121"/>
                    <a:pt x="54" y="187"/>
                    <a:pt x="41" y="187"/>
                  </a:cubicBezTo>
                  <a:close/>
                </a:path>
              </a:pathLst>
            </a:custGeom>
            <a:solidFill>
              <a:srgbClr val="AD70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114;p53">
              <a:extLst>
                <a:ext uri="{FF2B5EF4-FFF2-40B4-BE49-F238E27FC236}">
                  <a16:creationId xmlns:a16="http://schemas.microsoft.com/office/drawing/2014/main" id="{B70EBF71-1368-4F68-917E-9C3F63D1524C}"/>
                </a:ext>
              </a:extLst>
            </p:cNvPr>
            <p:cNvSpPr/>
            <p:nvPr/>
          </p:nvSpPr>
          <p:spPr>
            <a:xfrm rot="2572944">
              <a:off x="-294204" y="1885275"/>
              <a:ext cx="26921" cy="86874"/>
            </a:xfrm>
            <a:custGeom>
              <a:avLst/>
              <a:gdLst/>
              <a:ahLst/>
              <a:cxnLst/>
              <a:rect l="l" t="t" r="r" b="b"/>
              <a:pathLst>
                <a:path w="348" h="1123" extrusionOk="0">
                  <a:moveTo>
                    <a:pt x="1" y="1122"/>
                  </a:moveTo>
                  <a:cubicBezTo>
                    <a:pt x="1" y="1122"/>
                    <a:pt x="1" y="1122"/>
                    <a:pt x="1" y="1109"/>
                  </a:cubicBezTo>
                  <a:cubicBezTo>
                    <a:pt x="1" y="1122"/>
                    <a:pt x="1" y="1122"/>
                    <a:pt x="1" y="1122"/>
                  </a:cubicBezTo>
                  <a:close/>
                  <a:moveTo>
                    <a:pt x="295" y="134"/>
                  </a:moveTo>
                  <a:cubicBezTo>
                    <a:pt x="308" y="81"/>
                    <a:pt x="335" y="41"/>
                    <a:pt x="348" y="1"/>
                  </a:cubicBezTo>
                  <a:lnTo>
                    <a:pt x="348" y="1"/>
                  </a:lnTo>
                  <a:cubicBezTo>
                    <a:pt x="348" y="1"/>
                    <a:pt x="348" y="1"/>
                    <a:pt x="348" y="1"/>
                  </a:cubicBezTo>
                  <a:cubicBezTo>
                    <a:pt x="335" y="41"/>
                    <a:pt x="308" y="81"/>
                    <a:pt x="295" y="134"/>
                  </a:cubicBezTo>
                  <a:close/>
                </a:path>
              </a:pathLst>
            </a:custGeom>
            <a:solidFill>
              <a:srgbClr val="8D23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115;p53">
              <a:extLst>
                <a:ext uri="{FF2B5EF4-FFF2-40B4-BE49-F238E27FC236}">
                  <a16:creationId xmlns:a16="http://schemas.microsoft.com/office/drawing/2014/main" id="{0E10E1B4-F318-4D49-B601-24BA7B7F471E}"/>
                </a:ext>
              </a:extLst>
            </p:cNvPr>
            <p:cNvSpPr/>
            <p:nvPr/>
          </p:nvSpPr>
          <p:spPr>
            <a:xfrm rot="2572944">
              <a:off x="-241415" y="1906006"/>
              <a:ext cx="77" cy="7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472B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116;p53">
              <a:extLst>
                <a:ext uri="{FF2B5EF4-FFF2-40B4-BE49-F238E27FC236}">
                  <a16:creationId xmlns:a16="http://schemas.microsoft.com/office/drawing/2014/main" id="{2B5AC090-C551-484A-BE86-5282B771D706}"/>
                </a:ext>
              </a:extLst>
            </p:cNvPr>
            <p:cNvSpPr/>
            <p:nvPr/>
          </p:nvSpPr>
          <p:spPr>
            <a:xfrm rot="2572944">
              <a:off x="-1212248" y="1483485"/>
              <a:ext cx="691048" cy="1571162"/>
            </a:xfrm>
            <a:custGeom>
              <a:avLst/>
              <a:gdLst/>
              <a:ahLst/>
              <a:cxnLst/>
              <a:rect l="l" t="t" r="r" b="b"/>
              <a:pathLst>
                <a:path w="8933" h="20310" extrusionOk="0">
                  <a:moveTo>
                    <a:pt x="8919" y="1"/>
                  </a:moveTo>
                  <a:cubicBezTo>
                    <a:pt x="8826" y="1"/>
                    <a:pt x="8412" y="308"/>
                    <a:pt x="8011" y="601"/>
                  </a:cubicBezTo>
                  <a:cubicBezTo>
                    <a:pt x="7611" y="909"/>
                    <a:pt x="7224" y="1216"/>
                    <a:pt x="7197" y="1216"/>
                  </a:cubicBezTo>
                  <a:cubicBezTo>
                    <a:pt x="7184" y="1256"/>
                    <a:pt x="7157" y="1296"/>
                    <a:pt x="7144" y="1349"/>
                  </a:cubicBezTo>
                  <a:cubicBezTo>
                    <a:pt x="7050" y="1630"/>
                    <a:pt x="6917" y="2057"/>
                    <a:pt x="6850" y="2324"/>
                  </a:cubicBezTo>
                  <a:cubicBezTo>
                    <a:pt x="6850" y="2337"/>
                    <a:pt x="6850" y="2337"/>
                    <a:pt x="6850" y="2337"/>
                  </a:cubicBezTo>
                  <a:cubicBezTo>
                    <a:pt x="6369" y="4220"/>
                    <a:pt x="5969" y="5889"/>
                    <a:pt x="5969" y="7144"/>
                  </a:cubicBezTo>
                  <a:cubicBezTo>
                    <a:pt x="5969" y="7157"/>
                    <a:pt x="5969" y="7184"/>
                    <a:pt x="5969" y="7197"/>
                  </a:cubicBezTo>
                  <a:cubicBezTo>
                    <a:pt x="5368" y="7852"/>
                    <a:pt x="4553" y="8826"/>
                    <a:pt x="3859" y="9948"/>
                  </a:cubicBezTo>
                  <a:cubicBezTo>
                    <a:pt x="3285" y="10883"/>
                    <a:pt x="0" y="19668"/>
                    <a:pt x="0" y="19668"/>
                  </a:cubicBezTo>
                  <a:lnTo>
                    <a:pt x="174" y="19775"/>
                  </a:lnTo>
                  <a:lnTo>
                    <a:pt x="975" y="20283"/>
                  </a:lnTo>
                  <a:lnTo>
                    <a:pt x="1015" y="20309"/>
                  </a:lnTo>
                  <a:cubicBezTo>
                    <a:pt x="1028" y="20309"/>
                    <a:pt x="1095" y="20243"/>
                    <a:pt x="1202" y="20122"/>
                  </a:cubicBezTo>
                  <a:cubicBezTo>
                    <a:pt x="1255" y="20056"/>
                    <a:pt x="1335" y="19975"/>
                    <a:pt x="1415" y="19882"/>
                  </a:cubicBezTo>
                  <a:cubicBezTo>
                    <a:pt x="2070" y="17679"/>
                    <a:pt x="3926" y="11483"/>
                    <a:pt x="4340" y="10682"/>
                  </a:cubicBezTo>
                  <a:cubicBezTo>
                    <a:pt x="4940" y="9507"/>
                    <a:pt x="5688" y="8493"/>
                    <a:pt x="6249" y="7798"/>
                  </a:cubicBezTo>
                  <a:cubicBezTo>
                    <a:pt x="6142" y="6543"/>
                    <a:pt x="8586" y="1963"/>
                    <a:pt x="8933" y="27"/>
                  </a:cubicBezTo>
                  <a:cubicBezTo>
                    <a:pt x="8933" y="1"/>
                    <a:pt x="8933" y="1"/>
                    <a:pt x="89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117;p53">
              <a:extLst>
                <a:ext uri="{FF2B5EF4-FFF2-40B4-BE49-F238E27FC236}">
                  <a16:creationId xmlns:a16="http://schemas.microsoft.com/office/drawing/2014/main" id="{09BB34AE-37A0-4B00-B922-7B0F3AF6E3E7}"/>
                </a:ext>
              </a:extLst>
            </p:cNvPr>
            <p:cNvSpPr/>
            <p:nvPr/>
          </p:nvSpPr>
          <p:spPr>
            <a:xfrm rot="2572944">
              <a:off x="978033" y="1342264"/>
              <a:ext cx="10443" cy="2166"/>
            </a:xfrm>
            <a:custGeom>
              <a:avLst/>
              <a:gdLst/>
              <a:ahLst/>
              <a:cxnLst/>
              <a:rect l="l" t="t" r="r" b="b"/>
              <a:pathLst>
                <a:path w="135" h="28" extrusionOk="0">
                  <a:moveTo>
                    <a:pt x="1" y="1"/>
                  </a:moveTo>
                  <a:cubicBezTo>
                    <a:pt x="54" y="1"/>
                    <a:pt x="94" y="14"/>
                    <a:pt x="134" y="27"/>
                  </a:cubicBezTo>
                  <a:cubicBezTo>
                    <a:pt x="107" y="14"/>
                    <a:pt x="81" y="1"/>
                    <a:pt x="41" y="1"/>
                  </a:cubicBezTo>
                  <a:close/>
                </a:path>
              </a:pathLst>
            </a:custGeom>
            <a:solidFill>
              <a:srgbClr val="A72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118;p53">
              <a:extLst>
                <a:ext uri="{FF2B5EF4-FFF2-40B4-BE49-F238E27FC236}">
                  <a16:creationId xmlns:a16="http://schemas.microsoft.com/office/drawing/2014/main" id="{14E9D62B-945E-4D3F-BD83-AD816CFD8B0B}"/>
                </a:ext>
              </a:extLst>
            </p:cNvPr>
            <p:cNvSpPr/>
            <p:nvPr/>
          </p:nvSpPr>
          <p:spPr>
            <a:xfrm rot="2572944">
              <a:off x="-720475" y="1306859"/>
              <a:ext cx="569208" cy="580580"/>
            </a:xfrm>
            <a:custGeom>
              <a:avLst/>
              <a:gdLst/>
              <a:ahLst/>
              <a:cxnLst/>
              <a:rect l="l" t="t" r="r" b="b"/>
              <a:pathLst>
                <a:path w="7358" h="7505" extrusionOk="0">
                  <a:moveTo>
                    <a:pt x="7077" y="1"/>
                  </a:moveTo>
                  <a:cubicBezTo>
                    <a:pt x="6797" y="174"/>
                    <a:pt x="6530" y="348"/>
                    <a:pt x="6236" y="508"/>
                  </a:cubicBezTo>
                  <a:cubicBezTo>
                    <a:pt x="5328" y="1042"/>
                    <a:pt x="4340" y="1456"/>
                    <a:pt x="3512" y="2124"/>
                  </a:cubicBezTo>
                  <a:cubicBezTo>
                    <a:pt x="2791" y="2711"/>
                    <a:pt x="2190" y="3446"/>
                    <a:pt x="1736" y="4260"/>
                  </a:cubicBezTo>
                  <a:cubicBezTo>
                    <a:pt x="1309" y="4981"/>
                    <a:pt x="1136" y="6103"/>
                    <a:pt x="642" y="6703"/>
                  </a:cubicBezTo>
                  <a:cubicBezTo>
                    <a:pt x="308" y="6423"/>
                    <a:pt x="134" y="6303"/>
                    <a:pt x="94" y="6303"/>
                  </a:cubicBezTo>
                  <a:cubicBezTo>
                    <a:pt x="1" y="6303"/>
                    <a:pt x="602" y="6917"/>
                    <a:pt x="1416" y="7505"/>
                  </a:cubicBezTo>
                  <a:cubicBezTo>
                    <a:pt x="1870" y="6877"/>
                    <a:pt x="1977" y="5742"/>
                    <a:pt x="2351" y="4994"/>
                  </a:cubicBezTo>
                  <a:cubicBezTo>
                    <a:pt x="2765" y="4167"/>
                    <a:pt x="3312" y="3379"/>
                    <a:pt x="4006" y="2751"/>
                  </a:cubicBezTo>
                  <a:cubicBezTo>
                    <a:pt x="4794" y="2030"/>
                    <a:pt x="5755" y="1576"/>
                    <a:pt x="6623" y="989"/>
                  </a:cubicBezTo>
                  <a:cubicBezTo>
                    <a:pt x="6877" y="815"/>
                    <a:pt x="7117" y="655"/>
                    <a:pt x="7358" y="468"/>
                  </a:cubicBezTo>
                  <a:cubicBezTo>
                    <a:pt x="7251" y="321"/>
                    <a:pt x="7157" y="161"/>
                    <a:pt x="70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119;p53">
              <a:extLst>
                <a:ext uri="{FF2B5EF4-FFF2-40B4-BE49-F238E27FC236}">
                  <a16:creationId xmlns:a16="http://schemas.microsoft.com/office/drawing/2014/main" id="{49C4DFD6-D2D3-4B23-9404-E25DAEA671F9}"/>
                </a:ext>
              </a:extLst>
            </p:cNvPr>
            <p:cNvSpPr/>
            <p:nvPr/>
          </p:nvSpPr>
          <p:spPr>
            <a:xfrm rot="2572944">
              <a:off x="33330" y="1325842"/>
              <a:ext cx="481405" cy="493783"/>
            </a:xfrm>
            <a:custGeom>
              <a:avLst/>
              <a:gdLst/>
              <a:ahLst/>
              <a:cxnLst/>
              <a:rect l="l" t="t" r="r" b="b"/>
              <a:pathLst>
                <a:path w="6223" h="6383" extrusionOk="0">
                  <a:moveTo>
                    <a:pt x="6222" y="1"/>
                  </a:moveTo>
                  <a:lnTo>
                    <a:pt x="6222" y="1"/>
                  </a:lnTo>
                  <a:cubicBezTo>
                    <a:pt x="6076" y="188"/>
                    <a:pt x="5942" y="375"/>
                    <a:pt x="5795" y="548"/>
                  </a:cubicBezTo>
                  <a:cubicBezTo>
                    <a:pt x="5795" y="548"/>
                    <a:pt x="5795" y="561"/>
                    <a:pt x="5795" y="561"/>
                  </a:cubicBezTo>
                  <a:cubicBezTo>
                    <a:pt x="5782" y="575"/>
                    <a:pt x="5768" y="588"/>
                    <a:pt x="5755" y="601"/>
                  </a:cubicBezTo>
                  <a:cubicBezTo>
                    <a:pt x="5755" y="601"/>
                    <a:pt x="5755" y="601"/>
                    <a:pt x="5755" y="615"/>
                  </a:cubicBezTo>
                  <a:cubicBezTo>
                    <a:pt x="4126" y="2604"/>
                    <a:pt x="2177" y="4500"/>
                    <a:pt x="0" y="5916"/>
                  </a:cubicBezTo>
                  <a:cubicBezTo>
                    <a:pt x="80" y="6076"/>
                    <a:pt x="174" y="6236"/>
                    <a:pt x="281" y="6383"/>
                  </a:cubicBezTo>
                  <a:cubicBezTo>
                    <a:pt x="2390" y="4834"/>
                    <a:pt x="4246" y="2791"/>
                    <a:pt x="5768" y="682"/>
                  </a:cubicBezTo>
                  <a:cubicBezTo>
                    <a:pt x="5915" y="468"/>
                    <a:pt x="6076" y="241"/>
                    <a:pt x="62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120;p53">
              <a:extLst>
                <a:ext uri="{FF2B5EF4-FFF2-40B4-BE49-F238E27FC236}">
                  <a16:creationId xmlns:a16="http://schemas.microsoft.com/office/drawing/2014/main" id="{78B4E064-7783-468E-99CC-1842C25C6466}"/>
                </a:ext>
              </a:extLst>
            </p:cNvPr>
            <p:cNvSpPr/>
            <p:nvPr/>
          </p:nvSpPr>
          <p:spPr>
            <a:xfrm rot="2572944">
              <a:off x="575857" y="1537212"/>
              <a:ext cx="34115" cy="44559"/>
            </a:xfrm>
            <a:custGeom>
              <a:avLst/>
              <a:gdLst/>
              <a:ahLst/>
              <a:cxnLst/>
              <a:rect l="l" t="t" r="r" b="b"/>
              <a:pathLst>
                <a:path w="441" h="576" extrusionOk="0">
                  <a:moveTo>
                    <a:pt x="441" y="1"/>
                  </a:moveTo>
                  <a:cubicBezTo>
                    <a:pt x="431" y="10"/>
                    <a:pt x="429" y="13"/>
                    <a:pt x="428" y="19"/>
                  </a:cubicBezTo>
                  <a:lnTo>
                    <a:pt x="428" y="19"/>
                  </a:lnTo>
                  <a:cubicBezTo>
                    <a:pt x="432" y="13"/>
                    <a:pt x="436" y="7"/>
                    <a:pt x="441" y="1"/>
                  </a:cubicBezTo>
                  <a:close/>
                  <a:moveTo>
                    <a:pt x="428" y="19"/>
                  </a:moveTo>
                  <a:lnTo>
                    <a:pt x="428" y="19"/>
                  </a:lnTo>
                  <a:cubicBezTo>
                    <a:pt x="370" y="97"/>
                    <a:pt x="313" y="175"/>
                    <a:pt x="256" y="251"/>
                  </a:cubicBezTo>
                  <a:lnTo>
                    <a:pt x="256" y="251"/>
                  </a:lnTo>
                  <a:cubicBezTo>
                    <a:pt x="312" y="177"/>
                    <a:pt x="369" y="102"/>
                    <a:pt x="427" y="28"/>
                  </a:cubicBezTo>
                  <a:cubicBezTo>
                    <a:pt x="427" y="24"/>
                    <a:pt x="427" y="21"/>
                    <a:pt x="428" y="19"/>
                  </a:cubicBezTo>
                  <a:close/>
                  <a:moveTo>
                    <a:pt x="256" y="251"/>
                  </a:moveTo>
                  <a:lnTo>
                    <a:pt x="256" y="251"/>
                  </a:lnTo>
                  <a:cubicBezTo>
                    <a:pt x="172" y="362"/>
                    <a:pt x="88" y="471"/>
                    <a:pt x="0" y="575"/>
                  </a:cubicBezTo>
                  <a:cubicBezTo>
                    <a:pt x="85" y="474"/>
                    <a:pt x="171" y="365"/>
                    <a:pt x="256" y="251"/>
                  </a:cubicBezTo>
                  <a:close/>
                </a:path>
              </a:pathLst>
            </a:custGeom>
            <a:solidFill>
              <a:srgbClr val="A72C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121;p53">
              <a:extLst>
                <a:ext uri="{FF2B5EF4-FFF2-40B4-BE49-F238E27FC236}">
                  <a16:creationId xmlns:a16="http://schemas.microsoft.com/office/drawing/2014/main" id="{2740F809-64DC-4321-86C4-A869405AFB78}"/>
                </a:ext>
              </a:extLst>
            </p:cNvPr>
            <p:cNvSpPr/>
            <p:nvPr/>
          </p:nvSpPr>
          <p:spPr>
            <a:xfrm rot="2572944">
              <a:off x="491520" y="1253592"/>
              <a:ext cx="50670" cy="74419"/>
            </a:xfrm>
            <a:custGeom>
              <a:avLst/>
              <a:gdLst/>
              <a:ahLst/>
              <a:cxnLst/>
              <a:rect l="l" t="t" r="r" b="b"/>
              <a:pathLst>
                <a:path w="655" h="962" extrusionOk="0">
                  <a:moveTo>
                    <a:pt x="0" y="962"/>
                  </a:moveTo>
                  <a:lnTo>
                    <a:pt x="0" y="962"/>
                  </a:lnTo>
                  <a:cubicBezTo>
                    <a:pt x="254" y="655"/>
                    <a:pt x="467" y="348"/>
                    <a:pt x="654" y="0"/>
                  </a:cubicBezTo>
                  <a:cubicBezTo>
                    <a:pt x="467" y="348"/>
                    <a:pt x="254" y="655"/>
                    <a:pt x="0" y="962"/>
                  </a:cubicBezTo>
                  <a:close/>
                  <a:moveTo>
                    <a:pt x="654" y="0"/>
                  </a:moveTo>
                  <a:lnTo>
                    <a:pt x="654" y="0"/>
                  </a:lnTo>
                  <a:lnTo>
                    <a:pt x="654" y="0"/>
                  </a:lnTo>
                  <a:close/>
                  <a:moveTo>
                    <a:pt x="654" y="0"/>
                  </a:moveTo>
                  <a:cubicBezTo>
                    <a:pt x="654" y="0"/>
                    <a:pt x="654" y="0"/>
                    <a:pt x="654" y="0"/>
                  </a:cubicBezTo>
                  <a:lnTo>
                    <a:pt x="654" y="0"/>
                  </a:lnTo>
                  <a:close/>
                  <a:moveTo>
                    <a:pt x="654" y="0"/>
                  </a:moveTo>
                  <a:lnTo>
                    <a:pt x="654" y="0"/>
                  </a:lnTo>
                  <a:lnTo>
                    <a:pt x="654" y="0"/>
                  </a:lnTo>
                  <a:close/>
                  <a:moveTo>
                    <a:pt x="654" y="0"/>
                  </a:moveTo>
                  <a:lnTo>
                    <a:pt x="654" y="0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rgbClr val="A43F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122;p53">
              <a:extLst>
                <a:ext uri="{FF2B5EF4-FFF2-40B4-BE49-F238E27FC236}">
                  <a16:creationId xmlns:a16="http://schemas.microsoft.com/office/drawing/2014/main" id="{091C4CCF-5817-44FB-8E1C-ECEE3A54C460}"/>
                </a:ext>
              </a:extLst>
            </p:cNvPr>
            <p:cNvSpPr/>
            <p:nvPr/>
          </p:nvSpPr>
          <p:spPr>
            <a:xfrm rot="2572944">
              <a:off x="261082" y="1092441"/>
              <a:ext cx="435996" cy="233547"/>
            </a:xfrm>
            <a:custGeom>
              <a:avLst/>
              <a:gdLst/>
              <a:ahLst/>
              <a:cxnLst/>
              <a:rect l="l" t="t" r="r" b="b"/>
              <a:pathLst>
                <a:path w="5636" h="3019" extrusionOk="0">
                  <a:moveTo>
                    <a:pt x="5515" y="1"/>
                  </a:moveTo>
                  <a:lnTo>
                    <a:pt x="5515" y="1"/>
                  </a:lnTo>
                  <a:cubicBezTo>
                    <a:pt x="4527" y="668"/>
                    <a:pt x="2952" y="828"/>
                    <a:pt x="1750" y="828"/>
                  </a:cubicBezTo>
                  <a:cubicBezTo>
                    <a:pt x="775" y="828"/>
                    <a:pt x="28" y="722"/>
                    <a:pt x="1" y="722"/>
                  </a:cubicBezTo>
                  <a:cubicBezTo>
                    <a:pt x="2084" y="1202"/>
                    <a:pt x="4154" y="1456"/>
                    <a:pt x="4220" y="1469"/>
                  </a:cubicBezTo>
                  <a:cubicBezTo>
                    <a:pt x="4033" y="1817"/>
                    <a:pt x="3820" y="2124"/>
                    <a:pt x="3566" y="2431"/>
                  </a:cubicBezTo>
                  <a:lnTo>
                    <a:pt x="3659" y="2431"/>
                  </a:lnTo>
                  <a:cubicBezTo>
                    <a:pt x="3579" y="2631"/>
                    <a:pt x="3486" y="2831"/>
                    <a:pt x="3379" y="3018"/>
                  </a:cubicBezTo>
                  <a:cubicBezTo>
                    <a:pt x="5635" y="1376"/>
                    <a:pt x="5515" y="1"/>
                    <a:pt x="55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123;p53">
              <a:extLst>
                <a:ext uri="{FF2B5EF4-FFF2-40B4-BE49-F238E27FC236}">
                  <a16:creationId xmlns:a16="http://schemas.microsoft.com/office/drawing/2014/main" id="{A6F72560-FAAA-4632-8A51-40299CB022C6}"/>
                </a:ext>
              </a:extLst>
            </p:cNvPr>
            <p:cNvSpPr/>
            <p:nvPr/>
          </p:nvSpPr>
          <p:spPr>
            <a:xfrm rot="2572944">
              <a:off x="745825" y="1911177"/>
              <a:ext cx="93914" cy="332334"/>
            </a:xfrm>
            <a:custGeom>
              <a:avLst/>
              <a:gdLst/>
              <a:ahLst/>
              <a:cxnLst/>
              <a:rect l="l" t="t" r="r" b="b"/>
              <a:pathLst>
                <a:path w="1214" h="4296" extrusionOk="0">
                  <a:moveTo>
                    <a:pt x="1214" y="1"/>
                  </a:moveTo>
                  <a:cubicBezTo>
                    <a:pt x="1174" y="132"/>
                    <a:pt x="368" y="2155"/>
                    <a:pt x="0" y="4282"/>
                  </a:cubicBezTo>
                  <a:cubicBezTo>
                    <a:pt x="0" y="4282"/>
                    <a:pt x="0" y="4295"/>
                    <a:pt x="0" y="4295"/>
                  </a:cubicBezTo>
                  <a:cubicBezTo>
                    <a:pt x="368" y="2156"/>
                    <a:pt x="1174" y="132"/>
                    <a:pt x="1214" y="1"/>
                  </a:cubicBezTo>
                  <a:close/>
                </a:path>
              </a:pathLst>
            </a:custGeom>
            <a:solidFill>
              <a:srgbClr val="F16B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124;p53">
              <a:extLst>
                <a:ext uri="{FF2B5EF4-FFF2-40B4-BE49-F238E27FC236}">
                  <a16:creationId xmlns:a16="http://schemas.microsoft.com/office/drawing/2014/main" id="{0262F67D-1C45-4509-845B-D2AC11708922}"/>
                </a:ext>
              </a:extLst>
            </p:cNvPr>
            <p:cNvSpPr/>
            <p:nvPr/>
          </p:nvSpPr>
          <p:spPr>
            <a:xfrm rot="2572944">
              <a:off x="702038" y="1868536"/>
              <a:ext cx="509255" cy="495871"/>
            </a:xfrm>
            <a:custGeom>
              <a:avLst/>
              <a:gdLst/>
              <a:ahLst/>
              <a:cxnLst/>
              <a:rect l="l" t="t" r="r" b="b"/>
              <a:pathLst>
                <a:path w="6583" h="6410" extrusionOk="0">
                  <a:moveTo>
                    <a:pt x="6583" y="1"/>
                  </a:moveTo>
                  <a:cubicBezTo>
                    <a:pt x="4059" y="989"/>
                    <a:pt x="2190" y="1069"/>
                    <a:pt x="1629" y="1069"/>
                  </a:cubicBezTo>
                  <a:lnTo>
                    <a:pt x="1456" y="1069"/>
                  </a:lnTo>
                  <a:cubicBezTo>
                    <a:pt x="1456" y="1069"/>
                    <a:pt x="0" y="2765"/>
                    <a:pt x="788" y="6410"/>
                  </a:cubicBezTo>
                  <a:cubicBezTo>
                    <a:pt x="1162" y="4247"/>
                    <a:pt x="1990" y="2191"/>
                    <a:pt x="2003" y="2124"/>
                  </a:cubicBezTo>
                  <a:lnTo>
                    <a:pt x="2030" y="2124"/>
                  </a:lnTo>
                  <a:cubicBezTo>
                    <a:pt x="2030" y="2124"/>
                    <a:pt x="2030" y="2124"/>
                    <a:pt x="2030" y="2110"/>
                  </a:cubicBezTo>
                  <a:lnTo>
                    <a:pt x="2057" y="2110"/>
                  </a:lnTo>
                  <a:cubicBezTo>
                    <a:pt x="2057" y="2110"/>
                    <a:pt x="2057" y="2110"/>
                    <a:pt x="2057" y="2097"/>
                  </a:cubicBezTo>
                  <a:lnTo>
                    <a:pt x="2083" y="2097"/>
                  </a:lnTo>
                  <a:cubicBezTo>
                    <a:pt x="2097" y="2084"/>
                    <a:pt x="2123" y="2084"/>
                    <a:pt x="2137" y="2070"/>
                  </a:cubicBezTo>
                  <a:cubicBezTo>
                    <a:pt x="2644" y="1843"/>
                    <a:pt x="4513" y="1029"/>
                    <a:pt x="5915" y="335"/>
                  </a:cubicBezTo>
                  <a:lnTo>
                    <a:pt x="5942" y="335"/>
                  </a:lnTo>
                  <a:cubicBezTo>
                    <a:pt x="5942" y="335"/>
                    <a:pt x="5942" y="335"/>
                    <a:pt x="5942" y="321"/>
                  </a:cubicBezTo>
                  <a:lnTo>
                    <a:pt x="5969" y="321"/>
                  </a:lnTo>
                  <a:cubicBezTo>
                    <a:pt x="5969" y="308"/>
                    <a:pt x="5982" y="308"/>
                    <a:pt x="5982" y="308"/>
                  </a:cubicBezTo>
                  <a:cubicBezTo>
                    <a:pt x="5995" y="308"/>
                    <a:pt x="6009" y="295"/>
                    <a:pt x="6022" y="295"/>
                  </a:cubicBezTo>
                  <a:lnTo>
                    <a:pt x="6035" y="281"/>
                  </a:lnTo>
                  <a:cubicBezTo>
                    <a:pt x="6236" y="188"/>
                    <a:pt x="6409" y="94"/>
                    <a:pt x="6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125;p53">
              <a:extLst>
                <a:ext uri="{FF2B5EF4-FFF2-40B4-BE49-F238E27FC236}">
                  <a16:creationId xmlns:a16="http://schemas.microsoft.com/office/drawing/2014/main" id="{391E3B05-8E8A-4DC6-B9BD-B392CAA005BC}"/>
                </a:ext>
              </a:extLst>
            </p:cNvPr>
            <p:cNvSpPr/>
            <p:nvPr/>
          </p:nvSpPr>
          <p:spPr>
            <a:xfrm rot="2572944">
              <a:off x="250473" y="1213369"/>
              <a:ext cx="193166" cy="162222"/>
            </a:xfrm>
            <a:custGeom>
              <a:avLst/>
              <a:gdLst/>
              <a:ahLst/>
              <a:cxnLst/>
              <a:rect l="l" t="t" r="r" b="b"/>
              <a:pathLst>
                <a:path w="2497" h="2097" extrusionOk="0">
                  <a:moveTo>
                    <a:pt x="2497" y="1"/>
                  </a:moveTo>
                  <a:cubicBezTo>
                    <a:pt x="1843" y="802"/>
                    <a:pt x="975" y="1496"/>
                    <a:pt x="0" y="2097"/>
                  </a:cubicBezTo>
                  <a:cubicBezTo>
                    <a:pt x="374" y="1870"/>
                    <a:pt x="735" y="1630"/>
                    <a:pt x="1068" y="1376"/>
                  </a:cubicBezTo>
                  <a:lnTo>
                    <a:pt x="1055" y="1376"/>
                  </a:lnTo>
                  <a:cubicBezTo>
                    <a:pt x="1602" y="962"/>
                    <a:pt x="2096" y="495"/>
                    <a:pt x="2497" y="1"/>
                  </a:cubicBezTo>
                  <a:close/>
                </a:path>
              </a:pathLst>
            </a:custGeom>
            <a:solidFill>
              <a:srgbClr val="A544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126;p53">
              <a:extLst>
                <a:ext uri="{FF2B5EF4-FFF2-40B4-BE49-F238E27FC236}">
                  <a16:creationId xmlns:a16="http://schemas.microsoft.com/office/drawing/2014/main" id="{FDB7A583-6173-4624-9C81-5B75AC54E745}"/>
                </a:ext>
              </a:extLst>
            </p:cNvPr>
            <p:cNvSpPr/>
            <p:nvPr/>
          </p:nvSpPr>
          <p:spPr>
            <a:xfrm rot="2572944">
              <a:off x="80829" y="1233136"/>
              <a:ext cx="134373" cy="70242"/>
            </a:xfrm>
            <a:custGeom>
              <a:avLst/>
              <a:gdLst/>
              <a:ahLst/>
              <a:cxnLst/>
              <a:rect l="l" t="t" r="r" b="b"/>
              <a:pathLst>
                <a:path w="1737" h="908" extrusionOk="0">
                  <a:moveTo>
                    <a:pt x="0" y="908"/>
                  </a:moveTo>
                  <a:lnTo>
                    <a:pt x="0" y="908"/>
                  </a:lnTo>
                  <a:cubicBezTo>
                    <a:pt x="601" y="641"/>
                    <a:pt x="1189" y="334"/>
                    <a:pt x="1736" y="0"/>
                  </a:cubicBezTo>
                  <a:cubicBezTo>
                    <a:pt x="1736" y="0"/>
                    <a:pt x="1736" y="0"/>
                    <a:pt x="1736" y="0"/>
                  </a:cubicBezTo>
                  <a:cubicBezTo>
                    <a:pt x="1189" y="334"/>
                    <a:pt x="601" y="641"/>
                    <a:pt x="0" y="908"/>
                  </a:cubicBezTo>
                  <a:close/>
                </a:path>
              </a:pathLst>
            </a:custGeom>
            <a:solidFill>
              <a:srgbClr val="C62B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127;p53">
              <a:extLst>
                <a:ext uri="{FF2B5EF4-FFF2-40B4-BE49-F238E27FC236}">
                  <a16:creationId xmlns:a16="http://schemas.microsoft.com/office/drawing/2014/main" id="{D466A9B0-4CD1-474B-933A-C03426A6750C}"/>
                </a:ext>
              </a:extLst>
            </p:cNvPr>
            <p:cNvSpPr/>
            <p:nvPr/>
          </p:nvSpPr>
          <p:spPr>
            <a:xfrm rot="2572944">
              <a:off x="-831782" y="922268"/>
              <a:ext cx="158122" cy="62042"/>
            </a:xfrm>
            <a:custGeom>
              <a:avLst/>
              <a:gdLst/>
              <a:ahLst/>
              <a:cxnLst/>
              <a:rect l="l" t="t" r="r" b="b"/>
              <a:pathLst>
                <a:path w="2044" h="802" extrusionOk="0">
                  <a:moveTo>
                    <a:pt x="2043" y="802"/>
                  </a:moveTo>
                  <a:cubicBezTo>
                    <a:pt x="1789" y="575"/>
                    <a:pt x="1509" y="375"/>
                    <a:pt x="1189" y="201"/>
                  </a:cubicBezTo>
                  <a:cubicBezTo>
                    <a:pt x="1175" y="188"/>
                    <a:pt x="1162" y="188"/>
                    <a:pt x="1162" y="174"/>
                  </a:cubicBezTo>
                  <a:cubicBezTo>
                    <a:pt x="1162" y="188"/>
                    <a:pt x="1175" y="188"/>
                    <a:pt x="1189" y="201"/>
                  </a:cubicBezTo>
                  <a:cubicBezTo>
                    <a:pt x="1509" y="375"/>
                    <a:pt x="1789" y="575"/>
                    <a:pt x="2043" y="802"/>
                  </a:cubicBezTo>
                  <a:cubicBezTo>
                    <a:pt x="2043" y="802"/>
                    <a:pt x="2043" y="802"/>
                    <a:pt x="2043" y="802"/>
                  </a:cubicBezTo>
                  <a:moveTo>
                    <a:pt x="0" y="628"/>
                  </a:moveTo>
                  <a:cubicBezTo>
                    <a:pt x="0" y="348"/>
                    <a:pt x="147" y="54"/>
                    <a:pt x="454" y="1"/>
                  </a:cubicBezTo>
                  <a:cubicBezTo>
                    <a:pt x="494" y="1"/>
                    <a:pt x="534" y="1"/>
                    <a:pt x="561" y="1"/>
                  </a:cubicBezTo>
                  <a:cubicBezTo>
                    <a:pt x="534" y="1"/>
                    <a:pt x="494" y="1"/>
                    <a:pt x="454" y="1"/>
                  </a:cubicBezTo>
                  <a:cubicBezTo>
                    <a:pt x="147" y="54"/>
                    <a:pt x="0" y="348"/>
                    <a:pt x="0" y="628"/>
                  </a:cubicBezTo>
                  <a:close/>
                  <a:moveTo>
                    <a:pt x="574" y="1"/>
                  </a:moveTo>
                  <a:lnTo>
                    <a:pt x="574" y="1"/>
                  </a:lnTo>
                  <a:lnTo>
                    <a:pt x="574" y="1"/>
                  </a:lnTo>
                  <a:lnTo>
                    <a:pt x="574" y="1"/>
                  </a:lnTo>
                  <a:close/>
                </a:path>
              </a:pathLst>
            </a:custGeom>
            <a:solidFill>
              <a:srgbClr val="C62B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128;p53">
              <a:extLst>
                <a:ext uri="{FF2B5EF4-FFF2-40B4-BE49-F238E27FC236}">
                  <a16:creationId xmlns:a16="http://schemas.microsoft.com/office/drawing/2014/main" id="{CF95C499-C416-48EB-AAD1-3B168315E6E3}"/>
                </a:ext>
              </a:extLst>
            </p:cNvPr>
            <p:cNvSpPr/>
            <p:nvPr/>
          </p:nvSpPr>
          <p:spPr>
            <a:xfrm rot="2572944">
              <a:off x="-802448" y="839696"/>
              <a:ext cx="1202392" cy="565030"/>
            </a:xfrm>
            <a:custGeom>
              <a:avLst/>
              <a:gdLst/>
              <a:ahLst/>
              <a:cxnLst/>
              <a:rect l="l" t="t" r="r" b="b"/>
              <a:pathLst>
                <a:path w="15543" h="7304" extrusionOk="0">
                  <a:moveTo>
                    <a:pt x="15542" y="0"/>
                  </a:moveTo>
                  <a:lnTo>
                    <a:pt x="15542" y="0"/>
                  </a:lnTo>
                  <a:cubicBezTo>
                    <a:pt x="15182" y="254"/>
                    <a:pt x="14768" y="521"/>
                    <a:pt x="14300" y="788"/>
                  </a:cubicBezTo>
                  <a:cubicBezTo>
                    <a:pt x="13967" y="1042"/>
                    <a:pt x="13606" y="1282"/>
                    <a:pt x="13232" y="1509"/>
                  </a:cubicBezTo>
                  <a:cubicBezTo>
                    <a:pt x="12685" y="1843"/>
                    <a:pt x="12097" y="2150"/>
                    <a:pt x="11496" y="2417"/>
                  </a:cubicBezTo>
                  <a:cubicBezTo>
                    <a:pt x="8773" y="3672"/>
                    <a:pt x="5728" y="4326"/>
                    <a:pt x="4166" y="4513"/>
                  </a:cubicBezTo>
                  <a:cubicBezTo>
                    <a:pt x="2617" y="4700"/>
                    <a:pt x="13" y="5234"/>
                    <a:pt x="0" y="6863"/>
                  </a:cubicBezTo>
                  <a:cubicBezTo>
                    <a:pt x="0" y="6970"/>
                    <a:pt x="13" y="7077"/>
                    <a:pt x="40" y="7197"/>
                  </a:cubicBezTo>
                  <a:cubicBezTo>
                    <a:pt x="40" y="7184"/>
                    <a:pt x="40" y="7157"/>
                    <a:pt x="40" y="7130"/>
                  </a:cubicBezTo>
                  <a:cubicBezTo>
                    <a:pt x="40" y="6850"/>
                    <a:pt x="187" y="6556"/>
                    <a:pt x="494" y="6503"/>
                  </a:cubicBezTo>
                  <a:lnTo>
                    <a:pt x="614" y="6503"/>
                  </a:lnTo>
                  <a:cubicBezTo>
                    <a:pt x="815" y="6503"/>
                    <a:pt x="1015" y="6583"/>
                    <a:pt x="1202" y="6676"/>
                  </a:cubicBezTo>
                  <a:cubicBezTo>
                    <a:pt x="1202" y="6690"/>
                    <a:pt x="1215" y="6690"/>
                    <a:pt x="1229" y="6703"/>
                  </a:cubicBezTo>
                  <a:cubicBezTo>
                    <a:pt x="1549" y="6877"/>
                    <a:pt x="1829" y="7077"/>
                    <a:pt x="2083" y="7304"/>
                  </a:cubicBezTo>
                  <a:cubicBezTo>
                    <a:pt x="2804" y="6997"/>
                    <a:pt x="3605" y="6770"/>
                    <a:pt x="4233" y="6636"/>
                  </a:cubicBezTo>
                  <a:cubicBezTo>
                    <a:pt x="6823" y="6062"/>
                    <a:pt x="13419" y="3806"/>
                    <a:pt x="155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129;p53">
              <a:extLst>
                <a:ext uri="{FF2B5EF4-FFF2-40B4-BE49-F238E27FC236}">
                  <a16:creationId xmlns:a16="http://schemas.microsoft.com/office/drawing/2014/main" id="{9B3D32AA-2983-492B-B6B0-7C49BC322163}"/>
                </a:ext>
              </a:extLst>
            </p:cNvPr>
            <p:cNvSpPr/>
            <p:nvPr/>
          </p:nvSpPr>
          <p:spPr>
            <a:xfrm rot="2572944">
              <a:off x="339779" y="1249362"/>
              <a:ext cx="110623" cy="105131"/>
            </a:xfrm>
            <a:custGeom>
              <a:avLst/>
              <a:gdLst/>
              <a:ahLst/>
              <a:cxnLst/>
              <a:rect l="l" t="t" r="r" b="b"/>
              <a:pathLst>
                <a:path w="1430" h="1359" extrusionOk="0">
                  <a:moveTo>
                    <a:pt x="1430" y="0"/>
                  </a:moveTo>
                  <a:lnTo>
                    <a:pt x="1430" y="0"/>
                  </a:lnTo>
                  <a:cubicBezTo>
                    <a:pt x="1031" y="488"/>
                    <a:pt x="542" y="950"/>
                    <a:pt x="1" y="1359"/>
                  </a:cubicBezTo>
                  <a:lnTo>
                    <a:pt x="14" y="1359"/>
                  </a:lnTo>
                  <a:cubicBezTo>
                    <a:pt x="542" y="950"/>
                    <a:pt x="1031" y="488"/>
                    <a:pt x="1430" y="0"/>
                  </a:cubicBezTo>
                  <a:close/>
                </a:path>
              </a:pathLst>
            </a:custGeom>
            <a:solidFill>
              <a:srgbClr val="A233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130;p53">
              <a:extLst>
                <a:ext uri="{FF2B5EF4-FFF2-40B4-BE49-F238E27FC236}">
                  <a16:creationId xmlns:a16="http://schemas.microsoft.com/office/drawing/2014/main" id="{10C76410-947C-4B77-9C7B-59EDD337D277}"/>
                </a:ext>
              </a:extLst>
            </p:cNvPr>
            <p:cNvSpPr/>
            <p:nvPr/>
          </p:nvSpPr>
          <p:spPr>
            <a:xfrm rot="2572944">
              <a:off x="340059" y="1251407"/>
              <a:ext cx="117818" cy="106446"/>
            </a:xfrm>
            <a:custGeom>
              <a:avLst/>
              <a:gdLst/>
              <a:ahLst/>
              <a:cxnLst/>
              <a:rect l="l" t="t" r="r" b="b"/>
              <a:pathLst>
                <a:path w="1523" h="1376" extrusionOk="0">
                  <a:moveTo>
                    <a:pt x="1429" y="1"/>
                  </a:moveTo>
                  <a:cubicBezTo>
                    <a:pt x="1028" y="495"/>
                    <a:pt x="534" y="962"/>
                    <a:pt x="0" y="1376"/>
                  </a:cubicBezTo>
                  <a:cubicBezTo>
                    <a:pt x="468" y="1109"/>
                    <a:pt x="882" y="842"/>
                    <a:pt x="1242" y="588"/>
                  </a:cubicBezTo>
                  <a:cubicBezTo>
                    <a:pt x="1349" y="401"/>
                    <a:pt x="1442" y="201"/>
                    <a:pt x="1522" y="1"/>
                  </a:cubicBezTo>
                  <a:close/>
                </a:path>
              </a:pathLst>
            </a:custGeom>
            <a:solidFill>
              <a:srgbClr val="E72E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" name="Google Shape;3131;p53">
              <a:extLst>
                <a:ext uri="{FF2B5EF4-FFF2-40B4-BE49-F238E27FC236}">
                  <a16:creationId xmlns:a16="http://schemas.microsoft.com/office/drawing/2014/main" id="{C983054D-5361-45E3-91F0-5835F43C43BD}"/>
                </a:ext>
              </a:extLst>
            </p:cNvPr>
            <p:cNvGrpSpPr/>
            <p:nvPr/>
          </p:nvGrpSpPr>
          <p:grpSpPr>
            <a:xfrm rot="4261813">
              <a:off x="1228150" y="1113436"/>
              <a:ext cx="590265" cy="482565"/>
              <a:chOff x="2714432" y="1378783"/>
              <a:chExt cx="438877" cy="358799"/>
            </a:xfrm>
          </p:grpSpPr>
          <p:sp>
            <p:nvSpPr>
              <p:cNvPr id="138" name="Google Shape;3132;p53">
                <a:extLst>
                  <a:ext uri="{FF2B5EF4-FFF2-40B4-BE49-F238E27FC236}">
                    <a16:creationId xmlns:a16="http://schemas.microsoft.com/office/drawing/2014/main" id="{EAE2B696-D8B3-4504-AF44-40FC57BF444A}"/>
                  </a:ext>
                </a:extLst>
              </p:cNvPr>
              <p:cNvSpPr/>
              <p:nvPr/>
            </p:nvSpPr>
            <p:spPr>
              <a:xfrm>
                <a:off x="2996997" y="1445216"/>
                <a:ext cx="100197" cy="51770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1179" extrusionOk="0">
                    <a:moveTo>
                      <a:pt x="1103" y="1"/>
                    </a:moveTo>
                    <a:cubicBezTo>
                      <a:pt x="802" y="26"/>
                      <a:pt x="527" y="201"/>
                      <a:pt x="351" y="427"/>
                    </a:cubicBezTo>
                    <a:cubicBezTo>
                      <a:pt x="276" y="552"/>
                      <a:pt x="226" y="678"/>
                      <a:pt x="151" y="803"/>
                    </a:cubicBezTo>
                    <a:cubicBezTo>
                      <a:pt x="101" y="928"/>
                      <a:pt x="51" y="1054"/>
                      <a:pt x="0" y="1179"/>
                    </a:cubicBezTo>
                    <a:cubicBezTo>
                      <a:pt x="151" y="953"/>
                      <a:pt x="276" y="703"/>
                      <a:pt x="477" y="527"/>
                    </a:cubicBezTo>
                    <a:cubicBezTo>
                      <a:pt x="652" y="327"/>
                      <a:pt x="878" y="201"/>
                      <a:pt x="1103" y="201"/>
                    </a:cubicBezTo>
                    <a:cubicBezTo>
                      <a:pt x="1125" y="199"/>
                      <a:pt x="1146" y="198"/>
                      <a:pt x="1168" y="198"/>
                    </a:cubicBezTo>
                    <a:cubicBezTo>
                      <a:pt x="1397" y="198"/>
                      <a:pt x="1622" y="315"/>
                      <a:pt x="1805" y="452"/>
                    </a:cubicBezTo>
                    <a:cubicBezTo>
                      <a:pt x="2005" y="602"/>
                      <a:pt x="2206" y="828"/>
                      <a:pt x="2281" y="1079"/>
                    </a:cubicBezTo>
                    <a:cubicBezTo>
                      <a:pt x="2281" y="803"/>
                      <a:pt x="2106" y="552"/>
                      <a:pt x="1905" y="352"/>
                    </a:cubicBezTo>
                    <a:cubicBezTo>
                      <a:pt x="1705" y="151"/>
                      <a:pt x="1404" y="1"/>
                      <a:pt x="11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3133;p53">
                <a:extLst>
                  <a:ext uri="{FF2B5EF4-FFF2-40B4-BE49-F238E27FC236}">
                    <a16:creationId xmlns:a16="http://schemas.microsoft.com/office/drawing/2014/main" id="{1DCAEF43-48D3-4A54-84D5-3352E754203C}"/>
                  </a:ext>
                </a:extLst>
              </p:cNvPr>
              <p:cNvSpPr/>
              <p:nvPr/>
            </p:nvSpPr>
            <p:spPr>
              <a:xfrm>
                <a:off x="2752941" y="1450634"/>
                <a:ext cx="99099" cy="51902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1182" extrusionOk="0">
                    <a:moveTo>
                      <a:pt x="1194" y="1"/>
                    </a:moveTo>
                    <a:cubicBezTo>
                      <a:pt x="1172" y="1"/>
                      <a:pt x="1150" y="2"/>
                      <a:pt x="1128" y="4"/>
                    </a:cubicBezTo>
                    <a:cubicBezTo>
                      <a:pt x="828" y="54"/>
                      <a:pt x="552" y="229"/>
                      <a:pt x="376" y="455"/>
                    </a:cubicBezTo>
                    <a:cubicBezTo>
                      <a:pt x="301" y="580"/>
                      <a:pt x="226" y="705"/>
                      <a:pt x="151" y="806"/>
                    </a:cubicBezTo>
                    <a:cubicBezTo>
                      <a:pt x="101" y="931"/>
                      <a:pt x="51" y="1056"/>
                      <a:pt x="0" y="1182"/>
                    </a:cubicBezTo>
                    <a:cubicBezTo>
                      <a:pt x="151" y="981"/>
                      <a:pt x="301" y="756"/>
                      <a:pt x="502" y="555"/>
                    </a:cubicBezTo>
                    <a:cubicBezTo>
                      <a:pt x="677" y="355"/>
                      <a:pt x="903" y="229"/>
                      <a:pt x="1128" y="204"/>
                    </a:cubicBezTo>
                    <a:cubicBezTo>
                      <a:pt x="1167" y="196"/>
                      <a:pt x="1205" y="193"/>
                      <a:pt x="1243" y="193"/>
                    </a:cubicBezTo>
                    <a:cubicBezTo>
                      <a:pt x="1454" y="193"/>
                      <a:pt x="1660" y="302"/>
                      <a:pt x="1830" y="430"/>
                    </a:cubicBezTo>
                    <a:cubicBezTo>
                      <a:pt x="2006" y="605"/>
                      <a:pt x="2181" y="831"/>
                      <a:pt x="2256" y="1081"/>
                    </a:cubicBezTo>
                    <a:cubicBezTo>
                      <a:pt x="2256" y="806"/>
                      <a:pt x="2106" y="530"/>
                      <a:pt x="1905" y="329"/>
                    </a:cubicBezTo>
                    <a:cubicBezTo>
                      <a:pt x="1743" y="144"/>
                      <a:pt x="1473" y="1"/>
                      <a:pt x="11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3134;p53">
                <a:extLst>
                  <a:ext uri="{FF2B5EF4-FFF2-40B4-BE49-F238E27FC236}">
                    <a16:creationId xmlns:a16="http://schemas.microsoft.com/office/drawing/2014/main" id="{D5591325-652F-460D-B525-577A4ABC9297}"/>
                  </a:ext>
                </a:extLst>
              </p:cNvPr>
              <p:cNvSpPr/>
              <p:nvPr/>
            </p:nvSpPr>
            <p:spPr>
              <a:xfrm>
                <a:off x="2839387" y="1664913"/>
                <a:ext cx="160701" cy="30825"/>
              </a:xfrm>
              <a:custGeom>
                <a:avLst/>
                <a:gdLst/>
                <a:ahLst/>
                <a:cxnLst/>
                <a:rect l="l" t="t" r="r" b="b"/>
                <a:pathLst>
                  <a:path w="3660" h="702" extrusionOk="0">
                    <a:moveTo>
                      <a:pt x="0" y="0"/>
                    </a:moveTo>
                    <a:cubicBezTo>
                      <a:pt x="226" y="226"/>
                      <a:pt x="527" y="401"/>
                      <a:pt x="827" y="501"/>
                    </a:cubicBezTo>
                    <a:cubicBezTo>
                      <a:pt x="1128" y="627"/>
                      <a:pt x="1454" y="677"/>
                      <a:pt x="1805" y="702"/>
                    </a:cubicBezTo>
                    <a:cubicBezTo>
                      <a:pt x="2131" y="677"/>
                      <a:pt x="2456" y="652"/>
                      <a:pt x="2782" y="552"/>
                    </a:cubicBezTo>
                    <a:cubicBezTo>
                      <a:pt x="2933" y="527"/>
                      <a:pt x="3083" y="451"/>
                      <a:pt x="3233" y="401"/>
                    </a:cubicBezTo>
                    <a:cubicBezTo>
                      <a:pt x="3384" y="326"/>
                      <a:pt x="3534" y="251"/>
                      <a:pt x="3659" y="176"/>
                    </a:cubicBezTo>
                    <a:lnTo>
                      <a:pt x="3659" y="176"/>
                    </a:lnTo>
                    <a:cubicBezTo>
                      <a:pt x="3359" y="276"/>
                      <a:pt x="3058" y="376"/>
                      <a:pt x="2732" y="426"/>
                    </a:cubicBezTo>
                    <a:cubicBezTo>
                      <a:pt x="2431" y="501"/>
                      <a:pt x="2106" y="527"/>
                      <a:pt x="1805" y="527"/>
                    </a:cubicBezTo>
                    <a:cubicBezTo>
                      <a:pt x="1479" y="527"/>
                      <a:pt x="1178" y="476"/>
                      <a:pt x="852" y="401"/>
                    </a:cubicBezTo>
                    <a:cubicBezTo>
                      <a:pt x="552" y="301"/>
                      <a:pt x="251" y="176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3135;p53">
                <a:extLst>
                  <a:ext uri="{FF2B5EF4-FFF2-40B4-BE49-F238E27FC236}">
                    <a16:creationId xmlns:a16="http://schemas.microsoft.com/office/drawing/2014/main" id="{E0FB2F48-18A5-4836-999E-0DA6EFEA3AF9}"/>
                  </a:ext>
                </a:extLst>
              </p:cNvPr>
              <p:cNvSpPr/>
              <p:nvPr/>
            </p:nvSpPr>
            <p:spPr>
              <a:xfrm>
                <a:off x="2880091" y="1712202"/>
                <a:ext cx="68276" cy="2538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578" extrusionOk="0">
                    <a:moveTo>
                      <a:pt x="1" y="1"/>
                    </a:moveTo>
                    <a:cubicBezTo>
                      <a:pt x="51" y="151"/>
                      <a:pt x="151" y="252"/>
                      <a:pt x="276" y="352"/>
                    </a:cubicBezTo>
                    <a:cubicBezTo>
                      <a:pt x="402" y="427"/>
                      <a:pt x="552" y="477"/>
                      <a:pt x="677" y="527"/>
                    </a:cubicBezTo>
                    <a:cubicBezTo>
                      <a:pt x="828" y="552"/>
                      <a:pt x="978" y="577"/>
                      <a:pt x="1128" y="577"/>
                    </a:cubicBezTo>
                    <a:cubicBezTo>
                      <a:pt x="1254" y="552"/>
                      <a:pt x="1404" y="552"/>
                      <a:pt x="1555" y="502"/>
                    </a:cubicBezTo>
                    <a:cubicBezTo>
                      <a:pt x="1404" y="477"/>
                      <a:pt x="1254" y="452"/>
                      <a:pt x="1128" y="427"/>
                    </a:cubicBezTo>
                    <a:cubicBezTo>
                      <a:pt x="978" y="402"/>
                      <a:pt x="853" y="402"/>
                      <a:pt x="727" y="352"/>
                    </a:cubicBezTo>
                    <a:cubicBezTo>
                      <a:pt x="577" y="327"/>
                      <a:pt x="452" y="277"/>
                      <a:pt x="352" y="226"/>
                    </a:cubicBezTo>
                    <a:cubicBezTo>
                      <a:pt x="226" y="176"/>
                      <a:pt x="101" y="10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3136;p53">
                <a:extLst>
                  <a:ext uri="{FF2B5EF4-FFF2-40B4-BE49-F238E27FC236}">
                    <a16:creationId xmlns:a16="http://schemas.microsoft.com/office/drawing/2014/main" id="{53B34055-7A5E-489B-9913-1670C0D18CE2}"/>
                  </a:ext>
                </a:extLst>
              </p:cNvPr>
              <p:cNvSpPr/>
              <p:nvPr/>
            </p:nvSpPr>
            <p:spPr>
              <a:xfrm>
                <a:off x="2857106" y="1573730"/>
                <a:ext cx="88078" cy="2217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50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5" y="76"/>
                      <a:pt x="151" y="126"/>
                      <a:pt x="226" y="201"/>
                    </a:cubicBezTo>
                    <a:cubicBezTo>
                      <a:pt x="301" y="251"/>
                      <a:pt x="376" y="301"/>
                      <a:pt x="451" y="352"/>
                    </a:cubicBezTo>
                    <a:cubicBezTo>
                      <a:pt x="627" y="427"/>
                      <a:pt x="827" y="502"/>
                      <a:pt x="1028" y="502"/>
                    </a:cubicBezTo>
                    <a:cubicBezTo>
                      <a:pt x="1051" y="504"/>
                      <a:pt x="1075" y="504"/>
                      <a:pt x="1099" y="504"/>
                    </a:cubicBezTo>
                    <a:cubicBezTo>
                      <a:pt x="1456" y="504"/>
                      <a:pt x="1841" y="330"/>
                      <a:pt x="2005" y="1"/>
                    </a:cubicBezTo>
                    <a:lnTo>
                      <a:pt x="2005" y="1"/>
                    </a:lnTo>
                    <a:cubicBezTo>
                      <a:pt x="1753" y="230"/>
                      <a:pt x="1437" y="355"/>
                      <a:pt x="1116" y="355"/>
                    </a:cubicBezTo>
                    <a:cubicBezTo>
                      <a:pt x="1087" y="355"/>
                      <a:pt x="1057" y="354"/>
                      <a:pt x="1028" y="352"/>
                    </a:cubicBezTo>
                    <a:cubicBezTo>
                      <a:pt x="852" y="352"/>
                      <a:pt x="677" y="276"/>
                      <a:pt x="501" y="226"/>
                    </a:cubicBezTo>
                    <a:cubicBezTo>
                      <a:pt x="351" y="176"/>
                      <a:pt x="176" y="76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3137;p53">
                <a:extLst>
                  <a:ext uri="{FF2B5EF4-FFF2-40B4-BE49-F238E27FC236}">
                    <a16:creationId xmlns:a16="http://schemas.microsoft.com/office/drawing/2014/main" id="{1678171F-0AA9-49C8-B912-07BFD5EB9616}"/>
                  </a:ext>
                </a:extLst>
              </p:cNvPr>
              <p:cNvSpPr/>
              <p:nvPr/>
            </p:nvSpPr>
            <p:spPr>
              <a:xfrm>
                <a:off x="3039897" y="1378783"/>
                <a:ext cx="113413" cy="54404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1239" extrusionOk="0">
                    <a:moveTo>
                      <a:pt x="561" y="1"/>
                    </a:moveTo>
                    <a:cubicBezTo>
                      <a:pt x="367" y="1"/>
                      <a:pt x="170" y="29"/>
                      <a:pt x="1" y="85"/>
                    </a:cubicBezTo>
                    <a:lnTo>
                      <a:pt x="1" y="110"/>
                    </a:lnTo>
                    <a:cubicBezTo>
                      <a:pt x="59" y="107"/>
                      <a:pt x="118" y="106"/>
                      <a:pt x="178" y="106"/>
                    </a:cubicBezTo>
                    <a:cubicBezTo>
                      <a:pt x="600" y="106"/>
                      <a:pt x="1034" y="185"/>
                      <a:pt x="1429" y="361"/>
                    </a:cubicBezTo>
                    <a:cubicBezTo>
                      <a:pt x="1630" y="461"/>
                      <a:pt x="1855" y="587"/>
                      <a:pt x="2031" y="737"/>
                    </a:cubicBezTo>
                    <a:cubicBezTo>
                      <a:pt x="2231" y="887"/>
                      <a:pt x="2407" y="1063"/>
                      <a:pt x="2557" y="1238"/>
                    </a:cubicBezTo>
                    <a:lnTo>
                      <a:pt x="2582" y="1238"/>
                    </a:lnTo>
                    <a:cubicBezTo>
                      <a:pt x="2532" y="1113"/>
                      <a:pt x="2457" y="1013"/>
                      <a:pt x="2382" y="912"/>
                    </a:cubicBezTo>
                    <a:cubicBezTo>
                      <a:pt x="2307" y="812"/>
                      <a:pt x="2231" y="712"/>
                      <a:pt x="2131" y="612"/>
                    </a:cubicBezTo>
                    <a:cubicBezTo>
                      <a:pt x="1956" y="436"/>
                      <a:pt x="1730" y="311"/>
                      <a:pt x="1480" y="211"/>
                    </a:cubicBezTo>
                    <a:cubicBezTo>
                      <a:pt x="1254" y="110"/>
                      <a:pt x="1003" y="35"/>
                      <a:pt x="753" y="10"/>
                    </a:cubicBezTo>
                    <a:cubicBezTo>
                      <a:pt x="690" y="4"/>
                      <a:pt x="626" y="1"/>
                      <a:pt x="5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3138;p53">
                <a:extLst>
                  <a:ext uri="{FF2B5EF4-FFF2-40B4-BE49-F238E27FC236}">
                    <a16:creationId xmlns:a16="http://schemas.microsoft.com/office/drawing/2014/main" id="{D3283D57-7C59-481B-8FB4-CBDBE195E8B1}"/>
                  </a:ext>
                </a:extLst>
              </p:cNvPr>
              <p:cNvSpPr/>
              <p:nvPr/>
            </p:nvSpPr>
            <p:spPr>
              <a:xfrm>
                <a:off x="2714432" y="1393378"/>
                <a:ext cx="111174" cy="54141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1233" extrusionOk="0">
                    <a:moveTo>
                      <a:pt x="2382" y="1"/>
                    </a:moveTo>
                    <a:cubicBezTo>
                      <a:pt x="1935" y="1"/>
                      <a:pt x="1509" y="102"/>
                      <a:pt x="1103" y="305"/>
                    </a:cubicBezTo>
                    <a:cubicBezTo>
                      <a:pt x="877" y="405"/>
                      <a:pt x="677" y="531"/>
                      <a:pt x="502" y="706"/>
                    </a:cubicBezTo>
                    <a:cubicBezTo>
                      <a:pt x="301" y="857"/>
                      <a:pt x="151" y="1032"/>
                      <a:pt x="0" y="1232"/>
                    </a:cubicBezTo>
                    <a:cubicBezTo>
                      <a:pt x="201" y="1082"/>
                      <a:pt x="376" y="932"/>
                      <a:pt x="577" y="806"/>
                    </a:cubicBezTo>
                    <a:cubicBezTo>
                      <a:pt x="777" y="681"/>
                      <a:pt x="978" y="556"/>
                      <a:pt x="1178" y="456"/>
                    </a:cubicBezTo>
                    <a:cubicBezTo>
                      <a:pt x="1379" y="355"/>
                      <a:pt x="1604" y="280"/>
                      <a:pt x="1830" y="205"/>
                    </a:cubicBezTo>
                    <a:cubicBezTo>
                      <a:pt x="2055" y="130"/>
                      <a:pt x="2281" y="80"/>
                      <a:pt x="2532" y="29"/>
                    </a:cubicBezTo>
                    <a:lnTo>
                      <a:pt x="2532" y="4"/>
                    </a:lnTo>
                    <a:cubicBezTo>
                      <a:pt x="2482" y="2"/>
                      <a:pt x="2432" y="1"/>
                      <a:pt x="23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753" t="18769" r="4027" b="16008"/>
          <a:stretch/>
        </p:blipFill>
        <p:spPr>
          <a:xfrm>
            <a:off x="-179295" y="-1"/>
            <a:ext cx="9323295" cy="521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204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" name="Google Shape;2971;p50"/>
          <p:cNvSpPr/>
          <p:nvPr/>
        </p:nvSpPr>
        <p:spPr>
          <a:xfrm rot="-250462" flipH="1">
            <a:off x="-1305131" y="2489757"/>
            <a:ext cx="4286461" cy="3046991"/>
          </a:xfrm>
          <a:custGeom>
            <a:avLst/>
            <a:gdLst/>
            <a:ahLst/>
            <a:cxnLst/>
            <a:rect l="l" t="t" r="r" b="b"/>
            <a:pathLst>
              <a:path w="139000" h="98302" extrusionOk="0">
                <a:moveTo>
                  <a:pt x="127607" y="1"/>
                </a:moveTo>
                <a:cubicBezTo>
                  <a:pt x="126733" y="1"/>
                  <a:pt x="125859" y="31"/>
                  <a:pt x="124987" y="93"/>
                </a:cubicBezTo>
                <a:cubicBezTo>
                  <a:pt x="108574" y="1248"/>
                  <a:pt x="93771" y="12312"/>
                  <a:pt x="85929" y="26781"/>
                </a:cubicBezTo>
                <a:cubicBezTo>
                  <a:pt x="83163" y="31857"/>
                  <a:pt x="81005" y="37510"/>
                  <a:pt x="76597" y="41249"/>
                </a:cubicBezTo>
                <a:cubicBezTo>
                  <a:pt x="69211" y="47419"/>
                  <a:pt x="58451" y="46112"/>
                  <a:pt x="48907" y="47206"/>
                </a:cubicBezTo>
                <a:cubicBezTo>
                  <a:pt x="41581" y="47997"/>
                  <a:pt x="34560" y="50520"/>
                  <a:pt x="28268" y="54289"/>
                </a:cubicBezTo>
                <a:cubicBezTo>
                  <a:pt x="16353" y="61401"/>
                  <a:pt x="6961" y="73012"/>
                  <a:pt x="2614" y="86295"/>
                </a:cubicBezTo>
                <a:cubicBezTo>
                  <a:pt x="1338" y="90216"/>
                  <a:pt x="487" y="94228"/>
                  <a:pt x="0" y="98301"/>
                </a:cubicBezTo>
                <a:lnTo>
                  <a:pt x="139000" y="98301"/>
                </a:lnTo>
                <a:lnTo>
                  <a:pt x="139000" y="1735"/>
                </a:lnTo>
                <a:cubicBezTo>
                  <a:pt x="135309" y="595"/>
                  <a:pt x="131456" y="1"/>
                  <a:pt x="12760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2" name="Google Shape;2972;p50"/>
          <p:cNvGrpSpPr/>
          <p:nvPr/>
        </p:nvGrpSpPr>
        <p:grpSpPr>
          <a:xfrm rot="-2887513" flipH="1">
            <a:off x="-1514275" y="-465610"/>
            <a:ext cx="4225744" cy="2165709"/>
            <a:chOff x="-1459912" y="3884575"/>
            <a:chExt cx="4225775" cy="2165725"/>
          </a:xfrm>
        </p:grpSpPr>
        <p:sp>
          <p:nvSpPr>
            <p:cNvPr id="2973" name="Google Shape;2973;p50"/>
            <p:cNvSpPr/>
            <p:nvPr/>
          </p:nvSpPr>
          <p:spPr>
            <a:xfrm>
              <a:off x="-1459912" y="3889900"/>
              <a:ext cx="4225775" cy="2160400"/>
            </a:xfrm>
            <a:custGeom>
              <a:avLst/>
              <a:gdLst/>
              <a:ahLst/>
              <a:cxnLst/>
              <a:rect l="l" t="t" r="r" b="b"/>
              <a:pathLst>
                <a:path w="169031" h="86416" fill="none" extrusionOk="0">
                  <a:moveTo>
                    <a:pt x="0" y="10366"/>
                  </a:moveTo>
                  <a:cubicBezTo>
                    <a:pt x="15806" y="10335"/>
                    <a:pt x="31460" y="17630"/>
                    <a:pt x="41612" y="29697"/>
                  </a:cubicBezTo>
                  <a:cubicBezTo>
                    <a:pt x="50427" y="40184"/>
                    <a:pt x="54986" y="53558"/>
                    <a:pt x="62555" y="64987"/>
                  </a:cubicBezTo>
                  <a:cubicBezTo>
                    <a:pt x="70123" y="76385"/>
                    <a:pt x="82889" y="86416"/>
                    <a:pt x="96355" y="83893"/>
                  </a:cubicBezTo>
                  <a:cubicBezTo>
                    <a:pt x="105595" y="82191"/>
                    <a:pt x="112951" y="74804"/>
                    <a:pt x="117297" y="66476"/>
                  </a:cubicBezTo>
                  <a:cubicBezTo>
                    <a:pt x="121644" y="58117"/>
                    <a:pt x="123529" y="48755"/>
                    <a:pt x="125839" y="39667"/>
                  </a:cubicBezTo>
                  <a:cubicBezTo>
                    <a:pt x="128179" y="30549"/>
                    <a:pt x="131127" y="21308"/>
                    <a:pt x="137146" y="14074"/>
                  </a:cubicBezTo>
                  <a:cubicBezTo>
                    <a:pt x="144805" y="4925"/>
                    <a:pt x="157207" y="1"/>
                    <a:pt x="169031" y="1369"/>
                  </a:cubicBezTo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50"/>
            <p:cNvSpPr/>
            <p:nvPr/>
          </p:nvSpPr>
          <p:spPr>
            <a:xfrm>
              <a:off x="-1327700" y="3884575"/>
              <a:ext cx="3961350" cy="2025125"/>
            </a:xfrm>
            <a:custGeom>
              <a:avLst/>
              <a:gdLst/>
              <a:ahLst/>
              <a:cxnLst/>
              <a:rect l="l" t="t" r="r" b="b"/>
              <a:pathLst>
                <a:path w="158454" h="81005" fill="none" extrusionOk="0">
                  <a:moveTo>
                    <a:pt x="0" y="9727"/>
                  </a:moveTo>
                  <a:cubicBezTo>
                    <a:pt x="14803" y="9697"/>
                    <a:pt x="29484" y="16536"/>
                    <a:pt x="39028" y="27843"/>
                  </a:cubicBezTo>
                  <a:cubicBezTo>
                    <a:pt x="47296" y="37661"/>
                    <a:pt x="51551" y="50214"/>
                    <a:pt x="58634" y="60914"/>
                  </a:cubicBezTo>
                  <a:cubicBezTo>
                    <a:pt x="65716" y="71613"/>
                    <a:pt x="77692" y="81005"/>
                    <a:pt x="90336" y="78665"/>
                  </a:cubicBezTo>
                  <a:cubicBezTo>
                    <a:pt x="98999" y="77054"/>
                    <a:pt x="105868" y="70123"/>
                    <a:pt x="109941" y="62312"/>
                  </a:cubicBezTo>
                  <a:cubicBezTo>
                    <a:pt x="114015" y="54500"/>
                    <a:pt x="115777" y="45716"/>
                    <a:pt x="117966" y="37175"/>
                  </a:cubicBezTo>
                  <a:cubicBezTo>
                    <a:pt x="120154" y="28633"/>
                    <a:pt x="122920" y="19971"/>
                    <a:pt x="128574" y="13223"/>
                  </a:cubicBezTo>
                  <a:cubicBezTo>
                    <a:pt x="135747" y="4621"/>
                    <a:pt x="147359" y="1"/>
                    <a:pt x="158453" y="1308"/>
                  </a:cubicBezTo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50"/>
            <p:cNvSpPr/>
            <p:nvPr/>
          </p:nvSpPr>
          <p:spPr>
            <a:xfrm>
              <a:off x="-1195475" y="3886100"/>
              <a:ext cx="3696900" cy="1890625"/>
            </a:xfrm>
            <a:custGeom>
              <a:avLst/>
              <a:gdLst/>
              <a:ahLst/>
              <a:cxnLst/>
              <a:rect l="l" t="t" r="r" b="b"/>
              <a:pathLst>
                <a:path w="147876" h="75625" fill="none" extrusionOk="0">
                  <a:moveTo>
                    <a:pt x="0" y="9089"/>
                  </a:moveTo>
                  <a:cubicBezTo>
                    <a:pt x="13830" y="9058"/>
                    <a:pt x="27508" y="15442"/>
                    <a:pt x="36414" y="26019"/>
                  </a:cubicBezTo>
                  <a:cubicBezTo>
                    <a:pt x="44135" y="35168"/>
                    <a:pt x="48086" y="46871"/>
                    <a:pt x="54712" y="56871"/>
                  </a:cubicBezTo>
                  <a:cubicBezTo>
                    <a:pt x="61339" y="66840"/>
                    <a:pt x="72524" y="75625"/>
                    <a:pt x="84287" y="73406"/>
                  </a:cubicBezTo>
                  <a:cubicBezTo>
                    <a:pt x="92373" y="71916"/>
                    <a:pt x="98817" y="65473"/>
                    <a:pt x="102616" y="58178"/>
                  </a:cubicBezTo>
                  <a:cubicBezTo>
                    <a:pt x="106415" y="50883"/>
                    <a:pt x="108057" y="42676"/>
                    <a:pt x="110093" y="34712"/>
                  </a:cubicBezTo>
                  <a:cubicBezTo>
                    <a:pt x="112130" y="26749"/>
                    <a:pt x="114713" y="18663"/>
                    <a:pt x="120002" y="12341"/>
                  </a:cubicBezTo>
                  <a:cubicBezTo>
                    <a:pt x="126659" y="4317"/>
                    <a:pt x="137510" y="1"/>
                    <a:pt x="147875" y="1216"/>
                  </a:cubicBezTo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50"/>
            <p:cNvSpPr/>
            <p:nvPr/>
          </p:nvSpPr>
          <p:spPr>
            <a:xfrm>
              <a:off x="-1063275" y="3888375"/>
              <a:ext cx="3432475" cy="1754625"/>
            </a:xfrm>
            <a:custGeom>
              <a:avLst/>
              <a:gdLst/>
              <a:ahLst/>
              <a:cxnLst/>
              <a:rect l="l" t="t" r="r" b="b"/>
              <a:pathLst>
                <a:path w="137299" h="70185" fill="none" extrusionOk="0">
                  <a:moveTo>
                    <a:pt x="1" y="8420"/>
                  </a:moveTo>
                  <a:cubicBezTo>
                    <a:pt x="12828" y="8420"/>
                    <a:pt x="25533" y="14317"/>
                    <a:pt x="33801" y="24135"/>
                  </a:cubicBezTo>
                  <a:cubicBezTo>
                    <a:pt x="40974" y="32646"/>
                    <a:pt x="44652" y="43497"/>
                    <a:pt x="50792" y="52767"/>
                  </a:cubicBezTo>
                  <a:cubicBezTo>
                    <a:pt x="56962" y="62038"/>
                    <a:pt x="67327" y="70184"/>
                    <a:pt x="78270" y="68148"/>
                  </a:cubicBezTo>
                  <a:cubicBezTo>
                    <a:pt x="85778" y="66749"/>
                    <a:pt x="91735" y="60762"/>
                    <a:pt x="95261" y="53983"/>
                  </a:cubicBezTo>
                  <a:cubicBezTo>
                    <a:pt x="98817" y="47205"/>
                    <a:pt x="100337" y="39606"/>
                    <a:pt x="102222" y="32220"/>
                  </a:cubicBezTo>
                  <a:cubicBezTo>
                    <a:pt x="104106" y="24804"/>
                    <a:pt x="106507" y="17296"/>
                    <a:pt x="111401" y="11429"/>
                  </a:cubicBezTo>
                  <a:cubicBezTo>
                    <a:pt x="117602" y="4013"/>
                    <a:pt x="127693" y="1"/>
                    <a:pt x="137298" y="1125"/>
                  </a:cubicBezTo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50"/>
            <p:cNvSpPr/>
            <p:nvPr/>
          </p:nvSpPr>
          <p:spPr>
            <a:xfrm>
              <a:off x="-931050" y="3889900"/>
              <a:ext cx="3168025" cy="1619350"/>
            </a:xfrm>
            <a:custGeom>
              <a:avLst/>
              <a:gdLst/>
              <a:ahLst/>
              <a:cxnLst/>
              <a:rect l="l" t="t" r="r" b="b"/>
              <a:pathLst>
                <a:path w="126721" h="64774" fill="none" extrusionOk="0">
                  <a:moveTo>
                    <a:pt x="1" y="7782"/>
                  </a:moveTo>
                  <a:cubicBezTo>
                    <a:pt x="11855" y="7782"/>
                    <a:pt x="23588" y="13223"/>
                    <a:pt x="31217" y="22280"/>
                  </a:cubicBezTo>
                  <a:cubicBezTo>
                    <a:pt x="37813" y="30123"/>
                    <a:pt x="41217" y="40153"/>
                    <a:pt x="46901" y="48725"/>
                  </a:cubicBezTo>
                  <a:cubicBezTo>
                    <a:pt x="52555" y="57296"/>
                    <a:pt x="62130" y="64774"/>
                    <a:pt x="72221" y="62919"/>
                  </a:cubicBezTo>
                  <a:cubicBezTo>
                    <a:pt x="79151" y="61612"/>
                    <a:pt x="84683" y="56080"/>
                    <a:pt x="87936" y="49849"/>
                  </a:cubicBezTo>
                  <a:cubicBezTo>
                    <a:pt x="91188" y="43588"/>
                    <a:pt x="92616" y="36566"/>
                    <a:pt x="94349" y="29758"/>
                  </a:cubicBezTo>
                  <a:cubicBezTo>
                    <a:pt x="96082" y="22919"/>
                    <a:pt x="98300" y="15989"/>
                    <a:pt x="102829" y="10578"/>
                  </a:cubicBezTo>
                  <a:cubicBezTo>
                    <a:pt x="108544" y="3709"/>
                    <a:pt x="117845" y="1"/>
                    <a:pt x="126720" y="1034"/>
                  </a:cubicBezTo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50"/>
            <p:cNvSpPr/>
            <p:nvPr/>
          </p:nvSpPr>
          <p:spPr>
            <a:xfrm>
              <a:off x="-842100" y="3889900"/>
              <a:ext cx="2956401" cy="1380172"/>
            </a:xfrm>
            <a:custGeom>
              <a:avLst/>
              <a:gdLst/>
              <a:ahLst/>
              <a:cxnLst/>
              <a:rect l="l" t="t" r="r" b="b"/>
              <a:pathLst>
                <a:path w="126721" h="64774" fill="none" extrusionOk="0">
                  <a:moveTo>
                    <a:pt x="1" y="7782"/>
                  </a:moveTo>
                  <a:cubicBezTo>
                    <a:pt x="11855" y="7782"/>
                    <a:pt x="23588" y="13223"/>
                    <a:pt x="31217" y="22280"/>
                  </a:cubicBezTo>
                  <a:cubicBezTo>
                    <a:pt x="37813" y="30123"/>
                    <a:pt x="41217" y="40153"/>
                    <a:pt x="46901" y="48725"/>
                  </a:cubicBezTo>
                  <a:cubicBezTo>
                    <a:pt x="52555" y="57296"/>
                    <a:pt x="62130" y="64774"/>
                    <a:pt x="72221" y="62919"/>
                  </a:cubicBezTo>
                  <a:cubicBezTo>
                    <a:pt x="79151" y="61612"/>
                    <a:pt x="84683" y="56080"/>
                    <a:pt x="87936" y="49849"/>
                  </a:cubicBezTo>
                  <a:cubicBezTo>
                    <a:pt x="91188" y="43588"/>
                    <a:pt x="92616" y="36566"/>
                    <a:pt x="94349" y="29758"/>
                  </a:cubicBezTo>
                  <a:cubicBezTo>
                    <a:pt x="96082" y="22919"/>
                    <a:pt x="98300" y="15989"/>
                    <a:pt x="102829" y="10578"/>
                  </a:cubicBezTo>
                  <a:cubicBezTo>
                    <a:pt x="108544" y="3709"/>
                    <a:pt x="117845" y="1"/>
                    <a:pt x="126720" y="1034"/>
                  </a:cubicBezTo>
                </a:path>
              </a:pathLst>
            </a:custGeom>
            <a:noFill/>
            <a:ln w="28575" cap="flat" cmpd="sng">
              <a:solidFill>
                <a:schemeClr val="dk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9" name="Google Shape;2979;p50"/>
          <p:cNvGrpSpPr/>
          <p:nvPr/>
        </p:nvGrpSpPr>
        <p:grpSpPr>
          <a:xfrm rot="2326172" flipH="1">
            <a:off x="248737" y="1122944"/>
            <a:ext cx="538913" cy="592503"/>
            <a:chOff x="5118856" y="3486300"/>
            <a:chExt cx="516312" cy="567655"/>
          </a:xfrm>
        </p:grpSpPr>
        <p:sp>
          <p:nvSpPr>
            <p:cNvPr id="2980" name="Google Shape;2980;p50"/>
            <p:cNvSpPr/>
            <p:nvPr/>
          </p:nvSpPr>
          <p:spPr>
            <a:xfrm>
              <a:off x="5118856" y="3904138"/>
              <a:ext cx="198959" cy="143222"/>
            </a:xfrm>
            <a:custGeom>
              <a:avLst/>
              <a:gdLst/>
              <a:ahLst/>
              <a:cxnLst/>
              <a:rect l="l" t="t" r="r" b="b"/>
              <a:pathLst>
                <a:path w="3077" h="2215" extrusionOk="0">
                  <a:moveTo>
                    <a:pt x="1613" y="0"/>
                  </a:moveTo>
                  <a:cubicBezTo>
                    <a:pt x="1463" y="0"/>
                    <a:pt x="1308" y="20"/>
                    <a:pt x="1154" y="61"/>
                  </a:cubicBezTo>
                  <a:cubicBezTo>
                    <a:pt x="424" y="253"/>
                    <a:pt x="1" y="855"/>
                    <a:pt x="154" y="1406"/>
                  </a:cubicBezTo>
                  <a:cubicBezTo>
                    <a:pt x="298" y="1891"/>
                    <a:pt x="838" y="2215"/>
                    <a:pt x="1460" y="2215"/>
                  </a:cubicBezTo>
                  <a:cubicBezTo>
                    <a:pt x="1561" y="2215"/>
                    <a:pt x="1665" y="2206"/>
                    <a:pt x="1769" y="2188"/>
                  </a:cubicBezTo>
                  <a:cubicBezTo>
                    <a:pt x="2551" y="2047"/>
                    <a:pt x="3076" y="1419"/>
                    <a:pt x="2897" y="804"/>
                  </a:cubicBezTo>
                  <a:cubicBezTo>
                    <a:pt x="2753" y="312"/>
                    <a:pt x="2216" y="0"/>
                    <a:pt x="161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50"/>
            <p:cNvSpPr/>
            <p:nvPr/>
          </p:nvSpPr>
          <p:spPr>
            <a:xfrm>
              <a:off x="5118856" y="3894762"/>
              <a:ext cx="198959" cy="159193"/>
            </a:xfrm>
            <a:custGeom>
              <a:avLst/>
              <a:gdLst/>
              <a:ahLst/>
              <a:cxnLst/>
              <a:rect l="l" t="t" r="r" b="b"/>
              <a:pathLst>
                <a:path w="3077" h="2462" fill="none" extrusionOk="0">
                  <a:moveTo>
                    <a:pt x="2897" y="949"/>
                  </a:moveTo>
                  <a:cubicBezTo>
                    <a:pt x="3076" y="1564"/>
                    <a:pt x="2551" y="2192"/>
                    <a:pt x="1769" y="2333"/>
                  </a:cubicBezTo>
                  <a:cubicBezTo>
                    <a:pt x="1026" y="2461"/>
                    <a:pt x="321" y="2115"/>
                    <a:pt x="154" y="1551"/>
                  </a:cubicBezTo>
                  <a:cubicBezTo>
                    <a:pt x="1" y="1000"/>
                    <a:pt x="424" y="398"/>
                    <a:pt x="1154" y="206"/>
                  </a:cubicBezTo>
                  <a:cubicBezTo>
                    <a:pt x="1923" y="1"/>
                    <a:pt x="2717" y="334"/>
                    <a:pt x="2897" y="949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50"/>
            <p:cNvSpPr/>
            <p:nvPr/>
          </p:nvSpPr>
          <p:spPr>
            <a:xfrm>
              <a:off x="5306114" y="3486300"/>
              <a:ext cx="329055" cy="550192"/>
            </a:xfrm>
            <a:custGeom>
              <a:avLst/>
              <a:gdLst/>
              <a:ahLst/>
              <a:cxnLst/>
              <a:rect l="l" t="t" r="r" b="b"/>
              <a:pathLst>
                <a:path w="5089" h="8509" fill="none" extrusionOk="0">
                  <a:moveTo>
                    <a:pt x="1" y="7740"/>
                  </a:moveTo>
                  <a:lnTo>
                    <a:pt x="3704" y="0"/>
                  </a:lnTo>
                  <a:cubicBezTo>
                    <a:pt x="3704" y="0"/>
                    <a:pt x="5088" y="8509"/>
                    <a:pt x="2295" y="5895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3" name="Google Shape;2983;p50"/>
          <p:cNvGrpSpPr/>
          <p:nvPr/>
        </p:nvGrpSpPr>
        <p:grpSpPr>
          <a:xfrm rot="2306363" flipH="1">
            <a:off x="1399522" y="334786"/>
            <a:ext cx="695464" cy="468600"/>
            <a:chOff x="897994" y="4240309"/>
            <a:chExt cx="967900" cy="652165"/>
          </a:xfrm>
        </p:grpSpPr>
        <p:sp>
          <p:nvSpPr>
            <p:cNvPr id="2984" name="Google Shape;2984;p50"/>
            <p:cNvSpPr/>
            <p:nvPr/>
          </p:nvSpPr>
          <p:spPr>
            <a:xfrm>
              <a:off x="897994" y="4634158"/>
              <a:ext cx="370437" cy="243057"/>
            </a:xfrm>
            <a:custGeom>
              <a:avLst/>
              <a:gdLst/>
              <a:ahLst/>
              <a:cxnLst/>
              <a:rect l="l" t="t" r="r" b="b"/>
              <a:pathLst>
                <a:path w="5729" h="3759" extrusionOk="0">
                  <a:moveTo>
                    <a:pt x="2551" y="1"/>
                  </a:moveTo>
                  <a:cubicBezTo>
                    <a:pt x="1500" y="1"/>
                    <a:pt x="589" y="473"/>
                    <a:pt x="334" y="1239"/>
                  </a:cubicBezTo>
                  <a:cubicBezTo>
                    <a:pt x="1" y="2213"/>
                    <a:pt x="847" y="3277"/>
                    <a:pt x="2205" y="3635"/>
                  </a:cubicBezTo>
                  <a:cubicBezTo>
                    <a:pt x="2518" y="3719"/>
                    <a:pt x="2834" y="3759"/>
                    <a:pt x="3139" y="3759"/>
                  </a:cubicBezTo>
                  <a:cubicBezTo>
                    <a:pt x="4142" y="3759"/>
                    <a:pt x="5027" y="3328"/>
                    <a:pt x="5332" y="2610"/>
                  </a:cubicBezTo>
                  <a:cubicBezTo>
                    <a:pt x="5729" y="1649"/>
                    <a:pt x="4947" y="522"/>
                    <a:pt x="3538" y="137"/>
                  </a:cubicBezTo>
                  <a:cubicBezTo>
                    <a:pt x="3205" y="44"/>
                    <a:pt x="2872" y="1"/>
                    <a:pt x="255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50"/>
            <p:cNvSpPr/>
            <p:nvPr/>
          </p:nvSpPr>
          <p:spPr>
            <a:xfrm>
              <a:off x="897994" y="4617281"/>
              <a:ext cx="370437" cy="275193"/>
            </a:xfrm>
            <a:custGeom>
              <a:avLst/>
              <a:gdLst/>
              <a:ahLst/>
              <a:cxnLst/>
              <a:rect l="l" t="t" r="r" b="b"/>
              <a:pathLst>
                <a:path w="5729" h="4256" fill="none" extrusionOk="0">
                  <a:moveTo>
                    <a:pt x="5332" y="2871"/>
                  </a:moveTo>
                  <a:cubicBezTo>
                    <a:pt x="4934" y="3807"/>
                    <a:pt x="3550" y="4255"/>
                    <a:pt x="2205" y="3896"/>
                  </a:cubicBezTo>
                  <a:cubicBezTo>
                    <a:pt x="847" y="3538"/>
                    <a:pt x="1" y="2474"/>
                    <a:pt x="334" y="1500"/>
                  </a:cubicBezTo>
                  <a:cubicBezTo>
                    <a:pt x="667" y="501"/>
                    <a:pt x="2115" y="1"/>
                    <a:pt x="3538" y="398"/>
                  </a:cubicBezTo>
                  <a:cubicBezTo>
                    <a:pt x="4947" y="783"/>
                    <a:pt x="5729" y="1910"/>
                    <a:pt x="5332" y="287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50"/>
            <p:cNvSpPr/>
            <p:nvPr/>
          </p:nvSpPr>
          <p:spPr>
            <a:xfrm>
              <a:off x="1109306" y="4705155"/>
              <a:ext cx="71320" cy="49788"/>
            </a:xfrm>
            <a:custGeom>
              <a:avLst/>
              <a:gdLst/>
              <a:ahLst/>
              <a:cxnLst/>
              <a:rect l="l" t="t" r="r" b="b"/>
              <a:pathLst>
                <a:path w="1103" h="770" fill="none" extrusionOk="0">
                  <a:moveTo>
                    <a:pt x="0" y="0"/>
                  </a:moveTo>
                  <a:cubicBezTo>
                    <a:pt x="628" y="180"/>
                    <a:pt x="987" y="513"/>
                    <a:pt x="1103" y="769"/>
                  </a:cubicBezTo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50"/>
            <p:cNvSpPr/>
            <p:nvPr/>
          </p:nvSpPr>
          <p:spPr>
            <a:xfrm>
              <a:off x="994145" y="4698495"/>
              <a:ext cx="65501" cy="19980"/>
            </a:xfrm>
            <a:custGeom>
              <a:avLst/>
              <a:gdLst/>
              <a:ahLst/>
              <a:cxnLst/>
              <a:rect l="l" t="t" r="r" b="b"/>
              <a:pathLst>
                <a:path w="1013" h="309" fill="none" extrusionOk="0">
                  <a:moveTo>
                    <a:pt x="0" y="308"/>
                  </a:moveTo>
                  <a:cubicBezTo>
                    <a:pt x="218" y="142"/>
                    <a:pt x="564" y="14"/>
                    <a:pt x="1013" y="1"/>
                  </a:cubicBezTo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50"/>
            <p:cNvSpPr/>
            <p:nvPr/>
          </p:nvSpPr>
          <p:spPr>
            <a:xfrm>
              <a:off x="1228605" y="4240309"/>
              <a:ext cx="637289" cy="585044"/>
            </a:xfrm>
            <a:custGeom>
              <a:avLst/>
              <a:gdLst/>
              <a:ahLst/>
              <a:cxnLst/>
              <a:rect l="l" t="t" r="r" b="b"/>
              <a:pathLst>
                <a:path w="9856" h="9048" fill="none" extrusionOk="0">
                  <a:moveTo>
                    <a:pt x="1" y="9047"/>
                  </a:moveTo>
                  <a:lnTo>
                    <a:pt x="9855" y="0"/>
                  </a:lnTo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89" name="Google Shape;2989;p50"/>
          <p:cNvSpPr/>
          <p:nvPr/>
        </p:nvSpPr>
        <p:spPr>
          <a:xfrm rot="10800000" flipH="1">
            <a:off x="6390424" y="-59378"/>
            <a:ext cx="3004137" cy="1716353"/>
          </a:xfrm>
          <a:custGeom>
            <a:avLst/>
            <a:gdLst/>
            <a:ahLst/>
            <a:cxnLst/>
            <a:rect l="l" t="t" r="r" b="b"/>
            <a:pathLst>
              <a:path w="139000" h="98302" extrusionOk="0">
                <a:moveTo>
                  <a:pt x="127607" y="1"/>
                </a:moveTo>
                <a:cubicBezTo>
                  <a:pt x="126733" y="1"/>
                  <a:pt x="125859" y="31"/>
                  <a:pt x="124987" y="93"/>
                </a:cubicBezTo>
                <a:cubicBezTo>
                  <a:pt x="108574" y="1248"/>
                  <a:pt x="93771" y="12312"/>
                  <a:pt x="85929" y="26781"/>
                </a:cubicBezTo>
                <a:cubicBezTo>
                  <a:pt x="83163" y="31857"/>
                  <a:pt x="81005" y="37510"/>
                  <a:pt x="76597" y="41249"/>
                </a:cubicBezTo>
                <a:cubicBezTo>
                  <a:pt x="69211" y="47419"/>
                  <a:pt x="58451" y="46112"/>
                  <a:pt x="48907" y="47206"/>
                </a:cubicBezTo>
                <a:cubicBezTo>
                  <a:pt x="41581" y="47997"/>
                  <a:pt x="34560" y="50520"/>
                  <a:pt x="28268" y="54289"/>
                </a:cubicBezTo>
                <a:cubicBezTo>
                  <a:pt x="16353" y="61401"/>
                  <a:pt x="6961" y="73012"/>
                  <a:pt x="2614" y="86295"/>
                </a:cubicBezTo>
                <a:cubicBezTo>
                  <a:pt x="1338" y="90216"/>
                  <a:pt x="487" y="94228"/>
                  <a:pt x="0" y="98301"/>
                </a:cubicBezTo>
                <a:lnTo>
                  <a:pt x="139000" y="98301"/>
                </a:lnTo>
                <a:lnTo>
                  <a:pt x="139000" y="1735"/>
                </a:lnTo>
                <a:cubicBezTo>
                  <a:pt x="135309" y="595"/>
                  <a:pt x="131456" y="1"/>
                  <a:pt x="12760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90" name="Google Shape;2990;p50"/>
          <p:cNvGrpSpPr/>
          <p:nvPr/>
        </p:nvGrpSpPr>
        <p:grpSpPr>
          <a:xfrm rot="-2991665" flipH="1">
            <a:off x="406024" y="336575"/>
            <a:ext cx="954836" cy="465009"/>
            <a:chOff x="1698430" y="4498823"/>
            <a:chExt cx="1589281" cy="773986"/>
          </a:xfrm>
        </p:grpSpPr>
        <p:sp>
          <p:nvSpPr>
            <p:cNvPr id="2991" name="Google Shape;2991;p50"/>
            <p:cNvSpPr/>
            <p:nvPr/>
          </p:nvSpPr>
          <p:spPr>
            <a:xfrm>
              <a:off x="1698430" y="4919182"/>
              <a:ext cx="299182" cy="231677"/>
            </a:xfrm>
            <a:custGeom>
              <a:avLst/>
              <a:gdLst/>
              <a:ahLst/>
              <a:cxnLst/>
              <a:rect l="l" t="t" r="r" b="b"/>
              <a:pathLst>
                <a:path w="4627" h="3583" extrusionOk="0">
                  <a:moveTo>
                    <a:pt x="1912" y="1"/>
                  </a:moveTo>
                  <a:cubicBezTo>
                    <a:pt x="1110" y="1"/>
                    <a:pt x="438" y="408"/>
                    <a:pt x="257" y="1086"/>
                  </a:cubicBezTo>
                  <a:cubicBezTo>
                    <a:pt x="1" y="1995"/>
                    <a:pt x="718" y="3046"/>
                    <a:pt x="1846" y="3431"/>
                  </a:cubicBezTo>
                  <a:cubicBezTo>
                    <a:pt x="2141" y="3533"/>
                    <a:pt x="2435" y="3582"/>
                    <a:pt x="2714" y="3582"/>
                  </a:cubicBezTo>
                  <a:cubicBezTo>
                    <a:pt x="3512" y="3582"/>
                    <a:pt x="4180" y="3182"/>
                    <a:pt x="4370" y="2508"/>
                  </a:cubicBezTo>
                  <a:cubicBezTo>
                    <a:pt x="4627" y="1598"/>
                    <a:pt x="3909" y="535"/>
                    <a:pt x="2768" y="150"/>
                  </a:cubicBezTo>
                  <a:cubicBezTo>
                    <a:pt x="2477" y="49"/>
                    <a:pt x="2187" y="1"/>
                    <a:pt x="191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50"/>
            <p:cNvSpPr/>
            <p:nvPr/>
          </p:nvSpPr>
          <p:spPr>
            <a:xfrm>
              <a:off x="1698430" y="4903146"/>
              <a:ext cx="299182" cy="263554"/>
            </a:xfrm>
            <a:custGeom>
              <a:avLst/>
              <a:gdLst/>
              <a:ahLst/>
              <a:cxnLst/>
              <a:rect l="l" t="t" r="r" b="b"/>
              <a:pathLst>
                <a:path w="4627" h="4076" fill="none" extrusionOk="0">
                  <a:moveTo>
                    <a:pt x="4370" y="2756"/>
                  </a:moveTo>
                  <a:cubicBezTo>
                    <a:pt x="4114" y="3666"/>
                    <a:pt x="2986" y="4076"/>
                    <a:pt x="1846" y="3679"/>
                  </a:cubicBezTo>
                  <a:cubicBezTo>
                    <a:pt x="718" y="3294"/>
                    <a:pt x="1" y="2243"/>
                    <a:pt x="257" y="1334"/>
                  </a:cubicBezTo>
                  <a:cubicBezTo>
                    <a:pt x="500" y="424"/>
                    <a:pt x="1628" y="1"/>
                    <a:pt x="2768" y="398"/>
                  </a:cubicBezTo>
                  <a:cubicBezTo>
                    <a:pt x="3909" y="783"/>
                    <a:pt x="4627" y="1846"/>
                    <a:pt x="4370" y="2756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50"/>
            <p:cNvSpPr/>
            <p:nvPr/>
          </p:nvSpPr>
          <p:spPr>
            <a:xfrm>
              <a:off x="1883231" y="5003435"/>
              <a:ext cx="33171" cy="38990"/>
            </a:xfrm>
            <a:custGeom>
              <a:avLst/>
              <a:gdLst/>
              <a:ahLst/>
              <a:cxnLst/>
              <a:rect l="l" t="t" r="r" b="b"/>
              <a:pathLst>
                <a:path w="513" h="603" fill="none" extrusionOk="0">
                  <a:moveTo>
                    <a:pt x="0" y="0"/>
                  </a:moveTo>
                  <a:cubicBezTo>
                    <a:pt x="256" y="180"/>
                    <a:pt x="436" y="398"/>
                    <a:pt x="513" y="603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50"/>
            <p:cNvSpPr/>
            <p:nvPr/>
          </p:nvSpPr>
          <p:spPr>
            <a:xfrm>
              <a:off x="1777122" y="4983520"/>
              <a:ext cx="68863" cy="23278"/>
            </a:xfrm>
            <a:custGeom>
              <a:avLst/>
              <a:gdLst/>
              <a:ahLst/>
              <a:cxnLst/>
              <a:rect l="l" t="t" r="r" b="b"/>
              <a:pathLst>
                <a:path w="1065" h="360" fill="none" extrusionOk="0">
                  <a:moveTo>
                    <a:pt x="1" y="360"/>
                  </a:moveTo>
                  <a:cubicBezTo>
                    <a:pt x="78" y="103"/>
                    <a:pt x="411" y="14"/>
                    <a:pt x="667" y="14"/>
                  </a:cubicBezTo>
                  <a:cubicBezTo>
                    <a:pt x="795" y="1"/>
                    <a:pt x="936" y="26"/>
                    <a:pt x="1065" y="52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50"/>
            <p:cNvSpPr/>
            <p:nvPr/>
          </p:nvSpPr>
          <p:spPr>
            <a:xfrm>
              <a:off x="2442482" y="5021152"/>
              <a:ext cx="309139" cy="235750"/>
            </a:xfrm>
            <a:custGeom>
              <a:avLst/>
              <a:gdLst/>
              <a:ahLst/>
              <a:cxnLst/>
              <a:rect l="l" t="t" r="r" b="b"/>
              <a:pathLst>
                <a:path w="4781" h="3646" extrusionOk="0">
                  <a:moveTo>
                    <a:pt x="1976" y="0"/>
                  </a:moveTo>
                  <a:cubicBezTo>
                    <a:pt x="1149" y="0"/>
                    <a:pt x="458" y="410"/>
                    <a:pt x="257" y="1098"/>
                  </a:cubicBezTo>
                  <a:cubicBezTo>
                    <a:pt x="1" y="2020"/>
                    <a:pt x="731" y="3084"/>
                    <a:pt x="1897" y="3494"/>
                  </a:cubicBezTo>
                  <a:cubicBezTo>
                    <a:pt x="2202" y="3596"/>
                    <a:pt x="2505" y="3645"/>
                    <a:pt x="2793" y="3645"/>
                  </a:cubicBezTo>
                  <a:cubicBezTo>
                    <a:pt x="3619" y="3645"/>
                    <a:pt x="4312" y="3243"/>
                    <a:pt x="4512" y="2558"/>
                  </a:cubicBezTo>
                  <a:cubicBezTo>
                    <a:pt x="4781" y="1623"/>
                    <a:pt x="4038" y="547"/>
                    <a:pt x="2859" y="149"/>
                  </a:cubicBezTo>
                  <a:cubicBezTo>
                    <a:pt x="2558" y="48"/>
                    <a:pt x="2259" y="0"/>
                    <a:pt x="197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50"/>
            <p:cNvSpPr/>
            <p:nvPr/>
          </p:nvSpPr>
          <p:spPr>
            <a:xfrm>
              <a:off x="2442482" y="5005116"/>
              <a:ext cx="309139" cy="267692"/>
            </a:xfrm>
            <a:custGeom>
              <a:avLst/>
              <a:gdLst/>
              <a:ahLst/>
              <a:cxnLst/>
              <a:rect l="l" t="t" r="r" b="b"/>
              <a:pathLst>
                <a:path w="4781" h="4140" fill="none" extrusionOk="0">
                  <a:moveTo>
                    <a:pt x="4512" y="2806"/>
                  </a:moveTo>
                  <a:cubicBezTo>
                    <a:pt x="4243" y="3729"/>
                    <a:pt x="3076" y="4139"/>
                    <a:pt x="1897" y="3742"/>
                  </a:cubicBezTo>
                  <a:cubicBezTo>
                    <a:pt x="731" y="3332"/>
                    <a:pt x="1" y="2268"/>
                    <a:pt x="257" y="1346"/>
                  </a:cubicBezTo>
                  <a:cubicBezTo>
                    <a:pt x="526" y="423"/>
                    <a:pt x="1680" y="0"/>
                    <a:pt x="2859" y="397"/>
                  </a:cubicBezTo>
                  <a:cubicBezTo>
                    <a:pt x="4038" y="795"/>
                    <a:pt x="4781" y="1871"/>
                    <a:pt x="4512" y="2806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50"/>
            <p:cNvSpPr/>
            <p:nvPr/>
          </p:nvSpPr>
          <p:spPr>
            <a:xfrm>
              <a:off x="2628123" y="5102043"/>
              <a:ext cx="40671" cy="41447"/>
            </a:xfrm>
            <a:custGeom>
              <a:avLst/>
              <a:gdLst/>
              <a:ahLst/>
              <a:cxnLst/>
              <a:rect l="l" t="t" r="r" b="b"/>
              <a:pathLst>
                <a:path w="629" h="641" fill="none" extrusionOk="0">
                  <a:moveTo>
                    <a:pt x="0" y="0"/>
                  </a:moveTo>
                  <a:cubicBezTo>
                    <a:pt x="308" y="180"/>
                    <a:pt x="526" y="410"/>
                    <a:pt x="628" y="641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50"/>
            <p:cNvSpPr/>
            <p:nvPr/>
          </p:nvSpPr>
          <p:spPr>
            <a:xfrm>
              <a:off x="2521239" y="5085490"/>
              <a:ext cx="75458" cy="24054"/>
            </a:xfrm>
            <a:custGeom>
              <a:avLst/>
              <a:gdLst/>
              <a:ahLst/>
              <a:cxnLst/>
              <a:rect l="l" t="t" r="r" b="b"/>
              <a:pathLst>
                <a:path w="1167" h="372" fill="none" extrusionOk="0">
                  <a:moveTo>
                    <a:pt x="0" y="372"/>
                  </a:moveTo>
                  <a:cubicBezTo>
                    <a:pt x="77" y="128"/>
                    <a:pt x="423" y="13"/>
                    <a:pt x="731" y="0"/>
                  </a:cubicBezTo>
                  <a:cubicBezTo>
                    <a:pt x="872" y="0"/>
                    <a:pt x="1025" y="26"/>
                    <a:pt x="1166" y="64"/>
                  </a:cubicBez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50"/>
            <p:cNvSpPr/>
            <p:nvPr/>
          </p:nvSpPr>
          <p:spPr>
            <a:xfrm>
              <a:off x="1960242" y="4498823"/>
              <a:ext cx="1327470" cy="711777"/>
            </a:xfrm>
            <a:custGeom>
              <a:avLst/>
              <a:gdLst/>
              <a:ahLst/>
              <a:cxnLst/>
              <a:rect l="l" t="t" r="r" b="b"/>
              <a:pathLst>
                <a:path w="20530" h="11008" fill="none" extrusionOk="0">
                  <a:moveTo>
                    <a:pt x="1" y="9560"/>
                  </a:moveTo>
                  <a:lnTo>
                    <a:pt x="9022" y="0"/>
                  </a:lnTo>
                  <a:lnTo>
                    <a:pt x="20530" y="1115"/>
                  </a:lnTo>
                  <a:lnTo>
                    <a:pt x="11790" y="11008"/>
                  </a:ln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50"/>
            <p:cNvSpPr/>
            <p:nvPr/>
          </p:nvSpPr>
          <p:spPr>
            <a:xfrm>
              <a:off x="2444163" y="4604026"/>
              <a:ext cx="732533" cy="92916"/>
            </a:xfrm>
            <a:custGeom>
              <a:avLst/>
              <a:gdLst/>
              <a:ahLst/>
              <a:cxnLst/>
              <a:rect l="l" t="t" r="r" b="b"/>
              <a:pathLst>
                <a:path w="11329" h="1437" fill="none" extrusionOk="0">
                  <a:moveTo>
                    <a:pt x="1" y="1"/>
                  </a:moveTo>
                  <a:lnTo>
                    <a:pt x="11329" y="1436"/>
                  </a:lnTo>
                </a:path>
              </a:pathLst>
            </a:custGeom>
            <a:solidFill>
              <a:schemeClr val="lt2"/>
            </a:solidFill>
            <a:ln w="2857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1" name="Google Shape;3001;p50"/>
          <p:cNvGrpSpPr/>
          <p:nvPr/>
        </p:nvGrpSpPr>
        <p:grpSpPr>
          <a:xfrm rot="-1670232">
            <a:off x="185024" y="1612680"/>
            <a:ext cx="368029" cy="689550"/>
            <a:chOff x="5906877" y="4080403"/>
            <a:chExt cx="570948" cy="1069743"/>
          </a:xfrm>
        </p:grpSpPr>
        <p:sp>
          <p:nvSpPr>
            <p:cNvPr id="3002" name="Google Shape;3002;p50"/>
            <p:cNvSpPr/>
            <p:nvPr/>
          </p:nvSpPr>
          <p:spPr>
            <a:xfrm>
              <a:off x="5941665" y="4813591"/>
              <a:ext cx="280948" cy="315218"/>
            </a:xfrm>
            <a:custGeom>
              <a:avLst/>
              <a:gdLst/>
              <a:ahLst/>
              <a:cxnLst/>
              <a:rect l="l" t="t" r="r" b="b"/>
              <a:pathLst>
                <a:path w="4345" h="4875" extrusionOk="0">
                  <a:moveTo>
                    <a:pt x="2528" y="1"/>
                  </a:moveTo>
                  <a:cubicBezTo>
                    <a:pt x="1809" y="1"/>
                    <a:pt x="1046" y="548"/>
                    <a:pt x="603" y="1463"/>
                  </a:cubicBezTo>
                  <a:cubicBezTo>
                    <a:pt x="0" y="2680"/>
                    <a:pt x="218" y="4102"/>
                    <a:pt x="1064" y="4654"/>
                  </a:cubicBezTo>
                  <a:cubicBezTo>
                    <a:pt x="1294" y="4803"/>
                    <a:pt x="1549" y="4874"/>
                    <a:pt x="1811" y="4874"/>
                  </a:cubicBezTo>
                  <a:cubicBezTo>
                    <a:pt x="2514" y="4874"/>
                    <a:pt x="3269" y="4361"/>
                    <a:pt x="3717" y="3475"/>
                  </a:cubicBezTo>
                  <a:cubicBezTo>
                    <a:pt x="4345" y="2232"/>
                    <a:pt x="4152" y="771"/>
                    <a:pt x="3268" y="220"/>
                  </a:cubicBezTo>
                  <a:cubicBezTo>
                    <a:pt x="3038" y="71"/>
                    <a:pt x="2786" y="1"/>
                    <a:pt x="252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50"/>
            <p:cNvSpPr/>
            <p:nvPr/>
          </p:nvSpPr>
          <p:spPr>
            <a:xfrm>
              <a:off x="5941665" y="4791283"/>
              <a:ext cx="280948" cy="358863"/>
            </a:xfrm>
            <a:custGeom>
              <a:avLst/>
              <a:gdLst/>
              <a:ahLst/>
              <a:cxnLst/>
              <a:rect l="l" t="t" r="r" b="b"/>
              <a:pathLst>
                <a:path w="4345" h="5550" fill="none" extrusionOk="0">
                  <a:moveTo>
                    <a:pt x="3268" y="565"/>
                  </a:moveTo>
                  <a:cubicBezTo>
                    <a:pt x="4152" y="1116"/>
                    <a:pt x="4345" y="2577"/>
                    <a:pt x="3717" y="3820"/>
                  </a:cubicBezTo>
                  <a:cubicBezTo>
                    <a:pt x="3102" y="5037"/>
                    <a:pt x="1910" y="5550"/>
                    <a:pt x="1064" y="4999"/>
                  </a:cubicBezTo>
                  <a:cubicBezTo>
                    <a:pt x="218" y="4447"/>
                    <a:pt x="0" y="3025"/>
                    <a:pt x="603" y="1808"/>
                  </a:cubicBezTo>
                  <a:cubicBezTo>
                    <a:pt x="1205" y="565"/>
                    <a:pt x="2397" y="1"/>
                    <a:pt x="3268" y="565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50"/>
            <p:cNvSpPr/>
            <p:nvPr/>
          </p:nvSpPr>
          <p:spPr>
            <a:xfrm>
              <a:off x="6053528" y="4869200"/>
              <a:ext cx="95374" cy="36533"/>
            </a:xfrm>
            <a:custGeom>
              <a:avLst/>
              <a:gdLst/>
              <a:ahLst/>
              <a:cxnLst/>
              <a:rect l="l" t="t" r="r" b="b"/>
              <a:pathLst>
                <a:path w="1475" h="565" fill="none" extrusionOk="0">
                  <a:moveTo>
                    <a:pt x="0" y="487"/>
                  </a:moveTo>
                  <a:cubicBezTo>
                    <a:pt x="308" y="154"/>
                    <a:pt x="667" y="0"/>
                    <a:pt x="936" y="26"/>
                  </a:cubicBezTo>
                  <a:cubicBezTo>
                    <a:pt x="1026" y="26"/>
                    <a:pt x="1102" y="52"/>
                    <a:pt x="1179" y="103"/>
                  </a:cubicBezTo>
                  <a:cubicBezTo>
                    <a:pt x="1308" y="193"/>
                    <a:pt x="1410" y="346"/>
                    <a:pt x="1474" y="564"/>
                  </a:cubicBez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50"/>
            <p:cNvSpPr/>
            <p:nvPr/>
          </p:nvSpPr>
          <p:spPr>
            <a:xfrm>
              <a:off x="6011240" y="4952030"/>
              <a:ext cx="11703" cy="68863"/>
            </a:xfrm>
            <a:custGeom>
              <a:avLst/>
              <a:gdLst/>
              <a:ahLst/>
              <a:cxnLst/>
              <a:rect l="l" t="t" r="r" b="b"/>
              <a:pathLst>
                <a:path w="181" h="1065" fill="none" extrusionOk="0">
                  <a:moveTo>
                    <a:pt x="52" y="1064"/>
                  </a:moveTo>
                  <a:cubicBezTo>
                    <a:pt x="1" y="757"/>
                    <a:pt x="39" y="385"/>
                    <a:pt x="180" y="1"/>
                  </a:cubicBez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50"/>
            <p:cNvSpPr/>
            <p:nvPr/>
          </p:nvSpPr>
          <p:spPr>
            <a:xfrm>
              <a:off x="5906877" y="4080403"/>
              <a:ext cx="570948" cy="786330"/>
            </a:xfrm>
            <a:custGeom>
              <a:avLst/>
              <a:gdLst/>
              <a:ahLst/>
              <a:cxnLst/>
              <a:rect l="l" t="t" r="r" b="b"/>
              <a:pathLst>
                <a:path w="8830" h="12161" fill="none" extrusionOk="0">
                  <a:moveTo>
                    <a:pt x="4344" y="12161"/>
                  </a:moveTo>
                  <a:lnTo>
                    <a:pt x="0" y="0"/>
                  </a:lnTo>
                  <a:cubicBezTo>
                    <a:pt x="0" y="0"/>
                    <a:pt x="8829" y="6279"/>
                    <a:pt x="3716" y="6228"/>
                  </a:cubicBez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7" name="Google Shape;3007;p50"/>
          <p:cNvGrpSpPr/>
          <p:nvPr/>
        </p:nvGrpSpPr>
        <p:grpSpPr>
          <a:xfrm rot="1298272" flipH="1">
            <a:off x="7136069" y="-149322"/>
            <a:ext cx="3617599" cy="2877853"/>
            <a:chOff x="-1221177" y="-856963"/>
            <a:chExt cx="3089277" cy="2457565"/>
          </a:xfrm>
        </p:grpSpPr>
        <p:sp>
          <p:nvSpPr>
            <p:cNvPr id="3008" name="Google Shape;3008;p50"/>
            <p:cNvSpPr/>
            <p:nvPr/>
          </p:nvSpPr>
          <p:spPr>
            <a:xfrm>
              <a:off x="-1221177" y="-564373"/>
              <a:ext cx="3089277" cy="2164975"/>
            </a:xfrm>
            <a:custGeom>
              <a:avLst/>
              <a:gdLst/>
              <a:ahLst/>
              <a:cxnLst/>
              <a:rect l="l" t="t" r="r" b="b"/>
              <a:pathLst>
                <a:path w="65482" h="45890" fill="none" extrusionOk="0">
                  <a:moveTo>
                    <a:pt x="0" y="40751"/>
                  </a:moveTo>
                  <a:cubicBezTo>
                    <a:pt x="18837" y="45889"/>
                    <a:pt x="46927" y="45492"/>
                    <a:pt x="60600" y="14866"/>
                  </a:cubicBezTo>
                  <a:cubicBezTo>
                    <a:pt x="63047" y="9381"/>
                    <a:pt x="65482" y="1"/>
                    <a:pt x="65482" y="1"/>
                  </a:cubicBezTo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50"/>
            <p:cNvSpPr/>
            <p:nvPr/>
          </p:nvSpPr>
          <p:spPr>
            <a:xfrm>
              <a:off x="-1050729" y="-637497"/>
              <a:ext cx="2826970" cy="2014998"/>
            </a:xfrm>
            <a:custGeom>
              <a:avLst/>
              <a:gdLst/>
              <a:ahLst/>
              <a:cxnLst/>
              <a:rect l="l" t="t" r="r" b="b"/>
              <a:pathLst>
                <a:path w="59922" h="42711" fill="none" extrusionOk="0">
                  <a:moveTo>
                    <a:pt x="1" y="38610"/>
                  </a:moveTo>
                  <a:cubicBezTo>
                    <a:pt x="16980" y="42711"/>
                    <a:pt x="41814" y="41878"/>
                    <a:pt x="54885" y="14519"/>
                  </a:cubicBezTo>
                  <a:cubicBezTo>
                    <a:pt x="57474" y="9099"/>
                    <a:pt x="59921" y="0"/>
                    <a:pt x="59921" y="0"/>
                  </a:cubicBezTo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50"/>
            <p:cNvSpPr/>
            <p:nvPr/>
          </p:nvSpPr>
          <p:spPr>
            <a:xfrm>
              <a:off x="-880847" y="-710668"/>
              <a:ext cx="2564569" cy="1865729"/>
            </a:xfrm>
            <a:custGeom>
              <a:avLst/>
              <a:gdLst/>
              <a:ahLst/>
              <a:cxnLst/>
              <a:rect l="l" t="t" r="r" b="b"/>
              <a:pathLst>
                <a:path w="54360" h="39547" fill="none" extrusionOk="0">
                  <a:moveTo>
                    <a:pt x="1" y="36483"/>
                  </a:moveTo>
                  <a:cubicBezTo>
                    <a:pt x="15134" y="39546"/>
                    <a:pt x="36817" y="38303"/>
                    <a:pt x="49195" y="14186"/>
                  </a:cubicBezTo>
                  <a:cubicBezTo>
                    <a:pt x="51938" y="8830"/>
                    <a:pt x="54360" y="1"/>
                    <a:pt x="54360" y="1"/>
                  </a:cubicBezTo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50"/>
            <p:cNvSpPr/>
            <p:nvPr/>
          </p:nvSpPr>
          <p:spPr>
            <a:xfrm>
              <a:off x="-710353" y="-783792"/>
              <a:ext cx="2302168" cy="1715751"/>
            </a:xfrm>
            <a:custGeom>
              <a:avLst/>
              <a:gdLst/>
              <a:ahLst/>
              <a:cxnLst/>
              <a:rect l="l" t="t" r="r" b="b"/>
              <a:pathLst>
                <a:path w="48798" h="36368" fill="none" extrusionOk="0">
                  <a:moveTo>
                    <a:pt x="0" y="34356"/>
                  </a:moveTo>
                  <a:cubicBezTo>
                    <a:pt x="13276" y="36368"/>
                    <a:pt x="31883" y="34766"/>
                    <a:pt x="43480" y="13853"/>
                  </a:cubicBezTo>
                  <a:cubicBezTo>
                    <a:pt x="46401" y="8573"/>
                    <a:pt x="48798" y="0"/>
                    <a:pt x="48798" y="0"/>
                  </a:cubicBezTo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50"/>
            <p:cNvSpPr/>
            <p:nvPr/>
          </p:nvSpPr>
          <p:spPr>
            <a:xfrm>
              <a:off x="-540471" y="-856963"/>
              <a:ext cx="2040380" cy="1565868"/>
            </a:xfrm>
            <a:custGeom>
              <a:avLst/>
              <a:gdLst/>
              <a:ahLst/>
              <a:cxnLst/>
              <a:rect l="l" t="t" r="r" b="b"/>
              <a:pathLst>
                <a:path w="43249" h="33191" fill="none" extrusionOk="0">
                  <a:moveTo>
                    <a:pt x="0" y="32229"/>
                  </a:moveTo>
                  <a:cubicBezTo>
                    <a:pt x="11431" y="33190"/>
                    <a:pt x="27051" y="31294"/>
                    <a:pt x="37777" y="13520"/>
                  </a:cubicBezTo>
                  <a:cubicBezTo>
                    <a:pt x="40904" y="8317"/>
                    <a:pt x="43249" y="1"/>
                    <a:pt x="43249" y="1"/>
                  </a:cubicBezTo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3" name="Google Shape;3013;p50"/>
          <p:cNvGrpSpPr/>
          <p:nvPr/>
        </p:nvGrpSpPr>
        <p:grpSpPr>
          <a:xfrm rot="2136721">
            <a:off x="7648925" y="146708"/>
            <a:ext cx="819532" cy="347864"/>
            <a:chOff x="-1548595" y="5064988"/>
            <a:chExt cx="762313" cy="323577"/>
          </a:xfrm>
        </p:grpSpPr>
        <p:sp>
          <p:nvSpPr>
            <p:cNvPr id="3014" name="Google Shape;3014;p50"/>
            <p:cNvSpPr/>
            <p:nvPr/>
          </p:nvSpPr>
          <p:spPr>
            <a:xfrm>
              <a:off x="-1548595" y="5241217"/>
              <a:ext cx="155333" cy="82684"/>
            </a:xfrm>
            <a:custGeom>
              <a:avLst/>
              <a:gdLst/>
              <a:ahLst/>
              <a:cxnLst/>
              <a:rect l="l" t="t" r="r" b="b"/>
              <a:pathLst>
                <a:path w="4319" h="2299" extrusionOk="0">
                  <a:moveTo>
                    <a:pt x="2048" y="1"/>
                  </a:moveTo>
                  <a:cubicBezTo>
                    <a:pt x="1195" y="1"/>
                    <a:pt x="444" y="332"/>
                    <a:pt x="244" y="829"/>
                  </a:cubicBezTo>
                  <a:cubicBezTo>
                    <a:pt x="0" y="1444"/>
                    <a:pt x="666" y="2084"/>
                    <a:pt x="1717" y="2251"/>
                  </a:cubicBezTo>
                  <a:cubicBezTo>
                    <a:pt x="1907" y="2283"/>
                    <a:pt x="2096" y="2298"/>
                    <a:pt x="2281" y="2298"/>
                  </a:cubicBezTo>
                  <a:cubicBezTo>
                    <a:pt x="3130" y="2298"/>
                    <a:pt x="3875" y="1975"/>
                    <a:pt x="4075" y="1469"/>
                  </a:cubicBezTo>
                  <a:cubicBezTo>
                    <a:pt x="4319" y="867"/>
                    <a:pt x="3652" y="226"/>
                    <a:pt x="2601" y="47"/>
                  </a:cubicBezTo>
                  <a:cubicBezTo>
                    <a:pt x="2415" y="16"/>
                    <a:pt x="2229" y="1"/>
                    <a:pt x="20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50"/>
            <p:cNvSpPr/>
            <p:nvPr/>
          </p:nvSpPr>
          <p:spPr>
            <a:xfrm>
              <a:off x="-1548595" y="5236433"/>
              <a:ext cx="155333" cy="92214"/>
            </a:xfrm>
            <a:custGeom>
              <a:avLst/>
              <a:gdLst/>
              <a:ahLst/>
              <a:cxnLst/>
              <a:rect l="l" t="t" r="r" b="b"/>
              <a:pathLst>
                <a:path w="4319" h="2564" fill="none" extrusionOk="0">
                  <a:moveTo>
                    <a:pt x="4075" y="1602"/>
                  </a:moveTo>
                  <a:cubicBezTo>
                    <a:pt x="3832" y="2217"/>
                    <a:pt x="2781" y="2563"/>
                    <a:pt x="1717" y="2384"/>
                  </a:cubicBezTo>
                  <a:cubicBezTo>
                    <a:pt x="666" y="2217"/>
                    <a:pt x="0" y="1577"/>
                    <a:pt x="244" y="962"/>
                  </a:cubicBezTo>
                  <a:cubicBezTo>
                    <a:pt x="487" y="359"/>
                    <a:pt x="1538" y="1"/>
                    <a:pt x="2601" y="180"/>
                  </a:cubicBezTo>
                  <a:cubicBezTo>
                    <a:pt x="3652" y="359"/>
                    <a:pt x="4319" y="1000"/>
                    <a:pt x="4075" y="1602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50"/>
            <p:cNvSpPr/>
            <p:nvPr/>
          </p:nvSpPr>
          <p:spPr>
            <a:xfrm>
              <a:off x="-1200204" y="5301134"/>
              <a:ext cx="155836" cy="82684"/>
            </a:xfrm>
            <a:custGeom>
              <a:avLst/>
              <a:gdLst/>
              <a:ahLst/>
              <a:cxnLst/>
              <a:rect l="l" t="t" r="r" b="b"/>
              <a:pathLst>
                <a:path w="4333" h="2299" extrusionOk="0">
                  <a:moveTo>
                    <a:pt x="2062" y="1"/>
                  </a:moveTo>
                  <a:cubicBezTo>
                    <a:pt x="1208" y="1"/>
                    <a:pt x="458" y="332"/>
                    <a:pt x="257" y="828"/>
                  </a:cubicBezTo>
                  <a:cubicBezTo>
                    <a:pt x="1" y="1444"/>
                    <a:pt x="667" y="2084"/>
                    <a:pt x="1718" y="2251"/>
                  </a:cubicBezTo>
                  <a:cubicBezTo>
                    <a:pt x="1908" y="2283"/>
                    <a:pt x="2097" y="2298"/>
                    <a:pt x="2282" y="2298"/>
                  </a:cubicBezTo>
                  <a:cubicBezTo>
                    <a:pt x="3131" y="2298"/>
                    <a:pt x="3876" y="1975"/>
                    <a:pt x="4076" y="1469"/>
                  </a:cubicBezTo>
                  <a:cubicBezTo>
                    <a:pt x="4332" y="867"/>
                    <a:pt x="3666" y="226"/>
                    <a:pt x="2615" y="47"/>
                  </a:cubicBezTo>
                  <a:cubicBezTo>
                    <a:pt x="2429" y="15"/>
                    <a:pt x="2243" y="1"/>
                    <a:pt x="20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50"/>
            <p:cNvSpPr/>
            <p:nvPr/>
          </p:nvSpPr>
          <p:spPr>
            <a:xfrm>
              <a:off x="-1200204" y="5296351"/>
              <a:ext cx="155836" cy="92214"/>
            </a:xfrm>
            <a:custGeom>
              <a:avLst/>
              <a:gdLst/>
              <a:ahLst/>
              <a:cxnLst/>
              <a:rect l="l" t="t" r="r" b="b"/>
              <a:pathLst>
                <a:path w="4333" h="2564" fill="none" extrusionOk="0">
                  <a:moveTo>
                    <a:pt x="4076" y="1602"/>
                  </a:moveTo>
                  <a:cubicBezTo>
                    <a:pt x="3832" y="2217"/>
                    <a:pt x="2782" y="2563"/>
                    <a:pt x="1718" y="2384"/>
                  </a:cubicBezTo>
                  <a:cubicBezTo>
                    <a:pt x="667" y="2217"/>
                    <a:pt x="1" y="1577"/>
                    <a:pt x="257" y="961"/>
                  </a:cubicBezTo>
                  <a:cubicBezTo>
                    <a:pt x="501" y="359"/>
                    <a:pt x="1551" y="0"/>
                    <a:pt x="2615" y="180"/>
                  </a:cubicBezTo>
                  <a:cubicBezTo>
                    <a:pt x="3666" y="359"/>
                    <a:pt x="4332" y="1000"/>
                    <a:pt x="4076" y="1602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50"/>
            <p:cNvSpPr/>
            <p:nvPr/>
          </p:nvSpPr>
          <p:spPr>
            <a:xfrm>
              <a:off x="-1409411" y="5064988"/>
              <a:ext cx="623130" cy="293151"/>
            </a:xfrm>
            <a:custGeom>
              <a:avLst/>
              <a:gdLst/>
              <a:ahLst/>
              <a:cxnLst/>
              <a:rect l="l" t="t" r="r" b="b"/>
              <a:pathLst>
                <a:path w="17326" h="8151" fill="none" extrusionOk="0">
                  <a:moveTo>
                    <a:pt x="0" y="6664"/>
                  </a:moveTo>
                  <a:lnTo>
                    <a:pt x="8329" y="1"/>
                  </a:lnTo>
                  <a:lnTo>
                    <a:pt x="17325" y="1449"/>
                  </a:lnTo>
                  <a:lnTo>
                    <a:pt x="9842" y="815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50"/>
            <p:cNvSpPr/>
            <p:nvPr/>
          </p:nvSpPr>
          <p:spPr>
            <a:xfrm>
              <a:off x="-1174381" y="5120302"/>
              <a:ext cx="321275" cy="56717"/>
            </a:xfrm>
            <a:custGeom>
              <a:avLst/>
              <a:gdLst/>
              <a:ahLst/>
              <a:cxnLst/>
              <a:rect l="l" t="t" r="r" b="b"/>
              <a:pathLst>
                <a:path w="8933" h="1577" fill="none" extrusionOk="0">
                  <a:moveTo>
                    <a:pt x="0" y="0"/>
                  </a:moveTo>
                  <a:lnTo>
                    <a:pt x="8932" y="1576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0" name="Google Shape;3020;p50"/>
          <p:cNvGrpSpPr/>
          <p:nvPr/>
        </p:nvGrpSpPr>
        <p:grpSpPr>
          <a:xfrm rot="2229656">
            <a:off x="7469473" y="957268"/>
            <a:ext cx="846033" cy="570052"/>
            <a:chOff x="897994" y="4240309"/>
            <a:chExt cx="967900" cy="652165"/>
          </a:xfrm>
        </p:grpSpPr>
        <p:sp>
          <p:nvSpPr>
            <p:cNvPr id="3021" name="Google Shape;3021;p50"/>
            <p:cNvSpPr/>
            <p:nvPr/>
          </p:nvSpPr>
          <p:spPr>
            <a:xfrm>
              <a:off x="897994" y="4634158"/>
              <a:ext cx="370437" cy="243057"/>
            </a:xfrm>
            <a:custGeom>
              <a:avLst/>
              <a:gdLst/>
              <a:ahLst/>
              <a:cxnLst/>
              <a:rect l="l" t="t" r="r" b="b"/>
              <a:pathLst>
                <a:path w="5729" h="3759" extrusionOk="0">
                  <a:moveTo>
                    <a:pt x="2551" y="1"/>
                  </a:moveTo>
                  <a:cubicBezTo>
                    <a:pt x="1500" y="1"/>
                    <a:pt x="589" y="473"/>
                    <a:pt x="334" y="1239"/>
                  </a:cubicBezTo>
                  <a:cubicBezTo>
                    <a:pt x="1" y="2213"/>
                    <a:pt x="847" y="3277"/>
                    <a:pt x="2205" y="3635"/>
                  </a:cubicBezTo>
                  <a:cubicBezTo>
                    <a:pt x="2518" y="3719"/>
                    <a:pt x="2834" y="3759"/>
                    <a:pt x="3139" y="3759"/>
                  </a:cubicBezTo>
                  <a:cubicBezTo>
                    <a:pt x="4142" y="3759"/>
                    <a:pt x="5027" y="3328"/>
                    <a:pt x="5332" y="2610"/>
                  </a:cubicBezTo>
                  <a:cubicBezTo>
                    <a:pt x="5729" y="1649"/>
                    <a:pt x="4947" y="522"/>
                    <a:pt x="3538" y="137"/>
                  </a:cubicBezTo>
                  <a:cubicBezTo>
                    <a:pt x="3205" y="44"/>
                    <a:pt x="2872" y="1"/>
                    <a:pt x="255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50"/>
            <p:cNvSpPr/>
            <p:nvPr/>
          </p:nvSpPr>
          <p:spPr>
            <a:xfrm>
              <a:off x="897994" y="4617281"/>
              <a:ext cx="370437" cy="275193"/>
            </a:xfrm>
            <a:custGeom>
              <a:avLst/>
              <a:gdLst/>
              <a:ahLst/>
              <a:cxnLst/>
              <a:rect l="l" t="t" r="r" b="b"/>
              <a:pathLst>
                <a:path w="5729" h="4256" fill="none" extrusionOk="0">
                  <a:moveTo>
                    <a:pt x="5332" y="2871"/>
                  </a:moveTo>
                  <a:cubicBezTo>
                    <a:pt x="4934" y="3807"/>
                    <a:pt x="3550" y="4255"/>
                    <a:pt x="2205" y="3896"/>
                  </a:cubicBezTo>
                  <a:cubicBezTo>
                    <a:pt x="847" y="3538"/>
                    <a:pt x="1" y="2474"/>
                    <a:pt x="334" y="1500"/>
                  </a:cubicBezTo>
                  <a:cubicBezTo>
                    <a:pt x="667" y="501"/>
                    <a:pt x="2115" y="1"/>
                    <a:pt x="3538" y="398"/>
                  </a:cubicBezTo>
                  <a:cubicBezTo>
                    <a:pt x="4947" y="783"/>
                    <a:pt x="5729" y="1910"/>
                    <a:pt x="5332" y="287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50"/>
            <p:cNvSpPr/>
            <p:nvPr/>
          </p:nvSpPr>
          <p:spPr>
            <a:xfrm>
              <a:off x="1109306" y="4705155"/>
              <a:ext cx="71320" cy="49788"/>
            </a:xfrm>
            <a:custGeom>
              <a:avLst/>
              <a:gdLst/>
              <a:ahLst/>
              <a:cxnLst/>
              <a:rect l="l" t="t" r="r" b="b"/>
              <a:pathLst>
                <a:path w="1103" h="770" fill="none" extrusionOk="0">
                  <a:moveTo>
                    <a:pt x="0" y="0"/>
                  </a:moveTo>
                  <a:cubicBezTo>
                    <a:pt x="628" y="180"/>
                    <a:pt x="987" y="513"/>
                    <a:pt x="1103" y="769"/>
                  </a:cubicBezTo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50"/>
            <p:cNvSpPr/>
            <p:nvPr/>
          </p:nvSpPr>
          <p:spPr>
            <a:xfrm>
              <a:off x="994145" y="4698495"/>
              <a:ext cx="65501" cy="19980"/>
            </a:xfrm>
            <a:custGeom>
              <a:avLst/>
              <a:gdLst/>
              <a:ahLst/>
              <a:cxnLst/>
              <a:rect l="l" t="t" r="r" b="b"/>
              <a:pathLst>
                <a:path w="1013" h="309" fill="none" extrusionOk="0">
                  <a:moveTo>
                    <a:pt x="0" y="308"/>
                  </a:moveTo>
                  <a:cubicBezTo>
                    <a:pt x="218" y="142"/>
                    <a:pt x="564" y="14"/>
                    <a:pt x="1013" y="1"/>
                  </a:cubicBezTo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accent1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50"/>
            <p:cNvSpPr/>
            <p:nvPr/>
          </p:nvSpPr>
          <p:spPr>
            <a:xfrm>
              <a:off x="1228605" y="4240309"/>
              <a:ext cx="637289" cy="585044"/>
            </a:xfrm>
            <a:custGeom>
              <a:avLst/>
              <a:gdLst/>
              <a:ahLst/>
              <a:cxnLst/>
              <a:rect l="l" t="t" r="r" b="b"/>
              <a:pathLst>
                <a:path w="9856" h="9048" fill="none" extrusionOk="0">
                  <a:moveTo>
                    <a:pt x="1" y="9047"/>
                  </a:moveTo>
                  <a:lnTo>
                    <a:pt x="9855" y="0"/>
                  </a:lnTo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6" name="Google Shape;3026;p50"/>
          <p:cNvGrpSpPr/>
          <p:nvPr/>
        </p:nvGrpSpPr>
        <p:grpSpPr>
          <a:xfrm rot="1340220">
            <a:off x="8136654" y="1936854"/>
            <a:ext cx="1197969" cy="508501"/>
            <a:chOff x="255848" y="3748111"/>
            <a:chExt cx="1370536" cy="581751"/>
          </a:xfrm>
        </p:grpSpPr>
        <p:sp>
          <p:nvSpPr>
            <p:cNvPr id="3027" name="Google Shape;3027;p50"/>
            <p:cNvSpPr/>
            <p:nvPr/>
          </p:nvSpPr>
          <p:spPr>
            <a:xfrm>
              <a:off x="255848" y="4064949"/>
              <a:ext cx="279331" cy="148653"/>
            </a:xfrm>
            <a:custGeom>
              <a:avLst/>
              <a:gdLst/>
              <a:ahLst/>
              <a:cxnLst/>
              <a:rect l="l" t="t" r="r" b="b"/>
              <a:pathLst>
                <a:path w="4320" h="2299" extrusionOk="0">
                  <a:moveTo>
                    <a:pt x="2042" y="1"/>
                  </a:moveTo>
                  <a:cubicBezTo>
                    <a:pt x="1195" y="1"/>
                    <a:pt x="445" y="332"/>
                    <a:pt x="244" y="829"/>
                  </a:cubicBezTo>
                  <a:cubicBezTo>
                    <a:pt x="1" y="1444"/>
                    <a:pt x="667" y="2084"/>
                    <a:pt x="1718" y="2251"/>
                  </a:cubicBezTo>
                  <a:cubicBezTo>
                    <a:pt x="1905" y="2283"/>
                    <a:pt x="2093" y="2298"/>
                    <a:pt x="2277" y="2298"/>
                  </a:cubicBezTo>
                  <a:cubicBezTo>
                    <a:pt x="3122" y="2298"/>
                    <a:pt x="3876" y="1975"/>
                    <a:pt x="4076" y="1469"/>
                  </a:cubicBezTo>
                  <a:cubicBezTo>
                    <a:pt x="4319" y="867"/>
                    <a:pt x="3653" y="226"/>
                    <a:pt x="2589" y="47"/>
                  </a:cubicBezTo>
                  <a:cubicBezTo>
                    <a:pt x="2405" y="16"/>
                    <a:pt x="2221" y="1"/>
                    <a:pt x="204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50"/>
            <p:cNvSpPr/>
            <p:nvPr/>
          </p:nvSpPr>
          <p:spPr>
            <a:xfrm>
              <a:off x="255848" y="4056349"/>
              <a:ext cx="279331" cy="165788"/>
            </a:xfrm>
            <a:custGeom>
              <a:avLst/>
              <a:gdLst/>
              <a:ahLst/>
              <a:cxnLst/>
              <a:rect l="l" t="t" r="r" b="b"/>
              <a:pathLst>
                <a:path w="4320" h="2564" fill="none" extrusionOk="0">
                  <a:moveTo>
                    <a:pt x="4076" y="1602"/>
                  </a:moveTo>
                  <a:cubicBezTo>
                    <a:pt x="3832" y="2217"/>
                    <a:pt x="2768" y="2563"/>
                    <a:pt x="1718" y="2384"/>
                  </a:cubicBezTo>
                  <a:cubicBezTo>
                    <a:pt x="667" y="2217"/>
                    <a:pt x="1" y="1577"/>
                    <a:pt x="244" y="962"/>
                  </a:cubicBezTo>
                  <a:cubicBezTo>
                    <a:pt x="487" y="359"/>
                    <a:pt x="1538" y="1"/>
                    <a:pt x="2589" y="180"/>
                  </a:cubicBezTo>
                  <a:cubicBezTo>
                    <a:pt x="3653" y="359"/>
                    <a:pt x="4319" y="1000"/>
                    <a:pt x="4076" y="1602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50"/>
            <p:cNvSpPr/>
            <p:nvPr/>
          </p:nvSpPr>
          <p:spPr>
            <a:xfrm>
              <a:off x="342041" y="4115190"/>
              <a:ext cx="52245" cy="2522"/>
            </a:xfrm>
            <a:custGeom>
              <a:avLst/>
              <a:gdLst/>
              <a:ahLst/>
              <a:cxnLst/>
              <a:rect l="l" t="t" r="r" b="b"/>
              <a:pathLst>
                <a:path w="808" h="39" fill="none" extrusionOk="0">
                  <a:moveTo>
                    <a:pt x="0" y="39"/>
                  </a:moveTo>
                  <a:cubicBezTo>
                    <a:pt x="103" y="13"/>
                    <a:pt x="231" y="0"/>
                    <a:pt x="372" y="0"/>
                  </a:cubicBezTo>
                  <a:cubicBezTo>
                    <a:pt x="526" y="0"/>
                    <a:pt x="667" y="13"/>
                    <a:pt x="808" y="26"/>
                  </a:cubicBez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50"/>
            <p:cNvSpPr/>
            <p:nvPr/>
          </p:nvSpPr>
          <p:spPr>
            <a:xfrm>
              <a:off x="882282" y="4172674"/>
              <a:ext cx="279267" cy="148653"/>
            </a:xfrm>
            <a:custGeom>
              <a:avLst/>
              <a:gdLst/>
              <a:ahLst/>
              <a:cxnLst/>
              <a:rect l="l" t="t" r="r" b="b"/>
              <a:pathLst>
                <a:path w="4319" h="2299" extrusionOk="0">
                  <a:moveTo>
                    <a:pt x="2061" y="1"/>
                  </a:moveTo>
                  <a:cubicBezTo>
                    <a:pt x="1207" y="1"/>
                    <a:pt x="455" y="332"/>
                    <a:pt x="244" y="828"/>
                  </a:cubicBezTo>
                  <a:cubicBezTo>
                    <a:pt x="0" y="1444"/>
                    <a:pt x="654" y="2084"/>
                    <a:pt x="1717" y="2251"/>
                  </a:cubicBezTo>
                  <a:cubicBezTo>
                    <a:pt x="1905" y="2283"/>
                    <a:pt x="2093" y="2298"/>
                    <a:pt x="2277" y="2298"/>
                  </a:cubicBezTo>
                  <a:cubicBezTo>
                    <a:pt x="3122" y="2298"/>
                    <a:pt x="3875" y="1975"/>
                    <a:pt x="4075" y="1469"/>
                  </a:cubicBezTo>
                  <a:cubicBezTo>
                    <a:pt x="4319" y="867"/>
                    <a:pt x="3665" y="226"/>
                    <a:pt x="2614" y="47"/>
                  </a:cubicBezTo>
                  <a:cubicBezTo>
                    <a:pt x="2428" y="15"/>
                    <a:pt x="2242" y="1"/>
                    <a:pt x="20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50"/>
            <p:cNvSpPr/>
            <p:nvPr/>
          </p:nvSpPr>
          <p:spPr>
            <a:xfrm>
              <a:off x="882282" y="4164074"/>
              <a:ext cx="279267" cy="165788"/>
            </a:xfrm>
            <a:custGeom>
              <a:avLst/>
              <a:gdLst/>
              <a:ahLst/>
              <a:cxnLst/>
              <a:rect l="l" t="t" r="r" b="b"/>
              <a:pathLst>
                <a:path w="4319" h="2564" fill="none" extrusionOk="0">
                  <a:moveTo>
                    <a:pt x="4075" y="1602"/>
                  </a:moveTo>
                  <a:cubicBezTo>
                    <a:pt x="3832" y="2217"/>
                    <a:pt x="2768" y="2563"/>
                    <a:pt x="1717" y="2384"/>
                  </a:cubicBezTo>
                  <a:cubicBezTo>
                    <a:pt x="654" y="2217"/>
                    <a:pt x="0" y="1577"/>
                    <a:pt x="244" y="961"/>
                  </a:cubicBezTo>
                  <a:cubicBezTo>
                    <a:pt x="500" y="359"/>
                    <a:pt x="1551" y="0"/>
                    <a:pt x="2614" y="180"/>
                  </a:cubicBezTo>
                  <a:cubicBezTo>
                    <a:pt x="3665" y="359"/>
                    <a:pt x="4319" y="1000"/>
                    <a:pt x="4075" y="1602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50"/>
            <p:cNvSpPr/>
            <p:nvPr/>
          </p:nvSpPr>
          <p:spPr>
            <a:xfrm>
              <a:off x="970932" y="4222915"/>
              <a:ext cx="50629" cy="2522"/>
            </a:xfrm>
            <a:custGeom>
              <a:avLst/>
              <a:gdLst/>
              <a:ahLst/>
              <a:cxnLst/>
              <a:rect l="l" t="t" r="r" b="b"/>
              <a:pathLst>
                <a:path w="783" h="39" fill="none" extrusionOk="0">
                  <a:moveTo>
                    <a:pt x="0" y="39"/>
                  </a:moveTo>
                  <a:cubicBezTo>
                    <a:pt x="103" y="13"/>
                    <a:pt x="218" y="0"/>
                    <a:pt x="346" y="0"/>
                  </a:cubicBezTo>
                  <a:cubicBezTo>
                    <a:pt x="500" y="0"/>
                    <a:pt x="641" y="13"/>
                    <a:pt x="782" y="26"/>
                  </a:cubicBez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miter lim="1281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50"/>
            <p:cNvSpPr/>
            <p:nvPr/>
          </p:nvSpPr>
          <p:spPr>
            <a:xfrm>
              <a:off x="506085" y="3748111"/>
              <a:ext cx="1120299" cy="527044"/>
            </a:xfrm>
            <a:custGeom>
              <a:avLst/>
              <a:gdLst/>
              <a:ahLst/>
              <a:cxnLst/>
              <a:rect l="l" t="t" r="r" b="b"/>
              <a:pathLst>
                <a:path w="17326" h="8151" fill="none" extrusionOk="0">
                  <a:moveTo>
                    <a:pt x="1" y="6664"/>
                  </a:moveTo>
                  <a:lnTo>
                    <a:pt x="8317" y="1"/>
                  </a:lnTo>
                  <a:lnTo>
                    <a:pt x="17326" y="1449"/>
                  </a:lnTo>
                  <a:lnTo>
                    <a:pt x="9829" y="8151"/>
                  </a:ln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50"/>
            <p:cNvSpPr/>
            <p:nvPr/>
          </p:nvSpPr>
          <p:spPr>
            <a:xfrm>
              <a:off x="928644" y="3847560"/>
              <a:ext cx="577608" cy="101969"/>
            </a:xfrm>
            <a:custGeom>
              <a:avLst/>
              <a:gdLst/>
              <a:ahLst/>
              <a:cxnLst/>
              <a:rect l="l" t="t" r="r" b="b"/>
              <a:pathLst>
                <a:path w="8933" h="1577" fill="none" extrusionOk="0">
                  <a:moveTo>
                    <a:pt x="1" y="0"/>
                  </a:moveTo>
                  <a:lnTo>
                    <a:pt x="8933" y="1576"/>
                  </a:lnTo>
                </a:path>
              </a:pathLst>
            </a:custGeom>
            <a:solidFill>
              <a:schemeClr val="dk2"/>
            </a:solidFill>
            <a:ln w="2857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35" name="Google Shape;3035;p50"/>
          <p:cNvSpPr txBox="1">
            <a:spLocks noGrp="1"/>
          </p:cNvSpPr>
          <p:nvPr>
            <p:ph type="title"/>
          </p:nvPr>
        </p:nvSpPr>
        <p:spPr>
          <a:xfrm>
            <a:off x="2711704" y="2243172"/>
            <a:ext cx="4339006" cy="9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dirty="0">
                <a:solidFill>
                  <a:srgbClr val="FF000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THANK YOU</a:t>
            </a:r>
            <a:r>
              <a:rPr lang="zh-TW" altLang="en-US" sz="4500" b="1" dirty="0">
                <a:solidFill>
                  <a:srgbClr val="FF000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！</a:t>
            </a:r>
            <a:endParaRPr sz="4500" b="1" dirty="0">
              <a:solidFill>
                <a:srgbClr val="FF0000"/>
              </a:solidFill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1D5DB7BB-AB59-480A-9A7C-2D3D620C32C3}"/>
              </a:ext>
            </a:extLst>
          </p:cNvPr>
          <p:cNvSpPr txBox="1"/>
          <p:nvPr/>
        </p:nvSpPr>
        <p:spPr>
          <a:xfrm>
            <a:off x="1312606" y="1069184"/>
            <a:ext cx="748480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1600" dirty="0">
              <a:solidFill>
                <a:schemeClr val="accent4">
                  <a:lumMod val="75000"/>
                </a:schemeClr>
              </a:solidFill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b="1" dirty="0">
                <a:solidFill>
                  <a:schemeClr val="accent4">
                    <a:lumMod val="7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毒品的危害動畫影片</a:t>
            </a:r>
            <a:r>
              <a:rPr lang="en-US" altLang="zh-TW" sz="1600" b="1" dirty="0">
                <a:solidFill>
                  <a:schemeClr val="accent4">
                    <a:lumMod val="7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【</a:t>
            </a:r>
            <a:r>
              <a:rPr lang="zh-TW" altLang="en-US" sz="1600" b="1" dirty="0">
                <a:solidFill>
                  <a:schemeClr val="accent4">
                    <a:lumMod val="7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新生活教育中心</a:t>
            </a:r>
            <a:r>
              <a:rPr lang="en-US" altLang="zh-TW" sz="1600" b="1" dirty="0">
                <a:solidFill>
                  <a:schemeClr val="accent4">
                    <a:lumMod val="7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】 【NARCONON TAIWAN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b="1" dirty="0">
                <a:solidFill>
                  <a:schemeClr val="accent4">
                    <a:lumMod val="7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https://www.youtube.com/watch?v=JPEBuqT_QVM</a:t>
            </a:r>
            <a:endParaRPr lang="en-US" altLang="zh-TW" sz="1600" b="1" dirty="0">
              <a:solidFill>
                <a:schemeClr val="accent4">
                  <a:lumMod val="75000"/>
                </a:schemeClr>
              </a:solidFill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1600" b="1" dirty="0">
              <a:solidFill>
                <a:schemeClr val="accent4">
                  <a:lumMod val="75000"/>
                </a:schemeClr>
              </a:solidFill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b="1" dirty="0">
                <a:solidFill>
                  <a:schemeClr val="accent4">
                    <a:lumMod val="7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戒斷是</a:t>
            </a:r>
            <a:r>
              <a:rPr lang="en-US" altLang="zh-TW" sz="1600" b="1" dirty="0">
                <a:solidFill>
                  <a:schemeClr val="accent4">
                    <a:lumMod val="7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24</a:t>
            </a:r>
            <a:r>
              <a:rPr lang="zh-TW" altLang="en-US" sz="1600" b="1" dirty="0">
                <a:solidFill>
                  <a:schemeClr val="accent4">
                    <a:lumMod val="7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小時的過程，嘔吐抽蓄謾罵，你只能盡忠職守不給予任何同情，主要確保他們不會死在這裡</a:t>
            </a:r>
            <a:r>
              <a:rPr lang="en-US" altLang="zh-TW" sz="1600" b="1" dirty="0">
                <a:solidFill>
                  <a:schemeClr val="accent4">
                    <a:lumMod val="7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【</a:t>
            </a:r>
            <a:r>
              <a:rPr lang="zh-TW" altLang="en-US" sz="1600" b="1" dirty="0">
                <a:solidFill>
                  <a:schemeClr val="accent4">
                    <a:lumMod val="7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囹圄生涯</a:t>
            </a:r>
            <a:r>
              <a:rPr lang="en-US" altLang="zh-TW" sz="1600" b="1" dirty="0">
                <a:solidFill>
                  <a:schemeClr val="accent4">
                    <a:lumMod val="7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】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b="1" dirty="0">
                <a:solidFill>
                  <a:schemeClr val="accent4">
                    <a:lumMod val="7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https://www.youtube.com/watch?v=PnJcuYvw1DA</a:t>
            </a:r>
            <a:endParaRPr lang="en-US" altLang="zh-TW" sz="1600" b="1" dirty="0">
              <a:solidFill>
                <a:schemeClr val="accent4">
                  <a:lumMod val="75000"/>
                </a:schemeClr>
              </a:solidFill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1600" b="1" dirty="0">
              <a:solidFill>
                <a:schemeClr val="accent4">
                  <a:lumMod val="75000"/>
                </a:schemeClr>
              </a:solidFill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b="1" dirty="0">
                <a:solidFill>
                  <a:schemeClr val="accent4">
                    <a:lumMod val="7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約翰海利</a:t>
            </a:r>
            <a:r>
              <a:rPr lang="en-US" altLang="zh-TW" sz="1600" b="1" dirty="0">
                <a:solidFill>
                  <a:schemeClr val="accent4">
                    <a:lumMod val="7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-</a:t>
            </a:r>
            <a:r>
              <a:rPr lang="zh-TW" altLang="en-US" sz="1600" b="1" dirty="0">
                <a:solidFill>
                  <a:schemeClr val="accent4">
                    <a:lumMod val="7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你對上癮的所有認知都是錯的</a:t>
            </a:r>
            <a:endParaRPr lang="en-US" altLang="zh-TW" sz="1600" b="1" dirty="0">
              <a:solidFill>
                <a:schemeClr val="accent4">
                  <a:lumMod val="75000"/>
                </a:schemeClr>
              </a:solidFill>
              <a:latin typeface="Hanyi Senty Chalk Original" panose="03000600000000000000" pitchFamily="66" charset="-120"/>
              <a:ea typeface="Hanyi Senty Chalk Original" panose="03000600000000000000" pitchFamily="66" charset="-120"/>
              <a:hlinkClick r:id="rId5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>
                <a:solidFill>
                  <a:schemeClr val="accent4">
                    <a:lumMod val="7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https://www.ted.com/talks/johann_hari_everything_you_think_you_know_about_addiction_is_wrong/transcript?language=zh-tw#t-392996</a:t>
            </a:r>
            <a:endParaRPr lang="en-US" altLang="zh-TW" sz="1600" dirty="0">
              <a:solidFill>
                <a:schemeClr val="accent4">
                  <a:lumMod val="75000"/>
                </a:schemeClr>
              </a:solidFill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1600" dirty="0">
              <a:solidFill>
                <a:schemeClr val="accent4">
                  <a:lumMod val="75000"/>
                </a:schemeClr>
              </a:solidFill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1600" b="1" dirty="0">
                <a:solidFill>
                  <a:schemeClr val="accent4">
                    <a:lumMod val="7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報導者</a:t>
            </a:r>
            <a:r>
              <a:rPr lang="en-US" altLang="zh-TW" sz="1600" b="1" dirty="0">
                <a:solidFill>
                  <a:schemeClr val="accent4">
                    <a:lumMod val="7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-</a:t>
            </a:r>
            <a:r>
              <a:rPr lang="zh-TW" altLang="en-US" sz="1600" b="1" dirty="0">
                <a:solidFill>
                  <a:schemeClr val="accent4">
                    <a:lumMod val="7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療癒自己，再當戰友──那些毒癮者的家人們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dirty="0">
                <a:solidFill>
                  <a:schemeClr val="accent4">
                    <a:lumMod val="7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https://www.twreporter.org/a/drug-addicts-families-support</a:t>
            </a:r>
            <a:endParaRPr lang="en-US" altLang="zh-TW" sz="1600" dirty="0">
              <a:solidFill>
                <a:schemeClr val="accent4">
                  <a:lumMod val="75000"/>
                </a:schemeClr>
              </a:solidFill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  <a:p>
            <a:endParaRPr lang="zh-TW" altLang="en-US" dirty="0"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AD74B639-E270-47E4-B019-C21F1BD1D01F}"/>
              </a:ext>
            </a:extLst>
          </p:cNvPr>
          <p:cNvSpPr txBox="1"/>
          <p:nvPr/>
        </p:nvSpPr>
        <p:spPr>
          <a:xfrm>
            <a:off x="1312606" y="361298"/>
            <a:ext cx="4041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資料來源</a:t>
            </a:r>
            <a:r>
              <a:rPr lang="en-US" altLang="zh-TW" sz="4000" b="1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:</a:t>
            </a:r>
            <a:endParaRPr lang="zh-TW" altLang="en-US" sz="4000" b="1" dirty="0"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524;p41">
            <a:extLst>
              <a:ext uri="{FF2B5EF4-FFF2-40B4-BE49-F238E27FC236}">
                <a16:creationId xmlns:a16="http://schemas.microsoft.com/office/drawing/2014/main" id="{A39549F6-7011-40FF-82EC-8F53A7B99282}"/>
              </a:ext>
            </a:extLst>
          </p:cNvPr>
          <p:cNvSpPr txBox="1">
            <a:spLocks/>
          </p:cNvSpPr>
          <p:nvPr/>
        </p:nvSpPr>
        <p:spPr>
          <a:xfrm>
            <a:off x="0" y="760268"/>
            <a:ext cx="5200651" cy="11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kumimoji="1" lang="zh-TW" altLang="en-US" sz="5400" b="1" dirty="0">
                <a:solidFill>
                  <a:srgbClr val="FFC00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「毒品」的法律規範？</a:t>
            </a:r>
            <a:endParaRPr kumimoji="1" lang="en-US" altLang="zh-CN" sz="5400" b="1" dirty="0">
              <a:solidFill>
                <a:schemeClr val="bg1"/>
              </a:solidFill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053BD164-D7E3-47DE-9AEC-F17AE757F6D6}"/>
              </a:ext>
            </a:extLst>
          </p:cNvPr>
          <p:cNvSpPr txBox="1"/>
          <p:nvPr/>
        </p:nvSpPr>
        <p:spPr>
          <a:xfrm>
            <a:off x="585788" y="2953583"/>
            <a:ext cx="72809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500" dirty="0">
                <a:solidFill>
                  <a:srgbClr val="FFFF0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資料來源</a:t>
            </a:r>
            <a:r>
              <a:rPr lang="en-US" altLang="zh-TW" sz="3500" dirty="0">
                <a:solidFill>
                  <a:srgbClr val="FFFF0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:</a:t>
            </a:r>
            <a:r>
              <a:rPr lang="zh-TW" altLang="en-US" sz="3500" dirty="0">
                <a:solidFill>
                  <a:srgbClr val="FFFF0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毒品危害防制條例</a:t>
            </a: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2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Group 2">
            <a:extLst>
              <a:ext uri="{FF2B5EF4-FFF2-40B4-BE49-F238E27FC236}">
                <a16:creationId xmlns:a16="http://schemas.microsoft.com/office/drawing/2014/main" id="{5F8036DC-9CEE-4385-9F91-0D9C20FC5CCE}"/>
              </a:ext>
            </a:extLst>
          </p:cNvPr>
          <p:cNvGrpSpPr/>
          <p:nvPr/>
        </p:nvGrpSpPr>
        <p:grpSpPr>
          <a:xfrm flipH="1">
            <a:off x="772498" y="3485065"/>
            <a:ext cx="1158732" cy="1559837"/>
            <a:chOff x="4319603" y="1262897"/>
            <a:chExt cx="3719773" cy="5366298"/>
          </a:xfrm>
        </p:grpSpPr>
        <p:sp>
          <p:nvSpPr>
            <p:cNvPr id="256" name="Graphic 193">
              <a:extLst>
                <a:ext uri="{FF2B5EF4-FFF2-40B4-BE49-F238E27FC236}">
                  <a16:creationId xmlns:a16="http://schemas.microsoft.com/office/drawing/2014/main" id="{5DE4A965-3138-45E3-A9F7-9CE18B844414}"/>
                </a:ext>
              </a:extLst>
            </p:cNvPr>
            <p:cNvSpPr/>
            <p:nvPr/>
          </p:nvSpPr>
          <p:spPr>
            <a:xfrm>
              <a:off x="4537623" y="1262897"/>
              <a:ext cx="2619375" cy="4733925"/>
            </a:xfrm>
            <a:custGeom>
              <a:avLst/>
              <a:gdLst>
                <a:gd name="connsiteX0" fmla="*/ 2621596 w 2619375"/>
                <a:gd name="connsiteY0" fmla="*/ 2055495 h 4733925"/>
                <a:gd name="connsiteX1" fmla="*/ 2511106 w 2619375"/>
                <a:gd name="connsiteY1" fmla="*/ 1603058 h 4733925"/>
                <a:gd name="connsiteX2" fmla="*/ 2323463 w 2619375"/>
                <a:gd name="connsiteY2" fmla="*/ 1383983 h 4733925"/>
                <a:gd name="connsiteX3" fmla="*/ 2051048 w 2619375"/>
                <a:gd name="connsiteY3" fmla="*/ 1182053 h 4733925"/>
                <a:gd name="connsiteX4" fmla="*/ 2046286 w 2619375"/>
                <a:gd name="connsiteY4" fmla="*/ 1104900 h 4733925"/>
                <a:gd name="connsiteX5" fmla="*/ 2103436 w 2619375"/>
                <a:gd name="connsiteY5" fmla="*/ 952500 h 4733925"/>
                <a:gd name="connsiteX6" fmla="*/ 2105341 w 2619375"/>
                <a:gd name="connsiteY6" fmla="*/ 926783 h 4733925"/>
                <a:gd name="connsiteX7" fmla="*/ 2172969 w 2619375"/>
                <a:gd name="connsiteY7" fmla="*/ 834390 h 4733925"/>
                <a:gd name="connsiteX8" fmla="*/ 2193923 w 2619375"/>
                <a:gd name="connsiteY8" fmla="*/ 329565 h 4733925"/>
                <a:gd name="connsiteX9" fmla="*/ 2011996 w 2619375"/>
                <a:gd name="connsiteY9" fmla="*/ 67628 h 4733925"/>
                <a:gd name="connsiteX10" fmla="*/ 1313813 w 2619375"/>
                <a:gd name="connsiteY10" fmla="*/ 0 h 4733925"/>
                <a:gd name="connsiteX11" fmla="*/ 1313813 w 2619375"/>
                <a:gd name="connsiteY11" fmla="*/ 0 h 4733925"/>
                <a:gd name="connsiteX12" fmla="*/ 1310956 w 2619375"/>
                <a:gd name="connsiteY12" fmla="*/ 0 h 4733925"/>
                <a:gd name="connsiteX13" fmla="*/ 1308098 w 2619375"/>
                <a:gd name="connsiteY13" fmla="*/ 0 h 4733925"/>
                <a:gd name="connsiteX14" fmla="*/ 1308098 w 2619375"/>
                <a:gd name="connsiteY14" fmla="*/ 0 h 4733925"/>
                <a:gd name="connsiteX15" fmla="*/ 609916 w 2619375"/>
                <a:gd name="connsiteY15" fmla="*/ 67628 h 4733925"/>
                <a:gd name="connsiteX16" fmla="*/ 427988 w 2619375"/>
                <a:gd name="connsiteY16" fmla="*/ 330518 h 4733925"/>
                <a:gd name="connsiteX17" fmla="*/ 448943 w 2619375"/>
                <a:gd name="connsiteY17" fmla="*/ 835343 h 4733925"/>
                <a:gd name="connsiteX18" fmla="*/ 516571 w 2619375"/>
                <a:gd name="connsiteY18" fmla="*/ 927735 h 4733925"/>
                <a:gd name="connsiteX19" fmla="*/ 518476 w 2619375"/>
                <a:gd name="connsiteY19" fmla="*/ 953453 h 4733925"/>
                <a:gd name="connsiteX20" fmla="*/ 575626 w 2619375"/>
                <a:gd name="connsiteY20" fmla="*/ 1105853 h 4733925"/>
                <a:gd name="connsiteX21" fmla="*/ 570863 w 2619375"/>
                <a:gd name="connsiteY21" fmla="*/ 1183005 h 4733925"/>
                <a:gd name="connsiteX22" fmla="*/ 298448 w 2619375"/>
                <a:gd name="connsiteY22" fmla="*/ 1384935 h 4733925"/>
                <a:gd name="connsiteX23" fmla="*/ 110806 w 2619375"/>
                <a:gd name="connsiteY23" fmla="*/ 1604010 h 4733925"/>
                <a:gd name="connsiteX24" fmla="*/ 316 w 2619375"/>
                <a:gd name="connsiteY24" fmla="*/ 2056448 h 4733925"/>
                <a:gd name="connsiteX25" fmla="*/ 26986 w 2619375"/>
                <a:gd name="connsiteY25" fmla="*/ 4124325 h 4733925"/>
                <a:gd name="connsiteX26" fmla="*/ 217486 w 2619375"/>
                <a:gd name="connsiteY26" fmla="*/ 4464368 h 4733925"/>
                <a:gd name="connsiteX27" fmla="*/ 476566 w 2619375"/>
                <a:gd name="connsiteY27" fmla="*/ 4601528 h 4733925"/>
                <a:gd name="connsiteX28" fmla="*/ 917573 w 2619375"/>
                <a:gd name="connsiteY28" fmla="*/ 4708208 h 4733925"/>
                <a:gd name="connsiteX29" fmla="*/ 1214753 w 2619375"/>
                <a:gd name="connsiteY29" fmla="*/ 4734878 h 4733925"/>
                <a:gd name="connsiteX30" fmla="*/ 1310956 w 2619375"/>
                <a:gd name="connsiteY30" fmla="*/ 4733925 h 4733925"/>
                <a:gd name="connsiteX31" fmla="*/ 1407158 w 2619375"/>
                <a:gd name="connsiteY31" fmla="*/ 4734878 h 4733925"/>
                <a:gd name="connsiteX32" fmla="*/ 1704338 w 2619375"/>
                <a:gd name="connsiteY32" fmla="*/ 4708208 h 4733925"/>
                <a:gd name="connsiteX33" fmla="*/ 2145346 w 2619375"/>
                <a:gd name="connsiteY33" fmla="*/ 4601528 h 4733925"/>
                <a:gd name="connsiteX34" fmla="*/ 2404426 w 2619375"/>
                <a:gd name="connsiteY34" fmla="*/ 4464368 h 4733925"/>
                <a:gd name="connsiteX35" fmla="*/ 2594926 w 2619375"/>
                <a:gd name="connsiteY35" fmla="*/ 4124325 h 4733925"/>
                <a:gd name="connsiteX36" fmla="*/ 2621596 w 2619375"/>
                <a:gd name="connsiteY36" fmla="*/ 2055495 h 473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619375" h="4733925">
                  <a:moveTo>
                    <a:pt x="2621596" y="2055495"/>
                  </a:moveTo>
                  <a:cubicBezTo>
                    <a:pt x="2617786" y="1898333"/>
                    <a:pt x="2588259" y="1744028"/>
                    <a:pt x="2511106" y="1603058"/>
                  </a:cubicBezTo>
                  <a:cubicBezTo>
                    <a:pt x="2463481" y="1516380"/>
                    <a:pt x="2396806" y="1447800"/>
                    <a:pt x="2323463" y="1383983"/>
                  </a:cubicBezTo>
                  <a:cubicBezTo>
                    <a:pt x="2309176" y="1371600"/>
                    <a:pt x="2113913" y="1228725"/>
                    <a:pt x="2051048" y="1182053"/>
                  </a:cubicBezTo>
                  <a:cubicBezTo>
                    <a:pt x="2020568" y="1159193"/>
                    <a:pt x="2013901" y="1135380"/>
                    <a:pt x="2046286" y="1104900"/>
                  </a:cubicBezTo>
                  <a:cubicBezTo>
                    <a:pt x="2090101" y="1064895"/>
                    <a:pt x="2117723" y="1016318"/>
                    <a:pt x="2103436" y="952500"/>
                  </a:cubicBezTo>
                  <a:cubicBezTo>
                    <a:pt x="2101531" y="942975"/>
                    <a:pt x="2095816" y="931545"/>
                    <a:pt x="2105341" y="926783"/>
                  </a:cubicBezTo>
                  <a:cubicBezTo>
                    <a:pt x="2119628" y="919163"/>
                    <a:pt x="2152966" y="899160"/>
                    <a:pt x="2172969" y="834390"/>
                  </a:cubicBezTo>
                  <a:cubicBezTo>
                    <a:pt x="2174873" y="826770"/>
                    <a:pt x="2192019" y="468630"/>
                    <a:pt x="2193923" y="329565"/>
                  </a:cubicBezTo>
                  <a:cubicBezTo>
                    <a:pt x="2196781" y="189548"/>
                    <a:pt x="2143441" y="115253"/>
                    <a:pt x="2011996" y="67628"/>
                  </a:cubicBezTo>
                  <a:cubicBezTo>
                    <a:pt x="1991041" y="60008"/>
                    <a:pt x="1775776" y="0"/>
                    <a:pt x="1313813" y="0"/>
                  </a:cubicBezTo>
                  <a:lnTo>
                    <a:pt x="1313813" y="0"/>
                  </a:lnTo>
                  <a:cubicBezTo>
                    <a:pt x="1312861" y="0"/>
                    <a:pt x="1311908" y="0"/>
                    <a:pt x="1310956" y="0"/>
                  </a:cubicBezTo>
                  <a:cubicBezTo>
                    <a:pt x="1310003" y="0"/>
                    <a:pt x="1309051" y="0"/>
                    <a:pt x="1308098" y="0"/>
                  </a:cubicBezTo>
                  <a:lnTo>
                    <a:pt x="1308098" y="0"/>
                  </a:lnTo>
                  <a:cubicBezTo>
                    <a:pt x="846136" y="953"/>
                    <a:pt x="630871" y="60008"/>
                    <a:pt x="609916" y="67628"/>
                  </a:cubicBezTo>
                  <a:cubicBezTo>
                    <a:pt x="479423" y="116205"/>
                    <a:pt x="426083" y="190500"/>
                    <a:pt x="427988" y="330518"/>
                  </a:cubicBezTo>
                  <a:cubicBezTo>
                    <a:pt x="430846" y="469583"/>
                    <a:pt x="447038" y="827723"/>
                    <a:pt x="448943" y="835343"/>
                  </a:cubicBezTo>
                  <a:cubicBezTo>
                    <a:pt x="468946" y="899160"/>
                    <a:pt x="502283" y="920115"/>
                    <a:pt x="516571" y="927735"/>
                  </a:cubicBezTo>
                  <a:cubicBezTo>
                    <a:pt x="526096" y="932498"/>
                    <a:pt x="520381" y="943928"/>
                    <a:pt x="518476" y="953453"/>
                  </a:cubicBezTo>
                  <a:cubicBezTo>
                    <a:pt x="504188" y="1016318"/>
                    <a:pt x="532763" y="1064895"/>
                    <a:pt x="575626" y="1105853"/>
                  </a:cubicBezTo>
                  <a:cubicBezTo>
                    <a:pt x="608011" y="1136333"/>
                    <a:pt x="601343" y="1160145"/>
                    <a:pt x="570863" y="1183005"/>
                  </a:cubicBezTo>
                  <a:cubicBezTo>
                    <a:pt x="507998" y="1230630"/>
                    <a:pt x="312736" y="1372553"/>
                    <a:pt x="298448" y="1384935"/>
                  </a:cubicBezTo>
                  <a:cubicBezTo>
                    <a:pt x="225106" y="1447800"/>
                    <a:pt x="157478" y="1517333"/>
                    <a:pt x="110806" y="1604010"/>
                  </a:cubicBezTo>
                  <a:cubicBezTo>
                    <a:pt x="33653" y="1744980"/>
                    <a:pt x="4126" y="1898333"/>
                    <a:pt x="316" y="2056448"/>
                  </a:cubicBezTo>
                  <a:cubicBezTo>
                    <a:pt x="-2542" y="2223135"/>
                    <a:pt x="14603" y="4053840"/>
                    <a:pt x="26986" y="4124325"/>
                  </a:cubicBezTo>
                  <a:cubicBezTo>
                    <a:pt x="50798" y="4260533"/>
                    <a:pt x="110806" y="4374833"/>
                    <a:pt x="217486" y="4464368"/>
                  </a:cubicBezTo>
                  <a:cubicBezTo>
                    <a:pt x="294638" y="4528185"/>
                    <a:pt x="385126" y="4566285"/>
                    <a:pt x="476566" y="4601528"/>
                  </a:cubicBezTo>
                  <a:cubicBezTo>
                    <a:pt x="618488" y="4657725"/>
                    <a:pt x="764221" y="4693920"/>
                    <a:pt x="917573" y="4708208"/>
                  </a:cubicBezTo>
                  <a:cubicBezTo>
                    <a:pt x="1016633" y="4716780"/>
                    <a:pt x="1115693" y="4725353"/>
                    <a:pt x="1214753" y="4734878"/>
                  </a:cubicBezTo>
                  <a:cubicBezTo>
                    <a:pt x="1227136" y="4735830"/>
                    <a:pt x="1266188" y="4734878"/>
                    <a:pt x="1310956" y="4733925"/>
                  </a:cubicBezTo>
                  <a:cubicBezTo>
                    <a:pt x="1355723" y="4735830"/>
                    <a:pt x="1394776" y="4736783"/>
                    <a:pt x="1407158" y="4734878"/>
                  </a:cubicBezTo>
                  <a:cubicBezTo>
                    <a:pt x="1506218" y="4725353"/>
                    <a:pt x="1605278" y="4717733"/>
                    <a:pt x="1704338" y="4708208"/>
                  </a:cubicBezTo>
                  <a:cubicBezTo>
                    <a:pt x="1856738" y="4694873"/>
                    <a:pt x="2003423" y="4657725"/>
                    <a:pt x="2145346" y="4601528"/>
                  </a:cubicBezTo>
                  <a:cubicBezTo>
                    <a:pt x="2236786" y="4565333"/>
                    <a:pt x="2327273" y="4528185"/>
                    <a:pt x="2404426" y="4464368"/>
                  </a:cubicBezTo>
                  <a:cubicBezTo>
                    <a:pt x="2511106" y="4374833"/>
                    <a:pt x="2571113" y="4260533"/>
                    <a:pt x="2594926" y="4124325"/>
                  </a:cubicBezTo>
                  <a:cubicBezTo>
                    <a:pt x="2608261" y="4053840"/>
                    <a:pt x="2625406" y="2223135"/>
                    <a:pt x="2621596" y="2055495"/>
                  </a:cubicBezTo>
                  <a:close/>
                </a:path>
              </a:pathLst>
            </a:custGeom>
            <a:solidFill>
              <a:srgbClr val="3565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4">
              <a:extLst>
                <a:ext uri="{FF2B5EF4-FFF2-40B4-BE49-F238E27FC236}">
                  <a16:creationId xmlns:a16="http://schemas.microsoft.com/office/drawing/2014/main" id="{30735B7E-1803-4A45-995A-FC8F826C1A86}"/>
                </a:ext>
              </a:extLst>
            </p:cNvPr>
            <p:cNvSpPr/>
            <p:nvPr/>
          </p:nvSpPr>
          <p:spPr>
            <a:xfrm>
              <a:off x="4604577" y="2503864"/>
              <a:ext cx="2485469" cy="3431741"/>
            </a:xfrm>
            <a:custGeom>
              <a:avLst/>
              <a:gdLst>
                <a:gd name="connsiteX0" fmla="*/ 1966499 w 2485469"/>
                <a:gd name="connsiteY0" fmla="*/ 0 h 3352106"/>
                <a:gd name="connsiteX1" fmla="*/ 1971795 w 2485469"/>
                <a:gd name="connsiteY1" fmla="*/ 3916 h 3352106"/>
                <a:gd name="connsiteX2" fmla="*/ 2202364 w 2485469"/>
                <a:gd name="connsiteY2" fmla="*/ 174877 h 3352106"/>
                <a:gd name="connsiteX3" fmla="*/ 2380227 w 2485469"/>
                <a:gd name="connsiteY3" fmla="*/ 382534 h 3352106"/>
                <a:gd name="connsiteX4" fmla="*/ 2484958 w 2485469"/>
                <a:gd name="connsiteY4" fmla="*/ 811389 h 3352106"/>
                <a:gd name="connsiteX5" fmla="*/ 2459678 w 2485469"/>
                <a:gd name="connsiteY5" fmla="*/ 2772392 h 3352106"/>
                <a:gd name="connsiteX6" fmla="*/ 2279107 w 2485469"/>
                <a:gd name="connsiteY6" fmla="*/ 3094712 h 3352106"/>
                <a:gd name="connsiteX7" fmla="*/ 2033530 w 2485469"/>
                <a:gd name="connsiteY7" fmla="*/ 3224723 h 3352106"/>
                <a:gd name="connsiteX8" fmla="*/ 1615508 w 2485469"/>
                <a:gd name="connsiteY8" fmla="*/ 3325843 h 3352106"/>
                <a:gd name="connsiteX9" fmla="*/ 1333817 w 2485469"/>
                <a:gd name="connsiteY9" fmla="*/ 3351123 h 3352106"/>
                <a:gd name="connsiteX10" fmla="*/ 1242629 w 2485469"/>
                <a:gd name="connsiteY10" fmla="*/ 3350219 h 3352106"/>
                <a:gd name="connsiteX11" fmla="*/ 1151440 w 2485469"/>
                <a:gd name="connsiteY11" fmla="*/ 3351123 h 3352106"/>
                <a:gd name="connsiteX12" fmla="*/ 869749 w 2485469"/>
                <a:gd name="connsiteY12" fmla="*/ 3325843 h 3352106"/>
                <a:gd name="connsiteX13" fmla="*/ 451727 w 2485469"/>
                <a:gd name="connsiteY13" fmla="*/ 3224723 h 3352106"/>
                <a:gd name="connsiteX14" fmla="*/ 206151 w 2485469"/>
                <a:gd name="connsiteY14" fmla="*/ 3094712 h 3352106"/>
                <a:gd name="connsiteX15" fmla="*/ 25580 w 2485469"/>
                <a:gd name="connsiteY15" fmla="*/ 2772392 h 3352106"/>
                <a:gd name="connsiteX16" fmla="*/ 300 w 2485469"/>
                <a:gd name="connsiteY16" fmla="*/ 812293 h 3352106"/>
                <a:gd name="connsiteX17" fmla="*/ 105031 w 2485469"/>
                <a:gd name="connsiteY17" fmla="*/ 383436 h 3352106"/>
                <a:gd name="connsiteX18" fmla="*/ 282893 w 2485469"/>
                <a:gd name="connsiteY18" fmla="*/ 175779 h 3352106"/>
                <a:gd name="connsiteX19" fmla="*/ 477529 w 2485469"/>
                <a:gd name="connsiteY19" fmla="*/ 31675 h 3352106"/>
                <a:gd name="connsiteX20" fmla="*/ 499653 w 2485469"/>
                <a:gd name="connsiteY20" fmla="*/ 15299 h 3352106"/>
                <a:gd name="connsiteX21" fmla="*/ 620211 w 2485469"/>
                <a:gd name="connsiteY21" fmla="*/ 40710 h 3352106"/>
                <a:gd name="connsiteX22" fmla="*/ 1203225 w 2485469"/>
                <a:gd name="connsiteY22" fmla="*/ 92211 h 3352106"/>
                <a:gd name="connsiteX23" fmla="*/ 1917169 w 2485469"/>
                <a:gd name="connsiteY23" fmla="*/ 13112 h 335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85469" h="3352106">
                  <a:moveTo>
                    <a:pt x="1966499" y="0"/>
                  </a:moveTo>
                  <a:lnTo>
                    <a:pt x="1971795" y="3916"/>
                  </a:lnTo>
                  <a:cubicBezTo>
                    <a:pt x="2047327" y="59635"/>
                    <a:pt x="2190515" y="164606"/>
                    <a:pt x="2202364" y="174877"/>
                  </a:cubicBezTo>
                  <a:cubicBezTo>
                    <a:pt x="2271884" y="235368"/>
                    <a:pt x="2335084" y="300373"/>
                    <a:pt x="2380227" y="382534"/>
                  </a:cubicBezTo>
                  <a:cubicBezTo>
                    <a:pt x="2453359" y="516156"/>
                    <a:pt x="2481347" y="662419"/>
                    <a:pt x="2484958" y="811389"/>
                  </a:cubicBezTo>
                  <a:cubicBezTo>
                    <a:pt x="2488570" y="970292"/>
                    <a:pt x="2472318" y="2705580"/>
                    <a:pt x="2459678" y="2772392"/>
                  </a:cubicBezTo>
                  <a:cubicBezTo>
                    <a:pt x="2437106" y="2901500"/>
                    <a:pt x="2380227" y="3009843"/>
                    <a:pt x="2279107" y="3094712"/>
                  </a:cubicBezTo>
                  <a:cubicBezTo>
                    <a:pt x="2205976" y="3155202"/>
                    <a:pt x="2120204" y="3190414"/>
                    <a:pt x="2033530" y="3224723"/>
                  </a:cubicBezTo>
                  <a:cubicBezTo>
                    <a:pt x="1899004" y="3277991"/>
                    <a:pt x="1759965" y="3313203"/>
                    <a:pt x="1615508" y="3325843"/>
                  </a:cubicBezTo>
                  <a:cubicBezTo>
                    <a:pt x="1521611" y="3334871"/>
                    <a:pt x="1427714" y="3342094"/>
                    <a:pt x="1333817" y="3351123"/>
                  </a:cubicBezTo>
                  <a:cubicBezTo>
                    <a:pt x="1322080" y="3352928"/>
                    <a:pt x="1285063" y="3352025"/>
                    <a:pt x="1242629" y="3350219"/>
                  </a:cubicBezTo>
                  <a:cubicBezTo>
                    <a:pt x="1200194" y="3351123"/>
                    <a:pt x="1163178" y="3352025"/>
                    <a:pt x="1151440" y="3351123"/>
                  </a:cubicBezTo>
                  <a:cubicBezTo>
                    <a:pt x="1057543" y="3342094"/>
                    <a:pt x="963646" y="3333968"/>
                    <a:pt x="869749" y="3325843"/>
                  </a:cubicBezTo>
                  <a:cubicBezTo>
                    <a:pt x="724390" y="3312299"/>
                    <a:pt x="586252" y="3277991"/>
                    <a:pt x="451727" y="3224723"/>
                  </a:cubicBezTo>
                  <a:cubicBezTo>
                    <a:pt x="365053" y="3191317"/>
                    <a:pt x="279282" y="3155202"/>
                    <a:pt x="206151" y="3094712"/>
                  </a:cubicBezTo>
                  <a:cubicBezTo>
                    <a:pt x="105031" y="3009843"/>
                    <a:pt x="48151" y="2901500"/>
                    <a:pt x="25580" y="2772392"/>
                  </a:cubicBezTo>
                  <a:cubicBezTo>
                    <a:pt x="13842" y="2705580"/>
                    <a:pt x="-2410" y="970292"/>
                    <a:pt x="300" y="812293"/>
                  </a:cubicBezTo>
                  <a:cubicBezTo>
                    <a:pt x="3911" y="662419"/>
                    <a:pt x="31899" y="517059"/>
                    <a:pt x="105031" y="383436"/>
                  </a:cubicBezTo>
                  <a:cubicBezTo>
                    <a:pt x="149270" y="301277"/>
                    <a:pt x="213374" y="235368"/>
                    <a:pt x="282893" y="175779"/>
                  </a:cubicBezTo>
                  <a:cubicBezTo>
                    <a:pt x="293051" y="166977"/>
                    <a:pt x="399700" y="89105"/>
                    <a:pt x="477529" y="31675"/>
                  </a:cubicBezTo>
                  <a:lnTo>
                    <a:pt x="499653" y="15299"/>
                  </a:lnTo>
                  <a:lnTo>
                    <a:pt x="620211" y="40710"/>
                  </a:lnTo>
                  <a:cubicBezTo>
                    <a:pt x="799406" y="73873"/>
                    <a:pt x="996421" y="92211"/>
                    <a:pt x="1203225" y="92211"/>
                  </a:cubicBezTo>
                  <a:cubicBezTo>
                    <a:pt x="1461730" y="92211"/>
                    <a:pt x="1704940" y="63557"/>
                    <a:pt x="1917169" y="13112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5">
              <a:extLst>
                <a:ext uri="{FF2B5EF4-FFF2-40B4-BE49-F238E27FC236}">
                  <a16:creationId xmlns:a16="http://schemas.microsoft.com/office/drawing/2014/main" id="{1A4B990B-B8A9-449A-B592-C09F0B32B5ED}"/>
                </a:ext>
              </a:extLst>
            </p:cNvPr>
            <p:cNvSpPr/>
            <p:nvPr/>
          </p:nvSpPr>
          <p:spPr>
            <a:xfrm>
              <a:off x="4601530" y="5049480"/>
              <a:ext cx="2470815" cy="885067"/>
            </a:xfrm>
            <a:custGeom>
              <a:avLst/>
              <a:gdLst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275748 w 2484164"/>
                <a:gd name="connsiteY12" fmla="*/ 81645 h 885067"/>
                <a:gd name="connsiteX13" fmla="*/ 292625 w 2484164"/>
                <a:gd name="connsiteY13" fmla="*/ 93641 h 885067"/>
                <a:gd name="connsiteX14" fmla="*/ 292920 w 2484164"/>
                <a:gd name="connsiteY14" fmla="*/ 97187 h 885067"/>
                <a:gd name="connsiteX15" fmla="*/ 419912 w 2484164"/>
                <a:gd name="connsiteY15" fmla="*/ 67746 h 885067"/>
                <a:gd name="connsiteX16" fmla="*/ 1274953 w 2484164"/>
                <a:gd name="connsiteY16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275748 w 2484164"/>
                <a:gd name="connsiteY12" fmla="*/ 81645 h 885067"/>
                <a:gd name="connsiteX13" fmla="*/ 292625 w 2484164"/>
                <a:gd name="connsiteY13" fmla="*/ 93641 h 885067"/>
                <a:gd name="connsiteX14" fmla="*/ 419912 w 2484164"/>
                <a:gd name="connsiteY14" fmla="*/ 67746 h 885067"/>
                <a:gd name="connsiteX15" fmla="*/ 1274953 w 2484164"/>
                <a:gd name="connsiteY15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275748 w 2484164"/>
                <a:gd name="connsiteY12" fmla="*/ 81645 h 885067"/>
                <a:gd name="connsiteX13" fmla="*/ 419912 w 2484164"/>
                <a:gd name="connsiteY13" fmla="*/ 67746 h 885067"/>
                <a:gd name="connsiteX14" fmla="*/ 1274953 w 2484164"/>
                <a:gd name="connsiteY14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419912 w 2484164"/>
                <a:gd name="connsiteY12" fmla="*/ 67746 h 885067"/>
                <a:gd name="connsiteX13" fmla="*/ 1274953 w 2484164"/>
                <a:gd name="connsiteY13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419912 w 2484164"/>
                <a:gd name="connsiteY11" fmla="*/ 67746 h 885067"/>
                <a:gd name="connsiteX12" fmla="*/ 1274953 w 2484164"/>
                <a:gd name="connsiteY12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43326 w 2484164"/>
                <a:gd name="connsiteY2" fmla="*/ 394363 h 885067"/>
                <a:gd name="connsiteX3" fmla="*/ 2183606 w 2484164"/>
                <a:gd name="connsiteY3" fmla="*/ 696008 h 885067"/>
                <a:gd name="connsiteX4" fmla="*/ 1619726 w 2484164"/>
                <a:gd name="connsiteY4" fmla="*/ 866505 h 885067"/>
                <a:gd name="connsiteX5" fmla="*/ 1249203 w 2484164"/>
                <a:gd name="connsiteY5" fmla="*/ 883650 h 885067"/>
                <a:gd name="connsiteX6" fmla="*/ 444341 w 2484164"/>
                <a:gd name="connsiteY6" fmla="*/ 771255 h 885067"/>
                <a:gd name="connsiteX7" fmla="*/ 46196 w 2484164"/>
                <a:gd name="connsiteY7" fmla="*/ 457883 h 885067"/>
                <a:gd name="connsiteX8" fmla="*/ 9048 w 2484164"/>
                <a:gd name="connsiteY8" fmla="*/ 244523 h 885067"/>
                <a:gd name="connsiteX9" fmla="*/ 230028 w 2484164"/>
                <a:gd name="connsiteY9" fmla="*/ 103553 h 885067"/>
                <a:gd name="connsiteX10" fmla="*/ 419912 w 2484164"/>
                <a:gd name="connsiteY10" fmla="*/ 67746 h 885067"/>
                <a:gd name="connsiteX11" fmla="*/ 1274953 w 2484164"/>
                <a:gd name="connsiteY11" fmla="*/ 0 h 885067"/>
                <a:gd name="connsiteX0" fmla="*/ 1274953 w 2470815"/>
                <a:gd name="connsiteY0" fmla="*/ 0 h 885067"/>
                <a:gd name="connsiteX1" fmla="*/ 2470815 w 2470815"/>
                <a:gd name="connsiteY1" fmla="*/ 257996 h 885067"/>
                <a:gd name="connsiteX2" fmla="*/ 2443326 w 2470815"/>
                <a:gd name="connsiteY2" fmla="*/ 394363 h 885067"/>
                <a:gd name="connsiteX3" fmla="*/ 2183606 w 2470815"/>
                <a:gd name="connsiteY3" fmla="*/ 696008 h 885067"/>
                <a:gd name="connsiteX4" fmla="*/ 1619726 w 2470815"/>
                <a:gd name="connsiteY4" fmla="*/ 866505 h 885067"/>
                <a:gd name="connsiteX5" fmla="*/ 1249203 w 2470815"/>
                <a:gd name="connsiteY5" fmla="*/ 883650 h 885067"/>
                <a:gd name="connsiteX6" fmla="*/ 444341 w 2470815"/>
                <a:gd name="connsiteY6" fmla="*/ 771255 h 885067"/>
                <a:gd name="connsiteX7" fmla="*/ 46196 w 2470815"/>
                <a:gd name="connsiteY7" fmla="*/ 457883 h 885067"/>
                <a:gd name="connsiteX8" fmla="*/ 9048 w 2470815"/>
                <a:gd name="connsiteY8" fmla="*/ 244523 h 885067"/>
                <a:gd name="connsiteX9" fmla="*/ 230028 w 2470815"/>
                <a:gd name="connsiteY9" fmla="*/ 103553 h 885067"/>
                <a:gd name="connsiteX10" fmla="*/ 419912 w 2470815"/>
                <a:gd name="connsiteY10" fmla="*/ 67746 h 885067"/>
                <a:gd name="connsiteX11" fmla="*/ 1274953 w 2470815"/>
                <a:gd name="connsiteY11" fmla="*/ 0 h 885067"/>
                <a:gd name="connsiteX0" fmla="*/ 1274953 w 2470815"/>
                <a:gd name="connsiteY0" fmla="*/ 0 h 885067"/>
                <a:gd name="connsiteX1" fmla="*/ 2470815 w 2470815"/>
                <a:gd name="connsiteY1" fmla="*/ 257996 h 885067"/>
                <a:gd name="connsiteX2" fmla="*/ 2443326 w 2470815"/>
                <a:gd name="connsiteY2" fmla="*/ 394363 h 885067"/>
                <a:gd name="connsiteX3" fmla="*/ 2183606 w 2470815"/>
                <a:gd name="connsiteY3" fmla="*/ 696008 h 885067"/>
                <a:gd name="connsiteX4" fmla="*/ 1619726 w 2470815"/>
                <a:gd name="connsiteY4" fmla="*/ 866505 h 885067"/>
                <a:gd name="connsiteX5" fmla="*/ 1249203 w 2470815"/>
                <a:gd name="connsiteY5" fmla="*/ 883650 h 885067"/>
                <a:gd name="connsiteX6" fmla="*/ 444341 w 2470815"/>
                <a:gd name="connsiteY6" fmla="*/ 771255 h 885067"/>
                <a:gd name="connsiteX7" fmla="*/ 46196 w 2470815"/>
                <a:gd name="connsiteY7" fmla="*/ 457883 h 885067"/>
                <a:gd name="connsiteX8" fmla="*/ 9048 w 2470815"/>
                <a:gd name="connsiteY8" fmla="*/ 244523 h 885067"/>
                <a:gd name="connsiteX9" fmla="*/ 230028 w 2470815"/>
                <a:gd name="connsiteY9" fmla="*/ 103553 h 885067"/>
                <a:gd name="connsiteX10" fmla="*/ 419912 w 2470815"/>
                <a:gd name="connsiteY10" fmla="*/ 67746 h 885067"/>
                <a:gd name="connsiteX11" fmla="*/ 1274953 w 2470815"/>
                <a:gd name="connsiteY11" fmla="*/ 0 h 885067"/>
                <a:gd name="connsiteX0" fmla="*/ 1274953 w 2476854"/>
                <a:gd name="connsiteY0" fmla="*/ 0 h 885067"/>
                <a:gd name="connsiteX1" fmla="*/ 2470815 w 2476854"/>
                <a:gd name="connsiteY1" fmla="*/ 257996 h 885067"/>
                <a:gd name="connsiteX2" fmla="*/ 2443326 w 2476854"/>
                <a:gd name="connsiteY2" fmla="*/ 394363 h 885067"/>
                <a:gd name="connsiteX3" fmla="*/ 2183606 w 2476854"/>
                <a:gd name="connsiteY3" fmla="*/ 696008 h 885067"/>
                <a:gd name="connsiteX4" fmla="*/ 1619726 w 2476854"/>
                <a:gd name="connsiteY4" fmla="*/ 866505 h 885067"/>
                <a:gd name="connsiteX5" fmla="*/ 1249203 w 2476854"/>
                <a:gd name="connsiteY5" fmla="*/ 883650 h 885067"/>
                <a:gd name="connsiteX6" fmla="*/ 444341 w 2476854"/>
                <a:gd name="connsiteY6" fmla="*/ 771255 h 885067"/>
                <a:gd name="connsiteX7" fmla="*/ 46196 w 2476854"/>
                <a:gd name="connsiteY7" fmla="*/ 457883 h 885067"/>
                <a:gd name="connsiteX8" fmla="*/ 9048 w 2476854"/>
                <a:gd name="connsiteY8" fmla="*/ 244523 h 885067"/>
                <a:gd name="connsiteX9" fmla="*/ 230028 w 2476854"/>
                <a:gd name="connsiteY9" fmla="*/ 103553 h 885067"/>
                <a:gd name="connsiteX10" fmla="*/ 419912 w 2476854"/>
                <a:gd name="connsiteY10" fmla="*/ 67746 h 885067"/>
                <a:gd name="connsiteX11" fmla="*/ 1274953 w 2476854"/>
                <a:gd name="connsiteY11" fmla="*/ 0 h 885067"/>
                <a:gd name="connsiteX0" fmla="*/ 1274953 w 2512748"/>
                <a:gd name="connsiteY0" fmla="*/ 0 h 885067"/>
                <a:gd name="connsiteX1" fmla="*/ 2470815 w 2512748"/>
                <a:gd name="connsiteY1" fmla="*/ 257996 h 885067"/>
                <a:gd name="connsiteX2" fmla="*/ 2183606 w 2512748"/>
                <a:gd name="connsiteY2" fmla="*/ 696008 h 885067"/>
                <a:gd name="connsiteX3" fmla="*/ 1619726 w 2512748"/>
                <a:gd name="connsiteY3" fmla="*/ 866505 h 885067"/>
                <a:gd name="connsiteX4" fmla="*/ 1249203 w 2512748"/>
                <a:gd name="connsiteY4" fmla="*/ 883650 h 885067"/>
                <a:gd name="connsiteX5" fmla="*/ 444341 w 2512748"/>
                <a:gd name="connsiteY5" fmla="*/ 771255 h 885067"/>
                <a:gd name="connsiteX6" fmla="*/ 46196 w 2512748"/>
                <a:gd name="connsiteY6" fmla="*/ 457883 h 885067"/>
                <a:gd name="connsiteX7" fmla="*/ 9048 w 2512748"/>
                <a:gd name="connsiteY7" fmla="*/ 244523 h 885067"/>
                <a:gd name="connsiteX8" fmla="*/ 230028 w 2512748"/>
                <a:gd name="connsiteY8" fmla="*/ 103553 h 885067"/>
                <a:gd name="connsiteX9" fmla="*/ 419912 w 2512748"/>
                <a:gd name="connsiteY9" fmla="*/ 67746 h 885067"/>
                <a:gd name="connsiteX10" fmla="*/ 1274953 w 2512748"/>
                <a:gd name="connsiteY10" fmla="*/ 0 h 885067"/>
                <a:gd name="connsiteX0" fmla="*/ 1274953 w 2471110"/>
                <a:gd name="connsiteY0" fmla="*/ 0 h 885067"/>
                <a:gd name="connsiteX1" fmla="*/ 2470815 w 2471110"/>
                <a:gd name="connsiteY1" fmla="*/ 257996 h 885067"/>
                <a:gd name="connsiteX2" fmla="*/ 2183606 w 2471110"/>
                <a:gd name="connsiteY2" fmla="*/ 696008 h 885067"/>
                <a:gd name="connsiteX3" fmla="*/ 1619726 w 2471110"/>
                <a:gd name="connsiteY3" fmla="*/ 866505 h 885067"/>
                <a:gd name="connsiteX4" fmla="*/ 1249203 w 2471110"/>
                <a:gd name="connsiteY4" fmla="*/ 883650 h 885067"/>
                <a:gd name="connsiteX5" fmla="*/ 444341 w 2471110"/>
                <a:gd name="connsiteY5" fmla="*/ 771255 h 885067"/>
                <a:gd name="connsiteX6" fmla="*/ 46196 w 2471110"/>
                <a:gd name="connsiteY6" fmla="*/ 457883 h 885067"/>
                <a:gd name="connsiteX7" fmla="*/ 9048 w 2471110"/>
                <a:gd name="connsiteY7" fmla="*/ 244523 h 885067"/>
                <a:gd name="connsiteX8" fmla="*/ 230028 w 2471110"/>
                <a:gd name="connsiteY8" fmla="*/ 103553 h 885067"/>
                <a:gd name="connsiteX9" fmla="*/ 419912 w 2471110"/>
                <a:gd name="connsiteY9" fmla="*/ 67746 h 885067"/>
                <a:gd name="connsiteX10" fmla="*/ 1274953 w 2471110"/>
                <a:gd name="connsiteY10" fmla="*/ 0 h 885067"/>
                <a:gd name="connsiteX0" fmla="*/ 1274953 w 2471110"/>
                <a:gd name="connsiteY0" fmla="*/ 0 h 885067"/>
                <a:gd name="connsiteX1" fmla="*/ 2470815 w 2471110"/>
                <a:gd name="connsiteY1" fmla="*/ 257996 h 885067"/>
                <a:gd name="connsiteX2" fmla="*/ 2183606 w 2471110"/>
                <a:gd name="connsiteY2" fmla="*/ 696008 h 885067"/>
                <a:gd name="connsiteX3" fmla="*/ 1619726 w 2471110"/>
                <a:gd name="connsiteY3" fmla="*/ 866505 h 885067"/>
                <a:gd name="connsiteX4" fmla="*/ 1249203 w 2471110"/>
                <a:gd name="connsiteY4" fmla="*/ 883650 h 885067"/>
                <a:gd name="connsiteX5" fmla="*/ 444341 w 2471110"/>
                <a:gd name="connsiteY5" fmla="*/ 771255 h 885067"/>
                <a:gd name="connsiteX6" fmla="*/ 46196 w 2471110"/>
                <a:gd name="connsiteY6" fmla="*/ 457883 h 885067"/>
                <a:gd name="connsiteX7" fmla="*/ 9048 w 2471110"/>
                <a:gd name="connsiteY7" fmla="*/ 244523 h 885067"/>
                <a:gd name="connsiteX8" fmla="*/ 230028 w 2471110"/>
                <a:gd name="connsiteY8" fmla="*/ 103553 h 885067"/>
                <a:gd name="connsiteX9" fmla="*/ 419912 w 2471110"/>
                <a:gd name="connsiteY9" fmla="*/ 67746 h 885067"/>
                <a:gd name="connsiteX10" fmla="*/ 1274953 w 2471110"/>
                <a:gd name="connsiteY10" fmla="*/ 0 h 885067"/>
                <a:gd name="connsiteX0" fmla="*/ 1274953 w 2470815"/>
                <a:gd name="connsiteY0" fmla="*/ 0 h 885067"/>
                <a:gd name="connsiteX1" fmla="*/ 2470815 w 2470815"/>
                <a:gd name="connsiteY1" fmla="*/ 257996 h 885067"/>
                <a:gd name="connsiteX2" fmla="*/ 2183606 w 2470815"/>
                <a:gd name="connsiteY2" fmla="*/ 696008 h 885067"/>
                <a:gd name="connsiteX3" fmla="*/ 1619726 w 2470815"/>
                <a:gd name="connsiteY3" fmla="*/ 866505 h 885067"/>
                <a:gd name="connsiteX4" fmla="*/ 1249203 w 2470815"/>
                <a:gd name="connsiteY4" fmla="*/ 883650 h 885067"/>
                <a:gd name="connsiteX5" fmla="*/ 444341 w 2470815"/>
                <a:gd name="connsiteY5" fmla="*/ 771255 h 885067"/>
                <a:gd name="connsiteX6" fmla="*/ 46196 w 2470815"/>
                <a:gd name="connsiteY6" fmla="*/ 457883 h 885067"/>
                <a:gd name="connsiteX7" fmla="*/ 9048 w 2470815"/>
                <a:gd name="connsiteY7" fmla="*/ 244523 h 885067"/>
                <a:gd name="connsiteX8" fmla="*/ 230028 w 2470815"/>
                <a:gd name="connsiteY8" fmla="*/ 103553 h 885067"/>
                <a:gd name="connsiteX9" fmla="*/ 419912 w 2470815"/>
                <a:gd name="connsiteY9" fmla="*/ 67746 h 885067"/>
                <a:gd name="connsiteX10" fmla="*/ 1274953 w 2470815"/>
                <a:gd name="connsiteY10" fmla="*/ 0 h 885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0815" h="885067">
                  <a:moveTo>
                    <a:pt x="1274953" y="0"/>
                  </a:moveTo>
                  <a:cubicBezTo>
                    <a:pt x="1942782" y="0"/>
                    <a:pt x="2454129" y="126917"/>
                    <a:pt x="2470815" y="257996"/>
                  </a:cubicBezTo>
                  <a:cubicBezTo>
                    <a:pt x="2468744" y="470777"/>
                    <a:pt x="2325454" y="594590"/>
                    <a:pt x="2183606" y="696008"/>
                  </a:cubicBezTo>
                  <a:cubicBezTo>
                    <a:pt x="2041758" y="797426"/>
                    <a:pt x="1817846" y="843645"/>
                    <a:pt x="1619726" y="866505"/>
                  </a:cubicBezTo>
                  <a:cubicBezTo>
                    <a:pt x="1496853" y="880793"/>
                    <a:pt x="1373028" y="888413"/>
                    <a:pt x="1249203" y="883650"/>
                  </a:cubicBezTo>
                  <a:cubicBezTo>
                    <a:pt x="976788" y="873173"/>
                    <a:pt x="705326" y="859838"/>
                    <a:pt x="444341" y="771255"/>
                  </a:cubicBezTo>
                  <a:cubicBezTo>
                    <a:pt x="274796" y="714105"/>
                    <a:pt x="137636" y="613140"/>
                    <a:pt x="46196" y="457883"/>
                  </a:cubicBezTo>
                  <a:cubicBezTo>
                    <a:pt x="7143" y="392160"/>
                    <a:pt x="-12859" y="321675"/>
                    <a:pt x="9048" y="244523"/>
                  </a:cubicBezTo>
                  <a:cubicBezTo>
                    <a:pt x="55721" y="154988"/>
                    <a:pt x="141446" y="126413"/>
                    <a:pt x="230028" y="103553"/>
                  </a:cubicBezTo>
                  <a:cubicBezTo>
                    <a:pt x="298505" y="74090"/>
                    <a:pt x="245758" y="85005"/>
                    <a:pt x="419912" y="67746"/>
                  </a:cubicBezTo>
                  <a:cubicBezTo>
                    <a:pt x="638736" y="25889"/>
                    <a:pt x="941039" y="0"/>
                    <a:pt x="127495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9" name="Freeform: Shape 6">
              <a:extLst>
                <a:ext uri="{FF2B5EF4-FFF2-40B4-BE49-F238E27FC236}">
                  <a16:creationId xmlns:a16="http://schemas.microsoft.com/office/drawing/2014/main" id="{8A2705F8-5206-4F05-BA59-A9693F2A0659}"/>
                </a:ext>
              </a:extLst>
            </p:cNvPr>
            <p:cNvSpPr/>
            <p:nvPr/>
          </p:nvSpPr>
          <p:spPr>
            <a:xfrm>
              <a:off x="4622028" y="6023970"/>
              <a:ext cx="581025" cy="219075"/>
            </a:xfrm>
            <a:custGeom>
              <a:avLst/>
              <a:gdLst>
                <a:gd name="connsiteX0" fmla="*/ 20456 w 581025"/>
                <a:gd name="connsiteY0" fmla="*/ 226357 h 219075"/>
                <a:gd name="connsiteX1" fmla="*/ 74749 w 581025"/>
                <a:gd name="connsiteY1" fmla="*/ 38714 h 219075"/>
                <a:gd name="connsiteX2" fmla="*/ 370976 w 581025"/>
                <a:gd name="connsiteY2" fmla="*/ 3471 h 219075"/>
                <a:gd name="connsiteX3" fmla="*/ 534806 w 581025"/>
                <a:gd name="connsiteY3" fmla="*/ 36809 h 219075"/>
                <a:gd name="connsiteX4" fmla="*/ 575764 w 581025"/>
                <a:gd name="connsiteY4" fmla="*/ 150157 h 219075"/>
                <a:gd name="connsiteX5" fmla="*/ 275726 w 581025"/>
                <a:gd name="connsiteY5" fmla="*/ 215879 h 219075"/>
                <a:gd name="connsiteX6" fmla="*/ 171904 w 581025"/>
                <a:gd name="connsiteY6" fmla="*/ 211116 h 219075"/>
                <a:gd name="connsiteX7" fmla="*/ 35696 w 581025"/>
                <a:gd name="connsiteY7" fmla="*/ 170159 h 219075"/>
                <a:gd name="connsiteX8" fmla="*/ 20456 w 581025"/>
                <a:gd name="connsiteY8" fmla="*/ 226357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1025" h="219075">
                  <a:moveTo>
                    <a:pt x="20456" y="226357"/>
                  </a:moveTo>
                  <a:cubicBezTo>
                    <a:pt x="-23359" y="168254"/>
                    <a:pt x="7121" y="58716"/>
                    <a:pt x="74749" y="38714"/>
                  </a:cubicBezTo>
                  <a:cubicBezTo>
                    <a:pt x="170951" y="10139"/>
                    <a:pt x="270964" y="-7959"/>
                    <a:pt x="370976" y="3471"/>
                  </a:cubicBezTo>
                  <a:cubicBezTo>
                    <a:pt x="425269" y="10139"/>
                    <a:pt x="482419" y="13949"/>
                    <a:pt x="534806" y="36809"/>
                  </a:cubicBezTo>
                  <a:cubicBezTo>
                    <a:pt x="579574" y="56811"/>
                    <a:pt x="599576" y="106341"/>
                    <a:pt x="575764" y="150157"/>
                  </a:cubicBezTo>
                  <a:cubicBezTo>
                    <a:pt x="484324" y="213021"/>
                    <a:pt x="380501" y="218736"/>
                    <a:pt x="275726" y="215879"/>
                  </a:cubicBezTo>
                  <a:cubicBezTo>
                    <a:pt x="241436" y="214926"/>
                    <a:pt x="206194" y="213974"/>
                    <a:pt x="171904" y="211116"/>
                  </a:cubicBezTo>
                  <a:cubicBezTo>
                    <a:pt x="124279" y="206354"/>
                    <a:pt x="78559" y="193971"/>
                    <a:pt x="35696" y="170159"/>
                  </a:cubicBezTo>
                  <a:cubicBezTo>
                    <a:pt x="27124" y="188257"/>
                    <a:pt x="41411" y="212069"/>
                    <a:pt x="20456" y="226357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0" name="Group 7">
              <a:extLst>
                <a:ext uri="{FF2B5EF4-FFF2-40B4-BE49-F238E27FC236}">
                  <a16:creationId xmlns:a16="http://schemas.microsoft.com/office/drawing/2014/main" id="{E085B48D-982D-443A-9553-C83297581DE3}"/>
                </a:ext>
              </a:extLst>
            </p:cNvPr>
            <p:cNvGrpSpPr/>
            <p:nvPr/>
          </p:nvGrpSpPr>
          <p:grpSpPr>
            <a:xfrm>
              <a:off x="5785214" y="6136921"/>
              <a:ext cx="782971" cy="492274"/>
              <a:chOff x="5785214" y="6136921"/>
              <a:chExt cx="782971" cy="492274"/>
            </a:xfrm>
          </p:grpSpPr>
          <p:sp>
            <p:nvSpPr>
              <p:cNvPr id="288" name="Freeform: Shape 35">
                <a:extLst>
                  <a:ext uri="{FF2B5EF4-FFF2-40B4-BE49-F238E27FC236}">
                    <a16:creationId xmlns:a16="http://schemas.microsoft.com/office/drawing/2014/main" id="{FA17C4D8-A4D6-4E19-B618-60A044E7DAE2}"/>
                  </a:ext>
                </a:extLst>
              </p:cNvPr>
              <p:cNvSpPr/>
              <p:nvPr/>
            </p:nvSpPr>
            <p:spPr>
              <a:xfrm>
                <a:off x="5796706" y="6136921"/>
                <a:ext cx="771479" cy="432741"/>
              </a:xfrm>
              <a:custGeom>
                <a:avLst/>
                <a:gdLst>
                  <a:gd name="connsiteX0" fmla="*/ 474553 w 771479"/>
                  <a:gd name="connsiteY0" fmla="*/ 57 h 432741"/>
                  <a:gd name="connsiteX1" fmla="*/ 674578 w 771479"/>
                  <a:gd name="connsiteY1" fmla="*/ 53397 h 432741"/>
                  <a:gd name="connsiteX2" fmla="*/ 764113 w 771479"/>
                  <a:gd name="connsiteY2" fmla="*/ 291522 h 432741"/>
                  <a:gd name="connsiteX3" fmla="*/ 689818 w 771479"/>
                  <a:gd name="connsiteY3" fmla="*/ 394392 h 432741"/>
                  <a:gd name="connsiteX4" fmla="*/ 282148 w 771479"/>
                  <a:gd name="connsiteY4" fmla="*/ 298189 h 432741"/>
                  <a:gd name="connsiteX5" fmla="*/ 252859 w 771479"/>
                  <a:gd name="connsiteY5" fmla="*/ 210917 h 432741"/>
                  <a:gd name="connsiteX6" fmla="*/ 256736 w 771479"/>
                  <a:gd name="connsiteY6" fmla="*/ 175476 h 432741"/>
                  <a:gd name="connsiteX7" fmla="*/ 248530 w 771479"/>
                  <a:gd name="connsiteY7" fmla="*/ 242945 h 432741"/>
                  <a:gd name="connsiteX8" fmla="*/ 255478 w 771479"/>
                  <a:gd name="connsiteY8" fmla="*/ 326765 h 432741"/>
                  <a:gd name="connsiteX9" fmla="*/ 229761 w 771479"/>
                  <a:gd name="connsiteY9" fmla="*/ 345815 h 432741"/>
                  <a:gd name="connsiteX10" fmla="*/ 16401 w 771479"/>
                  <a:gd name="connsiteY10" fmla="*/ 304857 h 432741"/>
                  <a:gd name="connsiteX11" fmla="*/ 59263 w 771479"/>
                  <a:gd name="connsiteY11" fmla="*/ 195320 h 432741"/>
                  <a:gd name="connsiteX12" fmla="*/ 182136 w 771479"/>
                  <a:gd name="connsiteY12" fmla="*/ 171507 h 432741"/>
                  <a:gd name="connsiteX13" fmla="*/ 258725 w 771479"/>
                  <a:gd name="connsiteY13" fmla="*/ 159125 h 432741"/>
                  <a:gd name="connsiteX14" fmla="*/ 258229 w 771479"/>
                  <a:gd name="connsiteY14" fmla="*/ 163209 h 432741"/>
                  <a:gd name="connsiteX15" fmla="*/ 282148 w 771479"/>
                  <a:gd name="connsiteY15" fmla="*/ 117214 h 432741"/>
                  <a:gd name="connsiteX16" fmla="*/ 474553 w 771479"/>
                  <a:gd name="connsiteY16" fmla="*/ 57 h 432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71479" h="432741">
                    <a:moveTo>
                      <a:pt x="474553" y="57"/>
                    </a:moveTo>
                    <a:cubicBezTo>
                      <a:pt x="546943" y="-895"/>
                      <a:pt x="614571" y="9582"/>
                      <a:pt x="674578" y="53397"/>
                    </a:cubicBezTo>
                    <a:cubicBezTo>
                      <a:pt x="756493" y="113405"/>
                      <a:pt x="786973" y="192462"/>
                      <a:pt x="764113" y="291522"/>
                    </a:cubicBezTo>
                    <a:cubicBezTo>
                      <a:pt x="761256" y="342005"/>
                      <a:pt x="726966" y="370580"/>
                      <a:pt x="689818" y="394392"/>
                    </a:cubicBezTo>
                    <a:cubicBezTo>
                      <a:pt x="565993" y="473450"/>
                      <a:pt x="358348" y="424872"/>
                      <a:pt x="282148" y="298189"/>
                    </a:cubicBezTo>
                    <a:cubicBezTo>
                      <a:pt x="266432" y="272472"/>
                      <a:pt x="254764" y="242231"/>
                      <a:pt x="252859" y="210917"/>
                    </a:cubicBezTo>
                    <a:lnTo>
                      <a:pt x="256736" y="175476"/>
                    </a:lnTo>
                    <a:lnTo>
                      <a:pt x="248530" y="242945"/>
                    </a:lnTo>
                    <a:cubicBezTo>
                      <a:pt x="246051" y="270806"/>
                      <a:pt x="246430" y="298667"/>
                      <a:pt x="255478" y="326765"/>
                    </a:cubicBezTo>
                    <a:cubicBezTo>
                      <a:pt x="264051" y="352482"/>
                      <a:pt x="242143" y="345815"/>
                      <a:pt x="229761" y="345815"/>
                    </a:cubicBezTo>
                    <a:cubicBezTo>
                      <a:pt x="156418" y="345815"/>
                      <a:pt x="81171" y="351530"/>
                      <a:pt x="16401" y="304857"/>
                    </a:cubicBezTo>
                    <a:cubicBezTo>
                      <a:pt x="-12015" y="279775"/>
                      <a:pt x="-6995" y="217545"/>
                      <a:pt x="59263" y="195320"/>
                    </a:cubicBezTo>
                    <a:cubicBezTo>
                      <a:pt x="98316" y="181985"/>
                      <a:pt x="139273" y="168650"/>
                      <a:pt x="182136" y="171507"/>
                    </a:cubicBezTo>
                    <a:cubicBezTo>
                      <a:pt x="206901" y="174365"/>
                      <a:pt x="235865" y="171507"/>
                      <a:pt x="258725" y="159125"/>
                    </a:cubicBezTo>
                    <a:lnTo>
                      <a:pt x="258229" y="163209"/>
                    </a:lnTo>
                    <a:lnTo>
                      <a:pt x="282148" y="117214"/>
                    </a:lnTo>
                    <a:cubicBezTo>
                      <a:pt x="323106" y="40062"/>
                      <a:pt x="385018" y="1009"/>
                      <a:pt x="474553" y="57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89" name="Freeform: Shape 36">
                <a:extLst>
                  <a:ext uri="{FF2B5EF4-FFF2-40B4-BE49-F238E27FC236}">
                    <a16:creationId xmlns:a16="http://schemas.microsoft.com/office/drawing/2014/main" id="{6DCA6853-CD08-4B12-ACA9-A65D303A5E9C}"/>
                  </a:ext>
                </a:extLst>
              </p:cNvPr>
              <p:cNvSpPr/>
              <p:nvPr/>
            </p:nvSpPr>
            <p:spPr>
              <a:xfrm>
                <a:off x="5785214" y="6254136"/>
                <a:ext cx="777018" cy="375059"/>
              </a:xfrm>
              <a:custGeom>
                <a:avLst/>
                <a:gdLst>
                  <a:gd name="connsiteX0" fmla="*/ 293119 w 771525"/>
                  <a:gd name="connsiteY0" fmla="*/ 668 h 371475"/>
                  <a:gd name="connsiteX1" fmla="*/ 449329 w 771525"/>
                  <a:gd name="connsiteY1" fmla="*/ 284513 h 371475"/>
                  <a:gd name="connsiteX2" fmla="*/ 598872 w 771525"/>
                  <a:gd name="connsiteY2" fmla="*/ 302611 h 371475"/>
                  <a:gd name="connsiteX3" fmla="*/ 774132 w 771525"/>
                  <a:gd name="connsiteY3" fmla="*/ 174023 h 371475"/>
                  <a:gd name="connsiteX4" fmla="*/ 639829 w 771525"/>
                  <a:gd name="connsiteY4" fmla="*/ 363571 h 371475"/>
                  <a:gd name="connsiteX5" fmla="*/ 452187 w 771525"/>
                  <a:gd name="connsiteY5" fmla="*/ 366429 h 371475"/>
                  <a:gd name="connsiteX6" fmla="*/ 220729 w 771525"/>
                  <a:gd name="connsiteY6" fmla="*/ 360713 h 371475"/>
                  <a:gd name="connsiteX7" fmla="*/ 41659 w 771525"/>
                  <a:gd name="connsiteY7" fmla="*/ 294991 h 371475"/>
                  <a:gd name="connsiteX8" fmla="*/ 5464 w 771525"/>
                  <a:gd name="connsiteY8" fmla="*/ 188311 h 371475"/>
                  <a:gd name="connsiteX9" fmla="*/ 48327 w 771525"/>
                  <a:gd name="connsiteY9" fmla="*/ 185454 h 371475"/>
                  <a:gd name="connsiteX10" fmla="*/ 215014 w 771525"/>
                  <a:gd name="connsiteY10" fmla="*/ 215934 h 371475"/>
                  <a:gd name="connsiteX11" fmla="*/ 247399 w 771525"/>
                  <a:gd name="connsiteY11" fmla="*/ 179738 h 371475"/>
                  <a:gd name="connsiteX12" fmla="*/ 264544 w 771525"/>
                  <a:gd name="connsiteY12" fmla="*/ 42579 h 371475"/>
                  <a:gd name="connsiteX13" fmla="*/ 293119 w 771525"/>
                  <a:gd name="connsiteY13" fmla="*/ 668 h 371475"/>
                  <a:gd name="connsiteX0" fmla="*/ 293119 w 776496"/>
                  <a:gd name="connsiteY0" fmla="*/ 1322 h 376381"/>
                  <a:gd name="connsiteX1" fmla="*/ 449329 w 776496"/>
                  <a:gd name="connsiteY1" fmla="*/ 285167 h 376381"/>
                  <a:gd name="connsiteX2" fmla="*/ 598872 w 776496"/>
                  <a:gd name="connsiteY2" fmla="*/ 303265 h 376381"/>
                  <a:gd name="connsiteX3" fmla="*/ 774132 w 776496"/>
                  <a:gd name="connsiteY3" fmla="*/ 174677 h 376381"/>
                  <a:gd name="connsiteX4" fmla="*/ 639829 w 776496"/>
                  <a:gd name="connsiteY4" fmla="*/ 364225 h 376381"/>
                  <a:gd name="connsiteX5" fmla="*/ 452187 w 776496"/>
                  <a:gd name="connsiteY5" fmla="*/ 367083 h 376381"/>
                  <a:gd name="connsiteX6" fmla="*/ 220729 w 776496"/>
                  <a:gd name="connsiteY6" fmla="*/ 361367 h 376381"/>
                  <a:gd name="connsiteX7" fmla="*/ 41659 w 776496"/>
                  <a:gd name="connsiteY7" fmla="*/ 295645 h 376381"/>
                  <a:gd name="connsiteX8" fmla="*/ 5464 w 776496"/>
                  <a:gd name="connsiteY8" fmla="*/ 188965 h 376381"/>
                  <a:gd name="connsiteX9" fmla="*/ 48327 w 776496"/>
                  <a:gd name="connsiteY9" fmla="*/ 186108 h 376381"/>
                  <a:gd name="connsiteX10" fmla="*/ 215014 w 776496"/>
                  <a:gd name="connsiteY10" fmla="*/ 216588 h 376381"/>
                  <a:gd name="connsiteX11" fmla="*/ 247399 w 776496"/>
                  <a:gd name="connsiteY11" fmla="*/ 180392 h 376381"/>
                  <a:gd name="connsiteX12" fmla="*/ 293119 w 776496"/>
                  <a:gd name="connsiteY12" fmla="*/ 1322 h 376381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87655 w 771032"/>
                  <a:gd name="connsiteY0" fmla="*/ 0 h 375059"/>
                  <a:gd name="connsiteX1" fmla="*/ 443865 w 771032"/>
                  <a:gd name="connsiteY1" fmla="*/ 283845 h 375059"/>
                  <a:gd name="connsiteX2" fmla="*/ 593408 w 771032"/>
                  <a:gd name="connsiteY2" fmla="*/ 301943 h 375059"/>
                  <a:gd name="connsiteX3" fmla="*/ 768668 w 771032"/>
                  <a:gd name="connsiteY3" fmla="*/ 173355 h 375059"/>
                  <a:gd name="connsiteX4" fmla="*/ 634365 w 771032"/>
                  <a:gd name="connsiteY4" fmla="*/ 362903 h 375059"/>
                  <a:gd name="connsiteX5" fmla="*/ 446723 w 771032"/>
                  <a:gd name="connsiteY5" fmla="*/ 365761 h 375059"/>
                  <a:gd name="connsiteX6" fmla="*/ 215265 w 771032"/>
                  <a:gd name="connsiteY6" fmla="*/ 360045 h 375059"/>
                  <a:gd name="connsiteX7" fmla="*/ 36195 w 771032"/>
                  <a:gd name="connsiteY7" fmla="*/ 294323 h 375059"/>
                  <a:gd name="connsiteX8" fmla="*/ 0 w 771032"/>
                  <a:gd name="connsiteY8" fmla="*/ 167037 h 375059"/>
                  <a:gd name="connsiteX9" fmla="*/ 209550 w 771032"/>
                  <a:gd name="connsiteY9" fmla="*/ 215266 h 375059"/>
                  <a:gd name="connsiteX10" fmla="*/ 241935 w 771032"/>
                  <a:gd name="connsiteY10" fmla="*/ 179070 h 375059"/>
                  <a:gd name="connsiteX11" fmla="*/ 287655 w 771032"/>
                  <a:gd name="connsiteY11" fmla="*/ 0 h 375059"/>
                  <a:gd name="connsiteX0" fmla="*/ 279928 w 763305"/>
                  <a:gd name="connsiteY0" fmla="*/ 0 h 375059"/>
                  <a:gd name="connsiteX1" fmla="*/ 436138 w 763305"/>
                  <a:gd name="connsiteY1" fmla="*/ 283845 h 375059"/>
                  <a:gd name="connsiteX2" fmla="*/ 585681 w 763305"/>
                  <a:gd name="connsiteY2" fmla="*/ 301943 h 375059"/>
                  <a:gd name="connsiteX3" fmla="*/ 760941 w 763305"/>
                  <a:gd name="connsiteY3" fmla="*/ 173355 h 375059"/>
                  <a:gd name="connsiteX4" fmla="*/ 626638 w 763305"/>
                  <a:gd name="connsiteY4" fmla="*/ 362903 h 375059"/>
                  <a:gd name="connsiteX5" fmla="*/ 438996 w 763305"/>
                  <a:gd name="connsiteY5" fmla="*/ 365761 h 375059"/>
                  <a:gd name="connsiteX6" fmla="*/ 207538 w 763305"/>
                  <a:gd name="connsiteY6" fmla="*/ 360045 h 375059"/>
                  <a:gd name="connsiteX7" fmla="*/ 28468 w 763305"/>
                  <a:gd name="connsiteY7" fmla="*/ 294323 h 375059"/>
                  <a:gd name="connsiteX8" fmla="*/ 0 w 763305"/>
                  <a:gd name="connsiteY8" fmla="*/ 141280 h 375059"/>
                  <a:gd name="connsiteX9" fmla="*/ 201823 w 763305"/>
                  <a:gd name="connsiteY9" fmla="*/ 215266 h 375059"/>
                  <a:gd name="connsiteX10" fmla="*/ 234208 w 763305"/>
                  <a:gd name="connsiteY10" fmla="*/ 179070 h 375059"/>
                  <a:gd name="connsiteX11" fmla="*/ 279928 w 763305"/>
                  <a:gd name="connsiteY11" fmla="*/ 0 h 375059"/>
                  <a:gd name="connsiteX0" fmla="*/ 293641 w 777018"/>
                  <a:gd name="connsiteY0" fmla="*/ 0 h 375059"/>
                  <a:gd name="connsiteX1" fmla="*/ 449851 w 777018"/>
                  <a:gd name="connsiteY1" fmla="*/ 283845 h 375059"/>
                  <a:gd name="connsiteX2" fmla="*/ 599394 w 777018"/>
                  <a:gd name="connsiteY2" fmla="*/ 301943 h 375059"/>
                  <a:gd name="connsiteX3" fmla="*/ 774654 w 777018"/>
                  <a:gd name="connsiteY3" fmla="*/ 173355 h 375059"/>
                  <a:gd name="connsiteX4" fmla="*/ 640351 w 777018"/>
                  <a:gd name="connsiteY4" fmla="*/ 362903 h 375059"/>
                  <a:gd name="connsiteX5" fmla="*/ 452709 w 777018"/>
                  <a:gd name="connsiteY5" fmla="*/ 365761 h 375059"/>
                  <a:gd name="connsiteX6" fmla="*/ 221251 w 777018"/>
                  <a:gd name="connsiteY6" fmla="*/ 360045 h 375059"/>
                  <a:gd name="connsiteX7" fmla="*/ 42181 w 777018"/>
                  <a:gd name="connsiteY7" fmla="*/ 294323 h 375059"/>
                  <a:gd name="connsiteX8" fmla="*/ 13713 w 777018"/>
                  <a:gd name="connsiteY8" fmla="*/ 141280 h 375059"/>
                  <a:gd name="connsiteX9" fmla="*/ 215536 w 777018"/>
                  <a:gd name="connsiteY9" fmla="*/ 215266 h 375059"/>
                  <a:gd name="connsiteX10" fmla="*/ 247921 w 777018"/>
                  <a:gd name="connsiteY10" fmla="*/ 179070 h 375059"/>
                  <a:gd name="connsiteX11" fmla="*/ 293641 w 777018"/>
                  <a:gd name="connsiteY11" fmla="*/ 0 h 375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7018" h="375059">
                    <a:moveTo>
                      <a:pt x="293641" y="0"/>
                    </a:moveTo>
                    <a:cubicBezTo>
                      <a:pt x="249652" y="130386"/>
                      <a:pt x="325074" y="244793"/>
                      <a:pt x="449851" y="283845"/>
                    </a:cubicBezTo>
                    <a:cubicBezTo>
                      <a:pt x="497476" y="299086"/>
                      <a:pt x="547959" y="310516"/>
                      <a:pt x="599394" y="301943"/>
                    </a:cubicBezTo>
                    <a:cubicBezTo>
                      <a:pt x="679404" y="288608"/>
                      <a:pt x="739411" y="246698"/>
                      <a:pt x="774654" y="173355"/>
                    </a:cubicBezTo>
                    <a:cubicBezTo>
                      <a:pt x="789894" y="260986"/>
                      <a:pt x="729886" y="340995"/>
                      <a:pt x="640351" y="362903"/>
                    </a:cubicBezTo>
                    <a:cubicBezTo>
                      <a:pt x="576534" y="379095"/>
                      <a:pt x="517479" y="378143"/>
                      <a:pt x="452709" y="365761"/>
                    </a:cubicBezTo>
                    <a:cubicBezTo>
                      <a:pt x="377461" y="352425"/>
                      <a:pt x="298404" y="361950"/>
                      <a:pt x="221251" y="360045"/>
                    </a:cubicBezTo>
                    <a:cubicBezTo>
                      <a:pt x="154576" y="358141"/>
                      <a:pt x="94569" y="333375"/>
                      <a:pt x="42181" y="294323"/>
                    </a:cubicBezTo>
                    <a:cubicBezTo>
                      <a:pt x="8844" y="270511"/>
                      <a:pt x="-16982" y="178321"/>
                      <a:pt x="13713" y="141280"/>
                    </a:cubicBezTo>
                    <a:cubicBezTo>
                      <a:pt x="60636" y="189923"/>
                      <a:pt x="175214" y="216695"/>
                      <a:pt x="215536" y="215266"/>
                    </a:cubicBezTo>
                    <a:cubicBezTo>
                      <a:pt x="243159" y="215266"/>
                      <a:pt x="254589" y="212408"/>
                      <a:pt x="247921" y="179070"/>
                    </a:cubicBezTo>
                    <a:cubicBezTo>
                      <a:pt x="260939" y="143192"/>
                      <a:pt x="249683" y="80417"/>
                      <a:pt x="29364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61" name="Freeform: Shape 8">
              <a:extLst>
                <a:ext uri="{FF2B5EF4-FFF2-40B4-BE49-F238E27FC236}">
                  <a16:creationId xmlns:a16="http://schemas.microsoft.com/office/drawing/2014/main" id="{0F9E8239-04FA-460E-AD84-4957F7B33791}"/>
                </a:ext>
              </a:extLst>
            </p:cNvPr>
            <p:cNvSpPr/>
            <p:nvPr/>
          </p:nvSpPr>
          <p:spPr>
            <a:xfrm>
              <a:off x="4632959" y="6162458"/>
              <a:ext cx="561975" cy="180975"/>
            </a:xfrm>
            <a:custGeom>
              <a:avLst/>
              <a:gdLst>
                <a:gd name="connsiteX0" fmla="*/ 9525 w 561975"/>
                <a:gd name="connsiteY0" fmla="*/ 87868 h 180975"/>
                <a:gd name="connsiteX1" fmla="*/ 0 w 561975"/>
                <a:gd name="connsiteY1" fmla="*/ 7858 h 180975"/>
                <a:gd name="connsiteX2" fmla="*/ 102870 w 561975"/>
                <a:gd name="connsiteY2" fmla="*/ 48816 h 180975"/>
                <a:gd name="connsiteX3" fmla="*/ 502920 w 561975"/>
                <a:gd name="connsiteY3" fmla="*/ 32623 h 180975"/>
                <a:gd name="connsiteX4" fmla="*/ 545783 w 561975"/>
                <a:gd name="connsiteY4" fmla="*/ 5953 h 180975"/>
                <a:gd name="connsiteX5" fmla="*/ 564833 w 561975"/>
                <a:gd name="connsiteY5" fmla="*/ 11668 h 180975"/>
                <a:gd name="connsiteX6" fmla="*/ 394335 w 561975"/>
                <a:gd name="connsiteY6" fmla="*/ 181213 h 180975"/>
                <a:gd name="connsiteX7" fmla="*/ 147638 w 561975"/>
                <a:gd name="connsiteY7" fmla="*/ 184071 h 180975"/>
                <a:gd name="connsiteX8" fmla="*/ 9525 w 561975"/>
                <a:gd name="connsiteY8" fmla="*/ 87868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1975" h="180975">
                  <a:moveTo>
                    <a:pt x="9525" y="87868"/>
                  </a:moveTo>
                  <a:cubicBezTo>
                    <a:pt x="12383" y="63103"/>
                    <a:pt x="9525" y="38338"/>
                    <a:pt x="0" y="7858"/>
                  </a:cubicBezTo>
                  <a:cubicBezTo>
                    <a:pt x="38100" y="24051"/>
                    <a:pt x="69533" y="44053"/>
                    <a:pt x="102870" y="48816"/>
                  </a:cubicBezTo>
                  <a:cubicBezTo>
                    <a:pt x="237173" y="70723"/>
                    <a:pt x="370523" y="76438"/>
                    <a:pt x="502920" y="32623"/>
                  </a:cubicBezTo>
                  <a:cubicBezTo>
                    <a:pt x="521018" y="26908"/>
                    <a:pt x="533400" y="18335"/>
                    <a:pt x="545783" y="5953"/>
                  </a:cubicBezTo>
                  <a:cubicBezTo>
                    <a:pt x="555308" y="-3572"/>
                    <a:pt x="561975" y="-1667"/>
                    <a:pt x="564833" y="11668"/>
                  </a:cubicBezTo>
                  <a:cubicBezTo>
                    <a:pt x="573405" y="139303"/>
                    <a:pt x="493395" y="167878"/>
                    <a:pt x="394335" y="181213"/>
                  </a:cubicBezTo>
                  <a:cubicBezTo>
                    <a:pt x="313373" y="191691"/>
                    <a:pt x="229553" y="188833"/>
                    <a:pt x="147638" y="184071"/>
                  </a:cubicBezTo>
                  <a:cubicBezTo>
                    <a:pt x="79058" y="179308"/>
                    <a:pt x="19050" y="137398"/>
                    <a:pt x="9525" y="8786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9">
              <a:extLst>
                <a:ext uri="{FF2B5EF4-FFF2-40B4-BE49-F238E27FC236}">
                  <a16:creationId xmlns:a16="http://schemas.microsoft.com/office/drawing/2014/main" id="{61496F5E-A943-4E2D-B856-49ECA3CA9966}"/>
                </a:ext>
              </a:extLst>
            </p:cNvPr>
            <p:cNvSpPr/>
            <p:nvPr/>
          </p:nvSpPr>
          <p:spPr>
            <a:xfrm>
              <a:off x="5030716" y="1289195"/>
              <a:ext cx="1606064" cy="419422"/>
            </a:xfrm>
            <a:custGeom>
              <a:avLst/>
              <a:gdLst>
                <a:gd name="connsiteX0" fmla="*/ 830848 w 1606064"/>
                <a:gd name="connsiteY0" fmla="*/ 35 h 419422"/>
                <a:gd name="connsiteX1" fmla="*/ 1327220 w 1606064"/>
                <a:gd name="connsiteY1" fmla="*/ 36706 h 419422"/>
                <a:gd name="connsiteX2" fmla="*/ 1505337 w 1606064"/>
                <a:gd name="connsiteY2" fmla="*/ 84331 h 419422"/>
                <a:gd name="connsiteX3" fmla="*/ 1606064 w 1606064"/>
                <a:gd name="connsiteY3" fmla="*/ 186398 h 419422"/>
                <a:gd name="connsiteX4" fmla="*/ 1605192 w 1606064"/>
                <a:gd name="connsiteY4" fmla="*/ 217748 h 419422"/>
                <a:gd name="connsiteX5" fmla="*/ 1606063 w 1606064"/>
                <a:gd name="connsiteY5" fmla="*/ 227191 h 419422"/>
                <a:gd name="connsiteX6" fmla="*/ 1527572 w 1606064"/>
                <a:gd name="connsiteY6" fmla="*/ 321757 h 419422"/>
                <a:gd name="connsiteX7" fmla="*/ 1272302 w 1606064"/>
                <a:gd name="connsiteY7" fmla="*/ 390337 h 419422"/>
                <a:gd name="connsiteX8" fmla="*/ 775216 w 1606064"/>
                <a:gd name="connsiteY8" fmla="*/ 419388 h 419422"/>
                <a:gd name="connsiteX9" fmla="*/ 278844 w 1606064"/>
                <a:gd name="connsiteY9" fmla="*/ 382717 h 419422"/>
                <a:gd name="connsiteX10" fmla="*/ 100727 w 1606064"/>
                <a:gd name="connsiteY10" fmla="*/ 335092 h 419422"/>
                <a:gd name="connsiteX11" fmla="*/ 0 w 1606064"/>
                <a:gd name="connsiteY11" fmla="*/ 233025 h 419422"/>
                <a:gd name="connsiteX12" fmla="*/ 873 w 1606064"/>
                <a:gd name="connsiteY12" fmla="*/ 201676 h 419422"/>
                <a:gd name="connsiteX13" fmla="*/ 1 w 1606064"/>
                <a:gd name="connsiteY13" fmla="*/ 192232 h 419422"/>
                <a:gd name="connsiteX14" fmla="*/ 78492 w 1606064"/>
                <a:gd name="connsiteY14" fmla="*/ 97666 h 419422"/>
                <a:gd name="connsiteX15" fmla="*/ 333762 w 1606064"/>
                <a:gd name="connsiteY15" fmla="*/ 29086 h 419422"/>
                <a:gd name="connsiteX16" fmla="*/ 830848 w 1606064"/>
                <a:gd name="connsiteY16" fmla="*/ 35 h 419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06064" h="419422">
                  <a:moveTo>
                    <a:pt x="830848" y="35"/>
                  </a:moveTo>
                  <a:cubicBezTo>
                    <a:pt x="996464" y="750"/>
                    <a:pt x="1161961" y="12418"/>
                    <a:pt x="1327220" y="36706"/>
                  </a:cubicBezTo>
                  <a:cubicBezTo>
                    <a:pt x="1388180" y="45279"/>
                    <a:pt x="1448187" y="61471"/>
                    <a:pt x="1505337" y="84331"/>
                  </a:cubicBezTo>
                  <a:cubicBezTo>
                    <a:pt x="1573203" y="112192"/>
                    <a:pt x="1600885" y="136302"/>
                    <a:pt x="1606064" y="186398"/>
                  </a:cubicBezTo>
                  <a:lnTo>
                    <a:pt x="1605192" y="217748"/>
                  </a:lnTo>
                  <a:lnTo>
                    <a:pt x="1606063" y="227191"/>
                  </a:lnTo>
                  <a:cubicBezTo>
                    <a:pt x="1603474" y="267821"/>
                    <a:pt x="1579721" y="295325"/>
                    <a:pt x="1527572" y="321757"/>
                  </a:cubicBezTo>
                  <a:cubicBezTo>
                    <a:pt x="1447562" y="361762"/>
                    <a:pt x="1359932" y="379859"/>
                    <a:pt x="1272302" y="390337"/>
                  </a:cubicBezTo>
                  <a:cubicBezTo>
                    <a:pt x="1106567" y="409863"/>
                    <a:pt x="940832" y="420102"/>
                    <a:pt x="775216" y="419388"/>
                  </a:cubicBezTo>
                  <a:cubicBezTo>
                    <a:pt x="609600" y="418673"/>
                    <a:pt x="444103" y="407005"/>
                    <a:pt x="278844" y="382717"/>
                  </a:cubicBezTo>
                  <a:cubicBezTo>
                    <a:pt x="217884" y="374144"/>
                    <a:pt x="157877" y="357952"/>
                    <a:pt x="100727" y="335092"/>
                  </a:cubicBezTo>
                  <a:cubicBezTo>
                    <a:pt x="32861" y="307231"/>
                    <a:pt x="5179" y="283121"/>
                    <a:pt x="0" y="233025"/>
                  </a:cubicBezTo>
                  <a:lnTo>
                    <a:pt x="873" y="201676"/>
                  </a:lnTo>
                  <a:lnTo>
                    <a:pt x="1" y="192232"/>
                  </a:lnTo>
                  <a:cubicBezTo>
                    <a:pt x="2590" y="151602"/>
                    <a:pt x="26343" y="124098"/>
                    <a:pt x="78492" y="97666"/>
                  </a:cubicBezTo>
                  <a:cubicBezTo>
                    <a:pt x="158502" y="57661"/>
                    <a:pt x="246132" y="39564"/>
                    <a:pt x="333762" y="29086"/>
                  </a:cubicBezTo>
                  <a:cubicBezTo>
                    <a:pt x="499497" y="9560"/>
                    <a:pt x="665232" y="-679"/>
                    <a:pt x="830848" y="35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10">
              <a:extLst>
                <a:ext uri="{FF2B5EF4-FFF2-40B4-BE49-F238E27FC236}">
                  <a16:creationId xmlns:a16="http://schemas.microsoft.com/office/drawing/2014/main" id="{82E43F3A-ED26-49FA-BD5A-C4F7F6112BDC}"/>
                </a:ext>
              </a:extLst>
            </p:cNvPr>
            <p:cNvSpPr/>
            <p:nvPr/>
          </p:nvSpPr>
          <p:spPr>
            <a:xfrm>
              <a:off x="4974059" y="2427631"/>
              <a:ext cx="1730357" cy="194591"/>
            </a:xfrm>
            <a:custGeom>
              <a:avLst/>
              <a:gdLst>
                <a:gd name="connsiteX0" fmla="*/ 1517333 w 1609725"/>
                <a:gd name="connsiteY0" fmla="*/ 63893 h 180975"/>
                <a:gd name="connsiteX1" fmla="*/ 1616393 w 1609725"/>
                <a:gd name="connsiteY1" fmla="*/ 164858 h 180975"/>
                <a:gd name="connsiteX2" fmla="*/ 1413510 w 1609725"/>
                <a:gd name="connsiteY2" fmla="*/ 120090 h 180975"/>
                <a:gd name="connsiteX3" fmla="*/ 1287780 w 1609725"/>
                <a:gd name="connsiteY3" fmla="*/ 120090 h 180975"/>
                <a:gd name="connsiteX4" fmla="*/ 1270635 w 1609725"/>
                <a:gd name="connsiteY4" fmla="*/ 122948 h 180975"/>
                <a:gd name="connsiteX5" fmla="*/ 1125855 w 1609725"/>
                <a:gd name="connsiteY5" fmla="*/ 140093 h 180975"/>
                <a:gd name="connsiteX6" fmla="*/ 762000 w 1609725"/>
                <a:gd name="connsiteY6" fmla="*/ 169621 h 180975"/>
                <a:gd name="connsiteX7" fmla="*/ 444818 w 1609725"/>
                <a:gd name="connsiteY7" fmla="*/ 141998 h 180975"/>
                <a:gd name="connsiteX8" fmla="*/ 217170 w 1609725"/>
                <a:gd name="connsiteY8" fmla="*/ 137235 h 180975"/>
                <a:gd name="connsiteX9" fmla="*/ 0 w 1609725"/>
                <a:gd name="connsiteY9" fmla="*/ 182955 h 180975"/>
                <a:gd name="connsiteX10" fmla="*/ 112395 w 1609725"/>
                <a:gd name="connsiteY10" fmla="*/ 82943 h 180975"/>
                <a:gd name="connsiteX11" fmla="*/ 124778 w 1609725"/>
                <a:gd name="connsiteY11" fmla="*/ 54368 h 180975"/>
                <a:gd name="connsiteX12" fmla="*/ 224790 w 1609725"/>
                <a:gd name="connsiteY12" fmla="*/ 23888 h 180975"/>
                <a:gd name="connsiteX13" fmla="*/ 624840 w 1609725"/>
                <a:gd name="connsiteY13" fmla="*/ 112471 h 180975"/>
                <a:gd name="connsiteX14" fmla="*/ 695325 w 1609725"/>
                <a:gd name="connsiteY14" fmla="*/ 121043 h 180975"/>
                <a:gd name="connsiteX15" fmla="*/ 1087755 w 1609725"/>
                <a:gd name="connsiteY15" fmla="*/ 97230 h 180975"/>
                <a:gd name="connsiteX16" fmla="*/ 1447800 w 1609725"/>
                <a:gd name="connsiteY16" fmla="*/ 3885 h 180975"/>
                <a:gd name="connsiteX17" fmla="*/ 1483043 w 1609725"/>
                <a:gd name="connsiteY17" fmla="*/ 14363 h 180975"/>
                <a:gd name="connsiteX18" fmla="*/ 1517333 w 1609725"/>
                <a:gd name="connsiteY18" fmla="*/ 63893 h 180975"/>
                <a:gd name="connsiteX0" fmla="*/ 1517333 w 1616393"/>
                <a:gd name="connsiteY0" fmla="*/ 63893 h 182955"/>
                <a:gd name="connsiteX1" fmla="*/ 1616393 w 1616393"/>
                <a:gd name="connsiteY1" fmla="*/ 164858 h 182955"/>
                <a:gd name="connsiteX2" fmla="*/ 1413510 w 1616393"/>
                <a:gd name="connsiteY2" fmla="*/ 120090 h 182955"/>
                <a:gd name="connsiteX3" fmla="*/ 1287780 w 1616393"/>
                <a:gd name="connsiteY3" fmla="*/ 120090 h 182955"/>
                <a:gd name="connsiteX4" fmla="*/ 1270635 w 1616393"/>
                <a:gd name="connsiteY4" fmla="*/ 122948 h 182955"/>
                <a:gd name="connsiteX5" fmla="*/ 1125855 w 1616393"/>
                <a:gd name="connsiteY5" fmla="*/ 140093 h 182955"/>
                <a:gd name="connsiteX6" fmla="*/ 762000 w 1616393"/>
                <a:gd name="connsiteY6" fmla="*/ 169621 h 182955"/>
                <a:gd name="connsiteX7" fmla="*/ 444818 w 1616393"/>
                <a:gd name="connsiteY7" fmla="*/ 141998 h 182955"/>
                <a:gd name="connsiteX8" fmla="*/ 217170 w 1616393"/>
                <a:gd name="connsiteY8" fmla="*/ 137235 h 182955"/>
                <a:gd name="connsiteX9" fmla="*/ 0 w 1616393"/>
                <a:gd name="connsiteY9" fmla="*/ 182955 h 182955"/>
                <a:gd name="connsiteX10" fmla="*/ 112395 w 1616393"/>
                <a:gd name="connsiteY10" fmla="*/ 82943 h 182955"/>
                <a:gd name="connsiteX11" fmla="*/ 124778 w 1616393"/>
                <a:gd name="connsiteY11" fmla="*/ 54368 h 182955"/>
                <a:gd name="connsiteX12" fmla="*/ 224790 w 1616393"/>
                <a:gd name="connsiteY12" fmla="*/ 23888 h 182955"/>
                <a:gd name="connsiteX13" fmla="*/ 624840 w 1616393"/>
                <a:gd name="connsiteY13" fmla="*/ 112471 h 182955"/>
                <a:gd name="connsiteX14" fmla="*/ 1087755 w 1616393"/>
                <a:gd name="connsiteY14" fmla="*/ 97230 h 182955"/>
                <a:gd name="connsiteX15" fmla="*/ 1447800 w 1616393"/>
                <a:gd name="connsiteY15" fmla="*/ 3885 h 182955"/>
                <a:gd name="connsiteX16" fmla="*/ 1483043 w 1616393"/>
                <a:gd name="connsiteY16" fmla="*/ 14363 h 182955"/>
                <a:gd name="connsiteX17" fmla="*/ 1517333 w 1616393"/>
                <a:gd name="connsiteY17" fmla="*/ 63893 h 182955"/>
                <a:gd name="connsiteX0" fmla="*/ 1517333 w 1616393"/>
                <a:gd name="connsiteY0" fmla="*/ 63893 h 182955"/>
                <a:gd name="connsiteX1" fmla="*/ 1616393 w 1616393"/>
                <a:gd name="connsiteY1" fmla="*/ 164858 h 182955"/>
                <a:gd name="connsiteX2" fmla="*/ 1413510 w 1616393"/>
                <a:gd name="connsiteY2" fmla="*/ 120090 h 182955"/>
                <a:gd name="connsiteX3" fmla="*/ 1287780 w 1616393"/>
                <a:gd name="connsiteY3" fmla="*/ 120090 h 182955"/>
                <a:gd name="connsiteX4" fmla="*/ 1125855 w 1616393"/>
                <a:gd name="connsiteY4" fmla="*/ 140093 h 182955"/>
                <a:gd name="connsiteX5" fmla="*/ 762000 w 1616393"/>
                <a:gd name="connsiteY5" fmla="*/ 169621 h 182955"/>
                <a:gd name="connsiteX6" fmla="*/ 444818 w 1616393"/>
                <a:gd name="connsiteY6" fmla="*/ 141998 h 182955"/>
                <a:gd name="connsiteX7" fmla="*/ 217170 w 1616393"/>
                <a:gd name="connsiteY7" fmla="*/ 137235 h 182955"/>
                <a:gd name="connsiteX8" fmla="*/ 0 w 1616393"/>
                <a:gd name="connsiteY8" fmla="*/ 182955 h 182955"/>
                <a:gd name="connsiteX9" fmla="*/ 112395 w 1616393"/>
                <a:gd name="connsiteY9" fmla="*/ 82943 h 182955"/>
                <a:gd name="connsiteX10" fmla="*/ 124778 w 1616393"/>
                <a:gd name="connsiteY10" fmla="*/ 54368 h 182955"/>
                <a:gd name="connsiteX11" fmla="*/ 224790 w 1616393"/>
                <a:gd name="connsiteY11" fmla="*/ 23888 h 182955"/>
                <a:gd name="connsiteX12" fmla="*/ 624840 w 1616393"/>
                <a:gd name="connsiteY12" fmla="*/ 112471 h 182955"/>
                <a:gd name="connsiteX13" fmla="*/ 1087755 w 1616393"/>
                <a:gd name="connsiteY13" fmla="*/ 97230 h 182955"/>
                <a:gd name="connsiteX14" fmla="*/ 1447800 w 1616393"/>
                <a:gd name="connsiteY14" fmla="*/ 3885 h 182955"/>
                <a:gd name="connsiteX15" fmla="*/ 1483043 w 1616393"/>
                <a:gd name="connsiteY15" fmla="*/ 14363 h 182955"/>
                <a:gd name="connsiteX16" fmla="*/ 1517333 w 1616393"/>
                <a:gd name="connsiteY16" fmla="*/ 63893 h 182955"/>
                <a:gd name="connsiteX0" fmla="*/ 1518893 w 1617953"/>
                <a:gd name="connsiteY0" fmla="*/ 63893 h 182955"/>
                <a:gd name="connsiteX1" fmla="*/ 1617953 w 1617953"/>
                <a:gd name="connsiteY1" fmla="*/ 164858 h 182955"/>
                <a:gd name="connsiteX2" fmla="*/ 1415070 w 1617953"/>
                <a:gd name="connsiteY2" fmla="*/ 120090 h 182955"/>
                <a:gd name="connsiteX3" fmla="*/ 1289340 w 1617953"/>
                <a:gd name="connsiteY3" fmla="*/ 120090 h 182955"/>
                <a:gd name="connsiteX4" fmla="*/ 1127415 w 1617953"/>
                <a:gd name="connsiteY4" fmla="*/ 140093 h 182955"/>
                <a:gd name="connsiteX5" fmla="*/ 763560 w 1617953"/>
                <a:gd name="connsiteY5" fmla="*/ 169621 h 182955"/>
                <a:gd name="connsiteX6" fmla="*/ 446378 w 1617953"/>
                <a:gd name="connsiteY6" fmla="*/ 141998 h 182955"/>
                <a:gd name="connsiteX7" fmla="*/ 218730 w 1617953"/>
                <a:gd name="connsiteY7" fmla="*/ 137235 h 182955"/>
                <a:gd name="connsiteX8" fmla="*/ 1560 w 1617953"/>
                <a:gd name="connsiteY8" fmla="*/ 182955 h 182955"/>
                <a:gd name="connsiteX9" fmla="*/ 126338 w 1617953"/>
                <a:gd name="connsiteY9" fmla="*/ 54368 h 182955"/>
                <a:gd name="connsiteX10" fmla="*/ 226350 w 1617953"/>
                <a:gd name="connsiteY10" fmla="*/ 23888 h 182955"/>
                <a:gd name="connsiteX11" fmla="*/ 626400 w 1617953"/>
                <a:gd name="connsiteY11" fmla="*/ 112471 h 182955"/>
                <a:gd name="connsiteX12" fmla="*/ 1089315 w 1617953"/>
                <a:gd name="connsiteY12" fmla="*/ 97230 h 182955"/>
                <a:gd name="connsiteX13" fmla="*/ 1449360 w 1617953"/>
                <a:gd name="connsiteY13" fmla="*/ 3885 h 182955"/>
                <a:gd name="connsiteX14" fmla="*/ 1484603 w 1617953"/>
                <a:gd name="connsiteY14" fmla="*/ 14363 h 182955"/>
                <a:gd name="connsiteX15" fmla="*/ 1518893 w 1617953"/>
                <a:gd name="connsiteY15" fmla="*/ 63893 h 182955"/>
                <a:gd name="connsiteX0" fmla="*/ 1518715 w 1617775"/>
                <a:gd name="connsiteY0" fmla="*/ 63893 h 182955"/>
                <a:gd name="connsiteX1" fmla="*/ 1617775 w 1617775"/>
                <a:gd name="connsiteY1" fmla="*/ 164858 h 182955"/>
                <a:gd name="connsiteX2" fmla="*/ 1414892 w 1617775"/>
                <a:gd name="connsiteY2" fmla="*/ 120090 h 182955"/>
                <a:gd name="connsiteX3" fmla="*/ 1289162 w 1617775"/>
                <a:gd name="connsiteY3" fmla="*/ 120090 h 182955"/>
                <a:gd name="connsiteX4" fmla="*/ 1127237 w 1617775"/>
                <a:gd name="connsiteY4" fmla="*/ 140093 h 182955"/>
                <a:gd name="connsiteX5" fmla="*/ 763382 w 1617775"/>
                <a:gd name="connsiteY5" fmla="*/ 169621 h 182955"/>
                <a:gd name="connsiteX6" fmla="*/ 446200 w 1617775"/>
                <a:gd name="connsiteY6" fmla="*/ 141998 h 182955"/>
                <a:gd name="connsiteX7" fmla="*/ 218552 w 1617775"/>
                <a:gd name="connsiteY7" fmla="*/ 137235 h 182955"/>
                <a:gd name="connsiteX8" fmla="*/ 1382 w 1617775"/>
                <a:gd name="connsiteY8" fmla="*/ 182955 h 182955"/>
                <a:gd name="connsiteX9" fmla="*/ 141080 w 1617775"/>
                <a:gd name="connsiteY9" fmla="*/ 62228 h 182955"/>
                <a:gd name="connsiteX10" fmla="*/ 226172 w 1617775"/>
                <a:gd name="connsiteY10" fmla="*/ 23888 h 182955"/>
                <a:gd name="connsiteX11" fmla="*/ 626222 w 1617775"/>
                <a:gd name="connsiteY11" fmla="*/ 112471 h 182955"/>
                <a:gd name="connsiteX12" fmla="*/ 1089137 w 1617775"/>
                <a:gd name="connsiteY12" fmla="*/ 97230 h 182955"/>
                <a:gd name="connsiteX13" fmla="*/ 1449182 w 1617775"/>
                <a:gd name="connsiteY13" fmla="*/ 3885 h 182955"/>
                <a:gd name="connsiteX14" fmla="*/ 1484425 w 1617775"/>
                <a:gd name="connsiteY14" fmla="*/ 14363 h 182955"/>
                <a:gd name="connsiteX15" fmla="*/ 1518715 w 1617775"/>
                <a:gd name="connsiteY15" fmla="*/ 63893 h 182955"/>
                <a:gd name="connsiteX0" fmla="*/ 1518715 w 1617775"/>
                <a:gd name="connsiteY0" fmla="*/ 63893 h 182955"/>
                <a:gd name="connsiteX1" fmla="*/ 1617775 w 1617775"/>
                <a:gd name="connsiteY1" fmla="*/ 164858 h 182955"/>
                <a:gd name="connsiteX2" fmla="*/ 1414892 w 1617775"/>
                <a:gd name="connsiteY2" fmla="*/ 120090 h 182955"/>
                <a:gd name="connsiteX3" fmla="*/ 1289162 w 1617775"/>
                <a:gd name="connsiteY3" fmla="*/ 120090 h 182955"/>
                <a:gd name="connsiteX4" fmla="*/ 1127237 w 1617775"/>
                <a:gd name="connsiteY4" fmla="*/ 140093 h 182955"/>
                <a:gd name="connsiteX5" fmla="*/ 763382 w 1617775"/>
                <a:gd name="connsiteY5" fmla="*/ 169621 h 182955"/>
                <a:gd name="connsiteX6" fmla="*/ 446200 w 1617775"/>
                <a:gd name="connsiteY6" fmla="*/ 141998 h 182955"/>
                <a:gd name="connsiteX7" fmla="*/ 218552 w 1617775"/>
                <a:gd name="connsiteY7" fmla="*/ 137235 h 182955"/>
                <a:gd name="connsiteX8" fmla="*/ 1382 w 1617775"/>
                <a:gd name="connsiteY8" fmla="*/ 182955 h 182955"/>
                <a:gd name="connsiteX9" fmla="*/ 141080 w 1617775"/>
                <a:gd name="connsiteY9" fmla="*/ 62228 h 182955"/>
                <a:gd name="connsiteX10" fmla="*/ 226172 w 1617775"/>
                <a:gd name="connsiteY10" fmla="*/ 23888 h 182955"/>
                <a:gd name="connsiteX11" fmla="*/ 626222 w 1617775"/>
                <a:gd name="connsiteY11" fmla="*/ 112471 h 182955"/>
                <a:gd name="connsiteX12" fmla="*/ 1089137 w 1617775"/>
                <a:gd name="connsiteY12" fmla="*/ 97230 h 182955"/>
                <a:gd name="connsiteX13" fmla="*/ 1449182 w 1617775"/>
                <a:gd name="connsiteY13" fmla="*/ 3885 h 182955"/>
                <a:gd name="connsiteX14" fmla="*/ 1484425 w 1617775"/>
                <a:gd name="connsiteY14" fmla="*/ 14363 h 182955"/>
                <a:gd name="connsiteX15" fmla="*/ 1518715 w 1617775"/>
                <a:gd name="connsiteY15" fmla="*/ 63893 h 182955"/>
                <a:gd name="connsiteX0" fmla="*/ 1518715 w 1617775"/>
                <a:gd name="connsiteY0" fmla="*/ 63893 h 182955"/>
                <a:gd name="connsiteX1" fmla="*/ 1617775 w 1617775"/>
                <a:gd name="connsiteY1" fmla="*/ 164858 h 182955"/>
                <a:gd name="connsiteX2" fmla="*/ 1414892 w 1617775"/>
                <a:gd name="connsiteY2" fmla="*/ 120090 h 182955"/>
                <a:gd name="connsiteX3" fmla="*/ 1289162 w 1617775"/>
                <a:gd name="connsiteY3" fmla="*/ 120090 h 182955"/>
                <a:gd name="connsiteX4" fmla="*/ 1127237 w 1617775"/>
                <a:gd name="connsiteY4" fmla="*/ 140093 h 182955"/>
                <a:gd name="connsiteX5" fmla="*/ 763382 w 1617775"/>
                <a:gd name="connsiteY5" fmla="*/ 169621 h 182955"/>
                <a:gd name="connsiteX6" fmla="*/ 446200 w 1617775"/>
                <a:gd name="connsiteY6" fmla="*/ 141998 h 182955"/>
                <a:gd name="connsiteX7" fmla="*/ 218552 w 1617775"/>
                <a:gd name="connsiteY7" fmla="*/ 137235 h 182955"/>
                <a:gd name="connsiteX8" fmla="*/ 1382 w 1617775"/>
                <a:gd name="connsiteY8" fmla="*/ 182955 h 182955"/>
                <a:gd name="connsiteX9" fmla="*/ 141080 w 1617775"/>
                <a:gd name="connsiteY9" fmla="*/ 62228 h 182955"/>
                <a:gd name="connsiteX10" fmla="*/ 226172 w 1617775"/>
                <a:gd name="connsiteY10" fmla="*/ 23888 h 182955"/>
                <a:gd name="connsiteX11" fmla="*/ 626222 w 1617775"/>
                <a:gd name="connsiteY11" fmla="*/ 112471 h 182955"/>
                <a:gd name="connsiteX12" fmla="*/ 1089137 w 1617775"/>
                <a:gd name="connsiteY12" fmla="*/ 97230 h 182955"/>
                <a:gd name="connsiteX13" fmla="*/ 1449182 w 1617775"/>
                <a:gd name="connsiteY13" fmla="*/ 3885 h 182955"/>
                <a:gd name="connsiteX14" fmla="*/ 1484425 w 1617775"/>
                <a:gd name="connsiteY14" fmla="*/ 14363 h 182955"/>
                <a:gd name="connsiteX15" fmla="*/ 1518715 w 1617775"/>
                <a:gd name="connsiteY15" fmla="*/ 63893 h 182955"/>
                <a:gd name="connsiteX0" fmla="*/ 1518715 w 1630209"/>
                <a:gd name="connsiteY0" fmla="*/ 63893 h 182955"/>
                <a:gd name="connsiteX1" fmla="*/ 1630209 w 1630209"/>
                <a:gd name="connsiteY1" fmla="*/ 162395 h 182955"/>
                <a:gd name="connsiteX2" fmla="*/ 1414892 w 1630209"/>
                <a:gd name="connsiteY2" fmla="*/ 120090 h 182955"/>
                <a:gd name="connsiteX3" fmla="*/ 1289162 w 1630209"/>
                <a:gd name="connsiteY3" fmla="*/ 120090 h 182955"/>
                <a:gd name="connsiteX4" fmla="*/ 1127237 w 1630209"/>
                <a:gd name="connsiteY4" fmla="*/ 140093 h 182955"/>
                <a:gd name="connsiteX5" fmla="*/ 763382 w 1630209"/>
                <a:gd name="connsiteY5" fmla="*/ 169621 h 182955"/>
                <a:gd name="connsiteX6" fmla="*/ 446200 w 1630209"/>
                <a:gd name="connsiteY6" fmla="*/ 141998 h 182955"/>
                <a:gd name="connsiteX7" fmla="*/ 218552 w 1630209"/>
                <a:gd name="connsiteY7" fmla="*/ 137235 h 182955"/>
                <a:gd name="connsiteX8" fmla="*/ 1382 w 1630209"/>
                <a:gd name="connsiteY8" fmla="*/ 182955 h 182955"/>
                <a:gd name="connsiteX9" fmla="*/ 141080 w 1630209"/>
                <a:gd name="connsiteY9" fmla="*/ 62228 h 182955"/>
                <a:gd name="connsiteX10" fmla="*/ 226172 w 1630209"/>
                <a:gd name="connsiteY10" fmla="*/ 23888 h 182955"/>
                <a:gd name="connsiteX11" fmla="*/ 626222 w 1630209"/>
                <a:gd name="connsiteY11" fmla="*/ 112471 h 182955"/>
                <a:gd name="connsiteX12" fmla="*/ 1089137 w 1630209"/>
                <a:gd name="connsiteY12" fmla="*/ 97230 h 182955"/>
                <a:gd name="connsiteX13" fmla="*/ 1449182 w 1630209"/>
                <a:gd name="connsiteY13" fmla="*/ 3885 h 182955"/>
                <a:gd name="connsiteX14" fmla="*/ 1484425 w 1630209"/>
                <a:gd name="connsiteY14" fmla="*/ 14363 h 182955"/>
                <a:gd name="connsiteX15" fmla="*/ 1518715 w 1630209"/>
                <a:gd name="connsiteY15" fmla="*/ 63893 h 182955"/>
                <a:gd name="connsiteX0" fmla="*/ 1527819 w 1630209"/>
                <a:gd name="connsiteY0" fmla="*/ 60888 h 182955"/>
                <a:gd name="connsiteX1" fmla="*/ 1630209 w 1630209"/>
                <a:gd name="connsiteY1" fmla="*/ 162395 h 182955"/>
                <a:gd name="connsiteX2" fmla="*/ 1414892 w 1630209"/>
                <a:gd name="connsiteY2" fmla="*/ 120090 h 182955"/>
                <a:gd name="connsiteX3" fmla="*/ 1289162 w 1630209"/>
                <a:gd name="connsiteY3" fmla="*/ 120090 h 182955"/>
                <a:gd name="connsiteX4" fmla="*/ 1127237 w 1630209"/>
                <a:gd name="connsiteY4" fmla="*/ 140093 h 182955"/>
                <a:gd name="connsiteX5" fmla="*/ 763382 w 1630209"/>
                <a:gd name="connsiteY5" fmla="*/ 169621 h 182955"/>
                <a:gd name="connsiteX6" fmla="*/ 446200 w 1630209"/>
                <a:gd name="connsiteY6" fmla="*/ 141998 h 182955"/>
                <a:gd name="connsiteX7" fmla="*/ 218552 w 1630209"/>
                <a:gd name="connsiteY7" fmla="*/ 137235 h 182955"/>
                <a:gd name="connsiteX8" fmla="*/ 1382 w 1630209"/>
                <a:gd name="connsiteY8" fmla="*/ 182955 h 182955"/>
                <a:gd name="connsiteX9" fmla="*/ 141080 w 1630209"/>
                <a:gd name="connsiteY9" fmla="*/ 62228 h 182955"/>
                <a:gd name="connsiteX10" fmla="*/ 226172 w 1630209"/>
                <a:gd name="connsiteY10" fmla="*/ 23888 h 182955"/>
                <a:gd name="connsiteX11" fmla="*/ 626222 w 1630209"/>
                <a:gd name="connsiteY11" fmla="*/ 112471 h 182955"/>
                <a:gd name="connsiteX12" fmla="*/ 1089137 w 1630209"/>
                <a:gd name="connsiteY12" fmla="*/ 97230 h 182955"/>
                <a:gd name="connsiteX13" fmla="*/ 1449182 w 1630209"/>
                <a:gd name="connsiteY13" fmla="*/ 3885 h 182955"/>
                <a:gd name="connsiteX14" fmla="*/ 1484425 w 1630209"/>
                <a:gd name="connsiteY14" fmla="*/ 14363 h 182955"/>
                <a:gd name="connsiteX15" fmla="*/ 1527819 w 1630209"/>
                <a:gd name="connsiteY15" fmla="*/ 60888 h 182955"/>
                <a:gd name="connsiteX0" fmla="*/ 1527819 w 1642348"/>
                <a:gd name="connsiteY0" fmla="*/ 60888 h 182955"/>
                <a:gd name="connsiteX1" fmla="*/ 1642348 w 1642348"/>
                <a:gd name="connsiteY1" fmla="*/ 159389 h 182955"/>
                <a:gd name="connsiteX2" fmla="*/ 1414892 w 1642348"/>
                <a:gd name="connsiteY2" fmla="*/ 120090 h 182955"/>
                <a:gd name="connsiteX3" fmla="*/ 1289162 w 1642348"/>
                <a:gd name="connsiteY3" fmla="*/ 120090 h 182955"/>
                <a:gd name="connsiteX4" fmla="*/ 1127237 w 1642348"/>
                <a:gd name="connsiteY4" fmla="*/ 140093 h 182955"/>
                <a:gd name="connsiteX5" fmla="*/ 763382 w 1642348"/>
                <a:gd name="connsiteY5" fmla="*/ 169621 h 182955"/>
                <a:gd name="connsiteX6" fmla="*/ 446200 w 1642348"/>
                <a:gd name="connsiteY6" fmla="*/ 141998 h 182955"/>
                <a:gd name="connsiteX7" fmla="*/ 218552 w 1642348"/>
                <a:gd name="connsiteY7" fmla="*/ 137235 h 182955"/>
                <a:gd name="connsiteX8" fmla="*/ 1382 w 1642348"/>
                <a:gd name="connsiteY8" fmla="*/ 182955 h 182955"/>
                <a:gd name="connsiteX9" fmla="*/ 141080 w 1642348"/>
                <a:gd name="connsiteY9" fmla="*/ 62228 h 182955"/>
                <a:gd name="connsiteX10" fmla="*/ 226172 w 1642348"/>
                <a:gd name="connsiteY10" fmla="*/ 23888 h 182955"/>
                <a:gd name="connsiteX11" fmla="*/ 626222 w 1642348"/>
                <a:gd name="connsiteY11" fmla="*/ 112471 h 182955"/>
                <a:gd name="connsiteX12" fmla="*/ 1089137 w 1642348"/>
                <a:gd name="connsiteY12" fmla="*/ 97230 h 182955"/>
                <a:gd name="connsiteX13" fmla="*/ 1449182 w 1642348"/>
                <a:gd name="connsiteY13" fmla="*/ 3885 h 182955"/>
                <a:gd name="connsiteX14" fmla="*/ 1484425 w 1642348"/>
                <a:gd name="connsiteY14" fmla="*/ 14363 h 182955"/>
                <a:gd name="connsiteX15" fmla="*/ 1527819 w 1642348"/>
                <a:gd name="connsiteY15" fmla="*/ 60888 h 182955"/>
                <a:gd name="connsiteX0" fmla="*/ 1527819 w 1642348"/>
                <a:gd name="connsiteY0" fmla="*/ 60888 h 182955"/>
                <a:gd name="connsiteX1" fmla="*/ 1642348 w 1642348"/>
                <a:gd name="connsiteY1" fmla="*/ 159389 h 182955"/>
                <a:gd name="connsiteX2" fmla="*/ 1414892 w 1642348"/>
                <a:gd name="connsiteY2" fmla="*/ 120090 h 182955"/>
                <a:gd name="connsiteX3" fmla="*/ 1289162 w 1642348"/>
                <a:gd name="connsiteY3" fmla="*/ 120090 h 182955"/>
                <a:gd name="connsiteX4" fmla="*/ 1127237 w 1642348"/>
                <a:gd name="connsiteY4" fmla="*/ 140093 h 182955"/>
                <a:gd name="connsiteX5" fmla="*/ 763382 w 1642348"/>
                <a:gd name="connsiteY5" fmla="*/ 169621 h 182955"/>
                <a:gd name="connsiteX6" fmla="*/ 446200 w 1642348"/>
                <a:gd name="connsiteY6" fmla="*/ 141998 h 182955"/>
                <a:gd name="connsiteX7" fmla="*/ 218552 w 1642348"/>
                <a:gd name="connsiteY7" fmla="*/ 137235 h 182955"/>
                <a:gd name="connsiteX8" fmla="*/ 1382 w 1642348"/>
                <a:gd name="connsiteY8" fmla="*/ 182955 h 182955"/>
                <a:gd name="connsiteX9" fmla="*/ 141080 w 1642348"/>
                <a:gd name="connsiteY9" fmla="*/ 62228 h 182955"/>
                <a:gd name="connsiteX10" fmla="*/ 226172 w 1642348"/>
                <a:gd name="connsiteY10" fmla="*/ 23888 h 182955"/>
                <a:gd name="connsiteX11" fmla="*/ 626222 w 1642348"/>
                <a:gd name="connsiteY11" fmla="*/ 112471 h 182955"/>
                <a:gd name="connsiteX12" fmla="*/ 1089137 w 1642348"/>
                <a:gd name="connsiteY12" fmla="*/ 97230 h 182955"/>
                <a:gd name="connsiteX13" fmla="*/ 1449182 w 1642348"/>
                <a:gd name="connsiteY13" fmla="*/ 3885 h 182955"/>
                <a:gd name="connsiteX14" fmla="*/ 1484425 w 1642348"/>
                <a:gd name="connsiteY14" fmla="*/ 14363 h 182955"/>
                <a:gd name="connsiteX15" fmla="*/ 1527819 w 1642348"/>
                <a:gd name="connsiteY15" fmla="*/ 60888 h 1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42348" h="182955">
                  <a:moveTo>
                    <a:pt x="1527819" y="60888"/>
                  </a:moveTo>
                  <a:cubicBezTo>
                    <a:pt x="1552584" y="101845"/>
                    <a:pt x="1608058" y="125099"/>
                    <a:pt x="1642348" y="159389"/>
                  </a:cubicBezTo>
                  <a:cubicBezTo>
                    <a:pt x="1575673" y="140339"/>
                    <a:pt x="1485377" y="120090"/>
                    <a:pt x="1414892" y="120090"/>
                  </a:cubicBezTo>
                  <a:cubicBezTo>
                    <a:pt x="1372982" y="114375"/>
                    <a:pt x="1331072" y="114375"/>
                    <a:pt x="1289162" y="120090"/>
                  </a:cubicBezTo>
                  <a:lnTo>
                    <a:pt x="1127237" y="140093"/>
                  </a:lnTo>
                  <a:cubicBezTo>
                    <a:pt x="1006270" y="155333"/>
                    <a:pt x="886255" y="175335"/>
                    <a:pt x="763382" y="169621"/>
                  </a:cubicBezTo>
                  <a:cubicBezTo>
                    <a:pt x="657655" y="164858"/>
                    <a:pt x="551927" y="150571"/>
                    <a:pt x="446200" y="141998"/>
                  </a:cubicBezTo>
                  <a:cubicBezTo>
                    <a:pt x="370952" y="135330"/>
                    <a:pt x="294752" y="126758"/>
                    <a:pt x="218552" y="137235"/>
                  </a:cubicBezTo>
                  <a:cubicBezTo>
                    <a:pt x="145210" y="147713"/>
                    <a:pt x="71867" y="157238"/>
                    <a:pt x="1382" y="182955"/>
                  </a:cubicBezTo>
                  <a:cubicBezTo>
                    <a:pt x="-14017" y="169144"/>
                    <a:pt x="103615" y="88739"/>
                    <a:pt x="141080" y="62228"/>
                  </a:cubicBezTo>
                  <a:cubicBezTo>
                    <a:pt x="179761" y="20798"/>
                    <a:pt x="181761" y="9134"/>
                    <a:pt x="226172" y="23888"/>
                  </a:cubicBezTo>
                  <a:cubicBezTo>
                    <a:pt x="306149" y="50458"/>
                    <a:pt x="482395" y="100247"/>
                    <a:pt x="626222" y="112471"/>
                  </a:cubicBezTo>
                  <a:cubicBezTo>
                    <a:pt x="770049" y="124695"/>
                    <a:pt x="951977" y="115328"/>
                    <a:pt x="1089137" y="97230"/>
                  </a:cubicBezTo>
                  <a:cubicBezTo>
                    <a:pt x="1226297" y="79132"/>
                    <a:pt x="1333930" y="53415"/>
                    <a:pt x="1449182" y="3885"/>
                  </a:cubicBezTo>
                  <a:cubicBezTo>
                    <a:pt x="1465375" y="-2782"/>
                    <a:pt x="1474900" y="-1830"/>
                    <a:pt x="1484425" y="14363"/>
                  </a:cubicBezTo>
                  <a:cubicBezTo>
                    <a:pt x="1493950" y="31508"/>
                    <a:pt x="1516389" y="44695"/>
                    <a:pt x="1527819" y="6088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11">
              <a:extLst>
                <a:ext uri="{FF2B5EF4-FFF2-40B4-BE49-F238E27FC236}">
                  <a16:creationId xmlns:a16="http://schemas.microsoft.com/office/drawing/2014/main" id="{0D47E5D1-1BFD-4E5D-B539-88777E5EF6A8}"/>
                </a:ext>
              </a:extLst>
            </p:cNvPr>
            <p:cNvSpPr/>
            <p:nvPr/>
          </p:nvSpPr>
          <p:spPr>
            <a:xfrm>
              <a:off x="5093567" y="2223140"/>
              <a:ext cx="1483913" cy="273596"/>
            </a:xfrm>
            <a:custGeom>
              <a:avLst/>
              <a:gdLst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65162 w 1483913"/>
                <a:gd name="connsiteY2" fmla="*/ 21061 h 275595"/>
                <a:gd name="connsiteX3" fmla="*/ 84342 w 1483913"/>
                <a:gd name="connsiteY3" fmla="*/ 20947 h 275595"/>
                <a:gd name="connsiteX4" fmla="*/ 102098 w 1483913"/>
                <a:gd name="connsiteY4" fmla="*/ 28591 h 275595"/>
                <a:gd name="connsiteX5" fmla="*/ 102320 w 1483913"/>
                <a:gd name="connsiteY5" fmla="*/ 27734 h 275595"/>
                <a:gd name="connsiteX6" fmla="*/ 235670 w 1483913"/>
                <a:gd name="connsiteY6" fmla="*/ 66786 h 275595"/>
                <a:gd name="connsiteX7" fmla="*/ 596667 w 1483913"/>
                <a:gd name="connsiteY7" fmla="*/ 116316 h 275595"/>
                <a:gd name="connsiteX8" fmla="*/ 1021482 w 1483913"/>
                <a:gd name="connsiteY8" fmla="*/ 108697 h 275595"/>
                <a:gd name="connsiteX9" fmla="*/ 1244367 w 1483913"/>
                <a:gd name="connsiteY9" fmla="*/ 66786 h 275595"/>
                <a:gd name="connsiteX10" fmla="*/ 1376765 w 1483913"/>
                <a:gd name="connsiteY10" fmla="*/ 30591 h 275595"/>
                <a:gd name="connsiteX11" fmla="*/ 1415818 w 1483913"/>
                <a:gd name="connsiteY11" fmla="*/ 20114 h 275595"/>
                <a:gd name="connsiteX12" fmla="*/ 1475825 w 1483913"/>
                <a:gd name="connsiteY12" fmla="*/ 5826 h 275595"/>
                <a:gd name="connsiteX13" fmla="*/ 1465348 w 1483913"/>
                <a:gd name="connsiteY13" fmla="*/ 81074 h 275595"/>
                <a:gd name="connsiteX14" fmla="*/ 1326283 w 1483913"/>
                <a:gd name="connsiteY14" fmla="*/ 190611 h 275595"/>
                <a:gd name="connsiteX15" fmla="*/ 936710 w 1483913"/>
                <a:gd name="connsiteY15" fmla="*/ 267764 h 275595"/>
                <a:gd name="connsiteX16" fmla="*/ 326158 w 1483913"/>
                <a:gd name="connsiteY16" fmla="*/ 239189 h 275595"/>
                <a:gd name="connsiteX17" fmla="*/ 97558 w 1483913"/>
                <a:gd name="connsiteY17" fmla="*/ 162036 h 275595"/>
                <a:gd name="connsiteX18" fmla="*/ 5165 w 1483913"/>
                <a:gd name="connsiteY18" fmla="*/ 47736 h 275595"/>
                <a:gd name="connsiteX19" fmla="*/ 8023 w 1483913"/>
                <a:gd name="connsiteY19" fmla="*/ 2969 h 275595"/>
                <a:gd name="connsiteX20" fmla="*/ 17488 w 1483913"/>
                <a:gd name="connsiteY20" fmla="*/ 37 h 275595"/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65162 w 1483913"/>
                <a:gd name="connsiteY2" fmla="*/ 21061 h 275595"/>
                <a:gd name="connsiteX3" fmla="*/ 84342 w 1483913"/>
                <a:gd name="connsiteY3" fmla="*/ 20947 h 275595"/>
                <a:gd name="connsiteX4" fmla="*/ 102098 w 1483913"/>
                <a:gd name="connsiteY4" fmla="*/ 28591 h 275595"/>
                <a:gd name="connsiteX5" fmla="*/ 235670 w 1483913"/>
                <a:gd name="connsiteY5" fmla="*/ 66786 h 275595"/>
                <a:gd name="connsiteX6" fmla="*/ 596667 w 1483913"/>
                <a:gd name="connsiteY6" fmla="*/ 116316 h 275595"/>
                <a:gd name="connsiteX7" fmla="*/ 1021482 w 1483913"/>
                <a:gd name="connsiteY7" fmla="*/ 108697 h 275595"/>
                <a:gd name="connsiteX8" fmla="*/ 1244367 w 1483913"/>
                <a:gd name="connsiteY8" fmla="*/ 66786 h 275595"/>
                <a:gd name="connsiteX9" fmla="*/ 1376765 w 1483913"/>
                <a:gd name="connsiteY9" fmla="*/ 30591 h 275595"/>
                <a:gd name="connsiteX10" fmla="*/ 1415818 w 1483913"/>
                <a:gd name="connsiteY10" fmla="*/ 20114 h 275595"/>
                <a:gd name="connsiteX11" fmla="*/ 1475825 w 1483913"/>
                <a:gd name="connsiteY11" fmla="*/ 5826 h 275595"/>
                <a:gd name="connsiteX12" fmla="*/ 1465348 w 1483913"/>
                <a:gd name="connsiteY12" fmla="*/ 81074 h 275595"/>
                <a:gd name="connsiteX13" fmla="*/ 1326283 w 1483913"/>
                <a:gd name="connsiteY13" fmla="*/ 190611 h 275595"/>
                <a:gd name="connsiteX14" fmla="*/ 936710 w 1483913"/>
                <a:gd name="connsiteY14" fmla="*/ 267764 h 275595"/>
                <a:gd name="connsiteX15" fmla="*/ 326158 w 1483913"/>
                <a:gd name="connsiteY15" fmla="*/ 239189 h 275595"/>
                <a:gd name="connsiteX16" fmla="*/ 97558 w 1483913"/>
                <a:gd name="connsiteY16" fmla="*/ 162036 h 275595"/>
                <a:gd name="connsiteX17" fmla="*/ 5165 w 1483913"/>
                <a:gd name="connsiteY17" fmla="*/ 47736 h 275595"/>
                <a:gd name="connsiteX18" fmla="*/ 8023 w 1483913"/>
                <a:gd name="connsiteY18" fmla="*/ 2969 h 275595"/>
                <a:gd name="connsiteX19" fmla="*/ 17488 w 1483913"/>
                <a:gd name="connsiteY19" fmla="*/ 37 h 275595"/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65162 w 1483913"/>
                <a:gd name="connsiteY2" fmla="*/ 21061 h 275595"/>
                <a:gd name="connsiteX3" fmla="*/ 84342 w 1483913"/>
                <a:gd name="connsiteY3" fmla="*/ 20947 h 275595"/>
                <a:gd name="connsiteX4" fmla="*/ 235670 w 1483913"/>
                <a:gd name="connsiteY4" fmla="*/ 66786 h 275595"/>
                <a:gd name="connsiteX5" fmla="*/ 596667 w 1483913"/>
                <a:gd name="connsiteY5" fmla="*/ 116316 h 275595"/>
                <a:gd name="connsiteX6" fmla="*/ 1021482 w 1483913"/>
                <a:gd name="connsiteY6" fmla="*/ 108697 h 275595"/>
                <a:gd name="connsiteX7" fmla="*/ 1244367 w 1483913"/>
                <a:gd name="connsiteY7" fmla="*/ 66786 h 275595"/>
                <a:gd name="connsiteX8" fmla="*/ 1376765 w 1483913"/>
                <a:gd name="connsiteY8" fmla="*/ 30591 h 275595"/>
                <a:gd name="connsiteX9" fmla="*/ 1415818 w 1483913"/>
                <a:gd name="connsiteY9" fmla="*/ 20114 h 275595"/>
                <a:gd name="connsiteX10" fmla="*/ 1475825 w 1483913"/>
                <a:gd name="connsiteY10" fmla="*/ 5826 h 275595"/>
                <a:gd name="connsiteX11" fmla="*/ 1465348 w 1483913"/>
                <a:gd name="connsiteY11" fmla="*/ 81074 h 275595"/>
                <a:gd name="connsiteX12" fmla="*/ 1326283 w 1483913"/>
                <a:gd name="connsiteY12" fmla="*/ 190611 h 275595"/>
                <a:gd name="connsiteX13" fmla="*/ 936710 w 1483913"/>
                <a:gd name="connsiteY13" fmla="*/ 267764 h 275595"/>
                <a:gd name="connsiteX14" fmla="*/ 326158 w 1483913"/>
                <a:gd name="connsiteY14" fmla="*/ 239189 h 275595"/>
                <a:gd name="connsiteX15" fmla="*/ 97558 w 1483913"/>
                <a:gd name="connsiteY15" fmla="*/ 162036 h 275595"/>
                <a:gd name="connsiteX16" fmla="*/ 5165 w 1483913"/>
                <a:gd name="connsiteY16" fmla="*/ 47736 h 275595"/>
                <a:gd name="connsiteX17" fmla="*/ 8023 w 1483913"/>
                <a:gd name="connsiteY17" fmla="*/ 2969 h 275595"/>
                <a:gd name="connsiteX18" fmla="*/ 17488 w 1483913"/>
                <a:gd name="connsiteY18" fmla="*/ 37 h 275595"/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84342 w 1483913"/>
                <a:gd name="connsiteY2" fmla="*/ 20947 h 275595"/>
                <a:gd name="connsiteX3" fmla="*/ 235670 w 1483913"/>
                <a:gd name="connsiteY3" fmla="*/ 66786 h 275595"/>
                <a:gd name="connsiteX4" fmla="*/ 596667 w 1483913"/>
                <a:gd name="connsiteY4" fmla="*/ 116316 h 275595"/>
                <a:gd name="connsiteX5" fmla="*/ 1021482 w 1483913"/>
                <a:gd name="connsiteY5" fmla="*/ 108697 h 275595"/>
                <a:gd name="connsiteX6" fmla="*/ 1244367 w 1483913"/>
                <a:gd name="connsiteY6" fmla="*/ 66786 h 275595"/>
                <a:gd name="connsiteX7" fmla="*/ 1376765 w 1483913"/>
                <a:gd name="connsiteY7" fmla="*/ 30591 h 275595"/>
                <a:gd name="connsiteX8" fmla="*/ 1415818 w 1483913"/>
                <a:gd name="connsiteY8" fmla="*/ 20114 h 275595"/>
                <a:gd name="connsiteX9" fmla="*/ 1475825 w 1483913"/>
                <a:gd name="connsiteY9" fmla="*/ 5826 h 275595"/>
                <a:gd name="connsiteX10" fmla="*/ 1465348 w 1483913"/>
                <a:gd name="connsiteY10" fmla="*/ 81074 h 275595"/>
                <a:gd name="connsiteX11" fmla="*/ 1326283 w 1483913"/>
                <a:gd name="connsiteY11" fmla="*/ 190611 h 275595"/>
                <a:gd name="connsiteX12" fmla="*/ 936710 w 1483913"/>
                <a:gd name="connsiteY12" fmla="*/ 267764 h 275595"/>
                <a:gd name="connsiteX13" fmla="*/ 326158 w 1483913"/>
                <a:gd name="connsiteY13" fmla="*/ 239189 h 275595"/>
                <a:gd name="connsiteX14" fmla="*/ 97558 w 1483913"/>
                <a:gd name="connsiteY14" fmla="*/ 162036 h 275595"/>
                <a:gd name="connsiteX15" fmla="*/ 5165 w 1483913"/>
                <a:gd name="connsiteY15" fmla="*/ 47736 h 275595"/>
                <a:gd name="connsiteX16" fmla="*/ 8023 w 1483913"/>
                <a:gd name="connsiteY16" fmla="*/ 2969 h 275595"/>
                <a:gd name="connsiteX17" fmla="*/ 17488 w 1483913"/>
                <a:gd name="connsiteY17" fmla="*/ 37 h 275595"/>
                <a:gd name="connsiteX0" fmla="*/ 17488 w 1483913"/>
                <a:gd name="connsiteY0" fmla="*/ 37 h 275595"/>
                <a:gd name="connsiteX1" fmla="*/ 84342 w 1483913"/>
                <a:gd name="connsiteY1" fmla="*/ 20947 h 275595"/>
                <a:gd name="connsiteX2" fmla="*/ 235670 w 1483913"/>
                <a:gd name="connsiteY2" fmla="*/ 66786 h 275595"/>
                <a:gd name="connsiteX3" fmla="*/ 596667 w 1483913"/>
                <a:gd name="connsiteY3" fmla="*/ 116316 h 275595"/>
                <a:gd name="connsiteX4" fmla="*/ 1021482 w 1483913"/>
                <a:gd name="connsiteY4" fmla="*/ 108697 h 275595"/>
                <a:gd name="connsiteX5" fmla="*/ 1244367 w 1483913"/>
                <a:gd name="connsiteY5" fmla="*/ 66786 h 275595"/>
                <a:gd name="connsiteX6" fmla="*/ 1376765 w 1483913"/>
                <a:gd name="connsiteY6" fmla="*/ 30591 h 275595"/>
                <a:gd name="connsiteX7" fmla="*/ 1415818 w 1483913"/>
                <a:gd name="connsiteY7" fmla="*/ 20114 h 275595"/>
                <a:gd name="connsiteX8" fmla="*/ 1475825 w 1483913"/>
                <a:gd name="connsiteY8" fmla="*/ 5826 h 275595"/>
                <a:gd name="connsiteX9" fmla="*/ 1465348 w 1483913"/>
                <a:gd name="connsiteY9" fmla="*/ 81074 h 275595"/>
                <a:gd name="connsiteX10" fmla="*/ 1326283 w 1483913"/>
                <a:gd name="connsiteY10" fmla="*/ 190611 h 275595"/>
                <a:gd name="connsiteX11" fmla="*/ 936710 w 1483913"/>
                <a:gd name="connsiteY11" fmla="*/ 267764 h 275595"/>
                <a:gd name="connsiteX12" fmla="*/ 326158 w 1483913"/>
                <a:gd name="connsiteY12" fmla="*/ 239189 h 275595"/>
                <a:gd name="connsiteX13" fmla="*/ 97558 w 1483913"/>
                <a:gd name="connsiteY13" fmla="*/ 162036 h 275595"/>
                <a:gd name="connsiteX14" fmla="*/ 5165 w 1483913"/>
                <a:gd name="connsiteY14" fmla="*/ 47736 h 275595"/>
                <a:gd name="connsiteX15" fmla="*/ 8023 w 1483913"/>
                <a:gd name="connsiteY15" fmla="*/ 2969 h 275595"/>
                <a:gd name="connsiteX16" fmla="*/ 17488 w 1483913"/>
                <a:gd name="connsiteY16" fmla="*/ 37 h 275595"/>
                <a:gd name="connsiteX0" fmla="*/ 8023 w 1483913"/>
                <a:gd name="connsiteY0" fmla="*/ 2431 h 275057"/>
                <a:gd name="connsiteX1" fmla="*/ 84342 w 1483913"/>
                <a:gd name="connsiteY1" fmla="*/ 20409 h 275057"/>
                <a:gd name="connsiteX2" fmla="*/ 235670 w 1483913"/>
                <a:gd name="connsiteY2" fmla="*/ 66248 h 275057"/>
                <a:gd name="connsiteX3" fmla="*/ 596667 w 1483913"/>
                <a:gd name="connsiteY3" fmla="*/ 115778 h 275057"/>
                <a:gd name="connsiteX4" fmla="*/ 1021482 w 1483913"/>
                <a:gd name="connsiteY4" fmla="*/ 108159 h 275057"/>
                <a:gd name="connsiteX5" fmla="*/ 1244367 w 1483913"/>
                <a:gd name="connsiteY5" fmla="*/ 66248 h 275057"/>
                <a:gd name="connsiteX6" fmla="*/ 1376765 w 1483913"/>
                <a:gd name="connsiteY6" fmla="*/ 30053 h 275057"/>
                <a:gd name="connsiteX7" fmla="*/ 1415818 w 1483913"/>
                <a:gd name="connsiteY7" fmla="*/ 19576 h 275057"/>
                <a:gd name="connsiteX8" fmla="*/ 1475825 w 1483913"/>
                <a:gd name="connsiteY8" fmla="*/ 5288 h 275057"/>
                <a:gd name="connsiteX9" fmla="*/ 1465348 w 1483913"/>
                <a:gd name="connsiteY9" fmla="*/ 80536 h 275057"/>
                <a:gd name="connsiteX10" fmla="*/ 1326283 w 1483913"/>
                <a:gd name="connsiteY10" fmla="*/ 190073 h 275057"/>
                <a:gd name="connsiteX11" fmla="*/ 936710 w 1483913"/>
                <a:gd name="connsiteY11" fmla="*/ 267226 h 275057"/>
                <a:gd name="connsiteX12" fmla="*/ 326158 w 1483913"/>
                <a:gd name="connsiteY12" fmla="*/ 238651 h 275057"/>
                <a:gd name="connsiteX13" fmla="*/ 97558 w 1483913"/>
                <a:gd name="connsiteY13" fmla="*/ 161498 h 275057"/>
                <a:gd name="connsiteX14" fmla="*/ 5165 w 1483913"/>
                <a:gd name="connsiteY14" fmla="*/ 47198 h 275057"/>
                <a:gd name="connsiteX15" fmla="*/ 8023 w 1483913"/>
                <a:gd name="connsiteY15" fmla="*/ 2431 h 275057"/>
                <a:gd name="connsiteX0" fmla="*/ 8023 w 1483913"/>
                <a:gd name="connsiteY0" fmla="*/ 970 h 273596"/>
                <a:gd name="connsiteX1" fmla="*/ 84342 w 1483913"/>
                <a:gd name="connsiteY1" fmla="*/ 18948 h 273596"/>
                <a:gd name="connsiteX2" fmla="*/ 235670 w 1483913"/>
                <a:gd name="connsiteY2" fmla="*/ 64787 h 273596"/>
                <a:gd name="connsiteX3" fmla="*/ 596667 w 1483913"/>
                <a:gd name="connsiteY3" fmla="*/ 114317 h 273596"/>
                <a:gd name="connsiteX4" fmla="*/ 1021482 w 1483913"/>
                <a:gd name="connsiteY4" fmla="*/ 106698 h 273596"/>
                <a:gd name="connsiteX5" fmla="*/ 1244367 w 1483913"/>
                <a:gd name="connsiteY5" fmla="*/ 64787 h 273596"/>
                <a:gd name="connsiteX6" fmla="*/ 1376765 w 1483913"/>
                <a:gd name="connsiteY6" fmla="*/ 28592 h 273596"/>
                <a:gd name="connsiteX7" fmla="*/ 1475825 w 1483913"/>
                <a:gd name="connsiteY7" fmla="*/ 3827 h 273596"/>
                <a:gd name="connsiteX8" fmla="*/ 1465348 w 1483913"/>
                <a:gd name="connsiteY8" fmla="*/ 79075 h 273596"/>
                <a:gd name="connsiteX9" fmla="*/ 1326283 w 1483913"/>
                <a:gd name="connsiteY9" fmla="*/ 188612 h 273596"/>
                <a:gd name="connsiteX10" fmla="*/ 936710 w 1483913"/>
                <a:gd name="connsiteY10" fmla="*/ 265765 h 273596"/>
                <a:gd name="connsiteX11" fmla="*/ 326158 w 1483913"/>
                <a:gd name="connsiteY11" fmla="*/ 237190 h 273596"/>
                <a:gd name="connsiteX12" fmla="*/ 97558 w 1483913"/>
                <a:gd name="connsiteY12" fmla="*/ 160037 h 273596"/>
                <a:gd name="connsiteX13" fmla="*/ 5165 w 1483913"/>
                <a:gd name="connsiteY13" fmla="*/ 45737 h 273596"/>
                <a:gd name="connsiteX14" fmla="*/ 8023 w 1483913"/>
                <a:gd name="connsiteY14" fmla="*/ 970 h 273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83913" h="273596">
                  <a:moveTo>
                    <a:pt x="8023" y="970"/>
                  </a:moveTo>
                  <a:cubicBezTo>
                    <a:pt x="21219" y="-3495"/>
                    <a:pt x="46401" y="8312"/>
                    <a:pt x="84342" y="18948"/>
                  </a:cubicBezTo>
                  <a:lnTo>
                    <a:pt x="235670" y="64787"/>
                  </a:lnTo>
                  <a:cubicBezTo>
                    <a:pt x="354732" y="91457"/>
                    <a:pt x="474747" y="107650"/>
                    <a:pt x="596667" y="114317"/>
                  </a:cubicBezTo>
                  <a:cubicBezTo>
                    <a:pt x="738590" y="120985"/>
                    <a:pt x="879560" y="127652"/>
                    <a:pt x="1021482" y="106698"/>
                  </a:cubicBezTo>
                  <a:cubicBezTo>
                    <a:pt x="1096730" y="95267"/>
                    <a:pt x="1169120" y="76217"/>
                    <a:pt x="1244367" y="64787"/>
                  </a:cubicBezTo>
                  <a:cubicBezTo>
                    <a:pt x="1288182" y="48595"/>
                    <a:pt x="1331997" y="37165"/>
                    <a:pt x="1376765" y="28592"/>
                  </a:cubicBezTo>
                  <a:cubicBezTo>
                    <a:pt x="1415341" y="18432"/>
                    <a:pt x="1461061" y="-4587"/>
                    <a:pt x="1475825" y="3827"/>
                  </a:cubicBezTo>
                  <a:cubicBezTo>
                    <a:pt x="1493923" y="24782"/>
                    <a:pt x="1477730" y="55262"/>
                    <a:pt x="1465348" y="79075"/>
                  </a:cubicBezTo>
                  <a:cubicBezTo>
                    <a:pt x="1435820" y="136225"/>
                    <a:pt x="1383433" y="165752"/>
                    <a:pt x="1326283" y="188612"/>
                  </a:cubicBezTo>
                  <a:cubicBezTo>
                    <a:pt x="1201505" y="239095"/>
                    <a:pt x="1069108" y="255287"/>
                    <a:pt x="936710" y="265765"/>
                  </a:cubicBezTo>
                  <a:cubicBezTo>
                    <a:pt x="731923" y="281005"/>
                    <a:pt x="528088" y="275290"/>
                    <a:pt x="326158" y="237190"/>
                  </a:cubicBezTo>
                  <a:cubicBezTo>
                    <a:pt x="246148" y="221950"/>
                    <a:pt x="168995" y="200995"/>
                    <a:pt x="97558" y="160037"/>
                  </a:cubicBezTo>
                  <a:cubicBezTo>
                    <a:pt x="52790" y="133367"/>
                    <a:pt x="15643" y="99077"/>
                    <a:pt x="5165" y="45737"/>
                  </a:cubicBezTo>
                  <a:cubicBezTo>
                    <a:pt x="2308" y="30497"/>
                    <a:pt x="-6265" y="12400"/>
                    <a:pt x="8023" y="97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12">
              <a:extLst>
                <a:ext uri="{FF2B5EF4-FFF2-40B4-BE49-F238E27FC236}">
                  <a16:creationId xmlns:a16="http://schemas.microsoft.com/office/drawing/2014/main" id="{E1E04B44-F2BA-41ED-8CCC-C8D98F93B52D}"/>
                </a:ext>
              </a:extLst>
            </p:cNvPr>
            <p:cNvSpPr/>
            <p:nvPr/>
          </p:nvSpPr>
          <p:spPr>
            <a:xfrm>
              <a:off x="5157059" y="2241254"/>
              <a:ext cx="1343025" cy="209550"/>
            </a:xfrm>
            <a:custGeom>
              <a:avLst/>
              <a:gdLst>
                <a:gd name="connsiteX0" fmla="*/ 1352326 w 1343025"/>
                <a:gd name="connsiteY0" fmla="*/ 0 h 209550"/>
                <a:gd name="connsiteX1" fmla="*/ 1289461 w 1343025"/>
                <a:gd name="connsiteY1" fmla="*/ 100013 h 209550"/>
                <a:gd name="connsiteX2" fmla="*/ 1042763 w 1343025"/>
                <a:gd name="connsiteY2" fmla="*/ 179070 h 209550"/>
                <a:gd name="connsiteX3" fmla="*/ 617948 w 1343025"/>
                <a:gd name="connsiteY3" fmla="*/ 208598 h 209550"/>
                <a:gd name="connsiteX4" fmla="*/ 181703 w 1343025"/>
                <a:gd name="connsiteY4" fmla="*/ 152400 h 209550"/>
                <a:gd name="connsiteX5" fmla="*/ 44543 w 1343025"/>
                <a:gd name="connsiteY5" fmla="*/ 89535 h 209550"/>
                <a:gd name="connsiteX6" fmla="*/ 728 w 1343025"/>
                <a:gd name="connsiteY6" fmla="*/ 952 h 209550"/>
                <a:gd name="connsiteX7" fmla="*/ 38828 w 1343025"/>
                <a:gd name="connsiteY7" fmla="*/ 8573 h 209550"/>
                <a:gd name="connsiteX8" fmla="*/ 240758 w 1343025"/>
                <a:gd name="connsiteY8" fmla="*/ 109538 h 209550"/>
                <a:gd name="connsiteX9" fmla="*/ 509363 w 1343025"/>
                <a:gd name="connsiteY9" fmla="*/ 145733 h 209550"/>
                <a:gd name="connsiteX10" fmla="*/ 965611 w 1343025"/>
                <a:gd name="connsiteY10" fmla="*/ 132398 h 209550"/>
                <a:gd name="connsiteX11" fmla="*/ 1313273 w 1343025"/>
                <a:gd name="connsiteY11" fmla="*/ 10477 h 209550"/>
                <a:gd name="connsiteX12" fmla="*/ 1352326 w 1343025"/>
                <a:gd name="connsiteY12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3025" h="209550">
                  <a:moveTo>
                    <a:pt x="1352326" y="0"/>
                  </a:moveTo>
                  <a:cubicBezTo>
                    <a:pt x="1350421" y="44767"/>
                    <a:pt x="1326608" y="76200"/>
                    <a:pt x="1289461" y="100013"/>
                  </a:cubicBezTo>
                  <a:cubicBezTo>
                    <a:pt x="1214213" y="147638"/>
                    <a:pt x="1128488" y="164783"/>
                    <a:pt x="1042763" y="179070"/>
                  </a:cubicBezTo>
                  <a:cubicBezTo>
                    <a:pt x="901793" y="200977"/>
                    <a:pt x="759871" y="214313"/>
                    <a:pt x="617948" y="208598"/>
                  </a:cubicBezTo>
                  <a:cubicBezTo>
                    <a:pt x="471263" y="201930"/>
                    <a:pt x="324578" y="192405"/>
                    <a:pt x="181703" y="152400"/>
                  </a:cubicBezTo>
                  <a:cubicBezTo>
                    <a:pt x="133126" y="138113"/>
                    <a:pt x="85501" y="120967"/>
                    <a:pt x="44543" y="89535"/>
                  </a:cubicBezTo>
                  <a:cubicBezTo>
                    <a:pt x="15016" y="67627"/>
                    <a:pt x="-4034" y="40005"/>
                    <a:pt x="728" y="952"/>
                  </a:cubicBezTo>
                  <a:cubicBezTo>
                    <a:pt x="14063" y="1905"/>
                    <a:pt x="28351" y="-2858"/>
                    <a:pt x="38828" y="8573"/>
                  </a:cubicBezTo>
                  <a:cubicBezTo>
                    <a:pt x="97883" y="58102"/>
                    <a:pt x="166463" y="89535"/>
                    <a:pt x="240758" y="109538"/>
                  </a:cubicBezTo>
                  <a:cubicBezTo>
                    <a:pt x="328388" y="133350"/>
                    <a:pt x="418876" y="142875"/>
                    <a:pt x="509363" y="145733"/>
                  </a:cubicBezTo>
                  <a:cubicBezTo>
                    <a:pt x="661763" y="150495"/>
                    <a:pt x="813211" y="152400"/>
                    <a:pt x="965611" y="132398"/>
                  </a:cubicBezTo>
                  <a:cubicBezTo>
                    <a:pt x="1090388" y="115252"/>
                    <a:pt x="1205641" y="74295"/>
                    <a:pt x="1313273" y="10477"/>
                  </a:cubicBezTo>
                  <a:cubicBezTo>
                    <a:pt x="1326608" y="7620"/>
                    <a:pt x="1339943" y="3810"/>
                    <a:pt x="1352326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6" name="Freeform: Shape 13">
              <a:extLst>
                <a:ext uri="{FF2B5EF4-FFF2-40B4-BE49-F238E27FC236}">
                  <a16:creationId xmlns:a16="http://schemas.microsoft.com/office/drawing/2014/main" id="{81FDBE9F-2553-4C15-8DE9-8BDAB4B34DBC}"/>
                </a:ext>
              </a:extLst>
            </p:cNvPr>
            <p:cNvSpPr/>
            <p:nvPr/>
          </p:nvSpPr>
          <p:spPr>
            <a:xfrm>
              <a:off x="4624786" y="2779870"/>
              <a:ext cx="2457639" cy="3050139"/>
            </a:xfrm>
            <a:custGeom>
              <a:avLst/>
              <a:gdLst>
                <a:gd name="connsiteX0" fmla="*/ 148191 w 2485469"/>
                <a:gd name="connsiteY0" fmla="*/ 1538785 h 3034864"/>
                <a:gd name="connsiteX1" fmla="*/ 213913 w 2485469"/>
                <a:gd name="connsiteY1" fmla="*/ 1628320 h 3034864"/>
                <a:gd name="connsiteX2" fmla="*/ 232320 w 2485469"/>
                <a:gd name="connsiteY2" fmla="*/ 1634418 h 3034864"/>
                <a:gd name="connsiteX3" fmla="*/ 230806 w 2485469"/>
                <a:gd name="connsiteY3" fmla="*/ 1548041 h 3034864"/>
                <a:gd name="connsiteX4" fmla="*/ 618310 w 2485469"/>
                <a:gd name="connsiteY4" fmla="*/ 736079 h 3034864"/>
                <a:gd name="connsiteX5" fmla="*/ 626638 w 2485469"/>
                <a:gd name="connsiteY5" fmla="*/ 745978 h 3034864"/>
                <a:gd name="connsiteX6" fmla="*/ 630860 w 2485469"/>
                <a:gd name="connsiteY6" fmla="*/ 743236 h 3034864"/>
                <a:gd name="connsiteX7" fmla="*/ 987136 w 2485469"/>
                <a:gd name="connsiteY7" fmla="*/ 695020 h 3034864"/>
                <a:gd name="connsiteX8" fmla="*/ 979196 w 2485469"/>
                <a:gd name="connsiteY8" fmla="*/ 701232 h 3034864"/>
                <a:gd name="connsiteX9" fmla="*/ 993969 w 2485469"/>
                <a:gd name="connsiteY9" fmla="*/ 723414 h 3034864"/>
                <a:gd name="connsiteX10" fmla="*/ 1026297 w 2485469"/>
                <a:gd name="connsiteY10" fmla="*/ 699000 h 3034864"/>
                <a:gd name="connsiteX11" fmla="*/ 1014446 w 2485469"/>
                <a:gd name="connsiteY11" fmla="*/ 700853 h 3034864"/>
                <a:gd name="connsiteX12" fmla="*/ 1597304 w 2485469"/>
                <a:gd name="connsiteY12" fmla="*/ 629087 h 3034864"/>
                <a:gd name="connsiteX13" fmla="*/ 1621233 w 2485469"/>
                <a:gd name="connsiteY13" fmla="*/ 657962 h 3034864"/>
                <a:gd name="connsiteX14" fmla="*/ 1648379 w 2485469"/>
                <a:gd name="connsiteY14" fmla="*/ 703920 h 3034864"/>
                <a:gd name="connsiteX15" fmla="*/ 1649915 w 2485469"/>
                <a:gd name="connsiteY15" fmla="*/ 708616 h 3034864"/>
                <a:gd name="connsiteX16" fmla="*/ 1657811 w 2485469"/>
                <a:gd name="connsiteY16" fmla="*/ 709964 h 3034864"/>
                <a:gd name="connsiteX17" fmla="*/ 1746426 w 2485469"/>
                <a:gd name="connsiteY17" fmla="*/ 697210 h 3034864"/>
                <a:gd name="connsiteX18" fmla="*/ 1781679 w 2485469"/>
                <a:gd name="connsiteY18" fmla="*/ 718904 h 3034864"/>
                <a:gd name="connsiteX19" fmla="*/ 1798544 w 2485469"/>
                <a:gd name="connsiteY19" fmla="*/ 766050 h 3034864"/>
                <a:gd name="connsiteX20" fmla="*/ 1800747 w 2485469"/>
                <a:gd name="connsiteY20" fmla="*/ 769305 h 3034864"/>
                <a:gd name="connsiteX21" fmla="*/ 1798873 w 2485469"/>
                <a:gd name="connsiteY21" fmla="*/ 757735 h 3034864"/>
                <a:gd name="connsiteX22" fmla="*/ 1811256 w 2485469"/>
                <a:gd name="connsiteY22" fmla="*/ 723445 h 3034864"/>
                <a:gd name="connsiteX23" fmla="*/ 1813112 w 2485469"/>
                <a:gd name="connsiteY23" fmla="*/ 722693 h 3034864"/>
                <a:gd name="connsiteX24" fmla="*/ 1800549 w 2485469"/>
                <a:gd name="connsiteY24" fmla="*/ 693933 h 3034864"/>
                <a:gd name="connsiteX25" fmla="*/ 1800366 w 2485469"/>
                <a:gd name="connsiteY25" fmla="*/ 677817 h 3034864"/>
                <a:gd name="connsiteX26" fmla="*/ 1805830 w 2485469"/>
                <a:gd name="connsiteY26" fmla="*/ 666304 h 3034864"/>
                <a:gd name="connsiteX27" fmla="*/ 1789989 w 2485469"/>
                <a:gd name="connsiteY27" fmla="*/ 666474 h 3034864"/>
                <a:gd name="connsiteX28" fmla="*/ 1729341 w 2485469"/>
                <a:gd name="connsiteY28" fmla="*/ 653913 h 3034864"/>
                <a:gd name="connsiteX29" fmla="*/ 1717416 w 2485469"/>
                <a:gd name="connsiteY29" fmla="*/ 649593 h 3034864"/>
                <a:gd name="connsiteX30" fmla="*/ 1629323 w 2485469"/>
                <a:gd name="connsiteY30" fmla="*/ 641194 h 3034864"/>
                <a:gd name="connsiteX31" fmla="*/ 1053415 w 2485469"/>
                <a:gd name="connsiteY31" fmla="*/ 435761 h 3034864"/>
                <a:gd name="connsiteX32" fmla="*/ 1048664 w 2485469"/>
                <a:gd name="connsiteY32" fmla="*/ 439388 h 3034864"/>
                <a:gd name="connsiteX33" fmla="*/ 1051298 w 2485469"/>
                <a:gd name="connsiteY33" fmla="*/ 441734 h 3034864"/>
                <a:gd name="connsiteX34" fmla="*/ 1062145 w 2485469"/>
                <a:gd name="connsiteY34" fmla="*/ 468513 h 3034864"/>
                <a:gd name="connsiteX35" fmla="*/ 1068749 w 2485469"/>
                <a:gd name="connsiteY35" fmla="*/ 507803 h 3034864"/>
                <a:gd name="connsiteX36" fmla="*/ 1078698 w 2485469"/>
                <a:gd name="connsiteY36" fmla="*/ 499386 h 3034864"/>
                <a:gd name="connsiteX37" fmla="*/ 1068133 w 2485469"/>
                <a:gd name="connsiteY37" fmla="*/ 468174 h 3034864"/>
                <a:gd name="connsiteX38" fmla="*/ 1514076 w 2485469"/>
                <a:gd name="connsiteY38" fmla="*/ 290058 h 3034864"/>
                <a:gd name="connsiteX39" fmla="*/ 1477881 w 2485469"/>
                <a:gd name="connsiteY39" fmla="*/ 381498 h 3034864"/>
                <a:gd name="connsiteX40" fmla="*/ 1408349 w 2485469"/>
                <a:gd name="connsiteY40" fmla="*/ 440553 h 3034864"/>
                <a:gd name="connsiteX41" fmla="*/ 1241661 w 2485469"/>
                <a:gd name="connsiteY41" fmla="*/ 418645 h 3034864"/>
                <a:gd name="connsiteX42" fmla="*/ 1181654 w 2485469"/>
                <a:gd name="connsiteY42" fmla="*/ 330063 h 3034864"/>
                <a:gd name="connsiteX43" fmla="*/ 1514076 w 2485469"/>
                <a:gd name="connsiteY43" fmla="*/ 290058 h 3034864"/>
                <a:gd name="connsiteX44" fmla="*/ 1847451 w 2485469"/>
                <a:gd name="connsiteY44" fmla="*/ 212905 h 3034864"/>
                <a:gd name="connsiteX45" fmla="*/ 1856023 w 2485469"/>
                <a:gd name="connsiteY45" fmla="*/ 216715 h 3034864"/>
                <a:gd name="connsiteX46" fmla="*/ 2049381 w 2485469"/>
                <a:gd name="connsiteY46" fmla="*/ 252910 h 3034864"/>
                <a:gd name="connsiteX47" fmla="*/ 2228451 w 2485469"/>
                <a:gd name="connsiteY47" fmla="*/ 229098 h 3034864"/>
                <a:gd name="connsiteX48" fmla="*/ 2383708 w 2485469"/>
                <a:gd name="connsiteY48" fmla="*/ 358638 h 3034864"/>
                <a:gd name="connsiteX49" fmla="*/ 2397996 w 2485469"/>
                <a:gd name="connsiteY49" fmla="*/ 375783 h 3034864"/>
                <a:gd name="connsiteX50" fmla="*/ 2361801 w 2485469"/>
                <a:gd name="connsiteY50" fmla="*/ 550090 h 3034864"/>
                <a:gd name="connsiteX51" fmla="*/ 2333405 w 2485469"/>
                <a:gd name="connsiteY51" fmla="*/ 633137 h 3034864"/>
                <a:gd name="connsiteX52" fmla="*/ 2337475 w 2485469"/>
                <a:gd name="connsiteY52" fmla="*/ 645113 h 3034864"/>
                <a:gd name="connsiteX53" fmla="*/ 2388241 w 2485469"/>
                <a:gd name="connsiteY53" fmla="*/ 599333 h 3034864"/>
                <a:gd name="connsiteX54" fmla="*/ 2386334 w 2485469"/>
                <a:gd name="connsiteY54" fmla="*/ 762354 h 3034864"/>
                <a:gd name="connsiteX55" fmla="*/ 2395002 w 2485469"/>
                <a:gd name="connsiteY55" fmla="*/ 764101 h 3034864"/>
                <a:gd name="connsiteX56" fmla="*/ 2437035 w 2485469"/>
                <a:gd name="connsiteY56" fmla="*/ 805683 h 3034864"/>
                <a:gd name="connsiteX57" fmla="*/ 2401782 w 2485469"/>
                <a:gd name="connsiteY57" fmla="*/ 882517 h 3034864"/>
                <a:gd name="connsiteX58" fmla="*/ 2384783 w 2485469"/>
                <a:gd name="connsiteY58" fmla="*/ 894889 h 3034864"/>
                <a:gd name="connsiteX59" fmla="*/ 2382794 w 2485469"/>
                <a:gd name="connsiteY59" fmla="*/ 1064889 h 3034864"/>
                <a:gd name="connsiteX60" fmla="*/ 2409437 w 2485469"/>
                <a:gd name="connsiteY60" fmla="*/ 1082061 h 3034864"/>
                <a:gd name="connsiteX61" fmla="*/ 2484944 w 2485469"/>
                <a:gd name="connsiteY61" fmla="*/ 1230533 h 3034864"/>
                <a:gd name="connsiteX62" fmla="*/ 2403590 w 2485469"/>
                <a:gd name="connsiteY62" fmla="*/ 1397761 h 3034864"/>
                <a:gd name="connsiteX63" fmla="*/ 2376917 w 2485469"/>
                <a:gd name="connsiteY63" fmla="*/ 1408895 h 3034864"/>
                <a:gd name="connsiteX64" fmla="*/ 2374596 w 2485469"/>
                <a:gd name="connsiteY64" fmla="*/ 1541333 h 3034864"/>
                <a:gd name="connsiteX65" fmla="*/ 2379522 w 2485469"/>
                <a:gd name="connsiteY65" fmla="*/ 1546234 h 3034864"/>
                <a:gd name="connsiteX66" fmla="*/ 2423477 w 2485469"/>
                <a:gd name="connsiteY66" fmla="*/ 1599340 h 3034864"/>
                <a:gd name="connsiteX67" fmla="*/ 2441555 w 2485469"/>
                <a:gd name="connsiteY67" fmla="*/ 1618323 h 3034864"/>
                <a:gd name="connsiteX68" fmla="*/ 2421669 w 2485469"/>
                <a:gd name="connsiteY68" fmla="*/ 1799110 h 3034864"/>
                <a:gd name="connsiteX69" fmla="*/ 2369065 w 2485469"/>
                <a:gd name="connsiteY69" fmla="*/ 1856879 h 3034864"/>
                <a:gd name="connsiteX70" fmla="*/ 2367217 w 2485469"/>
                <a:gd name="connsiteY70" fmla="*/ 1962351 h 3034864"/>
                <a:gd name="connsiteX71" fmla="*/ 2389522 w 2485469"/>
                <a:gd name="connsiteY71" fmla="*/ 1985590 h 3034864"/>
                <a:gd name="connsiteX72" fmla="*/ 2463250 w 2485469"/>
                <a:gd name="connsiteY72" fmla="*/ 2140799 h 3034864"/>
                <a:gd name="connsiteX73" fmla="*/ 2452403 w 2485469"/>
                <a:gd name="connsiteY73" fmla="*/ 2223962 h 3034864"/>
                <a:gd name="connsiteX74" fmla="*/ 2375907 w 2485469"/>
                <a:gd name="connsiteY74" fmla="*/ 2310062 h 3034864"/>
                <a:gd name="connsiteX75" fmla="*/ 2362308 w 2485469"/>
                <a:gd name="connsiteY75" fmla="*/ 2316453 h 3034864"/>
                <a:gd name="connsiteX76" fmla="*/ 2359724 w 2485469"/>
                <a:gd name="connsiteY76" fmla="*/ 2537317 h 3034864"/>
                <a:gd name="connsiteX77" fmla="*/ 2371838 w 2485469"/>
                <a:gd name="connsiteY77" fmla="*/ 2605312 h 3034864"/>
                <a:gd name="connsiteX78" fmla="*/ 2356584 w 2485469"/>
                <a:gd name="connsiteY78" fmla="*/ 2675028 h 3034864"/>
                <a:gd name="connsiteX79" fmla="*/ 2096250 w 2485469"/>
                <a:gd name="connsiteY79" fmla="*/ 2850393 h 3034864"/>
                <a:gd name="connsiteX80" fmla="*/ 2038172 w 2485469"/>
                <a:gd name="connsiteY80" fmla="*/ 2851297 h 3034864"/>
                <a:gd name="connsiteX81" fmla="*/ 2037931 w 2485469"/>
                <a:gd name="connsiteY81" fmla="*/ 2851231 h 3034864"/>
                <a:gd name="connsiteX82" fmla="*/ 2037924 w 2485469"/>
                <a:gd name="connsiteY82" fmla="*/ 2856141 h 3034864"/>
                <a:gd name="connsiteX83" fmla="*/ 1918455 w 2485469"/>
                <a:gd name="connsiteY83" fmla="*/ 2879376 h 3034864"/>
                <a:gd name="connsiteX84" fmla="*/ 1896367 w 2485469"/>
                <a:gd name="connsiteY84" fmla="*/ 2913654 h 3034864"/>
                <a:gd name="connsiteX85" fmla="*/ 1866648 w 2485469"/>
                <a:gd name="connsiteY85" fmla="*/ 2938979 h 3034864"/>
                <a:gd name="connsiteX86" fmla="*/ 1679406 w 2485469"/>
                <a:gd name="connsiteY86" fmla="*/ 2944528 h 3034864"/>
                <a:gd name="connsiteX87" fmla="*/ 1625627 w 2485469"/>
                <a:gd name="connsiteY87" fmla="*/ 2923574 h 3034864"/>
                <a:gd name="connsiteX88" fmla="*/ 1564582 w 2485469"/>
                <a:gd name="connsiteY88" fmla="*/ 2927047 h 3034864"/>
                <a:gd name="connsiteX89" fmla="*/ 1541892 w 2485469"/>
                <a:gd name="connsiteY89" fmla="*/ 2964559 h 3034864"/>
                <a:gd name="connsiteX90" fmla="*/ 1382631 w 2485469"/>
                <a:gd name="connsiteY90" fmla="*/ 3034210 h 3034864"/>
                <a:gd name="connsiteX91" fmla="*/ 1266919 w 2485469"/>
                <a:gd name="connsiteY91" fmla="*/ 3026961 h 3034864"/>
                <a:gd name="connsiteX92" fmla="*/ 1257170 w 2485469"/>
                <a:gd name="connsiteY92" fmla="*/ 3024119 h 3034864"/>
                <a:gd name="connsiteX93" fmla="*/ 1173329 w 2485469"/>
                <a:gd name="connsiteY93" fmla="*/ 3029371 h 3034864"/>
                <a:gd name="connsiteX94" fmla="*/ 1022187 w 2485469"/>
                <a:gd name="connsiteY94" fmla="*/ 2963271 h 3034864"/>
                <a:gd name="connsiteX95" fmla="*/ 1000930 w 2485469"/>
                <a:gd name="connsiteY95" fmla="*/ 2928127 h 3034864"/>
                <a:gd name="connsiteX96" fmla="*/ 906034 w 2485469"/>
                <a:gd name="connsiteY96" fmla="*/ 2922729 h 3034864"/>
                <a:gd name="connsiteX97" fmla="*/ 849366 w 2485469"/>
                <a:gd name="connsiteY97" fmla="*/ 2944809 h 3034864"/>
                <a:gd name="connsiteX98" fmla="*/ 652065 w 2485469"/>
                <a:gd name="connsiteY98" fmla="*/ 2938961 h 3034864"/>
                <a:gd name="connsiteX99" fmla="*/ 620750 w 2485469"/>
                <a:gd name="connsiteY99" fmla="*/ 2912276 h 3034864"/>
                <a:gd name="connsiteX100" fmla="*/ 597475 w 2485469"/>
                <a:gd name="connsiteY100" fmla="*/ 2876156 h 3034864"/>
                <a:gd name="connsiteX101" fmla="*/ 471588 w 2485469"/>
                <a:gd name="connsiteY101" fmla="*/ 2851673 h 3034864"/>
                <a:gd name="connsiteX102" fmla="*/ 471581 w 2485469"/>
                <a:gd name="connsiteY102" fmla="*/ 2846500 h 3034864"/>
                <a:gd name="connsiteX103" fmla="*/ 471327 w 2485469"/>
                <a:gd name="connsiteY103" fmla="*/ 2846569 h 3034864"/>
                <a:gd name="connsiteX104" fmla="*/ 410129 w 2485469"/>
                <a:gd name="connsiteY104" fmla="*/ 2845616 h 3034864"/>
                <a:gd name="connsiteX105" fmla="*/ 135809 w 2485469"/>
                <a:gd name="connsiteY105" fmla="*/ 2660831 h 3034864"/>
                <a:gd name="connsiteX106" fmla="*/ 132951 w 2485469"/>
                <a:gd name="connsiteY106" fmla="*/ 2513193 h 3034864"/>
                <a:gd name="connsiteX107" fmla="*/ 216444 w 2485469"/>
                <a:gd name="connsiteY107" fmla="*/ 2421999 h 3034864"/>
                <a:gd name="connsiteX108" fmla="*/ 244242 w 2485469"/>
                <a:gd name="connsiteY108" fmla="*/ 2403147 h 3034864"/>
                <a:gd name="connsiteX109" fmla="*/ 243150 w 2485469"/>
                <a:gd name="connsiteY109" fmla="*/ 2309836 h 3034864"/>
                <a:gd name="connsiteX110" fmla="*/ 231058 w 2485469"/>
                <a:gd name="connsiteY110" fmla="*/ 2311262 h 3034864"/>
                <a:gd name="connsiteX111" fmla="*/ 34843 w 2485469"/>
                <a:gd name="connsiteY111" fmla="*/ 2185532 h 3034864"/>
                <a:gd name="connsiteX112" fmla="*/ 23413 w 2485469"/>
                <a:gd name="connsiteY112" fmla="*/ 2097902 h 3034864"/>
                <a:gd name="connsiteX113" fmla="*/ 143428 w 2485469"/>
                <a:gd name="connsiteY113" fmla="*/ 1890257 h 3034864"/>
                <a:gd name="connsiteX114" fmla="*/ 205341 w 2485469"/>
                <a:gd name="connsiteY114" fmla="*/ 1848347 h 3034864"/>
                <a:gd name="connsiteX115" fmla="*/ 67228 w 2485469"/>
                <a:gd name="connsiteY115" fmla="*/ 1737857 h 3034864"/>
                <a:gd name="connsiteX116" fmla="*/ 46273 w 2485469"/>
                <a:gd name="connsiteY116" fmla="*/ 1547357 h 3034864"/>
                <a:gd name="connsiteX117" fmla="*/ 65323 w 2485469"/>
                <a:gd name="connsiteY117" fmla="*/ 1527355 h 3034864"/>
                <a:gd name="connsiteX118" fmla="*/ 155811 w 2485469"/>
                <a:gd name="connsiteY118" fmla="*/ 1414007 h 3034864"/>
                <a:gd name="connsiteX119" fmla="*/ 199626 w 2485469"/>
                <a:gd name="connsiteY119" fmla="*/ 1402577 h 3034864"/>
                <a:gd name="connsiteX120" fmla="*/ 228289 w 2485469"/>
                <a:gd name="connsiteY120" fmla="*/ 1404460 h 3034864"/>
                <a:gd name="connsiteX121" fmla="*/ 227445 w 2485469"/>
                <a:gd name="connsiteY121" fmla="*/ 1356299 h 3034864"/>
                <a:gd name="connsiteX122" fmla="*/ 177733 w 2485469"/>
                <a:gd name="connsiteY122" fmla="*/ 1353122 h 3034864"/>
                <a:gd name="connsiteX123" fmla="*/ 86278 w 2485469"/>
                <a:gd name="connsiteY123" fmla="*/ 1314947 h 3034864"/>
                <a:gd name="connsiteX124" fmla="*/ 553 w 2485469"/>
                <a:gd name="connsiteY124" fmla="*/ 1138735 h 3034864"/>
                <a:gd name="connsiteX125" fmla="*/ 132951 w 2485469"/>
                <a:gd name="connsiteY125" fmla="*/ 948235 h 3034864"/>
                <a:gd name="connsiteX126" fmla="*/ 146896 w 2485469"/>
                <a:gd name="connsiteY126" fmla="*/ 942044 h 3034864"/>
                <a:gd name="connsiteX127" fmla="*/ 185338 w 2485469"/>
                <a:gd name="connsiteY127" fmla="*/ 954902 h 3034864"/>
                <a:gd name="connsiteX128" fmla="*/ 221911 w 2485469"/>
                <a:gd name="connsiteY128" fmla="*/ 968439 h 3034864"/>
                <a:gd name="connsiteX129" fmla="*/ 220594 w 2485469"/>
                <a:gd name="connsiteY129" fmla="*/ 855886 h 3034864"/>
                <a:gd name="connsiteX130" fmla="*/ 170515 w 2485469"/>
                <a:gd name="connsiteY130" fmla="*/ 831941 h 3034864"/>
                <a:gd name="connsiteX131" fmla="*/ 88183 w 2485469"/>
                <a:gd name="connsiteY131" fmla="*/ 772023 h 3034864"/>
                <a:gd name="connsiteX132" fmla="*/ 51036 w 2485469"/>
                <a:gd name="connsiteY132" fmla="*/ 691061 h 3034864"/>
                <a:gd name="connsiteX133" fmla="*/ 156764 w 2485469"/>
                <a:gd name="connsiteY133" fmla="*/ 634863 h 3034864"/>
                <a:gd name="connsiteX134" fmla="*/ 187244 w 2485469"/>
                <a:gd name="connsiteY134" fmla="*/ 616766 h 3034864"/>
                <a:gd name="connsiteX135" fmla="*/ 208199 w 2485469"/>
                <a:gd name="connsiteY135" fmla="*/ 461508 h 3034864"/>
                <a:gd name="connsiteX136" fmla="*/ 212961 w 2485469"/>
                <a:gd name="connsiteY136" fmla="*/ 443411 h 3034864"/>
                <a:gd name="connsiteX137" fmla="*/ 251622 w 2485469"/>
                <a:gd name="connsiteY137" fmla="*/ 439522 h 3034864"/>
                <a:gd name="connsiteX138" fmla="*/ 280011 w 2485469"/>
                <a:gd name="connsiteY138" fmla="*/ 408740 h 3034864"/>
                <a:gd name="connsiteX139" fmla="*/ 370631 w 2485469"/>
                <a:gd name="connsiteY139" fmla="*/ 367272 h 3034864"/>
                <a:gd name="connsiteX140" fmla="*/ 540572 w 2485469"/>
                <a:gd name="connsiteY140" fmla="*/ 389870 h 3034864"/>
                <a:gd name="connsiteX141" fmla="*/ 724072 w 2485469"/>
                <a:gd name="connsiteY141" fmla="*/ 355520 h 3034864"/>
                <a:gd name="connsiteX142" fmla="*/ 732207 w 2485469"/>
                <a:gd name="connsiteY142" fmla="*/ 351905 h 3034864"/>
                <a:gd name="connsiteX143" fmla="*/ 749382 w 2485469"/>
                <a:gd name="connsiteY143" fmla="*/ 352809 h 3034864"/>
                <a:gd name="connsiteX144" fmla="*/ 833448 w 2485469"/>
                <a:gd name="connsiteY144" fmla="*/ 386254 h 3034864"/>
                <a:gd name="connsiteX145" fmla="*/ 881639 w 2485469"/>
                <a:gd name="connsiteY145" fmla="*/ 398895 h 3034864"/>
                <a:gd name="connsiteX146" fmla="*/ 906584 w 2485469"/>
                <a:gd name="connsiteY146" fmla="*/ 401445 h 3034864"/>
                <a:gd name="connsiteX147" fmla="*/ 923526 w 2485469"/>
                <a:gd name="connsiteY147" fmla="*/ 395666 h 3034864"/>
                <a:gd name="connsiteX148" fmla="*/ 1041636 w 2485469"/>
                <a:gd name="connsiteY148" fmla="*/ 363400 h 3034864"/>
                <a:gd name="connsiteX149" fmla="*/ 1102180 w 2485469"/>
                <a:gd name="connsiteY149" fmla="*/ 347862 h 3034864"/>
                <a:gd name="connsiteX150" fmla="*/ 1123551 w 2485469"/>
                <a:gd name="connsiteY150" fmla="*/ 348160 h 3034864"/>
                <a:gd name="connsiteX151" fmla="*/ 1065363 w 2485469"/>
                <a:gd name="connsiteY151" fmla="*/ 425354 h 3034864"/>
                <a:gd name="connsiteX152" fmla="*/ 1128894 w 2485469"/>
                <a:gd name="connsiteY152" fmla="*/ 426226 h 3034864"/>
                <a:gd name="connsiteX153" fmla="*/ 1364059 w 2485469"/>
                <a:gd name="connsiteY153" fmla="*/ 463090 h 3034864"/>
                <a:gd name="connsiteX154" fmla="*/ 1355585 w 2485469"/>
                <a:gd name="connsiteY154" fmla="*/ 518343 h 3034864"/>
                <a:gd name="connsiteX155" fmla="*/ 1354658 w 2485469"/>
                <a:gd name="connsiteY155" fmla="*/ 519098 h 3034864"/>
                <a:gd name="connsiteX156" fmla="*/ 1384194 w 2485469"/>
                <a:gd name="connsiteY156" fmla="*/ 526858 h 3034864"/>
                <a:gd name="connsiteX157" fmla="*/ 1456093 w 2485469"/>
                <a:gd name="connsiteY157" fmla="*/ 543304 h 3034864"/>
                <a:gd name="connsiteX158" fmla="*/ 1470876 w 2485469"/>
                <a:gd name="connsiteY158" fmla="*/ 548818 h 3034864"/>
                <a:gd name="connsiteX159" fmla="*/ 1419200 w 2485469"/>
                <a:gd name="connsiteY159" fmla="*/ 480264 h 3034864"/>
                <a:gd name="connsiteX160" fmla="*/ 1439482 w 2485469"/>
                <a:gd name="connsiteY160" fmla="*/ 479981 h 3034864"/>
                <a:gd name="connsiteX161" fmla="*/ 1496939 w 2485469"/>
                <a:gd name="connsiteY161" fmla="*/ 494727 h 3034864"/>
                <a:gd name="connsiteX162" fmla="*/ 1519897 w 2485469"/>
                <a:gd name="connsiteY162" fmla="*/ 499691 h 3034864"/>
                <a:gd name="connsiteX163" fmla="*/ 1506888 w 2485469"/>
                <a:gd name="connsiteY163" fmla="*/ 474813 h 3034864"/>
                <a:gd name="connsiteX164" fmla="*/ 1499788 w 2485469"/>
                <a:gd name="connsiteY164" fmla="*/ 335778 h 3034864"/>
                <a:gd name="connsiteX165" fmla="*/ 1534078 w 2485469"/>
                <a:gd name="connsiteY165" fmla="*/ 287200 h 3034864"/>
                <a:gd name="connsiteX166" fmla="*/ 1740771 w 2485469"/>
                <a:gd name="connsiteY166" fmla="*/ 249100 h 3034864"/>
                <a:gd name="connsiteX167" fmla="*/ 1829353 w 2485469"/>
                <a:gd name="connsiteY167" fmla="*/ 213858 h 3034864"/>
                <a:gd name="connsiteX168" fmla="*/ 1847451 w 2485469"/>
                <a:gd name="connsiteY168" fmla="*/ 212905 h 3034864"/>
                <a:gd name="connsiteX169" fmla="*/ 1237508 w 2485469"/>
                <a:gd name="connsiteY169" fmla="*/ 150778 h 3034864"/>
                <a:gd name="connsiteX170" fmla="*/ 1383042 w 2485469"/>
                <a:gd name="connsiteY170" fmla="*/ 207274 h 3034864"/>
                <a:gd name="connsiteX171" fmla="*/ 1353212 w 2485469"/>
                <a:gd name="connsiteY171" fmla="*/ 220833 h 3034864"/>
                <a:gd name="connsiteX172" fmla="*/ 1289033 w 2485469"/>
                <a:gd name="connsiteY172" fmla="*/ 208178 h 3034864"/>
                <a:gd name="connsiteX173" fmla="*/ 1148018 w 2485469"/>
                <a:gd name="connsiteY173" fmla="*/ 191907 h 3034864"/>
                <a:gd name="connsiteX174" fmla="*/ 1101014 w 2485469"/>
                <a:gd name="connsiteY174" fmla="*/ 199138 h 3034864"/>
                <a:gd name="connsiteX175" fmla="*/ 1057625 w 2485469"/>
                <a:gd name="connsiteY175" fmla="*/ 191907 h 3034864"/>
                <a:gd name="connsiteX176" fmla="*/ 1072991 w 2485469"/>
                <a:gd name="connsiteY176" fmla="*/ 183772 h 3034864"/>
                <a:gd name="connsiteX177" fmla="*/ 1237508 w 2485469"/>
                <a:gd name="connsiteY177" fmla="*/ 150778 h 3034864"/>
                <a:gd name="connsiteX178" fmla="*/ 1315004 w 2485469"/>
                <a:gd name="connsiteY178" fmla="*/ 973 h 3034864"/>
                <a:gd name="connsiteX179" fmla="*/ 1488359 w 2485469"/>
                <a:gd name="connsiteY179" fmla="*/ 35740 h 3034864"/>
                <a:gd name="connsiteX180" fmla="*/ 1504551 w 2485469"/>
                <a:gd name="connsiteY180" fmla="*/ 44312 h 3034864"/>
                <a:gd name="connsiteX181" fmla="*/ 1458831 w 2485469"/>
                <a:gd name="connsiteY181" fmla="*/ 51932 h 3034864"/>
                <a:gd name="connsiteX182" fmla="*/ 1409301 w 2485469"/>
                <a:gd name="connsiteY182" fmla="*/ 44312 h 3034864"/>
                <a:gd name="connsiteX183" fmla="*/ 1260711 w 2485469"/>
                <a:gd name="connsiteY183" fmla="*/ 61457 h 3034864"/>
                <a:gd name="connsiteX184" fmla="*/ 1193084 w 2485469"/>
                <a:gd name="connsiteY184" fmla="*/ 74792 h 3034864"/>
                <a:gd name="connsiteX185" fmla="*/ 1161651 w 2485469"/>
                <a:gd name="connsiteY185" fmla="*/ 60505 h 3034864"/>
                <a:gd name="connsiteX186" fmla="*/ 1315004 w 2485469"/>
                <a:gd name="connsiteY186" fmla="*/ 973 h 3034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</a:cxnLst>
              <a:rect l="l" t="t" r="r" b="b"/>
              <a:pathLst>
                <a:path w="2485469" h="3034864">
                  <a:moveTo>
                    <a:pt x="148191" y="1538785"/>
                  </a:moveTo>
                  <a:cubicBezTo>
                    <a:pt x="152953" y="1585457"/>
                    <a:pt x="177718" y="1612127"/>
                    <a:pt x="213913" y="1628320"/>
                  </a:cubicBezTo>
                  <a:lnTo>
                    <a:pt x="232320" y="1634418"/>
                  </a:lnTo>
                  <a:lnTo>
                    <a:pt x="230806" y="1548041"/>
                  </a:lnTo>
                  <a:close/>
                  <a:moveTo>
                    <a:pt x="618310" y="736079"/>
                  </a:moveTo>
                  <a:lnTo>
                    <a:pt x="626638" y="745978"/>
                  </a:lnTo>
                  <a:lnTo>
                    <a:pt x="630860" y="743236"/>
                  </a:lnTo>
                  <a:close/>
                  <a:moveTo>
                    <a:pt x="987136" y="695020"/>
                  </a:moveTo>
                  <a:lnTo>
                    <a:pt x="979196" y="701232"/>
                  </a:lnTo>
                  <a:lnTo>
                    <a:pt x="993969" y="723414"/>
                  </a:lnTo>
                  <a:lnTo>
                    <a:pt x="1026297" y="699000"/>
                  </a:lnTo>
                  <a:lnTo>
                    <a:pt x="1014446" y="700853"/>
                  </a:lnTo>
                  <a:close/>
                  <a:moveTo>
                    <a:pt x="1597304" y="629087"/>
                  </a:moveTo>
                  <a:lnTo>
                    <a:pt x="1621233" y="657962"/>
                  </a:lnTo>
                  <a:cubicBezTo>
                    <a:pt x="1631829" y="672725"/>
                    <a:pt x="1640997" y="687965"/>
                    <a:pt x="1648379" y="703920"/>
                  </a:cubicBezTo>
                  <a:lnTo>
                    <a:pt x="1649915" y="708616"/>
                  </a:lnTo>
                  <a:lnTo>
                    <a:pt x="1657811" y="709964"/>
                  </a:lnTo>
                  <a:cubicBezTo>
                    <a:pt x="1685975" y="710317"/>
                    <a:pt x="1715466" y="706250"/>
                    <a:pt x="1746426" y="697210"/>
                  </a:cubicBezTo>
                  <a:cubicBezTo>
                    <a:pt x="1767216" y="690882"/>
                    <a:pt x="1777160" y="698114"/>
                    <a:pt x="1781679" y="718904"/>
                  </a:cubicBezTo>
                  <a:cubicBezTo>
                    <a:pt x="1785521" y="736079"/>
                    <a:pt x="1791227" y="751729"/>
                    <a:pt x="1798544" y="766050"/>
                  </a:cubicBezTo>
                  <a:lnTo>
                    <a:pt x="1800747" y="769305"/>
                  </a:lnTo>
                  <a:lnTo>
                    <a:pt x="1798873" y="757735"/>
                  </a:lnTo>
                  <a:cubicBezTo>
                    <a:pt x="1796492" y="741543"/>
                    <a:pt x="1801969" y="730827"/>
                    <a:pt x="1811256" y="723445"/>
                  </a:cubicBezTo>
                  <a:lnTo>
                    <a:pt x="1813112" y="722693"/>
                  </a:lnTo>
                  <a:lnTo>
                    <a:pt x="1800549" y="693933"/>
                  </a:lnTo>
                  <a:cubicBezTo>
                    <a:pt x="1799476" y="688566"/>
                    <a:pt x="1799278" y="683170"/>
                    <a:pt x="1800366" y="677817"/>
                  </a:cubicBezTo>
                  <a:lnTo>
                    <a:pt x="1805830" y="666304"/>
                  </a:lnTo>
                  <a:lnTo>
                    <a:pt x="1789989" y="666474"/>
                  </a:lnTo>
                  <a:cubicBezTo>
                    <a:pt x="1769644" y="664391"/>
                    <a:pt x="1749344" y="660104"/>
                    <a:pt x="1729341" y="653913"/>
                  </a:cubicBezTo>
                  <a:lnTo>
                    <a:pt x="1717416" y="649593"/>
                  </a:lnTo>
                  <a:lnTo>
                    <a:pt x="1629323" y="641194"/>
                  </a:lnTo>
                  <a:close/>
                  <a:moveTo>
                    <a:pt x="1053415" y="435761"/>
                  </a:moveTo>
                  <a:lnTo>
                    <a:pt x="1048664" y="439388"/>
                  </a:lnTo>
                  <a:lnTo>
                    <a:pt x="1051298" y="441734"/>
                  </a:lnTo>
                  <a:cubicBezTo>
                    <a:pt x="1056269" y="449756"/>
                    <a:pt x="1059433" y="459022"/>
                    <a:pt x="1062145" y="468513"/>
                  </a:cubicBezTo>
                  <a:lnTo>
                    <a:pt x="1068749" y="507803"/>
                  </a:lnTo>
                  <a:lnTo>
                    <a:pt x="1078698" y="499386"/>
                  </a:lnTo>
                  <a:lnTo>
                    <a:pt x="1068133" y="468174"/>
                  </a:lnTo>
                  <a:close/>
                  <a:moveTo>
                    <a:pt x="1514076" y="290058"/>
                  </a:moveTo>
                  <a:cubicBezTo>
                    <a:pt x="1501694" y="320538"/>
                    <a:pt x="1483596" y="350065"/>
                    <a:pt x="1477881" y="381498"/>
                  </a:cubicBezTo>
                  <a:cubicBezTo>
                    <a:pt x="1470261" y="424360"/>
                    <a:pt x="1445496" y="438648"/>
                    <a:pt x="1408349" y="440553"/>
                  </a:cubicBezTo>
                  <a:cubicBezTo>
                    <a:pt x="1351199" y="444363"/>
                    <a:pt x="1295954" y="436743"/>
                    <a:pt x="1241661" y="418645"/>
                  </a:cubicBezTo>
                  <a:cubicBezTo>
                    <a:pt x="1198799" y="404358"/>
                    <a:pt x="1168319" y="381498"/>
                    <a:pt x="1181654" y="330063"/>
                  </a:cubicBezTo>
                  <a:cubicBezTo>
                    <a:pt x="1292144" y="319585"/>
                    <a:pt x="1399776" y="281485"/>
                    <a:pt x="1514076" y="290058"/>
                  </a:cubicBezTo>
                  <a:close/>
                  <a:moveTo>
                    <a:pt x="1847451" y="212905"/>
                  </a:moveTo>
                  <a:cubicBezTo>
                    <a:pt x="1850308" y="213858"/>
                    <a:pt x="1853166" y="214810"/>
                    <a:pt x="1856023" y="216715"/>
                  </a:cubicBezTo>
                  <a:cubicBezTo>
                    <a:pt x="1914126" y="261483"/>
                    <a:pt x="1967466" y="312918"/>
                    <a:pt x="2049381" y="252910"/>
                  </a:cubicBezTo>
                  <a:cubicBezTo>
                    <a:pt x="2100816" y="215763"/>
                    <a:pt x="2167491" y="232908"/>
                    <a:pt x="2228451" y="229098"/>
                  </a:cubicBezTo>
                  <a:cubicBezTo>
                    <a:pt x="2303698" y="245290"/>
                    <a:pt x="2356086" y="286248"/>
                    <a:pt x="2383708" y="358638"/>
                  </a:cubicBezTo>
                  <a:cubicBezTo>
                    <a:pt x="2386566" y="365305"/>
                    <a:pt x="2393233" y="370068"/>
                    <a:pt x="2397996" y="375783"/>
                  </a:cubicBezTo>
                  <a:cubicBezTo>
                    <a:pt x="2429428" y="442458"/>
                    <a:pt x="2397044" y="500560"/>
                    <a:pt x="2361801" y="550090"/>
                  </a:cubicBezTo>
                  <a:cubicBezTo>
                    <a:pt x="2341084" y="579380"/>
                    <a:pt x="2328940" y="604383"/>
                    <a:pt x="2333405" y="633137"/>
                  </a:cubicBezTo>
                  <a:lnTo>
                    <a:pt x="2337475" y="645113"/>
                  </a:lnTo>
                  <a:lnTo>
                    <a:pt x="2388241" y="599333"/>
                  </a:lnTo>
                  <a:lnTo>
                    <a:pt x="2386334" y="762354"/>
                  </a:lnTo>
                  <a:lnTo>
                    <a:pt x="2395002" y="764101"/>
                  </a:lnTo>
                  <a:cubicBezTo>
                    <a:pt x="2411951" y="772463"/>
                    <a:pt x="2426188" y="785796"/>
                    <a:pt x="2437035" y="805683"/>
                  </a:cubicBezTo>
                  <a:cubicBezTo>
                    <a:pt x="2446978" y="840936"/>
                    <a:pt x="2424380" y="862631"/>
                    <a:pt x="2401782" y="882517"/>
                  </a:cubicBezTo>
                  <a:lnTo>
                    <a:pt x="2384783" y="894889"/>
                  </a:lnTo>
                  <a:lnTo>
                    <a:pt x="2382794" y="1064889"/>
                  </a:lnTo>
                  <a:lnTo>
                    <a:pt x="2409437" y="1082061"/>
                  </a:lnTo>
                  <a:cubicBezTo>
                    <a:pt x="2452402" y="1119349"/>
                    <a:pt x="2474775" y="1170873"/>
                    <a:pt x="2484944" y="1230533"/>
                  </a:cubicBezTo>
                  <a:cubicBezTo>
                    <a:pt x="2489464" y="1301944"/>
                    <a:pt x="2465058" y="1359796"/>
                    <a:pt x="2403590" y="1397761"/>
                  </a:cubicBezTo>
                  <a:lnTo>
                    <a:pt x="2376917" y="1408895"/>
                  </a:lnTo>
                  <a:lnTo>
                    <a:pt x="2374596" y="1541333"/>
                  </a:lnTo>
                  <a:lnTo>
                    <a:pt x="2379522" y="1546234"/>
                  </a:lnTo>
                  <a:cubicBezTo>
                    <a:pt x="2396810" y="1561827"/>
                    <a:pt x="2414437" y="1577194"/>
                    <a:pt x="2423477" y="1599340"/>
                  </a:cubicBezTo>
                  <a:cubicBezTo>
                    <a:pt x="2430708" y="1604764"/>
                    <a:pt x="2437940" y="1608380"/>
                    <a:pt x="2441555" y="1618323"/>
                  </a:cubicBezTo>
                  <a:cubicBezTo>
                    <a:pt x="2462345" y="1681598"/>
                    <a:pt x="2459634" y="1741258"/>
                    <a:pt x="2421669" y="1799110"/>
                  </a:cubicBezTo>
                  <a:lnTo>
                    <a:pt x="2369065" y="1856879"/>
                  </a:lnTo>
                  <a:lnTo>
                    <a:pt x="2367217" y="1962351"/>
                  </a:lnTo>
                  <a:lnTo>
                    <a:pt x="2389522" y="1985590"/>
                  </a:lnTo>
                  <a:cubicBezTo>
                    <a:pt x="2426809" y="2028937"/>
                    <a:pt x="2454436" y="2077750"/>
                    <a:pt x="2463250" y="2140799"/>
                  </a:cubicBezTo>
                  <a:cubicBezTo>
                    <a:pt x="2467769" y="2173341"/>
                    <a:pt x="2471385" y="2197748"/>
                    <a:pt x="2452403" y="2223962"/>
                  </a:cubicBezTo>
                  <a:cubicBezTo>
                    <a:pt x="2432064" y="2260571"/>
                    <a:pt x="2406753" y="2289724"/>
                    <a:pt x="2375907" y="2310062"/>
                  </a:cubicBezTo>
                  <a:lnTo>
                    <a:pt x="2362308" y="2316453"/>
                  </a:lnTo>
                  <a:lnTo>
                    <a:pt x="2359724" y="2537317"/>
                  </a:lnTo>
                  <a:lnTo>
                    <a:pt x="2371838" y="2605312"/>
                  </a:lnTo>
                  <a:cubicBezTo>
                    <a:pt x="2371951" y="2628701"/>
                    <a:pt x="2367432" y="2651978"/>
                    <a:pt x="2356584" y="2675028"/>
                  </a:cubicBezTo>
                  <a:cubicBezTo>
                    <a:pt x="2304156" y="2784405"/>
                    <a:pt x="2210146" y="2833218"/>
                    <a:pt x="2096250" y="2850393"/>
                  </a:cubicBezTo>
                  <a:cubicBezTo>
                    <a:pt x="2077267" y="2853105"/>
                    <a:pt x="2057606" y="2853557"/>
                    <a:pt x="2038172" y="2851297"/>
                  </a:cubicBezTo>
                  <a:lnTo>
                    <a:pt x="2037931" y="2851231"/>
                  </a:lnTo>
                  <a:lnTo>
                    <a:pt x="2037924" y="2856141"/>
                  </a:lnTo>
                  <a:lnTo>
                    <a:pt x="1918455" y="2879376"/>
                  </a:lnTo>
                  <a:lnTo>
                    <a:pt x="1896367" y="2913654"/>
                  </a:lnTo>
                  <a:cubicBezTo>
                    <a:pt x="1887268" y="2924563"/>
                    <a:pt x="1877124" y="2933628"/>
                    <a:pt x="1866648" y="2938979"/>
                  </a:cubicBezTo>
                  <a:cubicBezTo>
                    <a:pt x="1809701" y="2937171"/>
                    <a:pt x="1780060" y="2972031"/>
                    <a:pt x="1679406" y="2944528"/>
                  </a:cubicBezTo>
                  <a:lnTo>
                    <a:pt x="1625627" y="2923574"/>
                  </a:lnTo>
                  <a:lnTo>
                    <a:pt x="1564582" y="2927047"/>
                  </a:lnTo>
                  <a:lnTo>
                    <a:pt x="1541892" y="2964559"/>
                  </a:lnTo>
                  <a:cubicBezTo>
                    <a:pt x="1504075" y="3009743"/>
                    <a:pt x="1449782" y="3031353"/>
                    <a:pt x="1382631" y="3034210"/>
                  </a:cubicBezTo>
                  <a:cubicBezTo>
                    <a:pt x="1342269" y="3035997"/>
                    <a:pt x="1303514" y="3034300"/>
                    <a:pt x="1266919" y="3026961"/>
                  </a:cubicBezTo>
                  <a:lnTo>
                    <a:pt x="1257170" y="3024119"/>
                  </a:lnTo>
                  <a:lnTo>
                    <a:pt x="1173329" y="3029371"/>
                  </a:lnTo>
                  <a:cubicBezTo>
                    <a:pt x="1109601" y="3026660"/>
                    <a:pt x="1058076" y="3006151"/>
                    <a:pt x="1022187" y="2963271"/>
                  </a:cubicBezTo>
                  <a:lnTo>
                    <a:pt x="1000930" y="2928127"/>
                  </a:lnTo>
                  <a:lnTo>
                    <a:pt x="906034" y="2922729"/>
                  </a:lnTo>
                  <a:lnTo>
                    <a:pt x="849366" y="2944809"/>
                  </a:lnTo>
                  <a:cubicBezTo>
                    <a:pt x="743305" y="2973789"/>
                    <a:pt x="712072" y="2937056"/>
                    <a:pt x="652065" y="2938961"/>
                  </a:cubicBezTo>
                  <a:cubicBezTo>
                    <a:pt x="641027" y="2933323"/>
                    <a:pt x="630338" y="2923771"/>
                    <a:pt x="620750" y="2912276"/>
                  </a:cubicBezTo>
                  <a:lnTo>
                    <a:pt x="597475" y="2876156"/>
                  </a:lnTo>
                  <a:lnTo>
                    <a:pt x="471588" y="2851673"/>
                  </a:lnTo>
                  <a:lnTo>
                    <a:pt x="471581" y="2846500"/>
                  </a:lnTo>
                  <a:lnTo>
                    <a:pt x="471327" y="2846569"/>
                  </a:lnTo>
                  <a:cubicBezTo>
                    <a:pt x="450849" y="2848950"/>
                    <a:pt x="430132" y="2848474"/>
                    <a:pt x="410129" y="2845616"/>
                  </a:cubicBezTo>
                  <a:cubicBezTo>
                    <a:pt x="290114" y="2827519"/>
                    <a:pt x="191054" y="2776084"/>
                    <a:pt x="135809" y="2660831"/>
                  </a:cubicBezTo>
                  <a:cubicBezTo>
                    <a:pt x="112949" y="2612253"/>
                    <a:pt x="116759" y="2562724"/>
                    <a:pt x="132951" y="2513193"/>
                  </a:cubicBezTo>
                  <a:cubicBezTo>
                    <a:pt x="146763" y="2480808"/>
                    <a:pt x="183970" y="2446191"/>
                    <a:pt x="216444" y="2421999"/>
                  </a:cubicBezTo>
                  <a:lnTo>
                    <a:pt x="244242" y="2403147"/>
                  </a:lnTo>
                  <a:lnTo>
                    <a:pt x="243150" y="2309836"/>
                  </a:lnTo>
                  <a:lnTo>
                    <a:pt x="231058" y="2311262"/>
                  </a:lnTo>
                  <a:cubicBezTo>
                    <a:pt x="141523" y="2308405"/>
                    <a:pt x="77706" y="2262685"/>
                    <a:pt x="34843" y="2185532"/>
                  </a:cubicBezTo>
                  <a:cubicBezTo>
                    <a:pt x="14841" y="2157910"/>
                    <a:pt x="18651" y="2132192"/>
                    <a:pt x="23413" y="2097902"/>
                  </a:cubicBezTo>
                  <a:cubicBezTo>
                    <a:pt x="35796" y="2009320"/>
                    <a:pt x="83421" y="1947407"/>
                    <a:pt x="143428" y="1890257"/>
                  </a:cubicBezTo>
                  <a:cubicBezTo>
                    <a:pt x="154858" y="1867397"/>
                    <a:pt x="183433" y="1867397"/>
                    <a:pt x="205341" y="1848347"/>
                  </a:cubicBezTo>
                  <a:cubicBezTo>
                    <a:pt x="146286" y="1823582"/>
                    <a:pt x="100566" y="1789292"/>
                    <a:pt x="67228" y="1737857"/>
                  </a:cubicBezTo>
                  <a:cubicBezTo>
                    <a:pt x="27223" y="1676897"/>
                    <a:pt x="24366" y="1614032"/>
                    <a:pt x="46273" y="1547357"/>
                  </a:cubicBezTo>
                  <a:cubicBezTo>
                    <a:pt x="50083" y="1536880"/>
                    <a:pt x="57703" y="1533070"/>
                    <a:pt x="65323" y="1527355"/>
                  </a:cubicBezTo>
                  <a:cubicBezTo>
                    <a:pt x="84373" y="1480682"/>
                    <a:pt x="139618" y="1462585"/>
                    <a:pt x="155811" y="1414007"/>
                  </a:cubicBezTo>
                  <a:cubicBezTo>
                    <a:pt x="167241" y="1399720"/>
                    <a:pt x="184386" y="1400672"/>
                    <a:pt x="199626" y="1402577"/>
                  </a:cubicBezTo>
                  <a:lnTo>
                    <a:pt x="228289" y="1404460"/>
                  </a:lnTo>
                  <a:lnTo>
                    <a:pt x="227445" y="1356299"/>
                  </a:lnTo>
                  <a:lnTo>
                    <a:pt x="177733" y="1353122"/>
                  </a:lnTo>
                  <a:cubicBezTo>
                    <a:pt x="147477" y="1346142"/>
                    <a:pt x="116997" y="1333759"/>
                    <a:pt x="86278" y="1314947"/>
                  </a:cubicBezTo>
                  <a:cubicBezTo>
                    <a:pt x="21508" y="1274942"/>
                    <a:pt x="-4209" y="1213982"/>
                    <a:pt x="553" y="1138735"/>
                  </a:cubicBezTo>
                  <a:cubicBezTo>
                    <a:pt x="14841" y="1054915"/>
                    <a:pt x="51988" y="986335"/>
                    <a:pt x="132951" y="948235"/>
                  </a:cubicBezTo>
                  <a:cubicBezTo>
                    <a:pt x="137714" y="944663"/>
                    <a:pt x="142357" y="942758"/>
                    <a:pt x="146896" y="942044"/>
                  </a:cubicBezTo>
                  <a:cubicBezTo>
                    <a:pt x="160514" y="939900"/>
                    <a:pt x="173194" y="948473"/>
                    <a:pt x="185338" y="954902"/>
                  </a:cubicBezTo>
                  <a:lnTo>
                    <a:pt x="221911" y="968439"/>
                  </a:lnTo>
                  <a:lnTo>
                    <a:pt x="220594" y="855886"/>
                  </a:lnTo>
                  <a:lnTo>
                    <a:pt x="170515" y="831941"/>
                  </a:lnTo>
                  <a:cubicBezTo>
                    <a:pt x="141702" y="815064"/>
                    <a:pt x="114139" y="795359"/>
                    <a:pt x="88183" y="772023"/>
                  </a:cubicBezTo>
                  <a:cubicBezTo>
                    <a:pt x="64371" y="751068"/>
                    <a:pt x="40559" y="728208"/>
                    <a:pt x="51036" y="691061"/>
                  </a:cubicBezTo>
                  <a:cubicBezTo>
                    <a:pt x="73896" y="649150"/>
                    <a:pt x="111044" y="634863"/>
                    <a:pt x="156764" y="634863"/>
                  </a:cubicBezTo>
                  <a:cubicBezTo>
                    <a:pt x="169146" y="634863"/>
                    <a:pt x="200579" y="640578"/>
                    <a:pt x="187244" y="616766"/>
                  </a:cubicBezTo>
                  <a:cubicBezTo>
                    <a:pt x="153906" y="556758"/>
                    <a:pt x="187244" y="511038"/>
                    <a:pt x="208199" y="461508"/>
                  </a:cubicBezTo>
                  <a:cubicBezTo>
                    <a:pt x="211056" y="455793"/>
                    <a:pt x="211056" y="449125"/>
                    <a:pt x="212961" y="443411"/>
                  </a:cubicBezTo>
                  <a:lnTo>
                    <a:pt x="251622" y="439522"/>
                  </a:lnTo>
                  <a:lnTo>
                    <a:pt x="280011" y="408740"/>
                  </a:lnTo>
                  <a:cubicBezTo>
                    <a:pt x="304644" y="388514"/>
                    <a:pt x="334926" y="374955"/>
                    <a:pt x="370631" y="367272"/>
                  </a:cubicBezTo>
                  <a:cubicBezTo>
                    <a:pt x="428483" y="370888"/>
                    <a:pt x="491759" y="354617"/>
                    <a:pt x="540572" y="389870"/>
                  </a:cubicBezTo>
                  <a:cubicBezTo>
                    <a:pt x="618310" y="446819"/>
                    <a:pt x="668931" y="398006"/>
                    <a:pt x="724072" y="355520"/>
                  </a:cubicBezTo>
                  <a:cubicBezTo>
                    <a:pt x="726783" y="353713"/>
                    <a:pt x="729495" y="352809"/>
                    <a:pt x="732207" y="351905"/>
                  </a:cubicBezTo>
                  <a:cubicBezTo>
                    <a:pt x="737630" y="352809"/>
                    <a:pt x="743958" y="352809"/>
                    <a:pt x="749382" y="352809"/>
                  </a:cubicBezTo>
                  <a:cubicBezTo>
                    <a:pt x="770172" y="380831"/>
                    <a:pt x="805426" y="377215"/>
                    <a:pt x="833448" y="386254"/>
                  </a:cubicBezTo>
                  <a:cubicBezTo>
                    <a:pt x="849041" y="392582"/>
                    <a:pt x="865199" y="396367"/>
                    <a:pt x="881639" y="398895"/>
                  </a:cubicBezTo>
                  <a:lnTo>
                    <a:pt x="906584" y="401445"/>
                  </a:lnTo>
                  <a:lnTo>
                    <a:pt x="923526" y="395666"/>
                  </a:lnTo>
                  <a:cubicBezTo>
                    <a:pt x="962103" y="381974"/>
                    <a:pt x="1000679" y="368639"/>
                    <a:pt x="1041636" y="363400"/>
                  </a:cubicBezTo>
                  <a:cubicBezTo>
                    <a:pt x="1062354" y="361971"/>
                    <a:pt x="1081463" y="350898"/>
                    <a:pt x="1102180" y="347862"/>
                  </a:cubicBezTo>
                  <a:cubicBezTo>
                    <a:pt x="1109085" y="346850"/>
                    <a:pt x="1116170" y="346731"/>
                    <a:pt x="1123551" y="348160"/>
                  </a:cubicBezTo>
                  <a:lnTo>
                    <a:pt x="1065363" y="425354"/>
                  </a:lnTo>
                  <a:lnTo>
                    <a:pt x="1128894" y="426226"/>
                  </a:lnTo>
                  <a:cubicBezTo>
                    <a:pt x="1208300" y="433429"/>
                    <a:pt x="1285416" y="455632"/>
                    <a:pt x="1364059" y="463090"/>
                  </a:cubicBezTo>
                  <a:cubicBezTo>
                    <a:pt x="1370387" y="487496"/>
                    <a:pt x="1366319" y="505123"/>
                    <a:pt x="1355585" y="518343"/>
                  </a:cubicBezTo>
                  <a:lnTo>
                    <a:pt x="1354658" y="519098"/>
                  </a:lnTo>
                  <a:lnTo>
                    <a:pt x="1384194" y="526858"/>
                  </a:lnTo>
                  <a:cubicBezTo>
                    <a:pt x="1408260" y="532082"/>
                    <a:pt x="1432459" y="536934"/>
                    <a:pt x="1456093" y="543304"/>
                  </a:cubicBezTo>
                  <a:lnTo>
                    <a:pt x="1470876" y="548818"/>
                  </a:lnTo>
                  <a:lnTo>
                    <a:pt x="1419200" y="480264"/>
                  </a:lnTo>
                  <a:cubicBezTo>
                    <a:pt x="1426205" y="478908"/>
                    <a:pt x="1432929" y="479021"/>
                    <a:pt x="1439482" y="479981"/>
                  </a:cubicBezTo>
                  <a:cubicBezTo>
                    <a:pt x="1459142" y="482862"/>
                    <a:pt x="1477277" y="493371"/>
                    <a:pt x="1496939" y="494727"/>
                  </a:cubicBezTo>
                  <a:lnTo>
                    <a:pt x="1519897" y="499691"/>
                  </a:lnTo>
                  <a:lnTo>
                    <a:pt x="1506888" y="474813"/>
                  </a:lnTo>
                  <a:cubicBezTo>
                    <a:pt x="1489252" y="431147"/>
                    <a:pt x="1486215" y="385070"/>
                    <a:pt x="1499788" y="335778"/>
                  </a:cubicBezTo>
                  <a:cubicBezTo>
                    <a:pt x="1505503" y="315775"/>
                    <a:pt x="1513123" y="296725"/>
                    <a:pt x="1534078" y="287200"/>
                  </a:cubicBezTo>
                  <a:cubicBezTo>
                    <a:pt x="1599801" y="259578"/>
                    <a:pt x="1675048" y="275770"/>
                    <a:pt x="1740771" y="249100"/>
                  </a:cubicBezTo>
                  <a:cubicBezTo>
                    <a:pt x="1770298" y="239575"/>
                    <a:pt x="1807446" y="243385"/>
                    <a:pt x="1829353" y="213858"/>
                  </a:cubicBezTo>
                  <a:cubicBezTo>
                    <a:pt x="1835068" y="213858"/>
                    <a:pt x="1841736" y="213858"/>
                    <a:pt x="1847451" y="212905"/>
                  </a:cubicBezTo>
                  <a:close/>
                  <a:moveTo>
                    <a:pt x="1237508" y="150778"/>
                  </a:moveTo>
                  <a:cubicBezTo>
                    <a:pt x="1298524" y="155072"/>
                    <a:pt x="1356376" y="174280"/>
                    <a:pt x="1383042" y="207274"/>
                  </a:cubicBezTo>
                  <a:cubicBezTo>
                    <a:pt x="1379427" y="226257"/>
                    <a:pt x="1364059" y="230777"/>
                    <a:pt x="1353212" y="220833"/>
                  </a:cubicBezTo>
                  <a:cubicBezTo>
                    <a:pt x="1333325" y="203659"/>
                    <a:pt x="1310727" y="209986"/>
                    <a:pt x="1289033" y="208178"/>
                  </a:cubicBezTo>
                  <a:cubicBezTo>
                    <a:pt x="1242028" y="202754"/>
                    <a:pt x="1193215" y="216314"/>
                    <a:pt x="1148018" y="191907"/>
                  </a:cubicBezTo>
                  <a:cubicBezTo>
                    <a:pt x="1135363" y="185580"/>
                    <a:pt x="1116380" y="188291"/>
                    <a:pt x="1101014" y="199138"/>
                  </a:cubicBezTo>
                  <a:cubicBezTo>
                    <a:pt x="1086551" y="209082"/>
                    <a:pt x="1068472" y="217217"/>
                    <a:pt x="1057625" y="191907"/>
                  </a:cubicBezTo>
                  <a:cubicBezTo>
                    <a:pt x="1063048" y="190099"/>
                    <a:pt x="1069376" y="188291"/>
                    <a:pt x="1072991" y="183772"/>
                  </a:cubicBezTo>
                  <a:cubicBezTo>
                    <a:pt x="1112313" y="157106"/>
                    <a:pt x="1176493" y="146484"/>
                    <a:pt x="1237508" y="150778"/>
                  </a:cubicBezTo>
                  <a:close/>
                  <a:moveTo>
                    <a:pt x="1315004" y="973"/>
                  </a:moveTo>
                  <a:cubicBezTo>
                    <a:pt x="1379297" y="-3551"/>
                    <a:pt x="1446925" y="7641"/>
                    <a:pt x="1488359" y="35740"/>
                  </a:cubicBezTo>
                  <a:cubicBezTo>
                    <a:pt x="1492168" y="40502"/>
                    <a:pt x="1498836" y="42407"/>
                    <a:pt x="1504551" y="44312"/>
                  </a:cubicBezTo>
                  <a:cubicBezTo>
                    <a:pt x="1493121" y="70982"/>
                    <a:pt x="1474071" y="62410"/>
                    <a:pt x="1458831" y="51932"/>
                  </a:cubicBezTo>
                  <a:cubicBezTo>
                    <a:pt x="1442639" y="40502"/>
                    <a:pt x="1422636" y="37645"/>
                    <a:pt x="1409301" y="44312"/>
                  </a:cubicBezTo>
                  <a:cubicBezTo>
                    <a:pt x="1361676" y="70030"/>
                    <a:pt x="1310241" y="55742"/>
                    <a:pt x="1260711" y="61457"/>
                  </a:cubicBezTo>
                  <a:cubicBezTo>
                    <a:pt x="1237851" y="63362"/>
                    <a:pt x="1214039" y="56695"/>
                    <a:pt x="1193084" y="74792"/>
                  </a:cubicBezTo>
                  <a:cubicBezTo>
                    <a:pt x="1181654" y="85270"/>
                    <a:pt x="1165461" y="80507"/>
                    <a:pt x="1161651" y="60505"/>
                  </a:cubicBezTo>
                  <a:cubicBezTo>
                    <a:pt x="1189750" y="25738"/>
                    <a:pt x="1250710" y="5498"/>
                    <a:pt x="1315004" y="973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7" name="Freeform: Shape 14">
              <a:extLst>
                <a:ext uri="{FF2B5EF4-FFF2-40B4-BE49-F238E27FC236}">
                  <a16:creationId xmlns:a16="http://schemas.microsoft.com/office/drawing/2014/main" id="{4E54429C-530B-4AEB-9332-D07921C4C603}"/>
                </a:ext>
              </a:extLst>
            </p:cNvPr>
            <p:cNvSpPr/>
            <p:nvPr/>
          </p:nvSpPr>
          <p:spPr>
            <a:xfrm>
              <a:off x="4831849" y="2808912"/>
              <a:ext cx="1619250" cy="447675"/>
            </a:xfrm>
            <a:custGeom>
              <a:avLst/>
              <a:gdLst>
                <a:gd name="connsiteX0" fmla="*/ 429760 w 1619250"/>
                <a:gd name="connsiteY0" fmla="*/ 432466 h 447675"/>
                <a:gd name="connsiteX1" fmla="*/ 254500 w 1619250"/>
                <a:gd name="connsiteY1" fmla="*/ 452469 h 447675"/>
                <a:gd name="connsiteX2" fmla="*/ 4945 w 1619250"/>
                <a:gd name="connsiteY2" fmla="*/ 414369 h 447675"/>
                <a:gd name="connsiteX3" fmla="*/ 182 w 1619250"/>
                <a:gd name="connsiteY3" fmla="*/ 393414 h 447675"/>
                <a:gd name="connsiteX4" fmla="*/ 24948 w 1619250"/>
                <a:gd name="connsiteY4" fmla="*/ 349599 h 447675"/>
                <a:gd name="connsiteX5" fmla="*/ 341178 w 1619250"/>
                <a:gd name="connsiteY5" fmla="*/ 255301 h 447675"/>
                <a:gd name="connsiteX6" fmla="*/ 402138 w 1619250"/>
                <a:gd name="connsiteY6" fmla="*/ 223869 h 447675"/>
                <a:gd name="connsiteX7" fmla="*/ 685983 w 1619250"/>
                <a:gd name="connsiteY7" fmla="*/ 39084 h 447675"/>
                <a:gd name="connsiteX8" fmla="*/ 867910 w 1619250"/>
                <a:gd name="connsiteY8" fmla="*/ 80994 h 447675"/>
                <a:gd name="connsiteX9" fmla="*/ 901248 w 1619250"/>
                <a:gd name="connsiteY9" fmla="*/ 70516 h 447675"/>
                <a:gd name="connsiteX10" fmla="*/ 952683 w 1619250"/>
                <a:gd name="connsiteY10" fmla="*/ 32416 h 447675"/>
                <a:gd name="connsiteX11" fmla="*/ 1202238 w 1619250"/>
                <a:gd name="connsiteY11" fmla="*/ 2889 h 447675"/>
                <a:gd name="connsiteX12" fmla="*/ 1256530 w 1619250"/>
                <a:gd name="connsiteY12" fmla="*/ 11461 h 447675"/>
                <a:gd name="connsiteX13" fmla="*/ 1295583 w 1619250"/>
                <a:gd name="connsiteY13" fmla="*/ 15271 h 447675"/>
                <a:gd name="connsiteX14" fmla="*/ 1315585 w 1619250"/>
                <a:gd name="connsiteY14" fmla="*/ 21939 h 447675"/>
                <a:gd name="connsiteX15" fmla="*/ 1405120 w 1619250"/>
                <a:gd name="connsiteY15" fmla="*/ 98139 h 447675"/>
                <a:gd name="connsiteX16" fmla="*/ 1495608 w 1619250"/>
                <a:gd name="connsiteY16" fmla="*/ 145764 h 447675"/>
                <a:gd name="connsiteX17" fmla="*/ 1593715 w 1619250"/>
                <a:gd name="connsiteY17" fmla="*/ 160051 h 447675"/>
                <a:gd name="connsiteX18" fmla="*/ 1626100 w 1619250"/>
                <a:gd name="connsiteY18" fmla="*/ 190532 h 447675"/>
                <a:gd name="connsiteX19" fmla="*/ 1602288 w 1619250"/>
                <a:gd name="connsiteY19" fmla="*/ 216249 h 447675"/>
                <a:gd name="connsiteX20" fmla="*/ 1417503 w 1619250"/>
                <a:gd name="connsiteY20" fmla="*/ 256254 h 447675"/>
                <a:gd name="connsiteX21" fmla="*/ 1333683 w 1619250"/>
                <a:gd name="connsiteY21" fmla="*/ 269589 h 447675"/>
                <a:gd name="connsiteX22" fmla="*/ 1298440 w 1619250"/>
                <a:gd name="connsiteY22" fmla="*/ 273399 h 447675"/>
                <a:gd name="connsiteX23" fmla="*/ 981258 w 1619250"/>
                <a:gd name="connsiteY23" fmla="*/ 315309 h 447675"/>
                <a:gd name="connsiteX24" fmla="*/ 914583 w 1619250"/>
                <a:gd name="connsiteY24" fmla="*/ 333407 h 447675"/>
                <a:gd name="connsiteX25" fmla="*/ 674553 w 1619250"/>
                <a:gd name="connsiteY25" fmla="*/ 397224 h 447675"/>
                <a:gd name="connsiteX26" fmla="*/ 469765 w 1619250"/>
                <a:gd name="connsiteY26" fmla="*/ 445801 h 447675"/>
                <a:gd name="connsiteX27" fmla="*/ 429760 w 1619250"/>
                <a:gd name="connsiteY27" fmla="*/ 432466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619250" h="447675">
                  <a:moveTo>
                    <a:pt x="429760" y="432466"/>
                  </a:moveTo>
                  <a:cubicBezTo>
                    <a:pt x="370705" y="432466"/>
                    <a:pt x="315460" y="456279"/>
                    <a:pt x="254500" y="452469"/>
                  </a:cubicBezTo>
                  <a:cubicBezTo>
                    <a:pt x="169727" y="446754"/>
                    <a:pt x="87813" y="428657"/>
                    <a:pt x="4945" y="414369"/>
                  </a:cubicBezTo>
                  <a:cubicBezTo>
                    <a:pt x="3040" y="407701"/>
                    <a:pt x="2088" y="400082"/>
                    <a:pt x="182" y="393414"/>
                  </a:cubicBezTo>
                  <a:cubicBezTo>
                    <a:pt x="-1722" y="373412"/>
                    <a:pt x="11613" y="361029"/>
                    <a:pt x="24948" y="349599"/>
                  </a:cubicBezTo>
                  <a:cubicBezTo>
                    <a:pt x="116388" y="272446"/>
                    <a:pt x="220210" y="232441"/>
                    <a:pt x="341178" y="255301"/>
                  </a:cubicBezTo>
                  <a:cubicBezTo>
                    <a:pt x="373563" y="261016"/>
                    <a:pt x="388803" y="255301"/>
                    <a:pt x="402138" y="223869"/>
                  </a:cubicBezTo>
                  <a:cubicBezTo>
                    <a:pt x="455478" y="100996"/>
                    <a:pt x="553585" y="41941"/>
                    <a:pt x="685983" y="39084"/>
                  </a:cubicBezTo>
                  <a:cubicBezTo>
                    <a:pt x="748848" y="44799"/>
                    <a:pt x="811713" y="51466"/>
                    <a:pt x="867910" y="80994"/>
                  </a:cubicBezTo>
                  <a:cubicBezTo>
                    <a:pt x="885055" y="89566"/>
                    <a:pt x="891723" y="84804"/>
                    <a:pt x="901248" y="70516"/>
                  </a:cubicBezTo>
                  <a:cubicBezTo>
                    <a:pt x="913630" y="52419"/>
                    <a:pt x="930775" y="38132"/>
                    <a:pt x="952683" y="32416"/>
                  </a:cubicBezTo>
                  <a:cubicBezTo>
                    <a:pt x="1033645" y="6699"/>
                    <a:pt x="1121275" y="32416"/>
                    <a:pt x="1202238" y="2889"/>
                  </a:cubicBezTo>
                  <a:cubicBezTo>
                    <a:pt x="1220335" y="-3779"/>
                    <a:pt x="1239385" y="1936"/>
                    <a:pt x="1256530" y="11461"/>
                  </a:cubicBezTo>
                  <a:cubicBezTo>
                    <a:pt x="1268913" y="18129"/>
                    <a:pt x="1281295" y="25749"/>
                    <a:pt x="1295583" y="15271"/>
                  </a:cubicBezTo>
                  <a:cubicBezTo>
                    <a:pt x="1302250" y="17176"/>
                    <a:pt x="1308918" y="20034"/>
                    <a:pt x="1315585" y="21939"/>
                  </a:cubicBezTo>
                  <a:cubicBezTo>
                    <a:pt x="1362258" y="27654"/>
                    <a:pt x="1385118" y="61944"/>
                    <a:pt x="1405120" y="98139"/>
                  </a:cubicBezTo>
                  <a:cubicBezTo>
                    <a:pt x="1425123" y="135287"/>
                    <a:pt x="1449888" y="155289"/>
                    <a:pt x="1495608" y="145764"/>
                  </a:cubicBezTo>
                  <a:cubicBezTo>
                    <a:pt x="1527993" y="138144"/>
                    <a:pt x="1561330" y="150526"/>
                    <a:pt x="1593715" y="160051"/>
                  </a:cubicBezTo>
                  <a:cubicBezTo>
                    <a:pt x="1608955" y="163862"/>
                    <a:pt x="1624195" y="170529"/>
                    <a:pt x="1626100" y="190532"/>
                  </a:cubicBezTo>
                  <a:cubicBezTo>
                    <a:pt x="1625148" y="205771"/>
                    <a:pt x="1614670" y="212439"/>
                    <a:pt x="1602288" y="216249"/>
                  </a:cubicBezTo>
                  <a:cubicBezTo>
                    <a:pt x="1542280" y="234346"/>
                    <a:pt x="1482273" y="258159"/>
                    <a:pt x="1417503" y="256254"/>
                  </a:cubicBezTo>
                  <a:cubicBezTo>
                    <a:pt x="1387975" y="255301"/>
                    <a:pt x="1362258" y="268637"/>
                    <a:pt x="1333683" y="269589"/>
                  </a:cubicBezTo>
                  <a:cubicBezTo>
                    <a:pt x="1321300" y="264826"/>
                    <a:pt x="1309870" y="269589"/>
                    <a:pt x="1298440" y="273399"/>
                  </a:cubicBezTo>
                  <a:cubicBezTo>
                    <a:pt x="1190808" y="271494"/>
                    <a:pt x="1086985" y="305784"/>
                    <a:pt x="981258" y="315309"/>
                  </a:cubicBezTo>
                  <a:cubicBezTo>
                    <a:pt x="958397" y="319119"/>
                    <a:pt x="938395" y="335312"/>
                    <a:pt x="914583" y="333407"/>
                  </a:cubicBezTo>
                  <a:cubicBezTo>
                    <a:pt x="831715" y="343884"/>
                    <a:pt x="754563" y="378174"/>
                    <a:pt x="674553" y="397224"/>
                  </a:cubicBezTo>
                  <a:cubicBezTo>
                    <a:pt x="606925" y="414369"/>
                    <a:pt x="543108" y="449612"/>
                    <a:pt x="469765" y="445801"/>
                  </a:cubicBezTo>
                  <a:cubicBezTo>
                    <a:pt x="456430" y="444849"/>
                    <a:pt x="445000" y="434371"/>
                    <a:pt x="429760" y="43246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15">
              <a:extLst>
                <a:ext uri="{FF2B5EF4-FFF2-40B4-BE49-F238E27FC236}">
                  <a16:creationId xmlns:a16="http://schemas.microsoft.com/office/drawing/2014/main" id="{AB7B96A3-0B75-42F9-B460-4D9F515975AF}"/>
                </a:ext>
              </a:extLst>
            </p:cNvPr>
            <p:cNvSpPr/>
            <p:nvPr/>
          </p:nvSpPr>
          <p:spPr>
            <a:xfrm>
              <a:off x="4719301" y="2717372"/>
              <a:ext cx="790575" cy="485775"/>
            </a:xfrm>
            <a:custGeom>
              <a:avLst/>
              <a:gdLst>
                <a:gd name="connsiteX0" fmla="*/ 799484 w 790575"/>
                <a:gd name="connsiteY0" fmla="*/ 130624 h 485775"/>
                <a:gd name="connsiteX1" fmla="*/ 694709 w 790575"/>
                <a:gd name="connsiteY1" fmla="*/ 159199 h 485775"/>
                <a:gd name="connsiteX2" fmla="*/ 516591 w 790575"/>
                <a:gd name="connsiteY2" fmla="*/ 342079 h 485775"/>
                <a:gd name="connsiteX3" fmla="*/ 479444 w 790575"/>
                <a:gd name="connsiteY3" fmla="*/ 365891 h 485775"/>
                <a:gd name="connsiteX4" fmla="*/ 113684 w 790575"/>
                <a:gd name="connsiteY4" fmla="*/ 485906 h 485775"/>
                <a:gd name="connsiteX5" fmla="*/ 23196 w 790575"/>
                <a:gd name="connsiteY5" fmla="*/ 412564 h 485775"/>
                <a:gd name="connsiteX6" fmla="*/ 77489 w 790575"/>
                <a:gd name="connsiteY6" fmla="*/ 87761 h 485775"/>
                <a:gd name="connsiteX7" fmla="*/ 345141 w 790575"/>
                <a:gd name="connsiteY7" fmla="*/ 10609 h 485775"/>
                <a:gd name="connsiteX8" fmla="*/ 510876 w 790575"/>
                <a:gd name="connsiteY8" fmla="*/ 67759 h 485775"/>
                <a:gd name="connsiteX9" fmla="*/ 799484 w 790575"/>
                <a:gd name="connsiteY9" fmla="*/ 130624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5" h="485775">
                  <a:moveTo>
                    <a:pt x="799484" y="130624"/>
                  </a:moveTo>
                  <a:cubicBezTo>
                    <a:pt x="765194" y="142054"/>
                    <a:pt x="728999" y="145864"/>
                    <a:pt x="694709" y="159199"/>
                  </a:cubicBezTo>
                  <a:cubicBezTo>
                    <a:pt x="607079" y="193489"/>
                    <a:pt x="545166" y="251591"/>
                    <a:pt x="516591" y="342079"/>
                  </a:cubicBezTo>
                  <a:cubicBezTo>
                    <a:pt x="509924" y="364939"/>
                    <a:pt x="505161" y="371606"/>
                    <a:pt x="479444" y="365891"/>
                  </a:cubicBezTo>
                  <a:cubicBezTo>
                    <a:pt x="333711" y="330649"/>
                    <a:pt x="213696" y="377321"/>
                    <a:pt x="113684" y="485906"/>
                  </a:cubicBezTo>
                  <a:cubicBezTo>
                    <a:pt x="66059" y="483049"/>
                    <a:pt x="38436" y="450664"/>
                    <a:pt x="23196" y="412564"/>
                  </a:cubicBezTo>
                  <a:cubicBezTo>
                    <a:pt x="-22524" y="294454"/>
                    <a:pt x="1289" y="181106"/>
                    <a:pt x="77489" y="87761"/>
                  </a:cubicBezTo>
                  <a:cubicBezTo>
                    <a:pt x="143211" y="6799"/>
                    <a:pt x="240366" y="-16061"/>
                    <a:pt x="345141" y="10609"/>
                  </a:cubicBezTo>
                  <a:cubicBezTo>
                    <a:pt x="402291" y="24896"/>
                    <a:pt x="455632" y="47756"/>
                    <a:pt x="510876" y="67759"/>
                  </a:cubicBezTo>
                  <a:cubicBezTo>
                    <a:pt x="603269" y="101096"/>
                    <a:pt x="700424" y="118241"/>
                    <a:pt x="799484" y="130624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16">
              <a:extLst>
                <a:ext uri="{FF2B5EF4-FFF2-40B4-BE49-F238E27FC236}">
                  <a16:creationId xmlns:a16="http://schemas.microsoft.com/office/drawing/2014/main" id="{BD400473-625D-4933-8FE6-89C8D8BACD2F}"/>
                </a:ext>
              </a:extLst>
            </p:cNvPr>
            <p:cNvSpPr/>
            <p:nvPr/>
          </p:nvSpPr>
          <p:spPr>
            <a:xfrm>
              <a:off x="6144102" y="2557486"/>
              <a:ext cx="709135" cy="519139"/>
            </a:xfrm>
            <a:custGeom>
              <a:avLst/>
              <a:gdLst>
                <a:gd name="connsiteX0" fmla="*/ 0 w 714375"/>
                <a:gd name="connsiteY0" fmla="*/ 17145 h 523875"/>
                <a:gd name="connsiteX1" fmla="*/ 144780 w 714375"/>
                <a:gd name="connsiteY1" fmla="*/ 0 h 523875"/>
                <a:gd name="connsiteX2" fmla="*/ 612458 w 714375"/>
                <a:gd name="connsiteY2" fmla="*/ 389572 h 523875"/>
                <a:gd name="connsiteX3" fmla="*/ 714375 w 714375"/>
                <a:gd name="connsiteY3" fmla="*/ 461010 h 523875"/>
                <a:gd name="connsiteX4" fmla="*/ 654368 w 714375"/>
                <a:gd name="connsiteY4" fmla="*/ 478155 h 523875"/>
                <a:gd name="connsiteX5" fmla="*/ 495300 w 714375"/>
                <a:gd name="connsiteY5" fmla="*/ 516255 h 523875"/>
                <a:gd name="connsiteX6" fmla="*/ 401003 w 714375"/>
                <a:gd name="connsiteY6" fmla="*/ 507682 h 523875"/>
                <a:gd name="connsiteX7" fmla="*/ 332422 w 714375"/>
                <a:gd name="connsiteY7" fmla="*/ 450532 h 523875"/>
                <a:gd name="connsiteX8" fmla="*/ 359092 w 714375"/>
                <a:gd name="connsiteY8" fmla="*/ 410527 h 523875"/>
                <a:gd name="connsiteX9" fmla="*/ 413385 w 714375"/>
                <a:gd name="connsiteY9" fmla="*/ 345757 h 523875"/>
                <a:gd name="connsiteX10" fmla="*/ 331470 w 714375"/>
                <a:gd name="connsiteY10" fmla="*/ 232410 h 523875"/>
                <a:gd name="connsiteX11" fmla="*/ 216217 w 714375"/>
                <a:gd name="connsiteY11" fmla="*/ 256222 h 523875"/>
                <a:gd name="connsiteX12" fmla="*/ 161925 w 714375"/>
                <a:gd name="connsiteY12" fmla="*/ 255270 h 523875"/>
                <a:gd name="connsiteX13" fmla="*/ 112395 w 714375"/>
                <a:gd name="connsiteY13" fmla="*/ 218122 h 523875"/>
                <a:gd name="connsiteX14" fmla="*/ 0 w 714375"/>
                <a:gd name="connsiteY14" fmla="*/ 17145 h 523875"/>
                <a:gd name="connsiteX0" fmla="*/ 0 w 709135"/>
                <a:gd name="connsiteY0" fmla="*/ 30245 h 529619"/>
                <a:gd name="connsiteX1" fmla="*/ 139540 w 709135"/>
                <a:gd name="connsiteY1" fmla="*/ 0 h 529619"/>
                <a:gd name="connsiteX2" fmla="*/ 607218 w 709135"/>
                <a:gd name="connsiteY2" fmla="*/ 389572 h 529619"/>
                <a:gd name="connsiteX3" fmla="*/ 709135 w 709135"/>
                <a:gd name="connsiteY3" fmla="*/ 461010 h 529619"/>
                <a:gd name="connsiteX4" fmla="*/ 649128 w 709135"/>
                <a:gd name="connsiteY4" fmla="*/ 478155 h 529619"/>
                <a:gd name="connsiteX5" fmla="*/ 490060 w 709135"/>
                <a:gd name="connsiteY5" fmla="*/ 516255 h 529619"/>
                <a:gd name="connsiteX6" fmla="*/ 395763 w 709135"/>
                <a:gd name="connsiteY6" fmla="*/ 507682 h 529619"/>
                <a:gd name="connsiteX7" fmla="*/ 327182 w 709135"/>
                <a:gd name="connsiteY7" fmla="*/ 450532 h 529619"/>
                <a:gd name="connsiteX8" fmla="*/ 353852 w 709135"/>
                <a:gd name="connsiteY8" fmla="*/ 410527 h 529619"/>
                <a:gd name="connsiteX9" fmla="*/ 408145 w 709135"/>
                <a:gd name="connsiteY9" fmla="*/ 345757 h 529619"/>
                <a:gd name="connsiteX10" fmla="*/ 326230 w 709135"/>
                <a:gd name="connsiteY10" fmla="*/ 232410 h 529619"/>
                <a:gd name="connsiteX11" fmla="*/ 210977 w 709135"/>
                <a:gd name="connsiteY11" fmla="*/ 256222 h 529619"/>
                <a:gd name="connsiteX12" fmla="*/ 156685 w 709135"/>
                <a:gd name="connsiteY12" fmla="*/ 255270 h 529619"/>
                <a:gd name="connsiteX13" fmla="*/ 107155 w 709135"/>
                <a:gd name="connsiteY13" fmla="*/ 218122 h 529619"/>
                <a:gd name="connsiteX14" fmla="*/ 0 w 709135"/>
                <a:gd name="connsiteY14" fmla="*/ 30245 h 52961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408145 w 709135"/>
                <a:gd name="connsiteY9" fmla="*/ 335277 h 519139"/>
                <a:gd name="connsiteX10" fmla="*/ 326230 w 709135"/>
                <a:gd name="connsiteY10" fmla="*/ 221930 h 519139"/>
                <a:gd name="connsiteX11" fmla="*/ 210977 w 709135"/>
                <a:gd name="connsiteY11" fmla="*/ 245742 h 519139"/>
                <a:gd name="connsiteX12" fmla="*/ 156685 w 709135"/>
                <a:gd name="connsiteY12" fmla="*/ 244790 h 519139"/>
                <a:gd name="connsiteX13" fmla="*/ 107155 w 709135"/>
                <a:gd name="connsiteY13" fmla="*/ 207642 h 519139"/>
                <a:gd name="connsiteX14" fmla="*/ 0 w 709135"/>
                <a:gd name="connsiteY14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326230 w 709135"/>
                <a:gd name="connsiteY9" fmla="*/ 221930 h 519139"/>
                <a:gd name="connsiteX10" fmla="*/ 210977 w 709135"/>
                <a:gd name="connsiteY10" fmla="*/ 245742 h 519139"/>
                <a:gd name="connsiteX11" fmla="*/ 156685 w 709135"/>
                <a:gd name="connsiteY11" fmla="*/ 244790 h 519139"/>
                <a:gd name="connsiteX12" fmla="*/ 107155 w 709135"/>
                <a:gd name="connsiteY12" fmla="*/ 207642 h 519139"/>
                <a:gd name="connsiteX13" fmla="*/ 0 w 709135"/>
                <a:gd name="connsiteY13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210977 w 709135"/>
                <a:gd name="connsiteY9" fmla="*/ 245742 h 519139"/>
                <a:gd name="connsiteX10" fmla="*/ 156685 w 709135"/>
                <a:gd name="connsiteY10" fmla="*/ 244790 h 519139"/>
                <a:gd name="connsiteX11" fmla="*/ 107155 w 709135"/>
                <a:gd name="connsiteY11" fmla="*/ 207642 h 519139"/>
                <a:gd name="connsiteX12" fmla="*/ 0 w 709135"/>
                <a:gd name="connsiteY12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156685 w 709135"/>
                <a:gd name="connsiteY9" fmla="*/ 244790 h 519139"/>
                <a:gd name="connsiteX10" fmla="*/ 107155 w 709135"/>
                <a:gd name="connsiteY10" fmla="*/ 207642 h 519139"/>
                <a:gd name="connsiteX11" fmla="*/ 0 w 709135"/>
                <a:gd name="connsiteY11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107155 w 709135"/>
                <a:gd name="connsiteY9" fmla="*/ 207642 h 519139"/>
                <a:gd name="connsiteX10" fmla="*/ 0 w 709135"/>
                <a:gd name="connsiteY10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107155 w 709135"/>
                <a:gd name="connsiteY8" fmla="*/ 207642 h 519139"/>
                <a:gd name="connsiteX9" fmla="*/ 0 w 709135"/>
                <a:gd name="connsiteY9" fmla="*/ 19765 h 51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9135" h="519139">
                  <a:moveTo>
                    <a:pt x="0" y="19765"/>
                  </a:moveTo>
                  <a:cubicBezTo>
                    <a:pt x="47625" y="9287"/>
                    <a:pt x="109304" y="0"/>
                    <a:pt x="157881" y="0"/>
                  </a:cubicBezTo>
                  <a:cubicBezTo>
                    <a:pt x="364573" y="69532"/>
                    <a:pt x="496727" y="197165"/>
                    <a:pt x="607218" y="379092"/>
                  </a:cubicBezTo>
                  <a:cubicBezTo>
                    <a:pt x="632935" y="421002"/>
                    <a:pt x="656748" y="453387"/>
                    <a:pt x="709135" y="450530"/>
                  </a:cubicBezTo>
                  <a:cubicBezTo>
                    <a:pt x="694848" y="474342"/>
                    <a:pt x="670082" y="468627"/>
                    <a:pt x="649128" y="467675"/>
                  </a:cubicBezTo>
                  <a:cubicBezTo>
                    <a:pt x="591978" y="464817"/>
                    <a:pt x="539590" y="479105"/>
                    <a:pt x="490060" y="505775"/>
                  </a:cubicBezTo>
                  <a:cubicBezTo>
                    <a:pt x="454818" y="524825"/>
                    <a:pt x="425290" y="524825"/>
                    <a:pt x="395763" y="497202"/>
                  </a:cubicBezTo>
                  <a:cubicBezTo>
                    <a:pt x="373855" y="477200"/>
                    <a:pt x="343375" y="467675"/>
                    <a:pt x="327182" y="440052"/>
                  </a:cubicBezTo>
                  <a:cubicBezTo>
                    <a:pt x="279081" y="391792"/>
                    <a:pt x="161685" y="277690"/>
                    <a:pt x="107155" y="207642"/>
                  </a:cubicBezTo>
                  <a:cubicBezTo>
                    <a:pt x="82390" y="135252"/>
                    <a:pt x="52388" y="78820"/>
                    <a:pt x="0" y="19765"/>
                  </a:cubicBezTo>
                  <a:close/>
                </a:path>
              </a:pathLst>
            </a:custGeom>
            <a:solidFill>
              <a:srgbClr val="8DC0C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17">
              <a:extLst>
                <a:ext uri="{FF2B5EF4-FFF2-40B4-BE49-F238E27FC236}">
                  <a16:creationId xmlns:a16="http://schemas.microsoft.com/office/drawing/2014/main" id="{3B861865-6046-4050-BAEE-020CF6C70A6B}"/>
                </a:ext>
              </a:extLst>
            </p:cNvPr>
            <p:cNvSpPr/>
            <p:nvPr/>
          </p:nvSpPr>
          <p:spPr>
            <a:xfrm>
              <a:off x="6150292" y="2767396"/>
              <a:ext cx="428625" cy="228600"/>
            </a:xfrm>
            <a:custGeom>
              <a:avLst/>
              <a:gdLst>
                <a:gd name="connsiteX0" fmla="*/ 151448 w 428625"/>
                <a:gd name="connsiteY0" fmla="*/ 36785 h 228600"/>
                <a:gd name="connsiteX1" fmla="*/ 299085 w 428625"/>
                <a:gd name="connsiteY1" fmla="*/ 5352 h 228600"/>
                <a:gd name="connsiteX2" fmla="*/ 419100 w 428625"/>
                <a:gd name="connsiteY2" fmla="*/ 38690 h 228600"/>
                <a:gd name="connsiteX3" fmla="*/ 398145 w 428625"/>
                <a:gd name="connsiteY3" fmla="*/ 162515 h 228600"/>
                <a:gd name="connsiteX4" fmla="*/ 322898 w 428625"/>
                <a:gd name="connsiteY4" fmla="*/ 227285 h 228600"/>
                <a:gd name="connsiteX5" fmla="*/ 304800 w 428625"/>
                <a:gd name="connsiteY5" fmla="*/ 228237 h 228600"/>
                <a:gd name="connsiteX6" fmla="*/ 144780 w 428625"/>
                <a:gd name="connsiteY6" fmla="*/ 206330 h 228600"/>
                <a:gd name="connsiteX7" fmla="*/ 100013 w 428625"/>
                <a:gd name="connsiteY7" fmla="*/ 185375 h 228600"/>
                <a:gd name="connsiteX8" fmla="*/ 0 w 428625"/>
                <a:gd name="connsiteY8" fmla="*/ 66312 h 228600"/>
                <a:gd name="connsiteX9" fmla="*/ 151448 w 428625"/>
                <a:gd name="connsiteY9" fmla="*/ 3678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8625" h="228600">
                  <a:moveTo>
                    <a:pt x="151448" y="36785"/>
                  </a:moveTo>
                  <a:cubicBezTo>
                    <a:pt x="200978" y="26307"/>
                    <a:pt x="250508" y="15830"/>
                    <a:pt x="299085" y="5352"/>
                  </a:cubicBezTo>
                  <a:cubicBezTo>
                    <a:pt x="344805" y="-5125"/>
                    <a:pt x="393383" y="-3220"/>
                    <a:pt x="419100" y="38690"/>
                  </a:cubicBezTo>
                  <a:cubicBezTo>
                    <a:pt x="444817" y="80600"/>
                    <a:pt x="422910" y="123462"/>
                    <a:pt x="398145" y="162515"/>
                  </a:cubicBezTo>
                  <a:cubicBezTo>
                    <a:pt x="379095" y="191090"/>
                    <a:pt x="347663" y="204425"/>
                    <a:pt x="322898" y="227285"/>
                  </a:cubicBezTo>
                  <a:cubicBezTo>
                    <a:pt x="317183" y="233000"/>
                    <a:pt x="310515" y="233952"/>
                    <a:pt x="304800" y="228237"/>
                  </a:cubicBezTo>
                  <a:cubicBezTo>
                    <a:pt x="254317" y="200615"/>
                    <a:pt x="200025" y="197757"/>
                    <a:pt x="144780" y="206330"/>
                  </a:cubicBezTo>
                  <a:cubicBezTo>
                    <a:pt x="122873" y="209187"/>
                    <a:pt x="108585" y="207282"/>
                    <a:pt x="100013" y="185375"/>
                  </a:cubicBezTo>
                  <a:cubicBezTo>
                    <a:pt x="79058" y="134892"/>
                    <a:pt x="45720" y="94887"/>
                    <a:pt x="0" y="66312"/>
                  </a:cubicBezTo>
                  <a:cubicBezTo>
                    <a:pt x="48578" y="50120"/>
                    <a:pt x="101917" y="54882"/>
                    <a:pt x="151448" y="36785"/>
                  </a:cubicBezTo>
                  <a:close/>
                </a:path>
              </a:pathLst>
            </a:custGeom>
            <a:solidFill>
              <a:srgbClr val="FDFD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18">
              <a:extLst>
                <a:ext uri="{FF2B5EF4-FFF2-40B4-BE49-F238E27FC236}">
                  <a16:creationId xmlns:a16="http://schemas.microsoft.com/office/drawing/2014/main" id="{14C7B8FD-B51B-4560-870E-720C6EB713D7}"/>
                </a:ext>
              </a:extLst>
            </p:cNvPr>
            <p:cNvSpPr/>
            <p:nvPr/>
          </p:nvSpPr>
          <p:spPr>
            <a:xfrm>
              <a:off x="5022596" y="1515449"/>
              <a:ext cx="1623710" cy="776288"/>
            </a:xfrm>
            <a:custGeom>
              <a:avLst/>
              <a:gdLst>
                <a:gd name="connsiteX0" fmla="*/ 1619826 w 1619250"/>
                <a:gd name="connsiteY0" fmla="*/ 104775 h 771525"/>
                <a:gd name="connsiteX1" fmla="*/ 1613159 w 1619250"/>
                <a:gd name="connsiteY1" fmla="*/ 0 h 771525"/>
                <a:gd name="connsiteX2" fmla="*/ 1530291 w 1619250"/>
                <a:gd name="connsiteY2" fmla="*/ 74295 h 771525"/>
                <a:gd name="connsiteX3" fmla="*/ 796866 w 1619250"/>
                <a:gd name="connsiteY3" fmla="*/ 163830 h 771525"/>
                <a:gd name="connsiteX4" fmla="*/ 76776 w 1619250"/>
                <a:gd name="connsiteY4" fmla="*/ 67628 h 771525"/>
                <a:gd name="connsiteX5" fmla="*/ 10101 w 1619250"/>
                <a:gd name="connsiteY5" fmla="*/ 11430 h 771525"/>
                <a:gd name="connsiteX6" fmla="*/ 2481 w 1619250"/>
                <a:gd name="connsiteY6" fmla="*/ 551498 h 771525"/>
                <a:gd name="connsiteX7" fmla="*/ 41534 w 1619250"/>
                <a:gd name="connsiteY7" fmla="*/ 621983 h 771525"/>
                <a:gd name="connsiteX8" fmla="*/ 102494 w 1619250"/>
                <a:gd name="connsiteY8" fmla="*/ 649605 h 771525"/>
                <a:gd name="connsiteX9" fmla="*/ 102494 w 1619250"/>
                <a:gd name="connsiteY9" fmla="*/ 649605 h 771525"/>
                <a:gd name="connsiteX10" fmla="*/ 102494 w 1619250"/>
                <a:gd name="connsiteY10" fmla="*/ 649605 h 771525"/>
                <a:gd name="connsiteX11" fmla="*/ 200601 w 1619250"/>
                <a:gd name="connsiteY11" fmla="*/ 685800 h 771525"/>
                <a:gd name="connsiteX12" fmla="*/ 824489 w 1619250"/>
                <a:gd name="connsiteY12" fmla="*/ 776288 h 771525"/>
                <a:gd name="connsiteX13" fmla="*/ 1400751 w 1619250"/>
                <a:gd name="connsiteY13" fmla="*/ 704850 h 771525"/>
                <a:gd name="connsiteX14" fmla="*/ 1589346 w 1619250"/>
                <a:gd name="connsiteY14" fmla="*/ 609600 h 771525"/>
                <a:gd name="connsiteX15" fmla="*/ 1619826 w 1619250"/>
                <a:gd name="connsiteY15" fmla="*/ 532448 h 771525"/>
                <a:gd name="connsiteX16" fmla="*/ 1619826 w 1619250"/>
                <a:gd name="connsiteY16" fmla="*/ 104775 h 771525"/>
                <a:gd name="connsiteX0" fmla="*/ 1622043 w 1623710"/>
                <a:gd name="connsiteY0" fmla="*/ 104775 h 776288"/>
                <a:gd name="connsiteX1" fmla="*/ 1615376 w 1623710"/>
                <a:gd name="connsiteY1" fmla="*/ 0 h 776288"/>
                <a:gd name="connsiteX2" fmla="*/ 1532508 w 1623710"/>
                <a:gd name="connsiteY2" fmla="*/ 74295 h 776288"/>
                <a:gd name="connsiteX3" fmla="*/ 799083 w 1623710"/>
                <a:gd name="connsiteY3" fmla="*/ 163830 h 776288"/>
                <a:gd name="connsiteX4" fmla="*/ 78993 w 1623710"/>
                <a:gd name="connsiteY4" fmla="*/ 67628 h 776288"/>
                <a:gd name="connsiteX5" fmla="*/ 8981 w 1623710"/>
                <a:gd name="connsiteY5" fmla="*/ 8093 h 776288"/>
                <a:gd name="connsiteX6" fmla="*/ 4698 w 1623710"/>
                <a:gd name="connsiteY6" fmla="*/ 551498 h 776288"/>
                <a:gd name="connsiteX7" fmla="*/ 43751 w 1623710"/>
                <a:gd name="connsiteY7" fmla="*/ 621983 h 776288"/>
                <a:gd name="connsiteX8" fmla="*/ 104711 w 1623710"/>
                <a:gd name="connsiteY8" fmla="*/ 649605 h 776288"/>
                <a:gd name="connsiteX9" fmla="*/ 104711 w 1623710"/>
                <a:gd name="connsiteY9" fmla="*/ 649605 h 776288"/>
                <a:gd name="connsiteX10" fmla="*/ 104711 w 1623710"/>
                <a:gd name="connsiteY10" fmla="*/ 649605 h 776288"/>
                <a:gd name="connsiteX11" fmla="*/ 202818 w 1623710"/>
                <a:gd name="connsiteY11" fmla="*/ 685800 h 776288"/>
                <a:gd name="connsiteX12" fmla="*/ 826706 w 1623710"/>
                <a:gd name="connsiteY12" fmla="*/ 776288 h 776288"/>
                <a:gd name="connsiteX13" fmla="*/ 1402968 w 1623710"/>
                <a:gd name="connsiteY13" fmla="*/ 704850 h 776288"/>
                <a:gd name="connsiteX14" fmla="*/ 1591563 w 1623710"/>
                <a:gd name="connsiteY14" fmla="*/ 609600 h 776288"/>
                <a:gd name="connsiteX15" fmla="*/ 1622043 w 1623710"/>
                <a:gd name="connsiteY15" fmla="*/ 532448 h 776288"/>
                <a:gd name="connsiteX16" fmla="*/ 1622043 w 1623710"/>
                <a:gd name="connsiteY16" fmla="*/ 104775 h 776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23710" h="776288">
                  <a:moveTo>
                    <a:pt x="1622043" y="104775"/>
                  </a:moveTo>
                  <a:cubicBezTo>
                    <a:pt x="1622043" y="77153"/>
                    <a:pt x="1628711" y="27623"/>
                    <a:pt x="1615376" y="0"/>
                  </a:cubicBezTo>
                  <a:cubicBezTo>
                    <a:pt x="1602993" y="20955"/>
                    <a:pt x="1573466" y="60007"/>
                    <a:pt x="1532508" y="74295"/>
                  </a:cubicBezTo>
                  <a:cubicBezTo>
                    <a:pt x="1414398" y="119063"/>
                    <a:pt x="1213421" y="156210"/>
                    <a:pt x="799083" y="163830"/>
                  </a:cubicBezTo>
                  <a:cubicBezTo>
                    <a:pt x="359981" y="172403"/>
                    <a:pt x="89471" y="74295"/>
                    <a:pt x="78993" y="67628"/>
                  </a:cubicBezTo>
                  <a:cubicBezTo>
                    <a:pt x="51371" y="55245"/>
                    <a:pt x="26126" y="32858"/>
                    <a:pt x="8981" y="8093"/>
                  </a:cubicBezTo>
                  <a:cubicBezTo>
                    <a:pt x="-10069" y="188116"/>
                    <a:pt x="7556" y="371475"/>
                    <a:pt x="4698" y="551498"/>
                  </a:cubicBezTo>
                  <a:cubicBezTo>
                    <a:pt x="4698" y="576263"/>
                    <a:pt x="12318" y="608648"/>
                    <a:pt x="43751" y="621983"/>
                  </a:cubicBezTo>
                  <a:cubicBezTo>
                    <a:pt x="69468" y="637223"/>
                    <a:pt x="82803" y="643890"/>
                    <a:pt x="104711" y="649605"/>
                  </a:cubicBezTo>
                  <a:lnTo>
                    <a:pt x="104711" y="649605"/>
                  </a:lnTo>
                  <a:lnTo>
                    <a:pt x="104711" y="649605"/>
                  </a:lnTo>
                  <a:cubicBezTo>
                    <a:pt x="111378" y="653415"/>
                    <a:pt x="202818" y="685800"/>
                    <a:pt x="202818" y="685800"/>
                  </a:cubicBezTo>
                  <a:cubicBezTo>
                    <a:pt x="246633" y="698183"/>
                    <a:pt x="593343" y="776288"/>
                    <a:pt x="826706" y="776288"/>
                  </a:cubicBezTo>
                  <a:cubicBezTo>
                    <a:pt x="1066736" y="776288"/>
                    <a:pt x="1227708" y="749618"/>
                    <a:pt x="1402968" y="704850"/>
                  </a:cubicBezTo>
                  <a:cubicBezTo>
                    <a:pt x="1473453" y="686753"/>
                    <a:pt x="1554416" y="657225"/>
                    <a:pt x="1591563" y="609600"/>
                  </a:cubicBezTo>
                  <a:cubicBezTo>
                    <a:pt x="1609661" y="586740"/>
                    <a:pt x="1622043" y="563880"/>
                    <a:pt x="1622043" y="532448"/>
                  </a:cubicBezTo>
                  <a:cubicBezTo>
                    <a:pt x="1621091" y="390525"/>
                    <a:pt x="1622996" y="247650"/>
                    <a:pt x="1622043" y="104775"/>
                  </a:cubicBezTo>
                  <a:close/>
                </a:path>
              </a:pathLst>
            </a:custGeom>
            <a:solidFill>
              <a:srgbClr val="BCC7D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19">
              <a:extLst>
                <a:ext uri="{FF2B5EF4-FFF2-40B4-BE49-F238E27FC236}">
                  <a16:creationId xmlns:a16="http://schemas.microsoft.com/office/drawing/2014/main" id="{8A6580C9-3AA9-4835-AAF2-C69C1D6CE679}"/>
                </a:ext>
              </a:extLst>
            </p:cNvPr>
            <p:cNvSpPr/>
            <p:nvPr/>
          </p:nvSpPr>
          <p:spPr>
            <a:xfrm>
              <a:off x="5067300" y="1529736"/>
              <a:ext cx="1564005" cy="761047"/>
            </a:xfrm>
            <a:custGeom>
              <a:avLst/>
              <a:gdLst>
                <a:gd name="connsiteX0" fmla="*/ 677227 w 1564005"/>
                <a:gd name="connsiteY0" fmla="*/ 148590 h 761047"/>
                <a:gd name="connsiteX1" fmla="*/ 721042 w 1564005"/>
                <a:gd name="connsiteY1" fmla="*/ 148590 h 761047"/>
                <a:gd name="connsiteX2" fmla="*/ 721042 w 1564005"/>
                <a:gd name="connsiteY2" fmla="*/ 760095 h 761047"/>
                <a:gd name="connsiteX3" fmla="*/ 677227 w 1564005"/>
                <a:gd name="connsiteY3" fmla="*/ 757238 h 761047"/>
                <a:gd name="connsiteX4" fmla="*/ 592454 w 1564005"/>
                <a:gd name="connsiteY4" fmla="*/ 147637 h 761047"/>
                <a:gd name="connsiteX5" fmla="*/ 636269 w 1564005"/>
                <a:gd name="connsiteY5" fmla="*/ 148590 h 761047"/>
                <a:gd name="connsiteX6" fmla="*/ 636269 w 1564005"/>
                <a:gd name="connsiteY6" fmla="*/ 754380 h 761047"/>
                <a:gd name="connsiteX7" fmla="*/ 592454 w 1564005"/>
                <a:gd name="connsiteY7" fmla="*/ 749617 h 761047"/>
                <a:gd name="connsiteX8" fmla="*/ 843915 w 1564005"/>
                <a:gd name="connsiteY8" fmla="*/ 146685 h 761047"/>
                <a:gd name="connsiteX9" fmla="*/ 887730 w 1564005"/>
                <a:gd name="connsiteY9" fmla="*/ 147637 h 761047"/>
                <a:gd name="connsiteX10" fmla="*/ 887730 w 1564005"/>
                <a:gd name="connsiteY10" fmla="*/ 761047 h 761047"/>
                <a:gd name="connsiteX11" fmla="*/ 875347 w 1564005"/>
                <a:gd name="connsiteY11" fmla="*/ 761047 h 761047"/>
                <a:gd name="connsiteX12" fmla="*/ 843915 w 1564005"/>
                <a:gd name="connsiteY12" fmla="*/ 761047 h 761047"/>
                <a:gd name="connsiteX13" fmla="*/ 804862 w 1564005"/>
                <a:gd name="connsiteY13" fmla="*/ 146685 h 761047"/>
                <a:gd name="connsiteX14" fmla="*/ 804862 w 1564005"/>
                <a:gd name="connsiteY14" fmla="*/ 761047 h 761047"/>
                <a:gd name="connsiteX15" fmla="*/ 773430 w 1564005"/>
                <a:gd name="connsiteY15" fmla="*/ 761047 h 761047"/>
                <a:gd name="connsiteX16" fmla="*/ 761047 w 1564005"/>
                <a:gd name="connsiteY16" fmla="*/ 761047 h 761047"/>
                <a:gd name="connsiteX17" fmla="*/ 761047 w 1564005"/>
                <a:gd name="connsiteY17" fmla="*/ 147637 h 761047"/>
                <a:gd name="connsiteX18" fmla="*/ 804862 w 1564005"/>
                <a:gd name="connsiteY18" fmla="*/ 146685 h 761047"/>
                <a:gd name="connsiteX19" fmla="*/ 928687 w 1564005"/>
                <a:gd name="connsiteY19" fmla="*/ 145732 h 761047"/>
                <a:gd name="connsiteX20" fmla="*/ 972502 w 1564005"/>
                <a:gd name="connsiteY20" fmla="*/ 145732 h 761047"/>
                <a:gd name="connsiteX21" fmla="*/ 972502 w 1564005"/>
                <a:gd name="connsiteY21" fmla="*/ 753427 h 761047"/>
                <a:gd name="connsiteX22" fmla="*/ 928687 w 1564005"/>
                <a:gd name="connsiteY22" fmla="*/ 756285 h 761047"/>
                <a:gd name="connsiteX23" fmla="*/ 507682 w 1564005"/>
                <a:gd name="connsiteY23" fmla="*/ 140018 h 761047"/>
                <a:gd name="connsiteX24" fmla="*/ 551497 w 1564005"/>
                <a:gd name="connsiteY24" fmla="*/ 142875 h 761047"/>
                <a:gd name="connsiteX25" fmla="*/ 551497 w 1564005"/>
                <a:gd name="connsiteY25" fmla="*/ 742951 h 761047"/>
                <a:gd name="connsiteX26" fmla="*/ 507682 w 1564005"/>
                <a:gd name="connsiteY26" fmla="*/ 737236 h 761047"/>
                <a:gd name="connsiteX27" fmla="*/ 1057274 w 1564005"/>
                <a:gd name="connsiteY27" fmla="*/ 134303 h 761047"/>
                <a:gd name="connsiteX28" fmla="*/ 1057274 w 1564005"/>
                <a:gd name="connsiteY28" fmla="*/ 745808 h 761047"/>
                <a:gd name="connsiteX29" fmla="*/ 1013459 w 1564005"/>
                <a:gd name="connsiteY29" fmla="*/ 750571 h 761047"/>
                <a:gd name="connsiteX30" fmla="*/ 1013459 w 1564005"/>
                <a:gd name="connsiteY30" fmla="*/ 135255 h 761047"/>
                <a:gd name="connsiteX31" fmla="*/ 1057274 w 1564005"/>
                <a:gd name="connsiteY31" fmla="*/ 134303 h 761047"/>
                <a:gd name="connsiteX32" fmla="*/ 422910 w 1564005"/>
                <a:gd name="connsiteY32" fmla="*/ 133350 h 761047"/>
                <a:gd name="connsiteX33" fmla="*/ 466725 w 1564005"/>
                <a:gd name="connsiteY33" fmla="*/ 137160 h 761047"/>
                <a:gd name="connsiteX34" fmla="*/ 466725 w 1564005"/>
                <a:gd name="connsiteY34" fmla="*/ 730568 h 761047"/>
                <a:gd name="connsiteX35" fmla="*/ 422910 w 1564005"/>
                <a:gd name="connsiteY35" fmla="*/ 723900 h 761047"/>
                <a:gd name="connsiteX36" fmla="*/ 1141094 w 1564005"/>
                <a:gd name="connsiteY36" fmla="*/ 129540 h 761047"/>
                <a:gd name="connsiteX37" fmla="*/ 1141094 w 1564005"/>
                <a:gd name="connsiteY37" fmla="*/ 735330 h 761047"/>
                <a:gd name="connsiteX38" fmla="*/ 1097279 w 1564005"/>
                <a:gd name="connsiteY38" fmla="*/ 741045 h 761047"/>
                <a:gd name="connsiteX39" fmla="*/ 1097279 w 1564005"/>
                <a:gd name="connsiteY39" fmla="*/ 132397 h 761047"/>
                <a:gd name="connsiteX40" fmla="*/ 1141094 w 1564005"/>
                <a:gd name="connsiteY40" fmla="*/ 129540 h 761047"/>
                <a:gd name="connsiteX41" fmla="*/ 1225867 w 1564005"/>
                <a:gd name="connsiteY41" fmla="*/ 123825 h 761047"/>
                <a:gd name="connsiteX42" fmla="*/ 1225867 w 1564005"/>
                <a:gd name="connsiteY42" fmla="*/ 723900 h 761047"/>
                <a:gd name="connsiteX43" fmla="*/ 1182052 w 1564005"/>
                <a:gd name="connsiteY43" fmla="*/ 730568 h 761047"/>
                <a:gd name="connsiteX44" fmla="*/ 1182052 w 1564005"/>
                <a:gd name="connsiteY44" fmla="*/ 127635 h 761047"/>
                <a:gd name="connsiteX45" fmla="*/ 1225867 w 1564005"/>
                <a:gd name="connsiteY45" fmla="*/ 123825 h 761047"/>
                <a:gd name="connsiteX46" fmla="*/ 338137 w 1564005"/>
                <a:gd name="connsiteY46" fmla="*/ 122873 h 761047"/>
                <a:gd name="connsiteX47" fmla="*/ 381952 w 1564005"/>
                <a:gd name="connsiteY47" fmla="*/ 128588 h 761047"/>
                <a:gd name="connsiteX48" fmla="*/ 381952 w 1564005"/>
                <a:gd name="connsiteY48" fmla="*/ 717233 h 761047"/>
                <a:gd name="connsiteX49" fmla="*/ 338137 w 1564005"/>
                <a:gd name="connsiteY49" fmla="*/ 709613 h 761047"/>
                <a:gd name="connsiteX50" fmla="*/ 253364 w 1564005"/>
                <a:gd name="connsiteY50" fmla="*/ 109537 h 761047"/>
                <a:gd name="connsiteX51" fmla="*/ 297179 w 1564005"/>
                <a:gd name="connsiteY51" fmla="*/ 117157 h 761047"/>
                <a:gd name="connsiteX52" fmla="*/ 297179 w 1564005"/>
                <a:gd name="connsiteY52" fmla="*/ 701040 h 761047"/>
                <a:gd name="connsiteX53" fmla="*/ 253364 w 1564005"/>
                <a:gd name="connsiteY53" fmla="*/ 692467 h 761047"/>
                <a:gd name="connsiteX54" fmla="*/ 1310640 w 1564005"/>
                <a:gd name="connsiteY54" fmla="*/ 108585 h 761047"/>
                <a:gd name="connsiteX55" fmla="*/ 1310640 w 1564005"/>
                <a:gd name="connsiteY55" fmla="*/ 704850 h 761047"/>
                <a:gd name="connsiteX56" fmla="*/ 1266825 w 1564005"/>
                <a:gd name="connsiteY56" fmla="*/ 712470 h 761047"/>
                <a:gd name="connsiteX57" fmla="*/ 1266825 w 1564005"/>
                <a:gd name="connsiteY57" fmla="*/ 114300 h 761047"/>
                <a:gd name="connsiteX58" fmla="*/ 1310640 w 1564005"/>
                <a:gd name="connsiteY58" fmla="*/ 108585 h 761047"/>
                <a:gd name="connsiteX59" fmla="*/ 169545 w 1564005"/>
                <a:gd name="connsiteY59" fmla="*/ 92393 h 761047"/>
                <a:gd name="connsiteX60" fmla="*/ 213360 w 1564005"/>
                <a:gd name="connsiteY60" fmla="*/ 101918 h 761047"/>
                <a:gd name="connsiteX61" fmla="*/ 213360 w 1564005"/>
                <a:gd name="connsiteY61" fmla="*/ 683896 h 761047"/>
                <a:gd name="connsiteX62" fmla="*/ 169545 w 1564005"/>
                <a:gd name="connsiteY62" fmla="*/ 673418 h 761047"/>
                <a:gd name="connsiteX63" fmla="*/ 1395412 w 1564005"/>
                <a:gd name="connsiteY63" fmla="*/ 89535 h 761047"/>
                <a:gd name="connsiteX64" fmla="*/ 1395412 w 1564005"/>
                <a:gd name="connsiteY64" fmla="*/ 681990 h 761047"/>
                <a:gd name="connsiteX65" fmla="*/ 1351597 w 1564005"/>
                <a:gd name="connsiteY65" fmla="*/ 690563 h 761047"/>
                <a:gd name="connsiteX66" fmla="*/ 1351597 w 1564005"/>
                <a:gd name="connsiteY66" fmla="*/ 97155 h 761047"/>
                <a:gd name="connsiteX67" fmla="*/ 1395412 w 1564005"/>
                <a:gd name="connsiteY67" fmla="*/ 89535 h 761047"/>
                <a:gd name="connsiteX68" fmla="*/ 84772 w 1564005"/>
                <a:gd name="connsiteY68" fmla="*/ 71437 h 761047"/>
                <a:gd name="connsiteX69" fmla="*/ 128587 w 1564005"/>
                <a:gd name="connsiteY69" fmla="*/ 82867 h 761047"/>
                <a:gd name="connsiteX70" fmla="*/ 128587 w 1564005"/>
                <a:gd name="connsiteY70" fmla="*/ 661035 h 761047"/>
                <a:gd name="connsiteX71" fmla="*/ 84772 w 1564005"/>
                <a:gd name="connsiteY71" fmla="*/ 644842 h 761047"/>
                <a:gd name="connsiteX72" fmla="*/ 1480185 w 1564005"/>
                <a:gd name="connsiteY72" fmla="*/ 65723 h 761047"/>
                <a:gd name="connsiteX73" fmla="*/ 1480185 w 1564005"/>
                <a:gd name="connsiteY73" fmla="*/ 646748 h 761047"/>
                <a:gd name="connsiteX74" fmla="*/ 1436370 w 1564005"/>
                <a:gd name="connsiteY74" fmla="*/ 666751 h 761047"/>
                <a:gd name="connsiteX75" fmla="*/ 1436370 w 1564005"/>
                <a:gd name="connsiteY75" fmla="*/ 75248 h 761047"/>
                <a:gd name="connsiteX76" fmla="*/ 1480185 w 1564005"/>
                <a:gd name="connsiteY76" fmla="*/ 65723 h 761047"/>
                <a:gd name="connsiteX77" fmla="*/ 0 w 1564005"/>
                <a:gd name="connsiteY77" fmla="*/ 36195 h 761047"/>
                <a:gd name="connsiteX78" fmla="*/ 25718 w 1564005"/>
                <a:gd name="connsiteY78" fmla="*/ 51435 h 761047"/>
                <a:gd name="connsiteX79" fmla="*/ 43815 w 1564005"/>
                <a:gd name="connsiteY79" fmla="*/ 58103 h 761047"/>
                <a:gd name="connsiteX80" fmla="*/ 43815 w 1564005"/>
                <a:gd name="connsiteY80" fmla="*/ 629603 h 761047"/>
                <a:gd name="connsiteX81" fmla="*/ 0 w 1564005"/>
                <a:gd name="connsiteY81" fmla="*/ 609600 h 761047"/>
                <a:gd name="connsiteX82" fmla="*/ 1564005 w 1564005"/>
                <a:gd name="connsiteY82" fmla="*/ 0 h 761047"/>
                <a:gd name="connsiteX83" fmla="*/ 1564005 w 1564005"/>
                <a:gd name="connsiteY83" fmla="*/ 574358 h 761047"/>
                <a:gd name="connsiteX84" fmla="*/ 1520190 w 1564005"/>
                <a:gd name="connsiteY84" fmla="*/ 619125 h 761047"/>
                <a:gd name="connsiteX85" fmla="*/ 1520190 w 1564005"/>
                <a:gd name="connsiteY85" fmla="*/ 40957 h 761047"/>
                <a:gd name="connsiteX86" fmla="*/ 1564005 w 1564005"/>
                <a:gd name="connsiteY86" fmla="*/ 0 h 76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564005" h="761047">
                  <a:moveTo>
                    <a:pt x="677227" y="148590"/>
                  </a:moveTo>
                  <a:cubicBezTo>
                    <a:pt x="691515" y="148590"/>
                    <a:pt x="705802" y="148590"/>
                    <a:pt x="721042" y="148590"/>
                  </a:cubicBezTo>
                  <a:lnTo>
                    <a:pt x="721042" y="760095"/>
                  </a:lnTo>
                  <a:cubicBezTo>
                    <a:pt x="706754" y="759143"/>
                    <a:pt x="692467" y="758190"/>
                    <a:pt x="677227" y="757238"/>
                  </a:cubicBezTo>
                  <a:close/>
                  <a:moveTo>
                    <a:pt x="592454" y="147637"/>
                  </a:moveTo>
                  <a:cubicBezTo>
                    <a:pt x="606742" y="147637"/>
                    <a:pt x="621029" y="148590"/>
                    <a:pt x="636269" y="148590"/>
                  </a:cubicBezTo>
                  <a:lnTo>
                    <a:pt x="636269" y="754380"/>
                  </a:lnTo>
                  <a:cubicBezTo>
                    <a:pt x="621982" y="752475"/>
                    <a:pt x="606742" y="751522"/>
                    <a:pt x="592454" y="749617"/>
                  </a:cubicBezTo>
                  <a:close/>
                  <a:moveTo>
                    <a:pt x="843915" y="146685"/>
                  </a:moveTo>
                  <a:cubicBezTo>
                    <a:pt x="858203" y="146685"/>
                    <a:pt x="872490" y="147637"/>
                    <a:pt x="887730" y="147637"/>
                  </a:cubicBezTo>
                  <a:lnTo>
                    <a:pt x="887730" y="761047"/>
                  </a:lnTo>
                  <a:cubicBezTo>
                    <a:pt x="883920" y="761047"/>
                    <a:pt x="879157" y="761047"/>
                    <a:pt x="875347" y="761047"/>
                  </a:cubicBezTo>
                  <a:cubicBezTo>
                    <a:pt x="864870" y="761047"/>
                    <a:pt x="854392" y="761047"/>
                    <a:pt x="843915" y="761047"/>
                  </a:cubicBezTo>
                  <a:close/>
                  <a:moveTo>
                    <a:pt x="804862" y="146685"/>
                  </a:moveTo>
                  <a:lnTo>
                    <a:pt x="804862" y="761047"/>
                  </a:lnTo>
                  <a:cubicBezTo>
                    <a:pt x="794385" y="761047"/>
                    <a:pt x="783907" y="761047"/>
                    <a:pt x="773430" y="761047"/>
                  </a:cubicBezTo>
                  <a:cubicBezTo>
                    <a:pt x="769620" y="761047"/>
                    <a:pt x="764857" y="761047"/>
                    <a:pt x="761047" y="761047"/>
                  </a:cubicBezTo>
                  <a:lnTo>
                    <a:pt x="761047" y="147637"/>
                  </a:lnTo>
                  <a:cubicBezTo>
                    <a:pt x="776287" y="147637"/>
                    <a:pt x="790575" y="146685"/>
                    <a:pt x="804862" y="146685"/>
                  </a:cubicBezTo>
                  <a:close/>
                  <a:moveTo>
                    <a:pt x="928687" y="145732"/>
                  </a:moveTo>
                  <a:cubicBezTo>
                    <a:pt x="943927" y="145732"/>
                    <a:pt x="958215" y="145732"/>
                    <a:pt x="972502" y="145732"/>
                  </a:cubicBezTo>
                  <a:lnTo>
                    <a:pt x="972502" y="753427"/>
                  </a:lnTo>
                  <a:cubicBezTo>
                    <a:pt x="957262" y="754380"/>
                    <a:pt x="942975" y="755332"/>
                    <a:pt x="928687" y="756285"/>
                  </a:cubicBezTo>
                  <a:close/>
                  <a:moveTo>
                    <a:pt x="507682" y="140018"/>
                  </a:moveTo>
                  <a:cubicBezTo>
                    <a:pt x="521970" y="140970"/>
                    <a:pt x="536257" y="141923"/>
                    <a:pt x="551497" y="142875"/>
                  </a:cubicBezTo>
                  <a:lnTo>
                    <a:pt x="551497" y="742951"/>
                  </a:lnTo>
                  <a:cubicBezTo>
                    <a:pt x="537209" y="741046"/>
                    <a:pt x="521970" y="739141"/>
                    <a:pt x="507682" y="737236"/>
                  </a:cubicBezTo>
                  <a:close/>
                  <a:moveTo>
                    <a:pt x="1057274" y="134303"/>
                  </a:moveTo>
                  <a:lnTo>
                    <a:pt x="1057274" y="745808"/>
                  </a:lnTo>
                  <a:cubicBezTo>
                    <a:pt x="1042987" y="747713"/>
                    <a:pt x="1027747" y="749618"/>
                    <a:pt x="1013459" y="750571"/>
                  </a:cubicBezTo>
                  <a:lnTo>
                    <a:pt x="1013459" y="135255"/>
                  </a:lnTo>
                  <a:cubicBezTo>
                    <a:pt x="1028699" y="135255"/>
                    <a:pt x="1042987" y="135255"/>
                    <a:pt x="1057274" y="134303"/>
                  </a:cubicBezTo>
                  <a:close/>
                  <a:moveTo>
                    <a:pt x="422910" y="133350"/>
                  </a:moveTo>
                  <a:cubicBezTo>
                    <a:pt x="437198" y="134303"/>
                    <a:pt x="451485" y="136207"/>
                    <a:pt x="466725" y="137160"/>
                  </a:cubicBezTo>
                  <a:lnTo>
                    <a:pt x="466725" y="730568"/>
                  </a:lnTo>
                  <a:cubicBezTo>
                    <a:pt x="451485" y="728663"/>
                    <a:pt x="437198" y="725805"/>
                    <a:pt x="422910" y="723900"/>
                  </a:cubicBezTo>
                  <a:close/>
                  <a:moveTo>
                    <a:pt x="1141094" y="129540"/>
                  </a:moveTo>
                  <a:lnTo>
                    <a:pt x="1141094" y="735330"/>
                  </a:lnTo>
                  <a:cubicBezTo>
                    <a:pt x="1126807" y="737235"/>
                    <a:pt x="1111567" y="739140"/>
                    <a:pt x="1097279" y="741045"/>
                  </a:cubicBezTo>
                  <a:lnTo>
                    <a:pt x="1097279" y="132397"/>
                  </a:lnTo>
                  <a:cubicBezTo>
                    <a:pt x="1112519" y="131445"/>
                    <a:pt x="1126807" y="130492"/>
                    <a:pt x="1141094" y="129540"/>
                  </a:cubicBezTo>
                  <a:close/>
                  <a:moveTo>
                    <a:pt x="1225867" y="123825"/>
                  </a:moveTo>
                  <a:lnTo>
                    <a:pt x="1225867" y="723900"/>
                  </a:lnTo>
                  <a:cubicBezTo>
                    <a:pt x="1211579" y="725805"/>
                    <a:pt x="1197292" y="728663"/>
                    <a:pt x="1182052" y="730568"/>
                  </a:cubicBezTo>
                  <a:lnTo>
                    <a:pt x="1182052" y="127635"/>
                  </a:lnTo>
                  <a:cubicBezTo>
                    <a:pt x="1197292" y="126682"/>
                    <a:pt x="1211579" y="125730"/>
                    <a:pt x="1225867" y="123825"/>
                  </a:cubicBezTo>
                  <a:close/>
                  <a:moveTo>
                    <a:pt x="338137" y="122873"/>
                  </a:moveTo>
                  <a:cubicBezTo>
                    <a:pt x="352425" y="124778"/>
                    <a:pt x="366712" y="126683"/>
                    <a:pt x="381952" y="128588"/>
                  </a:cubicBezTo>
                  <a:lnTo>
                    <a:pt x="381952" y="717233"/>
                  </a:lnTo>
                  <a:cubicBezTo>
                    <a:pt x="366712" y="715328"/>
                    <a:pt x="352425" y="712471"/>
                    <a:pt x="338137" y="709613"/>
                  </a:cubicBezTo>
                  <a:close/>
                  <a:moveTo>
                    <a:pt x="253364" y="109537"/>
                  </a:moveTo>
                  <a:cubicBezTo>
                    <a:pt x="267652" y="112394"/>
                    <a:pt x="281939" y="114300"/>
                    <a:pt x="297179" y="117157"/>
                  </a:cubicBezTo>
                  <a:lnTo>
                    <a:pt x="297179" y="701040"/>
                  </a:lnTo>
                  <a:cubicBezTo>
                    <a:pt x="281939" y="698182"/>
                    <a:pt x="266699" y="695325"/>
                    <a:pt x="253364" y="692467"/>
                  </a:cubicBezTo>
                  <a:close/>
                  <a:moveTo>
                    <a:pt x="1310640" y="108585"/>
                  </a:moveTo>
                  <a:lnTo>
                    <a:pt x="1310640" y="704850"/>
                  </a:lnTo>
                  <a:cubicBezTo>
                    <a:pt x="1296353" y="706755"/>
                    <a:pt x="1282065" y="709613"/>
                    <a:pt x="1266825" y="712470"/>
                  </a:cubicBezTo>
                  <a:lnTo>
                    <a:pt x="1266825" y="114300"/>
                  </a:lnTo>
                  <a:cubicBezTo>
                    <a:pt x="1282065" y="112395"/>
                    <a:pt x="1296353" y="110490"/>
                    <a:pt x="1310640" y="108585"/>
                  </a:cubicBezTo>
                  <a:close/>
                  <a:moveTo>
                    <a:pt x="169545" y="92393"/>
                  </a:moveTo>
                  <a:cubicBezTo>
                    <a:pt x="182880" y="95250"/>
                    <a:pt x="198120" y="99061"/>
                    <a:pt x="213360" y="101918"/>
                  </a:cubicBezTo>
                  <a:lnTo>
                    <a:pt x="213360" y="683896"/>
                  </a:lnTo>
                  <a:cubicBezTo>
                    <a:pt x="195262" y="680086"/>
                    <a:pt x="180975" y="676276"/>
                    <a:pt x="169545" y="673418"/>
                  </a:cubicBezTo>
                  <a:close/>
                  <a:moveTo>
                    <a:pt x="1395412" y="89535"/>
                  </a:moveTo>
                  <a:lnTo>
                    <a:pt x="1395412" y="681990"/>
                  </a:lnTo>
                  <a:cubicBezTo>
                    <a:pt x="1382077" y="684847"/>
                    <a:pt x="1366837" y="687705"/>
                    <a:pt x="1351597" y="690563"/>
                  </a:cubicBezTo>
                  <a:lnTo>
                    <a:pt x="1351597" y="97155"/>
                  </a:lnTo>
                  <a:cubicBezTo>
                    <a:pt x="1366837" y="94298"/>
                    <a:pt x="1381125" y="92392"/>
                    <a:pt x="1395412" y="89535"/>
                  </a:cubicBezTo>
                  <a:close/>
                  <a:moveTo>
                    <a:pt x="84772" y="71437"/>
                  </a:moveTo>
                  <a:cubicBezTo>
                    <a:pt x="97154" y="74294"/>
                    <a:pt x="112395" y="79057"/>
                    <a:pt x="128587" y="82867"/>
                  </a:cubicBezTo>
                  <a:lnTo>
                    <a:pt x="128587" y="661035"/>
                  </a:lnTo>
                  <a:cubicBezTo>
                    <a:pt x="115252" y="656272"/>
                    <a:pt x="99060" y="650557"/>
                    <a:pt x="84772" y="644842"/>
                  </a:cubicBezTo>
                  <a:close/>
                  <a:moveTo>
                    <a:pt x="1480185" y="65723"/>
                  </a:moveTo>
                  <a:lnTo>
                    <a:pt x="1480185" y="646748"/>
                  </a:lnTo>
                  <a:cubicBezTo>
                    <a:pt x="1468755" y="649606"/>
                    <a:pt x="1454467" y="662941"/>
                    <a:pt x="1436370" y="666751"/>
                  </a:cubicBezTo>
                  <a:lnTo>
                    <a:pt x="1436370" y="75248"/>
                  </a:lnTo>
                  <a:cubicBezTo>
                    <a:pt x="1451610" y="72391"/>
                    <a:pt x="1466850" y="68580"/>
                    <a:pt x="1480185" y="65723"/>
                  </a:cubicBezTo>
                  <a:close/>
                  <a:moveTo>
                    <a:pt x="0" y="36195"/>
                  </a:moveTo>
                  <a:cubicBezTo>
                    <a:pt x="7620" y="41910"/>
                    <a:pt x="16193" y="46673"/>
                    <a:pt x="25718" y="51435"/>
                  </a:cubicBezTo>
                  <a:cubicBezTo>
                    <a:pt x="26670" y="51435"/>
                    <a:pt x="33338" y="54293"/>
                    <a:pt x="43815" y="58103"/>
                  </a:cubicBezTo>
                  <a:lnTo>
                    <a:pt x="43815" y="629603"/>
                  </a:lnTo>
                  <a:cubicBezTo>
                    <a:pt x="28575" y="624840"/>
                    <a:pt x="17145" y="619125"/>
                    <a:pt x="0" y="609600"/>
                  </a:cubicBezTo>
                  <a:close/>
                  <a:moveTo>
                    <a:pt x="1564005" y="0"/>
                  </a:moveTo>
                  <a:lnTo>
                    <a:pt x="1564005" y="574358"/>
                  </a:lnTo>
                  <a:cubicBezTo>
                    <a:pt x="1553528" y="588645"/>
                    <a:pt x="1533525" y="614363"/>
                    <a:pt x="1520190" y="619125"/>
                  </a:cubicBezTo>
                  <a:lnTo>
                    <a:pt x="1520190" y="40957"/>
                  </a:lnTo>
                  <a:cubicBezTo>
                    <a:pt x="1537335" y="36195"/>
                    <a:pt x="1552575" y="16193"/>
                    <a:pt x="1564005" y="0"/>
                  </a:cubicBezTo>
                  <a:close/>
                </a:path>
              </a:pathLst>
            </a:custGeom>
            <a:solidFill>
              <a:srgbClr val="65C8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Chord 87">
              <a:extLst>
                <a:ext uri="{FF2B5EF4-FFF2-40B4-BE49-F238E27FC236}">
                  <a16:creationId xmlns:a16="http://schemas.microsoft.com/office/drawing/2014/main" id="{AFCDB78C-32B5-466C-A630-5F058DF49503}"/>
                </a:ext>
              </a:extLst>
            </p:cNvPr>
            <p:cNvSpPr/>
            <p:nvPr/>
          </p:nvSpPr>
          <p:spPr>
            <a:xfrm>
              <a:off x="5235831" y="2260109"/>
              <a:ext cx="1188912" cy="95742"/>
            </a:xfrm>
            <a:custGeom>
              <a:avLst/>
              <a:gdLst>
                <a:gd name="connsiteX0" fmla="*/ 2538657 w 3907744"/>
                <a:gd name="connsiteY0" fmla="*/ 3818180 h 3907744"/>
                <a:gd name="connsiteX1" fmla="*/ 1349745 w 3907744"/>
                <a:gd name="connsiteY1" fmla="*/ 3812002 h 3907744"/>
                <a:gd name="connsiteX2" fmla="*/ 2538657 w 3907744"/>
                <a:gd name="connsiteY2" fmla="*/ 3818180 h 3907744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912" h="95742">
                  <a:moveTo>
                    <a:pt x="1188912" y="6178"/>
                  </a:moveTo>
                  <a:cubicBezTo>
                    <a:pt x="801588" y="127671"/>
                    <a:pt x="386040" y="125512"/>
                    <a:pt x="0" y="0"/>
                  </a:cubicBezTo>
                  <a:cubicBezTo>
                    <a:pt x="439687" y="82153"/>
                    <a:pt x="799283" y="94224"/>
                    <a:pt x="1188912" y="617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4" name="Group 21">
              <a:extLst>
                <a:ext uri="{FF2B5EF4-FFF2-40B4-BE49-F238E27FC236}">
                  <a16:creationId xmlns:a16="http://schemas.microsoft.com/office/drawing/2014/main" id="{B0E14E33-9046-40C3-B90A-073F64D549AF}"/>
                </a:ext>
              </a:extLst>
            </p:cNvPr>
            <p:cNvGrpSpPr/>
            <p:nvPr/>
          </p:nvGrpSpPr>
          <p:grpSpPr>
            <a:xfrm>
              <a:off x="7054086" y="5562869"/>
              <a:ext cx="985290" cy="590977"/>
              <a:chOff x="7054086" y="5562869"/>
              <a:chExt cx="985290" cy="590977"/>
            </a:xfrm>
          </p:grpSpPr>
          <p:sp>
            <p:nvSpPr>
              <p:cNvPr id="283" name="Freeform: Shape 30">
                <a:extLst>
                  <a:ext uri="{FF2B5EF4-FFF2-40B4-BE49-F238E27FC236}">
                    <a16:creationId xmlns:a16="http://schemas.microsoft.com/office/drawing/2014/main" id="{6D40298E-DC73-45D8-B753-B37485869596}"/>
                  </a:ext>
                </a:extLst>
              </p:cNvPr>
              <p:cNvSpPr/>
              <p:nvPr/>
            </p:nvSpPr>
            <p:spPr>
              <a:xfrm flipH="1">
                <a:off x="7547135" y="5660389"/>
                <a:ext cx="492241" cy="218765"/>
              </a:xfrm>
              <a:custGeom>
                <a:avLst/>
                <a:gdLst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0 h 262587"/>
                  <a:gd name="connsiteX9" fmla="*/ 231177 w 492241"/>
                  <a:gd name="connsiteY9" fmla="*/ 114795 h 262587"/>
                  <a:gd name="connsiteX10" fmla="*/ 215536 w 492241"/>
                  <a:gd name="connsiteY10" fmla="*/ 117808 h 262587"/>
                  <a:gd name="connsiteX11" fmla="*/ 13713 w 492241"/>
                  <a:gd name="connsiteY11" fmla="*/ 43822 h 262587"/>
                  <a:gd name="connsiteX12" fmla="*/ 42181 w 492241"/>
                  <a:gd name="connsiteY12" fmla="*/ 196865 h 262587"/>
                  <a:gd name="connsiteX13" fmla="*/ 221251 w 492241"/>
                  <a:gd name="connsiteY13" fmla="*/ 262587 h 262587"/>
                  <a:gd name="connsiteX14" fmla="*/ 246121 w 492241"/>
                  <a:gd name="connsiteY14" fmla="*/ 262282 h 262587"/>
                  <a:gd name="connsiteX15" fmla="*/ 270990 w 492241"/>
                  <a:gd name="connsiteY15" fmla="*/ 262587 h 262587"/>
                  <a:gd name="connsiteX16" fmla="*/ 450060 w 492241"/>
                  <a:gd name="connsiteY16" fmla="*/ 196865 h 262587"/>
                  <a:gd name="connsiteX17" fmla="*/ 478528 w 492241"/>
                  <a:gd name="connsiteY17" fmla="*/ 43822 h 262587"/>
                  <a:gd name="connsiteX18" fmla="*/ 276705 w 492241"/>
                  <a:gd name="connsiteY18" fmla="*/ 117808 h 262587"/>
                  <a:gd name="connsiteX19" fmla="*/ 261064 w 492241"/>
                  <a:gd name="connsiteY19" fmla="*/ 114795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114795 h 262587"/>
                  <a:gd name="connsiteX9" fmla="*/ 215536 w 492241"/>
                  <a:gd name="connsiteY9" fmla="*/ 117808 h 262587"/>
                  <a:gd name="connsiteX10" fmla="*/ 13713 w 492241"/>
                  <a:gd name="connsiteY10" fmla="*/ 43822 h 262587"/>
                  <a:gd name="connsiteX11" fmla="*/ 42181 w 492241"/>
                  <a:gd name="connsiteY11" fmla="*/ 196865 h 262587"/>
                  <a:gd name="connsiteX12" fmla="*/ 221251 w 492241"/>
                  <a:gd name="connsiteY12" fmla="*/ 262587 h 262587"/>
                  <a:gd name="connsiteX13" fmla="*/ 246121 w 492241"/>
                  <a:gd name="connsiteY13" fmla="*/ 262282 h 262587"/>
                  <a:gd name="connsiteX14" fmla="*/ 270990 w 492241"/>
                  <a:gd name="connsiteY14" fmla="*/ 262587 h 262587"/>
                  <a:gd name="connsiteX15" fmla="*/ 450060 w 492241"/>
                  <a:gd name="connsiteY15" fmla="*/ 196865 h 262587"/>
                  <a:gd name="connsiteX16" fmla="*/ 478528 w 492241"/>
                  <a:gd name="connsiteY16" fmla="*/ 43822 h 262587"/>
                  <a:gd name="connsiteX17" fmla="*/ 276705 w 492241"/>
                  <a:gd name="connsiteY17" fmla="*/ 117808 h 262587"/>
                  <a:gd name="connsiteX18" fmla="*/ 261064 w 492241"/>
                  <a:gd name="connsiteY18" fmla="*/ 114795 h 262587"/>
                  <a:gd name="connsiteX19" fmla="*/ 261064 w 492241"/>
                  <a:gd name="connsiteY19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33062 w 492241"/>
                  <a:gd name="connsiteY6" fmla="*/ 8779 h 262587"/>
                  <a:gd name="connsiteX7" fmla="*/ 231177 w 492241"/>
                  <a:gd name="connsiteY7" fmla="*/ 114795 h 262587"/>
                  <a:gd name="connsiteX8" fmla="*/ 215536 w 492241"/>
                  <a:gd name="connsiteY8" fmla="*/ 117808 h 262587"/>
                  <a:gd name="connsiteX9" fmla="*/ 13713 w 492241"/>
                  <a:gd name="connsiteY9" fmla="*/ 43822 h 262587"/>
                  <a:gd name="connsiteX10" fmla="*/ 42181 w 492241"/>
                  <a:gd name="connsiteY10" fmla="*/ 196865 h 262587"/>
                  <a:gd name="connsiteX11" fmla="*/ 221251 w 492241"/>
                  <a:gd name="connsiteY11" fmla="*/ 262587 h 262587"/>
                  <a:gd name="connsiteX12" fmla="*/ 246121 w 492241"/>
                  <a:gd name="connsiteY12" fmla="*/ 262282 h 262587"/>
                  <a:gd name="connsiteX13" fmla="*/ 270990 w 492241"/>
                  <a:gd name="connsiteY13" fmla="*/ 262587 h 262587"/>
                  <a:gd name="connsiteX14" fmla="*/ 450060 w 492241"/>
                  <a:gd name="connsiteY14" fmla="*/ 196865 h 262587"/>
                  <a:gd name="connsiteX15" fmla="*/ 478528 w 492241"/>
                  <a:gd name="connsiteY15" fmla="*/ 43822 h 262587"/>
                  <a:gd name="connsiteX16" fmla="*/ 276705 w 492241"/>
                  <a:gd name="connsiteY16" fmla="*/ 117808 h 262587"/>
                  <a:gd name="connsiteX17" fmla="*/ 261064 w 492241"/>
                  <a:gd name="connsiteY17" fmla="*/ 114795 h 262587"/>
                  <a:gd name="connsiteX18" fmla="*/ 261064 w 492241"/>
                  <a:gd name="connsiteY18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33062 w 492241"/>
                  <a:gd name="connsiteY5" fmla="*/ 8779 h 262587"/>
                  <a:gd name="connsiteX6" fmla="*/ 231177 w 492241"/>
                  <a:gd name="connsiteY6" fmla="*/ 114795 h 262587"/>
                  <a:gd name="connsiteX7" fmla="*/ 215536 w 492241"/>
                  <a:gd name="connsiteY7" fmla="*/ 117808 h 262587"/>
                  <a:gd name="connsiteX8" fmla="*/ 13713 w 492241"/>
                  <a:gd name="connsiteY8" fmla="*/ 43822 h 262587"/>
                  <a:gd name="connsiteX9" fmla="*/ 42181 w 492241"/>
                  <a:gd name="connsiteY9" fmla="*/ 196865 h 262587"/>
                  <a:gd name="connsiteX10" fmla="*/ 221251 w 492241"/>
                  <a:gd name="connsiteY10" fmla="*/ 262587 h 262587"/>
                  <a:gd name="connsiteX11" fmla="*/ 246121 w 492241"/>
                  <a:gd name="connsiteY11" fmla="*/ 262282 h 262587"/>
                  <a:gd name="connsiteX12" fmla="*/ 270990 w 492241"/>
                  <a:gd name="connsiteY12" fmla="*/ 262587 h 262587"/>
                  <a:gd name="connsiteX13" fmla="*/ 450060 w 492241"/>
                  <a:gd name="connsiteY13" fmla="*/ 196865 h 262587"/>
                  <a:gd name="connsiteX14" fmla="*/ 478528 w 492241"/>
                  <a:gd name="connsiteY14" fmla="*/ 43822 h 262587"/>
                  <a:gd name="connsiteX15" fmla="*/ 276705 w 492241"/>
                  <a:gd name="connsiteY15" fmla="*/ 117808 h 262587"/>
                  <a:gd name="connsiteX16" fmla="*/ 261064 w 492241"/>
                  <a:gd name="connsiteY16" fmla="*/ 114795 h 262587"/>
                  <a:gd name="connsiteX17" fmla="*/ 261064 w 492241"/>
                  <a:gd name="connsiteY17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3062 w 492241"/>
                  <a:gd name="connsiteY4" fmla="*/ 8779 h 262587"/>
                  <a:gd name="connsiteX5" fmla="*/ 231177 w 492241"/>
                  <a:gd name="connsiteY5" fmla="*/ 114795 h 262587"/>
                  <a:gd name="connsiteX6" fmla="*/ 215536 w 492241"/>
                  <a:gd name="connsiteY6" fmla="*/ 117808 h 262587"/>
                  <a:gd name="connsiteX7" fmla="*/ 13713 w 492241"/>
                  <a:gd name="connsiteY7" fmla="*/ 43822 h 262587"/>
                  <a:gd name="connsiteX8" fmla="*/ 42181 w 492241"/>
                  <a:gd name="connsiteY8" fmla="*/ 196865 h 262587"/>
                  <a:gd name="connsiteX9" fmla="*/ 221251 w 492241"/>
                  <a:gd name="connsiteY9" fmla="*/ 262587 h 262587"/>
                  <a:gd name="connsiteX10" fmla="*/ 246121 w 492241"/>
                  <a:gd name="connsiteY10" fmla="*/ 262282 h 262587"/>
                  <a:gd name="connsiteX11" fmla="*/ 270990 w 492241"/>
                  <a:gd name="connsiteY11" fmla="*/ 262587 h 262587"/>
                  <a:gd name="connsiteX12" fmla="*/ 450060 w 492241"/>
                  <a:gd name="connsiteY12" fmla="*/ 196865 h 262587"/>
                  <a:gd name="connsiteX13" fmla="*/ 478528 w 492241"/>
                  <a:gd name="connsiteY13" fmla="*/ 43822 h 262587"/>
                  <a:gd name="connsiteX14" fmla="*/ 276705 w 492241"/>
                  <a:gd name="connsiteY14" fmla="*/ 117808 h 262587"/>
                  <a:gd name="connsiteX15" fmla="*/ 261064 w 492241"/>
                  <a:gd name="connsiteY15" fmla="*/ 114795 h 262587"/>
                  <a:gd name="connsiteX16" fmla="*/ 261064 w 492241"/>
                  <a:gd name="connsiteY16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1177 w 492241"/>
                  <a:gd name="connsiteY4" fmla="*/ 114795 h 262587"/>
                  <a:gd name="connsiteX5" fmla="*/ 215536 w 492241"/>
                  <a:gd name="connsiteY5" fmla="*/ 117808 h 262587"/>
                  <a:gd name="connsiteX6" fmla="*/ 13713 w 492241"/>
                  <a:gd name="connsiteY6" fmla="*/ 43822 h 262587"/>
                  <a:gd name="connsiteX7" fmla="*/ 42181 w 492241"/>
                  <a:gd name="connsiteY7" fmla="*/ 196865 h 262587"/>
                  <a:gd name="connsiteX8" fmla="*/ 221251 w 492241"/>
                  <a:gd name="connsiteY8" fmla="*/ 262587 h 262587"/>
                  <a:gd name="connsiteX9" fmla="*/ 246121 w 492241"/>
                  <a:gd name="connsiteY9" fmla="*/ 262282 h 262587"/>
                  <a:gd name="connsiteX10" fmla="*/ 270990 w 492241"/>
                  <a:gd name="connsiteY10" fmla="*/ 262587 h 262587"/>
                  <a:gd name="connsiteX11" fmla="*/ 450060 w 492241"/>
                  <a:gd name="connsiteY11" fmla="*/ 196865 h 262587"/>
                  <a:gd name="connsiteX12" fmla="*/ 478528 w 492241"/>
                  <a:gd name="connsiteY12" fmla="*/ 43822 h 262587"/>
                  <a:gd name="connsiteX13" fmla="*/ 276705 w 492241"/>
                  <a:gd name="connsiteY13" fmla="*/ 117808 h 262587"/>
                  <a:gd name="connsiteX14" fmla="*/ 261064 w 492241"/>
                  <a:gd name="connsiteY14" fmla="*/ 114795 h 262587"/>
                  <a:gd name="connsiteX15" fmla="*/ 261064 w 492241"/>
                  <a:gd name="connsiteY15" fmla="*/ 0 h 262587"/>
                  <a:gd name="connsiteX0" fmla="*/ 261064 w 492241"/>
                  <a:gd name="connsiteY0" fmla="*/ 106016 h 253808"/>
                  <a:gd name="connsiteX1" fmla="*/ 259179 w 492241"/>
                  <a:gd name="connsiteY1" fmla="*/ 0 h 253808"/>
                  <a:gd name="connsiteX2" fmla="*/ 247921 w 492241"/>
                  <a:gd name="connsiteY2" fmla="*/ 72833 h 253808"/>
                  <a:gd name="connsiteX3" fmla="*/ 246121 w 492241"/>
                  <a:gd name="connsiteY3" fmla="*/ 100078 h 253808"/>
                  <a:gd name="connsiteX4" fmla="*/ 231177 w 492241"/>
                  <a:gd name="connsiteY4" fmla="*/ 106016 h 253808"/>
                  <a:gd name="connsiteX5" fmla="*/ 215536 w 492241"/>
                  <a:gd name="connsiteY5" fmla="*/ 109029 h 253808"/>
                  <a:gd name="connsiteX6" fmla="*/ 13713 w 492241"/>
                  <a:gd name="connsiteY6" fmla="*/ 35043 h 253808"/>
                  <a:gd name="connsiteX7" fmla="*/ 42181 w 492241"/>
                  <a:gd name="connsiteY7" fmla="*/ 188086 h 253808"/>
                  <a:gd name="connsiteX8" fmla="*/ 221251 w 492241"/>
                  <a:gd name="connsiteY8" fmla="*/ 253808 h 253808"/>
                  <a:gd name="connsiteX9" fmla="*/ 246121 w 492241"/>
                  <a:gd name="connsiteY9" fmla="*/ 253503 h 253808"/>
                  <a:gd name="connsiteX10" fmla="*/ 270990 w 492241"/>
                  <a:gd name="connsiteY10" fmla="*/ 253808 h 253808"/>
                  <a:gd name="connsiteX11" fmla="*/ 450060 w 492241"/>
                  <a:gd name="connsiteY11" fmla="*/ 188086 h 253808"/>
                  <a:gd name="connsiteX12" fmla="*/ 478528 w 492241"/>
                  <a:gd name="connsiteY12" fmla="*/ 35043 h 253808"/>
                  <a:gd name="connsiteX13" fmla="*/ 276705 w 492241"/>
                  <a:gd name="connsiteY13" fmla="*/ 109029 h 253808"/>
                  <a:gd name="connsiteX14" fmla="*/ 261064 w 492241"/>
                  <a:gd name="connsiteY14" fmla="*/ 106016 h 253808"/>
                  <a:gd name="connsiteX0" fmla="*/ 261064 w 492241"/>
                  <a:gd name="connsiteY0" fmla="*/ 70973 h 218765"/>
                  <a:gd name="connsiteX1" fmla="*/ 247921 w 492241"/>
                  <a:gd name="connsiteY1" fmla="*/ 37790 h 218765"/>
                  <a:gd name="connsiteX2" fmla="*/ 246121 w 492241"/>
                  <a:gd name="connsiteY2" fmla="*/ 65035 h 218765"/>
                  <a:gd name="connsiteX3" fmla="*/ 231177 w 492241"/>
                  <a:gd name="connsiteY3" fmla="*/ 70973 h 218765"/>
                  <a:gd name="connsiteX4" fmla="*/ 215536 w 492241"/>
                  <a:gd name="connsiteY4" fmla="*/ 73986 h 218765"/>
                  <a:gd name="connsiteX5" fmla="*/ 13713 w 492241"/>
                  <a:gd name="connsiteY5" fmla="*/ 0 h 218765"/>
                  <a:gd name="connsiteX6" fmla="*/ 42181 w 492241"/>
                  <a:gd name="connsiteY6" fmla="*/ 153043 h 218765"/>
                  <a:gd name="connsiteX7" fmla="*/ 221251 w 492241"/>
                  <a:gd name="connsiteY7" fmla="*/ 218765 h 218765"/>
                  <a:gd name="connsiteX8" fmla="*/ 246121 w 492241"/>
                  <a:gd name="connsiteY8" fmla="*/ 218460 h 218765"/>
                  <a:gd name="connsiteX9" fmla="*/ 270990 w 492241"/>
                  <a:gd name="connsiteY9" fmla="*/ 218765 h 218765"/>
                  <a:gd name="connsiteX10" fmla="*/ 450060 w 492241"/>
                  <a:gd name="connsiteY10" fmla="*/ 153043 h 218765"/>
                  <a:gd name="connsiteX11" fmla="*/ 478528 w 492241"/>
                  <a:gd name="connsiteY11" fmla="*/ 0 h 218765"/>
                  <a:gd name="connsiteX12" fmla="*/ 276705 w 492241"/>
                  <a:gd name="connsiteY12" fmla="*/ 73986 h 218765"/>
                  <a:gd name="connsiteX13" fmla="*/ 261064 w 492241"/>
                  <a:gd name="connsiteY13" fmla="*/ 70973 h 218765"/>
                  <a:gd name="connsiteX0" fmla="*/ 261064 w 492241"/>
                  <a:gd name="connsiteY0" fmla="*/ 70973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12" fmla="*/ 261064 w 492241"/>
                  <a:gd name="connsiteY12" fmla="*/ 70973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15536 w 492241"/>
                  <a:gd name="connsiteY2" fmla="*/ 73986 h 218765"/>
                  <a:gd name="connsiteX3" fmla="*/ 13713 w 492241"/>
                  <a:gd name="connsiteY3" fmla="*/ 0 h 218765"/>
                  <a:gd name="connsiteX4" fmla="*/ 42181 w 492241"/>
                  <a:gd name="connsiteY4" fmla="*/ 153043 h 218765"/>
                  <a:gd name="connsiteX5" fmla="*/ 221251 w 492241"/>
                  <a:gd name="connsiteY5" fmla="*/ 218765 h 218765"/>
                  <a:gd name="connsiteX6" fmla="*/ 246121 w 492241"/>
                  <a:gd name="connsiteY6" fmla="*/ 218460 h 218765"/>
                  <a:gd name="connsiteX7" fmla="*/ 270990 w 492241"/>
                  <a:gd name="connsiteY7" fmla="*/ 218765 h 218765"/>
                  <a:gd name="connsiteX8" fmla="*/ 450060 w 492241"/>
                  <a:gd name="connsiteY8" fmla="*/ 153043 h 218765"/>
                  <a:gd name="connsiteX9" fmla="*/ 478528 w 492241"/>
                  <a:gd name="connsiteY9" fmla="*/ 0 h 218765"/>
                  <a:gd name="connsiteX10" fmla="*/ 276705 w 492241"/>
                  <a:gd name="connsiteY10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46121 w 492241"/>
                  <a:gd name="connsiteY5" fmla="*/ 218460 h 218765"/>
                  <a:gd name="connsiteX6" fmla="*/ 270990 w 492241"/>
                  <a:gd name="connsiteY6" fmla="*/ 218765 h 218765"/>
                  <a:gd name="connsiteX7" fmla="*/ 450060 w 492241"/>
                  <a:gd name="connsiteY7" fmla="*/ 153043 h 218765"/>
                  <a:gd name="connsiteX8" fmla="*/ 478528 w 492241"/>
                  <a:gd name="connsiteY8" fmla="*/ 0 h 218765"/>
                  <a:gd name="connsiteX9" fmla="*/ 276705 w 492241"/>
                  <a:gd name="connsiteY9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70990 w 492241"/>
                  <a:gd name="connsiteY5" fmla="*/ 218765 h 218765"/>
                  <a:gd name="connsiteX6" fmla="*/ 450060 w 492241"/>
                  <a:gd name="connsiteY6" fmla="*/ 153043 h 218765"/>
                  <a:gd name="connsiteX7" fmla="*/ 478528 w 492241"/>
                  <a:gd name="connsiteY7" fmla="*/ 0 h 218765"/>
                  <a:gd name="connsiteX8" fmla="*/ 276705 w 492241"/>
                  <a:gd name="connsiteY8" fmla="*/ 73986 h 21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2241" h="218765">
                    <a:moveTo>
                      <a:pt x="276705" y="73986"/>
                    </a:moveTo>
                    <a:lnTo>
                      <a:pt x="215536" y="73986"/>
                    </a:lnTo>
                    <a:cubicBezTo>
                      <a:pt x="175214" y="75415"/>
                      <a:pt x="60636" y="48643"/>
                      <a:pt x="13713" y="0"/>
                    </a:cubicBezTo>
                    <a:cubicBezTo>
                      <a:pt x="-16982" y="37041"/>
                      <a:pt x="8844" y="129231"/>
                      <a:pt x="42181" y="153043"/>
                    </a:cubicBezTo>
                    <a:cubicBezTo>
                      <a:pt x="94569" y="192095"/>
                      <a:pt x="154576" y="216861"/>
                      <a:pt x="221251" y="218765"/>
                    </a:cubicBezTo>
                    <a:lnTo>
                      <a:pt x="270990" y="218765"/>
                    </a:lnTo>
                    <a:cubicBezTo>
                      <a:pt x="337665" y="216861"/>
                      <a:pt x="397672" y="192095"/>
                      <a:pt x="450060" y="153043"/>
                    </a:cubicBezTo>
                    <a:cubicBezTo>
                      <a:pt x="483397" y="129231"/>
                      <a:pt x="509223" y="37041"/>
                      <a:pt x="478528" y="0"/>
                    </a:cubicBezTo>
                    <a:cubicBezTo>
                      <a:pt x="431605" y="48643"/>
                      <a:pt x="317027" y="75415"/>
                      <a:pt x="276705" y="7398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Freeform: Shape 31">
                <a:extLst>
                  <a:ext uri="{FF2B5EF4-FFF2-40B4-BE49-F238E27FC236}">
                    <a16:creationId xmlns:a16="http://schemas.microsoft.com/office/drawing/2014/main" id="{97054AD4-2671-4AF2-AE82-DA307013DAD1}"/>
                  </a:ext>
                </a:extLst>
              </p:cNvPr>
              <p:cNvSpPr/>
              <p:nvPr/>
            </p:nvSpPr>
            <p:spPr>
              <a:xfrm flipH="1">
                <a:off x="7558628" y="5562869"/>
                <a:ext cx="474698" cy="185003"/>
              </a:xfrm>
              <a:custGeom>
                <a:avLst/>
                <a:gdLst>
                  <a:gd name="connsiteX0" fmla="*/ 272998 w 469257"/>
                  <a:gd name="connsiteY0" fmla="*/ 0 h 186854"/>
                  <a:gd name="connsiteX1" fmla="*/ 240927 w 469257"/>
                  <a:gd name="connsiteY1" fmla="*/ 9630 h 186854"/>
                  <a:gd name="connsiteX2" fmla="*/ 210532 w 469257"/>
                  <a:gd name="connsiteY2" fmla="*/ 0 h 186854"/>
                  <a:gd name="connsiteX3" fmla="*/ 212010 w 469257"/>
                  <a:gd name="connsiteY3" fmla="*/ 12153 h 186854"/>
                  <a:gd name="connsiteX4" fmla="*/ 192184 w 469257"/>
                  <a:gd name="connsiteY4" fmla="*/ 12382 h 186854"/>
                  <a:gd name="connsiteX5" fmla="*/ 62533 w 469257"/>
                  <a:gd name="connsiteY5" fmla="*/ 36195 h 186854"/>
                  <a:gd name="connsiteX6" fmla="*/ 17306 w 469257"/>
                  <a:gd name="connsiteY6" fmla="*/ 145732 h 186854"/>
                  <a:gd name="connsiteX7" fmla="*/ 184222 w 469257"/>
                  <a:gd name="connsiteY7" fmla="*/ 186854 h 186854"/>
                  <a:gd name="connsiteX8" fmla="*/ 218718 w 469257"/>
                  <a:gd name="connsiteY8" fmla="*/ 186757 h 186854"/>
                  <a:gd name="connsiteX9" fmla="*/ 218780 w 469257"/>
                  <a:gd name="connsiteY9" fmla="*/ 186809 h 186854"/>
                  <a:gd name="connsiteX10" fmla="*/ 236671 w 469257"/>
                  <a:gd name="connsiteY10" fmla="*/ 186706 h 186854"/>
                  <a:gd name="connsiteX11" fmla="*/ 240927 w 469257"/>
                  <a:gd name="connsiteY11" fmla="*/ 186694 h 186854"/>
                  <a:gd name="connsiteX12" fmla="*/ 245967 w 469257"/>
                  <a:gd name="connsiteY12" fmla="*/ 186709 h 186854"/>
                  <a:gd name="connsiteX13" fmla="*/ 264296 w 469257"/>
                  <a:gd name="connsiteY13" fmla="*/ 186809 h 186854"/>
                  <a:gd name="connsiteX14" fmla="*/ 264352 w 469257"/>
                  <a:gd name="connsiteY14" fmla="*/ 186764 h 186854"/>
                  <a:gd name="connsiteX15" fmla="*/ 294667 w 469257"/>
                  <a:gd name="connsiteY15" fmla="*/ 186854 h 186854"/>
                  <a:gd name="connsiteX16" fmla="*/ 452856 w 469257"/>
                  <a:gd name="connsiteY16" fmla="*/ 145732 h 186854"/>
                  <a:gd name="connsiteX17" fmla="*/ 409994 w 469257"/>
                  <a:gd name="connsiteY17" fmla="*/ 36195 h 186854"/>
                  <a:gd name="connsiteX18" fmla="*/ 287121 w 469257"/>
                  <a:gd name="connsiteY18" fmla="*/ 12382 h 186854"/>
                  <a:gd name="connsiteX19" fmla="*/ 271434 w 469257"/>
                  <a:gd name="connsiteY19" fmla="*/ 12191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2978 w 461703"/>
                  <a:gd name="connsiteY2" fmla="*/ 0 h 186854"/>
                  <a:gd name="connsiteX3" fmla="*/ 204456 w 461703"/>
                  <a:gd name="connsiteY3" fmla="*/ 12153 h 186854"/>
                  <a:gd name="connsiteX4" fmla="*/ 184630 w 461703"/>
                  <a:gd name="connsiteY4" fmla="*/ 12382 h 186854"/>
                  <a:gd name="connsiteX5" fmla="*/ 54979 w 461703"/>
                  <a:gd name="connsiteY5" fmla="*/ 36195 h 186854"/>
                  <a:gd name="connsiteX6" fmla="*/ 9752 w 461703"/>
                  <a:gd name="connsiteY6" fmla="*/ 145732 h 186854"/>
                  <a:gd name="connsiteX7" fmla="*/ 176668 w 461703"/>
                  <a:gd name="connsiteY7" fmla="*/ 186854 h 186854"/>
                  <a:gd name="connsiteX8" fmla="*/ 211164 w 461703"/>
                  <a:gd name="connsiteY8" fmla="*/ 186757 h 186854"/>
                  <a:gd name="connsiteX9" fmla="*/ 211226 w 461703"/>
                  <a:gd name="connsiteY9" fmla="*/ 186809 h 186854"/>
                  <a:gd name="connsiteX10" fmla="*/ 229117 w 461703"/>
                  <a:gd name="connsiteY10" fmla="*/ 186706 h 186854"/>
                  <a:gd name="connsiteX11" fmla="*/ 233373 w 461703"/>
                  <a:gd name="connsiteY11" fmla="*/ 186694 h 186854"/>
                  <a:gd name="connsiteX12" fmla="*/ 238413 w 461703"/>
                  <a:gd name="connsiteY12" fmla="*/ 186709 h 186854"/>
                  <a:gd name="connsiteX13" fmla="*/ 256742 w 461703"/>
                  <a:gd name="connsiteY13" fmla="*/ 186809 h 186854"/>
                  <a:gd name="connsiteX14" fmla="*/ 256798 w 461703"/>
                  <a:gd name="connsiteY14" fmla="*/ 186764 h 186854"/>
                  <a:gd name="connsiteX15" fmla="*/ 287113 w 461703"/>
                  <a:gd name="connsiteY15" fmla="*/ 186854 h 186854"/>
                  <a:gd name="connsiteX16" fmla="*/ 445302 w 461703"/>
                  <a:gd name="connsiteY16" fmla="*/ 145732 h 186854"/>
                  <a:gd name="connsiteX17" fmla="*/ 402440 w 461703"/>
                  <a:gd name="connsiteY17" fmla="*/ 36195 h 186854"/>
                  <a:gd name="connsiteX18" fmla="*/ 279567 w 461703"/>
                  <a:gd name="connsiteY18" fmla="*/ 12382 h 186854"/>
                  <a:gd name="connsiteX19" fmla="*/ 263880 w 461703"/>
                  <a:gd name="connsiteY19" fmla="*/ 12191 h 186854"/>
                  <a:gd name="connsiteX20" fmla="*/ 265444 w 461703"/>
                  <a:gd name="connsiteY20" fmla="*/ 0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4456 w 461703"/>
                  <a:gd name="connsiteY2" fmla="*/ 12153 h 186854"/>
                  <a:gd name="connsiteX3" fmla="*/ 184630 w 461703"/>
                  <a:gd name="connsiteY3" fmla="*/ 12382 h 186854"/>
                  <a:gd name="connsiteX4" fmla="*/ 54979 w 461703"/>
                  <a:gd name="connsiteY4" fmla="*/ 36195 h 186854"/>
                  <a:gd name="connsiteX5" fmla="*/ 9752 w 461703"/>
                  <a:gd name="connsiteY5" fmla="*/ 145732 h 186854"/>
                  <a:gd name="connsiteX6" fmla="*/ 176668 w 461703"/>
                  <a:gd name="connsiteY6" fmla="*/ 186854 h 186854"/>
                  <a:gd name="connsiteX7" fmla="*/ 211164 w 461703"/>
                  <a:gd name="connsiteY7" fmla="*/ 186757 h 186854"/>
                  <a:gd name="connsiteX8" fmla="*/ 211226 w 461703"/>
                  <a:gd name="connsiteY8" fmla="*/ 186809 h 186854"/>
                  <a:gd name="connsiteX9" fmla="*/ 229117 w 461703"/>
                  <a:gd name="connsiteY9" fmla="*/ 186706 h 186854"/>
                  <a:gd name="connsiteX10" fmla="*/ 233373 w 461703"/>
                  <a:gd name="connsiteY10" fmla="*/ 186694 h 186854"/>
                  <a:gd name="connsiteX11" fmla="*/ 238413 w 461703"/>
                  <a:gd name="connsiteY11" fmla="*/ 186709 h 186854"/>
                  <a:gd name="connsiteX12" fmla="*/ 256742 w 461703"/>
                  <a:gd name="connsiteY12" fmla="*/ 186809 h 186854"/>
                  <a:gd name="connsiteX13" fmla="*/ 256798 w 461703"/>
                  <a:gd name="connsiteY13" fmla="*/ 186764 h 186854"/>
                  <a:gd name="connsiteX14" fmla="*/ 287113 w 461703"/>
                  <a:gd name="connsiteY14" fmla="*/ 186854 h 186854"/>
                  <a:gd name="connsiteX15" fmla="*/ 445302 w 461703"/>
                  <a:gd name="connsiteY15" fmla="*/ 145732 h 186854"/>
                  <a:gd name="connsiteX16" fmla="*/ 402440 w 461703"/>
                  <a:gd name="connsiteY16" fmla="*/ 36195 h 186854"/>
                  <a:gd name="connsiteX17" fmla="*/ 279567 w 461703"/>
                  <a:gd name="connsiteY17" fmla="*/ 12382 h 186854"/>
                  <a:gd name="connsiteX18" fmla="*/ 263880 w 461703"/>
                  <a:gd name="connsiteY18" fmla="*/ 12191 h 186854"/>
                  <a:gd name="connsiteX19" fmla="*/ 265444 w 461703"/>
                  <a:gd name="connsiteY19" fmla="*/ 0 h 186854"/>
                  <a:gd name="connsiteX0" fmla="*/ 263880 w 461703"/>
                  <a:gd name="connsiteY0" fmla="*/ 2561 h 177224"/>
                  <a:gd name="connsiteX1" fmla="*/ 233373 w 461703"/>
                  <a:gd name="connsiteY1" fmla="*/ 0 h 177224"/>
                  <a:gd name="connsiteX2" fmla="*/ 204456 w 461703"/>
                  <a:gd name="connsiteY2" fmla="*/ 2523 h 177224"/>
                  <a:gd name="connsiteX3" fmla="*/ 184630 w 461703"/>
                  <a:gd name="connsiteY3" fmla="*/ 2752 h 177224"/>
                  <a:gd name="connsiteX4" fmla="*/ 54979 w 461703"/>
                  <a:gd name="connsiteY4" fmla="*/ 26565 h 177224"/>
                  <a:gd name="connsiteX5" fmla="*/ 9752 w 461703"/>
                  <a:gd name="connsiteY5" fmla="*/ 136102 h 177224"/>
                  <a:gd name="connsiteX6" fmla="*/ 176668 w 461703"/>
                  <a:gd name="connsiteY6" fmla="*/ 177224 h 177224"/>
                  <a:gd name="connsiteX7" fmla="*/ 211164 w 461703"/>
                  <a:gd name="connsiteY7" fmla="*/ 177127 h 177224"/>
                  <a:gd name="connsiteX8" fmla="*/ 211226 w 461703"/>
                  <a:gd name="connsiteY8" fmla="*/ 177179 h 177224"/>
                  <a:gd name="connsiteX9" fmla="*/ 229117 w 461703"/>
                  <a:gd name="connsiteY9" fmla="*/ 177076 h 177224"/>
                  <a:gd name="connsiteX10" fmla="*/ 233373 w 461703"/>
                  <a:gd name="connsiteY10" fmla="*/ 177064 h 177224"/>
                  <a:gd name="connsiteX11" fmla="*/ 238413 w 461703"/>
                  <a:gd name="connsiteY11" fmla="*/ 177079 h 177224"/>
                  <a:gd name="connsiteX12" fmla="*/ 256742 w 461703"/>
                  <a:gd name="connsiteY12" fmla="*/ 177179 h 177224"/>
                  <a:gd name="connsiteX13" fmla="*/ 256798 w 461703"/>
                  <a:gd name="connsiteY13" fmla="*/ 177134 h 177224"/>
                  <a:gd name="connsiteX14" fmla="*/ 287113 w 461703"/>
                  <a:gd name="connsiteY14" fmla="*/ 177224 h 177224"/>
                  <a:gd name="connsiteX15" fmla="*/ 445302 w 461703"/>
                  <a:gd name="connsiteY15" fmla="*/ 136102 h 177224"/>
                  <a:gd name="connsiteX16" fmla="*/ 402440 w 461703"/>
                  <a:gd name="connsiteY16" fmla="*/ 26565 h 177224"/>
                  <a:gd name="connsiteX17" fmla="*/ 279567 w 461703"/>
                  <a:gd name="connsiteY17" fmla="*/ 2752 h 177224"/>
                  <a:gd name="connsiteX18" fmla="*/ 263880 w 461703"/>
                  <a:gd name="connsiteY18" fmla="*/ 2561 h 177224"/>
                  <a:gd name="connsiteX0" fmla="*/ 263880 w 461703"/>
                  <a:gd name="connsiteY0" fmla="*/ 582 h 175245"/>
                  <a:gd name="connsiteX1" fmla="*/ 204456 w 461703"/>
                  <a:gd name="connsiteY1" fmla="*/ 544 h 175245"/>
                  <a:gd name="connsiteX2" fmla="*/ 184630 w 461703"/>
                  <a:gd name="connsiteY2" fmla="*/ 773 h 175245"/>
                  <a:gd name="connsiteX3" fmla="*/ 54979 w 461703"/>
                  <a:gd name="connsiteY3" fmla="*/ 24586 h 175245"/>
                  <a:gd name="connsiteX4" fmla="*/ 9752 w 461703"/>
                  <a:gd name="connsiteY4" fmla="*/ 134123 h 175245"/>
                  <a:gd name="connsiteX5" fmla="*/ 176668 w 461703"/>
                  <a:gd name="connsiteY5" fmla="*/ 175245 h 175245"/>
                  <a:gd name="connsiteX6" fmla="*/ 211164 w 461703"/>
                  <a:gd name="connsiteY6" fmla="*/ 175148 h 175245"/>
                  <a:gd name="connsiteX7" fmla="*/ 211226 w 461703"/>
                  <a:gd name="connsiteY7" fmla="*/ 175200 h 175245"/>
                  <a:gd name="connsiteX8" fmla="*/ 229117 w 461703"/>
                  <a:gd name="connsiteY8" fmla="*/ 175097 h 175245"/>
                  <a:gd name="connsiteX9" fmla="*/ 233373 w 461703"/>
                  <a:gd name="connsiteY9" fmla="*/ 175085 h 175245"/>
                  <a:gd name="connsiteX10" fmla="*/ 238413 w 461703"/>
                  <a:gd name="connsiteY10" fmla="*/ 175100 h 175245"/>
                  <a:gd name="connsiteX11" fmla="*/ 256742 w 461703"/>
                  <a:gd name="connsiteY11" fmla="*/ 175200 h 175245"/>
                  <a:gd name="connsiteX12" fmla="*/ 256798 w 461703"/>
                  <a:gd name="connsiteY12" fmla="*/ 175155 h 175245"/>
                  <a:gd name="connsiteX13" fmla="*/ 287113 w 461703"/>
                  <a:gd name="connsiteY13" fmla="*/ 175245 h 175245"/>
                  <a:gd name="connsiteX14" fmla="*/ 445302 w 461703"/>
                  <a:gd name="connsiteY14" fmla="*/ 134123 h 175245"/>
                  <a:gd name="connsiteX15" fmla="*/ 402440 w 461703"/>
                  <a:gd name="connsiteY15" fmla="*/ 24586 h 175245"/>
                  <a:gd name="connsiteX16" fmla="*/ 279567 w 461703"/>
                  <a:gd name="connsiteY16" fmla="*/ 773 h 175245"/>
                  <a:gd name="connsiteX17" fmla="*/ 263880 w 461703"/>
                  <a:gd name="connsiteY17" fmla="*/ 582 h 175245"/>
                  <a:gd name="connsiteX0" fmla="*/ 275844 w 473667"/>
                  <a:gd name="connsiteY0" fmla="*/ 582 h 175245"/>
                  <a:gd name="connsiteX1" fmla="*/ 216420 w 473667"/>
                  <a:gd name="connsiteY1" fmla="*/ 544 h 175245"/>
                  <a:gd name="connsiteX2" fmla="*/ 196594 w 473667"/>
                  <a:gd name="connsiteY2" fmla="*/ 773 h 175245"/>
                  <a:gd name="connsiteX3" fmla="*/ 66943 w 473667"/>
                  <a:gd name="connsiteY3" fmla="*/ 24586 h 175245"/>
                  <a:gd name="connsiteX4" fmla="*/ 21716 w 473667"/>
                  <a:gd name="connsiteY4" fmla="*/ 134123 h 175245"/>
                  <a:gd name="connsiteX5" fmla="*/ 188632 w 473667"/>
                  <a:gd name="connsiteY5" fmla="*/ 175245 h 175245"/>
                  <a:gd name="connsiteX6" fmla="*/ 223128 w 473667"/>
                  <a:gd name="connsiteY6" fmla="*/ 175148 h 175245"/>
                  <a:gd name="connsiteX7" fmla="*/ 223190 w 473667"/>
                  <a:gd name="connsiteY7" fmla="*/ 175200 h 175245"/>
                  <a:gd name="connsiteX8" fmla="*/ 241081 w 473667"/>
                  <a:gd name="connsiteY8" fmla="*/ 175097 h 175245"/>
                  <a:gd name="connsiteX9" fmla="*/ 245337 w 473667"/>
                  <a:gd name="connsiteY9" fmla="*/ 175085 h 175245"/>
                  <a:gd name="connsiteX10" fmla="*/ 250377 w 473667"/>
                  <a:gd name="connsiteY10" fmla="*/ 175100 h 175245"/>
                  <a:gd name="connsiteX11" fmla="*/ 268706 w 473667"/>
                  <a:gd name="connsiteY11" fmla="*/ 175200 h 175245"/>
                  <a:gd name="connsiteX12" fmla="*/ 268762 w 473667"/>
                  <a:gd name="connsiteY12" fmla="*/ 175155 h 175245"/>
                  <a:gd name="connsiteX13" fmla="*/ 299077 w 473667"/>
                  <a:gd name="connsiteY13" fmla="*/ 175245 h 175245"/>
                  <a:gd name="connsiteX14" fmla="*/ 457266 w 473667"/>
                  <a:gd name="connsiteY14" fmla="*/ 134123 h 175245"/>
                  <a:gd name="connsiteX15" fmla="*/ 414404 w 473667"/>
                  <a:gd name="connsiteY15" fmla="*/ 24586 h 175245"/>
                  <a:gd name="connsiteX16" fmla="*/ 291531 w 473667"/>
                  <a:gd name="connsiteY16" fmla="*/ 773 h 175245"/>
                  <a:gd name="connsiteX17" fmla="*/ 275844 w 473667"/>
                  <a:gd name="connsiteY17" fmla="*/ 582 h 175245"/>
                  <a:gd name="connsiteX0" fmla="*/ 276433 w 474256"/>
                  <a:gd name="connsiteY0" fmla="*/ 421 h 175084"/>
                  <a:gd name="connsiteX1" fmla="*/ 217009 w 474256"/>
                  <a:gd name="connsiteY1" fmla="*/ 383 h 175084"/>
                  <a:gd name="connsiteX2" fmla="*/ 197183 w 474256"/>
                  <a:gd name="connsiteY2" fmla="*/ 612 h 175084"/>
                  <a:gd name="connsiteX3" fmla="*/ 67532 w 474256"/>
                  <a:gd name="connsiteY3" fmla="*/ 24425 h 175084"/>
                  <a:gd name="connsiteX4" fmla="*/ 22305 w 474256"/>
                  <a:gd name="connsiteY4" fmla="*/ 133962 h 175084"/>
                  <a:gd name="connsiteX5" fmla="*/ 189221 w 474256"/>
                  <a:gd name="connsiteY5" fmla="*/ 175084 h 175084"/>
                  <a:gd name="connsiteX6" fmla="*/ 223717 w 474256"/>
                  <a:gd name="connsiteY6" fmla="*/ 174987 h 175084"/>
                  <a:gd name="connsiteX7" fmla="*/ 223779 w 474256"/>
                  <a:gd name="connsiteY7" fmla="*/ 175039 h 175084"/>
                  <a:gd name="connsiteX8" fmla="*/ 241670 w 474256"/>
                  <a:gd name="connsiteY8" fmla="*/ 174936 h 175084"/>
                  <a:gd name="connsiteX9" fmla="*/ 245926 w 474256"/>
                  <a:gd name="connsiteY9" fmla="*/ 174924 h 175084"/>
                  <a:gd name="connsiteX10" fmla="*/ 250966 w 474256"/>
                  <a:gd name="connsiteY10" fmla="*/ 174939 h 175084"/>
                  <a:gd name="connsiteX11" fmla="*/ 269295 w 474256"/>
                  <a:gd name="connsiteY11" fmla="*/ 175039 h 175084"/>
                  <a:gd name="connsiteX12" fmla="*/ 269351 w 474256"/>
                  <a:gd name="connsiteY12" fmla="*/ 174994 h 175084"/>
                  <a:gd name="connsiteX13" fmla="*/ 299666 w 474256"/>
                  <a:gd name="connsiteY13" fmla="*/ 175084 h 175084"/>
                  <a:gd name="connsiteX14" fmla="*/ 457855 w 474256"/>
                  <a:gd name="connsiteY14" fmla="*/ 133962 h 175084"/>
                  <a:gd name="connsiteX15" fmla="*/ 414993 w 474256"/>
                  <a:gd name="connsiteY15" fmla="*/ 24425 h 175084"/>
                  <a:gd name="connsiteX16" fmla="*/ 292120 w 474256"/>
                  <a:gd name="connsiteY16" fmla="*/ 612 h 175084"/>
                  <a:gd name="connsiteX17" fmla="*/ 276433 w 474256"/>
                  <a:gd name="connsiteY17" fmla="*/ 421 h 175084"/>
                  <a:gd name="connsiteX0" fmla="*/ 276433 w 474256"/>
                  <a:gd name="connsiteY0" fmla="*/ 200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16" fmla="*/ 276433 w 474256"/>
                  <a:gd name="connsiteY16" fmla="*/ 200 h 174863"/>
                  <a:gd name="connsiteX0" fmla="*/ 292120 w 474256"/>
                  <a:gd name="connsiteY0" fmla="*/ 391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0" fmla="*/ 291244 w 473380"/>
                  <a:gd name="connsiteY0" fmla="*/ 2804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15" fmla="*/ 291244 w 473380"/>
                  <a:gd name="connsiteY15" fmla="*/ 2804 h 177276"/>
                  <a:gd name="connsiteX0" fmla="*/ 288668 w 473380"/>
                  <a:gd name="connsiteY0" fmla="*/ 237 h 185012"/>
                  <a:gd name="connsiteX1" fmla="*/ 185223 w 473380"/>
                  <a:gd name="connsiteY1" fmla="*/ 7736 h 185012"/>
                  <a:gd name="connsiteX2" fmla="*/ 66656 w 473380"/>
                  <a:gd name="connsiteY2" fmla="*/ 34353 h 185012"/>
                  <a:gd name="connsiteX3" fmla="*/ 21429 w 473380"/>
                  <a:gd name="connsiteY3" fmla="*/ 143890 h 185012"/>
                  <a:gd name="connsiteX4" fmla="*/ 188345 w 473380"/>
                  <a:gd name="connsiteY4" fmla="*/ 185012 h 185012"/>
                  <a:gd name="connsiteX5" fmla="*/ 222841 w 473380"/>
                  <a:gd name="connsiteY5" fmla="*/ 184915 h 185012"/>
                  <a:gd name="connsiteX6" fmla="*/ 222903 w 473380"/>
                  <a:gd name="connsiteY6" fmla="*/ 184967 h 185012"/>
                  <a:gd name="connsiteX7" fmla="*/ 240794 w 473380"/>
                  <a:gd name="connsiteY7" fmla="*/ 184864 h 185012"/>
                  <a:gd name="connsiteX8" fmla="*/ 245050 w 473380"/>
                  <a:gd name="connsiteY8" fmla="*/ 184852 h 185012"/>
                  <a:gd name="connsiteX9" fmla="*/ 250090 w 473380"/>
                  <a:gd name="connsiteY9" fmla="*/ 184867 h 185012"/>
                  <a:gd name="connsiteX10" fmla="*/ 268419 w 473380"/>
                  <a:gd name="connsiteY10" fmla="*/ 184967 h 185012"/>
                  <a:gd name="connsiteX11" fmla="*/ 268475 w 473380"/>
                  <a:gd name="connsiteY11" fmla="*/ 184922 h 185012"/>
                  <a:gd name="connsiteX12" fmla="*/ 298790 w 473380"/>
                  <a:gd name="connsiteY12" fmla="*/ 185012 h 185012"/>
                  <a:gd name="connsiteX13" fmla="*/ 456979 w 473380"/>
                  <a:gd name="connsiteY13" fmla="*/ 143890 h 185012"/>
                  <a:gd name="connsiteX14" fmla="*/ 414117 w 473380"/>
                  <a:gd name="connsiteY14" fmla="*/ 34353 h 185012"/>
                  <a:gd name="connsiteX15" fmla="*/ 288668 w 473380"/>
                  <a:gd name="connsiteY15" fmla="*/ 237 h 185012"/>
                  <a:gd name="connsiteX0" fmla="*/ 414117 w 473380"/>
                  <a:gd name="connsiteY0" fmla="*/ 26617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24221 w 474698"/>
                  <a:gd name="connsiteY6" fmla="*/ 184958 h 185003"/>
                  <a:gd name="connsiteX7" fmla="*/ 242112 w 474698"/>
                  <a:gd name="connsiteY7" fmla="*/ 184855 h 185003"/>
                  <a:gd name="connsiteX8" fmla="*/ 246368 w 474698"/>
                  <a:gd name="connsiteY8" fmla="*/ 184843 h 185003"/>
                  <a:gd name="connsiteX9" fmla="*/ 251408 w 474698"/>
                  <a:gd name="connsiteY9" fmla="*/ 184858 h 185003"/>
                  <a:gd name="connsiteX10" fmla="*/ 269737 w 474698"/>
                  <a:gd name="connsiteY10" fmla="*/ 184958 h 185003"/>
                  <a:gd name="connsiteX11" fmla="*/ 269793 w 474698"/>
                  <a:gd name="connsiteY11" fmla="*/ 184913 h 185003"/>
                  <a:gd name="connsiteX12" fmla="*/ 300108 w 474698"/>
                  <a:gd name="connsiteY12" fmla="*/ 185003 h 185003"/>
                  <a:gd name="connsiteX13" fmla="*/ 458297 w 474698"/>
                  <a:gd name="connsiteY13" fmla="*/ 143881 h 185003"/>
                  <a:gd name="connsiteX14" fmla="*/ 415435 w 474698"/>
                  <a:gd name="connsiteY14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42112 w 474698"/>
                  <a:gd name="connsiteY6" fmla="*/ 184855 h 185003"/>
                  <a:gd name="connsiteX7" fmla="*/ 246368 w 474698"/>
                  <a:gd name="connsiteY7" fmla="*/ 184843 h 185003"/>
                  <a:gd name="connsiteX8" fmla="*/ 251408 w 474698"/>
                  <a:gd name="connsiteY8" fmla="*/ 184858 h 185003"/>
                  <a:gd name="connsiteX9" fmla="*/ 269737 w 474698"/>
                  <a:gd name="connsiteY9" fmla="*/ 184958 h 185003"/>
                  <a:gd name="connsiteX10" fmla="*/ 269793 w 474698"/>
                  <a:gd name="connsiteY10" fmla="*/ 184913 h 185003"/>
                  <a:gd name="connsiteX11" fmla="*/ 300108 w 474698"/>
                  <a:gd name="connsiteY11" fmla="*/ 185003 h 185003"/>
                  <a:gd name="connsiteX12" fmla="*/ 458297 w 474698"/>
                  <a:gd name="connsiteY12" fmla="*/ 143881 h 185003"/>
                  <a:gd name="connsiteX13" fmla="*/ 415435 w 474698"/>
                  <a:gd name="connsiteY13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51408 w 474698"/>
                  <a:gd name="connsiteY7" fmla="*/ 184858 h 185003"/>
                  <a:gd name="connsiteX8" fmla="*/ 269737 w 474698"/>
                  <a:gd name="connsiteY8" fmla="*/ 184958 h 185003"/>
                  <a:gd name="connsiteX9" fmla="*/ 269793 w 474698"/>
                  <a:gd name="connsiteY9" fmla="*/ 184913 h 185003"/>
                  <a:gd name="connsiteX10" fmla="*/ 300108 w 474698"/>
                  <a:gd name="connsiteY10" fmla="*/ 185003 h 185003"/>
                  <a:gd name="connsiteX11" fmla="*/ 458297 w 474698"/>
                  <a:gd name="connsiteY11" fmla="*/ 143881 h 185003"/>
                  <a:gd name="connsiteX12" fmla="*/ 415435 w 474698"/>
                  <a:gd name="connsiteY12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69737 w 474698"/>
                  <a:gd name="connsiteY7" fmla="*/ 184958 h 185003"/>
                  <a:gd name="connsiteX8" fmla="*/ 269793 w 474698"/>
                  <a:gd name="connsiteY8" fmla="*/ 184913 h 185003"/>
                  <a:gd name="connsiteX9" fmla="*/ 300108 w 474698"/>
                  <a:gd name="connsiteY9" fmla="*/ 185003 h 185003"/>
                  <a:gd name="connsiteX10" fmla="*/ 458297 w 474698"/>
                  <a:gd name="connsiteY10" fmla="*/ 143881 h 185003"/>
                  <a:gd name="connsiteX11" fmla="*/ 415435 w 474698"/>
                  <a:gd name="connsiteY11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69737 w 474698"/>
                  <a:gd name="connsiteY6" fmla="*/ 184958 h 185003"/>
                  <a:gd name="connsiteX7" fmla="*/ 269793 w 474698"/>
                  <a:gd name="connsiteY7" fmla="*/ 184913 h 185003"/>
                  <a:gd name="connsiteX8" fmla="*/ 300108 w 474698"/>
                  <a:gd name="connsiteY8" fmla="*/ 185003 h 185003"/>
                  <a:gd name="connsiteX9" fmla="*/ 458297 w 474698"/>
                  <a:gd name="connsiteY9" fmla="*/ 143881 h 185003"/>
                  <a:gd name="connsiteX10" fmla="*/ 415435 w 474698"/>
                  <a:gd name="connsiteY10" fmla="*/ 34344 h 185003"/>
                  <a:gd name="connsiteX0" fmla="*/ 415435 w 474698"/>
                  <a:gd name="connsiteY0" fmla="*/ 34344 h 188039"/>
                  <a:gd name="connsiteX1" fmla="*/ 235481 w 474698"/>
                  <a:gd name="connsiteY1" fmla="*/ 0 h 188039"/>
                  <a:gd name="connsiteX2" fmla="*/ 67974 w 474698"/>
                  <a:gd name="connsiteY2" fmla="*/ 34344 h 188039"/>
                  <a:gd name="connsiteX3" fmla="*/ 22747 w 474698"/>
                  <a:gd name="connsiteY3" fmla="*/ 143881 h 188039"/>
                  <a:gd name="connsiteX4" fmla="*/ 189663 w 474698"/>
                  <a:gd name="connsiteY4" fmla="*/ 185003 h 188039"/>
                  <a:gd name="connsiteX5" fmla="*/ 242112 w 474698"/>
                  <a:gd name="connsiteY5" fmla="*/ 184855 h 188039"/>
                  <a:gd name="connsiteX6" fmla="*/ 269737 w 474698"/>
                  <a:gd name="connsiteY6" fmla="*/ 184958 h 188039"/>
                  <a:gd name="connsiteX7" fmla="*/ 300108 w 474698"/>
                  <a:gd name="connsiteY7" fmla="*/ 185003 h 188039"/>
                  <a:gd name="connsiteX8" fmla="*/ 458297 w 474698"/>
                  <a:gd name="connsiteY8" fmla="*/ 143881 h 188039"/>
                  <a:gd name="connsiteX9" fmla="*/ 415435 w 474698"/>
                  <a:gd name="connsiteY9" fmla="*/ 34344 h 188039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300108 w 474698"/>
                  <a:gd name="connsiteY6" fmla="*/ 185003 h 185003"/>
                  <a:gd name="connsiteX7" fmla="*/ 458297 w 474698"/>
                  <a:gd name="connsiteY7" fmla="*/ 143881 h 185003"/>
                  <a:gd name="connsiteX8" fmla="*/ 415435 w 474698"/>
                  <a:gd name="connsiteY8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300108 w 474698"/>
                  <a:gd name="connsiteY5" fmla="*/ 185003 h 185003"/>
                  <a:gd name="connsiteX6" fmla="*/ 458297 w 474698"/>
                  <a:gd name="connsiteY6" fmla="*/ 143881 h 185003"/>
                  <a:gd name="connsiteX7" fmla="*/ 415435 w 474698"/>
                  <a:gd name="connsiteY7" fmla="*/ 34344 h 185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4698" h="185003">
                    <a:moveTo>
                      <a:pt x="415435" y="34344"/>
                    </a:moveTo>
                    <a:cubicBezTo>
                      <a:pt x="370142" y="11652"/>
                      <a:pt x="293391" y="0"/>
                      <a:pt x="235481" y="0"/>
                    </a:cubicBezTo>
                    <a:cubicBezTo>
                      <a:pt x="177571" y="0"/>
                      <a:pt x="103430" y="10364"/>
                      <a:pt x="67974" y="34344"/>
                    </a:cubicBezTo>
                    <a:cubicBezTo>
                      <a:pt x="32518" y="58324"/>
                      <a:pt x="-35571" y="100768"/>
                      <a:pt x="22747" y="143881"/>
                    </a:cubicBezTo>
                    <a:cubicBezTo>
                      <a:pt x="74004" y="178886"/>
                      <a:pt x="131480" y="184423"/>
                      <a:pt x="189663" y="185003"/>
                    </a:cubicBezTo>
                    <a:lnTo>
                      <a:pt x="300108" y="185003"/>
                    </a:lnTo>
                    <a:cubicBezTo>
                      <a:pt x="355249" y="184423"/>
                      <a:pt x="409720" y="178886"/>
                      <a:pt x="458297" y="143881"/>
                    </a:cubicBezTo>
                    <a:cubicBezTo>
                      <a:pt x="486713" y="118799"/>
                      <a:pt x="481693" y="56569"/>
                      <a:pt x="415435" y="34344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Freeform: Shape 32">
                <a:extLst>
                  <a:ext uri="{FF2B5EF4-FFF2-40B4-BE49-F238E27FC236}">
                    <a16:creationId xmlns:a16="http://schemas.microsoft.com/office/drawing/2014/main" id="{406489EC-4166-4FD7-8523-361F33062DA2}"/>
                  </a:ext>
                </a:extLst>
              </p:cNvPr>
              <p:cNvSpPr/>
              <p:nvPr/>
            </p:nvSpPr>
            <p:spPr>
              <a:xfrm>
                <a:off x="7318163" y="5661571"/>
                <a:ext cx="514350" cy="428625"/>
              </a:xfrm>
              <a:custGeom>
                <a:avLst/>
                <a:gdLst>
                  <a:gd name="connsiteX0" fmla="*/ 29563 w 514350"/>
                  <a:gd name="connsiteY0" fmla="*/ 117215 h 428625"/>
                  <a:gd name="connsiteX1" fmla="*/ 221968 w 514350"/>
                  <a:gd name="connsiteY1" fmla="*/ 58 h 428625"/>
                  <a:gd name="connsiteX2" fmla="*/ 421993 w 514350"/>
                  <a:gd name="connsiteY2" fmla="*/ 53398 h 428625"/>
                  <a:gd name="connsiteX3" fmla="*/ 511528 w 514350"/>
                  <a:gd name="connsiteY3" fmla="*/ 291523 h 428625"/>
                  <a:gd name="connsiteX4" fmla="*/ 437233 w 514350"/>
                  <a:gd name="connsiteY4" fmla="*/ 394393 h 428625"/>
                  <a:gd name="connsiteX5" fmla="*/ 29563 w 514350"/>
                  <a:gd name="connsiteY5" fmla="*/ 298190 h 428625"/>
                  <a:gd name="connsiteX6" fmla="*/ 29563 w 514350"/>
                  <a:gd name="connsiteY6" fmla="*/ 117215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4350" h="428625">
                    <a:moveTo>
                      <a:pt x="29563" y="117215"/>
                    </a:moveTo>
                    <a:cubicBezTo>
                      <a:pt x="70521" y="40063"/>
                      <a:pt x="132433" y="1010"/>
                      <a:pt x="221968" y="58"/>
                    </a:cubicBezTo>
                    <a:cubicBezTo>
                      <a:pt x="294358" y="-894"/>
                      <a:pt x="361986" y="9583"/>
                      <a:pt x="421993" y="53398"/>
                    </a:cubicBezTo>
                    <a:cubicBezTo>
                      <a:pt x="503908" y="113406"/>
                      <a:pt x="534388" y="192463"/>
                      <a:pt x="511528" y="291523"/>
                    </a:cubicBezTo>
                    <a:cubicBezTo>
                      <a:pt x="508671" y="342006"/>
                      <a:pt x="474381" y="370581"/>
                      <a:pt x="437233" y="394393"/>
                    </a:cubicBezTo>
                    <a:cubicBezTo>
                      <a:pt x="313408" y="473451"/>
                      <a:pt x="105763" y="424873"/>
                      <a:pt x="29563" y="298190"/>
                    </a:cubicBezTo>
                    <a:cubicBezTo>
                      <a:pt x="-1869" y="246756"/>
                      <a:pt x="-17109" y="177223"/>
                      <a:pt x="29563" y="117215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Freeform: Shape 33">
                <a:extLst>
                  <a:ext uri="{FF2B5EF4-FFF2-40B4-BE49-F238E27FC236}">
                    <a16:creationId xmlns:a16="http://schemas.microsoft.com/office/drawing/2014/main" id="{7C039E0C-24CE-4415-BF07-779F9381F496}"/>
                  </a:ext>
                </a:extLst>
              </p:cNvPr>
              <p:cNvSpPr/>
              <p:nvPr/>
            </p:nvSpPr>
            <p:spPr>
              <a:xfrm>
                <a:off x="7054086" y="5778787"/>
                <a:ext cx="777018" cy="375059"/>
              </a:xfrm>
              <a:custGeom>
                <a:avLst/>
                <a:gdLst>
                  <a:gd name="connsiteX0" fmla="*/ 293119 w 771525"/>
                  <a:gd name="connsiteY0" fmla="*/ 668 h 371475"/>
                  <a:gd name="connsiteX1" fmla="*/ 449329 w 771525"/>
                  <a:gd name="connsiteY1" fmla="*/ 284513 h 371475"/>
                  <a:gd name="connsiteX2" fmla="*/ 598872 w 771525"/>
                  <a:gd name="connsiteY2" fmla="*/ 302611 h 371475"/>
                  <a:gd name="connsiteX3" fmla="*/ 774132 w 771525"/>
                  <a:gd name="connsiteY3" fmla="*/ 174023 h 371475"/>
                  <a:gd name="connsiteX4" fmla="*/ 639829 w 771525"/>
                  <a:gd name="connsiteY4" fmla="*/ 363571 h 371475"/>
                  <a:gd name="connsiteX5" fmla="*/ 452187 w 771525"/>
                  <a:gd name="connsiteY5" fmla="*/ 366429 h 371475"/>
                  <a:gd name="connsiteX6" fmla="*/ 220729 w 771525"/>
                  <a:gd name="connsiteY6" fmla="*/ 360713 h 371475"/>
                  <a:gd name="connsiteX7" fmla="*/ 41659 w 771525"/>
                  <a:gd name="connsiteY7" fmla="*/ 294991 h 371475"/>
                  <a:gd name="connsiteX8" fmla="*/ 5464 w 771525"/>
                  <a:gd name="connsiteY8" fmla="*/ 188311 h 371475"/>
                  <a:gd name="connsiteX9" fmla="*/ 48327 w 771525"/>
                  <a:gd name="connsiteY9" fmla="*/ 185454 h 371475"/>
                  <a:gd name="connsiteX10" fmla="*/ 215014 w 771525"/>
                  <a:gd name="connsiteY10" fmla="*/ 215934 h 371475"/>
                  <a:gd name="connsiteX11" fmla="*/ 247399 w 771525"/>
                  <a:gd name="connsiteY11" fmla="*/ 179738 h 371475"/>
                  <a:gd name="connsiteX12" fmla="*/ 264544 w 771525"/>
                  <a:gd name="connsiteY12" fmla="*/ 42579 h 371475"/>
                  <a:gd name="connsiteX13" fmla="*/ 293119 w 771525"/>
                  <a:gd name="connsiteY13" fmla="*/ 668 h 371475"/>
                  <a:gd name="connsiteX0" fmla="*/ 293119 w 776496"/>
                  <a:gd name="connsiteY0" fmla="*/ 1322 h 376381"/>
                  <a:gd name="connsiteX1" fmla="*/ 449329 w 776496"/>
                  <a:gd name="connsiteY1" fmla="*/ 285167 h 376381"/>
                  <a:gd name="connsiteX2" fmla="*/ 598872 w 776496"/>
                  <a:gd name="connsiteY2" fmla="*/ 303265 h 376381"/>
                  <a:gd name="connsiteX3" fmla="*/ 774132 w 776496"/>
                  <a:gd name="connsiteY3" fmla="*/ 174677 h 376381"/>
                  <a:gd name="connsiteX4" fmla="*/ 639829 w 776496"/>
                  <a:gd name="connsiteY4" fmla="*/ 364225 h 376381"/>
                  <a:gd name="connsiteX5" fmla="*/ 452187 w 776496"/>
                  <a:gd name="connsiteY5" fmla="*/ 367083 h 376381"/>
                  <a:gd name="connsiteX6" fmla="*/ 220729 w 776496"/>
                  <a:gd name="connsiteY6" fmla="*/ 361367 h 376381"/>
                  <a:gd name="connsiteX7" fmla="*/ 41659 w 776496"/>
                  <a:gd name="connsiteY7" fmla="*/ 295645 h 376381"/>
                  <a:gd name="connsiteX8" fmla="*/ 5464 w 776496"/>
                  <a:gd name="connsiteY8" fmla="*/ 188965 h 376381"/>
                  <a:gd name="connsiteX9" fmla="*/ 48327 w 776496"/>
                  <a:gd name="connsiteY9" fmla="*/ 186108 h 376381"/>
                  <a:gd name="connsiteX10" fmla="*/ 215014 w 776496"/>
                  <a:gd name="connsiteY10" fmla="*/ 216588 h 376381"/>
                  <a:gd name="connsiteX11" fmla="*/ 247399 w 776496"/>
                  <a:gd name="connsiteY11" fmla="*/ 180392 h 376381"/>
                  <a:gd name="connsiteX12" fmla="*/ 293119 w 776496"/>
                  <a:gd name="connsiteY12" fmla="*/ 1322 h 376381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87655 w 771032"/>
                  <a:gd name="connsiteY0" fmla="*/ 0 h 375059"/>
                  <a:gd name="connsiteX1" fmla="*/ 443865 w 771032"/>
                  <a:gd name="connsiteY1" fmla="*/ 283845 h 375059"/>
                  <a:gd name="connsiteX2" fmla="*/ 593408 w 771032"/>
                  <a:gd name="connsiteY2" fmla="*/ 301943 h 375059"/>
                  <a:gd name="connsiteX3" fmla="*/ 768668 w 771032"/>
                  <a:gd name="connsiteY3" fmla="*/ 173355 h 375059"/>
                  <a:gd name="connsiteX4" fmla="*/ 634365 w 771032"/>
                  <a:gd name="connsiteY4" fmla="*/ 362903 h 375059"/>
                  <a:gd name="connsiteX5" fmla="*/ 446723 w 771032"/>
                  <a:gd name="connsiteY5" fmla="*/ 365761 h 375059"/>
                  <a:gd name="connsiteX6" fmla="*/ 215265 w 771032"/>
                  <a:gd name="connsiteY6" fmla="*/ 360045 h 375059"/>
                  <a:gd name="connsiteX7" fmla="*/ 36195 w 771032"/>
                  <a:gd name="connsiteY7" fmla="*/ 294323 h 375059"/>
                  <a:gd name="connsiteX8" fmla="*/ 0 w 771032"/>
                  <a:gd name="connsiteY8" fmla="*/ 167037 h 375059"/>
                  <a:gd name="connsiteX9" fmla="*/ 209550 w 771032"/>
                  <a:gd name="connsiteY9" fmla="*/ 215266 h 375059"/>
                  <a:gd name="connsiteX10" fmla="*/ 241935 w 771032"/>
                  <a:gd name="connsiteY10" fmla="*/ 179070 h 375059"/>
                  <a:gd name="connsiteX11" fmla="*/ 287655 w 771032"/>
                  <a:gd name="connsiteY11" fmla="*/ 0 h 375059"/>
                  <a:gd name="connsiteX0" fmla="*/ 279928 w 763305"/>
                  <a:gd name="connsiteY0" fmla="*/ 0 h 375059"/>
                  <a:gd name="connsiteX1" fmla="*/ 436138 w 763305"/>
                  <a:gd name="connsiteY1" fmla="*/ 283845 h 375059"/>
                  <a:gd name="connsiteX2" fmla="*/ 585681 w 763305"/>
                  <a:gd name="connsiteY2" fmla="*/ 301943 h 375059"/>
                  <a:gd name="connsiteX3" fmla="*/ 760941 w 763305"/>
                  <a:gd name="connsiteY3" fmla="*/ 173355 h 375059"/>
                  <a:gd name="connsiteX4" fmla="*/ 626638 w 763305"/>
                  <a:gd name="connsiteY4" fmla="*/ 362903 h 375059"/>
                  <a:gd name="connsiteX5" fmla="*/ 438996 w 763305"/>
                  <a:gd name="connsiteY5" fmla="*/ 365761 h 375059"/>
                  <a:gd name="connsiteX6" fmla="*/ 207538 w 763305"/>
                  <a:gd name="connsiteY6" fmla="*/ 360045 h 375059"/>
                  <a:gd name="connsiteX7" fmla="*/ 28468 w 763305"/>
                  <a:gd name="connsiteY7" fmla="*/ 294323 h 375059"/>
                  <a:gd name="connsiteX8" fmla="*/ 0 w 763305"/>
                  <a:gd name="connsiteY8" fmla="*/ 141280 h 375059"/>
                  <a:gd name="connsiteX9" fmla="*/ 201823 w 763305"/>
                  <a:gd name="connsiteY9" fmla="*/ 215266 h 375059"/>
                  <a:gd name="connsiteX10" fmla="*/ 234208 w 763305"/>
                  <a:gd name="connsiteY10" fmla="*/ 179070 h 375059"/>
                  <a:gd name="connsiteX11" fmla="*/ 279928 w 763305"/>
                  <a:gd name="connsiteY11" fmla="*/ 0 h 375059"/>
                  <a:gd name="connsiteX0" fmla="*/ 293641 w 777018"/>
                  <a:gd name="connsiteY0" fmla="*/ 0 h 375059"/>
                  <a:gd name="connsiteX1" fmla="*/ 449851 w 777018"/>
                  <a:gd name="connsiteY1" fmla="*/ 283845 h 375059"/>
                  <a:gd name="connsiteX2" fmla="*/ 599394 w 777018"/>
                  <a:gd name="connsiteY2" fmla="*/ 301943 h 375059"/>
                  <a:gd name="connsiteX3" fmla="*/ 774654 w 777018"/>
                  <a:gd name="connsiteY3" fmla="*/ 173355 h 375059"/>
                  <a:gd name="connsiteX4" fmla="*/ 640351 w 777018"/>
                  <a:gd name="connsiteY4" fmla="*/ 362903 h 375059"/>
                  <a:gd name="connsiteX5" fmla="*/ 452709 w 777018"/>
                  <a:gd name="connsiteY5" fmla="*/ 365761 h 375059"/>
                  <a:gd name="connsiteX6" fmla="*/ 221251 w 777018"/>
                  <a:gd name="connsiteY6" fmla="*/ 360045 h 375059"/>
                  <a:gd name="connsiteX7" fmla="*/ 42181 w 777018"/>
                  <a:gd name="connsiteY7" fmla="*/ 294323 h 375059"/>
                  <a:gd name="connsiteX8" fmla="*/ 13713 w 777018"/>
                  <a:gd name="connsiteY8" fmla="*/ 141280 h 375059"/>
                  <a:gd name="connsiteX9" fmla="*/ 215536 w 777018"/>
                  <a:gd name="connsiteY9" fmla="*/ 215266 h 375059"/>
                  <a:gd name="connsiteX10" fmla="*/ 247921 w 777018"/>
                  <a:gd name="connsiteY10" fmla="*/ 179070 h 375059"/>
                  <a:gd name="connsiteX11" fmla="*/ 293641 w 777018"/>
                  <a:gd name="connsiteY11" fmla="*/ 0 h 375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7018" h="375059">
                    <a:moveTo>
                      <a:pt x="293641" y="0"/>
                    </a:moveTo>
                    <a:cubicBezTo>
                      <a:pt x="249652" y="130386"/>
                      <a:pt x="325074" y="244793"/>
                      <a:pt x="449851" y="283845"/>
                    </a:cubicBezTo>
                    <a:cubicBezTo>
                      <a:pt x="497476" y="299086"/>
                      <a:pt x="547959" y="310516"/>
                      <a:pt x="599394" y="301943"/>
                    </a:cubicBezTo>
                    <a:cubicBezTo>
                      <a:pt x="679404" y="288608"/>
                      <a:pt x="739411" y="246698"/>
                      <a:pt x="774654" y="173355"/>
                    </a:cubicBezTo>
                    <a:cubicBezTo>
                      <a:pt x="789894" y="260986"/>
                      <a:pt x="729886" y="340995"/>
                      <a:pt x="640351" y="362903"/>
                    </a:cubicBezTo>
                    <a:cubicBezTo>
                      <a:pt x="576534" y="379095"/>
                      <a:pt x="517479" y="378143"/>
                      <a:pt x="452709" y="365761"/>
                    </a:cubicBezTo>
                    <a:cubicBezTo>
                      <a:pt x="377461" y="352425"/>
                      <a:pt x="298404" y="361950"/>
                      <a:pt x="221251" y="360045"/>
                    </a:cubicBezTo>
                    <a:cubicBezTo>
                      <a:pt x="154576" y="358141"/>
                      <a:pt x="94569" y="333375"/>
                      <a:pt x="42181" y="294323"/>
                    </a:cubicBezTo>
                    <a:cubicBezTo>
                      <a:pt x="8844" y="270511"/>
                      <a:pt x="-16982" y="178321"/>
                      <a:pt x="13713" y="141280"/>
                    </a:cubicBezTo>
                    <a:cubicBezTo>
                      <a:pt x="60636" y="189923"/>
                      <a:pt x="175214" y="216695"/>
                      <a:pt x="215536" y="215266"/>
                    </a:cubicBezTo>
                    <a:cubicBezTo>
                      <a:pt x="243159" y="215266"/>
                      <a:pt x="254589" y="212408"/>
                      <a:pt x="247921" y="179070"/>
                    </a:cubicBezTo>
                    <a:cubicBezTo>
                      <a:pt x="260939" y="143192"/>
                      <a:pt x="249683" y="80417"/>
                      <a:pt x="29364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Freeform: Shape 34">
                <a:extLst>
                  <a:ext uri="{FF2B5EF4-FFF2-40B4-BE49-F238E27FC236}">
                    <a16:creationId xmlns:a16="http://schemas.microsoft.com/office/drawing/2014/main" id="{4BBFE9F1-FDB6-4692-98FA-1BE4452DECB1}"/>
                  </a:ext>
                </a:extLst>
              </p:cNvPr>
              <p:cNvSpPr/>
              <p:nvPr/>
            </p:nvSpPr>
            <p:spPr>
              <a:xfrm>
                <a:off x="7065578" y="5820697"/>
                <a:ext cx="258725" cy="187467"/>
              </a:xfrm>
              <a:custGeom>
                <a:avLst/>
                <a:gdLst>
                  <a:gd name="connsiteX0" fmla="*/ 260060 w 257175"/>
                  <a:gd name="connsiteY0" fmla="*/ 0 h 180975"/>
                  <a:gd name="connsiteX1" fmla="*/ 261965 w 257175"/>
                  <a:gd name="connsiteY1" fmla="*/ 167640 h 180975"/>
                  <a:gd name="connsiteX2" fmla="*/ 236248 w 257175"/>
                  <a:gd name="connsiteY2" fmla="*/ 186690 h 180975"/>
                  <a:gd name="connsiteX3" fmla="*/ 22888 w 257175"/>
                  <a:gd name="connsiteY3" fmla="*/ 145732 h 180975"/>
                  <a:gd name="connsiteX4" fmla="*/ 980 w 257175"/>
                  <a:gd name="connsiteY4" fmla="*/ 146685 h 180975"/>
                  <a:gd name="connsiteX5" fmla="*/ 7648 w 257175"/>
                  <a:gd name="connsiteY5" fmla="*/ 102870 h 180975"/>
                  <a:gd name="connsiteX6" fmla="*/ 65750 w 257175"/>
                  <a:gd name="connsiteY6" fmla="*/ 36195 h 180975"/>
                  <a:gd name="connsiteX7" fmla="*/ 188623 w 257175"/>
                  <a:gd name="connsiteY7" fmla="*/ 12382 h 180975"/>
                  <a:gd name="connsiteX8" fmla="*/ 260060 w 257175"/>
                  <a:gd name="connsiteY8" fmla="*/ 0 h 180975"/>
                  <a:gd name="connsiteX0" fmla="*/ 265212 w 265212"/>
                  <a:gd name="connsiteY0" fmla="*/ 0 h 187467"/>
                  <a:gd name="connsiteX1" fmla="*/ 261965 w 265212"/>
                  <a:gd name="connsiteY1" fmla="*/ 167640 h 187467"/>
                  <a:gd name="connsiteX2" fmla="*/ 236248 w 265212"/>
                  <a:gd name="connsiteY2" fmla="*/ 186690 h 187467"/>
                  <a:gd name="connsiteX3" fmla="*/ 22888 w 265212"/>
                  <a:gd name="connsiteY3" fmla="*/ 145732 h 187467"/>
                  <a:gd name="connsiteX4" fmla="*/ 980 w 265212"/>
                  <a:gd name="connsiteY4" fmla="*/ 146685 h 187467"/>
                  <a:gd name="connsiteX5" fmla="*/ 7648 w 265212"/>
                  <a:gd name="connsiteY5" fmla="*/ 102870 h 187467"/>
                  <a:gd name="connsiteX6" fmla="*/ 65750 w 265212"/>
                  <a:gd name="connsiteY6" fmla="*/ 36195 h 187467"/>
                  <a:gd name="connsiteX7" fmla="*/ 188623 w 265212"/>
                  <a:gd name="connsiteY7" fmla="*/ 12382 h 187467"/>
                  <a:gd name="connsiteX8" fmla="*/ 265212 w 265212"/>
                  <a:gd name="connsiteY8" fmla="*/ 0 h 187467"/>
                  <a:gd name="connsiteX0" fmla="*/ 266910 w 266910"/>
                  <a:gd name="connsiteY0" fmla="*/ 0 h 187467"/>
                  <a:gd name="connsiteX1" fmla="*/ 263663 w 266910"/>
                  <a:gd name="connsiteY1" fmla="*/ 167640 h 187467"/>
                  <a:gd name="connsiteX2" fmla="*/ 237946 w 266910"/>
                  <a:gd name="connsiteY2" fmla="*/ 186690 h 187467"/>
                  <a:gd name="connsiteX3" fmla="*/ 24586 w 266910"/>
                  <a:gd name="connsiteY3" fmla="*/ 145732 h 187467"/>
                  <a:gd name="connsiteX4" fmla="*/ 9346 w 266910"/>
                  <a:gd name="connsiteY4" fmla="*/ 102870 h 187467"/>
                  <a:gd name="connsiteX5" fmla="*/ 67448 w 266910"/>
                  <a:gd name="connsiteY5" fmla="*/ 36195 h 187467"/>
                  <a:gd name="connsiteX6" fmla="*/ 190321 w 266910"/>
                  <a:gd name="connsiteY6" fmla="*/ 12382 h 187467"/>
                  <a:gd name="connsiteX7" fmla="*/ 266910 w 266910"/>
                  <a:gd name="connsiteY7" fmla="*/ 0 h 187467"/>
                  <a:gd name="connsiteX0" fmla="*/ 251566 w 251566"/>
                  <a:gd name="connsiteY0" fmla="*/ 0 h 187467"/>
                  <a:gd name="connsiteX1" fmla="*/ 248319 w 251566"/>
                  <a:gd name="connsiteY1" fmla="*/ 167640 h 187467"/>
                  <a:gd name="connsiteX2" fmla="*/ 222602 w 251566"/>
                  <a:gd name="connsiteY2" fmla="*/ 186690 h 187467"/>
                  <a:gd name="connsiteX3" fmla="*/ 9242 w 251566"/>
                  <a:gd name="connsiteY3" fmla="*/ 145732 h 187467"/>
                  <a:gd name="connsiteX4" fmla="*/ 52104 w 251566"/>
                  <a:gd name="connsiteY4" fmla="*/ 36195 h 187467"/>
                  <a:gd name="connsiteX5" fmla="*/ 174977 w 251566"/>
                  <a:gd name="connsiteY5" fmla="*/ 12382 h 187467"/>
                  <a:gd name="connsiteX6" fmla="*/ 251566 w 251566"/>
                  <a:gd name="connsiteY6" fmla="*/ 0 h 187467"/>
                  <a:gd name="connsiteX0" fmla="*/ 258725 w 258725"/>
                  <a:gd name="connsiteY0" fmla="*/ 0 h 187467"/>
                  <a:gd name="connsiteX1" fmla="*/ 255478 w 258725"/>
                  <a:gd name="connsiteY1" fmla="*/ 167640 h 187467"/>
                  <a:gd name="connsiteX2" fmla="*/ 229761 w 258725"/>
                  <a:gd name="connsiteY2" fmla="*/ 186690 h 187467"/>
                  <a:gd name="connsiteX3" fmla="*/ 16401 w 258725"/>
                  <a:gd name="connsiteY3" fmla="*/ 145732 h 187467"/>
                  <a:gd name="connsiteX4" fmla="*/ 59263 w 258725"/>
                  <a:gd name="connsiteY4" fmla="*/ 36195 h 187467"/>
                  <a:gd name="connsiteX5" fmla="*/ 182136 w 258725"/>
                  <a:gd name="connsiteY5" fmla="*/ 12382 h 187467"/>
                  <a:gd name="connsiteX6" fmla="*/ 258725 w 258725"/>
                  <a:gd name="connsiteY6" fmla="*/ 0 h 187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8725" h="187467">
                    <a:moveTo>
                      <a:pt x="258725" y="0"/>
                    </a:moveTo>
                    <a:cubicBezTo>
                      <a:pt x="253963" y="56197"/>
                      <a:pt x="237381" y="111443"/>
                      <a:pt x="255478" y="167640"/>
                    </a:cubicBezTo>
                    <a:cubicBezTo>
                      <a:pt x="264051" y="193357"/>
                      <a:pt x="242143" y="186690"/>
                      <a:pt x="229761" y="186690"/>
                    </a:cubicBezTo>
                    <a:cubicBezTo>
                      <a:pt x="156418" y="186690"/>
                      <a:pt x="81171" y="192405"/>
                      <a:pt x="16401" y="145732"/>
                    </a:cubicBezTo>
                    <a:cubicBezTo>
                      <a:pt x="-12015" y="120650"/>
                      <a:pt x="-6995" y="58420"/>
                      <a:pt x="59263" y="36195"/>
                    </a:cubicBezTo>
                    <a:cubicBezTo>
                      <a:pt x="98316" y="22860"/>
                      <a:pt x="139273" y="9525"/>
                      <a:pt x="182136" y="12382"/>
                    </a:cubicBezTo>
                    <a:cubicBezTo>
                      <a:pt x="206901" y="15240"/>
                      <a:pt x="235865" y="12382"/>
                      <a:pt x="258725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5" name="Group 22">
              <a:extLst>
                <a:ext uri="{FF2B5EF4-FFF2-40B4-BE49-F238E27FC236}">
                  <a16:creationId xmlns:a16="http://schemas.microsoft.com/office/drawing/2014/main" id="{B1724BC2-DAA5-4C36-82A3-5D7CC8F840F6}"/>
                </a:ext>
              </a:extLst>
            </p:cNvPr>
            <p:cNvGrpSpPr/>
            <p:nvPr/>
          </p:nvGrpSpPr>
          <p:grpSpPr>
            <a:xfrm>
              <a:off x="6794559" y="6184761"/>
              <a:ext cx="492241" cy="316285"/>
              <a:chOff x="7699535" y="5715269"/>
              <a:chExt cx="492241" cy="316285"/>
            </a:xfrm>
          </p:grpSpPr>
          <p:sp>
            <p:nvSpPr>
              <p:cNvPr id="281" name="Freeform: Shape 28">
                <a:extLst>
                  <a:ext uri="{FF2B5EF4-FFF2-40B4-BE49-F238E27FC236}">
                    <a16:creationId xmlns:a16="http://schemas.microsoft.com/office/drawing/2014/main" id="{7B4F5D77-3BC6-4212-BEA9-04CE8A1D04C9}"/>
                  </a:ext>
                </a:extLst>
              </p:cNvPr>
              <p:cNvSpPr/>
              <p:nvPr/>
            </p:nvSpPr>
            <p:spPr>
              <a:xfrm flipH="1">
                <a:off x="7699535" y="5812789"/>
                <a:ext cx="492241" cy="218765"/>
              </a:xfrm>
              <a:custGeom>
                <a:avLst/>
                <a:gdLst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0 h 262587"/>
                  <a:gd name="connsiteX9" fmla="*/ 231177 w 492241"/>
                  <a:gd name="connsiteY9" fmla="*/ 114795 h 262587"/>
                  <a:gd name="connsiteX10" fmla="*/ 215536 w 492241"/>
                  <a:gd name="connsiteY10" fmla="*/ 117808 h 262587"/>
                  <a:gd name="connsiteX11" fmla="*/ 13713 w 492241"/>
                  <a:gd name="connsiteY11" fmla="*/ 43822 h 262587"/>
                  <a:gd name="connsiteX12" fmla="*/ 42181 w 492241"/>
                  <a:gd name="connsiteY12" fmla="*/ 196865 h 262587"/>
                  <a:gd name="connsiteX13" fmla="*/ 221251 w 492241"/>
                  <a:gd name="connsiteY13" fmla="*/ 262587 h 262587"/>
                  <a:gd name="connsiteX14" fmla="*/ 246121 w 492241"/>
                  <a:gd name="connsiteY14" fmla="*/ 262282 h 262587"/>
                  <a:gd name="connsiteX15" fmla="*/ 270990 w 492241"/>
                  <a:gd name="connsiteY15" fmla="*/ 262587 h 262587"/>
                  <a:gd name="connsiteX16" fmla="*/ 450060 w 492241"/>
                  <a:gd name="connsiteY16" fmla="*/ 196865 h 262587"/>
                  <a:gd name="connsiteX17" fmla="*/ 478528 w 492241"/>
                  <a:gd name="connsiteY17" fmla="*/ 43822 h 262587"/>
                  <a:gd name="connsiteX18" fmla="*/ 276705 w 492241"/>
                  <a:gd name="connsiteY18" fmla="*/ 117808 h 262587"/>
                  <a:gd name="connsiteX19" fmla="*/ 261064 w 492241"/>
                  <a:gd name="connsiteY19" fmla="*/ 114795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114795 h 262587"/>
                  <a:gd name="connsiteX9" fmla="*/ 215536 w 492241"/>
                  <a:gd name="connsiteY9" fmla="*/ 117808 h 262587"/>
                  <a:gd name="connsiteX10" fmla="*/ 13713 w 492241"/>
                  <a:gd name="connsiteY10" fmla="*/ 43822 h 262587"/>
                  <a:gd name="connsiteX11" fmla="*/ 42181 w 492241"/>
                  <a:gd name="connsiteY11" fmla="*/ 196865 h 262587"/>
                  <a:gd name="connsiteX12" fmla="*/ 221251 w 492241"/>
                  <a:gd name="connsiteY12" fmla="*/ 262587 h 262587"/>
                  <a:gd name="connsiteX13" fmla="*/ 246121 w 492241"/>
                  <a:gd name="connsiteY13" fmla="*/ 262282 h 262587"/>
                  <a:gd name="connsiteX14" fmla="*/ 270990 w 492241"/>
                  <a:gd name="connsiteY14" fmla="*/ 262587 h 262587"/>
                  <a:gd name="connsiteX15" fmla="*/ 450060 w 492241"/>
                  <a:gd name="connsiteY15" fmla="*/ 196865 h 262587"/>
                  <a:gd name="connsiteX16" fmla="*/ 478528 w 492241"/>
                  <a:gd name="connsiteY16" fmla="*/ 43822 h 262587"/>
                  <a:gd name="connsiteX17" fmla="*/ 276705 w 492241"/>
                  <a:gd name="connsiteY17" fmla="*/ 117808 h 262587"/>
                  <a:gd name="connsiteX18" fmla="*/ 261064 w 492241"/>
                  <a:gd name="connsiteY18" fmla="*/ 114795 h 262587"/>
                  <a:gd name="connsiteX19" fmla="*/ 261064 w 492241"/>
                  <a:gd name="connsiteY19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33062 w 492241"/>
                  <a:gd name="connsiteY6" fmla="*/ 8779 h 262587"/>
                  <a:gd name="connsiteX7" fmla="*/ 231177 w 492241"/>
                  <a:gd name="connsiteY7" fmla="*/ 114795 h 262587"/>
                  <a:gd name="connsiteX8" fmla="*/ 215536 w 492241"/>
                  <a:gd name="connsiteY8" fmla="*/ 117808 h 262587"/>
                  <a:gd name="connsiteX9" fmla="*/ 13713 w 492241"/>
                  <a:gd name="connsiteY9" fmla="*/ 43822 h 262587"/>
                  <a:gd name="connsiteX10" fmla="*/ 42181 w 492241"/>
                  <a:gd name="connsiteY10" fmla="*/ 196865 h 262587"/>
                  <a:gd name="connsiteX11" fmla="*/ 221251 w 492241"/>
                  <a:gd name="connsiteY11" fmla="*/ 262587 h 262587"/>
                  <a:gd name="connsiteX12" fmla="*/ 246121 w 492241"/>
                  <a:gd name="connsiteY12" fmla="*/ 262282 h 262587"/>
                  <a:gd name="connsiteX13" fmla="*/ 270990 w 492241"/>
                  <a:gd name="connsiteY13" fmla="*/ 262587 h 262587"/>
                  <a:gd name="connsiteX14" fmla="*/ 450060 w 492241"/>
                  <a:gd name="connsiteY14" fmla="*/ 196865 h 262587"/>
                  <a:gd name="connsiteX15" fmla="*/ 478528 w 492241"/>
                  <a:gd name="connsiteY15" fmla="*/ 43822 h 262587"/>
                  <a:gd name="connsiteX16" fmla="*/ 276705 w 492241"/>
                  <a:gd name="connsiteY16" fmla="*/ 117808 h 262587"/>
                  <a:gd name="connsiteX17" fmla="*/ 261064 w 492241"/>
                  <a:gd name="connsiteY17" fmla="*/ 114795 h 262587"/>
                  <a:gd name="connsiteX18" fmla="*/ 261064 w 492241"/>
                  <a:gd name="connsiteY18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33062 w 492241"/>
                  <a:gd name="connsiteY5" fmla="*/ 8779 h 262587"/>
                  <a:gd name="connsiteX6" fmla="*/ 231177 w 492241"/>
                  <a:gd name="connsiteY6" fmla="*/ 114795 h 262587"/>
                  <a:gd name="connsiteX7" fmla="*/ 215536 w 492241"/>
                  <a:gd name="connsiteY7" fmla="*/ 117808 h 262587"/>
                  <a:gd name="connsiteX8" fmla="*/ 13713 w 492241"/>
                  <a:gd name="connsiteY8" fmla="*/ 43822 h 262587"/>
                  <a:gd name="connsiteX9" fmla="*/ 42181 w 492241"/>
                  <a:gd name="connsiteY9" fmla="*/ 196865 h 262587"/>
                  <a:gd name="connsiteX10" fmla="*/ 221251 w 492241"/>
                  <a:gd name="connsiteY10" fmla="*/ 262587 h 262587"/>
                  <a:gd name="connsiteX11" fmla="*/ 246121 w 492241"/>
                  <a:gd name="connsiteY11" fmla="*/ 262282 h 262587"/>
                  <a:gd name="connsiteX12" fmla="*/ 270990 w 492241"/>
                  <a:gd name="connsiteY12" fmla="*/ 262587 h 262587"/>
                  <a:gd name="connsiteX13" fmla="*/ 450060 w 492241"/>
                  <a:gd name="connsiteY13" fmla="*/ 196865 h 262587"/>
                  <a:gd name="connsiteX14" fmla="*/ 478528 w 492241"/>
                  <a:gd name="connsiteY14" fmla="*/ 43822 h 262587"/>
                  <a:gd name="connsiteX15" fmla="*/ 276705 w 492241"/>
                  <a:gd name="connsiteY15" fmla="*/ 117808 h 262587"/>
                  <a:gd name="connsiteX16" fmla="*/ 261064 w 492241"/>
                  <a:gd name="connsiteY16" fmla="*/ 114795 h 262587"/>
                  <a:gd name="connsiteX17" fmla="*/ 261064 w 492241"/>
                  <a:gd name="connsiteY17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3062 w 492241"/>
                  <a:gd name="connsiteY4" fmla="*/ 8779 h 262587"/>
                  <a:gd name="connsiteX5" fmla="*/ 231177 w 492241"/>
                  <a:gd name="connsiteY5" fmla="*/ 114795 h 262587"/>
                  <a:gd name="connsiteX6" fmla="*/ 215536 w 492241"/>
                  <a:gd name="connsiteY6" fmla="*/ 117808 h 262587"/>
                  <a:gd name="connsiteX7" fmla="*/ 13713 w 492241"/>
                  <a:gd name="connsiteY7" fmla="*/ 43822 h 262587"/>
                  <a:gd name="connsiteX8" fmla="*/ 42181 w 492241"/>
                  <a:gd name="connsiteY8" fmla="*/ 196865 h 262587"/>
                  <a:gd name="connsiteX9" fmla="*/ 221251 w 492241"/>
                  <a:gd name="connsiteY9" fmla="*/ 262587 h 262587"/>
                  <a:gd name="connsiteX10" fmla="*/ 246121 w 492241"/>
                  <a:gd name="connsiteY10" fmla="*/ 262282 h 262587"/>
                  <a:gd name="connsiteX11" fmla="*/ 270990 w 492241"/>
                  <a:gd name="connsiteY11" fmla="*/ 262587 h 262587"/>
                  <a:gd name="connsiteX12" fmla="*/ 450060 w 492241"/>
                  <a:gd name="connsiteY12" fmla="*/ 196865 h 262587"/>
                  <a:gd name="connsiteX13" fmla="*/ 478528 w 492241"/>
                  <a:gd name="connsiteY13" fmla="*/ 43822 h 262587"/>
                  <a:gd name="connsiteX14" fmla="*/ 276705 w 492241"/>
                  <a:gd name="connsiteY14" fmla="*/ 117808 h 262587"/>
                  <a:gd name="connsiteX15" fmla="*/ 261064 w 492241"/>
                  <a:gd name="connsiteY15" fmla="*/ 114795 h 262587"/>
                  <a:gd name="connsiteX16" fmla="*/ 261064 w 492241"/>
                  <a:gd name="connsiteY16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1177 w 492241"/>
                  <a:gd name="connsiteY4" fmla="*/ 114795 h 262587"/>
                  <a:gd name="connsiteX5" fmla="*/ 215536 w 492241"/>
                  <a:gd name="connsiteY5" fmla="*/ 117808 h 262587"/>
                  <a:gd name="connsiteX6" fmla="*/ 13713 w 492241"/>
                  <a:gd name="connsiteY6" fmla="*/ 43822 h 262587"/>
                  <a:gd name="connsiteX7" fmla="*/ 42181 w 492241"/>
                  <a:gd name="connsiteY7" fmla="*/ 196865 h 262587"/>
                  <a:gd name="connsiteX8" fmla="*/ 221251 w 492241"/>
                  <a:gd name="connsiteY8" fmla="*/ 262587 h 262587"/>
                  <a:gd name="connsiteX9" fmla="*/ 246121 w 492241"/>
                  <a:gd name="connsiteY9" fmla="*/ 262282 h 262587"/>
                  <a:gd name="connsiteX10" fmla="*/ 270990 w 492241"/>
                  <a:gd name="connsiteY10" fmla="*/ 262587 h 262587"/>
                  <a:gd name="connsiteX11" fmla="*/ 450060 w 492241"/>
                  <a:gd name="connsiteY11" fmla="*/ 196865 h 262587"/>
                  <a:gd name="connsiteX12" fmla="*/ 478528 w 492241"/>
                  <a:gd name="connsiteY12" fmla="*/ 43822 h 262587"/>
                  <a:gd name="connsiteX13" fmla="*/ 276705 w 492241"/>
                  <a:gd name="connsiteY13" fmla="*/ 117808 h 262587"/>
                  <a:gd name="connsiteX14" fmla="*/ 261064 w 492241"/>
                  <a:gd name="connsiteY14" fmla="*/ 114795 h 262587"/>
                  <a:gd name="connsiteX15" fmla="*/ 261064 w 492241"/>
                  <a:gd name="connsiteY15" fmla="*/ 0 h 262587"/>
                  <a:gd name="connsiteX0" fmla="*/ 261064 w 492241"/>
                  <a:gd name="connsiteY0" fmla="*/ 106016 h 253808"/>
                  <a:gd name="connsiteX1" fmla="*/ 259179 w 492241"/>
                  <a:gd name="connsiteY1" fmla="*/ 0 h 253808"/>
                  <a:gd name="connsiteX2" fmla="*/ 247921 w 492241"/>
                  <a:gd name="connsiteY2" fmla="*/ 72833 h 253808"/>
                  <a:gd name="connsiteX3" fmla="*/ 246121 w 492241"/>
                  <a:gd name="connsiteY3" fmla="*/ 100078 h 253808"/>
                  <a:gd name="connsiteX4" fmla="*/ 231177 w 492241"/>
                  <a:gd name="connsiteY4" fmla="*/ 106016 h 253808"/>
                  <a:gd name="connsiteX5" fmla="*/ 215536 w 492241"/>
                  <a:gd name="connsiteY5" fmla="*/ 109029 h 253808"/>
                  <a:gd name="connsiteX6" fmla="*/ 13713 w 492241"/>
                  <a:gd name="connsiteY6" fmla="*/ 35043 h 253808"/>
                  <a:gd name="connsiteX7" fmla="*/ 42181 w 492241"/>
                  <a:gd name="connsiteY7" fmla="*/ 188086 h 253808"/>
                  <a:gd name="connsiteX8" fmla="*/ 221251 w 492241"/>
                  <a:gd name="connsiteY8" fmla="*/ 253808 h 253808"/>
                  <a:gd name="connsiteX9" fmla="*/ 246121 w 492241"/>
                  <a:gd name="connsiteY9" fmla="*/ 253503 h 253808"/>
                  <a:gd name="connsiteX10" fmla="*/ 270990 w 492241"/>
                  <a:gd name="connsiteY10" fmla="*/ 253808 h 253808"/>
                  <a:gd name="connsiteX11" fmla="*/ 450060 w 492241"/>
                  <a:gd name="connsiteY11" fmla="*/ 188086 h 253808"/>
                  <a:gd name="connsiteX12" fmla="*/ 478528 w 492241"/>
                  <a:gd name="connsiteY12" fmla="*/ 35043 h 253808"/>
                  <a:gd name="connsiteX13" fmla="*/ 276705 w 492241"/>
                  <a:gd name="connsiteY13" fmla="*/ 109029 h 253808"/>
                  <a:gd name="connsiteX14" fmla="*/ 261064 w 492241"/>
                  <a:gd name="connsiteY14" fmla="*/ 106016 h 253808"/>
                  <a:gd name="connsiteX0" fmla="*/ 261064 w 492241"/>
                  <a:gd name="connsiteY0" fmla="*/ 70973 h 218765"/>
                  <a:gd name="connsiteX1" fmla="*/ 247921 w 492241"/>
                  <a:gd name="connsiteY1" fmla="*/ 37790 h 218765"/>
                  <a:gd name="connsiteX2" fmla="*/ 246121 w 492241"/>
                  <a:gd name="connsiteY2" fmla="*/ 65035 h 218765"/>
                  <a:gd name="connsiteX3" fmla="*/ 231177 w 492241"/>
                  <a:gd name="connsiteY3" fmla="*/ 70973 h 218765"/>
                  <a:gd name="connsiteX4" fmla="*/ 215536 w 492241"/>
                  <a:gd name="connsiteY4" fmla="*/ 73986 h 218765"/>
                  <a:gd name="connsiteX5" fmla="*/ 13713 w 492241"/>
                  <a:gd name="connsiteY5" fmla="*/ 0 h 218765"/>
                  <a:gd name="connsiteX6" fmla="*/ 42181 w 492241"/>
                  <a:gd name="connsiteY6" fmla="*/ 153043 h 218765"/>
                  <a:gd name="connsiteX7" fmla="*/ 221251 w 492241"/>
                  <a:gd name="connsiteY7" fmla="*/ 218765 h 218765"/>
                  <a:gd name="connsiteX8" fmla="*/ 246121 w 492241"/>
                  <a:gd name="connsiteY8" fmla="*/ 218460 h 218765"/>
                  <a:gd name="connsiteX9" fmla="*/ 270990 w 492241"/>
                  <a:gd name="connsiteY9" fmla="*/ 218765 h 218765"/>
                  <a:gd name="connsiteX10" fmla="*/ 450060 w 492241"/>
                  <a:gd name="connsiteY10" fmla="*/ 153043 h 218765"/>
                  <a:gd name="connsiteX11" fmla="*/ 478528 w 492241"/>
                  <a:gd name="connsiteY11" fmla="*/ 0 h 218765"/>
                  <a:gd name="connsiteX12" fmla="*/ 276705 w 492241"/>
                  <a:gd name="connsiteY12" fmla="*/ 73986 h 218765"/>
                  <a:gd name="connsiteX13" fmla="*/ 261064 w 492241"/>
                  <a:gd name="connsiteY13" fmla="*/ 70973 h 218765"/>
                  <a:gd name="connsiteX0" fmla="*/ 261064 w 492241"/>
                  <a:gd name="connsiteY0" fmla="*/ 70973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12" fmla="*/ 261064 w 492241"/>
                  <a:gd name="connsiteY12" fmla="*/ 70973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15536 w 492241"/>
                  <a:gd name="connsiteY2" fmla="*/ 73986 h 218765"/>
                  <a:gd name="connsiteX3" fmla="*/ 13713 w 492241"/>
                  <a:gd name="connsiteY3" fmla="*/ 0 h 218765"/>
                  <a:gd name="connsiteX4" fmla="*/ 42181 w 492241"/>
                  <a:gd name="connsiteY4" fmla="*/ 153043 h 218765"/>
                  <a:gd name="connsiteX5" fmla="*/ 221251 w 492241"/>
                  <a:gd name="connsiteY5" fmla="*/ 218765 h 218765"/>
                  <a:gd name="connsiteX6" fmla="*/ 246121 w 492241"/>
                  <a:gd name="connsiteY6" fmla="*/ 218460 h 218765"/>
                  <a:gd name="connsiteX7" fmla="*/ 270990 w 492241"/>
                  <a:gd name="connsiteY7" fmla="*/ 218765 h 218765"/>
                  <a:gd name="connsiteX8" fmla="*/ 450060 w 492241"/>
                  <a:gd name="connsiteY8" fmla="*/ 153043 h 218765"/>
                  <a:gd name="connsiteX9" fmla="*/ 478528 w 492241"/>
                  <a:gd name="connsiteY9" fmla="*/ 0 h 218765"/>
                  <a:gd name="connsiteX10" fmla="*/ 276705 w 492241"/>
                  <a:gd name="connsiteY10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46121 w 492241"/>
                  <a:gd name="connsiteY5" fmla="*/ 218460 h 218765"/>
                  <a:gd name="connsiteX6" fmla="*/ 270990 w 492241"/>
                  <a:gd name="connsiteY6" fmla="*/ 218765 h 218765"/>
                  <a:gd name="connsiteX7" fmla="*/ 450060 w 492241"/>
                  <a:gd name="connsiteY7" fmla="*/ 153043 h 218765"/>
                  <a:gd name="connsiteX8" fmla="*/ 478528 w 492241"/>
                  <a:gd name="connsiteY8" fmla="*/ 0 h 218765"/>
                  <a:gd name="connsiteX9" fmla="*/ 276705 w 492241"/>
                  <a:gd name="connsiteY9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70990 w 492241"/>
                  <a:gd name="connsiteY5" fmla="*/ 218765 h 218765"/>
                  <a:gd name="connsiteX6" fmla="*/ 450060 w 492241"/>
                  <a:gd name="connsiteY6" fmla="*/ 153043 h 218765"/>
                  <a:gd name="connsiteX7" fmla="*/ 478528 w 492241"/>
                  <a:gd name="connsiteY7" fmla="*/ 0 h 218765"/>
                  <a:gd name="connsiteX8" fmla="*/ 276705 w 492241"/>
                  <a:gd name="connsiteY8" fmla="*/ 73986 h 21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2241" h="218765">
                    <a:moveTo>
                      <a:pt x="276705" y="73986"/>
                    </a:moveTo>
                    <a:lnTo>
                      <a:pt x="215536" y="73986"/>
                    </a:lnTo>
                    <a:cubicBezTo>
                      <a:pt x="175214" y="75415"/>
                      <a:pt x="60636" y="48643"/>
                      <a:pt x="13713" y="0"/>
                    </a:cubicBezTo>
                    <a:cubicBezTo>
                      <a:pt x="-16982" y="37041"/>
                      <a:pt x="8844" y="129231"/>
                      <a:pt x="42181" y="153043"/>
                    </a:cubicBezTo>
                    <a:cubicBezTo>
                      <a:pt x="94569" y="192095"/>
                      <a:pt x="154576" y="216861"/>
                      <a:pt x="221251" y="218765"/>
                    </a:cubicBezTo>
                    <a:lnTo>
                      <a:pt x="270990" y="218765"/>
                    </a:lnTo>
                    <a:cubicBezTo>
                      <a:pt x="337665" y="216861"/>
                      <a:pt x="397672" y="192095"/>
                      <a:pt x="450060" y="153043"/>
                    </a:cubicBezTo>
                    <a:cubicBezTo>
                      <a:pt x="483397" y="129231"/>
                      <a:pt x="509223" y="37041"/>
                      <a:pt x="478528" y="0"/>
                    </a:cubicBezTo>
                    <a:cubicBezTo>
                      <a:pt x="431605" y="48643"/>
                      <a:pt x="317027" y="75415"/>
                      <a:pt x="276705" y="7398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29">
                <a:extLst>
                  <a:ext uri="{FF2B5EF4-FFF2-40B4-BE49-F238E27FC236}">
                    <a16:creationId xmlns:a16="http://schemas.microsoft.com/office/drawing/2014/main" id="{16BF8BBA-1996-4838-A08C-318BBAEC13E6}"/>
                  </a:ext>
                </a:extLst>
              </p:cNvPr>
              <p:cNvSpPr/>
              <p:nvPr/>
            </p:nvSpPr>
            <p:spPr>
              <a:xfrm flipH="1">
                <a:off x="7711028" y="5715269"/>
                <a:ext cx="474698" cy="185003"/>
              </a:xfrm>
              <a:custGeom>
                <a:avLst/>
                <a:gdLst>
                  <a:gd name="connsiteX0" fmla="*/ 272998 w 469257"/>
                  <a:gd name="connsiteY0" fmla="*/ 0 h 186854"/>
                  <a:gd name="connsiteX1" fmla="*/ 240927 w 469257"/>
                  <a:gd name="connsiteY1" fmla="*/ 9630 h 186854"/>
                  <a:gd name="connsiteX2" fmla="*/ 210532 w 469257"/>
                  <a:gd name="connsiteY2" fmla="*/ 0 h 186854"/>
                  <a:gd name="connsiteX3" fmla="*/ 212010 w 469257"/>
                  <a:gd name="connsiteY3" fmla="*/ 12153 h 186854"/>
                  <a:gd name="connsiteX4" fmla="*/ 192184 w 469257"/>
                  <a:gd name="connsiteY4" fmla="*/ 12382 h 186854"/>
                  <a:gd name="connsiteX5" fmla="*/ 62533 w 469257"/>
                  <a:gd name="connsiteY5" fmla="*/ 36195 h 186854"/>
                  <a:gd name="connsiteX6" fmla="*/ 17306 w 469257"/>
                  <a:gd name="connsiteY6" fmla="*/ 145732 h 186854"/>
                  <a:gd name="connsiteX7" fmla="*/ 184222 w 469257"/>
                  <a:gd name="connsiteY7" fmla="*/ 186854 h 186854"/>
                  <a:gd name="connsiteX8" fmla="*/ 218718 w 469257"/>
                  <a:gd name="connsiteY8" fmla="*/ 186757 h 186854"/>
                  <a:gd name="connsiteX9" fmla="*/ 218780 w 469257"/>
                  <a:gd name="connsiteY9" fmla="*/ 186809 h 186854"/>
                  <a:gd name="connsiteX10" fmla="*/ 236671 w 469257"/>
                  <a:gd name="connsiteY10" fmla="*/ 186706 h 186854"/>
                  <a:gd name="connsiteX11" fmla="*/ 240927 w 469257"/>
                  <a:gd name="connsiteY11" fmla="*/ 186694 h 186854"/>
                  <a:gd name="connsiteX12" fmla="*/ 245967 w 469257"/>
                  <a:gd name="connsiteY12" fmla="*/ 186709 h 186854"/>
                  <a:gd name="connsiteX13" fmla="*/ 264296 w 469257"/>
                  <a:gd name="connsiteY13" fmla="*/ 186809 h 186854"/>
                  <a:gd name="connsiteX14" fmla="*/ 264352 w 469257"/>
                  <a:gd name="connsiteY14" fmla="*/ 186764 h 186854"/>
                  <a:gd name="connsiteX15" fmla="*/ 294667 w 469257"/>
                  <a:gd name="connsiteY15" fmla="*/ 186854 h 186854"/>
                  <a:gd name="connsiteX16" fmla="*/ 452856 w 469257"/>
                  <a:gd name="connsiteY16" fmla="*/ 145732 h 186854"/>
                  <a:gd name="connsiteX17" fmla="*/ 409994 w 469257"/>
                  <a:gd name="connsiteY17" fmla="*/ 36195 h 186854"/>
                  <a:gd name="connsiteX18" fmla="*/ 287121 w 469257"/>
                  <a:gd name="connsiteY18" fmla="*/ 12382 h 186854"/>
                  <a:gd name="connsiteX19" fmla="*/ 271434 w 469257"/>
                  <a:gd name="connsiteY19" fmla="*/ 12191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2978 w 461703"/>
                  <a:gd name="connsiteY2" fmla="*/ 0 h 186854"/>
                  <a:gd name="connsiteX3" fmla="*/ 204456 w 461703"/>
                  <a:gd name="connsiteY3" fmla="*/ 12153 h 186854"/>
                  <a:gd name="connsiteX4" fmla="*/ 184630 w 461703"/>
                  <a:gd name="connsiteY4" fmla="*/ 12382 h 186854"/>
                  <a:gd name="connsiteX5" fmla="*/ 54979 w 461703"/>
                  <a:gd name="connsiteY5" fmla="*/ 36195 h 186854"/>
                  <a:gd name="connsiteX6" fmla="*/ 9752 w 461703"/>
                  <a:gd name="connsiteY6" fmla="*/ 145732 h 186854"/>
                  <a:gd name="connsiteX7" fmla="*/ 176668 w 461703"/>
                  <a:gd name="connsiteY7" fmla="*/ 186854 h 186854"/>
                  <a:gd name="connsiteX8" fmla="*/ 211164 w 461703"/>
                  <a:gd name="connsiteY8" fmla="*/ 186757 h 186854"/>
                  <a:gd name="connsiteX9" fmla="*/ 211226 w 461703"/>
                  <a:gd name="connsiteY9" fmla="*/ 186809 h 186854"/>
                  <a:gd name="connsiteX10" fmla="*/ 229117 w 461703"/>
                  <a:gd name="connsiteY10" fmla="*/ 186706 h 186854"/>
                  <a:gd name="connsiteX11" fmla="*/ 233373 w 461703"/>
                  <a:gd name="connsiteY11" fmla="*/ 186694 h 186854"/>
                  <a:gd name="connsiteX12" fmla="*/ 238413 w 461703"/>
                  <a:gd name="connsiteY12" fmla="*/ 186709 h 186854"/>
                  <a:gd name="connsiteX13" fmla="*/ 256742 w 461703"/>
                  <a:gd name="connsiteY13" fmla="*/ 186809 h 186854"/>
                  <a:gd name="connsiteX14" fmla="*/ 256798 w 461703"/>
                  <a:gd name="connsiteY14" fmla="*/ 186764 h 186854"/>
                  <a:gd name="connsiteX15" fmla="*/ 287113 w 461703"/>
                  <a:gd name="connsiteY15" fmla="*/ 186854 h 186854"/>
                  <a:gd name="connsiteX16" fmla="*/ 445302 w 461703"/>
                  <a:gd name="connsiteY16" fmla="*/ 145732 h 186854"/>
                  <a:gd name="connsiteX17" fmla="*/ 402440 w 461703"/>
                  <a:gd name="connsiteY17" fmla="*/ 36195 h 186854"/>
                  <a:gd name="connsiteX18" fmla="*/ 279567 w 461703"/>
                  <a:gd name="connsiteY18" fmla="*/ 12382 h 186854"/>
                  <a:gd name="connsiteX19" fmla="*/ 263880 w 461703"/>
                  <a:gd name="connsiteY19" fmla="*/ 12191 h 186854"/>
                  <a:gd name="connsiteX20" fmla="*/ 265444 w 461703"/>
                  <a:gd name="connsiteY20" fmla="*/ 0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4456 w 461703"/>
                  <a:gd name="connsiteY2" fmla="*/ 12153 h 186854"/>
                  <a:gd name="connsiteX3" fmla="*/ 184630 w 461703"/>
                  <a:gd name="connsiteY3" fmla="*/ 12382 h 186854"/>
                  <a:gd name="connsiteX4" fmla="*/ 54979 w 461703"/>
                  <a:gd name="connsiteY4" fmla="*/ 36195 h 186854"/>
                  <a:gd name="connsiteX5" fmla="*/ 9752 w 461703"/>
                  <a:gd name="connsiteY5" fmla="*/ 145732 h 186854"/>
                  <a:gd name="connsiteX6" fmla="*/ 176668 w 461703"/>
                  <a:gd name="connsiteY6" fmla="*/ 186854 h 186854"/>
                  <a:gd name="connsiteX7" fmla="*/ 211164 w 461703"/>
                  <a:gd name="connsiteY7" fmla="*/ 186757 h 186854"/>
                  <a:gd name="connsiteX8" fmla="*/ 211226 w 461703"/>
                  <a:gd name="connsiteY8" fmla="*/ 186809 h 186854"/>
                  <a:gd name="connsiteX9" fmla="*/ 229117 w 461703"/>
                  <a:gd name="connsiteY9" fmla="*/ 186706 h 186854"/>
                  <a:gd name="connsiteX10" fmla="*/ 233373 w 461703"/>
                  <a:gd name="connsiteY10" fmla="*/ 186694 h 186854"/>
                  <a:gd name="connsiteX11" fmla="*/ 238413 w 461703"/>
                  <a:gd name="connsiteY11" fmla="*/ 186709 h 186854"/>
                  <a:gd name="connsiteX12" fmla="*/ 256742 w 461703"/>
                  <a:gd name="connsiteY12" fmla="*/ 186809 h 186854"/>
                  <a:gd name="connsiteX13" fmla="*/ 256798 w 461703"/>
                  <a:gd name="connsiteY13" fmla="*/ 186764 h 186854"/>
                  <a:gd name="connsiteX14" fmla="*/ 287113 w 461703"/>
                  <a:gd name="connsiteY14" fmla="*/ 186854 h 186854"/>
                  <a:gd name="connsiteX15" fmla="*/ 445302 w 461703"/>
                  <a:gd name="connsiteY15" fmla="*/ 145732 h 186854"/>
                  <a:gd name="connsiteX16" fmla="*/ 402440 w 461703"/>
                  <a:gd name="connsiteY16" fmla="*/ 36195 h 186854"/>
                  <a:gd name="connsiteX17" fmla="*/ 279567 w 461703"/>
                  <a:gd name="connsiteY17" fmla="*/ 12382 h 186854"/>
                  <a:gd name="connsiteX18" fmla="*/ 263880 w 461703"/>
                  <a:gd name="connsiteY18" fmla="*/ 12191 h 186854"/>
                  <a:gd name="connsiteX19" fmla="*/ 265444 w 461703"/>
                  <a:gd name="connsiteY19" fmla="*/ 0 h 186854"/>
                  <a:gd name="connsiteX0" fmla="*/ 263880 w 461703"/>
                  <a:gd name="connsiteY0" fmla="*/ 2561 h 177224"/>
                  <a:gd name="connsiteX1" fmla="*/ 233373 w 461703"/>
                  <a:gd name="connsiteY1" fmla="*/ 0 h 177224"/>
                  <a:gd name="connsiteX2" fmla="*/ 204456 w 461703"/>
                  <a:gd name="connsiteY2" fmla="*/ 2523 h 177224"/>
                  <a:gd name="connsiteX3" fmla="*/ 184630 w 461703"/>
                  <a:gd name="connsiteY3" fmla="*/ 2752 h 177224"/>
                  <a:gd name="connsiteX4" fmla="*/ 54979 w 461703"/>
                  <a:gd name="connsiteY4" fmla="*/ 26565 h 177224"/>
                  <a:gd name="connsiteX5" fmla="*/ 9752 w 461703"/>
                  <a:gd name="connsiteY5" fmla="*/ 136102 h 177224"/>
                  <a:gd name="connsiteX6" fmla="*/ 176668 w 461703"/>
                  <a:gd name="connsiteY6" fmla="*/ 177224 h 177224"/>
                  <a:gd name="connsiteX7" fmla="*/ 211164 w 461703"/>
                  <a:gd name="connsiteY7" fmla="*/ 177127 h 177224"/>
                  <a:gd name="connsiteX8" fmla="*/ 211226 w 461703"/>
                  <a:gd name="connsiteY8" fmla="*/ 177179 h 177224"/>
                  <a:gd name="connsiteX9" fmla="*/ 229117 w 461703"/>
                  <a:gd name="connsiteY9" fmla="*/ 177076 h 177224"/>
                  <a:gd name="connsiteX10" fmla="*/ 233373 w 461703"/>
                  <a:gd name="connsiteY10" fmla="*/ 177064 h 177224"/>
                  <a:gd name="connsiteX11" fmla="*/ 238413 w 461703"/>
                  <a:gd name="connsiteY11" fmla="*/ 177079 h 177224"/>
                  <a:gd name="connsiteX12" fmla="*/ 256742 w 461703"/>
                  <a:gd name="connsiteY12" fmla="*/ 177179 h 177224"/>
                  <a:gd name="connsiteX13" fmla="*/ 256798 w 461703"/>
                  <a:gd name="connsiteY13" fmla="*/ 177134 h 177224"/>
                  <a:gd name="connsiteX14" fmla="*/ 287113 w 461703"/>
                  <a:gd name="connsiteY14" fmla="*/ 177224 h 177224"/>
                  <a:gd name="connsiteX15" fmla="*/ 445302 w 461703"/>
                  <a:gd name="connsiteY15" fmla="*/ 136102 h 177224"/>
                  <a:gd name="connsiteX16" fmla="*/ 402440 w 461703"/>
                  <a:gd name="connsiteY16" fmla="*/ 26565 h 177224"/>
                  <a:gd name="connsiteX17" fmla="*/ 279567 w 461703"/>
                  <a:gd name="connsiteY17" fmla="*/ 2752 h 177224"/>
                  <a:gd name="connsiteX18" fmla="*/ 263880 w 461703"/>
                  <a:gd name="connsiteY18" fmla="*/ 2561 h 177224"/>
                  <a:gd name="connsiteX0" fmla="*/ 263880 w 461703"/>
                  <a:gd name="connsiteY0" fmla="*/ 582 h 175245"/>
                  <a:gd name="connsiteX1" fmla="*/ 204456 w 461703"/>
                  <a:gd name="connsiteY1" fmla="*/ 544 h 175245"/>
                  <a:gd name="connsiteX2" fmla="*/ 184630 w 461703"/>
                  <a:gd name="connsiteY2" fmla="*/ 773 h 175245"/>
                  <a:gd name="connsiteX3" fmla="*/ 54979 w 461703"/>
                  <a:gd name="connsiteY3" fmla="*/ 24586 h 175245"/>
                  <a:gd name="connsiteX4" fmla="*/ 9752 w 461703"/>
                  <a:gd name="connsiteY4" fmla="*/ 134123 h 175245"/>
                  <a:gd name="connsiteX5" fmla="*/ 176668 w 461703"/>
                  <a:gd name="connsiteY5" fmla="*/ 175245 h 175245"/>
                  <a:gd name="connsiteX6" fmla="*/ 211164 w 461703"/>
                  <a:gd name="connsiteY6" fmla="*/ 175148 h 175245"/>
                  <a:gd name="connsiteX7" fmla="*/ 211226 w 461703"/>
                  <a:gd name="connsiteY7" fmla="*/ 175200 h 175245"/>
                  <a:gd name="connsiteX8" fmla="*/ 229117 w 461703"/>
                  <a:gd name="connsiteY8" fmla="*/ 175097 h 175245"/>
                  <a:gd name="connsiteX9" fmla="*/ 233373 w 461703"/>
                  <a:gd name="connsiteY9" fmla="*/ 175085 h 175245"/>
                  <a:gd name="connsiteX10" fmla="*/ 238413 w 461703"/>
                  <a:gd name="connsiteY10" fmla="*/ 175100 h 175245"/>
                  <a:gd name="connsiteX11" fmla="*/ 256742 w 461703"/>
                  <a:gd name="connsiteY11" fmla="*/ 175200 h 175245"/>
                  <a:gd name="connsiteX12" fmla="*/ 256798 w 461703"/>
                  <a:gd name="connsiteY12" fmla="*/ 175155 h 175245"/>
                  <a:gd name="connsiteX13" fmla="*/ 287113 w 461703"/>
                  <a:gd name="connsiteY13" fmla="*/ 175245 h 175245"/>
                  <a:gd name="connsiteX14" fmla="*/ 445302 w 461703"/>
                  <a:gd name="connsiteY14" fmla="*/ 134123 h 175245"/>
                  <a:gd name="connsiteX15" fmla="*/ 402440 w 461703"/>
                  <a:gd name="connsiteY15" fmla="*/ 24586 h 175245"/>
                  <a:gd name="connsiteX16" fmla="*/ 279567 w 461703"/>
                  <a:gd name="connsiteY16" fmla="*/ 773 h 175245"/>
                  <a:gd name="connsiteX17" fmla="*/ 263880 w 461703"/>
                  <a:gd name="connsiteY17" fmla="*/ 582 h 175245"/>
                  <a:gd name="connsiteX0" fmla="*/ 275844 w 473667"/>
                  <a:gd name="connsiteY0" fmla="*/ 582 h 175245"/>
                  <a:gd name="connsiteX1" fmla="*/ 216420 w 473667"/>
                  <a:gd name="connsiteY1" fmla="*/ 544 h 175245"/>
                  <a:gd name="connsiteX2" fmla="*/ 196594 w 473667"/>
                  <a:gd name="connsiteY2" fmla="*/ 773 h 175245"/>
                  <a:gd name="connsiteX3" fmla="*/ 66943 w 473667"/>
                  <a:gd name="connsiteY3" fmla="*/ 24586 h 175245"/>
                  <a:gd name="connsiteX4" fmla="*/ 21716 w 473667"/>
                  <a:gd name="connsiteY4" fmla="*/ 134123 h 175245"/>
                  <a:gd name="connsiteX5" fmla="*/ 188632 w 473667"/>
                  <a:gd name="connsiteY5" fmla="*/ 175245 h 175245"/>
                  <a:gd name="connsiteX6" fmla="*/ 223128 w 473667"/>
                  <a:gd name="connsiteY6" fmla="*/ 175148 h 175245"/>
                  <a:gd name="connsiteX7" fmla="*/ 223190 w 473667"/>
                  <a:gd name="connsiteY7" fmla="*/ 175200 h 175245"/>
                  <a:gd name="connsiteX8" fmla="*/ 241081 w 473667"/>
                  <a:gd name="connsiteY8" fmla="*/ 175097 h 175245"/>
                  <a:gd name="connsiteX9" fmla="*/ 245337 w 473667"/>
                  <a:gd name="connsiteY9" fmla="*/ 175085 h 175245"/>
                  <a:gd name="connsiteX10" fmla="*/ 250377 w 473667"/>
                  <a:gd name="connsiteY10" fmla="*/ 175100 h 175245"/>
                  <a:gd name="connsiteX11" fmla="*/ 268706 w 473667"/>
                  <a:gd name="connsiteY11" fmla="*/ 175200 h 175245"/>
                  <a:gd name="connsiteX12" fmla="*/ 268762 w 473667"/>
                  <a:gd name="connsiteY12" fmla="*/ 175155 h 175245"/>
                  <a:gd name="connsiteX13" fmla="*/ 299077 w 473667"/>
                  <a:gd name="connsiteY13" fmla="*/ 175245 h 175245"/>
                  <a:gd name="connsiteX14" fmla="*/ 457266 w 473667"/>
                  <a:gd name="connsiteY14" fmla="*/ 134123 h 175245"/>
                  <a:gd name="connsiteX15" fmla="*/ 414404 w 473667"/>
                  <a:gd name="connsiteY15" fmla="*/ 24586 h 175245"/>
                  <a:gd name="connsiteX16" fmla="*/ 291531 w 473667"/>
                  <a:gd name="connsiteY16" fmla="*/ 773 h 175245"/>
                  <a:gd name="connsiteX17" fmla="*/ 275844 w 473667"/>
                  <a:gd name="connsiteY17" fmla="*/ 582 h 175245"/>
                  <a:gd name="connsiteX0" fmla="*/ 276433 w 474256"/>
                  <a:gd name="connsiteY0" fmla="*/ 421 h 175084"/>
                  <a:gd name="connsiteX1" fmla="*/ 217009 w 474256"/>
                  <a:gd name="connsiteY1" fmla="*/ 383 h 175084"/>
                  <a:gd name="connsiteX2" fmla="*/ 197183 w 474256"/>
                  <a:gd name="connsiteY2" fmla="*/ 612 h 175084"/>
                  <a:gd name="connsiteX3" fmla="*/ 67532 w 474256"/>
                  <a:gd name="connsiteY3" fmla="*/ 24425 h 175084"/>
                  <a:gd name="connsiteX4" fmla="*/ 22305 w 474256"/>
                  <a:gd name="connsiteY4" fmla="*/ 133962 h 175084"/>
                  <a:gd name="connsiteX5" fmla="*/ 189221 w 474256"/>
                  <a:gd name="connsiteY5" fmla="*/ 175084 h 175084"/>
                  <a:gd name="connsiteX6" fmla="*/ 223717 w 474256"/>
                  <a:gd name="connsiteY6" fmla="*/ 174987 h 175084"/>
                  <a:gd name="connsiteX7" fmla="*/ 223779 w 474256"/>
                  <a:gd name="connsiteY7" fmla="*/ 175039 h 175084"/>
                  <a:gd name="connsiteX8" fmla="*/ 241670 w 474256"/>
                  <a:gd name="connsiteY8" fmla="*/ 174936 h 175084"/>
                  <a:gd name="connsiteX9" fmla="*/ 245926 w 474256"/>
                  <a:gd name="connsiteY9" fmla="*/ 174924 h 175084"/>
                  <a:gd name="connsiteX10" fmla="*/ 250966 w 474256"/>
                  <a:gd name="connsiteY10" fmla="*/ 174939 h 175084"/>
                  <a:gd name="connsiteX11" fmla="*/ 269295 w 474256"/>
                  <a:gd name="connsiteY11" fmla="*/ 175039 h 175084"/>
                  <a:gd name="connsiteX12" fmla="*/ 269351 w 474256"/>
                  <a:gd name="connsiteY12" fmla="*/ 174994 h 175084"/>
                  <a:gd name="connsiteX13" fmla="*/ 299666 w 474256"/>
                  <a:gd name="connsiteY13" fmla="*/ 175084 h 175084"/>
                  <a:gd name="connsiteX14" fmla="*/ 457855 w 474256"/>
                  <a:gd name="connsiteY14" fmla="*/ 133962 h 175084"/>
                  <a:gd name="connsiteX15" fmla="*/ 414993 w 474256"/>
                  <a:gd name="connsiteY15" fmla="*/ 24425 h 175084"/>
                  <a:gd name="connsiteX16" fmla="*/ 292120 w 474256"/>
                  <a:gd name="connsiteY16" fmla="*/ 612 h 175084"/>
                  <a:gd name="connsiteX17" fmla="*/ 276433 w 474256"/>
                  <a:gd name="connsiteY17" fmla="*/ 421 h 175084"/>
                  <a:gd name="connsiteX0" fmla="*/ 276433 w 474256"/>
                  <a:gd name="connsiteY0" fmla="*/ 200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16" fmla="*/ 276433 w 474256"/>
                  <a:gd name="connsiteY16" fmla="*/ 200 h 174863"/>
                  <a:gd name="connsiteX0" fmla="*/ 292120 w 474256"/>
                  <a:gd name="connsiteY0" fmla="*/ 391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0" fmla="*/ 291244 w 473380"/>
                  <a:gd name="connsiteY0" fmla="*/ 2804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15" fmla="*/ 291244 w 473380"/>
                  <a:gd name="connsiteY15" fmla="*/ 2804 h 177276"/>
                  <a:gd name="connsiteX0" fmla="*/ 288668 w 473380"/>
                  <a:gd name="connsiteY0" fmla="*/ 237 h 185012"/>
                  <a:gd name="connsiteX1" fmla="*/ 185223 w 473380"/>
                  <a:gd name="connsiteY1" fmla="*/ 7736 h 185012"/>
                  <a:gd name="connsiteX2" fmla="*/ 66656 w 473380"/>
                  <a:gd name="connsiteY2" fmla="*/ 34353 h 185012"/>
                  <a:gd name="connsiteX3" fmla="*/ 21429 w 473380"/>
                  <a:gd name="connsiteY3" fmla="*/ 143890 h 185012"/>
                  <a:gd name="connsiteX4" fmla="*/ 188345 w 473380"/>
                  <a:gd name="connsiteY4" fmla="*/ 185012 h 185012"/>
                  <a:gd name="connsiteX5" fmla="*/ 222841 w 473380"/>
                  <a:gd name="connsiteY5" fmla="*/ 184915 h 185012"/>
                  <a:gd name="connsiteX6" fmla="*/ 222903 w 473380"/>
                  <a:gd name="connsiteY6" fmla="*/ 184967 h 185012"/>
                  <a:gd name="connsiteX7" fmla="*/ 240794 w 473380"/>
                  <a:gd name="connsiteY7" fmla="*/ 184864 h 185012"/>
                  <a:gd name="connsiteX8" fmla="*/ 245050 w 473380"/>
                  <a:gd name="connsiteY8" fmla="*/ 184852 h 185012"/>
                  <a:gd name="connsiteX9" fmla="*/ 250090 w 473380"/>
                  <a:gd name="connsiteY9" fmla="*/ 184867 h 185012"/>
                  <a:gd name="connsiteX10" fmla="*/ 268419 w 473380"/>
                  <a:gd name="connsiteY10" fmla="*/ 184967 h 185012"/>
                  <a:gd name="connsiteX11" fmla="*/ 268475 w 473380"/>
                  <a:gd name="connsiteY11" fmla="*/ 184922 h 185012"/>
                  <a:gd name="connsiteX12" fmla="*/ 298790 w 473380"/>
                  <a:gd name="connsiteY12" fmla="*/ 185012 h 185012"/>
                  <a:gd name="connsiteX13" fmla="*/ 456979 w 473380"/>
                  <a:gd name="connsiteY13" fmla="*/ 143890 h 185012"/>
                  <a:gd name="connsiteX14" fmla="*/ 414117 w 473380"/>
                  <a:gd name="connsiteY14" fmla="*/ 34353 h 185012"/>
                  <a:gd name="connsiteX15" fmla="*/ 288668 w 473380"/>
                  <a:gd name="connsiteY15" fmla="*/ 237 h 185012"/>
                  <a:gd name="connsiteX0" fmla="*/ 414117 w 473380"/>
                  <a:gd name="connsiteY0" fmla="*/ 26617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24221 w 474698"/>
                  <a:gd name="connsiteY6" fmla="*/ 184958 h 185003"/>
                  <a:gd name="connsiteX7" fmla="*/ 242112 w 474698"/>
                  <a:gd name="connsiteY7" fmla="*/ 184855 h 185003"/>
                  <a:gd name="connsiteX8" fmla="*/ 246368 w 474698"/>
                  <a:gd name="connsiteY8" fmla="*/ 184843 h 185003"/>
                  <a:gd name="connsiteX9" fmla="*/ 251408 w 474698"/>
                  <a:gd name="connsiteY9" fmla="*/ 184858 h 185003"/>
                  <a:gd name="connsiteX10" fmla="*/ 269737 w 474698"/>
                  <a:gd name="connsiteY10" fmla="*/ 184958 h 185003"/>
                  <a:gd name="connsiteX11" fmla="*/ 269793 w 474698"/>
                  <a:gd name="connsiteY11" fmla="*/ 184913 h 185003"/>
                  <a:gd name="connsiteX12" fmla="*/ 300108 w 474698"/>
                  <a:gd name="connsiteY12" fmla="*/ 185003 h 185003"/>
                  <a:gd name="connsiteX13" fmla="*/ 458297 w 474698"/>
                  <a:gd name="connsiteY13" fmla="*/ 143881 h 185003"/>
                  <a:gd name="connsiteX14" fmla="*/ 415435 w 474698"/>
                  <a:gd name="connsiteY14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42112 w 474698"/>
                  <a:gd name="connsiteY6" fmla="*/ 184855 h 185003"/>
                  <a:gd name="connsiteX7" fmla="*/ 246368 w 474698"/>
                  <a:gd name="connsiteY7" fmla="*/ 184843 h 185003"/>
                  <a:gd name="connsiteX8" fmla="*/ 251408 w 474698"/>
                  <a:gd name="connsiteY8" fmla="*/ 184858 h 185003"/>
                  <a:gd name="connsiteX9" fmla="*/ 269737 w 474698"/>
                  <a:gd name="connsiteY9" fmla="*/ 184958 h 185003"/>
                  <a:gd name="connsiteX10" fmla="*/ 269793 w 474698"/>
                  <a:gd name="connsiteY10" fmla="*/ 184913 h 185003"/>
                  <a:gd name="connsiteX11" fmla="*/ 300108 w 474698"/>
                  <a:gd name="connsiteY11" fmla="*/ 185003 h 185003"/>
                  <a:gd name="connsiteX12" fmla="*/ 458297 w 474698"/>
                  <a:gd name="connsiteY12" fmla="*/ 143881 h 185003"/>
                  <a:gd name="connsiteX13" fmla="*/ 415435 w 474698"/>
                  <a:gd name="connsiteY13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51408 w 474698"/>
                  <a:gd name="connsiteY7" fmla="*/ 184858 h 185003"/>
                  <a:gd name="connsiteX8" fmla="*/ 269737 w 474698"/>
                  <a:gd name="connsiteY8" fmla="*/ 184958 h 185003"/>
                  <a:gd name="connsiteX9" fmla="*/ 269793 w 474698"/>
                  <a:gd name="connsiteY9" fmla="*/ 184913 h 185003"/>
                  <a:gd name="connsiteX10" fmla="*/ 300108 w 474698"/>
                  <a:gd name="connsiteY10" fmla="*/ 185003 h 185003"/>
                  <a:gd name="connsiteX11" fmla="*/ 458297 w 474698"/>
                  <a:gd name="connsiteY11" fmla="*/ 143881 h 185003"/>
                  <a:gd name="connsiteX12" fmla="*/ 415435 w 474698"/>
                  <a:gd name="connsiteY12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69737 w 474698"/>
                  <a:gd name="connsiteY7" fmla="*/ 184958 h 185003"/>
                  <a:gd name="connsiteX8" fmla="*/ 269793 w 474698"/>
                  <a:gd name="connsiteY8" fmla="*/ 184913 h 185003"/>
                  <a:gd name="connsiteX9" fmla="*/ 300108 w 474698"/>
                  <a:gd name="connsiteY9" fmla="*/ 185003 h 185003"/>
                  <a:gd name="connsiteX10" fmla="*/ 458297 w 474698"/>
                  <a:gd name="connsiteY10" fmla="*/ 143881 h 185003"/>
                  <a:gd name="connsiteX11" fmla="*/ 415435 w 474698"/>
                  <a:gd name="connsiteY11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69737 w 474698"/>
                  <a:gd name="connsiteY6" fmla="*/ 184958 h 185003"/>
                  <a:gd name="connsiteX7" fmla="*/ 269793 w 474698"/>
                  <a:gd name="connsiteY7" fmla="*/ 184913 h 185003"/>
                  <a:gd name="connsiteX8" fmla="*/ 300108 w 474698"/>
                  <a:gd name="connsiteY8" fmla="*/ 185003 h 185003"/>
                  <a:gd name="connsiteX9" fmla="*/ 458297 w 474698"/>
                  <a:gd name="connsiteY9" fmla="*/ 143881 h 185003"/>
                  <a:gd name="connsiteX10" fmla="*/ 415435 w 474698"/>
                  <a:gd name="connsiteY10" fmla="*/ 34344 h 185003"/>
                  <a:gd name="connsiteX0" fmla="*/ 415435 w 474698"/>
                  <a:gd name="connsiteY0" fmla="*/ 34344 h 188039"/>
                  <a:gd name="connsiteX1" fmla="*/ 235481 w 474698"/>
                  <a:gd name="connsiteY1" fmla="*/ 0 h 188039"/>
                  <a:gd name="connsiteX2" fmla="*/ 67974 w 474698"/>
                  <a:gd name="connsiteY2" fmla="*/ 34344 h 188039"/>
                  <a:gd name="connsiteX3" fmla="*/ 22747 w 474698"/>
                  <a:gd name="connsiteY3" fmla="*/ 143881 h 188039"/>
                  <a:gd name="connsiteX4" fmla="*/ 189663 w 474698"/>
                  <a:gd name="connsiteY4" fmla="*/ 185003 h 188039"/>
                  <a:gd name="connsiteX5" fmla="*/ 242112 w 474698"/>
                  <a:gd name="connsiteY5" fmla="*/ 184855 h 188039"/>
                  <a:gd name="connsiteX6" fmla="*/ 269737 w 474698"/>
                  <a:gd name="connsiteY6" fmla="*/ 184958 h 188039"/>
                  <a:gd name="connsiteX7" fmla="*/ 300108 w 474698"/>
                  <a:gd name="connsiteY7" fmla="*/ 185003 h 188039"/>
                  <a:gd name="connsiteX8" fmla="*/ 458297 w 474698"/>
                  <a:gd name="connsiteY8" fmla="*/ 143881 h 188039"/>
                  <a:gd name="connsiteX9" fmla="*/ 415435 w 474698"/>
                  <a:gd name="connsiteY9" fmla="*/ 34344 h 188039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300108 w 474698"/>
                  <a:gd name="connsiteY6" fmla="*/ 185003 h 185003"/>
                  <a:gd name="connsiteX7" fmla="*/ 458297 w 474698"/>
                  <a:gd name="connsiteY7" fmla="*/ 143881 h 185003"/>
                  <a:gd name="connsiteX8" fmla="*/ 415435 w 474698"/>
                  <a:gd name="connsiteY8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300108 w 474698"/>
                  <a:gd name="connsiteY5" fmla="*/ 185003 h 185003"/>
                  <a:gd name="connsiteX6" fmla="*/ 458297 w 474698"/>
                  <a:gd name="connsiteY6" fmla="*/ 143881 h 185003"/>
                  <a:gd name="connsiteX7" fmla="*/ 415435 w 474698"/>
                  <a:gd name="connsiteY7" fmla="*/ 34344 h 185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4698" h="185003">
                    <a:moveTo>
                      <a:pt x="415435" y="34344"/>
                    </a:moveTo>
                    <a:cubicBezTo>
                      <a:pt x="370142" y="11652"/>
                      <a:pt x="293391" y="0"/>
                      <a:pt x="235481" y="0"/>
                    </a:cubicBezTo>
                    <a:cubicBezTo>
                      <a:pt x="177571" y="0"/>
                      <a:pt x="103430" y="10364"/>
                      <a:pt x="67974" y="34344"/>
                    </a:cubicBezTo>
                    <a:cubicBezTo>
                      <a:pt x="32518" y="58324"/>
                      <a:pt x="-35571" y="100768"/>
                      <a:pt x="22747" y="143881"/>
                    </a:cubicBezTo>
                    <a:cubicBezTo>
                      <a:pt x="74004" y="178886"/>
                      <a:pt x="131480" y="184423"/>
                      <a:pt x="189663" y="185003"/>
                    </a:cubicBezTo>
                    <a:lnTo>
                      <a:pt x="300108" y="185003"/>
                    </a:lnTo>
                    <a:cubicBezTo>
                      <a:pt x="355249" y="184423"/>
                      <a:pt x="409720" y="178886"/>
                      <a:pt x="458297" y="143881"/>
                    </a:cubicBezTo>
                    <a:cubicBezTo>
                      <a:pt x="486713" y="118799"/>
                      <a:pt x="481693" y="56569"/>
                      <a:pt x="415435" y="34344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76" name="Freeform: Shape 23">
              <a:extLst>
                <a:ext uri="{FF2B5EF4-FFF2-40B4-BE49-F238E27FC236}">
                  <a16:creationId xmlns:a16="http://schemas.microsoft.com/office/drawing/2014/main" id="{48F4C47E-90D6-4593-96C7-9BB5B1F8A7A9}"/>
                </a:ext>
              </a:extLst>
            </p:cNvPr>
            <p:cNvSpPr/>
            <p:nvPr/>
          </p:nvSpPr>
          <p:spPr>
            <a:xfrm rot="19389924">
              <a:off x="4319603" y="2907996"/>
              <a:ext cx="3226038" cy="3027035"/>
            </a:xfrm>
            <a:custGeom>
              <a:avLst/>
              <a:gdLst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371765 w 3226038"/>
                <a:gd name="connsiteY35" fmla="*/ 2134221 h 3027035"/>
                <a:gd name="connsiteX36" fmla="*/ 1332065 w 3226038"/>
                <a:gd name="connsiteY36" fmla="*/ 2143936 h 3027035"/>
                <a:gd name="connsiteX37" fmla="*/ 1261994 w 3226038"/>
                <a:gd name="connsiteY37" fmla="*/ 2139765 h 3027035"/>
                <a:gd name="connsiteX38" fmla="*/ 1234632 w 3226038"/>
                <a:gd name="connsiteY38" fmla="*/ 2184353 h 3027035"/>
                <a:gd name="connsiteX39" fmla="*/ 1205341 w 3226038"/>
                <a:gd name="connsiteY39" fmla="*/ 2251468 h 3027035"/>
                <a:gd name="connsiteX40" fmla="*/ 1190173 w 3226038"/>
                <a:gd name="connsiteY40" fmla="*/ 2307647 h 3027035"/>
                <a:gd name="connsiteX41" fmla="*/ 1186531 w 3226038"/>
                <a:gd name="connsiteY41" fmla="*/ 2336368 h 3027035"/>
                <a:gd name="connsiteX42" fmla="*/ 1185302 w 3226038"/>
                <a:gd name="connsiteY42" fmla="*/ 2339224 h 3027035"/>
                <a:gd name="connsiteX43" fmla="*/ 1181037 w 3226038"/>
                <a:gd name="connsiteY43" fmla="*/ 2380263 h 3027035"/>
                <a:gd name="connsiteX44" fmla="*/ 1304296 w 3226038"/>
                <a:gd name="connsiteY44" fmla="*/ 2608161 h 3027035"/>
                <a:gd name="connsiteX45" fmla="*/ 1460357 w 3226038"/>
                <a:gd name="connsiteY45" fmla="*/ 2658058 h 3027035"/>
                <a:gd name="connsiteX46" fmla="*/ 1568983 w 3226038"/>
                <a:gd name="connsiteY46" fmla="*/ 2649888 h 3027035"/>
                <a:gd name="connsiteX47" fmla="*/ 1580907 w 3226038"/>
                <a:gd name="connsiteY47" fmla="*/ 2633968 h 3027035"/>
                <a:gd name="connsiteX48" fmla="*/ 1621726 w 3226038"/>
                <a:gd name="connsiteY48" fmla="*/ 2618017 h 3027035"/>
                <a:gd name="connsiteX49" fmla="*/ 1695070 w 3226038"/>
                <a:gd name="connsiteY49" fmla="*/ 2581467 h 3027035"/>
                <a:gd name="connsiteX50" fmla="*/ 1722830 w 3226038"/>
                <a:gd name="connsiteY50" fmla="*/ 2495153 h 3027035"/>
                <a:gd name="connsiteX51" fmla="*/ 1721809 w 3226038"/>
                <a:gd name="connsiteY51" fmla="*/ 2481188 h 3027035"/>
                <a:gd name="connsiteX52" fmla="*/ 1703273 w 3226038"/>
                <a:gd name="connsiteY52" fmla="*/ 2490610 h 3027035"/>
                <a:gd name="connsiteX53" fmla="*/ 1426824 w 3226038"/>
                <a:gd name="connsiteY53" fmla="*/ 2415634 h 3027035"/>
                <a:gd name="connsiteX54" fmla="*/ 1412810 w 3226038"/>
                <a:gd name="connsiteY54" fmla="*/ 2380189 h 3027035"/>
                <a:gd name="connsiteX55" fmla="*/ 1366694 w 3226038"/>
                <a:gd name="connsiteY55" fmla="*/ 2151100 h 3027035"/>
                <a:gd name="connsiteX56" fmla="*/ 842912 w 3226038"/>
                <a:gd name="connsiteY56" fmla="*/ 1018808 h 3027035"/>
                <a:gd name="connsiteX57" fmla="*/ 698223 w 3226038"/>
                <a:gd name="connsiteY57" fmla="*/ 1167488 h 3027035"/>
                <a:gd name="connsiteX58" fmla="*/ 721008 w 3226038"/>
                <a:gd name="connsiteY58" fmla="*/ 1354736 h 3027035"/>
                <a:gd name="connsiteX59" fmla="*/ 715683 w 3226038"/>
                <a:gd name="connsiteY59" fmla="*/ 1366105 h 3027035"/>
                <a:gd name="connsiteX60" fmla="*/ 761312 w 3226038"/>
                <a:gd name="connsiteY60" fmla="*/ 1434356 h 3027035"/>
                <a:gd name="connsiteX61" fmla="*/ 855697 w 3226038"/>
                <a:gd name="connsiteY61" fmla="*/ 1508984 h 3027035"/>
                <a:gd name="connsiteX62" fmla="*/ 1147556 w 3226038"/>
                <a:gd name="connsiteY62" fmla="*/ 1482268 h 3027035"/>
                <a:gd name="connsiteX63" fmla="*/ 1191280 w 3226038"/>
                <a:gd name="connsiteY63" fmla="*/ 1421803 h 3027035"/>
                <a:gd name="connsiteX64" fmla="*/ 943895 w 3226038"/>
                <a:gd name="connsiteY64" fmla="*/ 1619228 h 3027035"/>
                <a:gd name="connsiteX65" fmla="*/ 908174 w 3226038"/>
                <a:gd name="connsiteY65" fmla="*/ 1605942 h 3027035"/>
                <a:gd name="connsiteX66" fmla="*/ 705400 w 3226038"/>
                <a:gd name="connsiteY66" fmla="*/ 1490787 h 3027035"/>
                <a:gd name="connsiteX67" fmla="*/ 672272 w 3226038"/>
                <a:gd name="connsiteY67" fmla="*/ 1442200 h 3027035"/>
                <a:gd name="connsiteX68" fmla="*/ 658626 w 3226038"/>
                <a:gd name="connsiteY68" fmla="*/ 1462049 h 3027035"/>
                <a:gd name="connsiteX69" fmla="*/ 590634 w 3226038"/>
                <a:gd name="connsiteY69" fmla="*/ 1546268 h 3027035"/>
                <a:gd name="connsiteX70" fmla="*/ 568537 w 3226038"/>
                <a:gd name="connsiteY70" fmla="*/ 1548758 h 3027035"/>
                <a:gd name="connsiteX71" fmla="*/ 523010 w 3226038"/>
                <a:gd name="connsiteY71" fmla="*/ 1553930 h 3027035"/>
                <a:gd name="connsiteX72" fmla="*/ 447985 w 3226038"/>
                <a:gd name="connsiteY72" fmla="*/ 1604840 h 3027035"/>
                <a:gd name="connsiteX73" fmla="*/ 426368 w 3226038"/>
                <a:gd name="connsiteY73" fmla="*/ 1767159 h 3027035"/>
                <a:gd name="connsiteX74" fmla="*/ 400497 w 3226038"/>
                <a:gd name="connsiteY74" fmla="*/ 1803298 h 3027035"/>
                <a:gd name="connsiteX75" fmla="*/ 392045 w 3226038"/>
                <a:gd name="connsiteY75" fmla="*/ 1832241 h 3027035"/>
                <a:gd name="connsiteX76" fmla="*/ 397897 w 3226038"/>
                <a:gd name="connsiteY76" fmla="*/ 1953550 h 3027035"/>
                <a:gd name="connsiteX77" fmla="*/ 629544 w 3226038"/>
                <a:gd name="connsiteY77" fmla="*/ 2144276 h 3027035"/>
                <a:gd name="connsiteX78" fmla="*/ 670081 w 3226038"/>
                <a:gd name="connsiteY78" fmla="*/ 2139964 h 3027035"/>
                <a:gd name="connsiteX79" fmla="*/ 672184 w 3226038"/>
                <a:gd name="connsiteY79" fmla="*/ 2139576 h 3027035"/>
                <a:gd name="connsiteX80" fmla="*/ 656857 w 3226038"/>
                <a:gd name="connsiteY80" fmla="*/ 2123372 h 3027035"/>
                <a:gd name="connsiteX81" fmla="*/ 613437 w 3226038"/>
                <a:gd name="connsiteY81" fmla="*/ 1897092 h 3027035"/>
                <a:gd name="connsiteX82" fmla="*/ 631535 w 3226038"/>
                <a:gd name="connsiteY82" fmla="*/ 1977471 h 3027035"/>
                <a:gd name="connsiteX83" fmla="*/ 892520 w 3226038"/>
                <a:gd name="connsiteY83" fmla="*/ 2125537 h 3027035"/>
                <a:gd name="connsiteX84" fmla="*/ 951857 w 3226038"/>
                <a:gd name="connsiteY84" fmla="*/ 2110384 h 3027035"/>
                <a:gd name="connsiteX85" fmla="*/ 984444 w 3226038"/>
                <a:gd name="connsiteY85" fmla="*/ 2097132 h 3027035"/>
                <a:gd name="connsiteX86" fmla="*/ 945725 w 3226038"/>
                <a:gd name="connsiteY86" fmla="*/ 2068131 h 3027035"/>
                <a:gd name="connsiteX87" fmla="*/ 1014743 w 3226038"/>
                <a:gd name="connsiteY87" fmla="*/ 2033736 h 3027035"/>
                <a:gd name="connsiteX88" fmla="*/ 1041210 w 3226038"/>
                <a:gd name="connsiteY88" fmla="*/ 1967123 h 3027035"/>
                <a:gd name="connsiteX89" fmla="*/ 1041782 w 3226038"/>
                <a:gd name="connsiteY89" fmla="*/ 1958414 h 3027035"/>
                <a:gd name="connsiteX90" fmla="*/ 988390 w 3226038"/>
                <a:gd name="connsiteY90" fmla="*/ 1967430 h 3027035"/>
                <a:gd name="connsiteX91" fmla="*/ 766805 w 3226038"/>
                <a:gd name="connsiteY91" fmla="*/ 1893210 h 3027035"/>
                <a:gd name="connsiteX92" fmla="*/ 733376 w 3226038"/>
                <a:gd name="connsiteY92" fmla="*/ 1874900 h 3027035"/>
                <a:gd name="connsiteX93" fmla="*/ 733674 w 3226038"/>
                <a:gd name="connsiteY93" fmla="*/ 1531645 h 3027035"/>
                <a:gd name="connsiteX94" fmla="*/ 713141 w 3226038"/>
                <a:gd name="connsiteY94" fmla="*/ 1611436 h 3027035"/>
                <a:gd name="connsiteX95" fmla="*/ 877934 w 3226038"/>
                <a:gd name="connsiteY95" fmla="*/ 1862195 h 3027035"/>
                <a:gd name="connsiteX96" fmla="*/ 997916 w 3226038"/>
                <a:gd name="connsiteY96" fmla="*/ 1881018 h 3027035"/>
                <a:gd name="connsiteX97" fmla="*/ 1063005 w 3226038"/>
                <a:gd name="connsiteY97" fmla="*/ 1869394 h 3027035"/>
                <a:gd name="connsiteX98" fmla="*/ 1091430 w 3226038"/>
                <a:gd name="connsiteY98" fmla="*/ 1831445 h 3027035"/>
                <a:gd name="connsiteX99" fmla="*/ 1090443 w 3226038"/>
                <a:gd name="connsiteY99" fmla="*/ 1840522 h 3027035"/>
                <a:gd name="connsiteX100" fmla="*/ 1088363 w 3226038"/>
                <a:gd name="connsiteY100" fmla="*/ 1841565 h 3027035"/>
                <a:gd name="connsiteX101" fmla="*/ 1091206 w 3226038"/>
                <a:gd name="connsiteY101" fmla="*/ 1841094 h 3027035"/>
                <a:gd name="connsiteX102" fmla="*/ 1099791 w 3226038"/>
                <a:gd name="connsiteY102" fmla="*/ 1862825 h 3027035"/>
                <a:gd name="connsiteX103" fmla="*/ 1115422 w 3226038"/>
                <a:gd name="connsiteY103" fmla="*/ 1860033 h 3027035"/>
                <a:gd name="connsiteX104" fmla="*/ 1105975 w 3226038"/>
                <a:gd name="connsiteY104" fmla="*/ 1878478 h 3027035"/>
                <a:gd name="connsiteX105" fmla="*/ 1108568 w 3226038"/>
                <a:gd name="connsiteY105" fmla="*/ 1885041 h 3027035"/>
                <a:gd name="connsiteX106" fmla="*/ 1128787 w 3226038"/>
                <a:gd name="connsiteY106" fmla="*/ 1927558 h 3027035"/>
                <a:gd name="connsiteX107" fmla="*/ 1226780 w 3226038"/>
                <a:gd name="connsiteY107" fmla="*/ 2050346 h 3027035"/>
                <a:gd name="connsiteX108" fmla="*/ 1289411 w 3226038"/>
                <a:gd name="connsiteY108" fmla="*/ 2085093 h 3027035"/>
                <a:gd name="connsiteX109" fmla="*/ 1314743 w 3226038"/>
                <a:gd name="connsiteY109" fmla="*/ 2061760 h 3027035"/>
                <a:gd name="connsiteX110" fmla="*/ 1296511 w 3226038"/>
                <a:gd name="connsiteY110" fmla="*/ 2088049 h 3027035"/>
                <a:gd name="connsiteX111" fmla="*/ 1332391 w 3226038"/>
                <a:gd name="connsiteY111" fmla="*/ 2097279 h 3027035"/>
                <a:gd name="connsiteX112" fmla="*/ 1376163 w 3226038"/>
                <a:gd name="connsiteY112" fmla="*/ 2100951 h 3027035"/>
                <a:gd name="connsiteX113" fmla="*/ 1381733 w 3226038"/>
                <a:gd name="connsiteY113" fmla="*/ 2101042 h 3027035"/>
                <a:gd name="connsiteX114" fmla="*/ 1389702 w 3226038"/>
                <a:gd name="connsiteY114" fmla="*/ 2074519 h 3027035"/>
                <a:gd name="connsiteX115" fmla="*/ 1489042 w 3226038"/>
                <a:gd name="connsiteY115" fmla="*/ 2038395 h 3027035"/>
                <a:gd name="connsiteX116" fmla="*/ 1453620 w 3226038"/>
                <a:gd name="connsiteY116" fmla="*/ 2152383 h 3027035"/>
                <a:gd name="connsiteX117" fmla="*/ 1457391 w 3226038"/>
                <a:gd name="connsiteY117" fmla="*/ 2273774 h 3027035"/>
                <a:gd name="connsiteX118" fmla="*/ 1685732 w 3226038"/>
                <a:gd name="connsiteY118" fmla="*/ 2468446 h 3027035"/>
                <a:gd name="connsiteX119" fmla="*/ 1719883 w 3226038"/>
                <a:gd name="connsiteY119" fmla="*/ 2465404 h 3027035"/>
                <a:gd name="connsiteX120" fmla="*/ 1716096 w 3226038"/>
                <a:gd name="connsiteY120" fmla="*/ 2453485 h 3027035"/>
                <a:gd name="connsiteX121" fmla="*/ 1771757 w 3226038"/>
                <a:gd name="connsiteY121" fmla="*/ 2379175 h 3027035"/>
                <a:gd name="connsiteX122" fmla="*/ 1770770 w 3226038"/>
                <a:gd name="connsiteY122" fmla="*/ 2388253 h 3027035"/>
                <a:gd name="connsiteX123" fmla="*/ 1768690 w 3226038"/>
                <a:gd name="connsiteY123" fmla="*/ 2389295 h 3027035"/>
                <a:gd name="connsiteX124" fmla="*/ 1771533 w 3226038"/>
                <a:gd name="connsiteY124" fmla="*/ 2388824 h 3027035"/>
                <a:gd name="connsiteX125" fmla="*/ 1809114 w 3226038"/>
                <a:gd name="connsiteY125" fmla="*/ 2475288 h 3027035"/>
                <a:gd name="connsiteX126" fmla="*/ 2056490 w 3226038"/>
                <a:gd name="connsiteY126" fmla="*/ 2648681 h 3027035"/>
                <a:gd name="connsiteX127" fmla="*/ 2147922 w 3226038"/>
                <a:gd name="connsiteY127" fmla="*/ 2636243 h 3027035"/>
                <a:gd name="connsiteX128" fmla="*/ 1873236 w 3226038"/>
                <a:gd name="connsiteY128" fmla="*/ 2661367 h 3027035"/>
                <a:gd name="connsiteX129" fmla="*/ 1867518 w 3226038"/>
                <a:gd name="connsiteY129" fmla="*/ 2654704 h 3027035"/>
                <a:gd name="connsiteX130" fmla="*/ 1789583 w 3226038"/>
                <a:gd name="connsiteY130" fmla="*/ 2623700 h 3027035"/>
                <a:gd name="connsiteX131" fmla="*/ 1717263 w 3226038"/>
                <a:gd name="connsiteY131" fmla="*/ 2736140 h 3027035"/>
                <a:gd name="connsiteX132" fmla="*/ 1465441 w 3226038"/>
                <a:gd name="connsiteY132" fmla="*/ 2788121 h 3027035"/>
                <a:gd name="connsiteX133" fmla="*/ 1391414 w 3226038"/>
                <a:gd name="connsiteY133" fmla="*/ 2792959 h 3027035"/>
                <a:gd name="connsiteX134" fmla="*/ 1128581 w 3226038"/>
                <a:gd name="connsiteY134" fmla="*/ 2638479 h 3027035"/>
                <a:gd name="connsiteX135" fmla="*/ 1093505 w 3226038"/>
                <a:gd name="connsiteY135" fmla="*/ 2603938 h 3027035"/>
                <a:gd name="connsiteX136" fmla="*/ 1073068 w 3226038"/>
                <a:gd name="connsiteY136" fmla="*/ 2530296 h 3027035"/>
                <a:gd name="connsiteX137" fmla="*/ 1072036 w 3226038"/>
                <a:gd name="connsiteY137" fmla="*/ 2477975 h 3027035"/>
                <a:gd name="connsiteX138" fmla="*/ 1042591 w 3226038"/>
                <a:gd name="connsiteY138" fmla="*/ 2492041 h 3027035"/>
                <a:gd name="connsiteX139" fmla="*/ 865868 w 3226038"/>
                <a:gd name="connsiteY139" fmla="*/ 2499409 h 3027035"/>
                <a:gd name="connsiteX140" fmla="*/ 719426 w 3226038"/>
                <a:gd name="connsiteY140" fmla="*/ 2430182 h 3027035"/>
                <a:gd name="connsiteX141" fmla="*/ 689869 w 3226038"/>
                <a:gd name="connsiteY141" fmla="*/ 2397459 h 3027035"/>
                <a:gd name="connsiteX142" fmla="*/ 687182 w 3226038"/>
                <a:gd name="connsiteY142" fmla="*/ 2418320 h 3027035"/>
                <a:gd name="connsiteX143" fmla="*/ 760823 w 3226038"/>
                <a:gd name="connsiteY143" fmla="*/ 2590105 h 3027035"/>
                <a:gd name="connsiteX144" fmla="*/ 964895 w 3226038"/>
                <a:gd name="connsiteY144" fmla="*/ 2678700 h 3027035"/>
                <a:gd name="connsiteX145" fmla="*/ 1054815 w 3226038"/>
                <a:gd name="connsiteY145" fmla="*/ 2673458 h 3027035"/>
                <a:gd name="connsiteX146" fmla="*/ 1130649 w 3226038"/>
                <a:gd name="connsiteY146" fmla="*/ 2696939 h 3027035"/>
                <a:gd name="connsiteX147" fmla="*/ 1231694 w 3226038"/>
                <a:gd name="connsiteY147" fmla="*/ 2827369 h 3027035"/>
                <a:gd name="connsiteX148" fmla="*/ 1245598 w 3226038"/>
                <a:gd name="connsiteY148" fmla="*/ 2824694 h 3027035"/>
                <a:gd name="connsiteX149" fmla="*/ 1314357 w 3226038"/>
                <a:gd name="connsiteY149" fmla="*/ 2805982 h 3027035"/>
                <a:gd name="connsiteX150" fmla="*/ 1582565 w 3226038"/>
                <a:gd name="connsiteY150" fmla="*/ 2947668 h 3027035"/>
                <a:gd name="connsiteX151" fmla="*/ 1872394 w 3226038"/>
                <a:gd name="connsiteY151" fmla="*/ 2840437 h 3027035"/>
                <a:gd name="connsiteX152" fmla="*/ 1765658 w 3226038"/>
                <a:gd name="connsiteY152" fmla="*/ 2986896 h 3027035"/>
                <a:gd name="connsiteX153" fmla="*/ 1559806 w 3226038"/>
                <a:gd name="connsiteY153" fmla="*/ 3024598 h 3027035"/>
                <a:gd name="connsiteX154" fmla="*/ 1323343 w 3226038"/>
                <a:gd name="connsiteY154" fmla="*/ 2933795 h 3027035"/>
                <a:gd name="connsiteX155" fmla="*/ 1018886 w 3226038"/>
                <a:gd name="connsiteY155" fmla="*/ 2795305 h 3027035"/>
                <a:gd name="connsiteX156" fmla="*/ 970675 w 3226038"/>
                <a:gd name="connsiteY156" fmla="*/ 2772285 h 3027035"/>
                <a:gd name="connsiteX157" fmla="*/ 620567 w 3226038"/>
                <a:gd name="connsiteY157" fmla="*/ 2513611 h 3027035"/>
                <a:gd name="connsiteX158" fmla="*/ 512110 w 3226038"/>
                <a:gd name="connsiteY158" fmla="*/ 2412141 h 3027035"/>
                <a:gd name="connsiteX159" fmla="*/ 309550 w 3226038"/>
                <a:gd name="connsiteY159" fmla="*/ 2318730 h 3027035"/>
                <a:gd name="connsiteX160" fmla="*/ 271890 w 3226038"/>
                <a:gd name="connsiteY160" fmla="*/ 2103679 h 3027035"/>
                <a:gd name="connsiteX161" fmla="*/ 197030 w 3226038"/>
                <a:gd name="connsiteY161" fmla="*/ 2025682 h 3027035"/>
                <a:gd name="connsiteX162" fmla="*/ 42961 w 3226038"/>
                <a:gd name="connsiteY162" fmla="*/ 1878648 h 3027035"/>
                <a:gd name="connsiteX163" fmla="*/ 10241 w 3226038"/>
                <a:gd name="connsiteY163" fmla="*/ 1645877 h 3027035"/>
                <a:gd name="connsiteX164" fmla="*/ 149602 w 3226038"/>
                <a:gd name="connsiteY164" fmla="*/ 1507488 h 3027035"/>
                <a:gd name="connsiteX165" fmla="*/ 69504 w 3226038"/>
                <a:gd name="connsiteY165" fmla="*/ 1674797 h 3027035"/>
                <a:gd name="connsiteX166" fmla="*/ 279249 w 3226038"/>
                <a:gd name="connsiteY166" fmla="*/ 1988992 h 3027035"/>
                <a:gd name="connsiteX167" fmla="*/ 316193 w 3226038"/>
                <a:gd name="connsiteY167" fmla="*/ 1991729 h 3027035"/>
                <a:gd name="connsiteX168" fmla="*/ 319053 w 3226038"/>
                <a:gd name="connsiteY168" fmla="*/ 1985609 h 3027035"/>
                <a:gd name="connsiteX169" fmla="*/ 307569 w 3226038"/>
                <a:gd name="connsiteY169" fmla="*/ 1949900 h 3027035"/>
                <a:gd name="connsiteX170" fmla="*/ 306486 w 3226038"/>
                <a:gd name="connsiteY170" fmla="*/ 1940694 h 3027035"/>
                <a:gd name="connsiteX171" fmla="*/ 302243 w 3226038"/>
                <a:gd name="connsiteY171" fmla="*/ 1937639 h 3027035"/>
                <a:gd name="connsiteX172" fmla="*/ 294636 w 3226038"/>
                <a:gd name="connsiteY172" fmla="*/ 1920784 h 3027035"/>
                <a:gd name="connsiteX173" fmla="*/ 293312 w 3226038"/>
                <a:gd name="connsiteY173" fmla="*/ 1627034 h 3027035"/>
                <a:gd name="connsiteX174" fmla="*/ 380880 w 3226038"/>
                <a:gd name="connsiteY174" fmla="*/ 1526015 h 3027035"/>
                <a:gd name="connsiteX175" fmla="*/ 329214 w 3226038"/>
                <a:gd name="connsiteY175" fmla="*/ 1459943 h 3027035"/>
                <a:gd name="connsiteX176" fmla="*/ 321211 w 3226038"/>
                <a:gd name="connsiteY176" fmla="*/ 1456328 h 3027035"/>
                <a:gd name="connsiteX177" fmla="*/ 268085 w 3226038"/>
                <a:gd name="connsiteY177" fmla="*/ 1185660 h 3027035"/>
                <a:gd name="connsiteX178" fmla="*/ 281857 w 3226038"/>
                <a:gd name="connsiteY178" fmla="*/ 1276902 h 3027035"/>
                <a:gd name="connsiteX179" fmla="*/ 517812 w 3226038"/>
                <a:gd name="connsiteY179" fmla="*/ 1465542 h 3027035"/>
                <a:gd name="connsiteX180" fmla="*/ 611355 w 3226038"/>
                <a:gd name="connsiteY180" fmla="*/ 1477295 h 3027035"/>
                <a:gd name="connsiteX181" fmla="*/ 611703 w 3226038"/>
                <a:gd name="connsiteY181" fmla="*/ 1480155 h 3027035"/>
                <a:gd name="connsiteX182" fmla="*/ 612118 w 3226038"/>
                <a:gd name="connsiteY182" fmla="*/ 1477866 h 3027035"/>
                <a:gd name="connsiteX183" fmla="*/ 662263 w 3226038"/>
                <a:gd name="connsiteY183" fmla="*/ 1427900 h 3027035"/>
                <a:gd name="connsiteX184" fmla="*/ 662059 w 3226038"/>
                <a:gd name="connsiteY184" fmla="*/ 1427220 h 3027035"/>
                <a:gd name="connsiteX185" fmla="*/ 661901 w 3226038"/>
                <a:gd name="connsiteY185" fmla="*/ 1426988 h 3027035"/>
                <a:gd name="connsiteX186" fmla="*/ 661951 w 3226038"/>
                <a:gd name="connsiteY186" fmla="*/ 1426862 h 3027035"/>
                <a:gd name="connsiteX187" fmla="*/ 652834 w 3226038"/>
                <a:gd name="connsiteY187" fmla="*/ 1396497 h 3027035"/>
                <a:gd name="connsiteX188" fmla="*/ 637570 w 3226038"/>
                <a:gd name="connsiteY188" fmla="*/ 1356501 h 3027035"/>
                <a:gd name="connsiteX189" fmla="*/ 842912 w 3226038"/>
                <a:gd name="connsiteY189" fmla="*/ 1018808 h 3027035"/>
                <a:gd name="connsiteX190" fmla="*/ 2516775 w 3226038"/>
                <a:gd name="connsiteY190" fmla="*/ 2091376 h 3027035"/>
                <a:gd name="connsiteX191" fmla="*/ 2238033 w 3226038"/>
                <a:gd name="connsiteY191" fmla="*/ 2334816 h 3027035"/>
                <a:gd name="connsiteX192" fmla="*/ 2189593 w 3226038"/>
                <a:gd name="connsiteY192" fmla="*/ 2248549 h 3027035"/>
                <a:gd name="connsiteX193" fmla="*/ 2516775 w 3226038"/>
                <a:gd name="connsiteY193" fmla="*/ 2091376 h 3027035"/>
                <a:gd name="connsiteX194" fmla="*/ 687254 w 3226038"/>
                <a:gd name="connsiteY194" fmla="*/ 678482 h 3027035"/>
                <a:gd name="connsiteX195" fmla="*/ 628419 w 3226038"/>
                <a:gd name="connsiteY195" fmla="*/ 1036658 h 3027035"/>
                <a:gd name="connsiteX196" fmla="*/ 532013 w 3226038"/>
                <a:gd name="connsiteY196" fmla="*/ 1014429 h 3027035"/>
                <a:gd name="connsiteX197" fmla="*/ 687254 w 3226038"/>
                <a:gd name="connsiteY197" fmla="*/ 678482 h 3027035"/>
                <a:gd name="connsiteX198" fmla="*/ 2205214 w 3226038"/>
                <a:gd name="connsiteY198" fmla="*/ 1800491 h 3027035"/>
                <a:gd name="connsiteX199" fmla="*/ 2255363 w 3226038"/>
                <a:gd name="connsiteY199" fmla="*/ 1871953 h 3027035"/>
                <a:gd name="connsiteX200" fmla="*/ 2466834 w 3226038"/>
                <a:gd name="connsiteY200" fmla="*/ 2042067 h 3027035"/>
                <a:gd name="connsiteX201" fmla="*/ 2319038 w 3226038"/>
                <a:gd name="connsiteY201" fmla="*/ 2093212 h 3027035"/>
                <a:gd name="connsiteX202" fmla="*/ 2156726 w 3226038"/>
                <a:gd name="connsiteY202" fmla="*/ 1968287 h 3027035"/>
                <a:gd name="connsiteX203" fmla="*/ 2119546 w 3226038"/>
                <a:gd name="connsiteY203" fmla="*/ 1914861 h 3027035"/>
                <a:gd name="connsiteX204" fmla="*/ 1058864 w 3226038"/>
                <a:gd name="connsiteY204" fmla="*/ 897328 h 3027035"/>
                <a:gd name="connsiteX205" fmla="*/ 973209 w 3226038"/>
                <a:gd name="connsiteY205" fmla="*/ 1011681 h 3027035"/>
                <a:gd name="connsiteX206" fmla="*/ 741092 w 3226038"/>
                <a:gd name="connsiteY206" fmla="*/ 868758 h 3027035"/>
                <a:gd name="connsiteX207" fmla="*/ 748615 w 3226038"/>
                <a:gd name="connsiteY207" fmla="*/ 712543 h 3027035"/>
                <a:gd name="connsiteX208" fmla="*/ 1058864 w 3226038"/>
                <a:gd name="connsiteY208" fmla="*/ 897328 h 3027035"/>
                <a:gd name="connsiteX209" fmla="*/ 1948708 w 3226038"/>
                <a:gd name="connsiteY209" fmla="*/ 1321566 h 3027035"/>
                <a:gd name="connsiteX210" fmla="*/ 2096045 w 3226038"/>
                <a:gd name="connsiteY210" fmla="*/ 1452158 h 3027035"/>
                <a:gd name="connsiteX211" fmla="*/ 1919841 w 3226038"/>
                <a:gd name="connsiteY211" fmla="*/ 1466554 h 3027035"/>
                <a:gd name="connsiteX212" fmla="*/ 1885365 w 3226038"/>
                <a:gd name="connsiteY212" fmla="*/ 1472861 h 3027035"/>
                <a:gd name="connsiteX213" fmla="*/ 1879629 w 3226038"/>
                <a:gd name="connsiteY213" fmla="*/ 1489302 h 3027035"/>
                <a:gd name="connsiteX214" fmla="*/ 1908915 w 3226038"/>
                <a:gd name="connsiteY214" fmla="*/ 1464113 h 3027035"/>
                <a:gd name="connsiteX215" fmla="*/ 1878082 w 3226038"/>
                <a:gd name="connsiteY215" fmla="*/ 1523336 h 3027035"/>
                <a:gd name="connsiteX216" fmla="*/ 1882487 w 3226038"/>
                <a:gd name="connsiteY216" fmla="*/ 1659934 h 3027035"/>
                <a:gd name="connsiteX217" fmla="*/ 1908811 w 3226038"/>
                <a:gd name="connsiteY217" fmla="*/ 1703873 h 3027035"/>
                <a:gd name="connsiteX218" fmla="*/ 1939526 w 3226038"/>
                <a:gd name="connsiteY218" fmla="*/ 1677454 h 3027035"/>
                <a:gd name="connsiteX219" fmla="*/ 1922727 w 3226038"/>
                <a:gd name="connsiteY219" fmla="*/ 1706694 h 3027035"/>
                <a:gd name="connsiteX220" fmla="*/ 1917366 w 3226038"/>
                <a:gd name="connsiteY220" fmla="*/ 1718150 h 3027035"/>
                <a:gd name="connsiteX221" fmla="*/ 1918838 w 3226038"/>
                <a:gd name="connsiteY221" fmla="*/ 1720608 h 3027035"/>
                <a:gd name="connsiteX222" fmla="*/ 1973972 w 3226038"/>
                <a:gd name="connsiteY222" fmla="*/ 1767825 h 3027035"/>
                <a:gd name="connsiteX223" fmla="*/ 2071636 w 3226038"/>
                <a:gd name="connsiteY223" fmla="*/ 1813568 h 3027035"/>
                <a:gd name="connsiteX224" fmla="*/ 2173989 w 3226038"/>
                <a:gd name="connsiteY224" fmla="*/ 1826528 h 3027035"/>
                <a:gd name="connsiteX225" fmla="*/ 2117479 w 3226038"/>
                <a:gd name="connsiteY225" fmla="*/ 1890255 h 3027035"/>
                <a:gd name="connsiteX226" fmla="*/ 2048930 w 3226038"/>
                <a:gd name="connsiteY226" fmla="*/ 1880940 h 3027035"/>
                <a:gd name="connsiteX227" fmla="*/ 1912220 w 3226038"/>
                <a:gd name="connsiteY227" fmla="*/ 1805984 h 3027035"/>
                <a:gd name="connsiteX228" fmla="*/ 1900395 w 3226038"/>
                <a:gd name="connsiteY228" fmla="*/ 1792735 h 3027035"/>
                <a:gd name="connsiteX229" fmla="*/ 1898516 w 3226038"/>
                <a:gd name="connsiteY229" fmla="*/ 1805424 h 3027035"/>
                <a:gd name="connsiteX230" fmla="*/ 2004583 w 3226038"/>
                <a:gd name="connsiteY230" fmla="*/ 1981166 h 3027035"/>
                <a:gd name="connsiteX231" fmla="*/ 2102247 w 3226038"/>
                <a:gd name="connsiteY231" fmla="*/ 2026909 h 3027035"/>
                <a:gd name="connsiteX232" fmla="*/ 2204600 w 3226038"/>
                <a:gd name="connsiteY232" fmla="*/ 2039869 h 3027035"/>
                <a:gd name="connsiteX233" fmla="*/ 2148090 w 3226038"/>
                <a:gd name="connsiteY233" fmla="*/ 2103596 h 3027035"/>
                <a:gd name="connsiteX234" fmla="*/ 2144005 w 3226038"/>
                <a:gd name="connsiteY234" fmla="*/ 2103041 h 3027035"/>
                <a:gd name="connsiteX235" fmla="*/ 2136123 w 3226038"/>
                <a:gd name="connsiteY235" fmla="*/ 2142932 h 3027035"/>
                <a:gd name="connsiteX236" fmla="*/ 1880081 w 3226038"/>
                <a:gd name="connsiteY236" fmla="*/ 2329702 h 3027035"/>
                <a:gd name="connsiteX237" fmla="*/ 1837407 w 3226038"/>
                <a:gd name="connsiteY237" fmla="*/ 2326300 h 3027035"/>
                <a:gd name="connsiteX238" fmla="*/ 1811492 w 3226038"/>
                <a:gd name="connsiteY238" fmla="*/ 2326128 h 3027035"/>
                <a:gd name="connsiteX239" fmla="*/ 1813930 w 3226038"/>
                <a:gd name="connsiteY239" fmla="*/ 2322872 h 3027035"/>
                <a:gd name="connsiteX240" fmla="*/ 1765779 w 3226038"/>
                <a:gd name="connsiteY240" fmla="*/ 2311874 h 3027035"/>
                <a:gd name="connsiteX241" fmla="*/ 1660705 w 3226038"/>
                <a:gd name="connsiteY241" fmla="*/ 2252690 h 3027035"/>
                <a:gd name="connsiteX242" fmla="*/ 1627276 w 3226038"/>
                <a:gd name="connsiteY242" fmla="*/ 2234380 h 3027035"/>
                <a:gd name="connsiteX243" fmla="*/ 1627573 w 3226038"/>
                <a:gd name="connsiteY243" fmla="*/ 1891126 h 3027035"/>
                <a:gd name="connsiteX244" fmla="*/ 1607040 w 3226038"/>
                <a:gd name="connsiteY244" fmla="*/ 1970917 h 3027035"/>
                <a:gd name="connsiteX245" fmla="*/ 1771834 w 3226038"/>
                <a:gd name="connsiteY245" fmla="*/ 2221675 h 3027035"/>
                <a:gd name="connsiteX246" fmla="*/ 1891816 w 3226038"/>
                <a:gd name="connsiteY246" fmla="*/ 2240499 h 3027035"/>
                <a:gd name="connsiteX247" fmla="*/ 2009321 w 3226038"/>
                <a:gd name="connsiteY247" fmla="*/ 2219514 h 3027035"/>
                <a:gd name="connsiteX248" fmla="*/ 1999139 w 3226038"/>
                <a:gd name="connsiteY248" fmla="*/ 2239396 h 3027035"/>
                <a:gd name="connsiteX249" fmla="*/ 1999567 w 3226038"/>
                <a:gd name="connsiteY249" fmla="*/ 2239296 h 3027035"/>
                <a:gd name="connsiteX250" fmla="*/ 2044414 w 3226038"/>
                <a:gd name="connsiteY250" fmla="*/ 2218349 h 3027035"/>
                <a:gd name="connsiteX251" fmla="*/ 2118423 w 3226038"/>
                <a:gd name="connsiteY251" fmla="*/ 2140793 h 3027035"/>
                <a:gd name="connsiteX252" fmla="*/ 2133501 w 3226038"/>
                <a:gd name="connsiteY252" fmla="*/ 2101613 h 3027035"/>
                <a:gd name="connsiteX253" fmla="*/ 2079542 w 3226038"/>
                <a:gd name="connsiteY253" fmla="*/ 2094281 h 3027035"/>
                <a:gd name="connsiteX254" fmla="*/ 1905884 w 3226038"/>
                <a:gd name="connsiteY254" fmla="*/ 1977931 h 3027035"/>
                <a:gd name="connsiteX255" fmla="*/ 1880896 w 3226038"/>
                <a:gd name="connsiteY255" fmla="*/ 1954633 h 3027035"/>
                <a:gd name="connsiteX256" fmla="*/ 1852220 w 3226038"/>
                <a:gd name="connsiteY256" fmla="*/ 1798502 h 3027035"/>
                <a:gd name="connsiteX257" fmla="*/ 1867058 w 3226038"/>
                <a:gd name="connsiteY257" fmla="*/ 1756931 h 3027035"/>
                <a:gd name="connsiteX258" fmla="*/ 1850284 w 3226038"/>
                <a:gd name="connsiteY258" fmla="*/ 1741292 h 3027035"/>
                <a:gd name="connsiteX259" fmla="*/ 1828755 w 3226038"/>
                <a:gd name="connsiteY259" fmla="*/ 1697853 h 3027035"/>
                <a:gd name="connsiteX260" fmla="*/ 1817427 w 3226038"/>
                <a:gd name="connsiteY260" fmla="*/ 1628566 h 3027035"/>
                <a:gd name="connsiteX261" fmla="*/ 1795832 w 3226038"/>
                <a:gd name="connsiteY261" fmla="*/ 1673156 h 3027035"/>
                <a:gd name="connsiteX262" fmla="*/ 1557706 w 3226038"/>
                <a:gd name="connsiteY262" fmla="*/ 1787085 h 3027035"/>
                <a:gd name="connsiteX263" fmla="*/ 1509266 w 3226038"/>
                <a:gd name="connsiteY263" fmla="*/ 1700819 h 3027035"/>
                <a:gd name="connsiteX264" fmla="*/ 1800941 w 3226038"/>
                <a:gd name="connsiteY264" fmla="*/ 1621248 h 3027035"/>
                <a:gd name="connsiteX265" fmla="*/ 1813578 w 3226038"/>
                <a:gd name="connsiteY265" fmla="*/ 1599019 h 3027035"/>
                <a:gd name="connsiteX266" fmla="*/ 1819910 w 3226038"/>
                <a:gd name="connsiteY266" fmla="*/ 1600565 h 3027035"/>
                <a:gd name="connsiteX267" fmla="*/ 1821608 w 3226038"/>
                <a:gd name="connsiteY267" fmla="*/ 1585161 h 3027035"/>
                <a:gd name="connsiteX268" fmla="*/ 1823154 w 3226038"/>
                <a:gd name="connsiteY268" fmla="*/ 1580831 h 3027035"/>
                <a:gd name="connsiteX269" fmla="*/ 1792216 w 3226038"/>
                <a:gd name="connsiteY269" fmla="*/ 1559883 h 3027035"/>
                <a:gd name="connsiteX270" fmla="*/ 1717932 w 3226038"/>
                <a:gd name="connsiteY270" fmla="*/ 1500968 h 3027035"/>
                <a:gd name="connsiteX271" fmla="*/ 1748406 w 3226038"/>
                <a:gd name="connsiteY271" fmla="*/ 1490472 h 3027035"/>
                <a:gd name="connsiteX272" fmla="*/ 1926827 w 3226038"/>
                <a:gd name="connsiteY272" fmla="*/ 1363489 h 3027035"/>
                <a:gd name="connsiteX273" fmla="*/ 1948708 w 3226038"/>
                <a:gd name="connsiteY273" fmla="*/ 1321566 h 3027035"/>
                <a:gd name="connsiteX274" fmla="*/ 868204 w 3226038"/>
                <a:gd name="connsiteY274" fmla="*/ 327279 h 3027035"/>
                <a:gd name="connsiteX275" fmla="*/ 839290 w 3226038"/>
                <a:gd name="connsiteY275" fmla="*/ 396067 h 3027035"/>
                <a:gd name="connsiteX276" fmla="*/ 968231 w 3226038"/>
                <a:gd name="connsiteY276" fmla="*/ 659259 h 3027035"/>
                <a:gd name="connsiteX277" fmla="*/ 1200860 w 3226038"/>
                <a:gd name="connsiteY277" fmla="*/ 706168 h 3027035"/>
                <a:gd name="connsiteX278" fmla="*/ 1143757 w 3226038"/>
                <a:gd name="connsiteY278" fmla="*/ 782404 h 3027035"/>
                <a:gd name="connsiteX279" fmla="*/ 858125 w 3226038"/>
                <a:gd name="connsiteY279" fmla="*/ 664851 h 3027035"/>
                <a:gd name="connsiteX280" fmla="*/ 828202 w 3226038"/>
                <a:gd name="connsiteY280" fmla="*/ 641247 h 3027035"/>
                <a:gd name="connsiteX281" fmla="*/ 868204 w 3226038"/>
                <a:gd name="connsiteY281" fmla="*/ 327279 h 3027035"/>
                <a:gd name="connsiteX282" fmla="*/ 2657066 w 3226038"/>
                <a:gd name="connsiteY282" fmla="*/ 1197247 h 3027035"/>
                <a:gd name="connsiteX283" fmla="*/ 2663296 w 3226038"/>
                <a:gd name="connsiteY283" fmla="*/ 1206222 h 3027035"/>
                <a:gd name="connsiteX284" fmla="*/ 2650270 w 3226038"/>
                <a:gd name="connsiteY284" fmla="*/ 1206320 h 3027035"/>
                <a:gd name="connsiteX285" fmla="*/ 3030338 w 3226038"/>
                <a:gd name="connsiteY285" fmla="*/ 1431166 h 3027035"/>
                <a:gd name="connsiteX286" fmla="*/ 2903938 w 3226038"/>
                <a:gd name="connsiteY286" fmla="*/ 1579263 h 3027035"/>
                <a:gd name="connsiteX287" fmla="*/ 2811168 w 3226038"/>
                <a:gd name="connsiteY287" fmla="*/ 1587131 h 3027035"/>
                <a:gd name="connsiteX288" fmla="*/ 2775539 w 3226038"/>
                <a:gd name="connsiteY288" fmla="*/ 1575913 h 3027035"/>
                <a:gd name="connsiteX289" fmla="*/ 2614417 w 3226038"/>
                <a:gd name="connsiteY289" fmla="*/ 1527673 h 3027035"/>
                <a:gd name="connsiteX290" fmla="*/ 2474755 w 3226038"/>
                <a:gd name="connsiteY290" fmla="*/ 1440641 h 3027035"/>
                <a:gd name="connsiteX291" fmla="*/ 2543000 w 3226038"/>
                <a:gd name="connsiteY291" fmla="*/ 1349530 h 3027035"/>
                <a:gd name="connsiteX292" fmla="*/ 2704508 w 3226038"/>
                <a:gd name="connsiteY292" fmla="*/ 1424676 h 3027035"/>
                <a:gd name="connsiteX293" fmla="*/ 2882339 w 3226038"/>
                <a:gd name="connsiteY293" fmla="*/ 1461929 h 3027035"/>
                <a:gd name="connsiteX294" fmla="*/ 3030338 w 3226038"/>
                <a:gd name="connsiteY294" fmla="*/ 1431166 h 3027035"/>
                <a:gd name="connsiteX295" fmla="*/ 1176421 w 3226038"/>
                <a:gd name="connsiteY295" fmla="*/ 0 h 3027035"/>
                <a:gd name="connsiteX296" fmla="*/ 1188515 w 3226038"/>
                <a:gd name="connsiteY296" fmla="*/ 150678 h 3027035"/>
                <a:gd name="connsiteX297" fmla="*/ 1394438 w 3226038"/>
                <a:gd name="connsiteY297" fmla="*/ 447731 h 3027035"/>
                <a:gd name="connsiteX298" fmla="*/ 1326486 w 3226038"/>
                <a:gd name="connsiteY298" fmla="*/ 538450 h 3027035"/>
                <a:gd name="connsiteX299" fmla="*/ 1109160 w 3226038"/>
                <a:gd name="connsiteY299" fmla="*/ 285219 h 3027035"/>
                <a:gd name="connsiteX300" fmla="*/ 1088376 w 3226038"/>
                <a:gd name="connsiteY300" fmla="*/ 254181 h 3027035"/>
                <a:gd name="connsiteX301" fmla="*/ 1069841 w 3226038"/>
                <a:gd name="connsiteY301" fmla="*/ 162942 h 3027035"/>
                <a:gd name="connsiteX302" fmla="*/ 1176421 w 3226038"/>
                <a:gd name="connsiteY302" fmla="*/ 0 h 3027035"/>
                <a:gd name="connsiteX303" fmla="*/ 2074059 w 3226038"/>
                <a:gd name="connsiteY303" fmla="*/ 622382 h 3027035"/>
                <a:gd name="connsiteX304" fmla="*/ 2039980 w 3226038"/>
                <a:gd name="connsiteY304" fmla="*/ 655169 h 3027035"/>
                <a:gd name="connsiteX305" fmla="*/ 1968289 w 3226038"/>
                <a:gd name="connsiteY305" fmla="*/ 862097 h 3027035"/>
                <a:gd name="connsiteX306" fmla="*/ 1966785 w 3226038"/>
                <a:gd name="connsiteY306" fmla="*/ 894292 h 3027035"/>
                <a:gd name="connsiteX307" fmla="*/ 1889360 w 3226038"/>
                <a:gd name="connsiteY307" fmla="*/ 839571 h 3027035"/>
                <a:gd name="connsiteX308" fmla="*/ 1874609 w 3226038"/>
                <a:gd name="connsiteY308" fmla="*/ 827382 h 3027035"/>
                <a:gd name="connsiteX309" fmla="*/ 1876383 w 3226038"/>
                <a:gd name="connsiteY309" fmla="*/ 836472 h 3027035"/>
                <a:gd name="connsiteX310" fmla="*/ 1856444 w 3226038"/>
                <a:gd name="connsiteY310" fmla="*/ 910904 h 3027035"/>
                <a:gd name="connsiteX311" fmla="*/ 1857429 w 3226038"/>
                <a:gd name="connsiteY311" fmla="*/ 965196 h 3027035"/>
                <a:gd name="connsiteX312" fmla="*/ 2016558 w 3226038"/>
                <a:gd name="connsiteY312" fmla="*/ 1064158 h 3027035"/>
                <a:gd name="connsiteX313" fmla="*/ 2112556 w 3226038"/>
                <a:gd name="connsiteY313" fmla="*/ 1040858 h 3027035"/>
                <a:gd name="connsiteX314" fmla="*/ 2148781 w 3226038"/>
                <a:gd name="connsiteY314" fmla="*/ 1089413 h 3027035"/>
                <a:gd name="connsiteX315" fmla="*/ 2161420 w 3226038"/>
                <a:gd name="connsiteY315" fmla="*/ 1196466 h 3027035"/>
                <a:gd name="connsiteX316" fmla="*/ 2445423 w 3226038"/>
                <a:gd name="connsiteY316" fmla="*/ 1454419 h 3027035"/>
                <a:gd name="connsiteX317" fmla="*/ 2469057 w 3226038"/>
                <a:gd name="connsiteY317" fmla="*/ 1472121 h 3027035"/>
                <a:gd name="connsiteX318" fmla="*/ 2410394 w 3226038"/>
                <a:gd name="connsiteY318" fmla="*/ 1490064 h 3027035"/>
                <a:gd name="connsiteX319" fmla="*/ 2337107 w 3226038"/>
                <a:gd name="connsiteY319" fmla="*/ 1581550 h 3027035"/>
                <a:gd name="connsiteX320" fmla="*/ 2342804 w 3226038"/>
                <a:gd name="connsiteY320" fmla="*/ 1616802 h 3027035"/>
                <a:gd name="connsiteX321" fmla="*/ 2347317 w 3226038"/>
                <a:gd name="connsiteY321" fmla="*/ 1610776 h 3027035"/>
                <a:gd name="connsiteX322" fmla="*/ 2381405 w 3226038"/>
                <a:gd name="connsiteY322" fmla="*/ 1711111 h 3027035"/>
                <a:gd name="connsiteX323" fmla="*/ 2430032 w 3226038"/>
                <a:gd name="connsiteY323" fmla="*/ 1781159 h 3027035"/>
                <a:gd name="connsiteX324" fmla="*/ 2456217 w 3226038"/>
                <a:gd name="connsiteY324" fmla="*/ 1816330 h 3027035"/>
                <a:gd name="connsiteX325" fmla="*/ 2745046 w 3226038"/>
                <a:gd name="connsiteY325" fmla="*/ 1866063 h 3027035"/>
                <a:gd name="connsiteX326" fmla="*/ 2802929 w 3226038"/>
                <a:gd name="connsiteY326" fmla="*/ 1818974 h 3027035"/>
                <a:gd name="connsiteX327" fmla="*/ 2512876 w 3226038"/>
                <a:gd name="connsiteY327" fmla="*/ 1945644 h 3027035"/>
                <a:gd name="connsiteX328" fmla="*/ 2481810 w 3226038"/>
                <a:gd name="connsiteY328" fmla="*/ 1923566 h 3027035"/>
                <a:gd name="connsiteX329" fmla="*/ 2315751 w 3226038"/>
                <a:gd name="connsiteY329" fmla="*/ 1759853 h 3027035"/>
                <a:gd name="connsiteX330" fmla="*/ 2311255 w 3226038"/>
                <a:gd name="connsiteY330" fmla="*/ 1747006 h 3027035"/>
                <a:gd name="connsiteX331" fmla="*/ 2286633 w 3226038"/>
                <a:gd name="connsiteY331" fmla="*/ 1691311 h 3027035"/>
                <a:gd name="connsiteX332" fmla="*/ 2299909 w 3226038"/>
                <a:gd name="connsiteY332" fmla="*/ 1497752 h 3027035"/>
                <a:gd name="connsiteX333" fmla="*/ 2206345 w 3226038"/>
                <a:gd name="connsiteY333" fmla="*/ 1452662 h 3027035"/>
                <a:gd name="connsiteX334" fmla="*/ 2072269 w 3226038"/>
                <a:gd name="connsiteY334" fmla="*/ 1201093 h 3027035"/>
                <a:gd name="connsiteX335" fmla="*/ 2023472 w 3226038"/>
                <a:gd name="connsiteY335" fmla="*/ 1155022 h 3027035"/>
                <a:gd name="connsiteX336" fmla="*/ 1812353 w 3226038"/>
                <a:gd name="connsiteY336" fmla="*/ 1082572 h 3027035"/>
                <a:gd name="connsiteX337" fmla="*/ 1471695 w 3226038"/>
                <a:gd name="connsiteY337" fmla="*/ 1113080 h 3027035"/>
                <a:gd name="connsiteX338" fmla="*/ 1442475 w 3226038"/>
                <a:gd name="connsiteY338" fmla="*/ 1155537 h 3027035"/>
                <a:gd name="connsiteX339" fmla="*/ 1417413 w 3226038"/>
                <a:gd name="connsiteY339" fmla="*/ 1241357 h 3027035"/>
                <a:gd name="connsiteX340" fmla="*/ 1423265 w 3226038"/>
                <a:gd name="connsiteY340" fmla="*/ 1362666 h 3027035"/>
                <a:gd name="connsiteX341" fmla="*/ 1654912 w 3226038"/>
                <a:gd name="connsiteY341" fmla="*/ 1553391 h 3027035"/>
                <a:gd name="connsiteX342" fmla="*/ 1736445 w 3226038"/>
                <a:gd name="connsiteY342" fmla="*/ 1541531 h 3027035"/>
                <a:gd name="connsiteX343" fmla="*/ 1467866 w 3226038"/>
                <a:gd name="connsiteY343" fmla="*/ 1564711 h 3027035"/>
                <a:gd name="connsiteX344" fmla="*/ 1462696 w 3226038"/>
                <a:gd name="connsiteY344" fmla="*/ 1561492 h 3027035"/>
                <a:gd name="connsiteX345" fmla="*/ 1457674 w 3226038"/>
                <a:gd name="connsiteY345" fmla="*/ 1588601 h 3027035"/>
                <a:gd name="connsiteX346" fmla="*/ 1199754 w 3226038"/>
                <a:gd name="connsiteY346" fmla="*/ 1781972 h 3027035"/>
                <a:gd name="connsiteX347" fmla="*/ 1157080 w 3226038"/>
                <a:gd name="connsiteY347" fmla="*/ 1778569 h 3027035"/>
                <a:gd name="connsiteX348" fmla="*/ 1131165 w 3226038"/>
                <a:gd name="connsiteY348" fmla="*/ 1778397 h 3027035"/>
                <a:gd name="connsiteX349" fmla="*/ 1188760 w 3226038"/>
                <a:gd name="connsiteY349" fmla="*/ 1701505 h 3027035"/>
                <a:gd name="connsiteX350" fmla="*/ 1273118 w 3226038"/>
                <a:gd name="connsiteY350" fmla="*/ 1702298 h 3027035"/>
                <a:gd name="connsiteX351" fmla="*/ 1364088 w 3226038"/>
                <a:gd name="connsiteY351" fmla="*/ 1670618 h 3027035"/>
                <a:gd name="connsiteX352" fmla="*/ 1443789 w 3226038"/>
                <a:gd name="connsiteY352" fmla="*/ 1581441 h 3027035"/>
                <a:gd name="connsiteX353" fmla="*/ 1452947 w 3226038"/>
                <a:gd name="connsiteY353" fmla="*/ 1555423 h 3027035"/>
                <a:gd name="connsiteX354" fmla="*/ 1434181 w 3226038"/>
                <a:gd name="connsiteY354" fmla="*/ 1543741 h 3027035"/>
                <a:gd name="connsiteX355" fmla="*/ 1395137 w 3226038"/>
                <a:gd name="connsiteY355" fmla="*/ 1505029 h 3027035"/>
                <a:gd name="connsiteX356" fmla="*/ 1380516 w 3226038"/>
                <a:gd name="connsiteY356" fmla="*/ 1469830 h 3027035"/>
                <a:gd name="connsiteX357" fmla="*/ 1332937 w 3226038"/>
                <a:gd name="connsiteY357" fmla="*/ 1359016 h 3027035"/>
                <a:gd name="connsiteX358" fmla="*/ 1331626 w 3226038"/>
                <a:gd name="connsiteY358" fmla="*/ 1347874 h 3027035"/>
                <a:gd name="connsiteX359" fmla="*/ 1272780 w 3226038"/>
                <a:gd name="connsiteY359" fmla="*/ 1404764 h 3027035"/>
                <a:gd name="connsiteX360" fmla="*/ 1193860 w 3226038"/>
                <a:gd name="connsiteY360" fmla="*/ 1391893 h 3027035"/>
                <a:gd name="connsiteX361" fmla="*/ 1008134 w 3226038"/>
                <a:gd name="connsiteY361" fmla="*/ 1250070 h 3027035"/>
                <a:gd name="connsiteX362" fmla="*/ 982412 w 3226038"/>
                <a:gd name="connsiteY362" fmla="*/ 1221942 h 3027035"/>
                <a:gd name="connsiteX363" fmla="*/ 1093583 w 3226038"/>
                <a:gd name="connsiteY363" fmla="*/ 897188 h 3027035"/>
                <a:gd name="connsiteX364" fmla="*/ 1048374 w 3226038"/>
                <a:gd name="connsiteY364" fmla="*/ 966069 h 3027035"/>
                <a:gd name="connsiteX365" fmla="*/ 1123324 w 3226038"/>
                <a:gd name="connsiteY365" fmla="*/ 1256619 h 3027035"/>
                <a:gd name="connsiteX366" fmla="*/ 1230792 w 3226038"/>
                <a:gd name="connsiteY366" fmla="*/ 1313193 h 3027035"/>
                <a:gd name="connsiteX367" fmla="*/ 1329324 w 3226038"/>
                <a:gd name="connsiteY367" fmla="*/ 1328309 h 3027035"/>
                <a:gd name="connsiteX368" fmla="*/ 1326119 w 3226038"/>
                <a:gd name="connsiteY368" fmla="*/ 1301081 h 3027035"/>
                <a:gd name="connsiteX369" fmla="*/ 1330478 w 3226038"/>
                <a:gd name="connsiteY369" fmla="*/ 1241565 h 3027035"/>
                <a:gd name="connsiteX370" fmla="*/ 1347395 w 3226038"/>
                <a:gd name="connsiteY370" fmla="*/ 1181539 h 3027035"/>
                <a:gd name="connsiteX371" fmla="*/ 1289273 w 3226038"/>
                <a:gd name="connsiteY371" fmla="*/ 1135853 h 3027035"/>
                <a:gd name="connsiteX372" fmla="*/ 1231511 w 3226038"/>
                <a:gd name="connsiteY372" fmla="*/ 1069976 h 3027035"/>
                <a:gd name="connsiteX373" fmla="*/ 1254367 w 3226038"/>
                <a:gd name="connsiteY373" fmla="*/ 1063295 h 3027035"/>
                <a:gd name="connsiteX374" fmla="*/ 1356051 w 3226038"/>
                <a:gd name="connsiteY374" fmla="*/ 994271 h 3027035"/>
                <a:gd name="connsiteX375" fmla="*/ 1316957 w 3226038"/>
                <a:gd name="connsiteY375" fmla="*/ 925715 h 3027035"/>
                <a:gd name="connsiteX376" fmla="*/ 1297765 w 3226038"/>
                <a:gd name="connsiteY376" fmla="*/ 883688 h 3027035"/>
                <a:gd name="connsiteX377" fmla="*/ 1289903 w 3226038"/>
                <a:gd name="connsiteY377" fmla="*/ 841227 h 3027035"/>
                <a:gd name="connsiteX378" fmla="*/ 1324580 w 3226038"/>
                <a:gd name="connsiteY378" fmla="*/ 794932 h 3027035"/>
                <a:gd name="connsiteX379" fmla="*/ 1324878 w 3226038"/>
                <a:gd name="connsiteY379" fmla="*/ 795979 h 3027035"/>
                <a:gd name="connsiteX380" fmla="*/ 1400007 w 3226038"/>
                <a:gd name="connsiteY380" fmla="*/ 911757 h 3027035"/>
                <a:gd name="connsiteX381" fmla="*/ 1615887 w 3226038"/>
                <a:gd name="connsiteY381" fmla="*/ 984205 h 3027035"/>
                <a:gd name="connsiteX382" fmla="*/ 1841277 w 3226038"/>
                <a:gd name="connsiteY382" fmla="*/ 840131 h 3027035"/>
                <a:gd name="connsiteX383" fmla="*/ 1849521 w 3226038"/>
                <a:gd name="connsiteY383" fmla="*/ 806651 h 3027035"/>
                <a:gd name="connsiteX384" fmla="*/ 1816219 w 3226038"/>
                <a:gd name="connsiteY384" fmla="*/ 779132 h 3027035"/>
                <a:gd name="connsiteX385" fmla="*/ 1946679 w 3226038"/>
                <a:gd name="connsiteY385" fmla="*/ 725712 h 3027035"/>
                <a:gd name="connsiteX386" fmla="*/ 1943038 w 3226038"/>
                <a:gd name="connsiteY386" fmla="*/ 690853 h 3027035"/>
                <a:gd name="connsiteX387" fmla="*/ 1907308 w 3226038"/>
                <a:gd name="connsiteY387" fmla="*/ 517710 h 3027035"/>
                <a:gd name="connsiteX388" fmla="*/ 2074059 w 3226038"/>
                <a:gd name="connsiteY388" fmla="*/ 622382 h 3027035"/>
                <a:gd name="connsiteX389" fmla="*/ 3226038 w 3226038"/>
                <a:gd name="connsiteY389" fmla="*/ 1170010 h 3027035"/>
                <a:gd name="connsiteX390" fmla="*/ 3039800 w 3226038"/>
                <a:gd name="connsiteY390" fmla="*/ 1363835 h 3027035"/>
                <a:gd name="connsiteX391" fmla="*/ 2986179 w 3226038"/>
                <a:gd name="connsiteY391" fmla="*/ 1265779 h 3027035"/>
                <a:gd name="connsiteX392" fmla="*/ 3226038 w 3226038"/>
                <a:gd name="connsiteY392" fmla="*/ 1170010 h 3027035"/>
                <a:gd name="connsiteX393" fmla="*/ 2599109 w 3226038"/>
                <a:gd name="connsiteY393" fmla="*/ 557336 h 3027035"/>
                <a:gd name="connsiteX394" fmla="*/ 2605711 w 3226038"/>
                <a:gd name="connsiteY394" fmla="*/ 567191 h 3027035"/>
                <a:gd name="connsiteX395" fmla="*/ 2491393 w 3226038"/>
                <a:gd name="connsiteY395" fmla="*/ 846915 h 3027035"/>
                <a:gd name="connsiteX396" fmla="*/ 2621619 w 3226038"/>
                <a:gd name="connsiteY396" fmla="*/ 1033715 h 3027035"/>
                <a:gd name="connsiteX397" fmla="*/ 2753852 w 3226038"/>
                <a:gd name="connsiteY397" fmla="*/ 1073258 h 3027035"/>
                <a:gd name="connsiteX398" fmla="*/ 2785478 w 3226038"/>
                <a:gd name="connsiteY398" fmla="*/ 1080287 h 3027035"/>
                <a:gd name="connsiteX399" fmla="*/ 2631577 w 3226038"/>
                <a:gd name="connsiteY399" fmla="*/ 1117339 h 3027035"/>
                <a:gd name="connsiteX400" fmla="*/ 2554794 w 3226038"/>
                <a:gd name="connsiteY400" fmla="*/ 1099098 h 3027035"/>
                <a:gd name="connsiteX401" fmla="*/ 2517147 w 3226038"/>
                <a:gd name="connsiteY401" fmla="*/ 1216089 h 3027035"/>
                <a:gd name="connsiteX402" fmla="*/ 2517162 w 3226038"/>
                <a:gd name="connsiteY402" fmla="*/ 1239901 h 3027035"/>
                <a:gd name="connsiteX403" fmla="*/ 2437701 w 3226038"/>
                <a:gd name="connsiteY403" fmla="*/ 1202993 h 3027035"/>
                <a:gd name="connsiteX404" fmla="*/ 2308110 w 3226038"/>
                <a:gd name="connsiteY404" fmla="*/ 1120205 h 3027035"/>
                <a:gd name="connsiteX405" fmla="*/ 2309631 w 3226038"/>
                <a:gd name="connsiteY405" fmla="*/ 1116584 h 3027035"/>
                <a:gd name="connsiteX406" fmla="*/ 2313249 w 3226038"/>
                <a:gd name="connsiteY406" fmla="*/ 1113344 h 3027035"/>
                <a:gd name="connsiteX407" fmla="*/ 2341752 w 3226038"/>
                <a:gd name="connsiteY407" fmla="*/ 686035 h 3027035"/>
                <a:gd name="connsiteX408" fmla="*/ 2212861 w 3226038"/>
                <a:gd name="connsiteY408" fmla="*/ 503806 h 3027035"/>
                <a:gd name="connsiteX409" fmla="*/ 2154928 w 3226038"/>
                <a:gd name="connsiteY409" fmla="*/ 469932 h 3027035"/>
                <a:gd name="connsiteX410" fmla="*/ 1875809 w 3226038"/>
                <a:gd name="connsiteY410" fmla="*/ 412002 h 3027035"/>
                <a:gd name="connsiteX411" fmla="*/ 1806230 w 3226038"/>
                <a:gd name="connsiteY411" fmla="*/ 334892 h 3027035"/>
                <a:gd name="connsiteX412" fmla="*/ 1556710 w 3226038"/>
                <a:gd name="connsiteY412" fmla="*/ 393148 h 3027035"/>
                <a:gd name="connsiteX413" fmla="*/ 1495496 w 3226038"/>
                <a:gd name="connsiteY413" fmla="*/ 288983 h 3027035"/>
                <a:gd name="connsiteX414" fmla="*/ 1715354 w 3226038"/>
                <a:gd name="connsiteY414" fmla="*/ 322756 h 3027035"/>
                <a:gd name="connsiteX415" fmla="*/ 1782541 w 3226038"/>
                <a:gd name="connsiteY415" fmla="*/ 226703 h 3027035"/>
                <a:gd name="connsiteX416" fmla="*/ 1783266 w 3226038"/>
                <a:gd name="connsiteY416" fmla="*/ 165361 h 3027035"/>
                <a:gd name="connsiteX417" fmla="*/ 1806899 w 3226038"/>
                <a:gd name="connsiteY417" fmla="*/ 183063 h 3027035"/>
                <a:gd name="connsiteX418" fmla="*/ 2134301 w 3226038"/>
                <a:gd name="connsiteY418" fmla="*/ 383077 h 3027035"/>
                <a:gd name="connsiteX419" fmla="*/ 2240589 w 3226038"/>
                <a:gd name="connsiteY419" fmla="*/ 365104 h 3027035"/>
                <a:gd name="connsiteX420" fmla="*/ 2297370 w 3226038"/>
                <a:gd name="connsiteY420" fmla="*/ 386215 h 3027035"/>
                <a:gd name="connsiteX421" fmla="*/ 2302004 w 3226038"/>
                <a:gd name="connsiteY421" fmla="*/ 484891 h 3027035"/>
                <a:gd name="connsiteX422" fmla="*/ 2441717 w 3226038"/>
                <a:gd name="connsiteY422" fmla="*/ 609774 h 3027035"/>
                <a:gd name="connsiteX423" fmla="*/ 2494096 w 3226038"/>
                <a:gd name="connsiteY423" fmla="*/ 595453 h 3027035"/>
                <a:gd name="connsiteX424" fmla="*/ 2586652 w 3226038"/>
                <a:gd name="connsiteY424" fmla="*/ 552914 h 3027035"/>
                <a:gd name="connsiteX425" fmla="*/ 2599109 w 3226038"/>
                <a:gd name="connsiteY425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31694 w 3226038"/>
                <a:gd name="connsiteY149" fmla="*/ 2827369 h 3027035"/>
                <a:gd name="connsiteX150" fmla="*/ 1245598 w 3226038"/>
                <a:gd name="connsiteY150" fmla="*/ 2824694 h 3027035"/>
                <a:gd name="connsiteX151" fmla="*/ 1314357 w 3226038"/>
                <a:gd name="connsiteY151" fmla="*/ 2805982 h 3027035"/>
                <a:gd name="connsiteX152" fmla="*/ 1582565 w 3226038"/>
                <a:gd name="connsiteY152" fmla="*/ 2947668 h 3027035"/>
                <a:gd name="connsiteX153" fmla="*/ 1872394 w 3226038"/>
                <a:gd name="connsiteY153" fmla="*/ 2840437 h 3027035"/>
                <a:gd name="connsiteX154" fmla="*/ 1765658 w 3226038"/>
                <a:gd name="connsiteY154" fmla="*/ 2986896 h 3027035"/>
                <a:gd name="connsiteX155" fmla="*/ 1559806 w 3226038"/>
                <a:gd name="connsiteY155" fmla="*/ 3024598 h 3027035"/>
                <a:gd name="connsiteX156" fmla="*/ 1323343 w 3226038"/>
                <a:gd name="connsiteY156" fmla="*/ 2933795 h 3027035"/>
                <a:gd name="connsiteX157" fmla="*/ 1018886 w 3226038"/>
                <a:gd name="connsiteY157" fmla="*/ 2795305 h 3027035"/>
                <a:gd name="connsiteX158" fmla="*/ 970675 w 3226038"/>
                <a:gd name="connsiteY158" fmla="*/ 2772285 h 3027035"/>
                <a:gd name="connsiteX159" fmla="*/ 620567 w 3226038"/>
                <a:gd name="connsiteY159" fmla="*/ 2513611 h 3027035"/>
                <a:gd name="connsiteX160" fmla="*/ 512110 w 3226038"/>
                <a:gd name="connsiteY160" fmla="*/ 2412141 h 3027035"/>
                <a:gd name="connsiteX161" fmla="*/ 309550 w 3226038"/>
                <a:gd name="connsiteY161" fmla="*/ 2318730 h 3027035"/>
                <a:gd name="connsiteX162" fmla="*/ 271890 w 3226038"/>
                <a:gd name="connsiteY162" fmla="*/ 2103679 h 3027035"/>
                <a:gd name="connsiteX163" fmla="*/ 197030 w 3226038"/>
                <a:gd name="connsiteY163" fmla="*/ 2025682 h 3027035"/>
                <a:gd name="connsiteX164" fmla="*/ 42961 w 3226038"/>
                <a:gd name="connsiteY164" fmla="*/ 1878648 h 3027035"/>
                <a:gd name="connsiteX165" fmla="*/ 10241 w 3226038"/>
                <a:gd name="connsiteY165" fmla="*/ 1645877 h 3027035"/>
                <a:gd name="connsiteX166" fmla="*/ 149602 w 3226038"/>
                <a:gd name="connsiteY166" fmla="*/ 1507488 h 3027035"/>
                <a:gd name="connsiteX167" fmla="*/ 69504 w 3226038"/>
                <a:gd name="connsiteY167" fmla="*/ 1674797 h 3027035"/>
                <a:gd name="connsiteX168" fmla="*/ 279249 w 3226038"/>
                <a:gd name="connsiteY168" fmla="*/ 1988992 h 3027035"/>
                <a:gd name="connsiteX169" fmla="*/ 316193 w 3226038"/>
                <a:gd name="connsiteY169" fmla="*/ 1991729 h 3027035"/>
                <a:gd name="connsiteX170" fmla="*/ 319053 w 3226038"/>
                <a:gd name="connsiteY170" fmla="*/ 1985609 h 3027035"/>
                <a:gd name="connsiteX171" fmla="*/ 307569 w 3226038"/>
                <a:gd name="connsiteY171" fmla="*/ 1949900 h 3027035"/>
                <a:gd name="connsiteX172" fmla="*/ 306486 w 3226038"/>
                <a:gd name="connsiteY172" fmla="*/ 1940694 h 3027035"/>
                <a:gd name="connsiteX173" fmla="*/ 302243 w 3226038"/>
                <a:gd name="connsiteY173" fmla="*/ 1937639 h 3027035"/>
                <a:gd name="connsiteX174" fmla="*/ 294636 w 3226038"/>
                <a:gd name="connsiteY174" fmla="*/ 1920784 h 3027035"/>
                <a:gd name="connsiteX175" fmla="*/ 293312 w 3226038"/>
                <a:gd name="connsiteY175" fmla="*/ 1627034 h 3027035"/>
                <a:gd name="connsiteX176" fmla="*/ 380880 w 3226038"/>
                <a:gd name="connsiteY176" fmla="*/ 1526015 h 3027035"/>
                <a:gd name="connsiteX177" fmla="*/ 329214 w 3226038"/>
                <a:gd name="connsiteY177" fmla="*/ 1459943 h 3027035"/>
                <a:gd name="connsiteX178" fmla="*/ 321211 w 3226038"/>
                <a:gd name="connsiteY178" fmla="*/ 1456328 h 3027035"/>
                <a:gd name="connsiteX179" fmla="*/ 268085 w 3226038"/>
                <a:gd name="connsiteY179" fmla="*/ 1185660 h 3027035"/>
                <a:gd name="connsiteX180" fmla="*/ 281857 w 3226038"/>
                <a:gd name="connsiteY180" fmla="*/ 1276902 h 3027035"/>
                <a:gd name="connsiteX181" fmla="*/ 517812 w 3226038"/>
                <a:gd name="connsiteY181" fmla="*/ 1465542 h 3027035"/>
                <a:gd name="connsiteX182" fmla="*/ 611355 w 3226038"/>
                <a:gd name="connsiteY182" fmla="*/ 1477295 h 3027035"/>
                <a:gd name="connsiteX183" fmla="*/ 611703 w 3226038"/>
                <a:gd name="connsiteY183" fmla="*/ 1480155 h 3027035"/>
                <a:gd name="connsiteX184" fmla="*/ 612118 w 3226038"/>
                <a:gd name="connsiteY184" fmla="*/ 1477866 h 3027035"/>
                <a:gd name="connsiteX185" fmla="*/ 662263 w 3226038"/>
                <a:gd name="connsiteY185" fmla="*/ 1427900 h 3027035"/>
                <a:gd name="connsiteX186" fmla="*/ 662059 w 3226038"/>
                <a:gd name="connsiteY186" fmla="*/ 1427220 h 3027035"/>
                <a:gd name="connsiteX187" fmla="*/ 661901 w 3226038"/>
                <a:gd name="connsiteY187" fmla="*/ 1426988 h 3027035"/>
                <a:gd name="connsiteX188" fmla="*/ 661951 w 3226038"/>
                <a:gd name="connsiteY188" fmla="*/ 1426862 h 3027035"/>
                <a:gd name="connsiteX189" fmla="*/ 652834 w 3226038"/>
                <a:gd name="connsiteY189" fmla="*/ 1396497 h 3027035"/>
                <a:gd name="connsiteX190" fmla="*/ 637570 w 3226038"/>
                <a:gd name="connsiteY190" fmla="*/ 1356501 h 3027035"/>
                <a:gd name="connsiteX191" fmla="*/ 842912 w 3226038"/>
                <a:gd name="connsiteY191" fmla="*/ 1018808 h 3027035"/>
                <a:gd name="connsiteX192" fmla="*/ 2516775 w 3226038"/>
                <a:gd name="connsiteY192" fmla="*/ 2091376 h 3027035"/>
                <a:gd name="connsiteX193" fmla="*/ 2238033 w 3226038"/>
                <a:gd name="connsiteY193" fmla="*/ 2334816 h 3027035"/>
                <a:gd name="connsiteX194" fmla="*/ 2189593 w 3226038"/>
                <a:gd name="connsiteY194" fmla="*/ 2248549 h 3027035"/>
                <a:gd name="connsiteX195" fmla="*/ 2516775 w 3226038"/>
                <a:gd name="connsiteY195" fmla="*/ 2091376 h 3027035"/>
                <a:gd name="connsiteX196" fmla="*/ 687254 w 3226038"/>
                <a:gd name="connsiteY196" fmla="*/ 678482 h 3027035"/>
                <a:gd name="connsiteX197" fmla="*/ 628419 w 3226038"/>
                <a:gd name="connsiteY197" fmla="*/ 1036658 h 3027035"/>
                <a:gd name="connsiteX198" fmla="*/ 532013 w 3226038"/>
                <a:gd name="connsiteY198" fmla="*/ 1014429 h 3027035"/>
                <a:gd name="connsiteX199" fmla="*/ 687254 w 3226038"/>
                <a:gd name="connsiteY199" fmla="*/ 678482 h 3027035"/>
                <a:gd name="connsiteX200" fmla="*/ 2205214 w 3226038"/>
                <a:gd name="connsiteY200" fmla="*/ 1800491 h 3027035"/>
                <a:gd name="connsiteX201" fmla="*/ 2255363 w 3226038"/>
                <a:gd name="connsiteY201" fmla="*/ 1871953 h 3027035"/>
                <a:gd name="connsiteX202" fmla="*/ 2466834 w 3226038"/>
                <a:gd name="connsiteY202" fmla="*/ 2042067 h 3027035"/>
                <a:gd name="connsiteX203" fmla="*/ 2319038 w 3226038"/>
                <a:gd name="connsiteY203" fmla="*/ 2093212 h 3027035"/>
                <a:gd name="connsiteX204" fmla="*/ 2156726 w 3226038"/>
                <a:gd name="connsiteY204" fmla="*/ 1968287 h 3027035"/>
                <a:gd name="connsiteX205" fmla="*/ 2119546 w 3226038"/>
                <a:gd name="connsiteY205" fmla="*/ 1914861 h 3027035"/>
                <a:gd name="connsiteX206" fmla="*/ 2205214 w 3226038"/>
                <a:gd name="connsiteY206" fmla="*/ 1800491 h 3027035"/>
                <a:gd name="connsiteX207" fmla="*/ 1058864 w 3226038"/>
                <a:gd name="connsiteY207" fmla="*/ 897328 h 3027035"/>
                <a:gd name="connsiteX208" fmla="*/ 973209 w 3226038"/>
                <a:gd name="connsiteY208" fmla="*/ 1011681 h 3027035"/>
                <a:gd name="connsiteX209" fmla="*/ 741092 w 3226038"/>
                <a:gd name="connsiteY209" fmla="*/ 868758 h 3027035"/>
                <a:gd name="connsiteX210" fmla="*/ 748615 w 3226038"/>
                <a:gd name="connsiteY210" fmla="*/ 712543 h 3027035"/>
                <a:gd name="connsiteX211" fmla="*/ 1058864 w 3226038"/>
                <a:gd name="connsiteY211" fmla="*/ 897328 h 3027035"/>
                <a:gd name="connsiteX212" fmla="*/ 1948708 w 3226038"/>
                <a:gd name="connsiteY212" fmla="*/ 1321566 h 3027035"/>
                <a:gd name="connsiteX213" fmla="*/ 2096045 w 3226038"/>
                <a:gd name="connsiteY213" fmla="*/ 1452158 h 3027035"/>
                <a:gd name="connsiteX214" fmla="*/ 1919841 w 3226038"/>
                <a:gd name="connsiteY214" fmla="*/ 1466554 h 3027035"/>
                <a:gd name="connsiteX215" fmla="*/ 1885365 w 3226038"/>
                <a:gd name="connsiteY215" fmla="*/ 1472861 h 3027035"/>
                <a:gd name="connsiteX216" fmla="*/ 1879629 w 3226038"/>
                <a:gd name="connsiteY216" fmla="*/ 1489302 h 3027035"/>
                <a:gd name="connsiteX217" fmla="*/ 1908915 w 3226038"/>
                <a:gd name="connsiteY217" fmla="*/ 1464113 h 3027035"/>
                <a:gd name="connsiteX218" fmla="*/ 1878082 w 3226038"/>
                <a:gd name="connsiteY218" fmla="*/ 1523336 h 3027035"/>
                <a:gd name="connsiteX219" fmla="*/ 1882487 w 3226038"/>
                <a:gd name="connsiteY219" fmla="*/ 1659934 h 3027035"/>
                <a:gd name="connsiteX220" fmla="*/ 1908811 w 3226038"/>
                <a:gd name="connsiteY220" fmla="*/ 1703873 h 3027035"/>
                <a:gd name="connsiteX221" fmla="*/ 1939526 w 3226038"/>
                <a:gd name="connsiteY221" fmla="*/ 1677454 h 3027035"/>
                <a:gd name="connsiteX222" fmla="*/ 1922727 w 3226038"/>
                <a:gd name="connsiteY222" fmla="*/ 1706694 h 3027035"/>
                <a:gd name="connsiteX223" fmla="*/ 1917366 w 3226038"/>
                <a:gd name="connsiteY223" fmla="*/ 1718150 h 3027035"/>
                <a:gd name="connsiteX224" fmla="*/ 1918838 w 3226038"/>
                <a:gd name="connsiteY224" fmla="*/ 1720608 h 3027035"/>
                <a:gd name="connsiteX225" fmla="*/ 1973972 w 3226038"/>
                <a:gd name="connsiteY225" fmla="*/ 1767825 h 3027035"/>
                <a:gd name="connsiteX226" fmla="*/ 2071636 w 3226038"/>
                <a:gd name="connsiteY226" fmla="*/ 1813568 h 3027035"/>
                <a:gd name="connsiteX227" fmla="*/ 2173989 w 3226038"/>
                <a:gd name="connsiteY227" fmla="*/ 1826528 h 3027035"/>
                <a:gd name="connsiteX228" fmla="*/ 2117479 w 3226038"/>
                <a:gd name="connsiteY228" fmla="*/ 1890255 h 3027035"/>
                <a:gd name="connsiteX229" fmla="*/ 2048930 w 3226038"/>
                <a:gd name="connsiteY229" fmla="*/ 1880940 h 3027035"/>
                <a:gd name="connsiteX230" fmla="*/ 1912220 w 3226038"/>
                <a:gd name="connsiteY230" fmla="*/ 1805984 h 3027035"/>
                <a:gd name="connsiteX231" fmla="*/ 1900395 w 3226038"/>
                <a:gd name="connsiteY231" fmla="*/ 1792735 h 3027035"/>
                <a:gd name="connsiteX232" fmla="*/ 1898516 w 3226038"/>
                <a:gd name="connsiteY232" fmla="*/ 1805424 h 3027035"/>
                <a:gd name="connsiteX233" fmla="*/ 2004583 w 3226038"/>
                <a:gd name="connsiteY233" fmla="*/ 1981166 h 3027035"/>
                <a:gd name="connsiteX234" fmla="*/ 2102247 w 3226038"/>
                <a:gd name="connsiteY234" fmla="*/ 2026909 h 3027035"/>
                <a:gd name="connsiteX235" fmla="*/ 2204600 w 3226038"/>
                <a:gd name="connsiteY235" fmla="*/ 2039869 h 3027035"/>
                <a:gd name="connsiteX236" fmla="*/ 2148090 w 3226038"/>
                <a:gd name="connsiteY236" fmla="*/ 2103596 h 3027035"/>
                <a:gd name="connsiteX237" fmla="*/ 2144005 w 3226038"/>
                <a:gd name="connsiteY237" fmla="*/ 2103041 h 3027035"/>
                <a:gd name="connsiteX238" fmla="*/ 2136123 w 3226038"/>
                <a:gd name="connsiteY238" fmla="*/ 2142932 h 3027035"/>
                <a:gd name="connsiteX239" fmla="*/ 1880081 w 3226038"/>
                <a:gd name="connsiteY239" fmla="*/ 2329702 h 3027035"/>
                <a:gd name="connsiteX240" fmla="*/ 1837407 w 3226038"/>
                <a:gd name="connsiteY240" fmla="*/ 2326300 h 3027035"/>
                <a:gd name="connsiteX241" fmla="*/ 1811492 w 3226038"/>
                <a:gd name="connsiteY241" fmla="*/ 2326128 h 3027035"/>
                <a:gd name="connsiteX242" fmla="*/ 1813930 w 3226038"/>
                <a:gd name="connsiteY242" fmla="*/ 2322872 h 3027035"/>
                <a:gd name="connsiteX243" fmla="*/ 1765779 w 3226038"/>
                <a:gd name="connsiteY243" fmla="*/ 2311874 h 3027035"/>
                <a:gd name="connsiteX244" fmla="*/ 1660705 w 3226038"/>
                <a:gd name="connsiteY244" fmla="*/ 2252690 h 3027035"/>
                <a:gd name="connsiteX245" fmla="*/ 1627276 w 3226038"/>
                <a:gd name="connsiteY245" fmla="*/ 2234380 h 3027035"/>
                <a:gd name="connsiteX246" fmla="*/ 1627573 w 3226038"/>
                <a:gd name="connsiteY246" fmla="*/ 1891126 h 3027035"/>
                <a:gd name="connsiteX247" fmla="*/ 1607040 w 3226038"/>
                <a:gd name="connsiteY247" fmla="*/ 1970917 h 3027035"/>
                <a:gd name="connsiteX248" fmla="*/ 1771834 w 3226038"/>
                <a:gd name="connsiteY248" fmla="*/ 2221675 h 3027035"/>
                <a:gd name="connsiteX249" fmla="*/ 1891816 w 3226038"/>
                <a:gd name="connsiteY249" fmla="*/ 2240499 h 3027035"/>
                <a:gd name="connsiteX250" fmla="*/ 2009321 w 3226038"/>
                <a:gd name="connsiteY250" fmla="*/ 2219514 h 3027035"/>
                <a:gd name="connsiteX251" fmla="*/ 1999139 w 3226038"/>
                <a:gd name="connsiteY251" fmla="*/ 2239396 h 3027035"/>
                <a:gd name="connsiteX252" fmla="*/ 1999567 w 3226038"/>
                <a:gd name="connsiteY252" fmla="*/ 2239296 h 3027035"/>
                <a:gd name="connsiteX253" fmla="*/ 2044414 w 3226038"/>
                <a:gd name="connsiteY253" fmla="*/ 2218349 h 3027035"/>
                <a:gd name="connsiteX254" fmla="*/ 2118423 w 3226038"/>
                <a:gd name="connsiteY254" fmla="*/ 2140793 h 3027035"/>
                <a:gd name="connsiteX255" fmla="*/ 2133501 w 3226038"/>
                <a:gd name="connsiteY255" fmla="*/ 2101613 h 3027035"/>
                <a:gd name="connsiteX256" fmla="*/ 2079542 w 3226038"/>
                <a:gd name="connsiteY256" fmla="*/ 2094281 h 3027035"/>
                <a:gd name="connsiteX257" fmla="*/ 1905884 w 3226038"/>
                <a:gd name="connsiteY257" fmla="*/ 1977931 h 3027035"/>
                <a:gd name="connsiteX258" fmla="*/ 1880896 w 3226038"/>
                <a:gd name="connsiteY258" fmla="*/ 1954633 h 3027035"/>
                <a:gd name="connsiteX259" fmla="*/ 1852220 w 3226038"/>
                <a:gd name="connsiteY259" fmla="*/ 1798502 h 3027035"/>
                <a:gd name="connsiteX260" fmla="*/ 1867058 w 3226038"/>
                <a:gd name="connsiteY260" fmla="*/ 1756931 h 3027035"/>
                <a:gd name="connsiteX261" fmla="*/ 1850284 w 3226038"/>
                <a:gd name="connsiteY261" fmla="*/ 1741292 h 3027035"/>
                <a:gd name="connsiteX262" fmla="*/ 1828755 w 3226038"/>
                <a:gd name="connsiteY262" fmla="*/ 1697853 h 3027035"/>
                <a:gd name="connsiteX263" fmla="*/ 1817427 w 3226038"/>
                <a:gd name="connsiteY263" fmla="*/ 1628566 h 3027035"/>
                <a:gd name="connsiteX264" fmla="*/ 1795832 w 3226038"/>
                <a:gd name="connsiteY264" fmla="*/ 1673156 h 3027035"/>
                <a:gd name="connsiteX265" fmla="*/ 1557706 w 3226038"/>
                <a:gd name="connsiteY265" fmla="*/ 1787085 h 3027035"/>
                <a:gd name="connsiteX266" fmla="*/ 1509266 w 3226038"/>
                <a:gd name="connsiteY266" fmla="*/ 1700819 h 3027035"/>
                <a:gd name="connsiteX267" fmla="*/ 1800941 w 3226038"/>
                <a:gd name="connsiteY267" fmla="*/ 1621248 h 3027035"/>
                <a:gd name="connsiteX268" fmla="*/ 1813578 w 3226038"/>
                <a:gd name="connsiteY268" fmla="*/ 1599019 h 3027035"/>
                <a:gd name="connsiteX269" fmla="*/ 1819910 w 3226038"/>
                <a:gd name="connsiteY269" fmla="*/ 1600565 h 3027035"/>
                <a:gd name="connsiteX270" fmla="*/ 1821608 w 3226038"/>
                <a:gd name="connsiteY270" fmla="*/ 1585161 h 3027035"/>
                <a:gd name="connsiteX271" fmla="*/ 1823154 w 3226038"/>
                <a:gd name="connsiteY271" fmla="*/ 1580831 h 3027035"/>
                <a:gd name="connsiteX272" fmla="*/ 1792216 w 3226038"/>
                <a:gd name="connsiteY272" fmla="*/ 1559883 h 3027035"/>
                <a:gd name="connsiteX273" fmla="*/ 1717932 w 3226038"/>
                <a:gd name="connsiteY273" fmla="*/ 1500968 h 3027035"/>
                <a:gd name="connsiteX274" fmla="*/ 1748406 w 3226038"/>
                <a:gd name="connsiteY274" fmla="*/ 1490472 h 3027035"/>
                <a:gd name="connsiteX275" fmla="*/ 1926827 w 3226038"/>
                <a:gd name="connsiteY275" fmla="*/ 1363489 h 3027035"/>
                <a:gd name="connsiteX276" fmla="*/ 1948708 w 3226038"/>
                <a:gd name="connsiteY276" fmla="*/ 1321566 h 3027035"/>
                <a:gd name="connsiteX277" fmla="*/ 868204 w 3226038"/>
                <a:gd name="connsiteY277" fmla="*/ 327279 h 3027035"/>
                <a:gd name="connsiteX278" fmla="*/ 839290 w 3226038"/>
                <a:gd name="connsiteY278" fmla="*/ 396067 h 3027035"/>
                <a:gd name="connsiteX279" fmla="*/ 968231 w 3226038"/>
                <a:gd name="connsiteY279" fmla="*/ 659259 h 3027035"/>
                <a:gd name="connsiteX280" fmla="*/ 1200860 w 3226038"/>
                <a:gd name="connsiteY280" fmla="*/ 706168 h 3027035"/>
                <a:gd name="connsiteX281" fmla="*/ 1143757 w 3226038"/>
                <a:gd name="connsiteY281" fmla="*/ 782404 h 3027035"/>
                <a:gd name="connsiteX282" fmla="*/ 858125 w 3226038"/>
                <a:gd name="connsiteY282" fmla="*/ 664851 h 3027035"/>
                <a:gd name="connsiteX283" fmla="*/ 828202 w 3226038"/>
                <a:gd name="connsiteY283" fmla="*/ 641247 h 3027035"/>
                <a:gd name="connsiteX284" fmla="*/ 868204 w 3226038"/>
                <a:gd name="connsiteY284" fmla="*/ 327279 h 3027035"/>
                <a:gd name="connsiteX285" fmla="*/ 2657066 w 3226038"/>
                <a:gd name="connsiteY285" fmla="*/ 1197247 h 3027035"/>
                <a:gd name="connsiteX286" fmla="*/ 2663296 w 3226038"/>
                <a:gd name="connsiteY286" fmla="*/ 1206222 h 3027035"/>
                <a:gd name="connsiteX287" fmla="*/ 2650270 w 3226038"/>
                <a:gd name="connsiteY287" fmla="*/ 1206320 h 3027035"/>
                <a:gd name="connsiteX288" fmla="*/ 2657066 w 3226038"/>
                <a:gd name="connsiteY288" fmla="*/ 1197247 h 3027035"/>
                <a:gd name="connsiteX289" fmla="*/ 3030338 w 3226038"/>
                <a:gd name="connsiteY289" fmla="*/ 1431166 h 3027035"/>
                <a:gd name="connsiteX290" fmla="*/ 2903938 w 3226038"/>
                <a:gd name="connsiteY290" fmla="*/ 1579263 h 3027035"/>
                <a:gd name="connsiteX291" fmla="*/ 2811168 w 3226038"/>
                <a:gd name="connsiteY291" fmla="*/ 1587131 h 3027035"/>
                <a:gd name="connsiteX292" fmla="*/ 2775539 w 3226038"/>
                <a:gd name="connsiteY292" fmla="*/ 1575913 h 3027035"/>
                <a:gd name="connsiteX293" fmla="*/ 2614417 w 3226038"/>
                <a:gd name="connsiteY293" fmla="*/ 1527673 h 3027035"/>
                <a:gd name="connsiteX294" fmla="*/ 2474755 w 3226038"/>
                <a:gd name="connsiteY294" fmla="*/ 1440641 h 3027035"/>
                <a:gd name="connsiteX295" fmla="*/ 2543000 w 3226038"/>
                <a:gd name="connsiteY295" fmla="*/ 1349530 h 3027035"/>
                <a:gd name="connsiteX296" fmla="*/ 2704508 w 3226038"/>
                <a:gd name="connsiteY296" fmla="*/ 1424676 h 3027035"/>
                <a:gd name="connsiteX297" fmla="*/ 2882339 w 3226038"/>
                <a:gd name="connsiteY297" fmla="*/ 1461929 h 3027035"/>
                <a:gd name="connsiteX298" fmla="*/ 3030338 w 3226038"/>
                <a:gd name="connsiteY298" fmla="*/ 1431166 h 3027035"/>
                <a:gd name="connsiteX299" fmla="*/ 1176421 w 3226038"/>
                <a:gd name="connsiteY299" fmla="*/ 0 h 3027035"/>
                <a:gd name="connsiteX300" fmla="*/ 1188515 w 3226038"/>
                <a:gd name="connsiteY300" fmla="*/ 150678 h 3027035"/>
                <a:gd name="connsiteX301" fmla="*/ 1394438 w 3226038"/>
                <a:gd name="connsiteY301" fmla="*/ 447731 h 3027035"/>
                <a:gd name="connsiteX302" fmla="*/ 1326486 w 3226038"/>
                <a:gd name="connsiteY302" fmla="*/ 538450 h 3027035"/>
                <a:gd name="connsiteX303" fmla="*/ 1109160 w 3226038"/>
                <a:gd name="connsiteY303" fmla="*/ 285219 h 3027035"/>
                <a:gd name="connsiteX304" fmla="*/ 1088376 w 3226038"/>
                <a:gd name="connsiteY304" fmla="*/ 254181 h 3027035"/>
                <a:gd name="connsiteX305" fmla="*/ 1069841 w 3226038"/>
                <a:gd name="connsiteY305" fmla="*/ 162942 h 3027035"/>
                <a:gd name="connsiteX306" fmla="*/ 1176421 w 3226038"/>
                <a:gd name="connsiteY306" fmla="*/ 0 h 3027035"/>
                <a:gd name="connsiteX307" fmla="*/ 2074059 w 3226038"/>
                <a:gd name="connsiteY307" fmla="*/ 622382 h 3027035"/>
                <a:gd name="connsiteX308" fmla="*/ 2039980 w 3226038"/>
                <a:gd name="connsiteY308" fmla="*/ 655169 h 3027035"/>
                <a:gd name="connsiteX309" fmla="*/ 1968289 w 3226038"/>
                <a:gd name="connsiteY309" fmla="*/ 862097 h 3027035"/>
                <a:gd name="connsiteX310" fmla="*/ 1966785 w 3226038"/>
                <a:gd name="connsiteY310" fmla="*/ 894292 h 3027035"/>
                <a:gd name="connsiteX311" fmla="*/ 1889360 w 3226038"/>
                <a:gd name="connsiteY311" fmla="*/ 839571 h 3027035"/>
                <a:gd name="connsiteX312" fmla="*/ 1874609 w 3226038"/>
                <a:gd name="connsiteY312" fmla="*/ 827382 h 3027035"/>
                <a:gd name="connsiteX313" fmla="*/ 1876383 w 3226038"/>
                <a:gd name="connsiteY313" fmla="*/ 836472 h 3027035"/>
                <a:gd name="connsiteX314" fmla="*/ 1856444 w 3226038"/>
                <a:gd name="connsiteY314" fmla="*/ 910904 h 3027035"/>
                <a:gd name="connsiteX315" fmla="*/ 1857429 w 3226038"/>
                <a:gd name="connsiteY315" fmla="*/ 965196 h 3027035"/>
                <a:gd name="connsiteX316" fmla="*/ 2016558 w 3226038"/>
                <a:gd name="connsiteY316" fmla="*/ 1064158 h 3027035"/>
                <a:gd name="connsiteX317" fmla="*/ 2112556 w 3226038"/>
                <a:gd name="connsiteY317" fmla="*/ 1040858 h 3027035"/>
                <a:gd name="connsiteX318" fmla="*/ 2148781 w 3226038"/>
                <a:gd name="connsiteY318" fmla="*/ 1089413 h 3027035"/>
                <a:gd name="connsiteX319" fmla="*/ 2161420 w 3226038"/>
                <a:gd name="connsiteY319" fmla="*/ 1196466 h 3027035"/>
                <a:gd name="connsiteX320" fmla="*/ 2445423 w 3226038"/>
                <a:gd name="connsiteY320" fmla="*/ 1454419 h 3027035"/>
                <a:gd name="connsiteX321" fmla="*/ 2469057 w 3226038"/>
                <a:gd name="connsiteY321" fmla="*/ 1472121 h 3027035"/>
                <a:gd name="connsiteX322" fmla="*/ 2410394 w 3226038"/>
                <a:gd name="connsiteY322" fmla="*/ 1490064 h 3027035"/>
                <a:gd name="connsiteX323" fmla="*/ 2337107 w 3226038"/>
                <a:gd name="connsiteY323" fmla="*/ 1581550 h 3027035"/>
                <a:gd name="connsiteX324" fmla="*/ 2342804 w 3226038"/>
                <a:gd name="connsiteY324" fmla="*/ 1616802 h 3027035"/>
                <a:gd name="connsiteX325" fmla="*/ 2347317 w 3226038"/>
                <a:gd name="connsiteY325" fmla="*/ 1610776 h 3027035"/>
                <a:gd name="connsiteX326" fmla="*/ 2381405 w 3226038"/>
                <a:gd name="connsiteY326" fmla="*/ 1711111 h 3027035"/>
                <a:gd name="connsiteX327" fmla="*/ 2430032 w 3226038"/>
                <a:gd name="connsiteY327" fmla="*/ 1781159 h 3027035"/>
                <a:gd name="connsiteX328" fmla="*/ 2456217 w 3226038"/>
                <a:gd name="connsiteY328" fmla="*/ 1816330 h 3027035"/>
                <a:gd name="connsiteX329" fmla="*/ 2745046 w 3226038"/>
                <a:gd name="connsiteY329" fmla="*/ 1866063 h 3027035"/>
                <a:gd name="connsiteX330" fmla="*/ 2802929 w 3226038"/>
                <a:gd name="connsiteY330" fmla="*/ 1818974 h 3027035"/>
                <a:gd name="connsiteX331" fmla="*/ 2512876 w 3226038"/>
                <a:gd name="connsiteY331" fmla="*/ 1945644 h 3027035"/>
                <a:gd name="connsiteX332" fmla="*/ 2481810 w 3226038"/>
                <a:gd name="connsiteY332" fmla="*/ 1923566 h 3027035"/>
                <a:gd name="connsiteX333" fmla="*/ 2315751 w 3226038"/>
                <a:gd name="connsiteY333" fmla="*/ 1759853 h 3027035"/>
                <a:gd name="connsiteX334" fmla="*/ 2311255 w 3226038"/>
                <a:gd name="connsiteY334" fmla="*/ 1747006 h 3027035"/>
                <a:gd name="connsiteX335" fmla="*/ 2286633 w 3226038"/>
                <a:gd name="connsiteY335" fmla="*/ 1691311 h 3027035"/>
                <a:gd name="connsiteX336" fmla="*/ 2299909 w 3226038"/>
                <a:gd name="connsiteY336" fmla="*/ 1497752 h 3027035"/>
                <a:gd name="connsiteX337" fmla="*/ 2206345 w 3226038"/>
                <a:gd name="connsiteY337" fmla="*/ 1452662 h 3027035"/>
                <a:gd name="connsiteX338" fmla="*/ 2072269 w 3226038"/>
                <a:gd name="connsiteY338" fmla="*/ 1201093 h 3027035"/>
                <a:gd name="connsiteX339" fmla="*/ 2023472 w 3226038"/>
                <a:gd name="connsiteY339" fmla="*/ 1155022 h 3027035"/>
                <a:gd name="connsiteX340" fmla="*/ 1812353 w 3226038"/>
                <a:gd name="connsiteY340" fmla="*/ 1082572 h 3027035"/>
                <a:gd name="connsiteX341" fmla="*/ 1471695 w 3226038"/>
                <a:gd name="connsiteY341" fmla="*/ 1113080 h 3027035"/>
                <a:gd name="connsiteX342" fmla="*/ 1442475 w 3226038"/>
                <a:gd name="connsiteY342" fmla="*/ 1155537 h 3027035"/>
                <a:gd name="connsiteX343" fmla="*/ 1417413 w 3226038"/>
                <a:gd name="connsiteY343" fmla="*/ 1241357 h 3027035"/>
                <a:gd name="connsiteX344" fmla="*/ 1423265 w 3226038"/>
                <a:gd name="connsiteY344" fmla="*/ 1362666 h 3027035"/>
                <a:gd name="connsiteX345" fmla="*/ 1654912 w 3226038"/>
                <a:gd name="connsiteY345" fmla="*/ 1553391 h 3027035"/>
                <a:gd name="connsiteX346" fmla="*/ 1736445 w 3226038"/>
                <a:gd name="connsiteY346" fmla="*/ 1541531 h 3027035"/>
                <a:gd name="connsiteX347" fmla="*/ 1467866 w 3226038"/>
                <a:gd name="connsiteY347" fmla="*/ 1564711 h 3027035"/>
                <a:gd name="connsiteX348" fmla="*/ 1462696 w 3226038"/>
                <a:gd name="connsiteY348" fmla="*/ 1561492 h 3027035"/>
                <a:gd name="connsiteX349" fmla="*/ 1457674 w 3226038"/>
                <a:gd name="connsiteY349" fmla="*/ 1588601 h 3027035"/>
                <a:gd name="connsiteX350" fmla="*/ 1199754 w 3226038"/>
                <a:gd name="connsiteY350" fmla="*/ 1781972 h 3027035"/>
                <a:gd name="connsiteX351" fmla="*/ 1157080 w 3226038"/>
                <a:gd name="connsiteY351" fmla="*/ 1778569 h 3027035"/>
                <a:gd name="connsiteX352" fmla="*/ 1131165 w 3226038"/>
                <a:gd name="connsiteY352" fmla="*/ 1778397 h 3027035"/>
                <a:gd name="connsiteX353" fmla="*/ 1188760 w 3226038"/>
                <a:gd name="connsiteY353" fmla="*/ 1701505 h 3027035"/>
                <a:gd name="connsiteX354" fmla="*/ 1273118 w 3226038"/>
                <a:gd name="connsiteY354" fmla="*/ 1702298 h 3027035"/>
                <a:gd name="connsiteX355" fmla="*/ 1364088 w 3226038"/>
                <a:gd name="connsiteY355" fmla="*/ 1670618 h 3027035"/>
                <a:gd name="connsiteX356" fmla="*/ 1443789 w 3226038"/>
                <a:gd name="connsiteY356" fmla="*/ 1581441 h 3027035"/>
                <a:gd name="connsiteX357" fmla="*/ 1452947 w 3226038"/>
                <a:gd name="connsiteY357" fmla="*/ 1555423 h 3027035"/>
                <a:gd name="connsiteX358" fmla="*/ 1434181 w 3226038"/>
                <a:gd name="connsiteY358" fmla="*/ 1543741 h 3027035"/>
                <a:gd name="connsiteX359" fmla="*/ 1395137 w 3226038"/>
                <a:gd name="connsiteY359" fmla="*/ 1505029 h 3027035"/>
                <a:gd name="connsiteX360" fmla="*/ 1380516 w 3226038"/>
                <a:gd name="connsiteY360" fmla="*/ 1469830 h 3027035"/>
                <a:gd name="connsiteX361" fmla="*/ 1332937 w 3226038"/>
                <a:gd name="connsiteY361" fmla="*/ 1359016 h 3027035"/>
                <a:gd name="connsiteX362" fmla="*/ 1331626 w 3226038"/>
                <a:gd name="connsiteY362" fmla="*/ 1347874 h 3027035"/>
                <a:gd name="connsiteX363" fmla="*/ 1272780 w 3226038"/>
                <a:gd name="connsiteY363" fmla="*/ 1404764 h 3027035"/>
                <a:gd name="connsiteX364" fmla="*/ 1193860 w 3226038"/>
                <a:gd name="connsiteY364" fmla="*/ 1391893 h 3027035"/>
                <a:gd name="connsiteX365" fmla="*/ 1008134 w 3226038"/>
                <a:gd name="connsiteY365" fmla="*/ 1250070 h 3027035"/>
                <a:gd name="connsiteX366" fmla="*/ 982412 w 3226038"/>
                <a:gd name="connsiteY366" fmla="*/ 1221942 h 3027035"/>
                <a:gd name="connsiteX367" fmla="*/ 1093583 w 3226038"/>
                <a:gd name="connsiteY367" fmla="*/ 897188 h 3027035"/>
                <a:gd name="connsiteX368" fmla="*/ 1048374 w 3226038"/>
                <a:gd name="connsiteY368" fmla="*/ 966069 h 3027035"/>
                <a:gd name="connsiteX369" fmla="*/ 1123324 w 3226038"/>
                <a:gd name="connsiteY369" fmla="*/ 1256619 h 3027035"/>
                <a:gd name="connsiteX370" fmla="*/ 1230792 w 3226038"/>
                <a:gd name="connsiteY370" fmla="*/ 1313193 h 3027035"/>
                <a:gd name="connsiteX371" fmla="*/ 1329324 w 3226038"/>
                <a:gd name="connsiteY371" fmla="*/ 1328309 h 3027035"/>
                <a:gd name="connsiteX372" fmla="*/ 1326119 w 3226038"/>
                <a:gd name="connsiteY372" fmla="*/ 1301081 h 3027035"/>
                <a:gd name="connsiteX373" fmla="*/ 1330478 w 3226038"/>
                <a:gd name="connsiteY373" fmla="*/ 1241565 h 3027035"/>
                <a:gd name="connsiteX374" fmla="*/ 1347395 w 3226038"/>
                <a:gd name="connsiteY374" fmla="*/ 1181539 h 3027035"/>
                <a:gd name="connsiteX375" fmla="*/ 1289273 w 3226038"/>
                <a:gd name="connsiteY375" fmla="*/ 1135853 h 3027035"/>
                <a:gd name="connsiteX376" fmla="*/ 1231511 w 3226038"/>
                <a:gd name="connsiteY376" fmla="*/ 1069976 h 3027035"/>
                <a:gd name="connsiteX377" fmla="*/ 1254367 w 3226038"/>
                <a:gd name="connsiteY377" fmla="*/ 1063295 h 3027035"/>
                <a:gd name="connsiteX378" fmla="*/ 1356051 w 3226038"/>
                <a:gd name="connsiteY378" fmla="*/ 994271 h 3027035"/>
                <a:gd name="connsiteX379" fmla="*/ 1316957 w 3226038"/>
                <a:gd name="connsiteY379" fmla="*/ 925715 h 3027035"/>
                <a:gd name="connsiteX380" fmla="*/ 1297765 w 3226038"/>
                <a:gd name="connsiteY380" fmla="*/ 883688 h 3027035"/>
                <a:gd name="connsiteX381" fmla="*/ 1289903 w 3226038"/>
                <a:gd name="connsiteY381" fmla="*/ 841227 h 3027035"/>
                <a:gd name="connsiteX382" fmla="*/ 1324580 w 3226038"/>
                <a:gd name="connsiteY382" fmla="*/ 794932 h 3027035"/>
                <a:gd name="connsiteX383" fmla="*/ 1324878 w 3226038"/>
                <a:gd name="connsiteY383" fmla="*/ 795979 h 3027035"/>
                <a:gd name="connsiteX384" fmla="*/ 1400007 w 3226038"/>
                <a:gd name="connsiteY384" fmla="*/ 911757 h 3027035"/>
                <a:gd name="connsiteX385" fmla="*/ 1615887 w 3226038"/>
                <a:gd name="connsiteY385" fmla="*/ 984205 h 3027035"/>
                <a:gd name="connsiteX386" fmla="*/ 1841277 w 3226038"/>
                <a:gd name="connsiteY386" fmla="*/ 840131 h 3027035"/>
                <a:gd name="connsiteX387" fmla="*/ 1849521 w 3226038"/>
                <a:gd name="connsiteY387" fmla="*/ 806651 h 3027035"/>
                <a:gd name="connsiteX388" fmla="*/ 1816219 w 3226038"/>
                <a:gd name="connsiteY388" fmla="*/ 779132 h 3027035"/>
                <a:gd name="connsiteX389" fmla="*/ 1946679 w 3226038"/>
                <a:gd name="connsiteY389" fmla="*/ 725712 h 3027035"/>
                <a:gd name="connsiteX390" fmla="*/ 1943038 w 3226038"/>
                <a:gd name="connsiteY390" fmla="*/ 690853 h 3027035"/>
                <a:gd name="connsiteX391" fmla="*/ 1907308 w 3226038"/>
                <a:gd name="connsiteY391" fmla="*/ 517710 h 3027035"/>
                <a:gd name="connsiteX392" fmla="*/ 2074059 w 3226038"/>
                <a:gd name="connsiteY392" fmla="*/ 622382 h 3027035"/>
                <a:gd name="connsiteX393" fmla="*/ 3226038 w 3226038"/>
                <a:gd name="connsiteY393" fmla="*/ 1170010 h 3027035"/>
                <a:gd name="connsiteX394" fmla="*/ 3039800 w 3226038"/>
                <a:gd name="connsiteY394" fmla="*/ 1363835 h 3027035"/>
                <a:gd name="connsiteX395" fmla="*/ 2986179 w 3226038"/>
                <a:gd name="connsiteY395" fmla="*/ 1265779 h 3027035"/>
                <a:gd name="connsiteX396" fmla="*/ 3226038 w 3226038"/>
                <a:gd name="connsiteY396" fmla="*/ 1170010 h 3027035"/>
                <a:gd name="connsiteX397" fmla="*/ 2599109 w 3226038"/>
                <a:gd name="connsiteY397" fmla="*/ 557336 h 3027035"/>
                <a:gd name="connsiteX398" fmla="*/ 2605711 w 3226038"/>
                <a:gd name="connsiteY398" fmla="*/ 567191 h 3027035"/>
                <a:gd name="connsiteX399" fmla="*/ 2491393 w 3226038"/>
                <a:gd name="connsiteY399" fmla="*/ 846915 h 3027035"/>
                <a:gd name="connsiteX400" fmla="*/ 2621619 w 3226038"/>
                <a:gd name="connsiteY400" fmla="*/ 1033715 h 3027035"/>
                <a:gd name="connsiteX401" fmla="*/ 2753852 w 3226038"/>
                <a:gd name="connsiteY401" fmla="*/ 1073258 h 3027035"/>
                <a:gd name="connsiteX402" fmla="*/ 2785478 w 3226038"/>
                <a:gd name="connsiteY402" fmla="*/ 1080287 h 3027035"/>
                <a:gd name="connsiteX403" fmla="*/ 2631577 w 3226038"/>
                <a:gd name="connsiteY403" fmla="*/ 1117339 h 3027035"/>
                <a:gd name="connsiteX404" fmla="*/ 2554794 w 3226038"/>
                <a:gd name="connsiteY404" fmla="*/ 1099098 h 3027035"/>
                <a:gd name="connsiteX405" fmla="*/ 2517147 w 3226038"/>
                <a:gd name="connsiteY405" fmla="*/ 1216089 h 3027035"/>
                <a:gd name="connsiteX406" fmla="*/ 2517162 w 3226038"/>
                <a:gd name="connsiteY406" fmla="*/ 1239901 h 3027035"/>
                <a:gd name="connsiteX407" fmla="*/ 2437701 w 3226038"/>
                <a:gd name="connsiteY407" fmla="*/ 1202993 h 3027035"/>
                <a:gd name="connsiteX408" fmla="*/ 2308110 w 3226038"/>
                <a:gd name="connsiteY408" fmla="*/ 1120205 h 3027035"/>
                <a:gd name="connsiteX409" fmla="*/ 2309631 w 3226038"/>
                <a:gd name="connsiteY409" fmla="*/ 1116584 h 3027035"/>
                <a:gd name="connsiteX410" fmla="*/ 2313249 w 3226038"/>
                <a:gd name="connsiteY410" fmla="*/ 1113344 h 3027035"/>
                <a:gd name="connsiteX411" fmla="*/ 2341752 w 3226038"/>
                <a:gd name="connsiteY411" fmla="*/ 686035 h 3027035"/>
                <a:gd name="connsiteX412" fmla="*/ 2212861 w 3226038"/>
                <a:gd name="connsiteY412" fmla="*/ 503806 h 3027035"/>
                <a:gd name="connsiteX413" fmla="*/ 2154928 w 3226038"/>
                <a:gd name="connsiteY413" fmla="*/ 469932 h 3027035"/>
                <a:gd name="connsiteX414" fmla="*/ 1875809 w 3226038"/>
                <a:gd name="connsiteY414" fmla="*/ 412002 h 3027035"/>
                <a:gd name="connsiteX415" fmla="*/ 1806230 w 3226038"/>
                <a:gd name="connsiteY415" fmla="*/ 334892 h 3027035"/>
                <a:gd name="connsiteX416" fmla="*/ 1556710 w 3226038"/>
                <a:gd name="connsiteY416" fmla="*/ 393148 h 3027035"/>
                <a:gd name="connsiteX417" fmla="*/ 1495496 w 3226038"/>
                <a:gd name="connsiteY417" fmla="*/ 288983 h 3027035"/>
                <a:gd name="connsiteX418" fmla="*/ 1715354 w 3226038"/>
                <a:gd name="connsiteY418" fmla="*/ 322756 h 3027035"/>
                <a:gd name="connsiteX419" fmla="*/ 1782541 w 3226038"/>
                <a:gd name="connsiteY419" fmla="*/ 226703 h 3027035"/>
                <a:gd name="connsiteX420" fmla="*/ 1783266 w 3226038"/>
                <a:gd name="connsiteY420" fmla="*/ 165361 h 3027035"/>
                <a:gd name="connsiteX421" fmla="*/ 1806899 w 3226038"/>
                <a:gd name="connsiteY421" fmla="*/ 183063 h 3027035"/>
                <a:gd name="connsiteX422" fmla="*/ 2134301 w 3226038"/>
                <a:gd name="connsiteY422" fmla="*/ 383077 h 3027035"/>
                <a:gd name="connsiteX423" fmla="*/ 2240589 w 3226038"/>
                <a:gd name="connsiteY423" fmla="*/ 365104 h 3027035"/>
                <a:gd name="connsiteX424" fmla="*/ 2297370 w 3226038"/>
                <a:gd name="connsiteY424" fmla="*/ 386215 h 3027035"/>
                <a:gd name="connsiteX425" fmla="*/ 2302004 w 3226038"/>
                <a:gd name="connsiteY425" fmla="*/ 484891 h 3027035"/>
                <a:gd name="connsiteX426" fmla="*/ 2441717 w 3226038"/>
                <a:gd name="connsiteY426" fmla="*/ 609774 h 3027035"/>
                <a:gd name="connsiteX427" fmla="*/ 2494096 w 3226038"/>
                <a:gd name="connsiteY427" fmla="*/ 595453 h 3027035"/>
                <a:gd name="connsiteX428" fmla="*/ 2586652 w 3226038"/>
                <a:gd name="connsiteY428" fmla="*/ 552914 h 3027035"/>
                <a:gd name="connsiteX429" fmla="*/ 2599109 w 3226038"/>
                <a:gd name="connsiteY429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31694 w 3226038"/>
                <a:gd name="connsiteY149" fmla="*/ 2827369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31694 w 3226038"/>
                <a:gd name="connsiteY149" fmla="*/ 2827369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11588 w 3226038"/>
                <a:gd name="connsiteY149" fmla="*/ 2802653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11588 w 3226038"/>
                <a:gd name="connsiteY149" fmla="*/ 2802653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</a:cxnLst>
              <a:rect l="l" t="t" r="r" b="b"/>
              <a:pathLst>
                <a:path w="3226038" h="3027035">
                  <a:moveTo>
                    <a:pt x="458887" y="1984309"/>
                  </a:moveTo>
                  <a:lnTo>
                    <a:pt x="511693" y="2044093"/>
                  </a:lnTo>
                  <a:cubicBezTo>
                    <a:pt x="491488" y="2026581"/>
                    <a:pt x="456244" y="2022792"/>
                    <a:pt x="458887" y="1984309"/>
                  </a:cubicBezTo>
                  <a:close/>
                  <a:moveTo>
                    <a:pt x="1239166" y="2131370"/>
                  </a:moveTo>
                  <a:lnTo>
                    <a:pt x="1192910" y="2113637"/>
                  </a:lnTo>
                  <a:cubicBezTo>
                    <a:pt x="1191765" y="2110399"/>
                    <a:pt x="1189477" y="2108686"/>
                    <a:pt x="1187191" y="2106973"/>
                  </a:cubicBezTo>
                  <a:cubicBezTo>
                    <a:pt x="1158233" y="2104324"/>
                    <a:pt x="1141258" y="2071378"/>
                    <a:pt x="1109257" y="2075970"/>
                  </a:cubicBezTo>
                  <a:lnTo>
                    <a:pt x="1102911" y="2091544"/>
                  </a:lnTo>
                  <a:lnTo>
                    <a:pt x="1102911" y="2121057"/>
                  </a:lnTo>
                  <a:lnTo>
                    <a:pt x="1085641" y="2133932"/>
                  </a:lnTo>
                  <a:lnTo>
                    <a:pt x="1083530" y="2139113"/>
                  </a:lnTo>
                  <a:lnTo>
                    <a:pt x="1065689" y="2157988"/>
                  </a:lnTo>
                  <a:lnTo>
                    <a:pt x="1059545" y="2153386"/>
                  </a:lnTo>
                  <a:lnTo>
                    <a:pt x="1038803" y="2168850"/>
                  </a:lnTo>
                  <a:cubicBezTo>
                    <a:pt x="968482" y="2209949"/>
                    <a:pt x="891329" y="2222044"/>
                    <a:pt x="807747" y="2203801"/>
                  </a:cubicBezTo>
                  <a:cubicBezTo>
                    <a:pt x="795365" y="2201685"/>
                    <a:pt x="782982" y="2203801"/>
                    <a:pt x="769647" y="2202743"/>
                  </a:cubicBezTo>
                  <a:cubicBezTo>
                    <a:pt x="752707" y="2199549"/>
                    <a:pt x="719850" y="2184511"/>
                    <a:pt x="687893" y="2156184"/>
                  </a:cubicBezTo>
                  <a:lnTo>
                    <a:pt x="680661" y="2148538"/>
                  </a:lnTo>
                  <a:lnTo>
                    <a:pt x="647463" y="2166136"/>
                  </a:lnTo>
                  <a:cubicBezTo>
                    <a:pt x="539259" y="2208218"/>
                    <a:pt x="449028" y="2166938"/>
                    <a:pt x="401773" y="2129222"/>
                  </a:cubicBezTo>
                  <a:lnTo>
                    <a:pt x="388464" y="2117097"/>
                  </a:lnTo>
                  <a:cubicBezTo>
                    <a:pt x="367184" y="2100731"/>
                    <a:pt x="340649" y="2060787"/>
                    <a:pt x="308901" y="2062768"/>
                  </a:cubicBezTo>
                  <a:cubicBezTo>
                    <a:pt x="303326" y="2153646"/>
                    <a:pt x="460366" y="2338289"/>
                    <a:pt x="675498" y="2313171"/>
                  </a:cubicBezTo>
                  <a:lnTo>
                    <a:pt x="697606" y="2329731"/>
                  </a:lnTo>
                  <a:lnTo>
                    <a:pt x="719125" y="2328489"/>
                  </a:lnTo>
                  <a:lnTo>
                    <a:pt x="766693" y="2374601"/>
                  </a:lnTo>
                  <a:cubicBezTo>
                    <a:pt x="808782" y="2402529"/>
                    <a:pt x="857796" y="2419369"/>
                    <a:pt x="907698" y="2426060"/>
                  </a:cubicBezTo>
                  <a:lnTo>
                    <a:pt x="933823" y="2426947"/>
                  </a:lnTo>
                  <a:lnTo>
                    <a:pt x="941617" y="2432785"/>
                  </a:lnTo>
                  <a:lnTo>
                    <a:pt x="945688" y="2427351"/>
                  </a:lnTo>
                  <a:lnTo>
                    <a:pt x="982463" y="2428600"/>
                  </a:lnTo>
                  <a:cubicBezTo>
                    <a:pt x="1007103" y="2426986"/>
                    <a:pt x="1031210" y="2422953"/>
                    <a:pt x="1054031" y="2416617"/>
                  </a:cubicBezTo>
                  <a:lnTo>
                    <a:pt x="1081502" y="2404031"/>
                  </a:lnTo>
                  <a:lnTo>
                    <a:pt x="1082033" y="2400334"/>
                  </a:lnTo>
                  <a:cubicBezTo>
                    <a:pt x="1099140" y="2325036"/>
                    <a:pt x="1139139" y="2237085"/>
                    <a:pt x="1219830" y="2149180"/>
                  </a:cubicBezTo>
                  <a:lnTo>
                    <a:pt x="1239166" y="2131370"/>
                  </a:lnTo>
                  <a:close/>
                  <a:moveTo>
                    <a:pt x="1371765" y="2134221"/>
                  </a:moveTo>
                  <a:lnTo>
                    <a:pt x="1332065" y="2143936"/>
                  </a:lnTo>
                  <a:lnTo>
                    <a:pt x="1261994" y="2139765"/>
                  </a:lnTo>
                  <a:lnTo>
                    <a:pt x="1234632" y="2184353"/>
                  </a:lnTo>
                  <a:cubicBezTo>
                    <a:pt x="1222907" y="2206804"/>
                    <a:pt x="1213162" y="2229250"/>
                    <a:pt x="1205341" y="2251468"/>
                  </a:cubicBezTo>
                  <a:lnTo>
                    <a:pt x="1190173" y="2307647"/>
                  </a:lnTo>
                  <a:lnTo>
                    <a:pt x="1186531" y="2336368"/>
                  </a:lnTo>
                  <a:lnTo>
                    <a:pt x="1185302" y="2339224"/>
                  </a:lnTo>
                  <a:lnTo>
                    <a:pt x="1181037" y="2380263"/>
                  </a:lnTo>
                  <a:cubicBezTo>
                    <a:pt x="1179258" y="2482344"/>
                    <a:pt x="1222717" y="2567594"/>
                    <a:pt x="1304296" y="2608161"/>
                  </a:cubicBezTo>
                  <a:cubicBezTo>
                    <a:pt x="1352534" y="2632823"/>
                    <a:pt x="1403989" y="2650761"/>
                    <a:pt x="1460357" y="2658058"/>
                  </a:cubicBezTo>
                  <a:lnTo>
                    <a:pt x="1568983" y="2649888"/>
                  </a:lnTo>
                  <a:lnTo>
                    <a:pt x="1580907" y="2633968"/>
                  </a:lnTo>
                  <a:lnTo>
                    <a:pt x="1621726" y="2618017"/>
                  </a:lnTo>
                  <a:cubicBezTo>
                    <a:pt x="1647223" y="2608404"/>
                    <a:pt x="1672219" y="2597674"/>
                    <a:pt x="1695070" y="2581467"/>
                  </a:cubicBezTo>
                  <a:cubicBezTo>
                    <a:pt x="1726679" y="2559922"/>
                    <a:pt x="1719510" y="2517062"/>
                    <a:pt x="1722830" y="2495153"/>
                  </a:cubicBezTo>
                  <a:cubicBezTo>
                    <a:pt x="1722490" y="2490498"/>
                    <a:pt x="1722149" y="2485843"/>
                    <a:pt x="1721809" y="2481188"/>
                  </a:cubicBezTo>
                  <a:lnTo>
                    <a:pt x="1703273" y="2490610"/>
                  </a:lnTo>
                  <a:cubicBezTo>
                    <a:pt x="1558060" y="2544236"/>
                    <a:pt x="1447337" y="2450234"/>
                    <a:pt x="1426824" y="2415634"/>
                  </a:cubicBezTo>
                  <a:cubicBezTo>
                    <a:pt x="1421273" y="2403463"/>
                    <a:pt x="1419029" y="2391103"/>
                    <a:pt x="1412810" y="2380189"/>
                  </a:cubicBezTo>
                  <a:cubicBezTo>
                    <a:pt x="1367101" y="2307874"/>
                    <a:pt x="1352102" y="2231232"/>
                    <a:pt x="1366694" y="2151100"/>
                  </a:cubicBezTo>
                  <a:lnTo>
                    <a:pt x="1371765" y="2134221"/>
                  </a:lnTo>
                  <a:close/>
                  <a:moveTo>
                    <a:pt x="842912" y="1018808"/>
                  </a:moveTo>
                  <a:cubicBezTo>
                    <a:pt x="772063" y="1046665"/>
                    <a:pt x="719131" y="1090322"/>
                    <a:pt x="698223" y="1167488"/>
                  </a:cubicBezTo>
                  <a:cubicBezTo>
                    <a:pt x="680548" y="1233984"/>
                    <a:pt x="695444" y="1295125"/>
                    <a:pt x="721008" y="1354736"/>
                  </a:cubicBezTo>
                  <a:lnTo>
                    <a:pt x="715683" y="1366105"/>
                  </a:lnTo>
                  <a:lnTo>
                    <a:pt x="761312" y="1434356"/>
                  </a:lnTo>
                  <a:cubicBezTo>
                    <a:pt x="788733" y="1462914"/>
                    <a:pt x="820777" y="1487298"/>
                    <a:pt x="855697" y="1508984"/>
                  </a:cubicBezTo>
                  <a:cubicBezTo>
                    <a:pt x="949053" y="1567937"/>
                    <a:pt x="1073933" y="1558458"/>
                    <a:pt x="1147556" y="1482268"/>
                  </a:cubicBezTo>
                  <a:cubicBezTo>
                    <a:pt x="1164900" y="1464591"/>
                    <a:pt x="1176764" y="1442665"/>
                    <a:pt x="1191280" y="1421803"/>
                  </a:cubicBezTo>
                  <a:cubicBezTo>
                    <a:pt x="1166739" y="1610278"/>
                    <a:pt x="988681" y="1628909"/>
                    <a:pt x="943895" y="1619228"/>
                  </a:cubicBezTo>
                  <a:cubicBezTo>
                    <a:pt x="931162" y="1615153"/>
                    <a:pt x="920376" y="1608779"/>
                    <a:pt x="908174" y="1605942"/>
                  </a:cubicBezTo>
                  <a:cubicBezTo>
                    <a:pt x="824477" y="1590107"/>
                    <a:pt x="756910" y="1551300"/>
                    <a:pt x="705400" y="1490787"/>
                  </a:cubicBezTo>
                  <a:lnTo>
                    <a:pt x="672272" y="1442200"/>
                  </a:lnTo>
                  <a:lnTo>
                    <a:pt x="658626" y="1462049"/>
                  </a:lnTo>
                  <a:cubicBezTo>
                    <a:pt x="631450" y="1497999"/>
                    <a:pt x="603339" y="1530099"/>
                    <a:pt x="590634" y="1546268"/>
                  </a:cubicBezTo>
                  <a:cubicBezTo>
                    <a:pt x="587207" y="1550842"/>
                    <a:pt x="575966" y="1548373"/>
                    <a:pt x="568537" y="1548758"/>
                  </a:cubicBezTo>
                  <a:cubicBezTo>
                    <a:pt x="557267" y="1550035"/>
                    <a:pt x="543102" y="1544583"/>
                    <a:pt x="523010" y="1553930"/>
                  </a:cubicBezTo>
                  <a:cubicBezTo>
                    <a:pt x="502919" y="1563277"/>
                    <a:pt x="459773" y="1568448"/>
                    <a:pt x="447985" y="1604840"/>
                  </a:cubicBezTo>
                  <a:cubicBezTo>
                    <a:pt x="429729" y="1657811"/>
                    <a:pt x="434907" y="1712862"/>
                    <a:pt x="426368" y="1767159"/>
                  </a:cubicBezTo>
                  <a:lnTo>
                    <a:pt x="400497" y="1803298"/>
                  </a:lnTo>
                  <a:lnTo>
                    <a:pt x="392045" y="1832241"/>
                  </a:lnTo>
                  <a:cubicBezTo>
                    <a:pt x="388041" y="1872409"/>
                    <a:pt x="390819" y="1912911"/>
                    <a:pt x="397897" y="1953550"/>
                  </a:cubicBezTo>
                  <a:cubicBezTo>
                    <a:pt x="416011" y="2062893"/>
                    <a:pt x="513508" y="2145897"/>
                    <a:pt x="629544" y="2144276"/>
                  </a:cubicBezTo>
                  <a:cubicBezTo>
                    <a:pt x="643099" y="2144182"/>
                    <a:pt x="656552" y="2142343"/>
                    <a:pt x="670081" y="2139964"/>
                  </a:cubicBezTo>
                  <a:lnTo>
                    <a:pt x="672184" y="2139576"/>
                  </a:lnTo>
                  <a:lnTo>
                    <a:pt x="656857" y="2123372"/>
                  </a:lnTo>
                  <a:cubicBezTo>
                    <a:pt x="617537" y="2073574"/>
                    <a:pt x="589777" y="1999290"/>
                    <a:pt x="613437" y="1897092"/>
                  </a:cubicBezTo>
                  <a:cubicBezTo>
                    <a:pt x="619152" y="1924590"/>
                    <a:pt x="622010" y="1952088"/>
                    <a:pt x="631535" y="1977471"/>
                  </a:cubicBezTo>
                  <a:cubicBezTo>
                    <a:pt x="671540" y="2086405"/>
                    <a:pt x="783935" y="2147747"/>
                    <a:pt x="892520" y="2125537"/>
                  </a:cubicBezTo>
                  <a:cubicBezTo>
                    <a:pt x="912760" y="2121571"/>
                    <a:pt x="932584" y="2116614"/>
                    <a:pt x="951857" y="2110384"/>
                  </a:cubicBezTo>
                  <a:lnTo>
                    <a:pt x="984444" y="2097132"/>
                  </a:lnTo>
                  <a:lnTo>
                    <a:pt x="945725" y="2068131"/>
                  </a:lnTo>
                  <a:lnTo>
                    <a:pt x="1014743" y="2033736"/>
                  </a:lnTo>
                  <a:cubicBezTo>
                    <a:pt x="1038450" y="2017578"/>
                    <a:pt x="1040344" y="1989430"/>
                    <a:pt x="1041210" y="1967123"/>
                  </a:cubicBezTo>
                  <a:cubicBezTo>
                    <a:pt x="1041401" y="1964220"/>
                    <a:pt x="1041591" y="1961317"/>
                    <a:pt x="1041782" y="1958414"/>
                  </a:cubicBezTo>
                  <a:lnTo>
                    <a:pt x="988390" y="1967430"/>
                  </a:lnTo>
                  <a:cubicBezTo>
                    <a:pt x="907065" y="1971954"/>
                    <a:pt x="832881" y="1947549"/>
                    <a:pt x="766805" y="1893210"/>
                  </a:cubicBezTo>
                  <a:cubicBezTo>
                    <a:pt x="756749" y="1885683"/>
                    <a:pt x="744763" y="1881921"/>
                    <a:pt x="733376" y="1874900"/>
                  </a:cubicBezTo>
                  <a:cubicBezTo>
                    <a:pt x="697052" y="1846726"/>
                    <a:pt x="598382" y="1691999"/>
                    <a:pt x="733674" y="1531645"/>
                  </a:cubicBezTo>
                  <a:cubicBezTo>
                    <a:pt x="726225" y="1558725"/>
                    <a:pt x="716234" y="1584502"/>
                    <a:pt x="713141" y="1611436"/>
                  </a:cubicBezTo>
                  <a:cubicBezTo>
                    <a:pt x="699089" y="1726630"/>
                    <a:pt x="771164" y="1832464"/>
                    <a:pt x="877934" y="1862195"/>
                  </a:cubicBezTo>
                  <a:cubicBezTo>
                    <a:pt x="917581" y="1873589"/>
                    <a:pt x="957551" y="1880692"/>
                    <a:pt x="997916" y="1881018"/>
                  </a:cubicBezTo>
                  <a:lnTo>
                    <a:pt x="1063005" y="1869394"/>
                  </a:lnTo>
                  <a:lnTo>
                    <a:pt x="1091430" y="1831445"/>
                  </a:lnTo>
                  <a:lnTo>
                    <a:pt x="1090443" y="1840522"/>
                  </a:lnTo>
                  <a:lnTo>
                    <a:pt x="1088363" y="1841565"/>
                  </a:lnTo>
                  <a:lnTo>
                    <a:pt x="1091206" y="1841094"/>
                  </a:lnTo>
                  <a:lnTo>
                    <a:pt x="1099791" y="1862825"/>
                  </a:lnTo>
                  <a:lnTo>
                    <a:pt x="1115422" y="1860033"/>
                  </a:lnTo>
                  <a:lnTo>
                    <a:pt x="1105975" y="1878478"/>
                  </a:lnTo>
                  <a:lnTo>
                    <a:pt x="1108568" y="1885041"/>
                  </a:lnTo>
                  <a:cubicBezTo>
                    <a:pt x="1114578" y="1899659"/>
                    <a:pt x="1121064" y="1914038"/>
                    <a:pt x="1128787" y="1927558"/>
                  </a:cubicBezTo>
                  <a:cubicBezTo>
                    <a:pt x="1156154" y="1976024"/>
                    <a:pt x="1187184" y="2019200"/>
                    <a:pt x="1226780" y="2050346"/>
                  </a:cubicBezTo>
                  <a:lnTo>
                    <a:pt x="1289411" y="2085093"/>
                  </a:lnTo>
                  <a:lnTo>
                    <a:pt x="1314743" y="2061760"/>
                  </a:lnTo>
                  <a:lnTo>
                    <a:pt x="1296511" y="2088049"/>
                  </a:lnTo>
                  <a:lnTo>
                    <a:pt x="1332391" y="2097279"/>
                  </a:lnTo>
                  <a:cubicBezTo>
                    <a:pt x="1346191" y="2099606"/>
                    <a:pt x="1360756" y="2100865"/>
                    <a:pt x="1376163" y="2100951"/>
                  </a:cubicBezTo>
                  <a:lnTo>
                    <a:pt x="1381733" y="2101042"/>
                  </a:lnTo>
                  <a:lnTo>
                    <a:pt x="1389702" y="2074519"/>
                  </a:lnTo>
                  <a:lnTo>
                    <a:pt x="1489042" y="2038395"/>
                  </a:lnTo>
                  <a:lnTo>
                    <a:pt x="1453620" y="2152383"/>
                  </a:lnTo>
                  <a:cubicBezTo>
                    <a:pt x="1448928" y="2192476"/>
                    <a:pt x="1451011" y="2233020"/>
                    <a:pt x="1457391" y="2273774"/>
                  </a:cubicBezTo>
                  <a:cubicBezTo>
                    <a:pt x="1473626" y="2383411"/>
                    <a:pt x="1569685" y="2468077"/>
                    <a:pt x="1685732" y="2468446"/>
                  </a:cubicBezTo>
                  <a:lnTo>
                    <a:pt x="1719883" y="2465404"/>
                  </a:lnTo>
                  <a:lnTo>
                    <a:pt x="1716096" y="2453485"/>
                  </a:lnTo>
                  <a:lnTo>
                    <a:pt x="1771757" y="2379175"/>
                  </a:lnTo>
                  <a:lnTo>
                    <a:pt x="1770770" y="2388253"/>
                  </a:lnTo>
                  <a:lnTo>
                    <a:pt x="1768690" y="2389295"/>
                  </a:lnTo>
                  <a:lnTo>
                    <a:pt x="1771533" y="2388824"/>
                  </a:lnTo>
                  <a:cubicBezTo>
                    <a:pt x="1783171" y="2417773"/>
                    <a:pt x="1793667" y="2448247"/>
                    <a:pt x="1809114" y="2475288"/>
                  </a:cubicBezTo>
                  <a:cubicBezTo>
                    <a:pt x="1863847" y="2572219"/>
                    <a:pt x="1933235" y="2647996"/>
                    <a:pt x="2056490" y="2648681"/>
                  </a:cubicBezTo>
                  <a:cubicBezTo>
                    <a:pt x="2088494" y="2648852"/>
                    <a:pt x="2082780" y="2651713"/>
                    <a:pt x="2147922" y="2636243"/>
                  </a:cubicBezTo>
                  <a:cubicBezTo>
                    <a:pt x="2066047" y="2701063"/>
                    <a:pt x="1959945" y="2710845"/>
                    <a:pt x="1873236" y="2661367"/>
                  </a:cubicBezTo>
                  <a:cubicBezTo>
                    <a:pt x="1872092" y="2658130"/>
                    <a:pt x="1869804" y="2656416"/>
                    <a:pt x="1867518" y="2654704"/>
                  </a:cubicBezTo>
                  <a:cubicBezTo>
                    <a:pt x="1838560" y="2652054"/>
                    <a:pt x="1821584" y="2619108"/>
                    <a:pt x="1789583" y="2623700"/>
                  </a:cubicBezTo>
                  <a:cubicBezTo>
                    <a:pt x="1779134" y="2669426"/>
                    <a:pt x="1771287" y="2708737"/>
                    <a:pt x="1717263" y="2736140"/>
                  </a:cubicBezTo>
                  <a:cubicBezTo>
                    <a:pt x="1663239" y="2763543"/>
                    <a:pt x="1519749" y="2778651"/>
                    <a:pt x="1465441" y="2788121"/>
                  </a:cubicBezTo>
                  <a:lnTo>
                    <a:pt x="1391414" y="2792959"/>
                  </a:lnTo>
                  <a:cubicBezTo>
                    <a:pt x="1274517" y="2786439"/>
                    <a:pt x="1186239" y="2735420"/>
                    <a:pt x="1128581" y="2638479"/>
                  </a:cubicBezTo>
                  <a:cubicBezTo>
                    <a:pt x="1119328" y="2624899"/>
                    <a:pt x="1104948" y="2616941"/>
                    <a:pt x="1093505" y="2603938"/>
                  </a:cubicBezTo>
                  <a:cubicBezTo>
                    <a:pt x="1085308" y="2591285"/>
                    <a:pt x="1076737" y="2565483"/>
                    <a:pt x="1073068" y="2530296"/>
                  </a:cubicBezTo>
                  <a:lnTo>
                    <a:pt x="1072036" y="2477975"/>
                  </a:lnTo>
                  <a:lnTo>
                    <a:pt x="1042591" y="2492041"/>
                  </a:lnTo>
                  <a:cubicBezTo>
                    <a:pt x="985783" y="2511801"/>
                    <a:pt x="926312" y="2511659"/>
                    <a:pt x="865868" y="2499409"/>
                  </a:cubicBezTo>
                  <a:cubicBezTo>
                    <a:pt x="817188" y="2489724"/>
                    <a:pt x="763453" y="2466135"/>
                    <a:pt x="719426" y="2430182"/>
                  </a:cubicBezTo>
                  <a:lnTo>
                    <a:pt x="689869" y="2397459"/>
                  </a:lnTo>
                  <a:lnTo>
                    <a:pt x="687182" y="2418320"/>
                  </a:lnTo>
                  <a:cubicBezTo>
                    <a:pt x="692558" y="2484229"/>
                    <a:pt x="714538" y="2546708"/>
                    <a:pt x="760823" y="2590105"/>
                  </a:cubicBezTo>
                  <a:cubicBezTo>
                    <a:pt x="807108" y="2633502"/>
                    <a:pt x="915896" y="2664808"/>
                    <a:pt x="964895" y="2678700"/>
                  </a:cubicBezTo>
                  <a:cubicBezTo>
                    <a:pt x="1013894" y="2692592"/>
                    <a:pt x="1027189" y="2670418"/>
                    <a:pt x="1054815" y="2673458"/>
                  </a:cubicBezTo>
                  <a:cubicBezTo>
                    <a:pt x="1082441" y="2676498"/>
                    <a:pt x="1112152" y="2667612"/>
                    <a:pt x="1130649" y="2696939"/>
                  </a:cubicBezTo>
                  <a:cubicBezTo>
                    <a:pt x="1160777" y="2745688"/>
                    <a:pt x="1174418" y="2766481"/>
                    <a:pt x="1211588" y="2802653"/>
                  </a:cubicBezTo>
                  <a:cubicBezTo>
                    <a:pt x="1270033" y="2835234"/>
                    <a:pt x="1252528" y="2781813"/>
                    <a:pt x="1314357" y="2805982"/>
                  </a:cubicBezTo>
                  <a:cubicBezTo>
                    <a:pt x="1376186" y="2830151"/>
                    <a:pt x="1489559" y="2941926"/>
                    <a:pt x="1582565" y="2947668"/>
                  </a:cubicBezTo>
                  <a:cubicBezTo>
                    <a:pt x="1675571" y="2953410"/>
                    <a:pt x="1794353" y="2950522"/>
                    <a:pt x="1872394" y="2840437"/>
                  </a:cubicBezTo>
                  <a:cubicBezTo>
                    <a:pt x="1878711" y="2889202"/>
                    <a:pt x="1817756" y="2956203"/>
                    <a:pt x="1765658" y="2986896"/>
                  </a:cubicBezTo>
                  <a:cubicBezTo>
                    <a:pt x="1713560" y="3017589"/>
                    <a:pt x="1633525" y="3033448"/>
                    <a:pt x="1559806" y="3024598"/>
                  </a:cubicBezTo>
                  <a:cubicBezTo>
                    <a:pt x="1486087" y="3015748"/>
                    <a:pt x="1421172" y="2929609"/>
                    <a:pt x="1323343" y="2933795"/>
                  </a:cubicBezTo>
                  <a:cubicBezTo>
                    <a:pt x="1187104" y="2939625"/>
                    <a:pt x="1077664" y="2822223"/>
                    <a:pt x="1018886" y="2795305"/>
                  </a:cubicBezTo>
                  <a:cubicBezTo>
                    <a:pt x="1004775" y="2772835"/>
                    <a:pt x="992009" y="2769223"/>
                    <a:pt x="970675" y="2772285"/>
                  </a:cubicBezTo>
                  <a:cubicBezTo>
                    <a:pt x="808575" y="2799626"/>
                    <a:pt x="635899" y="2663143"/>
                    <a:pt x="620567" y="2513611"/>
                  </a:cubicBezTo>
                  <a:cubicBezTo>
                    <a:pt x="611368" y="2425796"/>
                    <a:pt x="566411" y="2425442"/>
                    <a:pt x="512110" y="2412141"/>
                  </a:cubicBezTo>
                  <a:cubicBezTo>
                    <a:pt x="438756" y="2394088"/>
                    <a:pt x="368063" y="2366129"/>
                    <a:pt x="309550" y="2318730"/>
                  </a:cubicBezTo>
                  <a:cubicBezTo>
                    <a:pt x="238840" y="2262195"/>
                    <a:pt x="210034" y="2194205"/>
                    <a:pt x="271890" y="2103679"/>
                  </a:cubicBezTo>
                  <a:cubicBezTo>
                    <a:pt x="253137" y="2054838"/>
                    <a:pt x="235185" y="2063187"/>
                    <a:pt x="197030" y="2025682"/>
                  </a:cubicBezTo>
                  <a:cubicBezTo>
                    <a:pt x="128723" y="1995751"/>
                    <a:pt x="73125" y="1936387"/>
                    <a:pt x="42961" y="1878648"/>
                  </a:cubicBezTo>
                  <a:cubicBezTo>
                    <a:pt x="4626" y="1805901"/>
                    <a:pt x="-12567" y="1728759"/>
                    <a:pt x="10241" y="1645877"/>
                  </a:cubicBezTo>
                  <a:cubicBezTo>
                    <a:pt x="23926" y="1594243"/>
                    <a:pt x="101029" y="1515138"/>
                    <a:pt x="149602" y="1507488"/>
                  </a:cubicBezTo>
                  <a:cubicBezTo>
                    <a:pt x="111914" y="1557803"/>
                    <a:pt x="69081" y="1605454"/>
                    <a:pt x="69504" y="1674797"/>
                  </a:cubicBezTo>
                  <a:cubicBezTo>
                    <a:pt x="71297" y="1801097"/>
                    <a:pt x="146253" y="1944116"/>
                    <a:pt x="279249" y="1988992"/>
                  </a:cubicBezTo>
                  <a:cubicBezTo>
                    <a:pt x="291110" y="1993414"/>
                    <a:pt x="306510" y="2001156"/>
                    <a:pt x="316193" y="1991729"/>
                  </a:cubicBezTo>
                  <a:lnTo>
                    <a:pt x="319053" y="1985609"/>
                  </a:lnTo>
                  <a:lnTo>
                    <a:pt x="307569" y="1949900"/>
                  </a:lnTo>
                  <a:lnTo>
                    <a:pt x="306486" y="1940694"/>
                  </a:lnTo>
                  <a:lnTo>
                    <a:pt x="302243" y="1937639"/>
                  </a:lnTo>
                  <a:cubicBezTo>
                    <a:pt x="298549" y="1932640"/>
                    <a:pt x="296164" y="1926689"/>
                    <a:pt x="294636" y="1920784"/>
                  </a:cubicBezTo>
                  <a:cubicBezTo>
                    <a:pt x="272479" y="1823261"/>
                    <a:pt x="259083" y="1725162"/>
                    <a:pt x="293312" y="1627034"/>
                  </a:cubicBezTo>
                  <a:cubicBezTo>
                    <a:pt x="308715" y="1582637"/>
                    <a:pt x="339937" y="1548900"/>
                    <a:pt x="380880" y="1526015"/>
                  </a:cubicBezTo>
                  <a:cubicBezTo>
                    <a:pt x="376288" y="1494014"/>
                    <a:pt x="339898" y="1486987"/>
                    <a:pt x="329214" y="1459943"/>
                  </a:cubicBezTo>
                  <a:cubicBezTo>
                    <a:pt x="326927" y="1458230"/>
                    <a:pt x="324640" y="1456517"/>
                    <a:pt x="321211" y="1456328"/>
                  </a:cubicBezTo>
                  <a:cubicBezTo>
                    <a:pt x="249349" y="1387031"/>
                    <a:pt x="228901" y="1282459"/>
                    <a:pt x="268085" y="1185660"/>
                  </a:cubicBezTo>
                  <a:cubicBezTo>
                    <a:pt x="271555" y="1252524"/>
                    <a:pt x="272694" y="1246237"/>
                    <a:pt x="281857" y="1276902"/>
                  </a:cubicBezTo>
                  <a:cubicBezTo>
                    <a:pt x="317172" y="1394990"/>
                    <a:pt x="409402" y="1440273"/>
                    <a:pt x="517812" y="1465542"/>
                  </a:cubicBezTo>
                  <a:cubicBezTo>
                    <a:pt x="548106" y="1472762"/>
                    <a:pt x="580302" y="1474266"/>
                    <a:pt x="611355" y="1477295"/>
                  </a:cubicBezTo>
                  <a:lnTo>
                    <a:pt x="611703" y="1480155"/>
                  </a:lnTo>
                  <a:cubicBezTo>
                    <a:pt x="611841" y="1479392"/>
                    <a:pt x="611980" y="1478629"/>
                    <a:pt x="612118" y="1477866"/>
                  </a:cubicBezTo>
                  <a:cubicBezTo>
                    <a:pt x="652544" y="1464411"/>
                    <a:pt x="666181" y="1453651"/>
                    <a:pt x="662263" y="1427900"/>
                  </a:cubicBezTo>
                  <a:lnTo>
                    <a:pt x="662059" y="1427220"/>
                  </a:lnTo>
                  <a:cubicBezTo>
                    <a:pt x="662006" y="1427143"/>
                    <a:pt x="661954" y="1427065"/>
                    <a:pt x="661901" y="1426988"/>
                  </a:cubicBezTo>
                  <a:cubicBezTo>
                    <a:pt x="661918" y="1426946"/>
                    <a:pt x="661934" y="1426904"/>
                    <a:pt x="661951" y="1426862"/>
                  </a:cubicBezTo>
                  <a:lnTo>
                    <a:pt x="652834" y="1396497"/>
                  </a:lnTo>
                  <a:cubicBezTo>
                    <a:pt x="647493" y="1382975"/>
                    <a:pt x="642913" y="1370024"/>
                    <a:pt x="637570" y="1356501"/>
                  </a:cubicBezTo>
                  <a:cubicBezTo>
                    <a:pt x="570412" y="1191951"/>
                    <a:pt x="708814" y="1042132"/>
                    <a:pt x="842912" y="1018808"/>
                  </a:cubicBezTo>
                  <a:close/>
                  <a:moveTo>
                    <a:pt x="2516775" y="2091376"/>
                  </a:moveTo>
                  <a:cubicBezTo>
                    <a:pt x="2495574" y="2331493"/>
                    <a:pt x="2292563" y="2308620"/>
                    <a:pt x="2238033" y="2334816"/>
                  </a:cubicBezTo>
                  <a:cubicBezTo>
                    <a:pt x="2220490" y="2307394"/>
                    <a:pt x="2198567" y="2282643"/>
                    <a:pt x="2189593" y="2248549"/>
                  </a:cubicBezTo>
                  <a:cubicBezTo>
                    <a:pt x="2386029" y="2299292"/>
                    <a:pt x="2488309" y="2200197"/>
                    <a:pt x="2516775" y="2091376"/>
                  </a:cubicBezTo>
                  <a:close/>
                  <a:moveTo>
                    <a:pt x="687254" y="678482"/>
                  </a:moveTo>
                  <a:cubicBezTo>
                    <a:pt x="590827" y="736398"/>
                    <a:pt x="524490" y="862415"/>
                    <a:pt x="628419" y="1036658"/>
                  </a:cubicBezTo>
                  <a:cubicBezTo>
                    <a:pt x="593178" y="1037633"/>
                    <a:pt x="563261" y="1023554"/>
                    <a:pt x="532013" y="1014429"/>
                  </a:cubicBezTo>
                  <a:cubicBezTo>
                    <a:pt x="541818" y="954734"/>
                    <a:pt x="462786" y="766345"/>
                    <a:pt x="687254" y="678482"/>
                  </a:cubicBezTo>
                  <a:close/>
                  <a:moveTo>
                    <a:pt x="2205214" y="1800491"/>
                  </a:moveTo>
                  <a:lnTo>
                    <a:pt x="2255363" y="1871953"/>
                  </a:lnTo>
                  <a:cubicBezTo>
                    <a:pt x="2309470" y="1946510"/>
                    <a:pt x="2369947" y="2014123"/>
                    <a:pt x="2466834" y="2042067"/>
                  </a:cubicBezTo>
                  <a:cubicBezTo>
                    <a:pt x="2430483" y="2096953"/>
                    <a:pt x="2384582" y="2113746"/>
                    <a:pt x="2319038" y="2093212"/>
                  </a:cubicBezTo>
                  <a:cubicBezTo>
                    <a:pt x="2248443" y="2070682"/>
                    <a:pt x="2198837" y="2023707"/>
                    <a:pt x="2156726" y="1968287"/>
                  </a:cubicBezTo>
                  <a:lnTo>
                    <a:pt x="2119546" y="1914861"/>
                  </a:lnTo>
                  <a:lnTo>
                    <a:pt x="2205214" y="1800491"/>
                  </a:lnTo>
                  <a:close/>
                  <a:moveTo>
                    <a:pt x="1058864" y="897328"/>
                  </a:moveTo>
                  <a:cubicBezTo>
                    <a:pt x="1033361" y="937730"/>
                    <a:pt x="1005572" y="976418"/>
                    <a:pt x="973209" y="1011681"/>
                  </a:cubicBezTo>
                  <a:cubicBezTo>
                    <a:pt x="882895" y="984495"/>
                    <a:pt x="796387" y="950639"/>
                    <a:pt x="741092" y="868758"/>
                  </a:cubicBezTo>
                  <a:cubicBezTo>
                    <a:pt x="702956" y="811631"/>
                    <a:pt x="706165" y="762861"/>
                    <a:pt x="748615" y="712543"/>
                  </a:cubicBezTo>
                  <a:cubicBezTo>
                    <a:pt x="820694" y="826037"/>
                    <a:pt x="942253" y="857585"/>
                    <a:pt x="1058864" y="897328"/>
                  </a:cubicBezTo>
                  <a:close/>
                  <a:moveTo>
                    <a:pt x="1948708" y="1321566"/>
                  </a:moveTo>
                  <a:cubicBezTo>
                    <a:pt x="1987791" y="1371071"/>
                    <a:pt x="2007836" y="1439639"/>
                    <a:pt x="2096045" y="1452158"/>
                  </a:cubicBezTo>
                  <a:cubicBezTo>
                    <a:pt x="2029199" y="1484203"/>
                    <a:pt x="1978166" y="1517382"/>
                    <a:pt x="1919841" y="1466554"/>
                  </a:cubicBezTo>
                  <a:cubicBezTo>
                    <a:pt x="1906691" y="1455513"/>
                    <a:pt x="1893165" y="1456093"/>
                    <a:pt x="1885365" y="1472861"/>
                  </a:cubicBezTo>
                  <a:lnTo>
                    <a:pt x="1879629" y="1489302"/>
                  </a:lnTo>
                  <a:lnTo>
                    <a:pt x="1908915" y="1464113"/>
                  </a:lnTo>
                  <a:cubicBezTo>
                    <a:pt x="1898047" y="1484090"/>
                    <a:pt x="1885264" y="1502368"/>
                    <a:pt x="1878082" y="1523336"/>
                  </a:cubicBezTo>
                  <a:cubicBezTo>
                    <a:pt x="1862380" y="1568070"/>
                    <a:pt x="1865176" y="1616394"/>
                    <a:pt x="1882487" y="1659934"/>
                  </a:cubicBezTo>
                  <a:lnTo>
                    <a:pt x="1908811" y="1703873"/>
                  </a:lnTo>
                  <a:lnTo>
                    <a:pt x="1939526" y="1677454"/>
                  </a:lnTo>
                  <a:cubicBezTo>
                    <a:pt x="1934092" y="1687443"/>
                    <a:pt x="1928180" y="1697007"/>
                    <a:pt x="1922727" y="1706694"/>
                  </a:cubicBezTo>
                  <a:lnTo>
                    <a:pt x="1917366" y="1718150"/>
                  </a:lnTo>
                  <a:lnTo>
                    <a:pt x="1918838" y="1720608"/>
                  </a:lnTo>
                  <a:cubicBezTo>
                    <a:pt x="1934252" y="1738939"/>
                    <a:pt x="1952796" y="1755027"/>
                    <a:pt x="1973972" y="1767825"/>
                  </a:cubicBezTo>
                  <a:cubicBezTo>
                    <a:pt x="2005363" y="1787120"/>
                    <a:pt x="2037757" y="1803031"/>
                    <a:pt x="2071636" y="1813568"/>
                  </a:cubicBezTo>
                  <a:lnTo>
                    <a:pt x="2173989" y="1826528"/>
                  </a:lnTo>
                  <a:lnTo>
                    <a:pt x="2117479" y="1890255"/>
                  </a:lnTo>
                  <a:lnTo>
                    <a:pt x="2048930" y="1880940"/>
                  </a:lnTo>
                  <a:cubicBezTo>
                    <a:pt x="1997077" y="1868155"/>
                    <a:pt x="1951369" y="1843250"/>
                    <a:pt x="1912220" y="1805984"/>
                  </a:cubicBezTo>
                  <a:lnTo>
                    <a:pt x="1900395" y="1792735"/>
                  </a:lnTo>
                  <a:lnTo>
                    <a:pt x="1898516" y="1805424"/>
                  </a:lnTo>
                  <a:cubicBezTo>
                    <a:pt x="1901217" y="1874770"/>
                    <a:pt x="1941056" y="1942772"/>
                    <a:pt x="2004583" y="1981166"/>
                  </a:cubicBezTo>
                  <a:cubicBezTo>
                    <a:pt x="2035974" y="2000461"/>
                    <a:pt x="2068368" y="2016372"/>
                    <a:pt x="2102247" y="2026909"/>
                  </a:cubicBezTo>
                  <a:lnTo>
                    <a:pt x="2204600" y="2039869"/>
                  </a:lnTo>
                  <a:lnTo>
                    <a:pt x="2148090" y="2103596"/>
                  </a:lnTo>
                  <a:lnTo>
                    <a:pt x="2144005" y="2103041"/>
                  </a:lnTo>
                  <a:lnTo>
                    <a:pt x="2136123" y="2142932"/>
                  </a:lnTo>
                  <a:cubicBezTo>
                    <a:pt x="2104809" y="2248339"/>
                    <a:pt x="2012678" y="2343337"/>
                    <a:pt x="1880081" y="2329702"/>
                  </a:cubicBezTo>
                  <a:cubicBezTo>
                    <a:pt x="1865602" y="2328377"/>
                    <a:pt x="1851886" y="2327624"/>
                    <a:pt x="1837407" y="2326300"/>
                  </a:cubicBezTo>
                  <a:lnTo>
                    <a:pt x="1811492" y="2326128"/>
                  </a:lnTo>
                  <a:lnTo>
                    <a:pt x="1813930" y="2322872"/>
                  </a:lnTo>
                  <a:lnTo>
                    <a:pt x="1765779" y="2311874"/>
                  </a:lnTo>
                  <a:cubicBezTo>
                    <a:pt x="1728808" y="2299546"/>
                    <a:pt x="1693743" y="2279860"/>
                    <a:pt x="1660705" y="2252690"/>
                  </a:cubicBezTo>
                  <a:cubicBezTo>
                    <a:pt x="1650648" y="2245163"/>
                    <a:pt x="1638662" y="2241401"/>
                    <a:pt x="1627276" y="2234380"/>
                  </a:cubicBezTo>
                  <a:cubicBezTo>
                    <a:pt x="1590951" y="2206206"/>
                    <a:pt x="1492281" y="2051479"/>
                    <a:pt x="1627573" y="1891126"/>
                  </a:cubicBezTo>
                  <a:cubicBezTo>
                    <a:pt x="1620125" y="1918205"/>
                    <a:pt x="1610133" y="1943983"/>
                    <a:pt x="1607040" y="1970917"/>
                  </a:cubicBezTo>
                  <a:cubicBezTo>
                    <a:pt x="1592989" y="2086111"/>
                    <a:pt x="1665064" y="2191944"/>
                    <a:pt x="1771834" y="2221675"/>
                  </a:cubicBezTo>
                  <a:cubicBezTo>
                    <a:pt x="1811480" y="2233070"/>
                    <a:pt x="1851451" y="2240173"/>
                    <a:pt x="1891816" y="2240499"/>
                  </a:cubicBezTo>
                  <a:lnTo>
                    <a:pt x="2009321" y="2219514"/>
                  </a:lnTo>
                  <a:lnTo>
                    <a:pt x="1999139" y="2239396"/>
                  </a:lnTo>
                  <a:lnTo>
                    <a:pt x="1999567" y="2239296"/>
                  </a:lnTo>
                  <a:cubicBezTo>
                    <a:pt x="2014742" y="2234131"/>
                    <a:pt x="2029704" y="2227264"/>
                    <a:pt x="2044414" y="2218349"/>
                  </a:cubicBezTo>
                  <a:cubicBezTo>
                    <a:pt x="2078501" y="2197468"/>
                    <a:pt x="2102297" y="2171259"/>
                    <a:pt x="2118423" y="2140793"/>
                  </a:cubicBezTo>
                  <a:lnTo>
                    <a:pt x="2133501" y="2101613"/>
                  </a:lnTo>
                  <a:lnTo>
                    <a:pt x="2079542" y="2094281"/>
                  </a:lnTo>
                  <a:cubicBezTo>
                    <a:pt x="2010404" y="2077235"/>
                    <a:pt x="1952191" y="2038640"/>
                    <a:pt x="1905884" y="1977931"/>
                  </a:cubicBezTo>
                  <a:cubicBezTo>
                    <a:pt x="1898710" y="1969292"/>
                    <a:pt x="1889274" y="1963202"/>
                    <a:pt x="1880896" y="1954633"/>
                  </a:cubicBezTo>
                  <a:cubicBezTo>
                    <a:pt x="1864805" y="1934631"/>
                    <a:pt x="1836648" y="1868502"/>
                    <a:pt x="1852220" y="1798502"/>
                  </a:cubicBezTo>
                  <a:lnTo>
                    <a:pt x="1867058" y="1756931"/>
                  </a:lnTo>
                  <a:lnTo>
                    <a:pt x="1850284" y="1741292"/>
                  </a:lnTo>
                  <a:cubicBezTo>
                    <a:pt x="1843848" y="1733291"/>
                    <a:pt x="1835481" y="1717910"/>
                    <a:pt x="1828755" y="1697853"/>
                  </a:cubicBezTo>
                  <a:lnTo>
                    <a:pt x="1817427" y="1628566"/>
                  </a:lnTo>
                  <a:lnTo>
                    <a:pt x="1795832" y="1673156"/>
                  </a:lnTo>
                  <a:cubicBezTo>
                    <a:pt x="1728242" y="1775737"/>
                    <a:pt x="1599455" y="1767029"/>
                    <a:pt x="1557706" y="1787085"/>
                  </a:cubicBezTo>
                  <a:cubicBezTo>
                    <a:pt x="1540163" y="1759664"/>
                    <a:pt x="1518240" y="1734913"/>
                    <a:pt x="1509266" y="1700819"/>
                  </a:cubicBezTo>
                  <a:cubicBezTo>
                    <a:pt x="1656593" y="1738875"/>
                    <a:pt x="1750958" y="1692650"/>
                    <a:pt x="1800941" y="1621248"/>
                  </a:cubicBezTo>
                  <a:lnTo>
                    <a:pt x="1813578" y="1599019"/>
                  </a:lnTo>
                  <a:lnTo>
                    <a:pt x="1819910" y="1600565"/>
                  </a:lnTo>
                  <a:lnTo>
                    <a:pt x="1821608" y="1585161"/>
                  </a:lnTo>
                  <a:lnTo>
                    <a:pt x="1823154" y="1580831"/>
                  </a:lnTo>
                  <a:lnTo>
                    <a:pt x="1792216" y="1559883"/>
                  </a:lnTo>
                  <a:cubicBezTo>
                    <a:pt x="1766868" y="1540896"/>
                    <a:pt x="1742234" y="1520956"/>
                    <a:pt x="1717932" y="1500968"/>
                  </a:cubicBezTo>
                  <a:cubicBezTo>
                    <a:pt x="1726310" y="1492963"/>
                    <a:pt x="1737547" y="1490670"/>
                    <a:pt x="1748406" y="1490472"/>
                  </a:cubicBezTo>
                  <a:cubicBezTo>
                    <a:pt x="1835844" y="1488133"/>
                    <a:pt x="1896589" y="1446757"/>
                    <a:pt x="1926827" y="1363489"/>
                  </a:cubicBezTo>
                  <a:cubicBezTo>
                    <a:pt x="1931581" y="1349199"/>
                    <a:pt x="1931760" y="1331482"/>
                    <a:pt x="1948708" y="1321566"/>
                  </a:cubicBezTo>
                  <a:close/>
                  <a:moveTo>
                    <a:pt x="868204" y="327279"/>
                  </a:moveTo>
                  <a:cubicBezTo>
                    <a:pt x="857931" y="350526"/>
                    <a:pt x="845372" y="372061"/>
                    <a:pt x="839290" y="396067"/>
                  </a:cubicBezTo>
                  <a:cubicBezTo>
                    <a:pt x="812493" y="498572"/>
                    <a:pt x="869331" y="610170"/>
                    <a:pt x="968231" y="659259"/>
                  </a:cubicBezTo>
                  <a:cubicBezTo>
                    <a:pt x="1041595" y="696361"/>
                    <a:pt x="1118190" y="718031"/>
                    <a:pt x="1200860" y="706168"/>
                  </a:cubicBezTo>
                  <a:lnTo>
                    <a:pt x="1143757" y="782404"/>
                  </a:lnTo>
                  <a:cubicBezTo>
                    <a:pt x="1030222" y="787808"/>
                    <a:pt x="934187" y="749196"/>
                    <a:pt x="858125" y="664851"/>
                  </a:cubicBezTo>
                  <a:cubicBezTo>
                    <a:pt x="849356" y="655903"/>
                    <a:pt x="838303" y="650004"/>
                    <a:pt x="828202" y="641247"/>
                  </a:cubicBezTo>
                  <a:cubicBezTo>
                    <a:pt x="796645" y="608025"/>
                    <a:pt x="719972" y="446244"/>
                    <a:pt x="868204" y="327279"/>
                  </a:cubicBezTo>
                  <a:close/>
                  <a:moveTo>
                    <a:pt x="2657066" y="1197247"/>
                  </a:moveTo>
                  <a:lnTo>
                    <a:pt x="2663296" y="1206222"/>
                  </a:lnTo>
                  <a:lnTo>
                    <a:pt x="2650270" y="1206320"/>
                  </a:lnTo>
                  <a:lnTo>
                    <a:pt x="2657066" y="1197247"/>
                  </a:lnTo>
                  <a:close/>
                  <a:moveTo>
                    <a:pt x="3030338" y="1431166"/>
                  </a:moveTo>
                  <a:cubicBezTo>
                    <a:pt x="3015921" y="1529854"/>
                    <a:pt x="2986987" y="1565305"/>
                    <a:pt x="2903938" y="1579263"/>
                  </a:cubicBezTo>
                  <a:cubicBezTo>
                    <a:pt x="2873270" y="1583663"/>
                    <a:pt x="2842028" y="1584063"/>
                    <a:pt x="2811168" y="1587131"/>
                  </a:cubicBezTo>
                  <a:cubicBezTo>
                    <a:pt x="2799736" y="1583328"/>
                    <a:pt x="2787350" y="1577620"/>
                    <a:pt x="2775539" y="1575913"/>
                  </a:cubicBezTo>
                  <a:cubicBezTo>
                    <a:pt x="2718478" y="1567090"/>
                    <a:pt x="2664937" y="1550788"/>
                    <a:pt x="2614417" y="1527673"/>
                  </a:cubicBezTo>
                  <a:lnTo>
                    <a:pt x="2474755" y="1440641"/>
                  </a:lnTo>
                  <a:lnTo>
                    <a:pt x="2543000" y="1349530"/>
                  </a:lnTo>
                  <a:lnTo>
                    <a:pt x="2704508" y="1424676"/>
                  </a:lnTo>
                  <a:cubicBezTo>
                    <a:pt x="2761836" y="1443667"/>
                    <a:pt x="2821279" y="1456061"/>
                    <a:pt x="2882339" y="1461929"/>
                  </a:cubicBezTo>
                  <a:cubicBezTo>
                    <a:pt x="2932825" y="1467612"/>
                    <a:pt x="2986737" y="1468722"/>
                    <a:pt x="3030338" y="1431166"/>
                  </a:cubicBezTo>
                  <a:close/>
                  <a:moveTo>
                    <a:pt x="1176421" y="0"/>
                  </a:moveTo>
                  <a:cubicBezTo>
                    <a:pt x="1152640" y="52402"/>
                    <a:pt x="1168865" y="103826"/>
                    <a:pt x="1188515" y="150678"/>
                  </a:cubicBezTo>
                  <a:cubicBezTo>
                    <a:pt x="1234115" y="264568"/>
                    <a:pt x="1302948" y="364919"/>
                    <a:pt x="1394438" y="447731"/>
                  </a:cubicBezTo>
                  <a:lnTo>
                    <a:pt x="1326486" y="538450"/>
                  </a:lnTo>
                  <a:cubicBezTo>
                    <a:pt x="1231957" y="472405"/>
                    <a:pt x="1158183" y="389774"/>
                    <a:pt x="1109160" y="285219"/>
                  </a:cubicBezTo>
                  <a:cubicBezTo>
                    <a:pt x="1104200" y="274364"/>
                    <a:pt x="1095240" y="264083"/>
                    <a:pt x="1088376" y="254181"/>
                  </a:cubicBezTo>
                  <a:cubicBezTo>
                    <a:pt x="1082643" y="223704"/>
                    <a:pt x="1074242" y="193610"/>
                    <a:pt x="1069841" y="162942"/>
                  </a:cubicBezTo>
                  <a:cubicBezTo>
                    <a:pt x="1059884" y="79319"/>
                    <a:pt x="1085769" y="41584"/>
                    <a:pt x="1176421" y="0"/>
                  </a:cubicBezTo>
                  <a:close/>
                  <a:moveTo>
                    <a:pt x="2074059" y="622382"/>
                  </a:moveTo>
                  <a:cubicBezTo>
                    <a:pt x="2069309" y="641435"/>
                    <a:pt x="2052357" y="646589"/>
                    <a:pt x="2039980" y="655169"/>
                  </a:cubicBezTo>
                  <a:cubicBezTo>
                    <a:pt x="1968574" y="707601"/>
                    <a:pt x="1945948" y="777529"/>
                    <a:pt x="1968289" y="862097"/>
                  </a:cubicBezTo>
                  <a:cubicBezTo>
                    <a:pt x="1971153" y="872573"/>
                    <a:pt x="1972112" y="884002"/>
                    <a:pt x="1966785" y="894292"/>
                  </a:cubicBezTo>
                  <a:cubicBezTo>
                    <a:pt x="1940771" y="876591"/>
                    <a:pt x="1914709" y="858558"/>
                    <a:pt x="1889360" y="839571"/>
                  </a:cubicBezTo>
                  <a:lnTo>
                    <a:pt x="1874609" y="827382"/>
                  </a:lnTo>
                  <a:lnTo>
                    <a:pt x="1876383" y="836472"/>
                  </a:lnTo>
                  <a:cubicBezTo>
                    <a:pt x="1876381" y="862244"/>
                    <a:pt x="1863144" y="886469"/>
                    <a:pt x="1856444" y="910904"/>
                  </a:cubicBezTo>
                  <a:cubicBezTo>
                    <a:pt x="1850931" y="929387"/>
                    <a:pt x="1843322" y="947489"/>
                    <a:pt x="1857429" y="965196"/>
                  </a:cubicBezTo>
                  <a:cubicBezTo>
                    <a:pt x="1899371" y="1015653"/>
                    <a:pt x="1956156" y="1041526"/>
                    <a:pt x="2016558" y="1064158"/>
                  </a:cubicBezTo>
                  <a:cubicBezTo>
                    <a:pt x="2056000" y="1078231"/>
                    <a:pt x="2082848" y="1056688"/>
                    <a:pt x="2112556" y="1040858"/>
                  </a:cubicBezTo>
                  <a:cubicBezTo>
                    <a:pt x="2127423" y="1054374"/>
                    <a:pt x="2128962" y="1079329"/>
                    <a:pt x="2148781" y="1089413"/>
                  </a:cubicBezTo>
                  <a:cubicBezTo>
                    <a:pt x="2168614" y="1123310"/>
                    <a:pt x="2153587" y="1160848"/>
                    <a:pt x="2161420" y="1196466"/>
                  </a:cubicBezTo>
                  <a:cubicBezTo>
                    <a:pt x="2197138" y="1350559"/>
                    <a:pt x="2277956" y="1425376"/>
                    <a:pt x="2445423" y="1454419"/>
                  </a:cubicBezTo>
                  <a:cubicBezTo>
                    <a:pt x="2454760" y="1457842"/>
                    <a:pt x="2469807" y="1453642"/>
                    <a:pt x="2469057" y="1472121"/>
                  </a:cubicBezTo>
                  <a:cubicBezTo>
                    <a:pt x="2450583" y="1480896"/>
                    <a:pt x="2430966" y="1486432"/>
                    <a:pt x="2410394" y="1490064"/>
                  </a:cubicBezTo>
                  <a:cubicBezTo>
                    <a:pt x="2337820" y="1501158"/>
                    <a:pt x="2333252" y="1507257"/>
                    <a:pt x="2337107" y="1581550"/>
                  </a:cubicBezTo>
                  <a:lnTo>
                    <a:pt x="2342804" y="1616802"/>
                  </a:lnTo>
                  <a:lnTo>
                    <a:pt x="2347317" y="1610776"/>
                  </a:lnTo>
                  <a:lnTo>
                    <a:pt x="2381405" y="1711111"/>
                  </a:lnTo>
                  <a:lnTo>
                    <a:pt x="2430032" y="1781159"/>
                  </a:lnTo>
                  <a:lnTo>
                    <a:pt x="2456217" y="1816330"/>
                  </a:lnTo>
                  <a:cubicBezTo>
                    <a:pt x="2531134" y="1897436"/>
                    <a:pt x="2654211" y="1920602"/>
                    <a:pt x="2745046" y="1866063"/>
                  </a:cubicBezTo>
                  <a:cubicBezTo>
                    <a:pt x="2766374" y="1853477"/>
                    <a:pt x="2783508" y="1835369"/>
                    <a:pt x="2802929" y="1818974"/>
                  </a:cubicBezTo>
                  <a:cubicBezTo>
                    <a:pt x="2730443" y="1994676"/>
                    <a:pt x="2553630" y="1966587"/>
                    <a:pt x="2512876" y="1945644"/>
                  </a:cubicBezTo>
                  <a:cubicBezTo>
                    <a:pt x="2501631" y="1938413"/>
                    <a:pt x="2492863" y="1929464"/>
                    <a:pt x="2481810" y="1923566"/>
                  </a:cubicBezTo>
                  <a:cubicBezTo>
                    <a:pt x="2405064" y="1886608"/>
                    <a:pt x="2349843" y="1831636"/>
                    <a:pt x="2315751" y="1759853"/>
                  </a:cubicBezTo>
                  <a:lnTo>
                    <a:pt x="2311255" y="1747006"/>
                  </a:lnTo>
                  <a:lnTo>
                    <a:pt x="2286633" y="1691311"/>
                  </a:lnTo>
                  <a:cubicBezTo>
                    <a:pt x="2264699" y="1628469"/>
                    <a:pt x="2261945" y="1563927"/>
                    <a:pt x="2299909" y="1497752"/>
                  </a:cubicBezTo>
                  <a:cubicBezTo>
                    <a:pt x="2266373" y="1486914"/>
                    <a:pt x="2233981" y="1474552"/>
                    <a:pt x="2206345" y="1452662"/>
                  </a:cubicBezTo>
                  <a:cubicBezTo>
                    <a:pt x="2124391" y="1388895"/>
                    <a:pt x="2080904" y="1303958"/>
                    <a:pt x="2072269" y="1201093"/>
                  </a:cubicBezTo>
                  <a:cubicBezTo>
                    <a:pt x="2069010" y="1168901"/>
                    <a:pt x="2059096" y="1156715"/>
                    <a:pt x="2023472" y="1155022"/>
                  </a:cubicBezTo>
                  <a:cubicBezTo>
                    <a:pt x="1946890" y="1152403"/>
                    <a:pt x="1872764" y="1119492"/>
                    <a:pt x="1812353" y="1082572"/>
                  </a:cubicBezTo>
                  <a:cubicBezTo>
                    <a:pt x="1688005" y="1005496"/>
                    <a:pt x="1553212" y="1021009"/>
                    <a:pt x="1471695" y="1113080"/>
                  </a:cubicBezTo>
                  <a:lnTo>
                    <a:pt x="1442475" y="1155537"/>
                  </a:lnTo>
                  <a:lnTo>
                    <a:pt x="1417413" y="1241357"/>
                  </a:lnTo>
                  <a:cubicBezTo>
                    <a:pt x="1413409" y="1281525"/>
                    <a:pt x="1416187" y="1322027"/>
                    <a:pt x="1423265" y="1362666"/>
                  </a:cubicBezTo>
                  <a:cubicBezTo>
                    <a:pt x="1441379" y="1472008"/>
                    <a:pt x="1538876" y="1555013"/>
                    <a:pt x="1654912" y="1553391"/>
                  </a:cubicBezTo>
                  <a:cubicBezTo>
                    <a:pt x="1682022" y="1553204"/>
                    <a:pt x="1708722" y="1546033"/>
                    <a:pt x="1736445" y="1541531"/>
                  </a:cubicBezTo>
                  <a:cubicBezTo>
                    <a:pt x="1627737" y="1614857"/>
                    <a:pt x="1531011" y="1597554"/>
                    <a:pt x="1467866" y="1564711"/>
                  </a:cubicBezTo>
                  <a:lnTo>
                    <a:pt x="1462696" y="1561492"/>
                  </a:lnTo>
                  <a:lnTo>
                    <a:pt x="1457674" y="1588601"/>
                  </a:lnTo>
                  <a:cubicBezTo>
                    <a:pt x="1428304" y="1696604"/>
                    <a:pt x="1335114" y="1795890"/>
                    <a:pt x="1199754" y="1781972"/>
                  </a:cubicBezTo>
                  <a:cubicBezTo>
                    <a:pt x="1185275" y="1780647"/>
                    <a:pt x="1171559" y="1779893"/>
                    <a:pt x="1157080" y="1778569"/>
                  </a:cubicBezTo>
                  <a:lnTo>
                    <a:pt x="1131165" y="1778397"/>
                  </a:lnTo>
                  <a:lnTo>
                    <a:pt x="1188760" y="1701505"/>
                  </a:lnTo>
                  <a:lnTo>
                    <a:pt x="1273118" y="1702298"/>
                  </a:lnTo>
                  <a:cubicBezTo>
                    <a:pt x="1304239" y="1698087"/>
                    <a:pt x="1334666" y="1688448"/>
                    <a:pt x="1364088" y="1670618"/>
                  </a:cubicBezTo>
                  <a:cubicBezTo>
                    <a:pt x="1402435" y="1647128"/>
                    <a:pt x="1427758" y="1616894"/>
                    <a:pt x="1443789" y="1581441"/>
                  </a:cubicBezTo>
                  <a:lnTo>
                    <a:pt x="1452947" y="1555423"/>
                  </a:lnTo>
                  <a:lnTo>
                    <a:pt x="1434181" y="1543741"/>
                  </a:lnTo>
                  <a:cubicBezTo>
                    <a:pt x="1414642" y="1529318"/>
                    <a:pt x="1401166" y="1514813"/>
                    <a:pt x="1395137" y="1505029"/>
                  </a:cubicBezTo>
                  <a:cubicBezTo>
                    <a:pt x="1389377" y="1492955"/>
                    <a:pt x="1386921" y="1480635"/>
                    <a:pt x="1380516" y="1469830"/>
                  </a:cubicBezTo>
                  <a:cubicBezTo>
                    <a:pt x="1357045" y="1434070"/>
                    <a:pt x="1341231" y="1397096"/>
                    <a:pt x="1332937" y="1359016"/>
                  </a:cubicBezTo>
                  <a:lnTo>
                    <a:pt x="1331626" y="1347874"/>
                  </a:lnTo>
                  <a:lnTo>
                    <a:pt x="1272780" y="1404764"/>
                  </a:lnTo>
                  <a:lnTo>
                    <a:pt x="1193860" y="1391893"/>
                  </a:lnTo>
                  <a:cubicBezTo>
                    <a:pt x="1115435" y="1369902"/>
                    <a:pt x="1053113" y="1322841"/>
                    <a:pt x="1008134" y="1250070"/>
                  </a:cubicBezTo>
                  <a:cubicBezTo>
                    <a:pt x="1001048" y="1239697"/>
                    <a:pt x="990921" y="1232265"/>
                    <a:pt x="982412" y="1221942"/>
                  </a:cubicBezTo>
                  <a:cubicBezTo>
                    <a:pt x="957137" y="1183544"/>
                    <a:pt x="913742" y="1005238"/>
                    <a:pt x="1093583" y="897188"/>
                  </a:cubicBezTo>
                  <a:cubicBezTo>
                    <a:pt x="1077786" y="920410"/>
                    <a:pt x="1060002" y="941578"/>
                    <a:pt x="1048374" y="966069"/>
                  </a:cubicBezTo>
                  <a:cubicBezTo>
                    <a:pt x="997863" y="1070546"/>
                    <a:pt x="1031883" y="1193989"/>
                    <a:pt x="1123324" y="1256619"/>
                  </a:cubicBezTo>
                  <a:cubicBezTo>
                    <a:pt x="1157163" y="1280209"/>
                    <a:pt x="1192696" y="1299844"/>
                    <a:pt x="1230792" y="1313193"/>
                  </a:cubicBezTo>
                  <a:lnTo>
                    <a:pt x="1329324" y="1328309"/>
                  </a:lnTo>
                  <a:lnTo>
                    <a:pt x="1326119" y="1301081"/>
                  </a:lnTo>
                  <a:cubicBezTo>
                    <a:pt x="1325715" y="1281501"/>
                    <a:pt x="1327174" y="1261658"/>
                    <a:pt x="1330478" y="1241565"/>
                  </a:cubicBezTo>
                  <a:lnTo>
                    <a:pt x="1347395" y="1181539"/>
                  </a:lnTo>
                  <a:lnTo>
                    <a:pt x="1289273" y="1135853"/>
                  </a:lnTo>
                  <a:cubicBezTo>
                    <a:pt x="1267353" y="1115865"/>
                    <a:pt x="1239532" y="1102166"/>
                    <a:pt x="1231511" y="1069976"/>
                  </a:cubicBezTo>
                  <a:cubicBezTo>
                    <a:pt x="1239320" y="1067494"/>
                    <a:pt x="1247129" y="1065013"/>
                    <a:pt x="1254367" y="1063295"/>
                  </a:cubicBezTo>
                  <a:cubicBezTo>
                    <a:pt x="1298749" y="1054885"/>
                    <a:pt x="1336262" y="1031811"/>
                    <a:pt x="1356051" y="994271"/>
                  </a:cubicBezTo>
                  <a:cubicBezTo>
                    <a:pt x="1370322" y="965687"/>
                    <a:pt x="1331068" y="948185"/>
                    <a:pt x="1316957" y="925715"/>
                  </a:cubicBezTo>
                  <a:cubicBezTo>
                    <a:pt x="1308757" y="912432"/>
                    <a:pt x="1302331" y="898173"/>
                    <a:pt x="1297765" y="883688"/>
                  </a:cubicBezTo>
                  <a:lnTo>
                    <a:pt x="1289903" y="841227"/>
                  </a:lnTo>
                  <a:lnTo>
                    <a:pt x="1324580" y="794932"/>
                  </a:lnTo>
                  <a:cubicBezTo>
                    <a:pt x="1324679" y="795281"/>
                    <a:pt x="1324779" y="795630"/>
                    <a:pt x="1324878" y="795979"/>
                  </a:cubicBezTo>
                  <a:cubicBezTo>
                    <a:pt x="1332719" y="845885"/>
                    <a:pt x="1363219" y="878252"/>
                    <a:pt x="1400007" y="911757"/>
                  </a:cubicBezTo>
                  <a:cubicBezTo>
                    <a:pt x="1463287" y="968677"/>
                    <a:pt x="1538922" y="978918"/>
                    <a:pt x="1615887" y="984205"/>
                  </a:cubicBezTo>
                  <a:cubicBezTo>
                    <a:pt x="1727740" y="991970"/>
                    <a:pt x="1808778" y="937475"/>
                    <a:pt x="1841277" y="840131"/>
                  </a:cubicBezTo>
                  <a:lnTo>
                    <a:pt x="1849521" y="806651"/>
                  </a:lnTo>
                  <a:lnTo>
                    <a:pt x="1816219" y="779132"/>
                  </a:lnTo>
                  <a:cubicBezTo>
                    <a:pt x="1870517" y="787671"/>
                    <a:pt x="1909170" y="758310"/>
                    <a:pt x="1946679" y="725712"/>
                  </a:cubicBezTo>
                  <a:cubicBezTo>
                    <a:pt x="1960578" y="713511"/>
                    <a:pt x="1957331" y="700368"/>
                    <a:pt x="1943038" y="690853"/>
                  </a:cubicBezTo>
                  <a:cubicBezTo>
                    <a:pt x="1877861" y="649173"/>
                    <a:pt x="1895351" y="590870"/>
                    <a:pt x="1907308" y="517710"/>
                  </a:cubicBezTo>
                  <a:cubicBezTo>
                    <a:pt x="1944124" y="598841"/>
                    <a:pt x="2015562" y="598796"/>
                    <a:pt x="2074059" y="622382"/>
                  </a:cubicBezTo>
                  <a:close/>
                  <a:moveTo>
                    <a:pt x="3226038" y="1170010"/>
                  </a:moveTo>
                  <a:cubicBezTo>
                    <a:pt x="3143951" y="1298519"/>
                    <a:pt x="3127909" y="1272622"/>
                    <a:pt x="3039800" y="1363835"/>
                  </a:cubicBezTo>
                  <a:lnTo>
                    <a:pt x="2986179" y="1265779"/>
                  </a:lnTo>
                  <a:cubicBezTo>
                    <a:pt x="3107979" y="1230457"/>
                    <a:pt x="3061153" y="1288599"/>
                    <a:pt x="3226038" y="1170010"/>
                  </a:cubicBezTo>
                  <a:close/>
                  <a:moveTo>
                    <a:pt x="2599109" y="557336"/>
                  </a:moveTo>
                  <a:cubicBezTo>
                    <a:pt x="2602801" y="558762"/>
                    <a:pt x="2605517" y="561094"/>
                    <a:pt x="2605711" y="567191"/>
                  </a:cubicBezTo>
                  <a:cubicBezTo>
                    <a:pt x="2491827" y="622316"/>
                    <a:pt x="2446932" y="726737"/>
                    <a:pt x="2491393" y="846915"/>
                  </a:cubicBezTo>
                  <a:cubicBezTo>
                    <a:pt x="2518107" y="919289"/>
                    <a:pt x="2549202" y="988992"/>
                    <a:pt x="2621619" y="1033715"/>
                  </a:cubicBezTo>
                  <a:cubicBezTo>
                    <a:pt x="2664117" y="1059598"/>
                    <a:pt x="2703754" y="1079766"/>
                    <a:pt x="2753852" y="1073258"/>
                  </a:cubicBezTo>
                  <a:cubicBezTo>
                    <a:pt x="2764519" y="1071728"/>
                    <a:pt x="2776139" y="1072102"/>
                    <a:pt x="2785478" y="1080287"/>
                  </a:cubicBezTo>
                  <a:cubicBezTo>
                    <a:pt x="2759022" y="1118785"/>
                    <a:pt x="2691786" y="1133875"/>
                    <a:pt x="2631577" y="1117339"/>
                  </a:cubicBezTo>
                  <a:cubicBezTo>
                    <a:pt x="2606046" y="1110115"/>
                    <a:pt x="2578213" y="1077367"/>
                    <a:pt x="2554794" y="1099098"/>
                  </a:cubicBezTo>
                  <a:cubicBezTo>
                    <a:pt x="2524333" y="1128645"/>
                    <a:pt x="2512738" y="1171133"/>
                    <a:pt x="2517147" y="1216089"/>
                  </a:cubicBezTo>
                  <a:cubicBezTo>
                    <a:pt x="2517533" y="1223518"/>
                    <a:pt x="2517348" y="1231709"/>
                    <a:pt x="2517162" y="1239901"/>
                  </a:cubicBezTo>
                  <a:cubicBezTo>
                    <a:pt x="2484016" y="1241255"/>
                    <a:pt x="2463047" y="1218408"/>
                    <a:pt x="2437701" y="1202993"/>
                  </a:cubicBezTo>
                  <a:cubicBezTo>
                    <a:pt x="2395012" y="1175777"/>
                    <a:pt x="2357080" y="1139035"/>
                    <a:pt x="2308110" y="1120205"/>
                  </a:cubicBezTo>
                  <a:cubicBezTo>
                    <a:pt x="2308110" y="1120205"/>
                    <a:pt x="2308489" y="1118109"/>
                    <a:pt x="2309631" y="1116584"/>
                  </a:cubicBezTo>
                  <a:cubicBezTo>
                    <a:pt x="2310773" y="1115060"/>
                    <a:pt x="2312107" y="1114869"/>
                    <a:pt x="2313249" y="1113344"/>
                  </a:cubicBezTo>
                  <a:cubicBezTo>
                    <a:pt x="2479493" y="1010562"/>
                    <a:pt x="2486992" y="816247"/>
                    <a:pt x="2341752" y="686035"/>
                  </a:cubicBezTo>
                  <a:cubicBezTo>
                    <a:pt x="2289335" y="638443"/>
                    <a:pt x="2236909" y="576562"/>
                    <a:pt x="2212861" y="503806"/>
                  </a:cubicBezTo>
                  <a:cubicBezTo>
                    <a:pt x="2201220" y="470095"/>
                    <a:pt x="2186738" y="464008"/>
                    <a:pt x="2154928" y="469932"/>
                  </a:cubicBezTo>
                  <a:cubicBezTo>
                    <a:pt x="2053785" y="490569"/>
                    <a:pt x="1960048" y="472720"/>
                    <a:pt x="1875809" y="412002"/>
                  </a:cubicBezTo>
                  <a:cubicBezTo>
                    <a:pt x="1847032" y="391636"/>
                    <a:pt x="1826060" y="364027"/>
                    <a:pt x="1806230" y="334892"/>
                  </a:cubicBezTo>
                  <a:cubicBezTo>
                    <a:pt x="1735790" y="408278"/>
                    <a:pt x="1647782" y="411380"/>
                    <a:pt x="1556710" y="393148"/>
                  </a:cubicBezTo>
                  <a:cubicBezTo>
                    <a:pt x="1525846" y="386690"/>
                    <a:pt x="1515356" y="365742"/>
                    <a:pt x="1495496" y="288983"/>
                  </a:cubicBezTo>
                  <a:cubicBezTo>
                    <a:pt x="1567525" y="321514"/>
                    <a:pt x="1638403" y="341282"/>
                    <a:pt x="1715354" y="322756"/>
                  </a:cubicBezTo>
                  <a:cubicBezTo>
                    <a:pt x="1787733" y="305567"/>
                    <a:pt x="1792301" y="299468"/>
                    <a:pt x="1782541" y="226703"/>
                  </a:cubicBezTo>
                  <a:cubicBezTo>
                    <a:pt x="1780242" y="205939"/>
                    <a:pt x="1780039" y="185557"/>
                    <a:pt x="1783266" y="165361"/>
                  </a:cubicBezTo>
                  <a:cubicBezTo>
                    <a:pt x="1800788" y="159445"/>
                    <a:pt x="1800988" y="175066"/>
                    <a:pt x="1806899" y="183063"/>
                  </a:cubicBezTo>
                  <a:cubicBezTo>
                    <a:pt x="1881859" y="335608"/>
                    <a:pt x="1976382" y="392128"/>
                    <a:pt x="2134301" y="383077"/>
                  </a:cubicBezTo>
                  <a:cubicBezTo>
                    <a:pt x="2170685" y="380579"/>
                    <a:pt x="2202483" y="355603"/>
                    <a:pt x="2240589" y="365104"/>
                  </a:cubicBezTo>
                  <a:cubicBezTo>
                    <a:pt x="2255839" y="381288"/>
                    <a:pt x="2280219" y="375748"/>
                    <a:pt x="2297370" y="386215"/>
                  </a:cubicBezTo>
                  <a:cubicBezTo>
                    <a:pt x="2290533" y="419176"/>
                    <a:pt x="2277408" y="450998"/>
                    <a:pt x="2302004" y="484891"/>
                  </a:cubicBezTo>
                  <a:cubicBezTo>
                    <a:pt x="2340707" y="536493"/>
                    <a:pt x="2381503" y="583712"/>
                    <a:pt x="2441717" y="609774"/>
                  </a:cubicBezTo>
                  <a:cubicBezTo>
                    <a:pt x="2462677" y="618333"/>
                    <a:pt x="2477909" y="605941"/>
                    <a:pt x="2494096" y="595453"/>
                  </a:cubicBezTo>
                  <a:cubicBezTo>
                    <a:pt x="2522850" y="577719"/>
                    <a:pt x="2547978" y="548939"/>
                    <a:pt x="2586652" y="552914"/>
                  </a:cubicBezTo>
                  <a:cubicBezTo>
                    <a:pt x="2590750" y="555389"/>
                    <a:pt x="2595417" y="555910"/>
                    <a:pt x="2599109" y="55733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77" name="Group 24">
              <a:extLst>
                <a:ext uri="{FF2B5EF4-FFF2-40B4-BE49-F238E27FC236}">
                  <a16:creationId xmlns:a16="http://schemas.microsoft.com/office/drawing/2014/main" id="{9D87A12B-DE9D-400F-9B86-381AD075C0D1}"/>
                </a:ext>
              </a:extLst>
            </p:cNvPr>
            <p:cNvGrpSpPr/>
            <p:nvPr/>
          </p:nvGrpSpPr>
          <p:grpSpPr>
            <a:xfrm>
              <a:off x="5117699" y="3424687"/>
              <a:ext cx="1982312" cy="2237535"/>
              <a:chOff x="5118251" y="3418879"/>
              <a:chExt cx="1982312" cy="2198059"/>
            </a:xfrm>
          </p:grpSpPr>
          <p:sp>
            <p:nvSpPr>
              <p:cNvPr id="278" name="Freeform: Shape 25">
                <a:extLst>
                  <a:ext uri="{FF2B5EF4-FFF2-40B4-BE49-F238E27FC236}">
                    <a16:creationId xmlns:a16="http://schemas.microsoft.com/office/drawing/2014/main" id="{7B8EC24B-1035-45BA-89FF-5D951EC5BC55}"/>
                  </a:ext>
                </a:extLst>
              </p:cNvPr>
              <p:cNvSpPr/>
              <p:nvPr/>
            </p:nvSpPr>
            <p:spPr>
              <a:xfrm>
                <a:off x="5118251" y="3418879"/>
                <a:ext cx="1982312" cy="2198059"/>
              </a:xfrm>
              <a:custGeom>
                <a:avLst/>
                <a:gdLst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51343 w 1962289"/>
                  <a:gd name="connsiteY5" fmla="*/ 28366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88052 w 1962289"/>
                  <a:gd name="connsiteY5" fmla="*/ 256966 h 2175872"/>
                  <a:gd name="connsiteX6" fmla="*/ 1962289 w 1962289"/>
                  <a:gd name="connsiteY6" fmla="*/ 0 h 2175872"/>
                  <a:gd name="connsiteX0" fmla="*/ 1965626 w 1965626"/>
                  <a:gd name="connsiteY0" fmla="*/ 0 h 2119139"/>
                  <a:gd name="connsiteX1" fmla="*/ 1942265 w 1965626"/>
                  <a:gd name="connsiteY1" fmla="*/ 1832137 h 2119139"/>
                  <a:gd name="connsiteX2" fmla="*/ 1228099 w 1965626"/>
                  <a:gd name="connsiteY2" fmla="*/ 2119139 h 2119139"/>
                  <a:gd name="connsiteX3" fmla="*/ 20023 w 1965626"/>
                  <a:gd name="connsiteY3" fmla="*/ 2082429 h 2119139"/>
                  <a:gd name="connsiteX4" fmla="*/ 0 w 1965626"/>
                  <a:gd name="connsiteY4" fmla="*/ 196896 h 2119139"/>
                  <a:gd name="connsiteX5" fmla="*/ 1188052 w 1965626"/>
                  <a:gd name="connsiteY5" fmla="*/ 200233 h 2119139"/>
                  <a:gd name="connsiteX6" fmla="*/ 1965626 w 1965626"/>
                  <a:gd name="connsiteY6" fmla="*/ 0 h 2119139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55614 w 1955614"/>
                  <a:gd name="connsiteY0" fmla="*/ 0 h 2109128"/>
                  <a:gd name="connsiteX1" fmla="*/ 1942265 w 1955614"/>
                  <a:gd name="connsiteY1" fmla="*/ 1822126 h 2109128"/>
                  <a:gd name="connsiteX2" fmla="*/ 1228099 w 1955614"/>
                  <a:gd name="connsiteY2" fmla="*/ 2109128 h 2109128"/>
                  <a:gd name="connsiteX3" fmla="*/ 20023 w 1955614"/>
                  <a:gd name="connsiteY3" fmla="*/ 2072418 h 2109128"/>
                  <a:gd name="connsiteX4" fmla="*/ 0 w 1955614"/>
                  <a:gd name="connsiteY4" fmla="*/ 186885 h 2109128"/>
                  <a:gd name="connsiteX5" fmla="*/ 1188052 w 1955614"/>
                  <a:gd name="connsiteY5" fmla="*/ 190222 h 2109128"/>
                  <a:gd name="connsiteX6" fmla="*/ 1955614 w 1955614"/>
                  <a:gd name="connsiteY6" fmla="*/ 0 h 2109128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30034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5842"/>
                  <a:gd name="connsiteX1" fmla="*/ 1952276 w 1982312"/>
                  <a:gd name="connsiteY1" fmla="*/ 1868847 h 2195842"/>
                  <a:gd name="connsiteX2" fmla="*/ 921073 w 1982312"/>
                  <a:gd name="connsiteY2" fmla="*/ 2192558 h 2195842"/>
                  <a:gd name="connsiteX3" fmla="*/ 16685 w 1982312"/>
                  <a:gd name="connsiteY3" fmla="*/ 2119139 h 2195842"/>
                  <a:gd name="connsiteX4" fmla="*/ 0 w 1982312"/>
                  <a:gd name="connsiteY4" fmla="*/ 233606 h 2195842"/>
                  <a:gd name="connsiteX5" fmla="*/ 917736 w 1982312"/>
                  <a:gd name="connsiteY5" fmla="*/ 263640 h 2195842"/>
                  <a:gd name="connsiteX6" fmla="*/ 1982312 w 1982312"/>
                  <a:gd name="connsiteY6" fmla="*/ 0 h 2195842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16685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2900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2312" h="2198059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Freeform: Shape 26">
                <a:extLst>
                  <a:ext uri="{FF2B5EF4-FFF2-40B4-BE49-F238E27FC236}">
                    <a16:creationId xmlns:a16="http://schemas.microsoft.com/office/drawing/2014/main" id="{ECF41615-52B2-4375-B056-199C8B9EC710}"/>
                  </a:ext>
                </a:extLst>
              </p:cNvPr>
              <p:cNvSpPr/>
              <p:nvPr/>
            </p:nvSpPr>
            <p:spPr>
              <a:xfrm>
                <a:off x="5203395" y="3503176"/>
                <a:ext cx="1890999" cy="2028825"/>
              </a:xfrm>
              <a:custGeom>
                <a:avLst/>
                <a:gdLst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51343 w 1962289"/>
                  <a:gd name="connsiteY5" fmla="*/ 28366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88052 w 1962289"/>
                  <a:gd name="connsiteY5" fmla="*/ 256966 h 2175872"/>
                  <a:gd name="connsiteX6" fmla="*/ 1962289 w 1962289"/>
                  <a:gd name="connsiteY6" fmla="*/ 0 h 2175872"/>
                  <a:gd name="connsiteX0" fmla="*/ 1965626 w 1965626"/>
                  <a:gd name="connsiteY0" fmla="*/ 0 h 2119139"/>
                  <a:gd name="connsiteX1" fmla="*/ 1942265 w 1965626"/>
                  <a:gd name="connsiteY1" fmla="*/ 1832137 h 2119139"/>
                  <a:gd name="connsiteX2" fmla="*/ 1228099 w 1965626"/>
                  <a:gd name="connsiteY2" fmla="*/ 2119139 h 2119139"/>
                  <a:gd name="connsiteX3" fmla="*/ 20023 w 1965626"/>
                  <a:gd name="connsiteY3" fmla="*/ 2082429 h 2119139"/>
                  <a:gd name="connsiteX4" fmla="*/ 0 w 1965626"/>
                  <a:gd name="connsiteY4" fmla="*/ 196896 h 2119139"/>
                  <a:gd name="connsiteX5" fmla="*/ 1188052 w 1965626"/>
                  <a:gd name="connsiteY5" fmla="*/ 200233 h 2119139"/>
                  <a:gd name="connsiteX6" fmla="*/ 1965626 w 1965626"/>
                  <a:gd name="connsiteY6" fmla="*/ 0 h 2119139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55614 w 1955614"/>
                  <a:gd name="connsiteY0" fmla="*/ 0 h 2109128"/>
                  <a:gd name="connsiteX1" fmla="*/ 1942265 w 1955614"/>
                  <a:gd name="connsiteY1" fmla="*/ 1822126 h 2109128"/>
                  <a:gd name="connsiteX2" fmla="*/ 1228099 w 1955614"/>
                  <a:gd name="connsiteY2" fmla="*/ 2109128 h 2109128"/>
                  <a:gd name="connsiteX3" fmla="*/ 20023 w 1955614"/>
                  <a:gd name="connsiteY3" fmla="*/ 2072418 h 2109128"/>
                  <a:gd name="connsiteX4" fmla="*/ 0 w 1955614"/>
                  <a:gd name="connsiteY4" fmla="*/ 186885 h 2109128"/>
                  <a:gd name="connsiteX5" fmla="*/ 1188052 w 1955614"/>
                  <a:gd name="connsiteY5" fmla="*/ 190222 h 2109128"/>
                  <a:gd name="connsiteX6" fmla="*/ 1955614 w 1955614"/>
                  <a:gd name="connsiteY6" fmla="*/ 0 h 2109128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30034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5842"/>
                  <a:gd name="connsiteX1" fmla="*/ 1952276 w 1982312"/>
                  <a:gd name="connsiteY1" fmla="*/ 1868847 h 2195842"/>
                  <a:gd name="connsiteX2" fmla="*/ 921073 w 1982312"/>
                  <a:gd name="connsiteY2" fmla="*/ 2192558 h 2195842"/>
                  <a:gd name="connsiteX3" fmla="*/ 16685 w 1982312"/>
                  <a:gd name="connsiteY3" fmla="*/ 2119139 h 2195842"/>
                  <a:gd name="connsiteX4" fmla="*/ 0 w 1982312"/>
                  <a:gd name="connsiteY4" fmla="*/ 233606 h 2195842"/>
                  <a:gd name="connsiteX5" fmla="*/ 917736 w 1982312"/>
                  <a:gd name="connsiteY5" fmla="*/ 263640 h 2195842"/>
                  <a:gd name="connsiteX6" fmla="*/ 1982312 w 1982312"/>
                  <a:gd name="connsiteY6" fmla="*/ 0 h 2195842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16685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2900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2312" h="2198059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Freeform: Shape 27">
                <a:extLst>
                  <a:ext uri="{FF2B5EF4-FFF2-40B4-BE49-F238E27FC236}">
                    <a16:creationId xmlns:a16="http://schemas.microsoft.com/office/drawing/2014/main" id="{46BA25DE-8F87-448E-B90B-5F260B699B91}"/>
                  </a:ext>
                </a:extLst>
              </p:cNvPr>
              <p:cNvSpPr/>
              <p:nvPr/>
            </p:nvSpPr>
            <p:spPr>
              <a:xfrm>
                <a:off x="5204661" y="3505277"/>
                <a:ext cx="1890999" cy="1951507"/>
              </a:xfrm>
              <a:custGeom>
                <a:avLst/>
                <a:gdLst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51343 w 1962289"/>
                  <a:gd name="connsiteY5" fmla="*/ 28366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88052 w 1962289"/>
                  <a:gd name="connsiteY5" fmla="*/ 256966 h 2175872"/>
                  <a:gd name="connsiteX6" fmla="*/ 1962289 w 1962289"/>
                  <a:gd name="connsiteY6" fmla="*/ 0 h 2175872"/>
                  <a:gd name="connsiteX0" fmla="*/ 1965626 w 1965626"/>
                  <a:gd name="connsiteY0" fmla="*/ 0 h 2119139"/>
                  <a:gd name="connsiteX1" fmla="*/ 1942265 w 1965626"/>
                  <a:gd name="connsiteY1" fmla="*/ 1832137 h 2119139"/>
                  <a:gd name="connsiteX2" fmla="*/ 1228099 w 1965626"/>
                  <a:gd name="connsiteY2" fmla="*/ 2119139 h 2119139"/>
                  <a:gd name="connsiteX3" fmla="*/ 20023 w 1965626"/>
                  <a:gd name="connsiteY3" fmla="*/ 2082429 h 2119139"/>
                  <a:gd name="connsiteX4" fmla="*/ 0 w 1965626"/>
                  <a:gd name="connsiteY4" fmla="*/ 196896 h 2119139"/>
                  <a:gd name="connsiteX5" fmla="*/ 1188052 w 1965626"/>
                  <a:gd name="connsiteY5" fmla="*/ 200233 h 2119139"/>
                  <a:gd name="connsiteX6" fmla="*/ 1965626 w 1965626"/>
                  <a:gd name="connsiteY6" fmla="*/ 0 h 2119139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55614 w 1955614"/>
                  <a:gd name="connsiteY0" fmla="*/ 0 h 2109128"/>
                  <a:gd name="connsiteX1" fmla="*/ 1942265 w 1955614"/>
                  <a:gd name="connsiteY1" fmla="*/ 1822126 h 2109128"/>
                  <a:gd name="connsiteX2" fmla="*/ 1228099 w 1955614"/>
                  <a:gd name="connsiteY2" fmla="*/ 2109128 h 2109128"/>
                  <a:gd name="connsiteX3" fmla="*/ 20023 w 1955614"/>
                  <a:gd name="connsiteY3" fmla="*/ 2072418 h 2109128"/>
                  <a:gd name="connsiteX4" fmla="*/ 0 w 1955614"/>
                  <a:gd name="connsiteY4" fmla="*/ 186885 h 2109128"/>
                  <a:gd name="connsiteX5" fmla="*/ 1188052 w 1955614"/>
                  <a:gd name="connsiteY5" fmla="*/ 190222 h 2109128"/>
                  <a:gd name="connsiteX6" fmla="*/ 1955614 w 1955614"/>
                  <a:gd name="connsiteY6" fmla="*/ 0 h 2109128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30034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5842"/>
                  <a:gd name="connsiteX1" fmla="*/ 1952276 w 1982312"/>
                  <a:gd name="connsiteY1" fmla="*/ 1868847 h 2195842"/>
                  <a:gd name="connsiteX2" fmla="*/ 921073 w 1982312"/>
                  <a:gd name="connsiteY2" fmla="*/ 2192558 h 2195842"/>
                  <a:gd name="connsiteX3" fmla="*/ 16685 w 1982312"/>
                  <a:gd name="connsiteY3" fmla="*/ 2119139 h 2195842"/>
                  <a:gd name="connsiteX4" fmla="*/ 0 w 1982312"/>
                  <a:gd name="connsiteY4" fmla="*/ 233606 h 2195842"/>
                  <a:gd name="connsiteX5" fmla="*/ 917736 w 1982312"/>
                  <a:gd name="connsiteY5" fmla="*/ 263640 h 2195842"/>
                  <a:gd name="connsiteX6" fmla="*/ 1982312 w 1982312"/>
                  <a:gd name="connsiteY6" fmla="*/ 0 h 2195842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16685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2900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2312" h="2198059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524" name="Google Shape;2524;p41"/>
          <p:cNvSpPr txBox="1">
            <a:spLocks noGrp="1"/>
          </p:cNvSpPr>
          <p:nvPr>
            <p:ph type="title"/>
          </p:nvPr>
        </p:nvSpPr>
        <p:spPr>
          <a:xfrm>
            <a:off x="705904" y="427831"/>
            <a:ext cx="6440117" cy="11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kumimoji="1" lang="zh-TW" altLang="en-US" sz="5000" b="1" dirty="0">
                <a:solidFill>
                  <a:srgbClr val="00B05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「毒品」的法律規範？</a:t>
            </a:r>
            <a:endParaRPr kumimoji="1" lang="en-US" altLang="zh-CN" sz="5000" b="1" dirty="0">
              <a:solidFill>
                <a:srgbClr val="00B050"/>
              </a:solidFill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grpSp>
        <p:nvGrpSpPr>
          <p:cNvPr id="108" name="Group 2">
            <a:extLst>
              <a:ext uri="{FF2B5EF4-FFF2-40B4-BE49-F238E27FC236}">
                <a16:creationId xmlns:a16="http://schemas.microsoft.com/office/drawing/2014/main" id="{C844A92E-BCE3-4524-9817-D6E5D48C7961}"/>
              </a:ext>
            </a:extLst>
          </p:cNvPr>
          <p:cNvGrpSpPr/>
          <p:nvPr/>
        </p:nvGrpSpPr>
        <p:grpSpPr>
          <a:xfrm flipH="1">
            <a:off x="87507" y="3436375"/>
            <a:ext cx="1158732" cy="1559837"/>
            <a:chOff x="4319603" y="1262897"/>
            <a:chExt cx="3719773" cy="5366298"/>
          </a:xfrm>
        </p:grpSpPr>
        <p:sp>
          <p:nvSpPr>
            <p:cNvPr id="109" name="Graphic 193">
              <a:extLst>
                <a:ext uri="{FF2B5EF4-FFF2-40B4-BE49-F238E27FC236}">
                  <a16:creationId xmlns:a16="http://schemas.microsoft.com/office/drawing/2014/main" id="{9533B4B9-3E8A-4465-B669-49553BE80C4A}"/>
                </a:ext>
              </a:extLst>
            </p:cNvPr>
            <p:cNvSpPr/>
            <p:nvPr/>
          </p:nvSpPr>
          <p:spPr>
            <a:xfrm>
              <a:off x="4537623" y="1262897"/>
              <a:ext cx="2619375" cy="4733925"/>
            </a:xfrm>
            <a:custGeom>
              <a:avLst/>
              <a:gdLst>
                <a:gd name="connsiteX0" fmla="*/ 2621596 w 2619375"/>
                <a:gd name="connsiteY0" fmla="*/ 2055495 h 4733925"/>
                <a:gd name="connsiteX1" fmla="*/ 2511106 w 2619375"/>
                <a:gd name="connsiteY1" fmla="*/ 1603058 h 4733925"/>
                <a:gd name="connsiteX2" fmla="*/ 2323463 w 2619375"/>
                <a:gd name="connsiteY2" fmla="*/ 1383983 h 4733925"/>
                <a:gd name="connsiteX3" fmla="*/ 2051048 w 2619375"/>
                <a:gd name="connsiteY3" fmla="*/ 1182053 h 4733925"/>
                <a:gd name="connsiteX4" fmla="*/ 2046286 w 2619375"/>
                <a:gd name="connsiteY4" fmla="*/ 1104900 h 4733925"/>
                <a:gd name="connsiteX5" fmla="*/ 2103436 w 2619375"/>
                <a:gd name="connsiteY5" fmla="*/ 952500 h 4733925"/>
                <a:gd name="connsiteX6" fmla="*/ 2105341 w 2619375"/>
                <a:gd name="connsiteY6" fmla="*/ 926783 h 4733925"/>
                <a:gd name="connsiteX7" fmla="*/ 2172969 w 2619375"/>
                <a:gd name="connsiteY7" fmla="*/ 834390 h 4733925"/>
                <a:gd name="connsiteX8" fmla="*/ 2193923 w 2619375"/>
                <a:gd name="connsiteY8" fmla="*/ 329565 h 4733925"/>
                <a:gd name="connsiteX9" fmla="*/ 2011996 w 2619375"/>
                <a:gd name="connsiteY9" fmla="*/ 67628 h 4733925"/>
                <a:gd name="connsiteX10" fmla="*/ 1313813 w 2619375"/>
                <a:gd name="connsiteY10" fmla="*/ 0 h 4733925"/>
                <a:gd name="connsiteX11" fmla="*/ 1313813 w 2619375"/>
                <a:gd name="connsiteY11" fmla="*/ 0 h 4733925"/>
                <a:gd name="connsiteX12" fmla="*/ 1310956 w 2619375"/>
                <a:gd name="connsiteY12" fmla="*/ 0 h 4733925"/>
                <a:gd name="connsiteX13" fmla="*/ 1308098 w 2619375"/>
                <a:gd name="connsiteY13" fmla="*/ 0 h 4733925"/>
                <a:gd name="connsiteX14" fmla="*/ 1308098 w 2619375"/>
                <a:gd name="connsiteY14" fmla="*/ 0 h 4733925"/>
                <a:gd name="connsiteX15" fmla="*/ 609916 w 2619375"/>
                <a:gd name="connsiteY15" fmla="*/ 67628 h 4733925"/>
                <a:gd name="connsiteX16" fmla="*/ 427988 w 2619375"/>
                <a:gd name="connsiteY16" fmla="*/ 330518 h 4733925"/>
                <a:gd name="connsiteX17" fmla="*/ 448943 w 2619375"/>
                <a:gd name="connsiteY17" fmla="*/ 835343 h 4733925"/>
                <a:gd name="connsiteX18" fmla="*/ 516571 w 2619375"/>
                <a:gd name="connsiteY18" fmla="*/ 927735 h 4733925"/>
                <a:gd name="connsiteX19" fmla="*/ 518476 w 2619375"/>
                <a:gd name="connsiteY19" fmla="*/ 953453 h 4733925"/>
                <a:gd name="connsiteX20" fmla="*/ 575626 w 2619375"/>
                <a:gd name="connsiteY20" fmla="*/ 1105853 h 4733925"/>
                <a:gd name="connsiteX21" fmla="*/ 570863 w 2619375"/>
                <a:gd name="connsiteY21" fmla="*/ 1183005 h 4733925"/>
                <a:gd name="connsiteX22" fmla="*/ 298448 w 2619375"/>
                <a:gd name="connsiteY22" fmla="*/ 1384935 h 4733925"/>
                <a:gd name="connsiteX23" fmla="*/ 110806 w 2619375"/>
                <a:gd name="connsiteY23" fmla="*/ 1604010 h 4733925"/>
                <a:gd name="connsiteX24" fmla="*/ 316 w 2619375"/>
                <a:gd name="connsiteY24" fmla="*/ 2056448 h 4733925"/>
                <a:gd name="connsiteX25" fmla="*/ 26986 w 2619375"/>
                <a:gd name="connsiteY25" fmla="*/ 4124325 h 4733925"/>
                <a:gd name="connsiteX26" fmla="*/ 217486 w 2619375"/>
                <a:gd name="connsiteY26" fmla="*/ 4464368 h 4733925"/>
                <a:gd name="connsiteX27" fmla="*/ 476566 w 2619375"/>
                <a:gd name="connsiteY27" fmla="*/ 4601528 h 4733925"/>
                <a:gd name="connsiteX28" fmla="*/ 917573 w 2619375"/>
                <a:gd name="connsiteY28" fmla="*/ 4708208 h 4733925"/>
                <a:gd name="connsiteX29" fmla="*/ 1214753 w 2619375"/>
                <a:gd name="connsiteY29" fmla="*/ 4734878 h 4733925"/>
                <a:gd name="connsiteX30" fmla="*/ 1310956 w 2619375"/>
                <a:gd name="connsiteY30" fmla="*/ 4733925 h 4733925"/>
                <a:gd name="connsiteX31" fmla="*/ 1407158 w 2619375"/>
                <a:gd name="connsiteY31" fmla="*/ 4734878 h 4733925"/>
                <a:gd name="connsiteX32" fmla="*/ 1704338 w 2619375"/>
                <a:gd name="connsiteY32" fmla="*/ 4708208 h 4733925"/>
                <a:gd name="connsiteX33" fmla="*/ 2145346 w 2619375"/>
                <a:gd name="connsiteY33" fmla="*/ 4601528 h 4733925"/>
                <a:gd name="connsiteX34" fmla="*/ 2404426 w 2619375"/>
                <a:gd name="connsiteY34" fmla="*/ 4464368 h 4733925"/>
                <a:gd name="connsiteX35" fmla="*/ 2594926 w 2619375"/>
                <a:gd name="connsiteY35" fmla="*/ 4124325 h 4733925"/>
                <a:gd name="connsiteX36" fmla="*/ 2621596 w 2619375"/>
                <a:gd name="connsiteY36" fmla="*/ 2055495 h 473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619375" h="4733925">
                  <a:moveTo>
                    <a:pt x="2621596" y="2055495"/>
                  </a:moveTo>
                  <a:cubicBezTo>
                    <a:pt x="2617786" y="1898333"/>
                    <a:pt x="2588259" y="1744028"/>
                    <a:pt x="2511106" y="1603058"/>
                  </a:cubicBezTo>
                  <a:cubicBezTo>
                    <a:pt x="2463481" y="1516380"/>
                    <a:pt x="2396806" y="1447800"/>
                    <a:pt x="2323463" y="1383983"/>
                  </a:cubicBezTo>
                  <a:cubicBezTo>
                    <a:pt x="2309176" y="1371600"/>
                    <a:pt x="2113913" y="1228725"/>
                    <a:pt x="2051048" y="1182053"/>
                  </a:cubicBezTo>
                  <a:cubicBezTo>
                    <a:pt x="2020568" y="1159193"/>
                    <a:pt x="2013901" y="1135380"/>
                    <a:pt x="2046286" y="1104900"/>
                  </a:cubicBezTo>
                  <a:cubicBezTo>
                    <a:pt x="2090101" y="1064895"/>
                    <a:pt x="2117723" y="1016318"/>
                    <a:pt x="2103436" y="952500"/>
                  </a:cubicBezTo>
                  <a:cubicBezTo>
                    <a:pt x="2101531" y="942975"/>
                    <a:pt x="2095816" y="931545"/>
                    <a:pt x="2105341" y="926783"/>
                  </a:cubicBezTo>
                  <a:cubicBezTo>
                    <a:pt x="2119628" y="919163"/>
                    <a:pt x="2152966" y="899160"/>
                    <a:pt x="2172969" y="834390"/>
                  </a:cubicBezTo>
                  <a:cubicBezTo>
                    <a:pt x="2174873" y="826770"/>
                    <a:pt x="2192019" y="468630"/>
                    <a:pt x="2193923" y="329565"/>
                  </a:cubicBezTo>
                  <a:cubicBezTo>
                    <a:pt x="2196781" y="189548"/>
                    <a:pt x="2143441" y="115253"/>
                    <a:pt x="2011996" y="67628"/>
                  </a:cubicBezTo>
                  <a:cubicBezTo>
                    <a:pt x="1991041" y="60008"/>
                    <a:pt x="1775776" y="0"/>
                    <a:pt x="1313813" y="0"/>
                  </a:cubicBezTo>
                  <a:lnTo>
                    <a:pt x="1313813" y="0"/>
                  </a:lnTo>
                  <a:cubicBezTo>
                    <a:pt x="1312861" y="0"/>
                    <a:pt x="1311908" y="0"/>
                    <a:pt x="1310956" y="0"/>
                  </a:cubicBezTo>
                  <a:cubicBezTo>
                    <a:pt x="1310003" y="0"/>
                    <a:pt x="1309051" y="0"/>
                    <a:pt x="1308098" y="0"/>
                  </a:cubicBezTo>
                  <a:lnTo>
                    <a:pt x="1308098" y="0"/>
                  </a:lnTo>
                  <a:cubicBezTo>
                    <a:pt x="846136" y="953"/>
                    <a:pt x="630871" y="60008"/>
                    <a:pt x="609916" y="67628"/>
                  </a:cubicBezTo>
                  <a:cubicBezTo>
                    <a:pt x="479423" y="116205"/>
                    <a:pt x="426083" y="190500"/>
                    <a:pt x="427988" y="330518"/>
                  </a:cubicBezTo>
                  <a:cubicBezTo>
                    <a:pt x="430846" y="469583"/>
                    <a:pt x="447038" y="827723"/>
                    <a:pt x="448943" y="835343"/>
                  </a:cubicBezTo>
                  <a:cubicBezTo>
                    <a:pt x="468946" y="899160"/>
                    <a:pt x="502283" y="920115"/>
                    <a:pt x="516571" y="927735"/>
                  </a:cubicBezTo>
                  <a:cubicBezTo>
                    <a:pt x="526096" y="932498"/>
                    <a:pt x="520381" y="943928"/>
                    <a:pt x="518476" y="953453"/>
                  </a:cubicBezTo>
                  <a:cubicBezTo>
                    <a:pt x="504188" y="1016318"/>
                    <a:pt x="532763" y="1064895"/>
                    <a:pt x="575626" y="1105853"/>
                  </a:cubicBezTo>
                  <a:cubicBezTo>
                    <a:pt x="608011" y="1136333"/>
                    <a:pt x="601343" y="1160145"/>
                    <a:pt x="570863" y="1183005"/>
                  </a:cubicBezTo>
                  <a:cubicBezTo>
                    <a:pt x="507998" y="1230630"/>
                    <a:pt x="312736" y="1372553"/>
                    <a:pt x="298448" y="1384935"/>
                  </a:cubicBezTo>
                  <a:cubicBezTo>
                    <a:pt x="225106" y="1447800"/>
                    <a:pt x="157478" y="1517333"/>
                    <a:pt x="110806" y="1604010"/>
                  </a:cubicBezTo>
                  <a:cubicBezTo>
                    <a:pt x="33653" y="1744980"/>
                    <a:pt x="4126" y="1898333"/>
                    <a:pt x="316" y="2056448"/>
                  </a:cubicBezTo>
                  <a:cubicBezTo>
                    <a:pt x="-2542" y="2223135"/>
                    <a:pt x="14603" y="4053840"/>
                    <a:pt x="26986" y="4124325"/>
                  </a:cubicBezTo>
                  <a:cubicBezTo>
                    <a:pt x="50798" y="4260533"/>
                    <a:pt x="110806" y="4374833"/>
                    <a:pt x="217486" y="4464368"/>
                  </a:cubicBezTo>
                  <a:cubicBezTo>
                    <a:pt x="294638" y="4528185"/>
                    <a:pt x="385126" y="4566285"/>
                    <a:pt x="476566" y="4601528"/>
                  </a:cubicBezTo>
                  <a:cubicBezTo>
                    <a:pt x="618488" y="4657725"/>
                    <a:pt x="764221" y="4693920"/>
                    <a:pt x="917573" y="4708208"/>
                  </a:cubicBezTo>
                  <a:cubicBezTo>
                    <a:pt x="1016633" y="4716780"/>
                    <a:pt x="1115693" y="4725353"/>
                    <a:pt x="1214753" y="4734878"/>
                  </a:cubicBezTo>
                  <a:cubicBezTo>
                    <a:pt x="1227136" y="4735830"/>
                    <a:pt x="1266188" y="4734878"/>
                    <a:pt x="1310956" y="4733925"/>
                  </a:cubicBezTo>
                  <a:cubicBezTo>
                    <a:pt x="1355723" y="4735830"/>
                    <a:pt x="1394776" y="4736783"/>
                    <a:pt x="1407158" y="4734878"/>
                  </a:cubicBezTo>
                  <a:cubicBezTo>
                    <a:pt x="1506218" y="4725353"/>
                    <a:pt x="1605278" y="4717733"/>
                    <a:pt x="1704338" y="4708208"/>
                  </a:cubicBezTo>
                  <a:cubicBezTo>
                    <a:pt x="1856738" y="4694873"/>
                    <a:pt x="2003423" y="4657725"/>
                    <a:pt x="2145346" y="4601528"/>
                  </a:cubicBezTo>
                  <a:cubicBezTo>
                    <a:pt x="2236786" y="4565333"/>
                    <a:pt x="2327273" y="4528185"/>
                    <a:pt x="2404426" y="4464368"/>
                  </a:cubicBezTo>
                  <a:cubicBezTo>
                    <a:pt x="2511106" y="4374833"/>
                    <a:pt x="2571113" y="4260533"/>
                    <a:pt x="2594926" y="4124325"/>
                  </a:cubicBezTo>
                  <a:cubicBezTo>
                    <a:pt x="2608261" y="4053840"/>
                    <a:pt x="2625406" y="2223135"/>
                    <a:pt x="2621596" y="2055495"/>
                  </a:cubicBezTo>
                  <a:close/>
                </a:path>
              </a:pathLst>
            </a:custGeom>
            <a:solidFill>
              <a:srgbClr val="3565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4">
              <a:extLst>
                <a:ext uri="{FF2B5EF4-FFF2-40B4-BE49-F238E27FC236}">
                  <a16:creationId xmlns:a16="http://schemas.microsoft.com/office/drawing/2014/main" id="{95280DA8-F7D1-4B8B-86C6-B095F0CB2080}"/>
                </a:ext>
              </a:extLst>
            </p:cNvPr>
            <p:cNvSpPr/>
            <p:nvPr/>
          </p:nvSpPr>
          <p:spPr>
            <a:xfrm>
              <a:off x="4604577" y="2503864"/>
              <a:ext cx="2485469" cy="3431741"/>
            </a:xfrm>
            <a:custGeom>
              <a:avLst/>
              <a:gdLst>
                <a:gd name="connsiteX0" fmla="*/ 1966499 w 2485469"/>
                <a:gd name="connsiteY0" fmla="*/ 0 h 3352106"/>
                <a:gd name="connsiteX1" fmla="*/ 1971795 w 2485469"/>
                <a:gd name="connsiteY1" fmla="*/ 3916 h 3352106"/>
                <a:gd name="connsiteX2" fmla="*/ 2202364 w 2485469"/>
                <a:gd name="connsiteY2" fmla="*/ 174877 h 3352106"/>
                <a:gd name="connsiteX3" fmla="*/ 2380227 w 2485469"/>
                <a:gd name="connsiteY3" fmla="*/ 382534 h 3352106"/>
                <a:gd name="connsiteX4" fmla="*/ 2484958 w 2485469"/>
                <a:gd name="connsiteY4" fmla="*/ 811389 h 3352106"/>
                <a:gd name="connsiteX5" fmla="*/ 2459678 w 2485469"/>
                <a:gd name="connsiteY5" fmla="*/ 2772392 h 3352106"/>
                <a:gd name="connsiteX6" fmla="*/ 2279107 w 2485469"/>
                <a:gd name="connsiteY6" fmla="*/ 3094712 h 3352106"/>
                <a:gd name="connsiteX7" fmla="*/ 2033530 w 2485469"/>
                <a:gd name="connsiteY7" fmla="*/ 3224723 h 3352106"/>
                <a:gd name="connsiteX8" fmla="*/ 1615508 w 2485469"/>
                <a:gd name="connsiteY8" fmla="*/ 3325843 h 3352106"/>
                <a:gd name="connsiteX9" fmla="*/ 1333817 w 2485469"/>
                <a:gd name="connsiteY9" fmla="*/ 3351123 h 3352106"/>
                <a:gd name="connsiteX10" fmla="*/ 1242629 w 2485469"/>
                <a:gd name="connsiteY10" fmla="*/ 3350219 h 3352106"/>
                <a:gd name="connsiteX11" fmla="*/ 1151440 w 2485469"/>
                <a:gd name="connsiteY11" fmla="*/ 3351123 h 3352106"/>
                <a:gd name="connsiteX12" fmla="*/ 869749 w 2485469"/>
                <a:gd name="connsiteY12" fmla="*/ 3325843 h 3352106"/>
                <a:gd name="connsiteX13" fmla="*/ 451727 w 2485469"/>
                <a:gd name="connsiteY13" fmla="*/ 3224723 h 3352106"/>
                <a:gd name="connsiteX14" fmla="*/ 206151 w 2485469"/>
                <a:gd name="connsiteY14" fmla="*/ 3094712 h 3352106"/>
                <a:gd name="connsiteX15" fmla="*/ 25580 w 2485469"/>
                <a:gd name="connsiteY15" fmla="*/ 2772392 h 3352106"/>
                <a:gd name="connsiteX16" fmla="*/ 300 w 2485469"/>
                <a:gd name="connsiteY16" fmla="*/ 812293 h 3352106"/>
                <a:gd name="connsiteX17" fmla="*/ 105031 w 2485469"/>
                <a:gd name="connsiteY17" fmla="*/ 383436 h 3352106"/>
                <a:gd name="connsiteX18" fmla="*/ 282893 w 2485469"/>
                <a:gd name="connsiteY18" fmla="*/ 175779 h 3352106"/>
                <a:gd name="connsiteX19" fmla="*/ 477529 w 2485469"/>
                <a:gd name="connsiteY19" fmla="*/ 31675 h 3352106"/>
                <a:gd name="connsiteX20" fmla="*/ 499653 w 2485469"/>
                <a:gd name="connsiteY20" fmla="*/ 15299 h 3352106"/>
                <a:gd name="connsiteX21" fmla="*/ 620211 w 2485469"/>
                <a:gd name="connsiteY21" fmla="*/ 40710 h 3352106"/>
                <a:gd name="connsiteX22" fmla="*/ 1203225 w 2485469"/>
                <a:gd name="connsiteY22" fmla="*/ 92211 h 3352106"/>
                <a:gd name="connsiteX23" fmla="*/ 1917169 w 2485469"/>
                <a:gd name="connsiteY23" fmla="*/ 13112 h 335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85469" h="3352106">
                  <a:moveTo>
                    <a:pt x="1966499" y="0"/>
                  </a:moveTo>
                  <a:lnTo>
                    <a:pt x="1971795" y="3916"/>
                  </a:lnTo>
                  <a:cubicBezTo>
                    <a:pt x="2047327" y="59635"/>
                    <a:pt x="2190515" y="164606"/>
                    <a:pt x="2202364" y="174877"/>
                  </a:cubicBezTo>
                  <a:cubicBezTo>
                    <a:pt x="2271884" y="235368"/>
                    <a:pt x="2335084" y="300373"/>
                    <a:pt x="2380227" y="382534"/>
                  </a:cubicBezTo>
                  <a:cubicBezTo>
                    <a:pt x="2453359" y="516156"/>
                    <a:pt x="2481347" y="662419"/>
                    <a:pt x="2484958" y="811389"/>
                  </a:cubicBezTo>
                  <a:cubicBezTo>
                    <a:pt x="2488570" y="970292"/>
                    <a:pt x="2472318" y="2705580"/>
                    <a:pt x="2459678" y="2772392"/>
                  </a:cubicBezTo>
                  <a:cubicBezTo>
                    <a:pt x="2437106" y="2901500"/>
                    <a:pt x="2380227" y="3009843"/>
                    <a:pt x="2279107" y="3094712"/>
                  </a:cubicBezTo>
                  <a:cubicBezTo>
                    <a:pt x="2205976" y="3155202"/>
                    <a:pt x="2120204" y="3190414"/>
                    <a:pt x="2033530" y="3224723"/>
                  </a:cubicBezTo>
                  <a:cubicBezTo>
                    <a:pt x="1899004" y="3277991"/>
                    <a:pt x="1759965" y="3313203"/>
                    <a:pt x="1615508" y="3325843"/>
                  </a:cubicBezTo>
                  <a:cubicBezTo>
                    <a:pt x="1521611" y="3334871"/>
                    <a:pt x="1427714" y="3342094"/>
                    <a:pt x="1333817" y="3351123"/>
                  </a:cubicBezTo>
                  <a:cubicBezTo>
                    <a:pt x="1322080" y="3352928"/>
                    <a:pt x="1285063" y="3352025"/>
                    <a:pt x="1242629" y="3350219"/>
                  </a:cubicBezTo>
                  <a:cubicBezTo>
                    <a:pt x="1200194" y="3351123"/>
                    <a:pt x="1163178" y="3352025"/>
                    <a:pt x="1151440" y="3351123"/>
                  </a:cubicBezTo>
                  <a:cubicBezTo>
                    <a:pt x="1057543" y="3342094"/>
                    <a:pt x="963646" y="3333968"/>
                    <a:pt x="869749" y="3325843"/>
                  </a:cubicBezTo>
                  <a:cubicBezTo>
                    <a:pt x="724390" y="3312299"/>
                    <a:pt x="586252" y="3277991"/>
                    <a:pt x="451727" y="3224723"/>
                  </a:cubicBezTo>
                  <a:cubicBezTo>
                    <a:pt x="365053" y="3191317"/>
                    <a:pt x="279282" y="3155202"/>
                    <a:pt x="206151" y="3094712"/>
                  </a:cubicBezTo>
                  <a:cubicBezTo>
                    <a:pt x="105031" y="3009843"/>
                    <a:pt x="48151" y="2901500"/>
                    <a:pt x="25580" y="2772392"/>
                  </a:cubicBezTo>
                  <a:cubicBezTo>
                    <a:pt x="13842" y="2705580"/>
                    <a:pt x="-2410" y="970292"/>
                    <a:pt x="300" y="812293"/>
                  </a:cubicBezTo>
                  <a:cubicBezTo>
                    <a:pt x="3911" y="662419"/>
                    <a:pt x="31899" y="517059"/>
                    <a:pt x="105031" y="383436"/>
                  </a:cubicBezTo>
                  <a:cubicBezTo>
                    <a:pt x="149270" y="301277"/>
                    <a:pt x="213374" y="235368"/>
                    <a:pt x="282893" y="175779"/>
                  </a:cubicBezTo>
                  <a:cubicBezTo>
                    <a:pt x="293051" y="166977"/>
                    <a:pt x="399700" y="89105"/>
                    <a:pt x="477529" y="31675"/>
                  </a:cubicBezTo>
                  <a:lnTo>
                    <a:pt x="499653" y="15299"/>
                  </a:lnTo>
                  <a:lnTo>
                    <a:pt x="620211" y="40710"/>
                  </a:lnTo>
                  <a:cubicBezTo>
                    <a:pt x="799406" y="73873"/>
                    <a:pt x="996421" y="92211"/>
                    <a:pt x="1203225" y="92211"/>
                  </a:cubicBezTo>
                  <a:cubicBezTo>
                    <a:pt x="1461730" y="92211"/>
                    <a:pt x="1704940" y="63557"/>
                    <a:pt x="1917169" y="13112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5">
              <a:extLst>
                <a:ext uri="{FF2B5EF4-FFF2-40B4-BE49-F238E27FC236}">
                  <a16:creationId xmlns:a16="http://schemas.microsoft.com/office/drawing/2014/main" id="{E5B95F7C-1DA0-4109-8B23-7CCD1CEF5639}"/>
                </a:ext>
              </a:extLst>
            </p:cNvPr>
            <p:cNvSpPr/>
            <p:nvPr/>
          </p:nvSpPr>
          <p:spPr>
            <a:xfrm>
              <a:off x="4601530" y="5049480"/>
              <a:ext cx="2470815" cy="885067"/>
            </a:xfrm>
            <a:custGeom>
              <a:avLst/>
              <a:gdLst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275748 w 2484164"/>
                <a:gd name="connsiteY12" fmla="*/ 81645 h 885067"/>
                <a:gd name="connsiteX13" fmla="*/ 292625 w 2484164"/>
                <a:gd name="connsiteY13" fmla="*/ 93641 h 885067"/>
                <a:gd name="connsiteX14" fmla="*/ 292920 w 2484164"/>
                <a:gd name="connsiteY14" fmla="*/ 97187 h 885067"/>
                <a:gd name="connsiteX15" fmla="*/ 419912 w 2484164"/>
                <a:gd name="connsiteY15" fmla="*/ 67746 h 885067"/>
                <a:gd name="connsiteX16" fmla="*/ 1274953 w 2484164"/>
                <a:gd name="connsiteY16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275748 w 2484164"/>
                <a:gd name="connsiteY12" fmla="*/ 81645 h 885067"/>
                <a:gd name="connsiteX13" fmla="*/ 292625 w 2484164"/>
                <a:gd name="connsiteY13" fmla="*/ 93641 h 885067"/>
                <a:gd name="connsiteX14" fmla="*/ 419912 w 2484164"/>
                <a:gd name="connsiteY14" fmla="*/ 67746 h 885067"/>
                <a:gd name="connsiteX15" fmla="*/ 1274953 w 2484164"/>
                <a:gd name="connsiteY15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275748 w 2484164"/>
                <a:gd name="connsiteY12" fmla="*/ 81645 h 885067"/>
                <a:gd name="connsiteX13" fmla="*/ 419912 w 2484164"/>
                <a:gd name="connsiteY13" fmla="*/ 67746 h 885067"/>
                <a:gd name="connsiteX14" fmla="*/ 1274953 w 2484164"/>
                <a:gd name="connsiteY14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419912 w 2484164"/>
                <a:gd name="connsiteY12" fmla="*/ 67746 h 885067"/>
                <a:gd name="connsiteX13" fmla="*/ 1274953 w 2484164"/>
                <a:gd name="connsiteY13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419912 w 2484164"/>
                <a:gd name="connsiteY11" fmla="*/ 67746 h 885067"/>
                <a:gd name="connsiteX12" fmla="*/ 1274953 w 2484164"/>
                <a:gd name="connsiteY12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43326 w 2484164"/>
                <a:gd name="connsiteY2" fmla="*/ 394363 h 885067"/>
                <a:gd name="connsiteX3" fmla="*/ 2183606 w 2484164"/>
                <a:gd name="connsiteY3" fmla="*/ 696008 h 885067"/>
                <a:gd name="connsiteX4" fmla="*/ 1619726 w 2484164"/>
                <a:gd name="connsiteY4" fmla="*/ 866505 h 885067"/>
                <a:gd name="connsiteX5" fmla="*/ 1249203 w 2484164"/>
                <a:gd name="connsiteY5" fmla="*/ 883650 h 885067"/>
                <a:gd name="connsiteX6" fmla="*/ 444341 w 2484164"/>
                <a:gd name="connsiteY6" fmla="*/ 771255 h 885067"/>
                <a:gd name="connsiteX7" fmla="*/ 46196 w 2484164"/>
                <a:gd name="connsiteY7" fmla="*/ 457883 h 885067"/>
                <a:gd name="connsiteX8" fmla="*/ 9048 w 2484164"/>
                <a:gd name="connsiteY8" fmla="*/ 244523 h 885067"/>
                <a:gd name="connsiteX9" fmla="*/ 230028 w 2484164"/>
                <a:gd name="connsiteY9" fmla="*/ 103553 h 885067"/>
                <a:gd name="connsiteX10" fmla="*/ 419912 w 2484164"/>
                <a:gd name="connsiteY10" fmla="*/ 67746 h 885067"/>
                <a:gd name="connsiteX11" fmla="*/ 1274953 w 2484164"/>
                <a:gd name="connsiteY11" fmla="*/ 0 h 885067"/>
                <a:gd name="connsiteX0" fmla="*/ 1274953 w 2470815"/>
                <a:gd name="connsiteY0" fmla="*/ 0 h 885067"/>
                <a:gd name="connsiteX1" fmla="*/ 2470815 w 2470815"/>
                <a:gd name="connsiteY1" fmla="*/ 257996 h 885067"/>
                <a:gd name="connsiteX2" fmla="*/ 2443326 w 2470815"/>
                <a:gd name="connsiteY2" fmla="*/ 394363 h 885067"/>
                <a:gd name="connsiteX3" fmla="*/ 2183606 w 2470815"/>
                <a:gd name="connsiteY3" fmla="*/ 696008 h 885067"/>
                <a:gd name="connsiteX4" fmla="*/ 1619726 w 2470815"/>
                <a:gd name="connsiteY4" fmla="*/ 866505 h 885067"/>
                <a:gd name="connsiteX5" fmla="*/ 1249203 w 2470815"/>
                <a:gd name="connsiteY5" fmla="*/ 883650 h 885067"/>
                <a:gd name="connsiteX6" fmla="*/ 444341 w 2470815"/>
                <a:gd name="connsiteY6" fmla="*/ 771255 h 885067"/>
                <a:gd name="connsiteX7" fmla="*/ 46196 w 2470815"/>
                <a:gd name="connsiteY7" fmla="*/ 457883 h 885067"/>
                <a:gd name="connsiteX8" fmla="*/ 9048 w 2470815"/>
                <a:gd name="connsiteY8" fmla="*/ 244523 h 885067"/>
                <a:gd name="connsiteX9" fmla="*/ 230028 w 2470815"/>
                <a:gd name="connsiteY9" fmla="*/ 103553 h 885067"/>
                <a:gd name="connsiteX10" fmla="*/ 419912 w 2470815"/>
                <a:gd name="connsiteY10" fmla="*/ 67746 h 885067"/>
                <a:gd name="connsiteX11" fmla="*/ 1274953 w 2470815"/>
                <a:gd name="connsiteY11" fmla="*/ 0 h 885067"/>
                <a:gd name="connsiteX0" fmla="*/ 1274953 w 2470815"/>
                <a:gd name="connsiteY0" fmla="*/ 0 h 885067"/>
                <a:gd name="connsiteX1" fmla="*/ 2470815 w 2470815"/>
                <a:gd name="connsiteY1" fmla="*/ 257996 h 885067"/>
                <a:gd name="connsiteX2" fmla="*/ 2443326 w 2470815"/>
                <a:gd name="connsiteY2" fmla="*/ 394363 h 885067"/>
                <a:gd name="connsiteX3" fmla="*/ 2183606 w 2470815"/>
                <a:gd name="connsiteY3" fmla="*/ 696008 h 885067"/>
                <a:gd name="connsiteX4" fmla="*/ 1619726 w 2470815"/>
                <a:gd name="connsiteY4" fmla="*/ 866505 h 885067"/>
                <a:gd name="connsiteX5" fmla="*/ 1249203 w 2470815"/>
                <a:gd name="connsiteY5" fmla="*/ 883650 h 885067"/>
                <a:gd name="connsiteX6" fmla="*/ 444341 w 2470815"/>
                <a:gd name="connsiteY6" fmla="*/ 771255 h 885067"/>
                <a:gd name="connsiteX7" fmla="*/ 46196 w 2470815"/>
                <a:gd name="connsiteY7" fmla="*/ 457883 h 885067"/>
                <a:gd name="connsiteX8" fmla="*/ 9048 w 2470815"/>
                <a:gd name="connsiteY8" fmla="*/ 244523 h 885067"/>
                <a:gd name="connsiteX9" fmla="*/ 230028 w 2470815"/>
                <a:gd name="connsiteY9" fmla="*/ 103553 h 885067"/>
                <a:gd name="connsiteX10" fmla="*/ 419912 w 2470815"/>
                <a:gd name="connsiteY10" fmla="*/ 67746 h 885067"/>
                <a:gd name="connsiteX11" fmla="*/ 1274953 w 2470815"/>
                <a:gd name="connsiteY11" fmla="*/ 0 h 885067"/>
                <a:gd name="connsiteX0" fmla="*/ 1274953 w 2476854"/>
                <a:gd name="connsiteY0" fmla="*/ 0 h 885067"/>
                <a:gd name="connsiteX1" fmla="*/ 2470815 w 2476854"/>
                <a:gd name="connsiteY1" fmla="*/ 257996 h 885067"/>
                <a:gd name="connsiteX2" fmla="*/ 2443326 w 2476854"/>
                <a:gd name="connsiteY2" fmla="*/ 394363 h 885067"/>
                <a:gd name="connsiteX3" fmla="*/ 2183606 w 2476854"/>
                <a:gd name="connsiteY3" fmla="*/ 696008 h 885067"/>
                <a:gd name="connsiteX4" fmla="*/ 1619726 w 2476854"/>
                <a:gd name="connsiteY4" fmla="*/ 866505 h 885067"/>
                <a:gd name="connsiteX5" fmla="*/ 1249203 w 2476854"/>
                <a:gd name="connsiteY5" fmla="*/ 883650 h 885067"/>
                <a:gd name="connsiteX6" fmla="*/ 444341 w 2476854"/>
                <a:gd name="connsiteY6" fmla="*/ 771255 h 885067"/>
                <a:gd name="connsiteX7" fmla="*/ 46196 w 2476854"/>
                <a:gd name="connsiteY7" fmla="*/ 457883 h 885067"/>
                <a:gd name="connsiteX8" fmla="*/ 9048 w 2476854"/>
                <a:gd name="connsiteY8" fmla="*/ 244523 h 885067"/>
                <a:gd name="connsiteX9" fmla="*/ 230028 w 2476854"/>
                <a:gd name="connsiteY9" fmla="*/ 103553 h 885067"/>
                <a:gd name="connsiteX10" fmla="*/ 419912 w 2476854"/>
                <a:gd name="connsiteY10" fmla="*/ 67746 h 885067"/>
                <a:gd name="connsiteX11" fmla="*/ 1274953 w 2476854"/>
                <a:gd name="connsiteY11" fmla="*/ 0 h 885067"/>
                <a:gd name="connsiteX0" fmla="*/ 1274953 w 2512748"/>
                <a:gd name="connsiteY0" fmla="*/ 0 h 885067"/>
                <a:gd name="connsiteX1" fmla="*/ 2470815 w 2512748"/>
                <a:gd name="connsiteY1" fmla="*/ 257996 h 885067"/>
                <a:gd name="connsiteX2" fmla="*/ 2183606 w 2512748"/>
                <a:gd name="connsiteY2" fmla="*/ 696008 h 885067"/>
                <a:gd name="connsiteX3" fmla="*/ 1619726 w 2512748"/>
                <a:gd name="connsiteY3" fmla="*/ 866505 h 885067"/>
                <a:gd name="connsiteX4" fmla="*/ 1249203 w 2512748"/>
                <a:gd name="connsiteY4" fmla="*/ 883650 h 885067"/>
                <a:gd name="connsiteX5" fmla="*/ 444341 w 2512748"/>
                <a:gd name="connsiteY5" fmla="*/ 771255 h 885067"/>
                <a:gd name="connsiteX6" fmla="*/ 46196 w 2512748"/>
                <a:gd name="connsiteY6" fmla="*/ 457883 h 885067"/>
                <a:gd name="connsiteX7" fmla="*/ 9048 w 2512748"/>
                <a:gd name="connsiteY7" fmla="*/ 244523 h 885067"/>
                <a:gd name="connsiteX8" fmla="*/ 230028 w 2512748"/>
                <a:gd name="connsiteY8" fmla="*/ 103553 h 885067"/>
                <a:gd name="connsiteX9" fmla="*/ 419912 w 2512748"/>
                <a:gd name="connsiteY9" fmla="*/ 67746 h 885067"/>
                <a:gd name="connsiteX10" fmla="*/ 1274953 w 2512748"/>
                <a:gd name="connsiteY10" fmla="*/ 0 h 885067"/>
                <a:gd name="connsiteX0" fmla="*/ 1274953 w 2471110"/>
                <a:gd name="connsiteY0" fmla="*/ 0 h 885067"/>
                <a:gd name="connsiteX1" fmla="*/ 2470815 w 2471110"/>
                <a:gd name="connsiteY1" fmla="*/ 257996 h 885067"/>
                <a:gd name="connsiteX2" fmla="*/ 2183606 w 2471110"/>
                <a:gd name="connsiteY2" fmla="*/ 696008 h 885067"/>
                <a:gd name="connsiteX3" fmla="*/ 1619726 w 2471110"/>
                <a:gd name="connsiteY3" fmla="*/ 866505 h 885067"/>
                <a:gd name="connsiteX4" fmla="*/ 1249203 w 2471110"/>
                <a:gd name="connsiteY4" fmla="*/ 883650 h 885067"/>
                <a:gd name="connsiteX5" fmla="*/ 444341 w 2471110"/>
                <a:gd name="connsiteY5" fmla="*/ 771255 h 885067"/>
                <a:gd name="connsiteX6" fmla="*/ 46196 w 2471110"/>
                <a:gd name="connsiteY6" fmla="*/ 457883 h 885067"/>
                <a:gd name="connsiteX7" fmla="*/ 9048 w 2471110"/>
                <a:gd name="connsiteY7" fmla="*/ 244523 h 885067"/>
                <a:gd name="connsiteX8" fmla="*/ 230028 w 2471110"/>
                <a:gd name="connsiteY8" fmla="*/ 103553 h 885067"/>
                <a:gd name="connsiteX9" fmla="*/ 419912 w 2471110"/>
                <a:gd name="connsiteY9" fmla="*/ 67746 h 885067"/>
                <a:gd name="connsiteX10" fmla="*/ 1274953 w 2471110"/>
                <a:gd name="connsiteY10" fmla="*/ 0 h 885067"/>
                <a:gd name="connsiteX0" fmla="*/ 1274953 w 2471110"/>
                <a:gd name="connsiteY0" fmla="*/ 0 h 885067"/>
                <a:gd name="connsiteX1" fmla="*/ 2470815 w 2471110"/>
                <a:gd name="connsiteY1" fmla="*/ 257996 h 885067"/>
                <a:gd name="connsiteX2" fmla="*/ 2183606 w 2471110"/>
                <a:gd name="connsiteY2" fmla="*/ 696008 h 885067"/>
                <a:gd name="connsiteX3" fmla="*/ 1619726 w 2471110"/>
                <a:gd name="connsiteY3" fmla="*/ 866505 h 885067"/>
                <a:gd name="connsiteX4" fmla="*/ 1249203 w 2471110"/>
                <a:gd name="connsiteY4" fmla="*/ 883650 h 885067"/>
                <a:gd name="connsiteX5" fmla="*/ 444341 w 2471110"/>
                <a:gd name="connsiteY5" fmla="*/ 771255 h 885067"/>
                <a:gd name="connsiteX6" fmla="*/ 46196 w 2471110"/>
                <a:gd name="connsiteY6" fmla="*/ 457883 h 885067"/>
                <a:gd name="connsiteX7" fmla="*/ 9048 w 2471110"/>
                <a:gd name="connsiteY7" fmla="*/ 244523 h 885067"/>
                <a:gd name="connsiteX8" fmla="*/ 230028 w 2471110"/>
                <a:gd name="connsiteY8" fmla="*/ 103553 h 885067"/>
                <a:gd name="connsiteX9" fmla="*/ 419912 w 2471110"/>
                <a:gd name="connsiteY9" fmla="*/ 67746 h 885067"/>
                <a:gd name="connsiteX10" fmla="*/ 1274953 w 2471110"/>
                <a:gd name="connsiteY10" fmla="*/ 0 h 885067"/>
                <a:gd name="connsiteX0" fmla="*/ 1274953 w 2470815"/>
                <a:gd name="connsiteY0" fmla="*/ 0 h 885067"/>
                <a:gd name="connsiteX1" fmla="*/ 2470815 w 2470815"/>
                <a:gd name="connsiteY1" fmla="*/ 257996 h 885067"/>
                <a:gd name="connsiteX2" fmla="*/ 2183606 w 2470815"/>
                <a:gd name="connsiteY2" fmla="*/ 696008 h 885067"/>
                <a:gd name="connsiteX3" fmla="*/ 1619726 w 2470815"/>
                <a:gd name="connsiteY3" fmla="*/ 866505 h 885067"/>
                <a:gd name="connsiteX4" fmla="*/ 1249203 w 2470815"/>
                <a:gd name="connsiteY4" fmla="*/ 883650 h 885067"/>
                <a:gd name="connsiteX5" fmla="*/ 444341 w 2470815"/>
                <a:gd name="connsiteY5" fmla="*/ 771255 h 885067"/>
                <a:gd name="connsiteX6" fmla="*/ 46196 w 2470815"/>
                <a:gd name="connsiteY6" fmla="*/ 457883 h 885067"/>
                <a:gd name="connsiteX7" fmla="*/ 9048 w 2470815"/>
                <a:gd name="connsiteY7" fmla="*/ 244523 h 885067"/>
                <a:gd name="connsiteX8" fmla="*/ 230028 w 2470815"/>
                <a:gd name="connsiteY8" fmla="*/ 103553 h 885067"/>
                <a:gd name="connsiteX9" fmla="*/ 419912 w 2470815"/>
                <a:gd name="connsiteY9" fmla="*/ 67746 h 885067"/>
                <a:gd name="connsiteX10" fmla="*/ 1274953 w 2470815"/>
                <a:gd name="connsiteY10" fmla="*/ 0 h 885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0815" h="885067">
                  <a:moveTo>
                    <a:pt x="1274953" y="0"/>
                  </a:moveTo>
                  <a:cubicBezTo>
                    <a:pt x="1942782" y="0"/>
                    <a:pt x="2454129" y="126917"/>
                    <a:pt x="2470815" y="257996"/>
                  </a:cubicBezTo>
                  <a:cubicBezTo>
                    <a:pt x="2468744" y="470777"/>
                    <a:pt x="2325454" y="594590"/>
                    <a:pt x="2183606" y="696008"/>
                  </a:cubicBezTo>
                  <a:cubicBezTo>
                    <a:pt x="2041758" y="797426"/>
                    <a:pt x="1817846" y="843645"/>
                    <a:pt x="1619726" y="866505"/>
                  </a:cubicBezTo>
                  <a:cubicBezTo>
                    <a:pt x="1496853" y="880793"/>
                    <a:pt x="1373028" y="888413"/>
                    <a:pt x="1249203" y="883650"/>
                  </a:cubicBezTo>
                  <a:cubicBezTo>
                    <a:pt x="976788" y="873173"/>
                    <a:pt x="705326" y="859838"/>
                    <a:pt x="444341" y="771255"/>
                  </a:cubicBezTo>
                  <a:cubicBezTo>
                    <a:pt x="274796" y="714105"/>
                    <a:pt x="137636" y="613140"/>
                    <a:pt x="46196" y="457883"/>
                  </a:cubicBezTo>
                  <a:cubicBezTo>
                    <a:pt x="7143" y="392160"/>
                    <a:pt x="-12859" y="321675"/>
                    <a:pt x="9048" y="244523"/>
                  </a:cubicBezTo>
                  <a:cubicBezTo>
                    <a:pt x="55721" y="154988"/>
                    <a:pt x="141446" y="126413"/>
                    <a:pt x="230028" y="103553"/>
                  </a:cubicBezTo>
                  <a:cubicBezTo>
                    <a:pt x="298505" y="74090"/>
                    <a:pt x="245758" y="85005"/>
                    <a:pt x="419912" y="67746"/>
                  </a:cubicBezTo>
                  <a:cubicBezTo>
                    <a:pt x="638736" y="25889"/>
                    <a:pt x="941039" y="0"/>
                    <a:pt x="127495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6">
              <a:extLst>
                <a:ext uri="{FF2B5EF4-FFF2-40B4-BE49-F238E27FC236}">
                  <a16:creationId xmlns:a16="http://schemas.microsoft.com/office/drawing/2014/main" id="{F045673E-6ADA-4325-A275-FB86A17B2E48}"/>
                </a:ext>
              </a:extLst>
            </p:cNvPr>
            <p:cNvSpPr/>
            <p:nvPr/>
          </p:nvSpPr>
          <p:spPr>
            <a:xfrm>
              <a:off x="4622028" y="6023970"/>
              <a:ext cx="581025" cy="219075"/>
            </a:xfrm>
            <a:custGeom>
              <a:avLst/>
              <a:gdLst>
                <a:gd name="connsiteX0" fmla="*/ 20456 w 581025"/>
                <a:gd name="connsiteY0" fmla="*/ 226357 h 219075"/>
                <a:gd name="connsiteX1" fmla="*/ 74749 w 581025"/>
                <a:gd name="connsiteY1" fmla="*/ 38714 h 219075"/>
                <a:gd name="connsiteX2" fmla="*/ 370976 w 581025"/>
                <a:gd name="connsiteY2" fmla="*/ 3471 h 219075"/>
                <a:gd name="connsiteX3" fmla="*/ 534806 w 581025"/>
                <a:gd name="connsiteY3" fmla="*/ 36809 h 219075"/>
                <a:gd name="connsiteX4" fmla="*/ 575764 w 581025"/>
                <a:gd name="connsiteY4" fmla="*/ 150157 h 219075"/>
                <a:gd name="connsiteX5" fmla="*/ 275726 w 581025"/>
                <a:gd name="connsiteY5" fmla="*/ 215879 h 219075"/>
                <a:gd name="connsiteX6" fmla="*/ 171904 w 581025"/>
                <a:gd name="connsiteY6" fmla="*/ 211116 h 219075"/>
                <a:gd name="connsiteX7" fmla="*/ 35696 w 581025"/>
                <a:gd name="connsiteY7" fmla="*/ 170159 h 219075"/>
                <a:gd name="connsiteX8" fmla="*/ 20456 w 581025"/>
                <a:gd name="connsiteY8" fmla="*/ 226357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1025" h="219075">
                  <a:moveTo>
                    <a:pt x="20456" y="226357"/>
                  </a:moveTo>
                  <a:cubicBezTo>
                    <a:pt x="-23359" y="168254"/>
                    <a:pt x="7121" y="58716"/>
                    <a:pt x="74749" y="38714"/>
                  </a:cubicBezTo>
                  <a:cubicBezTo>
                    <a:pt x="170951" y="10139"/>
                    <a:pt x="270964" y="-7959"/>
                    <a:pt x="370976" y="3471"/>
                  </a:cubicBezTo>
                  <a:cubicBezTo>
                    <a:pt x="425269" y="10139"/>
                    <a:pt x="482419" y="13949"/>
                    <a:pt x="534806" y="36809"/>
                  </a:cubicBezTo>
                  <a:cubicBezTo>
                    <a:pt x="579574" y="56811"/>
                    <a:pt x="599576" y="106341"/>
                    <a:pt x="575764" y="150157"/>
                  </a:cubicBezTo>
                  <a:cubicBezTo>
                    <a:pt x="484324" y="213021"/>
                    <a:pt x="380501" y="218736"/>
                    <a:pt x="275726" y="215879"/>
                  </a:cubicBezTo>
                  <a:cubicBezTo>
                    <a:pt x="241436" y="214926"/>
                    <a:pt x="206194" y="213974"/>
                    <a:pt x="171904" y="211116"/>
                  </a:cubicBezTo>
                  <a:cubicBezTo>
                    <a:pt x="124279" y="206354"/>
                    <a:pt x="78559" y="193971"/>
                    <a:pt x="35696" y="170159"/>
                  </a:cubicBezTo>
                  <a:cubicBezTo>
                    <a:pt x="27124" y="188257"/>
                    <a:pt x="41411" y="212069"/>
                    <a:pt x="20456" y="226357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13" name="Group 7">
              <a:extLst>
                <a:ext uri="{FF2B5EF4-FFF2-40B4-BE49-F238E27FC236}">
                  <a16:creationId xmlns:a16="http://schemas.microsoft.com/office/drawing/2014/main" id="{31432817-A19F-4F7B-AD74-0A3178B45AF6}"/>
                </a:ext>
              </a:extLst>
            </p:cNvPr>
            <p:cNvGrpSpPr/>
            <p:nvPr/>
          </p:nvGrpSpPr>
          <p:grpSpPr>
            <a:xfrm>
              <a:off x="5785214" y="6136921"/>
              <a:ext cx="782971" cy="492274"/>
              <a:chOff x="5785214" y="6136921"/>
              <a:chExt cx="782971" cy="492274"/>
            </a:xfrm>
          </p:grpSpPr>
          <p:sp>
            <p:nvSpPr>
              <p:cNvPr id="141" name="Freeform: Shape 35">
                <a:extLst>
                  <a:ext uri="{FF2B5EF4-FFF2-40B4-BE49-F238E27FC236}">
                    <a16:creationId xmlns:a16="http://schemas.microsoft.com/office/drawing/2014/main" id="{0DE50ACC-2CB3-4323-9CE8-1AFAA6F0EC1E}"/>
                  </a:ext>
                </a:extLst>
              </p:cNvPr>
              <p:cNvSpPr/>
              <p:nvPr/>
            </p:nvSpPr>
            <p:spPr>
              <a:xfrm>
                <a:off x="5796706" y="6136921"/>
                <a:ext cx="771479" cy="432741"/>
              </a:xfrm>
              <a:custGeom>
                <a:avLst/>
                <a:gdLst>
                  <a:gd name="connsiteX0" fmla="*/ 474553 w 771479"/>
                  <a:gd name="connsiteY0" fmla="*/ 57 h 432741"/>
                  <a:gd name="connsiteX1" fmla="*/ 674578 w 771479"/>
                  <a:gd name="connsiteY1" fmla="*/ 53397 h 432741"/>
                  <a:gd name="connsiteX2" fmla="*/ 764113 w 771479"/>
                  <a:gd name="connsiteY2" fmla="*/ 291522 h 432741"/>
                  <a:gd name="connsiteX3" fmla="*/ 689818 w 771479"/>
                  <a:gd name="connsiteY3" fmla="*/ 394392 h 432741"/>
                  <a:gd name="connsiteX4" fmla="*/ 282148 w 771479"/>
                  <a:gd name="connsiteY4" fmla="*/ 298189 h 432741"/>
                  <a:gd name="connsiteX5" fmla="*/ 252859 w 771479"/>
                  <a:gd name="connsiteY5" fmla="*/ 210917 h 432741"/>
                  <a:gd name="connsiteX6" fmla="*/ 256736 w 771479"/>
                  <a:gd name="connsiteY6" fmla="*/ 175476 h 432741"/>
                  <a:gd name="connsiteX7" fmla="*/ 248530 w 771479"/>
                  <a:gd name="connsiteY7" fmla="*/ 242945 h 432741"/>
                  <a:gd name="connsiteX8" fmla="*/ 255478 w 771479"/>
                  <a:gd name="connsiteY8" fmla="*/ 326765 h 432741"/>
                  <a:gd name="connsiteX9" fmla="*/ 229761 w 771479"/>
                  <a:gd name="connsiteY9" fmla="*/ 345815 h 432741"/>
                  <a:gd name="connsiteX10" fmla="*/ 16401 w 771479"/>
                  <a:gd name="connsiteY10" fmla="*/ 304857 h 432741"/>
                  <a:gd name="connsiteX11" fmla="*/ 59263 w 771479"/>
                  <a:gd name="connsiteY11" fmla="*/ 195320 h 432741"/>
                  <a:gd name="connsiteX12" fmla="*/ 182136 w 771479"/>
                  <a:gd name="connsiteY12" fmla="*/ 171507 h 432741"/>
                  <a:gd name="connsiteX13" fmla="*/ 258725 w 771479"/>
                  <a:gd name="connsiteY13" fmla="*/ 159125 h 432741"/>
                  <a:gd name="connsiteX14" fmla="*/ 258229 w 771479"/>
                  <a:gd name="connsiteY14" fmla="*/ 163209 h 432741"/>
                  <a:gd name="connsiteX15" fmla="*/ 282148 w 771479"/>
                  <a:gd name="connsiteY15" fmla="*/ 117214 h 432741"/>
                  <a:gd name="connsiteX16" fmla="*/ 474553 w 771479"/>
                  <a:gd name="connsiteY16" fmla="*/ 57 h 432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71479" h="432741">
                    <a:moveTo>
                      <a:pt x="474553" y="57"/>
                    </a:moveTo>
                    <a:cubicBezTo>
                      <a:pt x="546943" y="-895"/>
                      <a:pt x="614571" y="9582"/>
                      <a:pt x="674578" y="53397"/>
                    </a:cubicBezTo>
                    <a:cubicBezTo>
                      <a:pt x="756493" y="113405"/>
                      <a:pt x="786973" y="192462"/>
                      <a:pt x="764113" y="291522"/>
                    </a:cubicBezTo>
                    <a:cubicBezTo>
                      <a:pt x="761256" y="342005"/>
                      <a:pt x="726966" y="370580"/>
                      <a:pt x="689818" y="394392"/>
                    </a:cubicBezTo>
                    <a:cubicBezTo>
                      <a:pt x="565993" y="473450"/>
                      <a:pt x="358348" y="424872"/>
                      <a:pt x="282148" y="298189"/>
                    </a:cubicBezTo>
                    <a:cubicBezTo>
                      <a:pt x="266432" y="272472"/>
                      <a:pt x="254764" y="242231"/>
                      <a:pt x="252859" y="210917"/>
                    </a:cubicBezTo>
                    <a:lnTo>
                      <a:pt x="256736" y="175476"/>
                    </a:lnTo>
                    <a:lnTo>
                      <a:pt x="248530" y="242945"/>
                    </a:lnTo>
                    <a:cubicBezTo>
                      <a:pt x="246051" y="270806"/>
                      <a:pt x="246430" y="298667"/>
                      <a:pt x="255478" y="326765"/>
                    </a:cubicBezTo>
                    <a:cubicBezTo>
                      <a:pt x="264051" y="352482"/>
                      <a:pt x="242143" y="345815"/>
                      <a:pt x="229761" y="345815"/>
                    </a:cubicBezTo>
                    <a:cubicBezTo>
                      <a:pt x="156418" y="345815"/>
                      <a:pt x="81171" y="351530"/>
                      <a:pt x="16401" y="304857"/>
                    </a:cubicBezTo>
                    <a:cubicBezTo>
                      <a:pt x="-12015" y="279775"/>
                      <a:pt x="-6995" y="217545"/>
                      <a:pt x="59263" y="195320"/>
                    </a:cubicBezTo>
                    <a:cubicBezTo>
                      <a:pt x="98316" y="181985"/>
                      <a:pt x="139273" y="168650"/>
                      <a:pt x="182136" y="171507"/>
                    </a:cubicBezTo>
                    <a:cubicBezTo>
                      <a:pt x="206901" y="174365"/>
                      <a:pt x="235865" y="171507"/>
                      <a:pt x="258725" y="159125"/>
                    </a:cubicBezTo>
                    <a:lnTo>
                      <a:pt x="258229" y="163209"/>
                    </a:lnTo>
                    <a:lnTo>
                      <a:pt x="282148" y="117214"/>
                    </a:lnTo>
                    <a:cubicBezTo>
                      <a:pt x="323106" y="40062"/>
                      <a:pt x="385018" y="1009"/>
                      <a:pt x="474553" y="57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2" name="Freeform: Shape 36">
                <a:extLst>
                  <a:ext uri="{FF2B5EF4-FFF2-40B4-BE49-F238E27FC236}">
                    <a16:creationId xmlns:a16="http://schemas.microsoft.com/office/drawing/2014/main" id="{76CA56F0-E529-4B25-B3C1-AD91867CE17E}"/>
                  </a:ext>
                </a:extLst>
              </p:cNvPr>
              <p:cNvSpPr/>
              <p:nvPr/>
            </p:nvSpPr>
            <p:spPr>
              <a:xfrm>
                <a:off x="5785214" y="6254136"/>
                <a:ext cx="777018" cy="375059"/>
              </a:xfrm>
              <a:custGeom>
                <a:avLst/>
                <a:gdLst>
                  <a:gd name="connsiteX0" fmla="*/ 293119 w 771525"/>
                  <a:gd name="connsiteY0" fmla="*/ 668 h 371475"/>
                  <a:gd name="connsiteX1" fmla="*/ 449329 w 771525"/>
                  <a:gd name="connsiteY1" fmla="*/ 284513 h 371475"/>
                  <a:gd name="connsiteX2" fmla="*/ 598872 w 771525"/>
                  <a:gd name="connsiteY2" fmla="*/ 302611 h 371475"/>
                  <a:gd name="connsiteX3" fmla="*/ 774132 w 771525"/>
                  <a:gd name="connsiteY3" fmla="*/ 174023 h 371475"/>
                  <a:gd name="connsiteX4" fmla="*/ 639829 w 771525"/>
                  <a:gd name="connsiteY4" fmla="*/ 363571 h 371475"/>
                  <a:gd name="connsiteX5" fmla="*/ 452187 w 771525"/>
                  <a:gd name="connsiteY5" fmla="*/ 366429 h 371475"/>
                  <a:gd name="connsiteX6" fmla="*/ 220729 w 771525"/>
                  <a:gd name="connsiteY6" fmla="*/ 360713 h 371475"/>
                  <a:gd name="connsiteX7" fmla="*/ 41659 w 771525"/>
                  <a:gd name="connsiteY7" fmla="*/ 294991 h 371475"/>
                  <a:gd name="connsiteX8" fmla="*/ 5464 w 771525"/>
                  <a:gd name="connsiteY8" fmla="*/ 188311 h 371475"/>
                  <a:gd name="connsiteX9" fmla="*/ 48327 w 771525"/>
                  <a:gd name="connsiteY9" fmla="*/ 185454 h 371475"/>
                  <a:gd name="connsiteX10" fmla="*/ 215014 w 771525"/>
                  <a:gd name="connsiteY10" fmla="*/ 215934 h 371475"/>
                  <a:gd name="connsiteX11" fmla="*/ 247399 w 771525"/>
                  <a:gd name="connsiteY11" fmla="*/ 179738 h 371475"/>
                  <a:gd name="connsiteX12" fmla="*/ 264544 w 771525"/>
                  <a:gd name="connsiteY12" fmla="*/ 42579 h 371475"/>
                  <a:gd name="connsiteX13" fmla="*/ 293119 w 771525"/>
                  <a:gd name="connsiteY13" fmla="*/ 668 h 371475"/>
                  <a:gd name="connsiteX0" fmla="*/ 293119 w 776496"/>
                  <a:gd name="connsiteY0" fmla="*/ 1322 h 376381"/>
                  <a:gd name="connsiteX1" fmla="*/ 449329 w 776496"/>
                  <a:gd name="connsiteY1" fmla="*/ 285167 h 376381"/>
                  <a:gd name="connsiteX2" fmla="*/ 598872 w 776496"/>
                  <a:gd name="connsiteY2" fmla="*/ 303265 h 376381"/>
                  <a:gd name="connsiteX3" fmla="*/ 774132 w 776496"/>
                  <a:gd name="connsiteY3" fmla="*/ 174677 h 376381"/>
                  <a:gd name="connsiteX4" fmla="*/ 639829 w 776496"/>
                  <a:gd name="connsiteY4" fmla="*/ 364225 h 376381"/>
                  <a:gd name="connsiteX5" fmla="*/ 452187 w 776496"/>
                  <a:gd name="connsiteY5" fmla="*/ 367083 h 376381"/>
                  <a:gd name="connsiteX6" fmla="*/ 220729 w 776496"/>
                  <a:gd name="connsiteY6" fmla="*/ 361367 h 376381"/>
                  <a:gd name="connsiteX7" fmla="*/ 41659 w 776496"/>
                  <a:gd name="connsiteY7" fmla="*/ 295645 h 376381"/>
                  <a:gd name="connsiteX8" fmla="*/ 5464 w 776496"/>
                  <a:gd name="connsiteY8" fmla="*/ 188965 h 376381"/>
                  <a:gd name="connsiteX9" fmla="*/ 48327 w 776496"/>
                  <a:gd name="connsiteY9" fmla="*/ 186108 h 376381"/>
                  <a:gd name="connsiteX10" fmla="*/ 215014 w 776496"/>
                  <a:gd name="connsiteY10" fmla="*/ 216588 h 376381"/>
                  <a:gd name="connsiteX11" fmla="*/ 247399 w 776496"/>
                  <a:gd name="connsiteY11" fmla="*/ 180392 h 376381"/>
                  <a:gd name="connsiteX12" fmla="*/ 293119 w 776496"/>
                  <a:gd name="connsiteY12" fmla="*/ 1322 h 376381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87655 w 771032"/>
                  <a:gd name="connsiteY0" fmla="*/ 0 h 375059"/>
                  <a:gd name="connsiteX1" fmla="*/ 443865 w 771032"/>
                  <a:gd name="connsiteY1" fmla="*/ 283845 h 375059"/>
                  <a:gd name="connsiteX2" fmla="*/ 593408 w 771032"/>
                  <a:gd name="connsiteY2" fmla="*/ 301943 h 375059"/>
                  <a:gd name="connsiteX3" fmla="*/ 768668 w 771032"/>
                  <a:gd name="connsiteY3" fmla="*/ 173355 h 375059"/>
                  <a:gd name="connsiteX4" fmla="*/ 634365 w 771032"/>
                  <a:gd name="connsiteY4" fmla="*/ 362903 h 375059"/>
                  <a:gd name="connsiteX5" fmla="*/ 446723 w 771032"/>
                  <a:gd name="connsiteY5" fmla="*/ 365761 h 375059"/>
                  <a:gd name="connsiteX6" fmla="*/ 215265 w 771032"/>
                  <a:gd name="connsiteY6" fmla="*/ 360045 h 375059"/>
                  <a:gd name="connsiteX7" fmla="*/ 36195 w 771032"/>
                  <a:gd name="connsiteY7" fmla="*/ 294323 h 375059"/>
                  <a:gd name="connsiteX8" fmla="*/ 0 w 771032"/>
                  <a:gd name="connsiteY8" fmla="*/ 167037 h 375059"/>
                  <a:gd name="connsiteX9" fmla="*/ 209550 w 771032"/>
                  <a:gd name="connsiteY9" fmla="*/ 215266 h 375059"/>
                  <a:gd name="connsiteX10" fmla="*/ 241935 w 771032"/>
                  <a:gd name="connsiteY10" fmla="*/ 179070 h 375059"/>
                  <a:gd name="connsiteX11" fmla="*/ 287655 w 771032"/>
                  <a:gd name="connsiteY11" fmla="*/ 0 h 375059"/>
                  <a:gd name="connsiteX0" fmla="*/ 279928 w 763305"/>
                  <a:gd name="connsiteY0" fmla="*/ 0 h 375059"/>
                  <a:gd name="connsiteX1" fmla="*/ 436138 w 763305"/>
                  <a:gd name="connsiteY1" fmla="*/ 283845 h 375059"/>
                  <a:gd name="connsiteX2" fmla="*/ 585681 w 763305"/>
                  <a:gd name="connsiteY2" fmla="*/ 301943 h 375059"/>
                  <a:gd name="connsiteX3" fmla="*/ 760941 w 763305"/>
                  <a:gd name="connsiteY3" fmla="*/ 173355 h 375059"/>
                  <a:gd name="connsiteX4" fmla="*/ 626638 w 763305"/>
                  <a:gd name="connsiteY4" fmla="*/ 362903 h 375059"/>
                  <a:gd name="connsiteX5" fmla="*/ 438996 w 763305"/>
                  <a:gd name="connsiteY5" fmla="*/ 365761 h 375059"/>
                  <a:gd name="connsiteX6" fmla="*/ 207538 w 763305"/>
                  <a:gd name="connsiteY6" fmla="*/ 360045 h 375059"/>
                  <a:gd name="connsiteX7" fmla="*/ 28468 w 763305"/>
                  <a:gd name="connsiteY7" fmla="*/ 294323 h 375059"/>
                  <a:gd name="connsiteX8" fmla="*/ 0 w 763305"/>
                  <a:gd name="connsiteY8" fmla="*/ 141280 h 375059"/>
                  <a:gd name="connsiteX9" fmla="*/ 201823 w 763305"/>
                  <a:gd name="connsiteY9" fmla="*/ 215266 h 375059"/>
                  <a:gd name="connsiteX10" fmla="*/ 234208 w 763305"/>
                  <a:gd name="connsiteY10" fmla="*/ 179070 h 375059"/>
                  <a:gd name="connsiteX11" fmla="*/ 279928 w 763305"/>
                  <a:gd name="connsiteY11" fmla="*/ 0 h 375059"/>
                  <a:gd name="connsiteX0" fmla="*/ 293641 w 777018"/>
                  <a:gd name="connsiteY0" fmla="*/ 0 h 375059"/>
                  <a:gd name="connsiteX1" fmla="*/ 449851 w 777018"/>
                  <a:gd name="connsiteY1" fmla="*/ 283845 h 375059"/>
                  <a:gd name="connsiteX2" fmla="*/ 599394 w 777018"/>
                  <a:gd name="connsiteY2" fmla="*/ 301943 h 375059"/>
                  <a:gd name="connsiteX3" fmla="*/ 774654 w 777018"/>
                  <a:gd name="connsiteY3" fmla="*/ 173355 h 375059"/>
                  <a:gd name="connsiteX4" fmla="*/ 640351 w 777018"/>
                  <a:gd name="connsiteY4" fmla="*/ 362903 h 375059"/>
                  <a:gd name="connsiteX5" fmla="*/ 452709 w 777018"/>
                  <a:gd name="connsiteY5" fmla="*/ 365761 h 375059"/>
                  <a:gd name="connsiteX6" fmla="*/ 221251 w 777018"/>
                  <a:gd name="connsiteY6" fmla="*/ 360045 h 375059"/>
                  <a:gd name="connsiteX7" fmla="*/ 42181 w 777018"/>
                  <a:gd name="connsiteY7" fmla="*/ 294323 h 375059"/>
                  <a:gd name="connsiteX8" fmla="*/ 13713 w 777018"/>
                  <a:gd name="connsiteY8" fmla="*/ 141280 h 375059"/>
                  <a:gd name="connsiteX9" fmla="*/ 215536 w 777018"/>
                  <a:gd name="connsiteY9" fmla="*/ 215266 h 375059"/>
                  <a:gd name="connsiteX10" fmla="*/ 247921 w 777018"/>
                  <a:gd name="connsiteY10" fmla="*/ 179070 h 375059"/>
                  <a:gd name="connsiteX11" fmla="*/ 293641 w 777018"/>
                  <a:gd name="connsiteY11" fmla="*/ 0 h 375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7018" h="375059">
                    <a:moveTo>
                      <a:pt x="293641" y="0"/>
                    </a:moveTo>
                    <a:cubicBezTo>
                      <a:pt x="249652" y="130386"/>
                      <a:pt x="325074" y="244793"/>
                      <a:pt x="449851" y="283845"/>
                    </a:cubicBezTo>
                    <a:cubicBezTo>
                      <a:pt x="497476" y="299086"/>
                      <a:pt x="547959" y="310516"/>
                      <a:pt x="599394" y="301943"/>
                    </a:cubicBezTo>
                    <a:cubicBezTo>
                      <a:pt x="679404" y="288608"/>
                      <a:pt x="739411" y="246698"/>
                      <a:pt x="774654" y="173355"/>
                    </a:cubicBezTo>
                    <a:cubicBezTo>
                      <a:pt x="789894" y="260986"/>
                      <a:pt x="729886" y="340995"/>
                      <a:pt x="640351" y="362903"/>
                    </a:cubicBezTo>
                    <a:cubicBezTo>
                      <a:pt x="576534" y="379095"/>
                      <a:pt x="517479" y="378143"/>
                      <a:pt x="452709" y="365761"/>
                    </a:cubicBezTo>
                    <a:cubicBezTo>
                      <a:pt x="377461" y="352425"/>
                      <a:pt x="298404" y="361950"/>
                      <a:pt x="221251" y="360045"/>
                    </a:cubicBezTo>
                    <a:cubicBezTo>
                      <a:pt x="154576" y="358141"/>
                      <a:pt x="94569" y="333375"/>
                      <a:pt x="42181" y="294323"/>
                    </a:cubicBezTo>
                    <a:cubicBezTo>
                      <a:pt x="8844" y="270511"/>
                      <a:pt x="-16982" y="178321"/>
                      <a:pt x="13713" y="141280"/>
                    </a:cubicBezTo>
                    <a:cubicBezTo>
                      <a:pt x="60636" y="189923"/>
                      <a:pt x="175214" y="216695"/>
                      <a:pt x="215536" y="215266"/>
                    </a:cubicBezTo>
                    <a:cubicBezTo>
                      <a:pt x="243159" y="215266"/>
                      <a:pt x="254589" y="212408"/>
                      <a:pt x="247921" y="179070"/>
                    </a:cubicBezTo>
                    <a:cubicBezTo>
                      <a:pt x="260939" y="143192"/>
                      <a:pt x="249683" y="80417"/>
                      <a:pt x="29364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4" name="Freeform: Shape 8">
              <a:extLst>
                <a:ext uri="{FF2B5EF4-FFF2-40B4-BE49-F238E27FC236}">
                  <a16:creationId xmlns:a16="http://schemas.microsoft.com/office/drawing/2014/main" id="{D5B804DA-A4DA-415B-B959-E20738A8F65B}"/>
                </a:ext>
              </a:extLst>
            </p:cNvPr>
            <p:cNvSpPr/>
            <p:nvPr/>
          </p:nvSpPr>
          <p:spPr>
            <a:xfrm>
              <a:off x="4632959" y="6162458"/>
              <a:ext cx="561975" cy="180975"/>
            </a:xfrm>
            <a:custGeom>
              <a:avLst/>
              <a:gdLst>
                <a:gd name="connsiteX0" fmla="*/ 9525 w 561975"/>
                <a:gd name="connsiteY0" fmla="*/ 87868 h 180975"/>
                <a:gd name="connsiteX1" fmla="*/ 0 w 561975"/>
                <a:gd name="connsiteY1" fmla="*/ 7858 h 180975"/>
                <a:gd name="connsiteX2" fmla="*/ 102870 w 561975"/>
                <a:gd name="connsiteY2" fmla="*/ 48816 h 180975"/>
                <a:gd name="connsiteX3" fmla="*/ 502920 w 561975"/>
                <a:gd name="connsiteY3" fmla="*/ 32623 h 180975"/>
                <a:gd name="connsiteX4" fmla="*/ 545783 w 561975"/>
                <a:gd name="connsiteY4" fmla="*/ 5953 h 180975"/>
                <a:gd name="connsiteX5" fmla="*/ 564833 w 561975"/>
                <a:gd name="connsiteY5" fmla="*/ 11668 h 180975"/>
                <a:gd name="connsiteX6" fmla="*/ 394335 w 561975"/>
                <a:gd name="connsiteY6" fmla="*/ 181213 h 180975"/>
                <a:gd name="connsiteX7" fmla="*/ 147638 w 561975"/>
                <a:gd name="connsiteY7" fmla="*/ 184071 h 180975"/>
                <a:gd name="connsiteX8" fmla="*/ 9525 w 561975"/>
                <a:gd name="connsiteY8" fmla="*/ 87868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1975" h="180975">
                  <a:moveTo>
                    <a:pt x="9525" y="87868"/>
                  </a:moveTo>
                  <a:cubicBezTo>
                    <a:pt x="12383" y="63103"/>
                    <a:pt x="9525" y="38338"/>
                    <a:pt x="0" y="7858"/>
                  </a:cubicBezTo>
                  <a:cubicBezTo>
                    <a:pt x="38100" y="24051"/>
                    <a:pt x="69533" y="44053"/>
                    <a:pt x="102870" y="48816"/>
                  </a:cubicBezTo>
                  <a:cubicBezTo>
                    <a:pt x="237173" y="70723"/>
                    <a:pt x="370523" y="76438"/>
                    <a:pt x="502920" y="32623"/>
                  </a:cubicBezTo>
                  <a:cubicBezTo>
                    <a:pt x="521018" y="26908"/>
                    <a:pt x="533400" y="18335"/>
                    <a:pt x="545783" y="5953"/>
                  </a:cubicBezTo>
                  <a:cubicBezTo>
                    <a:pt x="555308" y="-3572"/>
                    <a:pt x="561975" y="-1667"/>
                    <a:pt x="564833" y="11668"/>
                  </a:cubicBezTo>
                  <a:cubicBezTo>
                    <a:pt x="573405" y="139303"/>
                    <a:pt x="493395" y="167878"/>
                    <a:pt x="394335" y="181213"/>
                  </a:cubicBezTo>
                  <a:cubicBezTo>
                    <a:pt x="313373" y="191691"/>
                    <a:pt x="229553" y="188833"/>
                    <a:pt x="147638" y="184071"/>
                  </a:cubicBezTo>
                  <a:cubicBezTo>
                    <a:pt x="79058" y="179308"/>
                    <a:pt x="19050" y="137398"/>
                    <a:pt x="9525" y="8786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9">
              <a:extLst>
                <a:ext uri="{FF2B5EF4-FFF2-40B4-BE49-F238E27FC236}">
                  <a16:creationId xmlns:a16="http://schemas.microsoft.com/office/drawing/2014/main" id="{A11416CE-377D-4F25-B7D4-61E1EE2F9963}"/>
                </a:ext>
              </a:extLst>
            </p:cNvPr>
            <p:cNvSpPr/>
            <p:nvPr/>
          </p:nvSpPr>
          <p:spPr>
            <a:xfrm>
              <a:off x="5030716" y="1289195"/>
              <a:ext cx="1606064" cy="419422"/>
            </a:xfrm>
            <a:custGeom>
              <a:avLst/>
              <a:gdLst>
                <a:gd name="connsiteX0" fmla="*/ 830848 w 1606064"/>
                <a:gd name="connsiteY0" fmla="*/ 35 h 419422"/>
                <a:gd name="connsiteX1" fmla="*/ 1327220 w 1606064"/>
                <a:gd name="connsiteY1" fmla="*/ 36706 h 419422"/>
                <a:gd name="connsiteX2" fmla="*/ 1505337 w 1606064"/>
                <a:gd name="connsiteY2" fmla="*/ 84331 h 419422"/>
                <a:gd name="connsiteX3" fmla="*/ 1606064 w 1606064"/>
                <a:gd name="connsiteY3" fmla="*/ 186398 h 419422"/>
                <a:gd name="connsiteX4" fmla="*/ 1605192 w 1606064"/>
                <a:gd name="connsiteY4" fmla="*/ 217748 h 419422"/>
                <a:gd name="connsiteX5" fmla="*/ 1606063 w 1606064"/>
                <a:gd name="connsiteY5" fmla="*/ 227191 h 419422"/>
                <a:gd name="connsiteX6" fmla="*/ 1527572 w 1606064"/>
                <a:gd name="connsiteY6" fmla="*/ 321757 h 419422"/>
                <a:gd name="connsiteX7" fmla="*/ 1272302 w 1606064"/>
                <a:gd name="connsiteY7" fmla="*/ 390337 h 419422"/>
                <a:gd name="connsiteX8" fmla="*/ 775216 w 1606064"/>
                <a:gd name="connsiteY8" fmla="*/ 419388 h 419422"/>
                <a:gd name="connsiteX9" fmla="*/ 278844 w 1606064"/>
                <a:gd name="connsiteY9" fmla="*/ 382717 h 419422"/>
                <a:gd name="connsiteX10" fmla="*/ 100727 w 1606064"/>
                <a:gd name="connsiteY10" fmla="*/ 335092 h 419422"/>
                <a:gd name="connsiteX11" fmla="*/ 0 w 1606064"/>
                <a:gd name="connsiteY11" fmla="*/ 233025 h 419422"/>
                <a:gd name="connsiteX12" fmla="*/ 873 w 1606064"/>
                <a:gd name="connsiteY12" fmla="*/ 201676 h 419422"/>
                <a:gd name="connsiteX13" fmla="*/ 1 w 1606064"/>
                <a:gd name="connsiteY13" fmla="*/ 192232 h 419422"/>
                <a:gd name="connsiteX14" fmla="*/ 78492 w 1606064"/>
                <a:gd name="connsiteY14" fmla="*/ 97666 h 419422"/>
                <a:gd name="connsiteX15" fmla="*/ 333762 w 1606064"/>
                <a:gd name="connsiteY15" fmla="*/ 29086 h 419422"/>
                <a:gd name="connsiteX16" fmla="*/ 830848 w 1606064"/>
                <a:gd name="connsiteY16" fmla="*/ 35 h 419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06064" h="419422">
                  <a:moveTo>
                    <a:pt x="830848" y="35"/>
                  </a:moveTo>
                  <a:cubicBezTo>
                    <a:pt x="996464" y="750"/>
                    <a:pt x="1161961" y="12418"/>
                    <a:pt x="1327220" y="36706"/>
                  </a:cubicBezTo>
                  <a:cubicBezTo>
                    <a:pt x="1388180" y="45279"/>
                    <a:pt x="1448187" y="61471"/>
                    <a:pt x="1505337" y="84331"/>
                  </a:cubicBezTo>
                  <a:cubicBezTo>
                    <a:pt x="1573203" y="112192"/>
                    <a:pt x="1600885" y="136302"/>
                    <a:pt x="1606064" y="186398"/>
                  </a:cubicBezTo>
                  <a:lnTo>
                    <a:pt x="1605192" y="217748"/>
                  </a:lnTo>
                  <a:lnTo>
                    <a:pt x="1606063" y="227191"/>
                  </a:lnTo>
                  <a:cubicBezTo>
                    <a:pt x="1603474" y="267821"/>
                    <a:pt x="1579721" y="295325"/>
                    <a:pt x="1527572" y="321757"/>
                  </a:cubicBezTo>
                  <a:cubicBezTo>
                    <a:pt x="1447562" y="361762"/>
                    <a:pt x="1359932" y="379859"/>
                    <a:pt x="1272302" y="390337"/>
                  </a:cubicBezTo>
                  <a:cubicBezTo>
                    <a:pt x="1106567" y="409863"/>
                    <a:pt x="940832" y="420102"/>
                    <a:pt x="775216" y="419388"/>
                  </a:cubicBezTo>
                  <a:cubicBezTo>
                    <a:pt x="609600" y="418673"/>
                    <a:pt x="444103" y="407005"/>
                    <a:pt x="278844" y="382717"/>
                  </a:cubicBezTo>
                  <a:cubicBezTo>
                    <a:pt x="217884" y="374144"/>
                    <a:pt x="157877" y="357952"/>
                    <a:pt x="100727" y="335092"/>
                  </a:cubicBezTo>
                  <a:cubicBezTo>
                    <a:pt x="32861" y="307231"/>
                    <a:pt x="5179" y="283121"/>
                    <a:pt x="0" y="233025"/>
                  </a:cubicBezTo>
                  <a:lnTo>
                    <a:pt x="873" y="201676"/>
                  </a:lnTo>
                  <a:lnTo>
                    <a:pt x="1" y="192232"/>
                  </a:lnTo>
                  <a:cubicBezTo>
                    <a:pt x="2590" y="151602"/>
                    <a:pt x="26343" y="124098"/>
                    <a:pt x="78492" y="97666"/>
                  </a:cubicBezTo>
                  <a:cubicBezTo>
                    <a:pt x="158502" y="57661"/>
                    <a:pt x="246132" y="39564"/>
                    <a:pt x="333762" y="29086"/>
                  </a:cubicBezTo>
                  <a:cubicBezTo>
                    <a:pt x="499497" y="9560"/>
                    <a:pt x="665232" y="-679"/>
                    <a:pt x="830848" y="35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0">
              <a:extLst>
                <a:ext uri="{FF2B5EF4-FFF2-40B4-BE49-F238E27FC236}">
                  <a16:creationId xmlns:a16="http://schemas.microsoft.com/office/drawing/2014/main" id="{56940C49-2A32-4F05-8FA0-B82F52A68AFC}"/>
                </a:ext>
              </a:extLst>
            </p:cNvPr>
            <p:cNvSpPr/>
            <p:nvPr/>
          </p:nvSpPr>
          <p:spPr>
            <a:xfrm>
              <a:off x="4974059" y="2427631"/>
              <a:ext cx="1730357" cy="194591"/>
            </a:xfrm>
            <a:custGeom>
              <a:avLst/>
              <a:gdLst>
                <a:gd name="connsiteX0" fmla="*/ 1517333 w 1609725"/>
                <a:gd name="connsiteY0" fmla="*/ 63893 h 180975"/>
                <a:gd name="connsiteX1" fmla="*/ 1616393 w 1609725"/>
                <a:gd name="connsiteY1" fmla="*/ 164858 h 180975"/>
                <a:gd name="connsiteX2" fmla="*/ 1413510 w 1609725"/>
                <a:gd name="connsiteY2" fmla="*/ 120090 h 180975"/>
                <a:gd name="connsiteX3" fmla="*/ 1287780 w 1609725"/>
                <a:gd name="connsiteY3" fmla="*/ 120090 h 180975"/>
                <a:gd name="connsiteX4" fmla="*/ 1270635 w 1609725"/>
                <a:gd name="connsiteY4" fmla="*/ 122948 h 180975"/>
                <a:gd name="connsiteX5" fmla="*/ 1125855 w 1609725"/>
                <a:gd name="connsiteY5" fmla="*/ 140093 h 180975"/>
                <a:gd name="connsiteX6" fmla="*/ 762000 w 1609725"/>
                <a:gd name="connsiteY6" fmla="*/ 169621 h 180975"/>
                <a:gd name="connsiteX7" fmla="*/ 444818 w 1609725"/>
                <a:gd name="connsiteY7" fmla="*/ 141998 h 180975"/>
                <a:gd name="connsiteX8" fmla="*/ 217170 w 1609725"/>
                <a:gd name="connsiteY8" fmla="*/ 137235 h 180975"/>
                <a:gd name="connsiteX9" fmla="*/ 0 w 1609725"/>
                <a:gd name="connsiteY9" fmla="*/ 182955 h 180975"/>
                <a:gd name="connsiteX10" fmla="*/ 112395 w 1609725"/>
                <a:gd name="connsiteY10" fmla="*/ 82943 h 180975"/>
                <a:gd name="connsiteX11" fmla="*/ 124778 w 1609725"/>
                <a:gd name="connsiteY11" fmla="*/ 54368 h 180975"/>
                <a:gd name="connsiteX12" fmla="*/ 224790 w 1609725"/>
                <a:gd name="connsiteY12" fmla="*/ 23888 h 180975"/>
                <a:gd name="connsiteX13" fmla="*/ 624840 w 1609725"/>
                <a:gd name="connsiteY13" fmla="*/ 112471 h 180975"/>
                <a:gd name="connsiteX14" fmla="*/ 695325 w 1609725"/>
                <a:gd name="connsiteY14" fmla="*/ 121043 h 180975"/>
                <a:gd name="connsiteX15" fmla="*/ 1087755 w 1609725"/>
                <a:gd name="connsiteY15" fmla="*/ 97230 h 180975"/>
                <a:gd name="connsiteX16" fmla="*/ 1447800 w 1609725"/>
                <a:gd name="connsiteY16" fmla="*/ 3885 h 180975"/>
                <a:gd name="connsiteX17" fmla="*/ 1483043 w 1609725"/>
                <a:gd name="connsiteY17" fmla="*/ 14363 h 180975"/>
                <a:gd name="connsiteX18" fmla="*/ 1517333 w 1609725"/>
                <a:gd name="connsiteY18" fmla="*/ 63893 h 180975"/>
                <a:gd name="connsiteX0" fmla="*/ 1517333 w 1616393"/>
                <a:gd name="connsiteY0" fmla="*/ 63893 h 182955"/>
                <a:gd name="connsiteX1" fmla="*/ 1616393 w 1616393"/>
                <a:gd name="connsiteY1" fmla="*/ 164858 h 182955"/>
                <a:gd name="connsiteX2" fmla="*/ 1413510 w 1616393"/>
                <a:gd name="connsiteY2" fmla="*/ 120090 h 182955"/>
                <a:gd name="connsiteX3" fmla="*/ 1287780 w 1616393"/>
                <a:gd name="connsiteY3" fmla="*/ 120090 h 182955"/>
                <a:gd name="connsiteX4" fmla="*/ 1270635 w 1616393"/>
                <a:gd name="connsiteY4" fmla="*/ 122948 h 182955"/>
                <a:gd name="connsiteX5" fmla="*/ 1125855 w 1616393"/>
                <a:gd name="connsiteY5" fmla="*/ 140093 h 182955"/>
                <a:gd name="connsiteX6" fmla="*/ 762000 w 1616393"/>
                <a:gd name="connsiteY6" fmla="*/ 169621 h 182955"/>
                <a:gd name="connsiteX7" fmla="*/ 444818 w 1616393"/>
                <a:gd name="connsiteY7" fmla="*/ 141998 h 182955"/>
                <a:gd name="connsiteX8" fmla="*/ 217170 w 1616393"/>
                <a:gd name="connsiteY8" fmla="*/ 137235 h 182955"/>
                <a:gd name="connsiteX9" fmla="*/ 0 w 1616393"/>
                <a:gd name="connsiteY9" fmla="*/ 182955 h 182955"/>
                <a:gd name="connsiteX10" fmla="*/ 112395 w 1616393"/>
                <a:gd name="connsiteY10" fmla="*/ 82943 h 182955"/>
                <a:gd name="connsiteX11" fmla="*/ 124778 w 1616393"/>
                <a:gd name="connsiteY11" fmla="*/ 54368 h 182955"/>
                <a:gd name="connsiteX12" fmla="*/ 224790 w 1616393"/>
                <a:gd name="connsiteY12" fmla="*/ 23888 h 182955"/>
                <a:gd name="connsiteX13" fmla="*/ 624840 w 1616393"/>
                <a:gd name="connsiteY13" fmla="*/ 112471 h 182955"/>
                <a:gd name="connsiteX14" fmla="*/ 1087755 w 1616393"/>
                <a:gd name="connsiteY14" fmla="*/ 97230 h 182955"/>
                <a:gd name="connsiteX15" fmla="*/ 1447800 w 1616393"/>
                <a:gd name="connsiteY15" fmla="*/ 3885 h 182955"/>
                <a:gd name="connsiteX16" fmla="*/ 1483043 w 1616393"/>
                <a:gd name="connsiteY16" fmla="*/ 14363 h 182955"/>
                <a:gd name="connsiteX17" fmla="*/ 1517333 w 1616393"/>
                <a:gd name="connsiteY17" fmla="*/ 63893 h 182955"/>
                <a:gd name="connsiteX0" fmla="*/ 1517333 w 1616393"/>
                <a:gd name="connsiteY0" fmla="*/ 63893 h 182955"/>
                <a:gd name="connsiteX1" fmla="*/ 1616393 w 1616393"/>
                <a:gd name="connsiteY1" fmla="*/ 164858 h 182955"/>
                <a:gd name="connsiteX2" fmla="*/ 1413510 w 1616393"/>
                <a:gd name="connsiteY2" fmla="*/ 120090 h 182955"/>
                <a:gd name="connsiteX3" fmla="*/ 1287780 w 1616393"/>
                <a:gd name="connsiteY3" fmla="*/ 120090 h 182955"/>
                <a:gd name="connsiteX4" fmla="*/ 1125855 w 1616393"/>
                <a:gd name="connsiteY4" fmla="*/ 140093 h 182955"/>
                <a:gd name="connsiteX5" fmla="*/ 762000 w 1616393"/>
                <a:gd name="connsiteY5" fmla="*/ 169621 h 182955"/>
                <a:gd name="connsiteX6" fmla="*/ 444818 w 1616393"/>
                <a:gd name="connsiteY6" fmla="*/ 141998 h 182955"/>
                <a:gd name="connsiteX7" fmla="*/ 217170 w 1616393"/>
                <a:gd name="connsiteY7" fmla="*/ 137235 h 182955"/>
                <a:gd name="connsiteX8" fmla="*/ 0 w 1616393"/>
                <a:gd name="connsiteY8" fmla="*/ 182955 h 182955"/>
                <a:gd name="connsiteX9" fmla="*/ 112395 w 1616393"/>
                <a:gd name="connsiteY9" fmla="*/ 82943 h 182955"/>
                <a:gd name="connsiteX10" fmla="*/ 124778 w 1616393"/>
                <a:gd name="connsiteY10" fmla="*/ 54368 h 182955"/>
                <a:gd name="connsiteX11" fmla="*/ 224790 w 1616393"/>
                <a:gd name="connsiteY11" fmla="*/ 23888 h 182955"/>
                <a:gd name="connsiteX12" fmla="*/ 624840 w 1616393"/>
                <a:gd name="connsiteY12" fmla="*/ 112471 h 182955"/>
                <a:gd name="connsiteX13" fmla="*/ 1087755 w 1616393"/>
                <a:gd name="connsiteY13" fmla="*/ 97230 h 182955"/>
                <a:gd name="connsiteX14" fmla="*/ 1447800 w 1616393"/>
                <a:gd name="connsiteY14" fmla="*/ 3885 h 182955"/>
                <a:gd name="connsiteX15" fmla="*/ 1483043 w 1616393"/>
                <a:gd name="connsiteY15" fmla="*/ 14363 h 182955"/>
                <a:gd name="connsiteX16" fmla="*/ 1517333 w 1616393"/>
                <a:gd name="connsiteY16" fmla="*/ 63893 h 182955"/>
                <a:gd name="connsiteX0" fmla="*/ 1518893 w 1617953"/>
                <a:gd name="connsiteY0" fmla="*/ 63893 h 182955"/>
                <a:gd name="connsiteX1" fmla="*/ 1617953 w 1617953"/>
                <a:gd name="connsiteY1" fmla="*/ 164858 h 182955"/>
                <a:gd name="connsiteX2" fmla="*/ 1415070 w 1617953"/>
                <a:gd name="connsiteY2" fmla="*/ 120090 h 182955"/>
                <a:gd name="connsiteX3" fmla="*/ 1289340 w 1617953"/>
                <a:gd name="connsiteY3" fmla="*/ 120090 h 182955"/>
                <a:gd name="connsiteX4" fmla="*/ 1127415 w 1617953"/>
                <a:gd name="connsiteY4" fmla="*/ 140093 h 182955"/>
                <a:gd name="connsiteX5" fmla="*/ 763560 w 1617953"/>
                <a:gd name="connsiteY5" fmla="*/ 169621 h 182955"/>
                <a:gd name="connsiteX6" fmla="*/ 446378 w 1617953"/>
                <a:gd name="connsiteY6" fmla="*/ 141998 h 182955"/>
                <a:gd name="connsiteX7" fmla="*/ 218730 w 1617953"/>
                <a:gd name="connsiteY7" fmla="*/ 137235 h 182955"/>
                <a:gd name="connsiteX8" fmla="*/ 1560 w 1617953"/>
                <a:gd name="connsiteY8" fmla="*/ 182955 h 182955"/>
                <a:gd name="connsiteX9" fmla="*/ 126338 w 1617953"/>
                <a:gd name="connsiteY9" fmla="*/ 54368 h 182955"/>
                <a:gd name="connsiteX10" fmla="*/ 226350 w 1617953"/>
                <a:gd name="connsiteY10" fmla="*/ 23888 h 182955"/>
                <a:gd name="connsiteX11" fmla="*/ 626400 w 1617953"/>
                <a:gd name="connsiteY11" fmla="*/ 112471 h 182955"/>
                <a:gd name="connsiteX12" fmla="*/ 1089315 w 1617953"/>
                <a:gd name="connsiteY12" fmla="*/ 97230 h 182955"/>
                <a:gd name="connsiteX13" fmla="*/ 1449360 w 1617953"/>
                <a:gd name="connsiteY13" fmla="*/ 3885 h 182955"/>
                <a:gd name="connsiteX14" fmla="*/ 1484603 w 1617953"/>
                <a:gd name="connsiteY14" fmla="*/ 14363 h 182955"/>
                <a:gd name="connsiteX15" fmla="*/ 1518893 w 1617953"/>
                <a:gd name="connsiteY15" fmla="*/ 63893 h 182955"/>
                <a:gd name="connsiteX0" fmla="*/ 1518715 w 1617775"/>
                <a:gd name="connsiteY0" fmla="*/ 63893 h 182955"/>
                <a:gd name="connsiteX1" fmla="*/ 1617775 w 1617775"/>
                <a:gd name="connsiteY1" fmla="*/ 164858 h 182955"/>
                <a:gd name="connsiteX2" fmla="*/ 1414892 w 1617775"/>
                <a:gd name="connsiteY2" fmla="*/ 120090 h 182955"/>
                <a:gd name="connsiteX3" fmla="*/ 1289162 w 1617775"/>
                <a:gd name="connsiteY3" fmla="*/ 120090 h 182955"/>
                <a:gd name="connsiteX4" fmla="*/ 1127237 w 1617775"/>
                <a:gd name="connsiteY4" fmla="*/ 140093 h 182955"/>
                <a:gd name="connsiteX5" fmla="*/ 763382 w 1617775"/>
                <a:gd name="connsiteY5" fmla="*/ 169621 h 182955"/>
                <a:gd name="connsiteX6" fmla="*/ 446200 w 1617775"/>
                <a:gd name="connsiteY6" fmla="*/ 141998 h 182955"/>
                <a:gd name="connsiteX7" fmla="*/ 218552 w 1617775"/>
                <a:gd name="connsiteY7" fmla="*/ 137235 h 182955"/>
                <a:gd name="connsiteX8" fmla="*/ 1382 w 1617775"/>
                <a:gd name="connsiteY8" fmla="*/ 182955 h 182955"/>
                <a:gd name="connsiteX9" fmla="*/ 141080 w 1617775"/>
                <a:gd name="connsiteY9" fmla="*/ 62228 h 182955"/>
                <a:gd name="connsiteX10" fmla="*/ 226172 w 1617775"/>
                <a:gd name="connsiteY10" fmla="*/ 23888 h 182955"/>
                <a:gd name="connsiteX11" fmla="*/ 626222 w 1617775"/>
                <a:gd name="connsiteY11" fmla="*/ 112471 h 182955"/>
                <a:gd name="connsiteX12" fmla="*/ 1089137 w 1617775"/>
                <a:gd name="connsiteY12" fmla="*/ 97230 h 182955"/>
                <a:gd name="connsiteX13" fmla="*/ 1449182 w 1617775"/>
                <a:gd name="connsiteY13" fmla="*/ 3885 h 182955"/>
                <a:gd name="connsiteX14" fmla="*/ 1484425 w 1617775"/>
                <a:gd name="connsiteY14" fmla="*/ 14363 h 182955"/>
                <a:gd name="connsiteX15" fmla="*/ 1518715 w 1617775"/>
                <a:gd name="connsiteY15" fmla="*/ 63893 h 182955"/>
                <a:gd name="connsiteX0" fmla="*/ 1518715 w 1617775"/>
                <a:gd name="connsiteY0" fmla="*/ 63893 h 182955"/>
                <a:gd name="connsiteX1" fmla="*/ 1617775 w 1617775"/>
                <a:gd name="connsiteY1" fmla="*/ 164858 h 182955"/>
                <a:gd name="connsiteX2" fmla="*/ 1414892 w 1617775"/>
                <a:gd name="connsiteY2" fmla="*/ 120090 h 182955"/>
                <a:gd name="connsiteX3" fmla="*/ 1289162 w 1617775"/>
                <a:gd name="connsiteY3" fmla="*/ 120090 h 182955"/>
                <a:gd name="connsiteX4" fmla="*/ 1127237 w 1617775"/>
                <a:gd name="connsiteY4" fmla="*/ 140093 h 182955"/>
                <a:gd name="connsiteX5" fmla="*/ 763382 w 1617775"/>
                <a:gd name="connsiteY5" fmla="*/ 169621 h 182955"/>
                <a:gd name="connsiteX6" fmla="*/ 446200 w 1617775"/>
                <a:gd name="connsiteY6" fmla="*/ 141998 h 182955"/>
                <a:gd name="connsiteX7" fmla="*/ 218552 w 1617775"/>
                <a:gd name="connsiteY7" fmla="*/ 137235 h 182955"/>
                <a:gd name="connsiteX8" fmla="*/ 1382 w 1617775"/>
                <a:gd name="connsiteY8" fmla="*/ 182955 h 182955"/>
                <a:gd name="connsiteX9" fmla="*/ 141080 w 1617775"/>
                <a:gd name="connsiteY9" fmla="*/ 62228 h 182955"/>
                <a:gd name="connsiteX10" fmla="*/ 226172 w 1617775"/>
                <a:gd name="connsiteY10" fmla="*/ 23888 h 182955"/>
                <a:gd name="connsiteX11" fmla="*/ 626222 w 1617775"/>
                <a:gd name="connsiteY11" fmla="*/ 112471 h 182955"/>
                <a:gd name="connsiteX12" fmla="*/ 1089137 w 1617775"/>
                <a:gd name="connsiteY12" fmla="*/ 97230 h 182955"/>
                <a:gd name="connsiteX13" fmla="*/ 1449182 w 1617775"/>
                <a:gd name="connsiteY13" fmla="*/ 3885 h 182955"/>
                <a:gd name="connsiteX14" fmla="*/ 1484425 w 1617775"/>
                <a:gd name="connsiteY14" fmla="*/ 14363 h 182955"/>
                <a:gd name="connsiteX15" fmla="*/ 1518715 w 1617775"/>
                <a:gd name="connsiteY15" fmla="*/ 63893 h 182955"/>
                <a:gd name="connsiteX0" fmla="*/ 1518715 w 1617775"/>
                <a:gd name="connsiteY0" fmla="*/ 63893 h 182955"/>
                <a:gd name="connsiteX1" fmla="*/ 1617775 w 1617775"/>
                <a:gd name="connsiteY1" fmla="*/ 164858 h 182955"/>
                <a:gd name="connsiteX2" fmla="*/ 1414892 w 1617775"/>
                <a:gd name="connsiteY2" fmla="*/ 120090 h 182955"/>
                <a:gd name="connsiteX3" fmla="*/ 1289162 w 1617775"/>
                <a:gd name="connsiteY3" fmla="*/ 120090 h 182955"/>
                <a:gd name="connsiteX4" fmla="*/ 1127237 w 1617775"/>
                <a:gd name="connsiteY4" fmla="*/ 140093 h 182955"/>
                <a:gd name="connsiteX5" fmla="*/ 763382 w 1617775"/>
                <a:gd name="connsiteY5" fmla="*/ 169621 h 182955"/>
                <a:gd name="connsiteX6" fmla="*/ 446200 w 1617775"/>
                <a:gd name="connsiteY6" fmla="*/ 141998 h 182955"/>
                <a:gd name="connsiteX7" fmla="*/ 218552 w 1617775"/>
                <a:gd name="connsiteY7" fmla="*/ 137235 h 182955"/>
                <a:gd name="connsiteX8" fmla="*/ 1382 w 1617775"/>
                <a:gd name="connsiteY8" fmla="*/ 182955 h 182955"/>
                <a:gd name="connsiteX9" fmla="*/ 141080 w 1617775"/>
                <a:gd name="connsiteY9" fmla="*/ 62228 h 182955"/>
                <a:gd name="connsiteX10" fmla="*/ 226172 w 1617775"/>
                <a:gd name="connsiteY10" fmla="*/ 23888 h 182955"/>
                <a:gd name="connsiteX11" fmla="*/ 626222 w 1617775"/>
                <a:gd name="connsiteY11" fmla="*/ 112471 h 182955"/>
                <a:gd name="connsiteX12" fmla="*/ 1089137 w 1617775"/>
                <a:gd name="connsiteY12" fmla="*/ 97230 h 182955"/>
                <a:gd name="connsiteX13" fmla="*/ 1449182 w 1617775"/>
                <a:gd name="connsiteY13" fmla="*/ 3885 h 182955"/>
                <a:gd name="connsiteX14" fmla="*/ 1484425 w 1617775"/>
                <a:gd name="connsiteY14" fmla="*/ 14363 h 182955"/>
                <a:gd name="connsiteX15" fmla="*/ 1518715 w 1617775"/>
                <a:gd name="connsiteY15" fmla="*/ 63893 h 182955"/>
                <a:gd name="connsiteX0" fmla="*/ 1518715 w 1630209"/>
                <a:gd name="connsiteY0" fmla="*/ 63893 h 182955"/>
                <a:gd name="connsiteX1" fmla="*/ 1630209 w 1630209"/>
                <a:gd name="connsiteY1" fmla="*/ 162395 h 182955"/>
                <a:gd name="connsiteX2" fmla="*/ 1414892 w 1630209"/>
                <a:gd name="connsiteY2" fmla="*/ 120090 h 182955"/>
                <a:gd name="connsiteX3" fmla="*/ 1289162 w 1630209"/>
                <a:gd name="connsiteY3" fmla="*/ 120090 h 182955"/>
                <a:gd name="connsiteX4" fmla="*/ 1127237 w 1630209"/>
                <a:gd name="connsiteY4" fmla="*/ 140093 h 182955"/>
                <a:gd name="connsiteX5" fmla="*/ 763382 w 1630209"/>
                <a:gd name="connsiteY5" fmla="*/ 169621 h 182955"/>
                <a:gd name="connsiteX6" fmla="*/ 446200 w 1630209"/>
                <a:gd name="connsiteY6" fmla="*/ 141998 h 182955"/>
                <a:gd name="connsiteX7" fmla="*/ 218552 w 1630209"/>
                <a:gd name="connsiteY7" fmla="*/ 137235 h 182955"/>
                <a:gd name="connsiteX8" fmla="*/ 1382 w 1630209"/>
                <a:gd name="connsiteY8" fmla="*/ 182955 h 182955"/>
                <a:gd name="connsiteX9" fmla="*/ 141080 w 1630209"/>
                <a:gd name="connsiteY9" fmla="*/ 62228 h 182955"/>
                <a:gd name="connsiteX10" fmla="*/ 226172 w 1630209"/>
                <a:gd name="connsiteY10" fmla="*/ 23888 h 182955"/>
                <a:gd name="connsiteX11" fmla="*/ 626222 w 1630209"/>
                <a:gd name="connsiteY11" fmla="*/ 112471 h 182955"/>
                <a:gd name="connsiteX12" fmla="*/ 1089137 w 1630209"/>
                <a:gd name="connsiteY12" fmla="*/ 97230 h 182955"/>
                <a:gd name="connsiteX13" fmla="*/ 1449182 w 1630209"/>
                <a:gd name="connsiteY13" fmla="*/ 3885 h 182955"/>
                <a:gd name="connsiteX14" fmla="*/ 1484425 w 1630209"/>
                <a:gd name="connsiteY14" fmla="*/ 14363 h 182955"/>
                <a:gd name="connsiteX15" fmla="*/ 1518715 w 1630209"/>
                <a:gd name="connsiteY15" fmla="*/ 63893 h 182955"/>
                <a:gd name="connsiteX0" fmla="*/ 1527819 w 1630209"/>
                <a:gd name="connsiteY0" fmla="*/ 60888 h 182955"/>
                <a:gd name="connsiteX1" fmla="*/ 1630209 w 1630209"/>
                <a:gd name="connsiteY1" fmla="*/ 162395 h 182955"/>
                <a:gd name="connsiteX2" fmla="*/ 1414892 w 1630209"/>
                <a:gd name="connsiteY2" fmla="*/ 120090 h 182955"/>
                <a:gd name="connsiteX3" fmla="*/ 1289162 w 1630209"/>
                <a:gd name="connsiteY3" fmla="*/ 120090 h 182955"/>
                <a:gd name="connsiteX4" fmla="*/ 1127237 w 1630209"/>
                <a:gd name="connsiteY4" fmla="*/ 140093 h 182955"/>
                <a:gd name="connsiteX5" fmla="*/ 763382 w 1630209"/>
                <a:gd name="connsiteY5" fmla="*/ 169621 h 182955"/>
                <a:gd name="connsiteX6" fmla="*/ 446200 w 1630209"/>
                <a:gd name="connsiteY6" fmla="*/ 141998 h 182955"/>
                <a:gd name="connsiteX7" fmla="*/ 218552 w 1630209"/>
                <a:gd name="connsiteY7" fmla="*/ 137235 h 182955"/>
                <a:gd name="connsiteX8" fmla="*/ 1382 w 1630209"/>
                <a:gd name="connsiteY8" fmla="*/ 182955 h 182955"/>
                <a:gd name="connsiteX9" fmla="*/ 141080 w 1630209"/>
                <a:gd name="connsiteY9" fmla="*/ 62228 h 182955"/>
                <a:gd name="connsiteX10" fmla="*/ 226172 w 1630209"/>
                <a:gd name="connsiteY10" fmla="*/ 23888 h 182955"/>
                <a:gd name="connsiteX11" fmla="*/ 626222 w 1630209"/>
                <a:gd name="connsiteY11" fmla="*/ 112471 h 182955"/>
                <a:gd name="connsiteX12" fmla="*/ 1089137 w 1630209"/>
                <a:gd name="connsiteY12" fmla="*/ 97230 h 182955"/>
                <a:gd name="connsiteX13" fmla="*/ 1449182 w 1630209"/>
                <a:gd name="connsiteY13" fmla="*/ 3885 h 182955"/>
                <a:gd name="connsiteX14" fmla="*/ 1484425 w 1630209"/>
                <a:gd name="connsiteY14" fmla="*/ 14363 h 182955"/>
                <a:gd name="connsiteX15" fmla="*/ 1527819 w 1630209"/>
                <a:gd name="connsiteY15" fmla="*/ 60888 h 182955"/>
                <a:gd name="connsiteX0" fmla="*/ 1527819 w 1642348"/>
                <a:gd name="connsiteY0" fmla="*/ 60888 h 182955"/>
                <a:gd name="connsiteX1" fmla="*/ 1642348 w 1642348"/>
                <a:gd name="connsiteY1" fmla="*/ 159389 h 182955"/>
                <a:gd name="connsiteX2" fmla="*/ 1414892 w 1642348"/>
                <a:gd name="connsiteY2" fmla="*/ 120090 h 182955"/>
                <a:gd name="connsiteX3" fmla="*/ 1289162 w 1642348"/>
                <a:gd name="connsiteY3" fmla="*/ 120090 h 182955"/>
                <a:gd name="connsiteX4" fmla="*/ 1127237 w 1642348"/>
                <a:gd name="connsiteY4" fmla="*/ 140093 h 182955"/>
                <a:gd name="connsiteX5" fmla="*/ 763382 w 1642348"/>
                <a:gd name="connsiteY5" fmla="*/ 169621 h 182955"/>
                <a:gd name="connsiteX6" fmla="*/ 446200 w 1642348"/>
                <a:gd name="connsiteY6" fmla="*/ 141998 h 182955"/>
                <a:gd name="connsiteX7" fmla="*/ 218552 w 1642348"/>
                <a:gd name="connsiteY7" fmla="*/ 137235 h 182955"/>
                <a:gd name="connsiteX8" fmla="*/ 1382 w 1642348"/>
                <a:gd name="connsiteY8" fmla="*/ 182955 h 182955"/>
                <a:gd name="connsiteX9" fmla="*/ 141080 w 1642348"/>
                <a:gd name="connsiteY9" fmla="*/ 62228 h 182955"/>
                <a:gd name="connsiteX10" fmla="*/ 226172 w 1642348"/>
                <a:gd name="connsiteY10" fmla="*/ 23888 h 182955"/>
                <a:gd name="connsiteX11" fmla="*/ 626222 w 1642348"/>
                <a:gd name="connsiteY11" fmla="*/ 112471 h 182955"/>
                <a:gd name="connsiteX12" fmla="*/ 1089137 w 1642348"/>
                <a:gd name="connsiteY12" fmla="*/ 97230 h 182955"/>
                <a:gd name="connsiteX13" fmla="*/ 1449182 w 1642348"/>
                <a:gd name="connsiteY13" fmla="*/ 3885 h 182955"/>
                <a:gd name="connsiteX14" fmla="*/ 1484425 w 1642348"/>
                <a:gd name="connsiteY14" fmla="*/ 14363 h 182955"/>
                <a:gd name="connsiteX15" fmla="*/ 1527819 w 1642348"/>
                <a:gd name="connsiteY15" fmla="*/ 60888 h 182955"/>
                <a:gd name="connsiteX0" fmla="*/ 1527819 w 1642348"/>
                <a:gd name="connsiteY0" fmla="*/ 60888 h 182955"/>
                <a:gd name="connsiteX1" fmla="*/ 1642348 w 1642348"/>
                <a:gd name="connsiteY1" fmla="*/ 159389 h 182955"/>
                <a:gd name="connsiteX2" fmla="*/ 1414892 w 1642348"/>
                <a:gd name="connsiteY2" fmla="*/ 120090 h 182955"/>
                <a:gd name="connsiteX3" fmla="*/ 1289162 w 1642348"/>
                <a:gd name="connsiteY3" fmla="*/ 120090 h 182955"/>
                <a:gd name="connsiteX4" fmla="*/ 1127237 w 1642348"/>
                <a:gd name="connsiteY4" fmla="*/ 140093 h 182955"/>
                <a:gd name="connsiteX5" fmla="*/ 763382 w 1642348"/>
                <a:gd name="connsiteY5" fmla="*/ 169621 h 182955"/>
                <a:gd name="connsiteX6" fmla="*/ 446200 w 1642348"/>
                <a:gd name="connsiteY6" fmla="*/ 141998 h 182955"/>
                <a:gd name="connsiteX7" fmla="*/ 218552 w 1642348"/>
                <a:gd name="connsiteY7" fmla="*/ 137235 h 182955"/>
                <a:gd name="connsiteX8" fmla="*/ 1382 w 1642348"/>
                <a:gd name="connsiteY8" fmla="*/ 182955 h 182955"/>
                <a:gd name="connsiteX9" fmla="*/ 141080 w 1642348"/>
                <a:gd name="connsiteY9" fmla="*/ 62228 h 182955"/>
                <a:gd name="connsiteX10" fmla="*/ 226172 w 1642348"/>
                <a:gd name="connsiteY10" fmla="*/ 23888 h 182955"/>
                <a:gd name="connsiteX11" fmla="*/ 626222 w 1642348"/>
                <a:gd name="connsiteY11" fmla="*/ 112471 h 182955"/>
                <a:gd name="connsiteX12" fmla="*/ 1089137 w 1642348"/>
                <a:gd name="connsiteY12" fmla="*/ 97230 h 182955"/>
                <a:gd name="connsiteX13" fmla="*/ 1449182 w 1642348"/>
                <a:gd name="connsiteY13" fmla="*/ 3885 h 182955"/>
                <a:gd name="connsiteX14" fmla="*/ 1484425 w 1642348"/>
                <a:gd name="connsiteY14" fmla="*/ 14363 h 182955"/>
                <a:gd name="connsiteX15" fmla="*/ 1527819 w 1642348"/>
                <a:gd name="connsiteY15" fmla="*/ 60888 h 1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42348" h="182955">
                  <a:moveTo>
                    <a:pt x="1527819" y="60888"/>
                  </a:moveTo>
                  <a:cubicBezTo>
                    <a:pt x="1552584" y="101845"/>
                    <a:pt x="1608058" y="125099"/>
                    <a:pt x="1642348" y="159389"/>
                  </a:cubicBezTo>
                  <a:cubicBezTo>
                    <a:pt x="1575673" y="140339"/>
                    <a:pt x="1485377" y="120090"/>
                    <a:pt x="1414892" y="120090"/>
                  </a:cubicBezTo>
                  <a:cubicBezTo>
                    <a:pt x="1372982" y="114375"/>
                    <a:pt x="1331072" y="114375"/>
                    <a:pt x="1289162" y="120090"/>
                  </a:cubicBezTo>
                  <a:lnTo>
                    <a:pt x="1127237" y="140093"/>
                  </a:lnTo>
                  <a:cubicBezTo>
                    <a:pt x="1006270" y="155333"/>
                    <a:pt x="886255" y="175335"/>
                    <a:pt x="763382" y="169621"/>
                  </a:cubicBezTo>
                  <a:cubicBezTo>
                    <a:pt x="657655" y="164858"/>
                    <a:pt x="551927" y="150571"/>
                    <a:pt x="446200" y="141998"/>
                  </a:cubicBezTo>
                  <a:cubicBezTo>
                    <a:pt x="370952" y="135330"/>
                    <a:pt x="294752" y="126758"/>
                    <a:pt x="218552" y="137235"/>
                  </a:cubicBezTo>
                  <a:cubicBezTo>
                    <a:pt x="145210" y="147713"/>
                    <a:pt x="71867" y="157238"/>
                    <a:pt x="1382" y="182955"/>
                  </a:cubicBezTo>
                  <a:cubicBezTo>
                    <a:pt x="-14017" y="169144"/>
                    <a:pt x="103615" y="88739"/>
                    <a:pt x="141080" y="62228"/>
                  </a:cubicBezTo>
                  <a:cubicBezTo>
                    <a:pt x="179761" y="20798"/>
                    <a:pt x="181761" y="9134"/>
                    <a:pt x="226172" y="23888"/>
                  </a:cubicBezTo>
                  <a:cubicBezTo>
                    <a:pt x="306149" y="50458"/>
                    <a:pt x="482395" y="100247"/>
                    <a:pt x="626222" y="112471"/>
                  </a:cubicBezTo>
                  <a:cubicBezTo>
                    <a:pt x="770049" y="124695"/>
                    <a:pt x="951977" y="115328"/>
                    <a:pt x="1089137" y="97230"/>
                  </a:cubicBezTo>
                  <a:cubicBezTo>
                    <a:pt x="1226297" y="79132"/>
                    <a:pt x="1333930" y="53415"/>
                    <a:pt x="1449182" y="3885"/>
                  </a:cubicBezTo>
                  <a:cubicBezTo>
                    <a:pt x="1465375" y="-2782"/>
                    <a:pt x="1474900" y="-1830"/>
                    <a:pt x="1484425" y="14363"/>
                  </a:cubicBezTo>
                  <a:cubicBezTo>
                    <a:pt x="1493950" y="31508"/>
                    <a:pt x="1516389" y="44695"/>
                    <a:pt x="1527819" y="6088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">
              <a:extLst>
                <a:ext uri="{FF2B5EF4-FFF2-40B4-BE49-F238E27FC236}">
                  <a16:creationId xmlns:a16="http://schemas.microsoft.com/office/drawing/2014/main" id="{D10B45EC-E333-4EB7-AA8C-7A64E5383BAB}"/>
                </a:ext>
              </a:extLst>
            </p:cNvPr>
            <p:cNvSpPr/>
            <p:nvPr/>
          </p:nvSpPr>
          <p:spPr>
            <a:xfrm>
              <a:off x="5093567" y="2223140"/>
              <a:ext cx="1483913" cy="273596"/>
            </a:xfrm>
            <a:custGeom>
              <a:avLst/>
              <a:gdLst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65162 w 1483913"/>
                <a:gd name="connsiteY2" fmla="*/ 21061 h 275595"/>
                <a:gd name="connsiteX3" fmla="*/ 84342 w 1483913"/>
                <a:gd name="connsiteY3" fmla="*/ 20947 h 275595"/>
                <a:gd name="connsiteX4" fmla="*/ 102098 w 1483913"/>
                <a:gd name="connsiteY4" fmla="*/ 28591 h 275595"/>
                <a:gd name="connsiteX5" fmla="*/ 102320 w 1483913"/>
                <a:gd name="connsiteY5" fmla="*/ 27734 h 275595"/>
                <a:gd name="connsiteX6" fmla="*/ 235670 w 1483913"/>
                <a:gd name="connsiteY6" fmla="*/ 66786 h 275595"/>
                <a:gd name="connsiteX7" fmla="*/ 596667 w 1483913"/>
                <a:gd name="connsiteY7" fmla="*/ 116316 h 275595"/>
                <a:gd name="connsiteX8" fmla="*/ 1021482 w 1483913"/>
                <a:gd name="connsiteY8" fmla="*/ 108697 h 275595"/>
                <a:gd name="connsiteX9" fmla="*/ 1244367 w 1483913"/>
                <a:gd name="connsiteY9" fmla="*/ 66786 h 275595"/>
                <a:gd name="connsiteX10" fmla="*/ 1376765 w 1483913"/>
                <a:gd name="connsiteY10" fmla="*/ 30591 h 275595"/>
                <a:gd name="connsiteX11" fmla="*/ 1415818 w 1483913"/>
                <a:gd name="connsiteY11" fmla="*/ 20114 h 275595"/>
                <a:gd name="connsiteX12" fmla="*/ 1475825 w 1483913"/>
                <a:gd name="connsiteY12" fmla="*/ 5826 h 275595"/>
                <a:gd name="connsiteX13" fmla="*/ 1465348 w 1483913"/>
                <a:gd name="connsiteY13" fmla="*/ 81074 h 275595"/>
                <a:gd name="connsiteX14" fmla="*/ 1326283 w 1483913"/>
                <a:gd name="connsiteY14" fmla="*/ 190611 h 275595"/>
                <a:gd name="connsiteX15" fmla="*/ 936710 w 1483913"/>
                <a:gd name="connsiteY15" fmla="*/ 267764 h 275595"/>
                <a:gd name="connsiteX16" fmla="*/ 326158 w 1483913"/>
                <a:gd name="connsiteY16" fmla="*/ 239189 h 275595"/>
                <a:gd name="connsiteX17" fmla="*/ 97558 w 1483913"/>
                <a:gd name="connsiteY17" fmla="*/ 162036 h 275595"/>
                <a:gd name="connsiteX18" fmla="*/ 5165 w 1483913"/>
                <a:gd name="connsiteY18" fmla="*/ 47736 h 275595"/>
                <a:gd name="connsiteX19" fmla="*/ 8023 w 1483913"/>
                <a:gd name="connsiteY19" fmla="*/ 2969 h 275595"/>
                <a:gd name="connsiteX20" fmla="*/ 17488 w 1483913"/>
                <a:gd name="connsiteY20" fmla="*/ 37 h 275595"/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65162 w 1483913"/>
                <a:gd name="connsiteY2" fmla="*/ 21061 h 275595"/>
                <a:gd name="connsiteX3" fmla="*/ 84342 w 1483913"/>
                <a:gd name="connsiteY3" fmla="*/ 20947 h 275595"/>
                <a:gd name="connsiteX4" fmla="*/ 102098 w 1483913"/>
                <a:gd name="connsiteY4" fmla="*/ 28591 h 275595"/>
                <a:gd name="connsiteX5" fmla="*/ 235670 w 1483913"/>
                <a:gd name="connsiteY5" fmla="*/ 66786 h 275595"/>
                <a:gd name="connsiteX6" fmla="*/ 596667 w 1483913"/>
                <a:gd name="connsiteY6" fmla="*/ 116316 h 275595"/>
                <a:gd name="connsiteX7" fmla="*/ 1021482 w 1483913"/>
                <a:gd name="connsiteY7" fmla="*/ 108697 h 275595"/>
                <a:gd name="connsiteX8" fmla="*/ 1244367 w 1483913"/>
                <a:gd name="connsiteY8" fmla="*/ 66786 h 275595"/>
                <a:gd name="connsiteX9" fmla="*/ 1376765 w 1483913"/>
                <a:gd name="connsiteY9" fmla="*/ 30591 h 275595"/>
                <a:gd name="connsiteX10" fmla="*/ 1415818 w 1483913"/>
                <a:gd name="connsiteY10" fmla="*/ 20114 h 275595"/>
                <a:gd name="connsiteX11" fmla="*/ 1475825 w 1483913"/>
                <a:gd name="connsiteY11" fmla="*/ 5826 h 275595"/>
                <a:gd name="connsiteX12" fmla="*/ 1465348 w 1483913"/>
                <a:gd name="connsiteY12" fmla="*/ 81074 h 275595"/>
                <a:gd name="connsiteX13" fmla="*/ 1326283 w 1483913"/>
                <a:gd name="connsiteY13" fmla="*/ 190611 h 275595"/>
                <a:gd name="connsiteX14" fmla="*/ 936710 w 1483913"/>
                <a:gd name="connsiteY14" fmla="*/ 267764 h 275595"/>
                <a:gd name="connsiteX15" fmla="*/ 326158 w 1483913"/>
                <a:gd name="connsiteY15" fmla="*/ 239189 h 275595"/>
                <a:gd name="connsiteX16" fmla="*/ 97558 w 1483913"/>
                <a:gd name="connsiteY16" fmla="*/ 162036 h 275595"/>
                <a:gd name="connsiteX17" fmla="*/ 5165 w 1483913"/>
                <a:gd name="connsiteY17" fmla="*/ 47736 h 275595"/>
                <a:gd name="connsiteX18" fmla="*/ 8023 w 1483913"/>
                <a:gd name="connsiteY18" fmla="*/ 2969 h 275595"/>
                <a:gd name="connsiteX19" fmla="*/ 17488 w 1483913"/>
                <a:gd name="connsiteY19" fmla="*/ 37 h 275595"/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65162 w 1483913"/>
                <a:gd name="connsiteY2" fmla="*/ 21061 h 275595"/>
                <a:gd name="connsiteX3" fmla="*/ 84342 w 1483913"/>
                <a:gd name="connsiteY3" fmla="*/ 20947 h 275595"/>
                <a:gd name="connsiteX4" fmla="*/ 235670 w 1483913"/>
                <a:gd name="connsiteY4" fmla="*/ 66786 h 275595"/>
                <a:gd name="connsiteX5" fmla="*/ 596667 w 1483913"/>
                <a:gd name="connsiteY5" fmla="*/ 116316 h 275595"/>
                <a:gd name="connsiteX6" fmla="*/ 1021482 w 1483913"/>
                <a:gd name="connsiteY6" fmla="*/ 108697 h 275595"/>
                <a:gd name="connsiteX7" fmla="*/ 1244367 w 1483913"/>
                <a:gd name="connsiteY7" fmla="*/ 66786 h 275595"/>
                <a:gd name="connsiteX8" fmla="*/ 1376765 w 1483913"/>
                <a:gd name="connsiteY8" fmla="*/ 30591 h 275595"/>
                <a:gd name="connsiteX9" fmla="*/ 1415818 w 1483913"/>
                <a:gd name="connsiteY9" fmla="*/ 20114 h 275595"/>
                <a:gd name="connsiteX10" fmla="*/ 1475825 w 1483913"/>
                <a:gd name="connsiteY10" fmla="*/ 5826 h 275595"/>
                <a:gd name="connsiteX11" fmla="*/ 1465348 w 1483913"/>
                <a:gd name="connsiteY11" fmla="*/ 81074 h 275595"/>
                <a:gd name="connsiteX12" fmla="*/ 1326283 w 1483913"/>
                <a:gd name="connsiteY12" fmla="*/ 190611 h 275595"/>
                <a:gd name="connsiteX13" fmla="*/ 936710 w 1483913"/>
                <a:gd name="connsiteY13" fmla="*/ 267764 h 275595"/>
                <a:gd name="connsiteX14" fmla="*/ 326158 w 1483913"/>
                <a:gd name="connsiteY14" fmla="*/ 239189 h 275595"/>
                <a:gd name="connsiteX15" fmla="*/ 97558 w 1483913"/>
                <a:gd name="connsiteY15" fmla="*/ 162036 h 275595"/>
                <a:gd name="connsiteX16" fmla="*/ 5165 w 1483913"/>
                <a:gd name="connsiteY16" fmla="*/ 47736 h 275595"/>
                <a:gd name="connsiteX17" fmla="*/ 8023 w 1483913"/>
                <a:gd name="connsiteY17" fmla="*/ 2969 h 275595"/>
                <a:gd name="connsiteX18" fmla="*/ 17488 w 1483913"/>
                <a:gd name="connsiteY18" fmla="*/ 37 h 275595"/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84342 w 1483913"/>
                <a:gd name="connsiteY2" fmla="*/ 20947 h 275595"/>
                <a:gd name="connsiteX3" fmla="*/ 235670 w 1483913"/>
                <a:gd name="connsiteY3" fmla="*/ 66786 h 275595"/>
                <a:gd name="connsiteX4" fmla="*/ 596667 w 1483913"/>
                <a:gd name="connsiteY4" fmla="*/ 116316 h 275595"/>
                <a:gd name="connsiteX5" fmla="*/ 1021482 w 1483913"/>
                <a:gd name="connsiteY5" fmla="*/ 108697 h 275595"/>
                <a:gd name="connsiteX6" fmla="*/ 1244367 w 1483913"/>
                <a:gd name="connsiteY6" fmla="*/ 66786 h 275595"/>
                <a:gd name="connsiteX7" fmla="*/ 1376765 w 1483913"/>
                <a:gd name="connsiteY7" fmla="*/ 30591 h 275595"/>
                <a:gd name="connsiteX8" fmla="*/ 1415818 w 1483913"/>
                <a:gd name="connsiteY8" fmla="*/ 20114 h 275595"/>
                <a:gd name="connsiteX9" fmla="*/ 1475825 w 1483913"/>
                <a:gd name="connsiteY9" fmla="*/ 5826 h 275595"/>
                <a:gd name="connsiteX10" fmla="*/ 1465348 w 1483913"/>
                <a:gd name="connsiteY10" fmla="*/ 81074 h 275595"/>
                <a:gd name="connsiteX11" fmla="*/ 1326283 w 1483913"/>
                <a:gd name="connsiteY11" fmla="*/ 190611 h 275595"/>
                <a:gd name="connsiteX12" fmla="*/ 936710 w 1483913"/>
                <a:gd name="connsiteY12" fmla="*/ 267764 h 275595"/>
                <a:gd name="connsiteX13" fmla="*/ 326158 w 1483913"/>
                <a:gd name="connsiteY13" fmla="*/ 239189 h 275595"/>
                <a:gd name="connsiteX14" fmla="*/ 97558 w 1483913"/>
                <a:gd name="connsiteY14" fmla="*/ 162036 h 275595"/>
                <a:gd name="connsiteX15" fmla="*/ 5165 w 1483913"/>
                <a:gd name="connsiteY15" fmla="*/ 47736 h 275595"/>
                <a:gd name="connsiteX16" fmla="*/ 8023 w 1483913"/>
                <a:gd name="connsiteY16" fmla="*/ 2969 h 275595"/>
                <a:gd name="connsiteX17" fmla="*/ 17488 w 1483913"/>
                <a:gd name="connsiteY17" fmla="*/ 37 h 275595"/>
                <a:gd name="connsiteX0" fmla="*/ 17488 w 1483913"/>
                <a:gd name="connsiteY0" fmla="*/ 37 h 275595"/>
                <a:gd name="connsiteX1" fmla="*/ 84342 w 1483913"/>
                <a:gd name="connsiteY1" fmla="*/ 20947 h 275595"/>
                <a:gd name="connsiteX2" fmla="*/ 235670 w 1483913"/>
                <a:gd name="connsiteY2" fmla="*/ 66786 h 275595"/>
                <a:gd name="connsiteX3" fmla="*/ 596667 w 1483913"/>
                <a:gd name="connsiteY3" fmla="*/ 116316 h 275595"/>
                <a:gd name="connsiteX4" fmla="*/ 1021482 w 1483913"/>
                <a:gd name="connsiteY4" fmla="*/ 108697 h 275595"/>
                <a:gd name="connsiteX5" fmla="*/ 1244367 w 1483913"/>
                <a:gd name="connsiteY5" fmla="*/ 66786 h 275595"/>
                <a:gd name="connsiteX6" fmla="*/ 1376765 w 1483913"/>
                <a:gd name="connsiteY6" fmla="*/ 30591 h 275595"/>
                <a:gd name="connsiteX7" fmla="*/ 1415818 w 1483913"/>
                <a:gd name="connsiteY7" fmla="*/ 20114 h 275595"/>
                <a:gd name="connsiteX8" fmla="*/ 1475825 w 1483913"/>
                <a:gd name="connsiteY8" fmla="*/ 5826 h 275595"/>
                <a:gd name="connsiteX9" fmla="*/ 1465348 w 1483913"/>
                <a:gd name="connsiteY9" fmla="*/ 81074 h 275595"/>
                <a:gd name="connsiteX10" fmla="*/ 1326283 w 1483913"/>
                <a:gd name="connsiteY10" fmla="*/ 190611 h 275595"/>
                <a:gd name="connsiteX11" fmla="*/ 936710 w 1483913"/>
                <a:gd name="connsiteY11" fmla="*/ 267764 h 275595"/>
                <a:gd name="connsiteX12" fmla="*/ 326158 w 1483913"/>
                <a:gd name="connsiteY12" fmla="*/ 239189 h 275595"/>
                <a:gd name="connsiteX13" fmla="*/ 97558 w 1483913"/>
                <a:gd name="connsiteY13" fmla="*/ 162036 h 275595"/>
                <a:gd name="connsiteX14" fmla="*/ 5165 w 1483913"/>
                <a:gd name="connsiteY14" fmla="*/ 47736 h 275595"/>
                <a:gd name="connsiteX15" fmla="*/ 8023 w 1483913"/>
                <a:gd name="connsiteY15" fmla="*/ 2969 h 275595"/>
                <a:gd name="connsiteX16" fmla="*/ 17488 w 1483913"/>
                <a:gd name="connsiteY16" fmla="*/ 37 h 275595"/>
                <a:gd name="connsiteX0" fmla="*/ 8023 w 1483913"/>
                <a:gd name="connsiteY0" fmla="*/ 2431 h 275057"/>
                <a:gd name="connsiteX1" fmla="*/ 84342 w 1483913"/>
                <a:gd name="connsiteY1" fmla="*/ 20409 h 275057"/>
                <a:gd name="connsiteX2" fmla="*/ 235670 w 1483913"/>
                <a:gd name="connsiteY2" fmla="*/ 66248 h 275057"/>
                <a:gd name="connsiteX3" fmla="*/ 596667 w 1483913"/>
                <a:gd name="connsiteY3" fmla="*/ 115778 h 275057"/>
                <a:gd name="connsiteX4" fmla="*/ 1021482 w 1483913"/>
                <a:gd name="connsiteY4" fmla="*/ 108159 h 275057"/>
                <a:gd name="connsiteX5" fmla="*/ 1244367 w 1483913"/>
                <a:gd name="connsiteY5" fmla="*/ 66248 h 275057"/>
                <a:gd name="connsiteX6" fmla="*/ 1376765 w 1483913"/>
                <a:gd name="connsiteY6" fmla="*/ 30053 h 275057"/>
                <a:gd name="connsiteX7" fmla="*/ 1415818 w 1483913"/>
                <a:gd name="connsiteY7" fmla="*/ 19576 h 275057"/>
                <a:gd name="connsiteX8" fmla="*/ 1475825 w 1483913"/>
                <a:gd name="connsiteY8" fmla="*/ 5288 h 275057"/>
                <a:gd name="connsiteX9" fmla="*/ 1465348 w 1483913"/>
                <a:gd name="connsiteY9" fmla="*/ 80536 h 275057"/>
                <a:gd name="connsiteX10" fmla="*/ 1326283 w 1483913"/>
                <a:gd name="connsiteY10" fmla="*/ 190073 h 275057"/>
                <a:gd name="connsiteX11" fmla="*/ 936710 w 1483913"/>
                <a:gd name="connsiteY11" fmla="*/ 267226 h 275057"/>
                <a:gd name="connsiteX12" fmla="*/ 326158 w 1483913"/>
                <a:gd name="connsiteY12" fmla="*/ 238651 h 275057"/>
                <a:gd name="connsiteX13" fmla="*/ 97558 w 1483913"/>
                <a:gd name="connsiteY13" fmla="*/ 161498 h 275057"/>
                <a:gd name="connsiteX14" fmla="*/ 5165 w 1483913"/>
                <a:gd name="connsiteY14" fmla="*/ 47198 h 275057"/>
                <a:gd name="connsiteX15" fmla="*/ 8023 w 1483913"/>
                <a:gd name="connsiteY15" fmla="*/ 2431 h 275057"/>
                <a:gd name="connsiteX0" fmla="*/ 8023 w 1483913"/>
                <a:gd name="connsiteY0" fmla="*/ 970 h 273596"/>
                <a:gd name="connsiteX1" fmla="*/ 84342 w 1483913"/>
                <a:gd name="connsiteY1" fmla="*/ 18948 h 273596"/>
                <a:gd name="connsiteX2" fmla="*/ 235670 w 1483913"/>
                <a:gd name="connsiteY2" fmla="*/ 64787 h 273596"/>
                <a:gd name="connsiteX3" fmla="*/ 596667 w 1483913"/>
                <a:gd name="connsiteY3" fmla="*/ 114317 h 273596"/>
                <a:gd name="connsiteX4" fmla="*/ 1021482 w 1483913"/>
                <a:gd name="connsiteY4" fmla="*/ 106698 h 273596"/>
                <a:gd name="connsiteX5" fmla="*/ 1244367 w 1483913"/>
                <a:gd name="connsiteY5" fmla="*/ 64787 h 273596"/>
                <a:gd name="connsiteX6" fmla="*/ 1376765 w 1483913"/>
                <a:gd name="connsiteY6" fmla="*/ 28592 h 273596"/>
                <a:gd name="connsiteX7" fmla="*/ 1475825 w 1483913"/>
                <a:gd name="connsiteY7" fmla="*/ 3827 h 273596"/>
                <a:gd name="connsiteX8" fmla="*/ 1465348 w 1483913"/>
                <a:gd name="connsiteY8" fmla="*/ 79075 h 273596"/>
                <a:gd name="connsiteX9" fmla="*/ 1326283 w 1483913"/>
                <a:gd name="connsiteY9" fmla="*/ 188612 h 273596"/>
                <a:gd name="connsiteX10" fmla="*/ 936710 w 1483913"/>
                <a:gd name="connsiteY10" fmla="*/ 265765 h 273596"/>
                <a:gd name="connsiteX11" fmla="*/ 326158 w 1483913"/>
                <a:gd name="connsiteY11" fmla="*/ 237190 h 273596"/>
                <a:gd name="connsiteX12" fmla="*/ 97558 w 1483913"/>
                <a:gd name="connsiteY12" fmla="*/ 160037 h 273596"/>
                <a:gd name="connsiteX13" fmla="*/ 5165 w 1483913"/>
                <a:gd name="connsiteY13" fmla="*/ 45737 h 273596"/>
                <a:gd name="connsiteX14" fmla="*/ 8023 w 1483913"/>
                <a:gd name="connsiteY14" fmla="*/ 970 h 273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83913" h="273596">
                  <a:moveTo>
                    <a:pt x="8023" y="970"/>
                  </a:moveTo>
                  <a:cubicBezTo>
                    <a:pt x="21219" y="-3495"/>
                    <a:pt x="46401" y="8312"/>
                    <a:pt x="84342" y="18948"/>
                  </a:cubicBezTo>
                  <a:lnTo>
                    <a:pt x="235670" y="64787"/>
                  </a:lnTo>
                  <a:cubicBezTo>
                    <a:pt x="354732" y="91457"/>
                    <a:pt x="474747" y="107650"/>
                    <a:pt x="596667" y="114317"/>
                  </a:cubicBezTo>
                  <a:cubicBezTo>
                    <a:pt x="738590" y="120985"/>
                    <a:pt x="879560" y="127652"/>
                    <a:pt x="1021482" y="106698"/>
                  </a:cubicBezTo>
                  <a:cubicBezTo>
                    <a:pt x="1096730" y="95267"/>
                    <a:pt x="1169120" y="76217"/>
                    <a:pt x="1244367" y="64787"/>
                  </a:cubicBezTo>
                  <a:cubicBezTo>
                    <a:pt x="1288182" y="48595"/>
                    <a:pt x="1331997" y="37165"/>
                    <a:pt x="1376765" y="28592"/>
                  </a:cubicBezTo>
                  <a:cubicBezTo>
                    <a:pt x="1415341" y="18432"/>
                    <a:pt x="1461061" y="-4587"/>
                    <a:pt x="1475825" y="3827"/>
                  </a:cubicBezTo>
                  <a:cubicBezTo>
                    <a:pt x="1493923" y="24782"/>
                    <a:pt x="1477730" y="55262"/>
                    <a:pt x="1465348" y="79075"/>
                  </a:cubicBezTo>
                  <a:cubicBezTo>
                    <a:pt x="1435820" y="136225"/>
                    <a:pt x="1383433" y="165752"/>
                    <a:pt x="1326283" y="188612"/>
                  </a:cubicBezTo>
                  <a:cubicBezTo>
                    <a:pt x="1201505" y="239095"/>
                    <a:pt x="1069108" y="255287"/>
                    <a:pt x="936710" y="265765"/>
                  </a:cubicBezTo>
                  <a:cubicBezTo>
                    <a:pt x="731923" y="281005"/>
                    <a:pt x="528088" y="275290"/>
                    <a:pt x="326158" y="237190"/>
                  </a:cubicBezTo>
                  <a:cubicBezTo>
                    <a:pt x="246148" y="221950"/>
                    <a:pt x="168995" y="200995"/>
                    <a:pt x="97558" y="160037"/>
                  </a:cubicBezTo>
                  <a:cubicBezTo>
                    <a:pt x="52790" y="133367"/>
                    <a:pt x="15643" y="99077"/>
                    <a:pt x="5165" y="45737"/>
                  </a:cubicBezTo>
                  <a:cubicBezTo>
                    <a:pt x="2308" y="30497"/>
                    <a:pt x="-6265" y="12400"/>
                    <a:pt x="8023" y="97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2">
              <a:extLst>
                <a:ext uri="{FF2B5EF4-FFF2-40B4-BE49-F238E27FC236}">
                  <a16:creationId xmlns:a16="http://schemas.microsoft.com/office/drawing/2014/main" id="{C4C4BDE5-D7CE-45AC-B156-26373D0D0E2D}"/>
                </a:ext>
              </a:extLst>
            </p:cNvPr>
            <p:cNvSpPr/>
            <p:nvPr/>
          </p:nvSpPr>
          <p:spPr>
            <a:xfrm>
              <a:off x="5157059" y="2241254"/>
              <a:ext cx="1343025" cy="209550"/>
            </a:xfrm>
            <a:custGeom>
              <a:avLst/>
              <a:gdLst>
                <a:gd name="connsiteX0" fmla="*/ 1352326 w 1343025"/>
                <a:gd name="connsiteY0" fmla="*/ 0 h 209550"/>
                <a:gd name="connsiteX1" fmla="*/ 1289461 w 1343025"/>
                <a:gd name="connsiteY1" fmla="*/ 100013 h 209550"/>
                <a:gd name="connsiteX2" fmla="*/ 1042763 w 1343025"/>
                <a:gd name="connsiteY2" fmla="*/ 179070 h 209550"/>
                <a:gd name="connsiteX3" fmla="*/ 617948 w 1343025"/>
                <a:gd name="connsiteY3" fmla="*/ 208598 h 209550"/>
                <a:gd name="connsiteX4" fmla="*/ 181703 w 1343025"/>
                <a:gd name="connsiteY4" fmla="*/ 152400 h 209550"/>
                <a:gd name="connsiteX5" fmla="*/ 44543 w 1343025"/>
                <a:gd name="connsiteY5" fmla="*/ 89535 h 209550"/>
                <a:gd name="connsiteX6" fmla="*/ 728 w 1343025"/>
                <a:gd name="connsiteY6" fmla="*/ 952 h 209550"/>
                <a:gd name="connsiteX7" fmla="*/ 38828 w 1343025"/>
                <a:gd name="connsiteY7" fmla="*/ 8573 h 209550"/>
                <a:gd name="connsiteX8" fmla="*/ 240758 w 1343025"/>
                <a:gd name="connsiteY8" fmla="*/ 109538 h 209550"/>
                <a:gd name="connsiteX9" fmla="*/ 509363 w 1343025"/>
                <a:gd name="connsiteY9" fmla="*/ 145733 h 209550"/>
                <a:gd name="connsiteX10" fmla="*/ 965611 w 1343025"/>
                <a:gd name="connsiteY10" fmla="*/ 132398 h 209550"/>
                <a:gd name="connsiteX11" fmla="*/ 1313273 w 1343025"/>
                <a:gd name="connsiteY11" fmla="*/ 10477 h 209550"/>
                <a:gd name="connsiteX12" fmla="*/ 1352326 w 1343025"/>
                <a:gd name="connsiteY12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3025" h="209550">
                  <a:moveTo>
                    <a:pt x="1352326" y="0"/>
                  </a:moveTo>
                  <a:cubicBezTo>
                    <a:pt x="1350421" y="44767"/>
                    <a:pt x="1326608" y="76200"/>
                    <a:pt x="1289461" y="100013"/>
                  </a:cubicBezTo>
                  <a:cubicBezTo>
                    <a:pt x="1214213" y="147638"/>
                    <a:pt x="1128488" y="164783"/>
                    <a:pt x="1042763" y="179070"/>
                  </a:cubicBezTo>
                  <a:cubicBezTo>
                    <a:pt x="901793" y="200977"/>
                    <a:pt x="759871" y="214313"/>
                    <a:pt x="617948" y="208598"/>
                  </a:cubicBezTo>
                  <a:cubicBezTo>
                    <a:pt x="471263" y="201930"/>
                    <a:pt x="324578" y="192405"/>
                    <a:pt x="181703" y="152400"/>
                  </a:cubicBezTo>
                  <a:cubicBezTo>
                    <a:pt x="133126" y="138113"/>
                    <a:pt x="85501" y="120967"/>
                    <a:pt x="44543" y="89535"/>
                  </a:cubicBezTo>
                  <a:cubicBezTo>
                    <a:pt x="15016" y="67627"/>
                    <a:pt x="-4034" y="40005"/>
                    <a:pt x="728" y="952"/>
                  </a:cubicBezTo>
                  <a:cubicBezTo>
                    <a:pt x="14063" y="1905"/>
                    <a:pt x="28351" y="-2858"/>
                    <a:pt x="38828" y="8573"/>
                  </a:cubicBezTo>
                  <a:cubicBezTo>
                    <a:pt x="97883" y="58102"/>
                    <a:pt x="166463" y="89535"/>
                    <a:pt x="240758" y="109538"/>
                  </a:cubicBezTo>
                  <a:cubicBezTo>
                    <a:pt x="328388" y="133350"/>
                    <a:pt x="418876" y="142875"/>
                    <a:pt x="509363" y="145733"/>
                  </a:cubicBezTo>
                  <a:cubicBezTo>
                    <a:pt x="661763" y="150495"/>
                    <a:pt x="813211" y="152400"/>
                    <a:pt x="965611" y="132398"/>
                  </a:cubicBezTo>
                  <a:cubicBezTo>
                    <a:pt x="1090388" y="115252"/>
                    <a:pt x="1205641" y="74295"/>
                    <a:pt x="1313273" y="10477"/>
                  </a:cubicBezTo>
                  <a:cubicBezTo>
                    <a:pt x="1326608" y="7620"/>
                    <a:pt x="1339943" y="3810"/>
                    <a:pt x="1352326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3">
              <a:extLst>
                <a:ext uri="{FF2B5EF4-FFF2-40B4-BE49-F238E27FC236}">
                  <a16:creationId xmlns:a16="http://schemas.microsoft.com/office/drawing/2014/main" id="{88B9A161-5A4C-4A06-B455-3DFB781919C1}"/>
                </a:ext>
              </a:extLst>
            </p:cNvPr>
            <p:cNvSpPr/>
            <p:nvPr/>
          </p:nvSpPr>
          <p:spPr>
            <a:xfrm>
              <a:off x="4624786" y="2779870"/>
              <a:ext cx="2457639" cy="3050139"/>
            </a:xfrm>
            <a:custGeom>
              <a:avLst/>
              <a:gdLst>
                <a:gd name="connsiteX0" fmla="*/ 148191 w 2485469"/>
                <a:gd name="connsiteY0" fmla="*/ 1538785 h 3034864"/>
                <a:gd name="connsiteX1" fmla="*/ 213913 w 2485469"/>
                <a:gd name="connsiteY1" fmla="*/ 1628320 h 3034864"/>
                <a:gd name="connsiteX2" fmla="*/ 232320 w 2485469"/>
                <a:gd name="connsiteY2" fmla="*/ 1634418 h 3034864"/>
                <a:gd name="connsiteX3" fmla="*/ 230806 w 2485469"/>
                <a:gd name="connsiteY3" fmla="*/ 1548041 h 3034864"/>
                <a:gd name="connsiteX4" fmla="*/ 618310 w 2485469"/>
                <a:gd name="connsiteY4" fmla="*/ 736079 h 3034864"/>
                <a:gd name="connsiteX5" fmla="*/ 626638 w 2485469"/>
                <a:gd name="connsiteY5" fmla="*/ 745978 h 3034864"/>
                <a:gd name="connsiteX6" fmla="*/ 630860 w 2485469"/>
                <a:gd name="connsiteY6" fmla="*/ 743236 h 3034864"/>
                <a:gd name="connsiteX7" fmla="*/ 987136 w 2485469"/>
                <a:gd name="connsiteY7" fmla="*/ 695020 h 3034864"/>
                <a:gd name="connsiteX8" fmla="*/ 979196 w 2485469"/>
                <a:gd name="connsiteY8" fmla="*/ 701232 h 3034864"/>
                <a:gd name="connsiteX9" fmla="*/ 993969 w 2485469"/>
                <a:gd name="connsiteY9" fmla="*/ 723414 h 3034864"/>
                <a:gd name="connsiteX10" fmla="*/ 1026297 w 2485469"/>
                <a:gd name="connsiteY10" fmla="*/ 699000 h 3034864"/>
                <a:gd name="connsiteX11" fmla="*/ 1014446 w 2485469"/>
                <a:gd name="connsiteY11" fmla="*/ 700853 h 3034864"/>
                <a:gd name="connsiteX12" fmla="*/ 1597304 w 2485469"/>
                <a:gd name="connsiteY12" fmla="*/ 629087 h 3034864"/>
                <a:gd name="connsiteX13" fmla="*/ 1621233 w 2485469"/>
                <a:gd name="connsiteY13" fmla="*/ 657962 h 3034864"/>
                <a:gd name="connsiteX14" fmla="*/ 1648379 w 2485469"/>
                <a:gd name="connsiteY14" fmla="*/ 703920 h 3034864"/>
                <a:gd name="connsiteX15" fmla="*/ 1649915 w 2485469"/>
                <a:gd name="connsiteY15" fmla="*/ 708616 h 3034864"/>
                <a:gd name="connsiteX16" fmla="*/ 1657811 w 2485469"/>
                <a:gd name="connsiteY16" fmla="*/ 709964 h 3034864"/>
                <a:gd name="connsiteX17" fmla="*/ 1746426 w 2485469"/>
                <a:gd name="connsiteY17" fmla="*/ 697210 h 3034864"/>
                <a:gd name="connsiteX18" fmla="*/ 1781679 w 2485469"/>
                <a:gd name="connsiteY18" fmla="*/ 718904 h 3034864"/>
                <a:gd name="connsiteX19" fmla="*/ 1798544 w 2485469"/>
                <a:gd name="connsiteY19" fmla="*/ 766050 h 3034864"/>
                <a:gd name="connsiteX20" fmla="*/ 1800747 w 2485469"/>
                <a:gd name="connsiteY20" fmla="*/ 769305 h 3034864"/>
                <a:gd name="connsiteX21" fmla="*/ 1798873 w 2485469"/>
                <a:gd name="connsiteY21" fmla="*/ 757735 h 3034864"/>
                <a:gd name="connsiteX22" fmla="*/ 1811256 w 2485469"/>
                <a:gd name="connsiteY22" fmla="*/ 723445 h 3034864"/>
                <a:gd name="connsiteX23" fmla="*/ 1813112 w 2485469"/>
                <a:gd name="connsiteY23" fmla="*/ 722693 h 3034864"/>
                <a:gd name="connsiteX24" fmla="*/ 1800549 w 2485469"/>
                <a:gd name="connsiteY24" fmla="*/ 693933 h 3034864"/>
                <a:gd name="connsiteX25" fmla="*/ 1800366 w 2485469"/>
                <a:gd name="connsiteY25" fmla="*/ 677817 h 3034864"/>
                <a:gd name="connsiteX26" fmla="*/ 1805830 w 2485469"/>
                <a:gd name="connsiteY26" fmla="*/ 666304 h 3034864"/>
                <a:gd name="connsiteX27" fmla="*/ 1789989 w 2485469"/>
                <a:gd name="connsiteY27" fmla="*/ 666474 h 3034864"/>
                <a:gd name="connsiteX28" fmla="*/ 1729341 w 2485469"/>
                <a:gd name="connsiteY28" fmla="*/ 653913 h 3034864"/>
                <a:gd name="connsiteX29" fmla="*/ 1717416 w 2485469"/>
                <a:gd name="connsiteY29" fmla="*/ 649593 h 3034864"/>
                <a:gd name="connsiteX30" fmla="*/ 1629323 w 2485469"/>
                <a:gd name="connsiteY30" fmla="*/ 641194 h 3034864"/>
                <a:gd name="connsiteX31" fmla="*/ 1053415 w 2485469"/>
                <a:gd name="connsiteY31" fmla="*/ 435761 h 3034864"/>
                <a:gd name="connsiteX32" fmla="*/ 1048664 w 2485469"/>
                <a:gd name="connsiteY32" fmla="*/ 439388 h 3034864"/>
                <a:gd name="connsiteX33" fmla="*/ 1051298 w 2485469"/>
                <a:gd name="connsiteY33" fmla="*/ 441734 h 3034864"/>
                <a:gd name="connsiteX34" fmla="*/ 1062145 w 2485469"/>
                <a:gd name="connsiteY34" fmla="*/ 468513 h 3034864"/>
                <a:gd name="connsiteX35" fmla="*/ 1068749 w 2485469"/>
                <a:gd name="connsiteY35" fmla="*/ 507803 h 3034864"/>
                <a:gd name="connsiteX36" fmla="*/ 1078698 w 2485469"/>
                <a:gd name="connsiteY36" fmla="*/ 499386 h 3034864"/>
                <a:gd name="connsiteX37" fmla="*/ 1068133 w 2485469"/>
                <a:gd name="connsiteY37" fmla="*/ 468174 h 3034864"/>
                <a:gd name="connsiteX38" fmla="*/ 1514076 w 2485469"/>
                <a:gd name="connsiteY38" fmla="*/ 290058 h 3034864"/>
                <a:gd name="connsiteX39" fmla="*/ 1477881 w 2485469"/>
                <a:gd name="connsiteY39" fmla="*/ 381498 h 3034864"/>
                <a:gd name="connsiteX40" fmla="*/ 1408349 w 2485469"/>
                <a:gd name="connsiteY40" fmla="*/ 440553 h 3034864"/>
                <a:gd name="connsiteX41" fmla="*/ 1241661 w 2485469"/>
                <a:gd name="connsiteY41" fmla="*/ 418645 h 3034864"/>
                <a:gd name="connsiteX42" fmla="*/ 1181654 w 2485469"/>
                <a:gd name="connsiteY42" fmla="*/ 330063 h 3034864"/>
                <a:gd name="connsiteX43" fmla="*/ 1514076 w 2485469"/>
                <a:gd name="connsiteY43" fmla="*/ 290058 h 3034864"/>
                <a:gd name="connsiteX44" fmla="*/ 1847451 w 2485469"/>
                <a:gd name="connsiteY44" fmla="*/ 212905 h 3034864"/>
                <a:gd name="connsiteX45" fmla="*/ 1856023 w 2485469"/>
                <a:gd name="connsiteY45" fmla="*/ 216715 h 3034864"/>
                <a:gd name="connsiteX46" fmla="*/ 2049381 w 2485469"/>
                <a:gd name="connsiteY46" fmla="*/ 252910 h 3034864"/>
                <a:gd name="connsiteX47" fmla="*/ 2228451 w 2485469"/>
                <a:gd name="connsiteY47" fmla="*/ 229098 h 3034864"/>
                <a:gd name="connsiteX48" fmla="*/ 2383708 w 2485469"/>
                <a:gd name="connsiteY48" fmla="*/ 358638 h 3034864"/>
                <a:gd name="connsiteX49" fmla="*/ 2397996 w 2485469"/>
                <a:gd name="connsiteY49" fmla="*/ 375783 h 3034864"/>
                <a:gd name="connsiteX50" fmla="*/ 2361801 w 2485469"/>
                <a:gd name="connsiteY50" fmla="*/ 550090 h 3034864"/>
                <a:gd name="connsiteX51" fmla="*/ 2333405 w 2485469"/>
                <a:gd name="connsiteY51" fmla="*/ 633137 h 3034864"/>
                <a:gd name="connsiteX52" fmla="*/ 2337475 w 2485469"/>
                <a:gd name="connsiteY52" fmla="*/ 645113 h 3034864"/>
                <a:gd name="connsiteX53" fmla="*/ 2388241 w 2485469"/>
                <a:gd name="connsiteY53" fmla="*/ 599333 h 3034864"/>
                <a:gd name="connsiteX54" fmla="*/ 2386334 w 2485469"/>
                <a:gd name="connsiteY54" fmla="*/ 762354 h 3034864"/>
                <a:gd name="connsiteX55" fmla="*/ 2395002 w 2485469"/>
                <a:gd name="connsiteY55" fmla="*/ 764101 h 3034864"/>
                <a:gd name="connsiteX56" fmla="*/ 2437035 w 2485469"/>
                <a:gd name="connsiteY56" fmla="*/ 805683 h 3034864"/>
                <a:gd name="connsiteX57" fmla="*/ 2401782 w 2485469"/>
                <a:gd name="connsiteY57" fmla="*/ 882517 h 3034864"/>
                <a:gd name="connsiteX58" fmla="*/ 2384783 w 2485469"/>
                <a:gd name="connsiteY58" fmla="*/ 894889 h 3034864"/>
                <a:gd name="connsiteX59" fmla="*/ 2382794 w 2485469"/>
                <a:gd name="connsiteY59" fmla="*/ 1064889 h 3034864"/>
                <a:gd name="connsiteX60" fmla="*/ 2409437 w 2485469"/>
                <a:gd name="connsiteY60" fmla="*/ 1082061 h 3034864"/>
                <a:gd name="connsiteX61" fmla="*/ 2484944 w 2485469"/>
                <a:gd name="connsiteY61" fmla="*/ 1230533 h 3034864"/>
                <a:gd name="connsiteX62" fmla="*/ 2403590 w 2485469"/>
                <a:gd name="connsiteY62" fmla="*/ 1397761 h 3034864"/>
                <a:gd name="connsiteX63" fmla="*/ 2376917 w 2485469"/>
                <a:gd name="connsiteY63" fmla="*/ 1408895 h 3034864"/>
                <a:gd name="connsiteX64" fmla="*/ 2374596 w 2485469"/>
                <a:gd name="connsiteY64" fmla="*/ 1541333 h 3034864"/>
                <a:gd name="connsiteX65" fmla="*/ 2379522 w 2485469"/>
                <a:gd name="connsiteY65" fmla="*/ 1546234 h 3034864"/>
                <a:gd name="connsiteX66" fmla="*/ 2423477 w 2485469"/>
                <a:gd name="connsiteY66" fmla="*/ 1599340 h 3034864"/>
                <a:gd name="connsiteX67" fmla="*/ 2441555 w 2485469"/>
                <a:gd name="connsiteY67" fmla="*/ 1618323 h 3034864"/>
                <a:gd name="connsiteX68" fmla="*/ 2421669 w 2485469"/>
                <a:gd name="connsiteY68" fmla="*/ 1799110 h 3034864"/>
                <a:gd name="connsiteX69" fmla="*/ 2369065 w 2485469"/>
                <a:gd name="connsiteY69" fmla="*/ 1856879 h 3034864"/>
                <a:gd name="connsiteX70" fmla="*/ 2367217 w 2485469"/>
                <a:gd name="connsiteY70" fmla="*/ 1962351 h 3034864"/>
                <a:gd name="connsiteX71" fmla="*/ 2389522 w 2485469"/>
                <a:gd name="connsiteY71" fmla="*/ 1985590 h 3034864"/>
                <a:gd name="connsiteX72" fmla="*/ 2463250 w 2485469"/>
                <a:gd name="connsiteY72" fmla="*/ 2140799 h 3034864"/>
                <a:gd name="connsiteX73" fmla="*/ 2452403 w 2485469"/>
                <a:gd name="connsiteY73" fmla="*/ 2223962 h 3034864"/>
                <a:gd name="connsiteX74" fmla="*/ 2375907 w 2485469"/>
                <a:gd name="connsiteY74" fmla="*/ 2310062 h 3034864"/>
                <a:gd name="connsiteX75" fmla="*/ 2362308 w 2485469"/>
                <a:gd name="connsiteY75" fmla="*/ 2316453 h 3034864"/>
                <a:gd name="connsiteX76" fmla="*/ 2359724 w 2485469"/>
                <a:gd name="connsiteY76" fmla="*/ 2537317 h 3034864"/>
                <a:gd name="connsiteX77" fmla="*/ 2371838 w 2485469"/>
                <a:gd name="connsiteY77" fmla="*/ 2605312 h 3034864"/>
                <a:gd name="connsiteX78" fmla="*/ 2356584 w 2485469"/>
                <a:gd name="connsiteY78" fmla="*/ 2675028 h 3034864"/>
                <a:gd name="connsiteX79" fmla="*/ 2096250 w 2485469"/>
                <a:gd name="connsiteY79" fmla="*/ 2850393 h 3034864"/>
                <a:gd name="connsiteX80" fmla="*/ 2038172 w 2485469"/>
                <a:gd name="connsiteY80" fmla="*/ 2851297 h 3034864"/>
                <a:gd name="connsiteX81" fmla="*/ 2037931 w 2485469"/>
                <a:gd name="connsiteY81" fmla="*/ 2851231 h 3034864"/>
                <a:gd name="connsiteX82" fmla="*/ 2037924 w 2485469"/>
                <a:gd name="connsiteY82" fmla="*/ 2856141 h 3034864"/>
                <a:gd name="connsiteX83" fmla="*/ 1918455 w 2485469"/>
                <a:gd name="connsiteY83" fmla="*/ 2879376 h 3034864"/>
                <a:gd name="connsiteX84" fmla="*/ 1896367 w 2485469"/>
                <a:gd name="connsiteY84" fmla="*/ 2913654 h 3034864"/>
                <a:gd name="connsiteX85" fmla="*/ 1866648 w 2485469"/>
                <a:gd name="connsiteY85" fmla="*/ 2938979 h 3034864"/>
                <a:gd name="connsiteX86" fmla="*/ 1679406 w 2485469"/>
                <a:gd name="connsiteY86" fmla="*/ 2944528 h 3034864"/>
                <a:gd name="connsiteX87" fmla="*/ 1625627 w 2485469"/>
                <a:gd name="connsiteY87" fmla="*/ 2923574 h 3034864"/>
                <a:gd name="connsiteX88" fmla="*/ 1564582 w 2485469"/>
                <a:gd name="connsiteY88" fmla="*/ 2927047 h 3034864"/>
                <a:gd name="connsiteX89" fmla="*/ 1541892 w 2485469"/>
                <a:gd name="connsiteY89" fmla="*/ 2964559 h 3034864"/>
                <a:gd name="connsiteX90" fmla="*/ 1382631 w 2485469"/>
                <a:gd name="connsiteY90" fmla="*/ 3034210 h 3034864"/>
                <a:gd name="connsiteX91" fmla="*/ 1266919 w 2485469"/>
                <a:gd name="connsiteY91" fmla="*/ 3026961 h 3034864"/>
                <a:gd name="connsiteX92" fmla="*/ 1257170 w 2485469"/>
                <a:gd name="connsiteY92" fmla="*/ 3024119 h 3034864"/>
                <a:gd name="connsiteX93" fmla="*/ 1173329 w 2485469"/>
                <a:gd name="connsiteY93" fmla="*/ 3029371 h 3034864"/>
                <a:gd name="connsiteX94" fmla="*/ 1022187 w 2485469"/>
                <a:gd name="connsiteY94" fmla="*/ 2963271 h 3034864"/>
                <a:gd name="connsiteX95" fmla="*/ 1000930 w 2485469"/>
                <a:gd name="connsiteY95" fmla="*/ 2928127 h 3034864"/>
                <a:gd name="connsiteX96" fmla="*/ 906034 w 2485469"/>
                <a:gd name="connsiteY96" fmla="*/ 2922729 h 3034864"/>
                <a:gd name="connsiteX97" fmla="*/ 849366 w 2485469"/>
                <a:gd name="connsiteY97" fmla="*/ 2944809 h 3034864"/>
                <a:gd name="connsiteX98" fmla="*/ 652065 w 2485469"/>
                <a:gd name="connsiteY98" fmla="*/ 2938961 h 3034864"/>
                <a:gd name="connsiteX99" fmla="*/ 620750 w 2485469"/>
                <a:gd name="connsiteY99" fmla="*/ 2912276 h 3034864"/>
                <a:gd name="connsiteX100" fmla="*/ 597475 w 2485469"/>
                <a:gd name="connsiteY100" fmla="*/ 2876156 h 3034864"/>
                <a:gd name="connsiteX101" fmla="*/ 471588 w 2485469"/>
                <a:gd name="connsiteY101" fmla="*/ 2851673 h 3034864"/>
                <a:gd name="connsiteX102" fmla="*/ 471581 w 2485469"/>
                <a:gd name="connsiteY102" fmla="*/ 2846500 h 3034864"/>
                <a:gd name="connsiteX103" fmla="*/ 471327 w 2485469"/>
                <a:gd name="connsiteY103" fmla="*/ 2846569 h 3034864"/>
                <a:gd name="connsiteX104" fmla="*/ 410129 w 2485469"/>
                <a:gd name="connsiteY104" fmla="*/ 2845616 h 3034864"/>
                <a:gd name="connsiteX105" fmla="*/ 135809 w 2485469"/>
                <a:gd name="connsiteY105" fmla="*/ 2660831 h 3034864"/>
                <a:gd name="connsiteX106" fmla="*/ 132951 w 2485469"/>
                <a:gd name="connsiteY106" fmla="*/ 2513193 h 3034864"/>
                <a:gd name="connsiteX107" fmla="*/ 216444 w 2485469"/>
                <a:gd name="connsiteY107" fmla="*/ 2421999 h 3034864"/>
                <a:gd name="connsiteX108" fmla="*/ 244242 w 2485469"/>
                <a:gd name="connsiteY108" fmla="*/ 2403147 h 3034864"/>
                <a:gd name="connsiteX109" fmla="*/ 243150 w 2485469"/>
                <a:gd name="connsiteY109" fmla="*/ 2309836 h 3034864"/>
                <a:gd name="connsiteX110" fmla="*/ 231058 w 2485469"/>
                <a:gd name="connsiteY110" fmla="*/ 2311262 h 3034864"/>
                <a:gd name="connsiteX111" fmla="*/ 34843 w 2485469"/>
                <a:gd name="connsiteY111" fmla="*/ 2185532 h 3034864"/>
                <a:gd name="connsiteX112" fmla="*/ 23413 w 2485469"/>
                <a:gd name="connsiteY112" fmla="*/ 2097902 h 3034864"/>
                <a:gd name="connsiteX113" fmla="*/ 143428 w 2485469"/>
                <a:gd name="connsiteY113" fmla="*/ 1890257 h 3034864"/>
                <a:gd name="connsiteX114" fmla="*/ 205341 w 2485469"/>
                <a:gd name="connsiteY114" fmla="*/ 1848347 h 3034864"/>
                <a:gd name="connsiteX115" fmla="*/ 67228 w 2485469"/>
                <a:gd name="connsiteY115" fmla="*/ 1737857 h 3034864"/>
                <a:gd name="connsiteX116" fmla="*/ 46273 w 2485469"/>
                <a:gd name="connsiteY116" fmla="*/ 1547357 h 3034864"/>
                <a:gd name="connsiteX117" fmla="*/ 65323 w 2485469"/>
                <a:gd name="connsiteY117" fmla="*/ 1527355 h 3034864"/>
                <a:gd name="connsiteX118" fmla="*/ 155811 w 2485469"/>
                <a:gd name="connsiteY118" fmla="*/ 1414007 h 3034864"/>
                <a:gd name="connsiteX119" fmla="*/ 199626 w 2485469"/>
                <a:gd name="connsiteY119" fmla="*/ 1402577 h 3034864"/>
                <a:gd name="connsiteX120" fmla="*/ 228289 w 2485469"/>
                <a:gd name="connsiteY120" fmla="*/ 1404460 h 3034864"/>
                <a:gd name="connsiteX121" fmla="*/ 227445 w 2485469"/>
                <a:gd name="connsiteY121" fmla="*/ 1356299 h 3034864"/>
                <a:gd name="connsiteX122" fmla="*/ 177733 w 2485469"/>
                <a:gd name="connsiteY122" fmla="*/ 1353122 h 3034864"/>
                <a:gd name="connsiteX123" fmla="*/ 86278 w 2485469"/>
                <a:gd name="connsiteY123" fmla="*/ 1314947 h 3034864"/>
                <a:gd name="connsiteX124" fmla="*/ 553 w 2485469"/>
                <a:gd name="connsiteY124" fmla="*/ 1138735 h 3034864"/>
                <a:gd name="connsiteX125" fmla="*/ 132951 w 2485469"/>
                <a:gd name="connsiteY125" fmla="*/ 948235 h 3034864"/>
                <a:gd name="connsiteX126" fmla="*/ 146896 w 2485469"/>
                <a:gd name="connsiteY126" fmla="*/ 942044 h 3034864"/>
                <a:gd name="connsiteX127" fmla="*/ 185338 w 2485469"/>
                <a:gd name="connsiteY127" fmla="*/ 954902 h 3034864"/>
                <a:gd name="connsiteX128" fmla="*/ 221911 w 2485469"/>
                <a:gd name="connsiteY128" fmla="*/ 968439 h 3034864"/>
                <a:gd name="connsiteX129" fmla="*/ 220594 w 2485469"/>
                <a:gd name="connsiteY129" fmla="*/ 855886 h 3034864"/>
                <a:gd name="connsiteX130" fmla="*/ 170515 w 2485469"/>
                <a:gd name="connsiteY130" fmla="*/ 831941 h 3034864"/>
                <a:gd name="connsiteX131" fmla="*/ 88183 w 2485469"/>
                <a:gd name="connsiteY131" fmla="*/ 772023 h 3034864"/>
                <a:gd name="connsiteX132" fmla="*/ 51036 w 2485469"/>
                <a:gd name="connsiteY132" fmla="*/ 691061 h 3034864"/>
                <a:gd name="connsiteX133" fmla="*/ 156764 w 2485469"/>
                <a:gd name="connsiteY133" fmla="*/ 634863 h 3034864"/>
                <a:gd name="connsiteX134" fmla="*/ 187244 w 2485469"/>
                <a:gd name="connsiteY134" fmla="*/ 616766 h 3034864"/>
                <a:gd name="connsiteX135" fmla="*/ 208199 w 2485469"/>
                <a:gd name="connsiteY135" fmla="*/ 461508 h 3034864"/>
                <a:gd name="connsiteX136" fmla="*/ 212961 w 2485469"/>
                <a:gd name="connsiteY136" fmla="*/ 443411 h 3034864"/>
                <a:gd name="connsiteX137" fmla="*/ 251622 w 2485469"/>
                <a:gd name="connsiteY137" fmla="*/ 439522 h 3034864"/>
                <a:gd name="connsiteX138" fmla="*/ 280011 w 2485469"/>
                <a:gd name="connsiteY138" fmla="*/ 408740 h 3034864"/>
                <a:gd name="connsiteX139" fmla="*/ 370631 w 2485469"/>
                <a:gd name="connsiteY139" fmla="*/ 367272 h 3034864"/>
                <a:gd name="connsiteX140" fmla="*/ 540572 w 2485469"/>
                <a:gd name="connsiteY140" fmla="*/ 389870 h 3034864"/>
                <a:gd name="connsiteX141" fmla="*/ 724072 w 2485469"/>
                <a:gd name="connsiteY141" fmla="*/ 355520 h 3034864"/>
                <a:gd name="connsiteX142" fmla="*/ 732207 w 2485469"/>
                <a:gd name="connsiteY142" fmla="*/ 351905 h 3034864"/>
                <a:gd name="connsiteX143" fmla="*/ 749382 w 2485469"/>
                <a:gd name="connsiteY143" fmla="*/ 352809 h 3034864"/>
                <a:gd name="connsiteX144" fmla="*/ 833448 w 2485469"/>
                <a:gd name="connsiteY144" fmla="*/ 386254 h 3034864"/>
                <a:gd name="connsiteX145" fmla="*/ 881639 w 2485469"/>
                <a:gd name="connsiteY145" fmla="*/ 398895 h 3034864"/>
                <a:gd name="connsiteX146" fmla="*/ 906584 w 2485469"/>
                <a:gd name="connsiteY146" fmla="*/ 401445 h 3034864"/>
                <a:gd name="connsiteX147" fmla="*/ 923526 w 2485469"/>
                <a:gd name="connsiteY147" fmla="*/ 395666 h 3034864"/>
                <a:gd name="connsiteX148" fmla="*/ 1041636 w 2485469"/>
                <a:gd name="connsiteY148" fmla="*/ 363400 h 3034864"/>
                <a:gd name="connsiteX149" fmla="*/ 1102180 w 2485469"/>
                <a:gd name="connsiteY149" fmla="*/ 347862 h 3034864"/>
                <a:gd name="connsiteX150" fmla="*/ 1123551 w 2485469"/>
                <a:gd name="connsiteY150" fmla="*/ 348160 h 3034864"/>
                <a:gd name="connsiteX151" fmla="*/ 1065363 w 2485469"/>
                <a:gd name="connsiteY151" fmla="*/ 425354 h 3034864"/>
                <a:gd name="connsiteX152" fmla="*/ 1128894 w 2485469"/>
                <a:gd name="connsiteY152" fmla="*/ 426226 h 3034864"/>
                <a:gd name="connsiteX153" fmla="*/ 1364059 w 2485469"/>
                <a:gd name="connsiteY153" fmla="*/ 463090 h 3034864"/>
                <a:gd name="connsiteX154" fmla="*/ 1355585 w 2485469"/>
                <a:gd name="connsiteY154" fmla="*/ 518343 h 3034864"/>
                <a:gd name="connsiteX155" fmla="*/ 1354658 w 2485469"/>
                <a:gd name="connsiteY155" fmla="*/ 519098 h 3034864"/>
                <a:gd name="connsiteX156" fmla="*/ 1384194 w 2485469"/>
                <a:gd name="connsiteY156" fmla="*/ 526858 h 3034864"/>
                <a:gd name="connsiteX157" fmla="*/ 1456093 w 2485469"/>
                <a:gd name="connsiteY157" fmla="*/ 543304 h 3034864"/>
                <a:gd name="connsiteX158" fmla="*/ 1470876 w 2485469"/>
                <a:gd name="connsiteY158" fmla="*/ 548818 h 3034864"/>
                <a:gd name="connsiteX159" fmla="*/ 1419200 w 2485469"/>
                <a:gd name="connsiteY159" fmla="*/ 480264 h 3034864"/>
                <a:gd name="connsiteX160" fmla="*/ 1439482 w 2485469"/>
                <a:gd name="connsiteY160" fmla="*/ 479981 h 3034864"/>
                <a:gd name="connsiteX161" fmla="*/ 1496939 w 2485469"/>
                <a:gd name="connsiteY161" fmla="*/ 494727 h 3034864"/>
                <a:gd name="connsiteX162" fmla="*/ 1519897 w 2485469"/>
                <a:gd name="connsiteY162" fmla="*/ 499691 h 3034864"/>
                <a:gd name="connsiteX163" fmla="*/ 1506888 w 2485469"/>
                <a:gd name="connsiteY163" fmla="*/ 474813 h 3034864"/>
                <a:gd name="connsiteX164" fmla="*/ 1499788 w 2485469"/>
                <a:gd name="connsiteY164" fmla="*/ 335778 h 3034864"/>
                <a:gd name="connsiteX165" fmla="*/ 1534078 w 2485469"/>
                <a:gd name="connsiteY165" fmla="*/ 287200 h 3034864"/>
                <a:gd name="connsiteX166" fmla="*/ 1740771 w 2485469"/>
                <a:gd name="connsiteY166" fmla="*/ 249100 h 3034864"/>
                <a:gd name="connsiteX167" fmla="*/ 1829353 w 2485469"/>
                <a:gd name="connsiteY167" fmla="*/ 213858 h 3034864"/>
                <a:gd name="connsiteX168" fmla="*/ 1847451 w 2485469"/>
                <a:gd name="connsiteY168" fmla="*/ 212905 h 3034864"/>
                <a:gd name="connsiteX169" fmla="*/ 1237508 w 2485469"/>
                <a:gd name="connsiteY169" fmla="*/ 150778 h 3034864"/>
                <a:gd name="connsiteX170" fmla="*/ 1383042 w 2485469"/>
                <a:gd name="connsiteY170" fmla="*/ 207274 h 3034864"/>
                <a:gd name="connsiteX171" fmla="*/ 1353212 w 2485469"/>
                <a:gd name="connsiteY171" fmla="*/ 220833 h 3034864"/>
                <a:gd name="connsiteX172" fmla="*/ 1289033 w 2485469"/>
                <a:gd name="connsiteY172" fmla="*/ 208178 h 3034864"/>
                <a:gd name="connsiteX173" fmla="*/ 1148018 w 2485469"/>
                <a:gd name="connsiteY173" fmla="*/ 191907 h 3034864"/>
                <a:gd name="connsiteX174" fmla="*/ 1101014 w 2485469"/>
                <a:gd name="connsiteY174" fmla="*/ 199138 h 3034864"/>
                <a:gd name="connsiteX175" fmla="*/ 1057625 w 2485469"/>
                <a:gd name="connsiteY175" fmla="*/ 191907 h 3034864"/>
                <a:gd name="connsiteX176" fmla="*/ 1072991 w 2485469"/>
                <a:gd name="connsiteY176" fmla="*/ 183772 h 3034864"/>
                <a:gd name="connsiteX177" fmla="*/ 1237508 w 2485469"/>
                <a:gd name="connsiteY177" fmla="*/ 150778 h 3034864"/>
                <a:gd name="connsiteX178" fmla="*/ 1315004 w 2485469"/>
                <a:gd name="connsiteY178" fmla="*/ 973 h 3034864"/>
                <a:gd name="connsiteX179" fmla="*/ 1488359 w 2485469"/>
                <a:gd name="connsiteY179" fmla="*/ 35740 h 3034864"/>
                <a:gd name="connsiteX180" fmla="*/ 1504551 w 2485469"/>
                <a:gd name="connsiteY180" fmla="*/ 44312 h 3034864"/>
                <a:gd name="connsiteX181" fmla="*/ 1458831 w 2485469"/>
                <a:gd name="connsiteY181" fmla="*/ 51932 h 3034864"/>
                <a:gd name="connsiteX182" fmla="*/ 1409301 w 2485469"/>
                <a:gd name="connsiteY182" fmla="*/ 44312 h 3034864"/>
                <a:gd name="connsiteX183" fmla="*/ 1260711 w 2485469"/>
                <a:gd name="connsiteY183" fmla="*/ 61457 h 3034864"/>
                <a:gd name="connsiteX184" fmla="*/ 1193084 w 2485469"/>
                <a:gd name="connsiteY184" fmla="*/ 74792 h 3034864"/>
                <a:gd name="connsiteX185" fmla="*/ 1161651 w 2485469"/>
                <a:gd name="connsiteY185" fmla="*/ 60505 h 3034864"/>
                <a:gd name="connsiteX186" fmla="*/ 1315004 w 2485469"/>
                <a:gd name="connsiteY186" fmla="*/ 973 h 3034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</a:cxnLst>
              <a:rect l="l" t="t" r="r" b="b"/>
              <a:pathLst>
                <a:path w="2485469" h="3034864">
                  <a:moveTo>
                    <a:pt x="148191" y="1538785"/>
                  </a:moveTo>
                  <a:cubicBezTo>
                    <a:pt x="152953" y="1585457"/>
                    <a:pt x="177718" y="1612127"/>
                    <a:pt x="213913" y="1628320"/>
                  </a:cubicBezTo>
                  <a:lnTo>
                    <a:pt x="232320" y="1634418"/>
                  </a:lnTo>
                  <a:lnTo>
                    <a:pt x="230806" y="1548041"/>
                  </a:lnTo>
                  <a:close/>
                  <a:moveTo>
                    <a:pt x="618310" y="736079"/>
                  </a:moveTo>
                  <a:lnTo>
                    <a:pt x="626638" y="745978"/>
                  </a:lnTo>
                  <a:lnTo>
                    <a:pt x="630860" y="743236"/>
                  </a:lnTo>
                  <a:close/>
                  <a:moveTo>
                    <a:pt x="987136" y="695020"/>
                  </a:moveTo>
                  <a:lnTo>
                    <a:pt x="979196" y="701232"/>
                  </a:lnTo>
                  <a:lnTo>
                    <a:pt x="993969" y="723414"/>
                  </a:lnTo>
                  <a:lnTo>
                    <a:pt x="1026297" y="699000"/>
                  </a:lnTo>
                  <a:lnTo>
                    <a:pt x="1014446" y="700853"/>
                  </a:lnTo>
                  <a:close/>
                  <a:moveTo>
                    <a:pt x="1597304" y="629087"/>
                  </a:moveTo>
                  <a:lnTo>
                    <a:pt x="1621233" y="657962"/>
                  </a:lnTo>
                  <a:cubicBezTo>
                    <a:pt x="1631829" y="672725"/>
                    <a:pt x="1640997" y="687965"/>
                    <a:pt x="1648379" y="703920"/>
                  </a:cubicBezTo>
                  <a:lnTo>
                    <a:pt x="1649915" y="708616"/>
                  </a:lnTo>
                  <a:lnTo>
                    <a:pt x="1657811" y="709964"/>
                  </a:lnTo>
                  <a:cubicBezTo>
                    <a:pt x="1685975" y="710317"/>
                    <a:pt x="1715466" y="706250"/>
                    <a:pt x="1746426" y="697210"/>
                  </a:cubicBezTo>
                  <a:cubicBezTo>
                    <a:pt x="1767216" y="690882"/>
                    <a:pt x="1777160" y="698114"/>
                    <a:pt x="1781679" y="718904"/>
                  </a:cubicBezTo>
                  <a:cubicBezTo>
                    <a:pt x="1785521" y="736079"/>
                    <a:pt x="1791227" y="751729"/>
                    <a:pt x="1798544" y="766050"/>
                  </a:cubicBezTo>
                  <a:lnTo>
                    <a:pt x="1800747" y="769305"/>
                  </a:lnTo>
                  <a:lnTo>
                    <a:pt x="1798873" y="757735"/>
                  </a:lnTo>
                  <a:cubicBezTo>
                    <a:pt x="1796492" y="741543"/>
                    <a:pt x="1801969" y="730827"/>
                    <a:pt x="1811256" y="723445"/>
                  </a:cubicBezTo>
                  <a:lnTo>
                    <a:pt x="1813112" y="722693"/>
                  </a:lnTo>
                  <a:lnTo>
                    <a:pt x="1800549" y="693933"/>
                  </a:lnTo>
                  <a:cubicBezTo>
                    <a:pt x="1799476" y="688566"/>
                    <a:pt x="1799278" y="683170"/>
                    <a:pt x="1800366" y="677817"/>
                  </a:cubicBezTo>
                  <a:lnTo>
                    <a:pt x="1805830" y="666304"/>
                  </a:lnTo>
                  <a:lnTo>
                    <a:pt x="1789989" y="666474"/>
                  </a:lnTo>
                  <a:cubicBezTo>
                    <a:pt x="1769644" y="664391"/>
                    <a:pt x="1749344" y="660104"/>
                    <a:pt x="1729341" y="653913"/>
                  </a:cubicBezTo>
                  <a:lnTo>
                    <a:pt x="1717416" y="649593"/>
                  </a:lnTo>
                  <a:lnTo>
                    <a:pt x="1629323" y="641194"/>
                  </a:lnTo>
                  <a:close/>
                  <a:moveTo>
                    <a:pt x="1053415" y="435761"/>
                  </a:moveTo>
                  <a:lnTo>
                    <a:pt x="1048664" y="439388"/>
                  </a:lnTo>
                  <a:lnTo>
                    <a:pt x="1051298" y="441734"/>
                  </a:lnTo>
                  <a:cubicBezTo>
                    <a:pt x="1056269" y="449756"/>
                    <a:pt x="1059433" y="459022"/>
                    <a:pt x="1062145" y="468513"/>
                  </a:cubicBezTo>
                  <a:lnTo>
                    <a:pt x="1068749" y="507803"/>
                  </a:lnTo>
                  <a:lnTo>
                    <a:pt x="1078698" y="499386"/>
                  </a:lnTo>
                  <a:lnTo>
                    <a:pt x="1068133" y="468174"/>
                  </a:lnTo>
                  <a:close/>
                  <a:moveTo>
                    <a:pt x="1514076" y="290058"/>
                  </a:moveTo>
                  <a:cubicBezTo>
                    <a:pt x="1501694" y="320538"/>
                    <a:pt x="1483596" y="350065"/>
                    <a:pt x="1477881" y="381498"/>
                  </a:cubicBezTo>
                  <a:cubicBezTo>
                    <a:pt x="1470261" y="424360"/>
                    <a:pt x="1445496" y="438648"/>
                    <a:pt x="1408349" y="440553"/>
                  </a:cubicBezTo>
                  <a:cubicBezTo>
                    <a:pt x="1351199" y="444363"/>
                    <a:pt x="1295954" y="436743"/>
                    <a:pt x="1241661" y="418645"/>
                  </a:cubicBezTo>
                  <a:cubicBezTo>
                    <a:pt x="1198799" y="404358"/>
                    <a:pt x="1168319" y="381498"/>
                    <a:pt x="1181654" y="330063"/>
                  </a:cubicBezTo>
                  <a:cubicBezTo>
                    <a:pt x="1292144" y="319585"/>
                    <a:pt x="1399776" y="281485"/>
                    <a:pt x="1514076" y="290058"/>
                  </a:cubicBezTo>
                  <a:close/>
                  <a:moveTo>
                    <a:pt x="1847451" y="212905"/>
                  </a:moveTo>
                  <a:cubicBezTo>
                    <a:pt x="1850308" y="213858"/>
                    <a:pt x="1853166" y="214810"/>
                    <a:pt x="1856023" y="216715"/>
                  </a:cubicBezTo>
                  <a:cubicBezTo>
                    <a:pt x="1914126" y="261483"/>
                    <a:pt x="1967466" y="312918"/>
                    <a:pt x="2049381" y="252910"/>
                  </a:cubicBezTo>
                  <a:cubicBezTo>
                    <a:pt x="2100816" y="215763"/>
                    <a:pt x="2167491" y="232908"/>
                    <a:pt x="2228451" y="229098"/>
                  </a:cubicBezTo>
                  <a:cubicBezTo>
                    <a:pt x="2303698" y="245290"/>
                    <a:pt x="2356086" y="286248"/>
                    <a:pt x="2383708" y="358638"/>
                  </a:cubicBezTo>
                  <a:cubicBezTo>
                    <a:pt x="2386566" y="365305"/>
                    <a:pt x="2393233" y="370068"/>
                    <a:pt x="2397996" y="375783"/>
                  </a:cubicBezTo>
                  <a:cubicBezTo>
                    <a:pt x="2429428" y="442458"/>
                    <a:pt x="2397044" y="500560"/>
                    <a:pt x="2361801" y="550090"/>
                  </a:cubicBezTo>
                  <a:cubicBezTo>
                    <a:pt x="2341084" y="579380"/>
                    <a:pt x="2328940" y="604383"/>
                    <a:pt x="2333405" y="633137"/>
                  </a:cubicBezTo>
                  <a:lnTo>
                    <a:pt x="2337475" y="645113"/>
                  </a:lnTo>
                  <a:lnTo>
                    <a:pt x="2388241" y="599333"/>
                  </a:lnTo>
                  <a:lnTo>
                    <a:pt x="2386334" y="762354"/>
                  </a:lnTo>
                  <a:lnTo>
                    <a:pt x="2395002" y="764101"/>
                  </a:lnTo>
                  <a:cubicBezTo>
                    <a:pt x="2411951" y="772463"/>
                    <a:pt x="2426188" y="785796"/>
                    <a:pt x="2437035" y="805683"/>
                  </a:cubicBezTo>
                  <a:cubicBezTo>
                    <a:pt x="2446978" y="840936"/>
                    <a:pt x="2424380" y="862631"/>
                    <a:pt x="2401782" y="882517"/>
                  </a:cubicBezTo>
                  <a:lnTo>
                    <a:pt x="2384783" y="894889"/>
                  </a:lnTo>
                  <a:lnTo>
                    <a:pt x="2382794" y="1064889"/>
                  </a:lnTo>
                  <a:lnTo>
                    <a:pt x="2409437" y="1082061"/>
                  </a:lnTo>
                  <a:cubicBezTo>
                    <a:pt x="2452402" y="1119349"/>
                    <a:pt x="2474775" y="1170873"/>
                    <a:pt x="2484944" y="1230533"/>
                  </a:cubicBezTo>
                  <a:cubicBezTo>
                    <a:pt x="2489464" y="1301944"/>
                    <a:pt x="2465058" y="1359796"/>
                    <a:pt x="2403590" y="1397761"/>
                  </a:cubicBezTo>
                  <a:lnTo>
                    <a:pt x="2376917" y="1408895"/>
                  </a:lnTo>
                  <a:lnTo>
                    <a:pt x="2374596" y="1541333"/>
                  </a:lnTo>
                  <a:lnTo>
                    <a:pt x="2379522" y="1546234"/>
                  </a:lnTo>
                  <a:cubicBezTo>
                    <a:pt x="2396810" y="1561827"/>
                    <a:pt x="2414437" y="1577194"/>
                    <a:pt x="2423477" y="1599340"/>
                  </a:cubicBezTo>
                  <a:cubicBezTo>
                    <a:pt x="2430708" y="1604764"/>
                    <a:pt x="2437940" y="1608380"/>
                    <a:pt x="2441555" y="1618323"/>
                  </a:cubicBezTo>
                  <a:cubicBezTo>
                    <a:pt x="2462345" y="1681598"/>
                    <a:pt x="2459634" y="1741258"/>
                    <a:pt x="2421669" y="1799110"/>
                  </a:cubicBezTo>
                  <a:lnTo>
                    <a:pt x="2369065" y="1856879"/>
                  </a:lnTo>
                  <a:lnTo>
                    <a:pt x="2367217" y="1962351"/>
                  </a:lnTo>
                  <a:lnTo>
                    <a:pt x="2389522" y="1985590"/>
                  </a:lnTo>
                  <a:cubicBezTo>
                    <a:pt x="2426809" y="2028937"/>
                    <a:pt x="2454436" y="2077750"/>
                    <a:pt x="2463250" y="2140799"/>
                  </a:cubicBezTo>
                  <a:cubicBezTo>
                    <a:pt x="2467769" y="2173341"/>
                    <a:pt x="2471385" y="2197748"/>
                    <a:pt x="2452403" y="2223962"/>
                  </a:cubicBezTo>
                  <a:cubicBezTo>
                    <a:pt x="2432064" y="2260571"/>
                    <a:pt x="2406753" y="2289724"/>
                    <a:pt x="2375907" y="2310062"/>
                  </a:cubicBezTo>
                  <a:lnTo>
                    <a:pt x="2362308" y="2316453"/>
                  </a:lnTo>
                  <a:lnTo>
                    <a:pt x="2359724" y="2537317"/>
                  </a:lnTo>
                  <a:lnTo>
                    <a:pt x="2371838" y="2605312"/>
                  </a:lnTo>
                  <a:cubicBezTo>
                    <a:pt x="2371951" y="2628701"/>
                    <a:pt x="2367432" y="2651978"/>
                    <a:pt x="2356584" y="2675028"/>
                  </a:cubicBezTo>
                  <a:cubicBezTo>
                    <a:pt x="2304156" y="2784405"/>
                    <a:pt x="2210146" y="2833218"/>
                    <a:pt x="2096250" y="2850393"/>
                  </a:cubicBezTo>
                  <a:cubicBezTo>
                    <a:pt x="2077267" y="2853105"/>
                    <a:pt x="2057606" y="2853557"/>
                    <a:pt x="2038172" y="2851297"/>
                  </a:cubicBezTo>
                  <a:lnTo>
                    <a:pt x="2037931" y="2851231"/>
                  </a:lnTo>
                  <a:lnTo>
                    <a:pt x="2037924" y="2856141"/>
                  </a:lnTo>
                  <a:lnTo>
                    <a:pt x="1918455" y="2879376"/>
                  </a:lnTo>
                  <a:lnTo>
                    <a:pt x="1896367" y="2913654"/>
                  </a:lnTo>
                  <a:cubicBezTo>
                    <a:pt x="1887268" y="2924563"/>
                    <a:pt x="1877124" y="2933628"/>
                    <a:pt x="1866648" y="2938979"/>
                  </a:cubicBezTo>
                  <a:cubicBezTo>
                    <a:pt x="1809701" y="2937171"/>
                    <a:pt x="1780060" y="2972031"/>
                    <a:pt x="1679406" y="2944528"/>
                  </a:cubicBezTo>
                  <a:lnTo>
                    <a:pt x="1625627" y="2923574"/>
                  </a:lnTo>
                  <a:lnTo>
                    <a:pt x="1564582" y="2927047"/>
                  </a:lnTo>
                  <a:lnTo>
                    <a:pt x="1541892" y="2964559"/>
                  </a:lnTo>
                  <a:cubicBezTo>
                    <a:pt x="1504075" y="3009743"/>
                    <a:pt x="1449782" y="3031353"/>
                    <a:pt x="1382631" y="3034210"/>
                  </a:cubicBezTo>
                  <a:cubicBezTo>
                    <a:pt x="1342269" y="3035997"/>
                    <a:pt x="1303514" y="3034300"/>
                    <a:pt x="1266919" y="3026961"/>
                  </a:cubicBezTo>
                  <a:lnTo>
                    <a:pt x="1257170" y="3024119"/>
                  </a:lnTo>
                  <a:lnTo>
                    <a:pt x="1173329" y="3029371"/>
                  </a:lnTo>
                  <a:cubicBezTo>
                    <a:pt x="1109601" y="3026660"/>
                    <a:pt x="1058076" y="3006151"/>
                    <a:pt x="1022187" y="2963271"/>
                  </a:cubicBezTo>
                  <a:lnTo>
                    <a:pt x="1000930" y="2928127"/>
                  </a:lnTo>
                  <a:lnTo>
                    <a:pt x="906034" y="2922729"/>
                  </a:lnTo>
                  <a:lnTo>
                    <a:pt x="849366" y="2944809"/>
                  </a:lnTo>
                  <a:cubicBezTo>
                    <a:pt x="743305" y="2973789"/>
                    <a:pt x="712072" y="2937056"/>
                    <a:pt x="652065" y="2938961"/>
                  </a:cubicBezTo>
                  <a:cubicBezTo>
                    <a:pt x="641027" y="2933323"/>
                    <a:pt x="630338" y="2923771"/>
                    <a:pt x="620750" y="2912276"/>
                  </a:cubicBezTo>
                  <a:lnTo>
                    <a:pt x="597475" y="2876156"/>
                  </a:lnTo>
                  <a:lnTo>
                    <a:pt x="471588" y="2851673"/>
                  </a:lnTo>
                  <a:lnTo>
                    <a:pt x="471581" y="2846500"/>
                  </a:lnTo>
                  <a:lnTo>
                    <a:pt x="471327" y="2846569"/>
                  </a:lnTo>
                  <a:cubicBezTo>
                    <a:pt x="450849" y="2848950"/>
                    <a:pt x="430132" y="2848474"/>
                    <a:pt x="410129" y="2845616"/>
                  </a:cubicBezTo>
                  <a:cubicBezTo>
                    <a:pt x="290114" y="2827519"/>
                    <a:pt x="191054" y="2776084"/>
                    <a:pt x="135809" y="2660831"/>
                  </a:cubicBezTo>
                  <a:cubicBezTo>
                    <a:pt x="112949" y="2612253"/>
                    <a:pt x="116759" y="2562724"/>
                    <a:pt x="132951" y="2513193"/>
                  </a:cubicBezTo>
                  <a:cubicBezTo>
                    <a:pt x="146763" y="2480808"/>
                    <a:pt x="183970" y="2446191"/>
                    <a:pt x="216444" y="2421999"/>
                  </a:cubicBezTo>
                  <a:lnTo>
                    <a:pt x="244242" y="2403147"/>
                  </a:lnTo>
                  <a:lnTo>
                    <a:pt x="243150" y="2309836"/>
                  </a:lnTo>
                  <a:lnTo>
                    <a:pt x="231058" y="2311262"/>
                  </a:lnTo>
                  <a:cubicBezTo>
                    <a:pt x="141523" y="2308405"/>
                    <a:pt x="77706" y="2262685"/>
                    <a:pt x="34843" y="2185532"/>
                  </a:cubicBezTo>
                  <a:cubicBezTo>
                    <a:pt x="14841" y="2157910"/>
                    <a:pt x="18651" y="2132192"/>
                    <a:pt x="23413" y="2097902"/>
                  </a:cubicBezTo>
                  <a:cubicBezTo>
                    <a:pt x="35796" y="2009320"/>
                    <a:pt x="83421" y="1947407"/>
                    <a:pt x="143428" y="1890257"/>
                  </a:cubicBezTo>
                  <a:cubicBezTo>
                    <a:pt x="154858" y="1867397"/>
                    <a:pt x="183433" y="1867397"/>
                    <a:pt x="205341" y="1848347"/>
                  </a:cubicBezTo>
                  <a:cubicBezTo>
                    <a:pt x="146286" y="1823582"/>
                    <a:pt x="100566" y="1789292"/>
                    <a:pt x="67228" y="1737857"/>
                  </a:cubicBezTo>
                  <a:cubicBezTo>
                    <a:pt x="27223" y="1676897"/>
                    <a:pt x="24366" y="1614032"/>
                    <a:pt x="46273" y="1547357"/>
                  </a:cubicBezTo>
                  <a:cubicBezTo>
                    <a:pt x="50083" y="1536880"/>
                    <a:pt x="57703" y="1533070"/>
                    <a:pt x="65323" y="1527355"/>
                  </a:cubicBezTo>
                  <a:cubicBezTo>
                    <a:pt x="84373" y="1480682"/>
                    <a:pt x="139618" y="1462585"/>
                    <a:pt x="155811" y="1414007"/>
                  </a:cubicBezTo>
                  <a:cubicBezTo>
                    <a:pt x="167241" y="1399720"/>
                    <a:pt x="184386" y="1400672"/>
                    <a:pt x="199626" y="1402577"/>
                  </a:cubicBezTo>
                  <a:lnTo>
                    <a:pt x="228289" y="1404460"/>
                  </a:lnTo>
                  <a:lnTo>
                    <a:pt x="227445" y="1356299"/>
                  </a:lnTo>
                  <a:lnTo>
                    <a:pt x="177733" y="1353122"/>
                  </a:lnTo>
                  <a:cubicBezTo>
                    <a:pt x="147477" y="1346142"/>
                    <a:pt x="116997" y="1333759"/>
                    <a:pt x="86278" y="1314947"/>
                  </a:cubicBezTo>
                  <a:cubicBezTo>
                    <a:pt x="21508" y="1274942"/>
                    <a:pt x="-4209" y="1213982"/>
                    <a:pt x="553" y="1138735"/>
                  </a:cubicBezTo>
                  <a:cubicBezTo>
                    <a:pt x="14841" y="1054915"/>
                    <a:pt x="51988" y="986335"/>
                    <a:pt x="132951" y="948235"/>
                  </a:cubicBezTo>
                  <a:cubicBezTo>
                    <a:pt x="137714" y="944663"/>
                    <a:pt x="142357" y="942758"/>
                    <a:pt x="146896" y="942044"/>
                  </a:cubicBezTo>
                  <a:cubicBezTo>
                    <a:pt x="160514" y="939900"/>
                    <a:pt x="173194" y="948473"/>
                    <a:pt x="185338" y="954902"/>
                  </a:cubicBezTo>
                  <a:lnTo>
                    <a:pt x="221911" y="968439"/>
                  </a:lnTo>
                  <a:lnTo>
                    <a:pt x="220594" y="855886"/>
                  </a:lnTo>
                  <a:lnTo>
                    <a:pt x="170515" y="831941"/>
                  </a:lnTo>
                  <a:cubicBezTo>
                    <a:pt x="141702" y="815064"/>
                    <a:pt x="114139" y="795359"/>
                    <a:pt x="88183" y="772023"/>
                  </a:cubicBezTo>
                  <a:cubicBezTo>
                    <a:pt x="64371" y="751068"/>
                    <a:pt x="40559" y="728208"/>
                    <a:pt x="51036" y="691061"/>
                  </a:cubicBezTo>
                  <a:cubicBezTo>
                    <a:pt x="73896" y="649150"/>
                    <a:pt x="111044" y="634863"/>
                    <a:pt x="156764" y="634863"/>
                  </a:cubicBezTo>
                  <a:cubicBezTo>
                    <a:pt x="169146" y="634863"/>
                    <a:pt x="200579" y="640578"/>
                    <a:pt x="187244" y="616766"/>
                  </a:cubicBezTo>
                  <a:cubicBezTo>
                    <a:pt x="153906" y="556758"/>
                    <a:pt x="187244" y="511038"/>
                    <a:pt x="208199" y="461508"/>
                  </a:cubicBezTo>
                  <a:cubicBezTo>
                    <a:pt x="211056" y="455793"/>
                    <a:pt x="211056" y="449125"/>
                    <a:pt x="212961" y="443411"/>
                  </a:cubicBezTo>
                  <a:lnTo>
                    <a:pt x="251622" y="439522"/>
                  </a:lnTo>
                  <a:lnTo>
                    <a:pt x="280011" y="408740"/>
                  </a:lnTo>
                  <a:cubicBezTo>
                    <a:pt x="304644" y="388514"/>
                    <a:pt x="334926" y="374955"/>
                    <a:pt x="370631" y="367272"/>
                  </a:cubicBezTo>
                  <a:cubicBezTo>
                    <a:pt x="428483" y="370888"/>
                    <a:pt x="491759" y="354617"/>
                    <a:pt x="540572" y="389870"/>
                  </a:cubicBezTo>
                  <a:cubicBezTo>
                    <a:pt x="618310" y="446819"/>
                    <a:pt x="668931" y="398006"/>
                    <a:pt x="724072" y="355520"/>
                  </a:cubicBezTo>
                  <a:cubicBezTo>
                    <a:pt x="726783" y="353713"/>
                    <a:pt x="729495" y="352809"/>
                    <a:pt x="732207" y="351905"/>
                  </a:cubicBezTo>
                  <a:cubicBezTo>
                    <a:pt x="737630" y="352809"/>
                    <a:pt x="743958" y="352809"/>
                    <a:pt x="749382" y="352809"/>
                  </a:cubicBezTo>
                  <a:cubicBezTo>
                    <a:pt x="770172" y="380831"/>
                    <a:pt x="805426" y="377215"/>
                    <a:pt x="833448" y="386254"/>
                  </a:cubicBezTo>
                  <a:cubicBezTo>
                    <a:pt x="849041" y="392582"/>
                    <a:pt x="865199" y="396367"/>
                    <a:pt x="881639" y="398895"/>
                  </a:cubicBezTo>
                  <a:lnTo>
                    <a:pt x="906584" y="401445"/>
                  </a:lnTo>
                  <a:lnTo>
                    <a:pt x="923526" y="395666"/>
                  </a:lnTo>
                  <a:cubicBezTo>
                    <a:pt x="962103" y="381974"/>
                    <a:pt x="1000679" y="368639"/>
                    <a:pt x="1041636" y="363400"/>
                  </a:cubicBezTo>
                  <a:cubicBezTo>
                    <a:pt x="1062354" y="361971"/>
                    <a:pt x="1081463" y="350898"/>
                    <a:pt x="1102180" y="347862"/>
                  </a:cubicBezTo>
                  <a:cubicBezTo>
                    <a:pt x="1109085" y="346850"/>
                    <a:pt x="1116170" y="346731"/>
                    <a:pt x="1123551" y="348160"/>
                  </a:cubicBezTo>
                  <a:lnTo>
                    <a:pt x="1065363" y="425354"/>
                  </a:lnTo>
                  <a:lnTo>
                    <a:pt x="1128894" y="426226"/>
                  </a:lnTo>
                  <a:cubicBezTo>
                    <a:pt x="1208300" y="433429"/>
                    <a:pt x="1285416" y="455632"/>
                    <a:pt x="1364059" y="463090"/>
                  </a:cubicBezTo>
                  <a:cubicBezTo>
                    <a:pt x="1370387" y="487496"/>
                    <a:pt x="1366319" y="505123"/>
                    <a:pt x="1355585" y="518343"/>
                  </a:cubicBezTo>
                  <a:lnTo>
                    <a:pt x="1354658" y="519098"/>
                  </a:lnTo>
                  <a:lnTo>
                    <a:pt x="1384194" y="526858"/>
                  </a:lnTo>
                  <a:cubicBezTo>
                    <a:pt x="1408260" y="532082"/>
                    <a:pt x="1432459" y="536934"/>
                    <a:pt x="1456093" y="543304"/>
                  </a:cubicBezTo>
                  <a:lnTo>
                    <a:pt x="1470876" y="548818"/>
                  </a:lnTo>
                  <a:lnTo>
                    <a:pt x="1419200" y="480264"/>
                  </a:lnTo>
                  <a:cubicBezTo>
                    <a:pt x="1426205" y="478908"/>
                    <a:pt x="1432929" y="479021"/>
                    <a:pt x="1439482" y="479981"/>
                  </a:cubicBezTo>
                  <a:cubicBezTo>
                    <a:pt x="1459142" y="482862"/>
                    <a:pt x="1477277" y="493371"/>
                    <a:pt x="1496939" y="494727"/>
                  </a:cubicBezTo>
                  <a:lnTo>
                    <a:pt x="1519897" y="499691"/>
                  </a:lnTo>
                  <a:lnTo>
                    <a:pt x="1506888" y="474813"/>
                  </a:lnTo>
                  <a:cubicBezTo>
                    <a:pt x="1489252" y="431147"/>
                    <a:pt x="1486215" y="385070"/>
                    <a:pt x="1499788" y="335778"/>
                  </a:cubicBezTo>
                  <a:cubicBezTo>
                    <a:pt x="1505503" y="315775"/>
                    <a:pt x="1513123" y="296725"/>
                    <a:pt x="1534078" y="287200"/>
                  </a:cubicBezTo>
                  <a:cubicBezTo>
                    <a:pt x="1599801" y="259578"/>
                    <a:pt x="1675048" y="275770"/>
                    <a:pt x="1740771" y="249100"/>
                  </a:cubicBezTo>
                  <a:cubicBezTo>
                    <a:pt x="1770298" y="239575"/>
                    <a:pt x="1807446" y="243385"/>
                    <a:pt x="1829353" y="213858"/>
                  </a:cubicBezTo>
                  <a:cubicBezTo>
                    <a:pt x="1835068" y="213858"/>
                    <a:pt x="1841736" y="213858"/>
                    <a:pt x="1847451" y="212905"/>
                  </a:cubicBezTo>
                  <a:close/>
                  <a:moveTo>
                    <a:pt x="1237508" y="150778"/>
                  </a:moveTo>
                  <a:cubicBezTo>
                    <a:pt x="1298524" y="155072"/>
                    <a:pt x="1356376" y="174280"/>
                    <a:pt x="1383042" y="207274"/>
                  </a:cubicBezTo>
                  <a:cubicBezTo>
                    <a:pt x="1379427" y="226257"/>
                    <a:pt x="1364059" y="230777"/>
                    <a:pt x="1353212" y="220833"/>
                  </a:cubicBezTo>
                  <a:cubicBezTo>
                    <a:pt x="1333325" y="203659"/>
                    <a:pt x="1310727" y="209986"/>
                    <a:pt x="1289033" y="208178"/>
                  </a:cubicBezTo>
                  <a:cubicBezTo>
                    <a:pt x="1242028" y="202754"/>
                    <a:pt x="1193215" y="216314"/>
                    <a:pt x="1148018" y="191907"/>
                  </a:cubicBezTo>
                  <a:cubicBezTo>
                    <a:pt x="1135363" y="185580"/>
                    <a:pt x="1116380" y="188291"/>
                    <a:pt x="1101014" y="199138"/>
                  </a:cubicBezTo>
                  <a:cubicBezTo>
                    <a:pt x="1086551" y="209082"/>
                    <a:pt x="1068472" y="217217"/>
                    <a:pt x="1057625" y="191907"/>
                  </a:cubicBezTo>
                  <a:cubicBezTo>
                    <a:pt x="1063048" y="190099"/>
                    <a:pt x="1069376" y="188291"/>
                    <a:pt x="1072991" y="183772"/>
                  </a:cubicBezTo>
                  <a:cubicBezTo>
                    <a:pt x="1112313" y="157106"/>
                    <a:pt x="1176493" y="146484"/>
                    <a:pt x="1237508" y="150778"/>
                  </a:cubicBezTo>
                  <a:close/>
                  <a:moveTo>
                    <a:pt x="1315004" y="973"/>
                  </a:moveTo>
                  <a:cubicBezTo>
                    <a:pt x="1379297" y="-3551"/>
                    <a:pt x="1446925" y="7641"/>
                    <a:pt x="1488359" y="35740"/>
                  </a:cubicBezTo>
                  <a:cubicBezTo>
                    <a:pt x="1492168" y="40502"/>
                    <a:pt x="1498836" y="42407"/>
                    <a:pt x="1504551" y="44312"/>
                  </a:cubicBezTo>
                  <a:cubicBezTo>
                    <a:pt x="1493121" y="70982"/>
                    <a:pt x="1474071" y="62410"/>
                    <a:pt x="1458831" y="51932"/>
                  </a:cubicBezTo>
                  <a:cubicBezTo>
                    <a:pt x="1442639" y="40502"/>
                    <a:pt x="1422636" y="37645"/>
                    <a:pt x="1409301" y="44312"/>
                  </a:cubicBezTo>
                  <a:cubicBezTo>
                    <a:pt x="1361676" y="70030"/>
                    <a:pt x="1310241" y="55742"/>
                    <a:pt x="1260711" y="61457"/>
                  </a:cubicBezTo>
                  <a:cubicBezTo>
                    <a:pt x="1237851" y="63362"/>
                    <a:pt x="1214039" y="56695"/>
                    <a:pt x="1193084" y="74792"/>
                  </a:cubicBezTo>
                  <a:cubicBezTo>
                    <a:pt x="1181654" y="85270"/>
                    <a:pt x="1165461" y="80507"/>
                    <a:pt x="1161651" y="60505"/>
                  </a:cubicBezTo>
                  <a:cubicBezTo>
                    <a:pt x="1189750" y="25738"/>
                    <a:pt x="1250710" y="5498"/>
                    <a:pt x="1315004" y="973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4">
              <a:extLst>
                <a:ext uri="{FF2B5EF4-FFF2-40B4-BE49-F238E27FC236}">
                  <a16:creationId xmlns:a16="http://schemas.microsoft.com/office/drawing/2014/main" id="{C734AF1A-0E1D-446E-80F6-E84E641096FD}"/>
                </a:ext>
              </a:extLst>
            </p:cNvPr>
            <p:cNvSpPr/>
            <p:nvPr/>
          </p:nvSpPr>
          <p:spPr>
            <a:xfrm>
              <a:off x="4831849" y="2808912"/>
              <a:ext cx="1619250" cy="447675"/>
            </a:xfrm>
            <a:custGeom>
              <a:avLst/>
              <a:gdLst>
                <a:gd name="connsiteX0" fmla="*/ 429760 w 1619250"/>
                <a:gd name="connsiteY0" fmla="*/ 432466 h 447675"/>
                <a:gd name="connsiteX1" fmla="*/ 254500 w 1619250"/>
                <a:gd name="connsiteY1" fmla="*/ 452469 h 447675"/>
                <a:gd name="connsiteX2" fmla="*/ 4945 w 1619250"/>
                <a:gd name="connsiteY2" fmla="*/ 414369 h 447675"/>
                <a:gd name="connsiteX3" fmla="*/ 182 w 1619250"/>
                <a:gd name="connsiteY3" fmla="*/ 393414 h 447675"/>
                <a:gd name="connsiteX4" fmla="*/ 24948 w 1619250"/>
                <a:gd name="connsiteY4" fmla="*/ 349599 h 447675"/>
                <a:gd name="connsiteX5" fmla="*/ 341178 w 1619250"/>
                <a:gd name="connsiteY5" fmla="*/ 255301 h 447675"/>
                <a:gd name="connsiteX6" fmla="*/ 402138 w 1619250"/>
                <a:gd name="connsiteY6" fmla="*/ 223869 h 447675"/>
                <a:gd name="connsiteX7" fmla="*/ 685983 w 1619250"/>
                <a:gd name="connsiteY7" fmla="*/ 39084 h 447675"/>
                <a:gd name="connsiteX8" fmla="*/ 867910 w 1619250"/>
                <a:gd name="connsiteY8" fmla="*/ 80994 h 447675"/>
                <a:gd name="connsiteX9" fmla="*/ 901248 w 1619250"/>
                <a:gd name="connsiteY9" fmla="*/ 70516 h 447675"/>
                <a:gd name="connsiteX10" fmla="*/ 952683 w 1619250"/>
                <a:gd name="connsiteY10" fmla="*/ 32416 h 447675"/>
                <a:gd name="connsiteX11" fmla="*/ 1202238 w 1619250"/>
                <a:gd name="connsiteY11" fmla="*/ 2889 h 447675"/>
                <a:gd name="connsiteX12" fmla="*/ 1256530 w 1619250"/>
                <a:gd name="connsiteY12" fmla="*/ 11461 h 447675"/>
                <a:gd name="connsiteX13" fmla="*/ 1295583 w 1619250"/>
                <a:gd name="connsiteY13" fmla="*/ 15271 h 447675"/>
                <a:gd name="connsiteX14" fmla="*/ 1315585 w 1619250"/>
                <a:gd name="connsiteY14" fmla="*/ 21939 h 447675"/>
                <a:gd name="connsiteX15" fmla="*/ 1405120 w 1619250"/>
                <a:gd name="connsiteY15" fmla="*/ 98139 h 447675"/>
                <a:gd name="connsiteX16" fmla="*/ 1495608 w 1619250"/>
                <a:gd name="connsiteY16" fmla="*/ 145764 h 447675"/>
                <a:gd name="connsiteX17" fmla="*/ 1593715 w 1619250"/>
                <a:gd name="connsiteY17" fmla="*/ 160051 h 447675"/>
                <a:gd name="connsiteX18" fmla="*/ 1626100 w 1619250"/>
                <a:gd name="connsiteY18" fmla="*/ 190532 h 447675"/>
                <a:gd name="connsiteX19" fmla="*/ 1602288 w 1619250"/>
                <a:gd name="connsiteY19" fmla="*/ 216249 h 447675"/>
                <a:gd name="connsiteX20" fmla="*/ 1417503 w 1619250"/>
                <a:gd name="connsiteY20" fmla="*/ 256254 h 447675"/>
                <a:gd name="connsiteX21" fmla="*/ 1333683 w 1619250"/>
                <a:gd name="connsiteY21" fmla="*/ 269589 h 447675"/>
                <a:gd name="connsiteX22" fmla="*/ 1298440 w 1619250"/>
                <a:gd name="connsiteY22" fmla="*/ 273399 h 447675"/>
                <a:gd name="connsiteX23" fmla="*/ 981258 w 1619250"/>
                <a:gd name="connsiteY23" fmla="*/ 315309 h 447675"/>
                <a:gd name="connsiteX24" fmla="*/ 914583 w 1619250"/>
                <a:gd name="connsiteY24" fmla="*/ 333407 h 447675"/>
                <a:gd name="connsiteX25" fmla="*/ 674553 w 1619250"/>
                <a:gd name="connsiteY25" fmla="*/ 397224 h 447675"/>
                <a:gd name="connsiteX26" fmla="*/ 469765 w 1619250"/>
                <a:gd name="connsiteY26" fmla="*/ 445801 h 447675"/>
                <a:gd name="connsiteX27" fmla="*/ 429760 w 1619250"/>
                <a:gd name="connsiteY27" fmla="*/ 432466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619250" h="447675">
                  <a:moveTo>
                    <a:pt x="429760" y="432466"/>
                  </a:moveTo>
                  <a:cubicBezTo>
                    <a:pt x="370705" y="432466"/>
                    <a:pt x="315460" y="456279"/>
                    <a:pt x="254500" y="452469"/>
                  </a:cubicBezTo>
                  <a:cubicBezTo>
                    <a:pt x="169727" y="446754"/>
                    <a:pt x="87813" y="428657"/>
                    <a:pt x="4945" y="414369"/>
                  </a:cubicBezTo>
                  <a:cubicBezTo>
                    <a:pt x="3040" y="407701"/>
                    <a:pt x="2088" y="400082"/>
                    <a:pt x="182" y="393414"/>
                  </a:cubicBezTo>
                  <a:cubicBezTo>
                    <a:pt x="-1722" y="373412"/>
                    <a:pt x="11613" y="361029"/>
                    <a:pt x="24948" y="349599"/>
                  </a:cubicBezTo>
                  <a:cubicBezTo>
                    <a:pt x="116388" y="272446"/>
                    <a:pt x="220210" y="232441"/>
                    <a:pt x="341178" y="255301"/>
                  </a:cubicBezTo>
                  <a:cubicBezTo>
                    <a:pt x="373563" y="261016"/>
                    <a:pt x="388803" y="255301"/>
                    <a:pt x="402138" y="223869"/>
                  </a:cubicBezTo>
                  <a:cubicBezTo>
                    <a:pt x="455478" y="100996"/>
                    <a:pt x="553585" y="41941"/>
                    <a:pt x="685983" y="39084"/>
                  </a:cubicBezTo>
                  <a:cubicBezTo>
                    <a:pt x="748848" y="44799"/>
                    <a:pt x="811713" y="51466"/>
                    <a:pt x="867910" y="80994"/>
                  </a:cubicBezTo>
                  <a:cubicBezTo>
                    <a:pt x="885055" y="89566"/>
                    <a:pt x="891723" y="84804"/>
                    <a:pt x="901248" y="70516"/>
                  </a:cubicBezTo>
                  <a:cubicBezTo>
                    <a:pt x="913630" y="52419"/>
                    <a:pt x="930775" y="38132"/>
                    <a:pt x="952683" y="32416"/>
                  </a:cubicBezTo>
                  <a:cubicBezTo>
                    <a:pt x="1033645" y="6699"/>
                    <a:pt x="1121275" y="32416"/>
                    <a:pt x="1202238" y="2889"/>
                  </a:cubicBezTo>
                  <a:cubicBezTo>
                    <a:pt x="1220335" y="-3779"/>
                    <a:pt x="1239385" y="1936"/>
                    <a:pt x="1256530" y="11461"/>
                  </a:cubicBezTo>
                  <a:cubicBezTo>
                    <a:pt x="1268913" y="18129"/>
                    <a:pt x="1281295" y="25749"/>
                    <a:pt x="1295583" y="15271"/>
                  </a:cubicBezTo>
                  <a:cubicBezTo>
                    <a:pt x="1302250" y="17176"/>
                    <a:pt x="1308918" y="20034"/>
                    <a:pt x="1315585" y="21939"/>
                  </a:cubicBezTo>
                  <a:cubicBezTo>
                    <a:pt x="1362258" y="27654"/>
                    <a:pt x="1385118" y="61944"/>
                    <a:pt x="1405120" y="98139"/>
                  </a:cubicBezTo>
                  <a:cubicBezTo>
                    <a:pt x="1425123" y="135287"/>
                    <a:pt x="1449888" y="155289"/>
                    <a:pt x="1495608" y="145764"/>
                  </a:cubicBezTo>
                  <a:cubicBezTo>
                    <a:pt x="1527993" y="138144"/>
                    <a:pt x="1561330" y="150526"/>
                    <a:pt x="1593715" y="160051"/>
                  </a:cubicBezTo>
                  <a:cubicBezTo>
                    <a:pt x="1608955" y="163862"/>
                    <a:pt x="1624195" y="170529"/>
                    <a:pt x="1626100" y="190532"/>
                  </a:cubicBezTo>
                  <a:cubicBezTo>
                    <a:pt x="1625148" y="205771"/>
                    <a:pt x="1614670" y="212439"/>
                    <a:pt x="1602288" y="216249"/>
                  </a:cubicBezTo>
                  <a:cubicBezTo>
                    <a:pt x="1542280" y="234346"/>
                    <a:pt x="1482273" y="258159"/>
                    <a:pt x="1417503" y="256254"/>
                  </a:cubicBezTo>
                  <a:cubicBezTo>
                    <a:pt x="1387975" y="255301"/>
                    <a:pt x="1362258" y="268637"/>
                    <a:pt x="1333683" y="269589"/>
                  </a:cubicBezTo>
                  <a:cubicBezTo>
                    <a:pt x="1321300" y="264826"/>
                    <a:pt x="1309870" y="269589"/>
                    <a:pt x="1298440" y="273399"/>
                  </a:cubicBezTo>
                  <a:cubicBezTo>
                    <a:pt x="1190808" y="271494"/>
                    <a:pt x="1086985" y="305784"/>
                    <a:pt x="981258" y="315309"/>
                  </a:cubicBezTo>
                  <a:cubicBezTo>
                    <a:pt x="958397" y="319119"/>
                    <a:pt x="938395" y="335312"/>
                    <a:pt x="914583" y="333407"/>
                  </a:cubicBezTo>
                  <a:cubicBezTo>
                    <a:pt x="831715" y="343884"/>
                    <a:pt x="754563" y="378174"/>
                    <a:pt x="674553" y="397224"/>
                  </a:cubicBezTo>
                  <a:cubicBezTo>
                    <a:pt x="606925" y="414369"/>
                    <a:pt x="543108" y="449612"/>
                    <a:pt x="469765" y="445801"/>
                  </a:cubicBezTo>
                  <a:cubicBezTo>
                    <a:pt x="456430" y="444849"/>
                    <a:pt x="445000" y="434371"/>
                    <a:pt x="429760" y="43246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5">
              <a:extLst>
                <a:ext uri="{FF2B5EF4-FFF2-40B4-BE49-F238E27FC236}">
                  <a16:creationId xmlns:a16="http://schemas.microsoft.com/office/drawing/2014/main" id="{B163C04C-D893-4BAF-892B-25AA5EA54520}"/>
                </a:ext>
              </a:extLst>
            </p:cNvPr>
            <p:cNvSpPr/>
            <p:nvPr/>
          </p:nvSpPr>
          <p:spPr>
            <a:xfrm>
              <a:off x="4719301" y="2717372"/>
              <a:ext cx="790575" cy="485775"/>
            </a:xfrm>
            <a:custGeom>
              <a:avLst/>
              <a:gdLst>
                <a:gd name="connsiteX0" fmla="*/ 799484 w 790575"/>
                <a:gd name="connsiteY0" fmla="*/ 130624 h 485775"/>
                <a:gd name="connsiteX1" fmla="*/ 694709 w 790575"/>
                <a:gd name="connsiteY1" fmla="*/ 159199 h 485775"/>
                <a:gd name="connsiteX2" fmla="*/ 516591 w 790575"/>
                <a:gd name="connsiteY2" fmla="*/ 342079 h 485775"/>
                <a:gd name="connsiteX3" fmla="*/ 479444 w 790575"/>
                <a:gd name="connsiteY3" fmla="*/ 365891 h 485775"/>
                <a:gd name="connsiteX4" fmla="*/ 113684 w 790575"/>
                <a:gd name="connsiteY4" fmla="*/ 485906 h 485775"/>
                <a:gd name="connsiteX5" fmla="*/ 23196 w 790575"/>
                <a:gd name="connsiteY5" fmla="*/ 412564 h 485775"/>
                <a:gd name="connsiteX6" fmla="*/ 77489 w 790575"/>
                <a:gd name="connsiteY6" fmla="*/ 87761 h 485775"/>
                <a:gd name="connsiteX7" fmla="*/ 345141 w 790575"/>
                <a:gd name="connsiteY7" fmla="*/ 10609 h 485775"/>
                <a:gd name="connsiteX8" fmla="*/ 510876 w 790575"/>
                <a:gd name="connsiteY8" fmla="*/ 67759 h 485775"/>
                <a:gd name="connsiteX9" fmla="*/ 799484 w 790575"/>
                <a:gd name="connsiteY9" fmla="*/ 130624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5" h="485775">
                  <a:moveTo>
                    <a:pt x="799484" y="130624"/>
                  </a:moveTo>
                  <a:cubicBezTo>
                    <a:pt x="765194" y="142054"/>
                    <a:pt x="728999" y="145864"/>
                    <a:pt x="694709" y="159199"/>
                  </a:cubicBezTo>
                  <a:cubicBezTo>
                    <a:pt x="607079" y="193489"/>
                    <a:pt x="545166" y="251591"/>
                    <a:pt x="516591" y="342079"/>
                  </a:cubicBezTo>
                  <a:cubicBezTo>
                    <a:pt x="509924" y="364939"/>
                    <a:pt x="505161" y="371606"/>
                    <a:pt x="479444" y="365891"/>
                  </a:cubicBezTo>
                  <a:cubicBezTo>
                    <a:pt x="333711" y="330649"/>
                    <a:pt x="213696" y="377321"/>
                    <a:pt x="113684" y="485906"/>
                  </a:cubicBezTo>
                  <a:cubicBezTo>
                    <a:pt x="66059" y="483049"/>
                    <a:pt x="38436" y="450664"/>
                    <a:pt x="23196" y="412564"/>
                  </a:cubicBezTo>
                  <a:cubicBezTo>
                    <a:pt x="-22524" y="294454"/>
                    <a:pt x="1289" y="181106"/>
                    <a:pt x="77489" y="87761"/>
                  </a:cubicBezTo>
                  <a:cubicBezTo>
                    <a:pt x="143211" y="6799"/>
                    <a:pt x="240366" y="-16061"/>
                    <a:pt x="345141" y="10609"/>
                  </a:cubicBezTo>
                  <a:cubicBezTo>
                    <a:pt x="402291" y="24896"/>
                    <a:pt x="455632" y="47756"/>
                    <a:pt x="510876" y="67759"/>
                  </a:cubicBezTo>
                  <a:cubicBezTo>
                    <a:pt x="603269" y="101096"/>
                    <a:pt x="700424" y="118241"/>
                    <a:pt x="799484" y="130624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6">
              <a:extLst>
                <a:ext uri="{FF2B5EF4-FFF2-40B4-BE49-F238E27FC236}">
                  <a16:creationId xmlns:a16="http://schemas.microsoft.com/office/drawing/2014/main" id="{AEE8E3A9-D30C-43EA-A716-5CFF95FC5B0A}"/>
                </a:ext>
              </a:extLst>
            </p:cNvPr>
            <p:cNvSpPr/>
            <p:nvPr/>
          </p:nvSpPr>
          <p:spPr>
            <a:xfrm>
              <a:off x="6144102" y="2557486"/>
              <a:ext cx="709135" cy="519139"/>
            </a:xfrm>
            <a:custGeom>
              <a:avLst/>
              <a:gdLst>
                <a:gd name="connsiteX0" fmla="*/ 0 w 714375"/>
                <a:gd name="connsiteY0" fmla="*/ 17145 h 523875"/>
                <a:gd name="connsiteX1" fmla="*/ 144780 w 714375"/>
                <a:gd name="connsiteY1" fmla="*/ 0 h 523875"/>
                <a:gd name="connsiteX2" fmla="*/ 612458 w 714375"/>
                <a:gd name="connsiteY2" fmla="*/ 389572 h 523875"/>
                <a:gd name="connsiteX3" fmla="*/ 714375 w 714375"/>
                <a:gd name="connsiteY3" fmla="*/ 461010 h 523875"/>
                <a:gd name="connsiteX4" fmla="*/ 654368 w 714375"/>
                <a:gd name="connsiteY4" fmla="*/ 478155 h 523875"/>
                <a:gd name="connsiteX5" fmla="*/ 495300 w 714375"/>
                <a:gd name="connsiteY5" fmla="*/ 516255 h 523875"/>
                <a:gd name="connsiteX6" fmla="*/ 401003 w 714375"/>
                <a:gd name="connsiteY6" fmla="*/ 507682 h 523875"/>
                <a:gd name="connsiteX7" fmla="*/ 332422 w 714375"/>
                <a:gd name="connsiteY7" fmla="*/ 450532 h 523875"/>
                <a:gd name="connsiteX8" fmla="*/ 359092 w 714375"/>
                <a:gd name="connsiteY8" fmla="*/ 410527 h 523875"/>
                <a:gd name="connsiteX9" fmla="*/ 413385 w 714375"/>
                <a:gd name="connsiteY9" fmla="*/ 345757 h 523875"/>
                <a:gd name="connsiteX10" fmla="*/ 331470 w 714375"/>
                <a:gd name="connsiteY10" fmla="*/ 232410 h 523875"/>
                <a:gd name="connsiteX11" fmla="*/ 216217 w 714375"/>
                <a:gd name="connsiteY11" fmla="*/ 256222 h 523875"/>
                <a:gd name="connsiteX12" fmla="*/ 161925 w 714375"/>
                <a:gd name="connsiteY12" fmla="*/ 255270 h 523875"/>
                <a:gd name="connsiteX13" fmla="*/ 112395 w 714375"/>
                <a:gd name="connsiteY13" fmla="*/ 218122 h 523875"/>
                <a:gd name="connsiteX14" fmla="*/ 0 w 714375"/>
                <a:gd name="connsiteY14" fmla="*/ 17145 h 523875"/>
                <a:gd name="connsiteX0" fmla="*/ 0 w 709135"/>
                <a:gd name="connsiteY0" fmla="*/ 30245 h 529619"/>
                <a:gd name="connsiteX1" fmla="*/ 139540 w 709135"/>
                <a:gd name="connsiteY1" fmla="*/ 0 h 529619"/>
                <a:gd name="connsiteX2" fmla="*/ 607218 w 709135"/>
                <a:gd name="connsiteY2" fmla="*/ 389572 h 529619"/>
                <a:gd name="connsiteX3" fmla="*/ 709135 w 709135"/>
                <a:gd name="connsiteY3" fmla="*/ 461010 h 529619"/>
                <a:gd name="connsiteX4" fmla="*/ 649128 w 709135"/>
                <a:gd name="connsiteY4" fmla="*/ 478155 h 529619"/>
                <a:gd name="connsiteX5" fmla="*/ 490060 w 709135"/>
                <a:gd name="connsiteY5" fmla="*/ 516255 h 529619"/>
                <a:gd name="connsiteX6" fmla="*/ 395763 w 709135"/>
                <a:gd name="connsiteY6" fmla="*/ 507682 h 529619"/>
                <a:gd name="connsiteX7" fmla="*/ 327182 w 709135"/>
                <a:gd name="connsiteY7" fmla="*/ 450532 h 529619"/>
                <a:gd name="connsiteX8" fmla="*/ 353852 w 709135"/>
                <a:gd name="connsiteY8" fmla="*/ 410527 h 529619"/>
                <a:gd name="connsiteX9" fmla="*/ 408145 w 709135"/>
                <a:gd name="connsiteY9" fmla="*/ 345757 h 529619"/>
                <a:gd name="connsiteX10" fmla="*/ 326230 w 709135"/>
                <a:gd name="connsiteY10" fmla="*/ 232410 h 529619"/>
                <a:gd name="connsiteX11" fmla="*/ 210977 w 709135"/>
                <a:gd name="connsiteY11" fmla="*/ 256222 h 529619"/>
                <a:gd name="connsiteX12" fmla="*/ 156685 w 709135"/>
                <a:gd name="connsiteY12" fmla="*/ 255270 h 529619"/>
                <a:gd name="connsiteX13" fmla="*/ 107155 w 709135"/>
                <a:gd name="connsiteY13" fmla="*/ 218122 h 529619"/>
                <a:gd name="connsiteX14" fmla="*/ 0 w 709135"/>
                <a:gd name="connsiteY14" fmla="*/ 30245 h 52961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408145 w 709135"/>
                <a:gd name="connsiteY9" fmla="*/ 335277 h 519139"/>
                <a:gd name="connsiteX10" fmla="*/ 326230 w 709135"/>
                <a:gd name="connsiteY10" fmla="*/ 221930 h 519139"/>
                <a:gd name="connsiteX11" fmla="*/ 210977 w 709135"/>
                <a:gd name="connsiteY11" fmla="*/ 245742 h 519139"/>
                <a:gd name="connsiteX12" fmla="*/ 156685 w 709135"/>
                <a:gd name="connsiteY12" fmla="*/ 244790 h 519139"/>
                <a:gd name="connsiteX13" fmla="*/ 107155 w 709135"/>
                <a:gd name="connsiteY13" fmla="*/ 207642 h 519139"/>
                <a:gd name="connsiteX14" fmla="*/ 0 w 709135"/>
                <a:gd name="connsiteY14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326230 w 709135"/>
                <a:gd name="connsiteY9" fmla="*/ 221930 h 519139"/>
                <a:gd name="connsiteX10" fmla="*/ 210977 w 709135"/>
                <a:gd name="connsiteY10" fmla="*/ 245742 h 519139"/>
                <a:gd name="connsiteX11" fmla="*/ 156685 w 709135"/>
                <a:gd name="connsiteY11" fmla="*/ 244790 h 519139"/>
                <a:gd name="connsiteX12" fmla="*/ 107155 w 709135"/>
                <a:gd name="connsiteY12" fmla="*/ 207642 h 519139"/>
                <a:gd name="connsiteX13" fmla="*/ 0 w 709135"/>
                <a:gd name="connsiteY13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210977 w 709135"/>
                <a:gd name="connsiteY9" fmla="*/ 245742 h 519139"/>
                <a:gd name="connsiteX10" fmla="*/ 156685 w 709135"/>
                <a:gd name="connsiteY10" fmla="*/ 244790 h 519139"/>
                <a:gd name="connsiteX11" fmla="*/ 107155 w 709135"/>
                <a:gd name="connsiteY11" fmla="*/ 207642 h 519139"/>
                <a:gd name="connsiteX12" fmla="*/ 0 w 709135"/>
                <a:gd name="connsiteY12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156685 w 709135"/>
                <a:gd name="connsiteY9" fmla="*/ 244790 h 519139"/>
                <a:gd name="connsiteX10" fmla="*/ 107155 w 709135"/>
                <a:gd name="connsiteY10" fmla="*/ 207642 h 519139"/>
                <a:gd name="connsiteX11" fmla="*/ 0 w 709135"/>
                <a:gd name="connsiteY11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107155 w 709135"/>
                <a:gd name="connsiteY9" fmla="*/ 207642 h 519139"/>
                <a:gd name="connsiteX10" fmla="*/ 0 w 709135"/>
                <a:gd name="connsiteY10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107155 w 709135"/>
                <a:gd name="connsiteY8" fmla="*/ 207642 h 519139"/>
                <a:gd name="connsiteX9" fmla="*/ 0 w 709135"/>
                <a:gd name="connsiteY9" fmla="*/ 19765 h 51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9135" h="519139">
                  <a:moveTo>
                    <a:pt x="0" y="19765"/>
                  </a:moveTo>
                  <a:cubicBezTo>
                    <a:pt x="47625" y="9287"/>
                    <a:pt x="109304" y="0"/>
                    <a:pt x="157881" y="0"/>
                  </a:cubicBezTo>
                  <a:cubicBezTo>
                    <a:pt x="364573" y="69532"/>
                    <a:pt x="496727" y="197165"/>
                    <a:pt x="607218" y="379092"/>
                  </a:cubicBezTo>
                  <a:cubicBezTo>
                    <a:pt x="632935" y="421002"/>
                    <a:pt x="656748" y="453387"/>
                    <a:pt x="709135" y="450530"/>
                  </a:cubicBezTo>
                  <a:cubicBezTo>
                    <a:pt x="694848" y="474342"/>
                    <a:pt x="670082" y="468627"/>
                    <a:pt x="649128" y="467675"/>
                  </a:cubicBezTo>
                  <a:cubicBezTo>
                    <a:pt x="591978" y="464817"/>
                    <a:pt x="539590" y="479105"/>
                    <a:pt x="490060" y="505775"/>
                  </a:cubicBezTo>
                  <a:cubicBezTo>
                    <a:pt x="454818" y="524825"/>
                    <a:pt x="425290" y="524825"/>
                    <a:pt x="395763" y="497202"/>
                  </a:cubicBezTo>
                  <a:cubicBezTo>
                    <a:pt x="373855" y="477200"/>
                    <a:pt x="343375" y="467675"/>
                    <a:pt x="327182" y="440052"/>
                  </a:cubicBezTo>
                  <a:cubicBezTo>
                    <a:pt x="279081" y="391792"/>
                    <a:pt x="161685" y="277690"/>
                    <a:pt x="107155" y="207642"/>
                  </a:cubicBezTo>
                  <a:cubicBezTo>
                    <a:pt x="82390" y="135252"/>
                    <a:pt x="52388" y="78820"/>
                    <a:pt x="0" y="19765"/>
                  </a:cubicBezTo>
                  <a:close/>
                </a:path>
              </a:pathLst>
            </a:custGeom>
            <a:solidFill>
              <a:srgbClr val="8DC0C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7">
              <a:extLst>
                <a:ext uri="{FF2B5EF4-FFF2-40B4-BE49-F238E27FC236}">
                  <a16:creationId xmlns:a16="http://schemas.microsoft.com/office/drawing/2014/main" id="{5B084CD6-6883-4058-A736-6A489FDF2E73}"/>
                </a:ext>
              </a:extLst>
            </p:cNvPr>
            <p:cNvSpPr/>
            <p:nvPr/>
          </p:nvSpPr>
          <p:spPr>
            <a:xfrm>
              <a:off x="6150292" y="2767396"/>
              <a:ext cx="428625" cy="228600"/>
            </a:xfrm>
            <a:custGeom>
              <a:avLst/>
              <a:gdLst>
                <a:gd name="connsiteX0" fmla="*/ 151448 w 428625"/>
                <a:gd name="connsiteY0" fmla="*/ 36785 h 228600"/>
                <a:gd name="connsiteX1" fmla="*/ 299085 w 428625"/>
                <a:gd name="connsiteY1" fmla="*/ 5352 h 228600"/>
                <a:gd name="connsiteX2" fmla="*/ 419100 w 428625"/>
                <a:gd name="connsiteY2" fmla="*/ 38690 h 228600"/>
                <a:gd name="connsiteX3" fmla="*/ 398145 w 428625"/>
                <a:gd name="connsiteY3" fmla="*/ 162515 h 228600"/>
                <a:gd name="connsiteX4" fmla="*/ 322898 w 428625"/>
                <a:gd name="connsiteY4" fmla="*/ 227285 h 228600"/>
                <a:gd name="connsiteX5" fmla="*/ 304800 w 428625"/>
                <a:gd name="connsiteY5" fmla="*/ 228237 h 228600"/>
                <a:gd name="connsiteX6" fmla="*/ 144780 w 428625"/>
                <a:gd name="connsiteY6" fmla="*/ 206330 h 228600"/>
                <a:gd name="connsiteX7" fmla="*/ 100013 w 428625"/>
                <a:gd name="connsiteY7" fmla="*/ 185375 h 228600"/>
                <a:gd name="connsiteX8" fmla="*/ 0 w 428625"/>
                <a:gd name="connsiteY8" fmla="*/ 66312 h 228600"/>
                <a:gd name="connsiteX9" fmla="*/ 151448 w 428625"/>
                <a:gd name="connsiteY9" fmla="*/ 3678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8625" h="228600">
                  <a:moveTo>
                    <a:pt x="151448" y="36785"/>
                  </a:moveTo>
                  <a:cubicBezTo>
                    <a:pt x="200978" y="26307"/>
                    <a:pt x="250508" y="15830"/>
                    <a:pt x="299085" y="5352"/>
                  </a:cubicBezTo>
                  <a:cubicBezTo>
                    <a:pt x="344805" y="-5125"/>
                    <a:pt x="393383" y="-3220"/>
                    <a:pt x="419100" y="38690"/>
                  </a:cubicBezTo>
                  <a:cubicBezTo>
                    <a:pt x="444817" y="80600"/>
                    <a:pt x="422910" y="123462"/>
                    <a:pt x="398145" y="162515"/>
                  </a:cubicBezTo>
                  <a:cubicBezTo>
                    <a:pt x="379095" y="191090"/>
                    <a:pt x="347663" y="204425"/>
                    <a:pt x="322898" y="227285"/>
                  </a:cubicBezTo>
                  <a:cubicBezTo>
                    <a:pt x="317183" y="233000"/>
                    <a:pt x="310515" y="233952"/>
                    <a:pt x="304800" y="228237"/>
                  </a:cubicBezTo>
                  <a:cubicBezTo>
                    <a:pt x="254317" y="200615"/>
                    <a:pt x="200025" y="197757"/>
                    <a:pt x="144780" y="206330"/>
                  </a:cubicBezTo>
                  <a:cubicBezTo>
                    <a:pt x="122873" y="209187"/>
                    <a:pt x="108585" y="207282"/>
                    <a:pt x="100013" y="185375"/>
                  </a:cubicBezTo>
                  <a:cubicBezTo>
                    <a:pt x="79058" y="134892"/>
                    <a:pt x="45720" y="94887"/>
                    <a:pt x="0" y="66312"/>
                  </a:cubicBezTo>
                  <a:cubicBezTo>
                    <a:pt x="48578" y="50120"/>
                    <a:pt x="101917" y="54882"/>
                    <a:pt x="151448" y="36785"/>
                  </a:cubicBezTo>
                  <a:close/>
                </a:path>
              </a:pathLst>
            </a:custGeom>
            <a:solidFill>
              <a:srgbClr val="FDFD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8">
              <a:extLst>
                <a:ext uri="{FF2B5EF4-FFF2-40B4-BE49-F238E27FC236}">
                  <a16:creationId xmlns:a16="http://schemas.microsoft.com/office/drawing/2014/main" id="{605B9C9A-AB7C-4B62-8CBF-8EF0C4F7890A}"/>
                </a:ext>
              </a:extLst>
            </p:cNvPr>
            <p:cNvSpPr/>
            <p:nvPr/>
          </p:nvSpPr>
          <p:spPr>
            <a:xfrm>
              <a:off x="5022596" y="1515449"/>
              <a:ext cx="1623710" cy="776288"/>
            </a:xfrm>
            <a:custGeom>
              <a:avLst/>
              <a:gdLst>
                <a:gd name="connsiteX0" fmla="*/ 1619826 w 1619250"/>
                <a:gd name="connsiteY0" fmla="*/ 104775 h 771525"/>
                <a:gd name="connsiteX1" fmla="*/ 1613159 w 1619250"/>
                <a:gd name="connsiteY1" fmla="*/ 0 h 771525"/>
                <a:gd name="connsiteX2" fmla="*/ 1530291 w 1619250"/>
                <a:gd name="connsiteY2" fmla="*/ 74295 h 771525"/>
                <a:gd name="connsiteX3" fmla="*/ 796866 w 1619250"/>
                <a:gd name="connsiteY3" fmla="*/ 163830 h 771525"/>
                <a:gd name="connsiteX4" fmla="*/ 76776 w 1619250"/>
                <a:gd name="connsiteY4" fmla="*/ 67628 h 771525"/>
                <a:gd name="connsiteX5" fmla="*/ 10101 w 1619250"/>
                <a:gd name="connsiteY5" fmla="*/ 11430 h 771525"/>
                <a:gd name="connsiteX6" fmla="*/ 2481 w 1619250"/>
                <a:gd name="connsiteY6" fmla="*/ 551498 h 771525"/>
                <a:gd name="connsiteX7" fmla="*/ 41534 w 1619250"/>
                <a:gd name="connsiteY7" fmla="*/ 621983 h 771525"/>
                <a:gd name="connsiteX8" fmla="*/ 102494 w 1619250"/>
                <a:gd name="connsiteY8" fmla="*/ 649605 h 771525"/>
                <a:gd name="connsiteX9" fmla="*/ 102494 w 1619250"/>
                <a:gd name="connsiteY9" fmla="*/ 649605 h 771525"/>
                <a:gd name="connsiteX10" fmla="*/ 102494 w 1619250"/>
                <a:gd name="connsiteY10" fmla="*/ 649605 h 771525"/>
                <a:gd name="connsiteX11" fmla="*/ 200601 w 1619250"/>
                <a:gd name="connsiteY11" fmla="*/ 685800 h 771525"/>
                <a:gd name="connsiteX12" fmla="*/ 824489 w 1619250"/>
                <a:gd name="connsiteY12" fmla="*/ 776288 h 771525"/>
                <a:gd name="connsiteX13" fmla="*/ 1400751 w 1619250"/>
                <a:gd name="connsiteY13" fmla="*/ 704850 h 771525"/>
                <a:gd name="connsiteX14" fmla="*/ 1589346 w 1619250"/>
                <a:gd name="connsiteY14" fmla="*/ 609600 h 771525"/>
                <a:gd name="connsiteX15" fmla="*/ 1619826 w 1619250"/>
                <a:gd name="connsiteY15" fmla="*/ 532448 h 771525"/>
                <a:gd name="connsiteX16" fmla="*/ 1619826 w 1619250"/>
                <a:gd name="connsiteY16" fmla="*/ 104775 h 771525"/>
                <a:gd name="connsiteX0" fmla="*/ 1622043 w 1623710"/>
                <a:gd name="connsiteY0" fmla="*/ 104775 h 776288"/>
                <a:gd name="connsiteX1" fmla="*/ 1615376 w 1623710"/>
                <a:gd name="connsiteY1" fmla="*/ 0 h 776288"/>
                <a:gd name="connsiteX2" fmla="*/ 1532508 w 1623710"/>
                <a:gd name="connsiteY2" fmla="*/ 74295 h 776288"/>
                <a:gd name="connsiteX3" fmla="*/ 799083 w 1623710"/>
                <a:gd name="connsiteY3" fmla="*/ 163830 h 776288"/>
                <a:gd name="connsiteX4" fmla="*/ 78993 w 1623710"/>
                <a:gd name="connsiteY4" fmla="*/ 67628 h 776288"/>
                <a:gd name="connsiteX5" fmla="*/ 8981 w 1623710"/>
                <a:gd name="connsiteY5" fmla="*/ 8093 h 776288"/>
                <a:gd name="connsiteX6" fmla="*/ 4698 w 1623710"/>
                <a:gd name="connsiteY6" fmla="*/ 551498 h 776288"/>
                <a:gd name="connsiteX7" fmla="*/ 43751 w 1623710"/>
                <a:gd name="connsiteY7" fmla="*/ 621983 h 776288"/>
                <a:gd name="connsiteX8" fmla="*/ 104711 w 1623710"/>
                <a:gd name="connsiteY8" fmla="*/ 649605 h 776288"/>
                <a:gd name="connsiteX9" fmla="*/ 104711 w 1623710"/>
                <a:gd name="connsiteY9" fmla="*/ 649605 h 776288"/>
                <a:gd name="connsiteX10" fmla="*/ 104711 w 1623710"/>
                <a:gd name="connsiteY10" fmla="*/ 649605 h 776288"/>
                <a:gd name="connsiteX11" fmla="*/ 202818 w 1623710"/>
                <a:gd name="connsiteY11" fmla="*/ 685800 h 776288"/>
                <a:gd name="connsiteX12" fmla="*/ 826706 w 1623710"/>
                <a:gd name="connsiteY12" fmla="*/ 776288 h 776288"/>
                <a:gd name="connsiteX13" fmla="*/ 1402968 w 1623710"/>
                <a:gd name="connsiteY13" fmla="*/ 704850 h 776288"/>
                <a:gd name="connsiteX14" fmla="*/ 1591563 w 1623710"/>
                <a:gd name="connsiteY14" fmla="*/ 609600 h 776288"/>
                <a:gd name="connsiteX15" fmla="*/ 1622043 w 1623710"/>
                <a:gd name="connsiteY15" fmla="*/ 532448 h 776288"/>
                <a:gd name="connsiteX16" fmla="*/ 1622043 w 1623710"/>
                <a:gd name="connsiteY16" fmla="*/ 104775 h 776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23710" h="776288">
                  <a:moveTo>
                    <a:pt x="1622043" y="104775"/>
                  </a:moveTo>
                  <a:cubicBezTo>
                    <a:pt x="1622043" y="77153"/>
                    <a:pt x="1628711" y="27623"/>
                    <a:pt x="1615376" y="0"/>
                  </a:cubicBezTo>
                  <a:cubicBezTo>
                    <a:pt x="1602993" y="20955"/>
                    <a:pt x="1573466" y="60007"/>
                    <a:pt x="1532508" y="74295"/>
                  </a:cubicBezTo>
                  <a:cubicBezTo>
                    <a:pt x="1414398" y="119063"/>
                    <a:pt x="1213421" y="156210"/>
                    <a:pt x="799083" y="163830"/>
                  </a:cubicBezTo>
                  <a:cubicBezTo>
                    <a:pt x="359981" y="172403"/>
                    <a:pt x="89471" y="74295"/>
                    <a:pt x="78993" y="67628"/>
                  </a:cubicBezTo>
                  <a:cubicBezTo>
                    <a:pt x="51371" y="55245"/>
                    <a:pt x="26126" y="32858"/>
                    <a:pt x="8981" y="8093"/>
                  </a:cubicBezTo>
                  <a:cubicBezTo>
                    <a:pt x="-10069" y="188116"/>
                    <a:pt x="7556" y="371475"/>
                    <a:pt x="4698" y="551498"/>
                  </a:cubicBezTo>
                  <a:cubicBezTo>
                    <a:pt x="4698" y="576263"/>
                    <a:pt x="12318" y="608648"/>
                    <a:pt x="43751" y="621983"/>
                  </a:cubicBezTo>
                  <a:cubicBezTo>
                    <a:pt x="69468" y="637223"/>
                    <a:pt x="82803" y="643890"/>
                    <a:pt x="104711" y="649605"/>
                  </a:cubicBezTo>
                  <a:lnTo>
                    <a:pt x="104711" y="649605"/>
                  </a:lnTo>
                  <a:lnTo>
                    <a:pt x="104711" y="649605"/>
                  </a:lnTo>
                  <a:cubicBezTo>
                    <a:pt x="111378" y="653415"/>
                    <a:pt x="202818" y="685800"/>
                    <a:pt x="202818" y="685800"/>
                  </a:cubicBezTo>
                  <a:cubicBezTo>
                    <a:pt x="246633" y="698183"/>
                    <a:pt x="593343" y="776288"/>
                    <a:pt x="826706" y="776288"/>
                  </a:cubicBezTo>
                  <a:cubicBezTo>
                    <a:pt x="1066736" y="776288"/>
                    <a:pt x="1227708" y="749618"/>
                    <a:pt x="1402968" y="704850"/>
                  </a:cubicBezTo>
                  <a:cubicBezTo>
                    <a:pt x="1473453" y="686753"/>
                    <a:pt x="1554416" y="657225"/>
                    <a:pt x="1591563" y="609600"/>
                  </a:cubicBezTo>
                  <a:cubicBezTo>
                    <a:pt x="1609661" y="586740"/>
                    <a:pt x="1622043" y="563880"/>
                    <a:pt x="1622043" y="532448"/>
                  </a:cubicBezTo>
                  <a:cubicBezTo>
                    <a:pt x="1621091" y="390525"/>
                    <a:pt x="1622996" y="247650"/>
                    <a:pt x="1622043" y="104775"/>
                  </a:cubicBezTo>
                  <a:close/>
                </a:path>
              </a:pathLst>
            </a:custGeom>
            <a:solidFill>
              <a:srgbClr val="BCC7D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9">
              <a:extLst>
                <a:ext uri="{FF2B5EF4-FFF2-40B4-BE49-F238E27FC236}">
                  <a16:creationId xmlns:a16="http://schemas.microsoft.com/office/drawing/2014/main" id="{703F58B2-4FBA-4B16-B345-1FAC6DA524F7}"/>
                </a:ext>
              </a:extLst>
            </p:cNvPr>
            <p:cNvSpPr/>
            <p:nvPr/>
          </p:nvSpPr>
          <p:spPr>
            <a:xfrm>
              <a:off x="5067300" y="1529736"/>
              <a:ext cx="1564005" cy="761047"/>
            </a:xfrm>
            <a:custGeom>
              <a:avLst/>
              <a:gdLst>
                <a:gd name="connsiteX0" fmla="*/ 677227 w 1564005"/>
                <a:gd name="connsiteY0" fmla="*/ 148590 h 761047"/>
                <a:gd name="connsiteX1" fmla="*/ 721042 w 1564005"/>
                <a:gd name="connsiteY1" fmla="*/ 148590 h 761047"/>
                <a:gd name="connsiteX2" fmla="*/ 721042 w 1564005"/>
                <a:gd name="connsiteY2" fmla="*/ 760095 h 761047"/>
                <a:gd name="connsiteX3" fmla="*/ 677227 w 1564005"/>
                <a:gd name="connsiteY3" fmla="*/ 757238 h 761047"/>
                <a:gd name="connsiteX4" fmla="*/ 592454 w 1564005"/>
                <a:gd name="connsiteY4" fmla="*/ 147637 h 761047"/>
                <a:gd name="connsiteX5" fmla="*/ 636269 w 1564005"/>
                <a:gd name="connsiteY5" fmla="*/ 148590 h 761047"/>
                <a:gd name="connsiteX6" fmla="*/ 636269 w 1564005"/>
                <a:gd name="connsiteY6" fmla="*/ 754380 h 761047"/>
                <a:gd name="connsiteX7" fmla="*/ 592454 w 1564005"/>
                <a:gd name="connsiteY7" fmla="*/ 749617 h 761047"/>
                <a:gd name="connsiteX8" fmla="*/ 843915 w 1564005"/>
                <a:gd name="connsiteY8" fmla="*/ 146685 h 761047"/>
                <a:gd name="connsiteX9" fmla="*/ 887730 w 1564005"/>
                <a:gd name="connsiteY9" fmla="*/ 147637 h 761047"/>
                <a:gd name="connsiteX10" fmla="*/ 887730 w 1564005"/>
                <a:gd name="connsiteY10" fmla="*/ 761047 h 761047"/>
                <a:gd name="connsiteX11" fmla="*/ 875347 w 1564005"/>
                <a:gd name="connsiteY11" fmla="*/ 761047 h 761047"/>
                <a:gd name="connsiteX12" fmla="*/ 843915 w 1564005"/>
                <a:gd name="connsiteY12" fmla="*/ 761047 h 761047"/>
                <a:gd name="connsiteX13" fmla="*/ 804862 w 1564005"/>
                <a:gd name="connsiteY13" fmla="*/ 146685 h 761047"/>
                <a:gd name="connsiteX14" fmla="*/ 804862 w 1564005"/>
                <a:gd name="connsiteY14" fmla="*/ 761047 h 761047"/>
                <a:gd name="connsiteX15" fmla="*/ 773430 w 1564005"/>
                <a:gd name="connsiteY15" fmla="*/ 761047 h 761047"/>
                <a:gd name="connsiteX16" fmla="*/ 761047 w 1564005"/>
                <a:gd name="connsiteY16" fmla="*/ 761047 h 761047"/>
                <a:gd name="connsiteX17" fmla="*/ 761047 w 1564005"/>
                <a:gd name="connsiteY17" fmla="*/ 147637 h 761047"/>
                <a:gd name="connsiteX18" fmla="*/ 804862 w 1564005"/>
                <a:gd name="connsiteY18" fmla="*/ 146685 h 761047"/>
                <a:gd name="connsiteX19" fmla="*/ 928687 w 1564005"/>
                <a:gd name="connsiteY19" fmla="*/ 145732 h 761047"/>
                <a:gd name="connsiteX20" fmla="*/ 972502 w 1564005"/>
                <a:gd name="connsiteY20" fmla="*/ 145732 h 761047"/>
                <a:gd name="connsiteX21" fmla="*/ 972502 w 1564005"/>
                <a:gd name="connsiteY21" fmla="*/ 753427 h 761047"/>
                <a:gd name="connsiteX22" fmla="*/ 928687 w 1564005"/>
                <a:gd name="connsiteY22" fmla="*/ 756285 h 761047"/>
                <a:gd name="connsiteX23" fmla="*/ 507682 w 1564005"/>
                <a:gd name="connsiteY23" fmla="*/ 140018 h 761047"/>
                <a:gd name="connsiteX24" fmla="*/ 551497 w 1564005"/>
                <a:gd name="connsiteY24" fmla="*/ 142875 h 761047"/>
                <a:gd name="connsiteX25" fmla="*/ 551497 w 1564005"/>
                <a:gd name="connsiteY25" fmla="*/ 742951 h 761047"/>
                <a:gd name="connsiteX26" fmla="*/ 507682 w 1564005"/>
                <a:gd name="connsiteY26" fmla="*/ 737236 h 761047"/>
                <a:gd name="connsiteX27" fmla="*/ 1057274 w 1564005"/>
                <a:gd name="connsiteY27" fmla="*/ 134303 h 761047"/>
                <a:gd name="connsiteX28" fmla="*/ 1057274 w 1564005"/>
                <a:gd name="connsiteY28" fmla="*/ 745808 h 761047"/>
                <a:gd name="connsiteX29" fmla="*/ 1013459 w 1564005"/>
                <a:gd name="connsiteY29" fmla="*/ 750571 h 761047"/>
                <a:gd name="connsiteX30" fmla="*/ 1013459 w 1564005"/>
                <a:gd name="connsiteY30" fmla="*/ 135255 h 761047"/>
                <a:gd name="connsiteX31" fmla="*/ 1057274 w 1564005"/>
                <a:gd name="connsiteY31" fmla="*/ 134303 h 761047"/>
                <a:gd name="connsiteX32" fmla="*/ 422910 w 1564005"/>
                <a:gd name="connsiteY32" fmla="*/ 133350 h 761047"/>
                <a:gd name="connsiteX33" fmla="*/ 466725 w 1564005"/>
                <a:gd name="connsiteY33" fmla="*/ 137160 h 761047"/>
                <a:gd name="connsiteX34" fmla="*/ 466725 w 1564005"/>
                <a:gd name="connsiteY34" fmla="*/ 730568 h 761047"/>
                <a:gd name="connsiteX35" fmla="*/ 422910 w 1564005"/>
                <a:gd name="connsiteY35" fmla="*/ 723900 h 761047"/>
                <a:gd name="connsiteX36" fmla="*/ 1141094 w 1564005"/>
                <a:gd name="connsiteY36" fmla="*/ 129540 h 761047"/>
                <a:gd name="connsiteX37" fmla="*/ 1141094 w 1564005"/>
                <a:gd name="connsiteY37" fmla="*/ 735330 h 761047"/>
                <a:gd name="connsiteX38" fmla="*/ 1097279 w 1564005"/>
                <a:gd name="connsiteY38" fmla="*/ 741045 h 761047"/>
                <a:gd name="connsiteX39" fmla="*/ 1097279 w 1564005"/>
                <a:gd name="connsiteY39" fmla="*/ 132397 h 761047"/>
                <a:gd name="connsiteX40" fmla="*/ 1141094 w 1564005"/>
                <a:gd name="connsiteY40" fmla="*/ 129540 h 761047"/>
                <a:gd name="connsiteX41" fmla="*/ 1225867 w 1564005"/>
                <a:gd name="connsiteY41" fmla="*/ 123825 h 761047"/>
                <a:gd name="connsiteX42" fmla="*/ 1225867 w 1564005"/>
                <a:gd name="connsiteY42" fmla="*/ 723900 h 761047"/>
                <a:gd name="connsiteX43" fmla="*/ 1182052 w 1564005"/>
                <a:gd name="connsiteY43" fmla="*/ 730568 h 761047"/>
                <a:gd name="connsiteX44" fmla="*/ 1182052 w 1564005"/>
                <a:gd name="connsiteY44" fmla="*/ 127635 h 761047"/>
                <a:gd name="connsiteX45" fmla="*/ 1225867 w 1564005"/>
                <a:gd name="connsiteY45" fmla="*/ 123825 h 761047"/>
                <a:gd name="connsiteX46" fmla="*/ 338137 w 1564005"/>
                <a:gd name="connsiteY46" fmla="*/ 122873 h 761047"/>
                <a:gd name="connsiteX47" fmla="*/ 381952 w 1564005"/>
                <a:gd name="connsiteY47" fmla="*/ 128588 h 761047"/>
                <a:gd name="connsiteX48" fmla="*/ 381952 w 1564005"/>
                <a:gd name="connsiteY48" fmla="*/ 717233 h 761047"/>
                <a:gd name="connsiteX49" fmla="*/ 338137 w 1564005"/>
                <a:gd name="connsiteY49" fmla="*/ 709613 h 761047"/>
                <a:gd name="connsiteX50" fmla="*/ 253364 w 1564005"/>
                <a:gd name="connsiteY50" fmla="*/ 109537 h 761047"/>
                <a:gd name="connsiteX51" fmla="*/ 297179 w 1564005"/>
                <a:gd name="connsiteY51" fmla="*/ 117157 h 761047"/>
                <a:gd name="connsiteX52" fmla="*/ 297179 w 1564005"/>
                <a:gd name="connsiteY52" fmla="*/ 701040 h 761047"/>
                <a:gd name="connsiteX53" fmla="*/ 253364 w 1564005"/>
                <a:gd name="connsiteY53" fmla="*/ 692467 h 761047"/>
                <a:gd name="connsiteX54" fmla="*/ 1310640 w 1564005"/>
                <a:gd name="connsiteY54" fmla="*/ 108585 h 761047"/>
                <a:gd name="connsiteX55" fmla="*/ 1310640 w 1564005"/>
                <a:gd name="connsiteY55" fmla="*/ 704850 h 761047"/>
                <a:gd name="connsiteX56" fmla="*/ 1266825 w 1564005"/>
                <a:gd name="connsiteY56" fmla="*/ 712470 h 761047"/>
                <a:gd name="connsiteX57" fmla="*/ 1266825 w 1564005"/>
                <a:gd name="connsiteY57" fmla="*/ 114300 h 761047"/>
                <a:gd name="connsiteX58" fmla="*/ 1310640 w 1564005"/>
                <a:gd name="connsiteY58" fmla="*/ 108585 h 761047"/>
                <a:gd name="connsiteX59" fmla="*/ 169545 w 1564005"/>
                <a:gd name="connsiteY59" fmla="*/ 92393 h 761047"/>
                <a:gd name="connsiteX60" fmla="*/ 213360 w 1564005"/>
                <a:gd name="connsiteY60" fmla="*/ 101918 h 761047"/>
                <a:gd name="connsiteX61" fmla="*/ 213360 w 1564005"/>
                <a:gd name="connsiteY61" fmla="*/ 683896 h 761047"/>
                <a:gd name="connsiteX62" fmla="*/ 169545 w 1564005"/>
                <a:gd name="connsiteY62" fmla="*/ 673418 h 761047"/>
                <a:gd name="connsiteX63" fmla="*/ 1395412 w 1564005"/>
                <a:gd name="connsiteY63" fmla="*/ 89535 h 761047"/>
                <a:gd name="connsiteX64" fmla="*/ 1395412 w 1564005"/>
                <a:gd name="connsiteY64" fmla="*/ 681990 h 761047"/>
                <a:gd name="connsiteX65" fmla="*/ 1351597 w 1564005"/>
                <a:gd name="connsiteY65" fmla="*/ 690563 h 761047"/>
                <a:gd name="connsiteX66" fmla="*/ 1351597 w 1564005"/>
                <a:gd name="connsiteY66" fmla="*/ 97155 h 761047"/>
                <a:gd name="connsiteX67" fmla="*/ 1395412 w 1564005"/>
                <a:gd name="connsiteY67" fmla="*/ 89535 h 761047"/>
                <a:gd name="connsiteX68" fmla="*/ 84772 w 1564005"/>
                <a:gd name="connsiteY68" fmla="*/ 71437 h 761047"/>
                <a:gd name="connsiteX69" fmla="*/ 128587 w 1564005"/>
                <a:gd name="connsiteY69" fmla="*/ 82867 h 761047"/>
                <a:gd name="connsiteX70" fmla="*/ 128587 w 1564005"/>
                <a:gd name="connsiteY70" fmla="*/ 661035 h 761047"/>
                <a:gd name="connsiteX71" fmla="*/ 84772 w 1564005"/>
                <a:gd name="connsiteY71" fmla="*/ 644842 h 761047"/>
                <a:gd name="connsiteX72" fmla="*/ 1480185 w 1564005"/>
                <a:gd name="connsiteY72" fmla="*/ 65723 h 761047"/>
                <a:gd name="connsiteX73" fmla="*/ 1480185 w 1564005"/>
                <a:gd name="connsiteY73" fmla="*/ 646748 h 761047"/>
                <a:gd name="connsiteX74" fmla="*/ 1436370 w 1564005"/>
                <a:gd name="connsiteY74" fmla="*/ 666751 h 761047"/>
                <a:gd name="connsiteX75" fmla="*/ 1436370 w 1564005"/>
                <a:gd name="connsiteY75" fmla="*/ 75248 h 761047"/>
                <a:gd name="connsiteX76" fmla="*/ 1480185 w 1564005"/>
                <a:gd name="connsiteY76" fmla="*/ 65723 h 761047"/>
                <a:gd name="connsiteX77" fmla="*/ 0 w 1564005"/>
                <a:gd name="connsiteY77" fmla="*/ 36195 h 761047"/>
                <a:gd name="connsiteX78" fmla="*/ 25718 w 1564005"/>
                <a:gd name="connsiteY78" fmla="*/ 51435 h 761047"/>
                <a:gd name="connsiteX79" fmla="*/ 43815 w 1564005"/>
                <a:gd name="connsiteY79" fmla="*/ 58103 h 761047"/>
                <a:gd name="connsiteX80" fmla="*/ 43815 w 1564005"/>
                <a:gd name="connsiteY80" fmla="*/ 629603 h 761047"/>
                <a:gd name="connsiteX81" fmla="*/ 0 w 1564005"/>
                <a:gd name="connsiteY81" fmla="*/ 609600 h 761047"/>
                <a:gd name="connsiteX82" fmla="*/ 1564005 w 1564005"/>
                <a:gd name="connsiteY82" fmla="*/ 0 h 761047"/>
                <a:gd name="connsiteX83" fmla="*/ 1564005 w 1564005"/>
                <a:gd name="connsiteY83" fmla="*/ 574358 h 761047"/>
                <a:gd name="connsiteX84" fmla="*/ 1520190 w 1564005"/>
                <a:gd name="connsiteY84" fmla="*/ 619125 h 761047"/>
                <a:gd name="connsiteX85" fmla="*/ 1520190 w 1564005"/>
                <a:gd name="connsiteY85" fmla="*/ 40957 h 761047"/>
                <a:gd name="connsiteX86" fmla="*/ 1564005 w 1564005"/>
                <a:gd name="connsiteY86" fmla="*/ 0 h 76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564005" h="761047">
                  <a:moveTo>
                    <a:pt x="677227" y="148590"/>
                  </a:moveTo>
                  <a:cubicBezTo>
                    <a:pt x="691515" y="148590"/>
                    <a:pt x="705802" y="148590"/>
                    <a:pt x="721042" y="148590"/>
                  </a:cubicBezTo>
                  <a:lnTo>
                    <a:pt x="721042" y="760095"/>
                  </a:lnTo>
                  <a:cubicBezTo>
                    <a:pt x="706754" y="759143"/>
                    <a:pt x="692467" y="758190"/>
                    <a:pt x="677227" y="757238"/>
                  </a:cubicBezTo>
                  <a:close/>
                  <a:moveTo>
                    <a:pt x="592454" y="147637"/>
                  </a:moveTo>
                  <a:cubicBezTo>
                    <a:pt x="606742" y="147637"/>
                    <a:pt x="621029" y="148590"/>
                    <a:pt x="636269" y="148590"/>
                  </a:cubicBezTo>
                  <a:lnTo>
                    <a:pt x="636269" y="754380"/>
                  </a:lnTo>
                  <a:cubicBezTo>
                    <a:pt x="621982" y="752475"/>
                    <a:pt x="606742" y="751522"/>
                    <a:pt x="592454" y="749617"/>
                  </a:cubicBezTo>
                  <a:close/>
                  <a:moveTo>
                    <a:pt x="843915" y="146685"/>
                  </a:moveTo>
                  <a:cubicBezTo>
                    <a:pt x="858203" y="146685"/>
                    <a:pt x="872490" y="147637"/>
                    <a:pt x="887730" y="147637"/>
                  </a:cubicBezTo>
                  <a:lnTo>
                    <a:pt x="887730" y="761047"/>
                  </a:lnTo>
                  <a:cubicBezTo>
                    <a:pt x="883920" y="761047"/>
                    <a:pt x="879157" y="761047"/>
                    <a:pt x="875347" y="761047"/>
                  </a:cubicBezTo>
                  <a:cubicBezTo>
                    <a:pt x="864870" y="761047"/>
                    <a:pt x="854392" y="761047"/>
                    <a:pt x="843915" y="761047"/>
                  </a:cubicBezTo>
                  <a:close/>
                  <a:moveTo>
                    <a:pt x="804862" y="146685"/>
                  </a:moveTo>
                  <a:lnTo>
                    <a:pt x="804862" y="761047"/>
                  </a:lnTo>
                  <a:cubicBezTo>
                    <a:pt x="794385" y="761047"/>
                    <a:pt x="783907" y="761047"/>
                    <a:pt x="773430" y="761047"/>
                  </a:cubicBezTo>
                  <a:cubicBezTo>
                    <a:pt x="769620" y="761047"/>
                    <a:pt x="764857" y="761047"/>
                    <a:pt x="761047" y="761047"/>
                  </a:cubicBezTo>
                  <a:lnTo>
                    <a:pt x="761047" y="147637"/>
                  </a:lnTo>
                  <a:cubicBezTo>
                    <a:pt x="776287" y="147637"/>
                    <a:pt x="790575" y="146685"/>
                    <a:pt x="804862" y="146685"/>
                  </a:cubicBezTo>
                  <a:close/>
                  <a:moveTo>
                    <a:pt x="928687" y="145732"/>
                  </a:moveTo>
                  <a:cubicBezTo>
                    <a:pt x="943927" y="145732"/>
                    <a:pt x="958215" y="145732"/>
                    <a:pt x="972502" y="145732"/>
                  </a:cubicBezTo>
                  <a:lnTo>
                    <a:pt x="972502" y="753427"/>
                  </a:lnTo>
                  <a:cubicBezTo>
                    <a:pt x="957262" y="754380"/>
                    <a:pt x="942975" y="755332"/>
                    <a:pt x="928687" y="756285"/>
                  </a:cubicBezTo>
                  <a:close/>
                  <a:moveTo>
                    <a:pt x="507682" y="140018"/>
                  </a:moveTo>
                  <a:cubicBezTo>
                    <a:pt x="521970" y="140970"/>
                    <a:pt x="536257" y="141923"/>
                    <a:pt x="551497" y="142875"/>
                  </a:cubicBezTo>
                  <a:lnTo>
                    <a:pt x="551497" y="742951"/>
                  </a:lnTo>
                  <a:cubicBezTo>
                    <a:pt x="537209" y="741046"/>
                    <a:pt x="521970" y="739141"/>
                    <a:pt x="507682" y="737236"/>
                  </a:cubicBezTo>
                  <a:close/>
                  <a:moveTo>
                    <a:pt x="1057274" y="134303"/>
                  </a:moveTo>
                  <a:lnTo>
                    <a:pt x="1057274" y="745808"/>
                  </a:lnTo>
                  <a:cubicBezTo>
                    <a:pt x="1042987" y="747713"/>
                    <a:pt x="1027747" y="749618"/>
                    <a:pt x="1013459" y="750571"/>
                  </a:cubicBezTo>
                  <a:lnTo>
                    <a:pt x="1013459" y="135255"/>
                  </a:lnTo>
                  <a:cubicBezTo>
                    <a:pt x="1028699" y="135255"/>
                    <a:pt x="1042987" y="135255"/>
                    <a:pt x="1057274" y="134303"/>
                  </a:cubicBezTo>
                  <a:close/>
                  <a:moveTo>
                    <a:pt x="422910" y="133350"/>
                  </a:moveTo>
                  <a:cubicBezTo>
                    <a:pt x="437198" y="134303"/>
                    <a:pt x="451485" y="136207"/>
                    <a:pt x="466725" y="137160"/>
                  </a:cubicBezTo>
                  <a:lnTo>
                    <a:pt x="466725" y="730568"/>
                  </a:lnTo>
                  <a:cubicBezTo>
                    <a:pt x="451485" y="728663"/>
                    <a:pt x="437198" y="725805"/>
                    <a:pt x="422910" y="723900"/>
                  </a:cubicBezTo>
                  <a:close/>
                  <a:moveTo>
                    <a:pt x="1141094" y="129540"/>
                  </a:moveTo>
                  <a:lnTo>
                    <a:pt x="1141094" y="735330"/>
                  </a:lnTo>
                  <a:cubicBezTo>
                    <a:pt x="1126807" y="737235"/>
                    <a:pt x="1111567" y="739140"/>
                    <a:pt x="1097279" y="741045"/>
                  </a:cubicBezTo>
                  <a:lnTo>
                    <a:pt x="1097279" y="132397"/>
                  </a:lnTo>
                  <a:cubicBezTo>
                    <a:pt x="1112519" y="131445"/>
                    <a:pt x="1126807" y="130492"/>
                    <a:pt x="1141094" y="129540"/>
                  </a:cubicBezTo>
                  <a:close/>
                  <a:moveTo>
                    <a:pt x="1225867" y="123825"/>
                  </a:moveTo>
                  <a:lnTo>
                    <a:pt x="1225867" y="723900"/>
                  </a:lnTo>
                  <a:cubicBezTo>
                    <a:pt x="1211579" y="725805"/>
                    <a:pt x="1197292" y="728663"/>
                    <a:pt x="1182052" y="730568"/>
                  </a:cubicBezTo>
                  <a:lnTo>
                    <a:pt x="1182052" y="127635"/>
                  </a:lnTo>
                  <a:cubicBezTo>
                    <a:pt x="1197292" y="126682"/>
                    <a:pt x="1211579" y="125730"/>
                    <a:pt x="1225867" y="123825"/>
                  </a:cubicBezTo>
                  <a:close/>
                  <a:moveTo>
                    <a:pt x="338137" y="122873"/>
                  </a:moveTo>
                  <a:cubicBezTo>
                    <a:pt x="352425" y="124778"/>
                    <a:pt x="366712" y="126683"/>
                    <a:pt x="381952" y="128588"/>
                  </a:cubicBezTo>
                  <a:lnTo>
                    <a:pt x="381952" y="717233"/>
                  </a:lnTo>
                  <a:cubicBezTo>
                    <a:pt x="366712" y="715328"/>
                    <a:pt x="352425" y="712471"/>
                    <a:pt x="338137" y="709613"/>
                  </a:cubicBezTo>
                  <a:close/>
                  <a:moveTo>
                    <a:pt x="253364" y="109537"/>
                  </a:moveTo>
                  <a:cubicBezTo>
                    <a:pt x="267652" y="112394"/>
                    <a:pt x="281939" y="114300"/>
                    <a:pt x="297179" y="117157"/>
                  </a:cubicBezTo>
                  <a:lnTo>
                    <a:pt x="297179" y="701040"/>
                  </a:lnTo>
                  <a:cubicBezTo>
                    <a:pt x="281939" y="698182"/>
                    <a:pt x="266699" y="695325"/>
                    <a:pt x="253364" y="692467"/>
                  </a:cubicBezTo>
                  <a:close/>
                  <a:moveTo>
                    <a:pt x="1310640" y="108585"/>
                  </a:moveTo>
                  <a:lnTo>
                    <a:pt x="1310640" y="704850"/>
                  </a:lnTo>
                  <a:cubicBezTo>
                    <a:pt x="1296353" y="706755"/>
                    <a:pt x="1282065" y="709613"/>
                    <a:pt x="1266825" y="712470"/>
                  </a:cubicBezTo>
                  <a:lnTo>
                    <a:pt x="1266825" y="114300"/>
                  </a:lnTo>
                  <a:cubicBezTo>
                    <a:pt x="1282065" y="112395"/>
                    <a:pt x="1296353" y="110490"/>
                    <a:pt x="1310640" y="108585"/>
                  </a:cubicBezTo>
                  <a:close/>
                  <a:moveTo>
                    <a:pt x="169545" y="92393"/>
                  </a:moveTo>
                  <a:cubicBezTo>
                    <a:pt x="182880" y="95250"/>
                    <a:pt x="198120" y="99061"/>
                    <a:pt x="213360" y="101918"/>
                  </a:cubicBezTo>
                  <a:lnTo>
                    <a:pt x="213360" y="683896"/>
                  </a:lnTo>
                  <a:cubicBezTo>
                    <a:pt x="195262" y="680086"/>
                    <a:pt x="180975" y="676276"/>
                    <a:pt x="169545" y="673418"/>
                  </a:cubicBezTo>
                  <a:close/>
                  <a:moveTo>
                    <a:pt x="1395412" y="89535"/>
                  </a:moveTo>
                  <a:lnTo>
                    <a:pt x="1395412" y="681990"/>
                  </a:lnTo>
                  <a:cubicBezTo>
                    <a:pt x="1382077" y="684847"/>
                    <a:pt x="1366837" y="687705"/>
                    <a:pt x="1351597" y="690563"/>
                  </a:cubicBezTo>
                  <a:lnTo>
                    <a:pt x="1351597" y="97155"/>
                  </a:lnTo>
                  <a:cubicBezTo>
                    <a:pt x="1366837" y="94298"/>
                    <a:pt x="1381125" y="92392"/>
                    <a:pt x="1395412" y="89535"/>
                  </a:cubicBezTo>
                  <a:close/>
                  <a:moveTo>
                    <a:pt x="84772" y="71437"/>
                  </a:moveTo>
                  <a:cubicBezTo>
                    <a:pt x="97154" y="74294"/>
                    <a:pt x="112395" y="79057"/>
                    <a:pt x="128587" y="82867"/>
                  </a:cubicBezTo>
                  <a:lnTo>
                    <a:pt x="128587" y="661035"/>
                  </a:lnTo>
                  <a:cubicBezTo>
                    <a:pt x="115252" y="656272"/>
                    <a:pt x="99060" y="650557"/>
                    <a:pt x="84772" y="644842"/>
                  </a:cubicBezTo>
                  <a:close/>
                  <a:moveTo>
                    <a:pt x="1480185" y="65723"/>
                  </a:moveTo>
                  <a:lnTo>
                    <a:pt x="1480185" y="646748"/>
                  </a:lnTo>
                  <a:cubicBezTo>
                    <a:pt x="1468755" y="649606"/>
                    <a:pt x="1454467" y="662941"/>
                    <a:pt x="1436370" y="666751"/>
                  </a:cubicBezTo>
                  <a:lnTo>
                    <a:pt x="1436370" y="75248"/>
                  </a:lnTo>
                  <a:cubicBezTo>
                    <a:pt x="1451610" y="72391"/>
                    <a:pt x="1466850" y="68580"/>
                    <a:pt x="1480185" y="65723"/>
                  </a:cubicBezTo>
                  <a:close/>
                  <a:moveTo>
                    <a:pt x="0" y="36195"/>
                  </a:moveTo>
                  <a:cubicBezTo>
                    <a:pt x="7620" y="41910"/>
                    <a:pt x="16193" y="46673"/>
                    <a:pt x="25718" y="51435"/>
                  </a:cubicBezTo>
                  <a:cubicBezTo>
                    <a:pt x="26670" y="51435"/>
                    <a:pt x="33338" y="54293"/>
                    <a:pt x="43815" y="58103"/>
                  </a:cubicBezTo>
                  <a:lnTo>
                    <a:pt x="43815" y="629603"/>
                  </a:lnTo>
                  <a:cubicBezTo>
                    <a:pt x="28575" y="624840"/>
                    <a:pt x="17145" y="619125"/>
                    <a:pt x="0" y="609600"/>
                  </a:cubicBezTo>
                  <a:close/>
                  <a:moveTo>
                    <a:pt x="1564005" y="0"/>
                  </a:moveTo>
                  <a:lnTo>
                    <a:pt x="1564005" y="574358"/>
                  </a:lnTo>
                  <a:cubicBezTo>
                    <a:pt x="1553528" y="588645"/>
                    <a:pt x="1533525" y="614363"/>
                    <a:pt x="1520190" y="619125"/>
                  </a:cubicBezTo>
                  <a:lnTo>
                    <a:pt x="1520190" y="40957"/>
                  </a:lnTo>
                  <a:cubicBezTo>
                    <a:pt x="1537335" y="36195"/>
                    <a:pt x="1552575" y="16193"/>
                    <a:pt x="1564005" y="0"/>
                  </a:cubicBezTo>
                  <a:close/>
                </a:path>
              </a:pathLst>
            </a:custGeom>
            <a:solidFill>
              <a:srgbClr val="65C8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Chord 87">
              <a:extLst>
                <a:ext uri="{FF2B5EF4-FFF2-40B4-BE49-F238E27FC236}">
                  <a16:creationId xmlns:a16="http://schemas.microsoft.com/office/drawing/2014/main" id="{2D8CA121-D334-4240-83E8-77C6C8C5D911}"/>
                </a:ext>
              </a:extLst>
            </p:cNvPr>
            <p:cNvSpPr/>
            <p:nvPr/>
          </p:nvSpPr>
          <p:spPr>
            <a:xfrm>
              <a:off x="5235831" y="2260109"/>
              <a:ext cx="1188912" cy="95742"/>
            </a:xfrm>
            <a:custGeom>
              <a:avLst/>
              <a:gdLst>
                <a:gd name="connsiteX0" fmla="*/ 2538657 w 3907744"/>
                <a:gd name="connsiteY0" fmla="*/ 3818180 h 3907744"/>
                <a:gd name="connsiteX1" fmla="*/ 1349745 w 3907744"/>
                <a:gd name="connsiteY1" fmla="*/ 3812002 h 3907744"/>
                <a:gd name="connsiteX2" fmla="*/ 2538657 w 3907744"/>
                <a:gd name="connsiteY2" fmla="*/ 3818180 h 3907744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912" h="95742">
                  <a:moveTo>
                    <a:pt x="1188912" y="6178"/>
                  </a:moveTo>
                  <a:cubicBezTo>
                    <a:pt x="801588" y="127671"/>
                    <a:pt x="386040" y="125512"/>
                    <a:pt x="0" y="0"/>
                  </a:cubicBezTo>
                  <a:cubicBezTo>
                    <a:pt x="439687" y="82153"/>
                    <a:pt x="799283" y="94224"/>
                    <a:pt x="1188912" y="617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7" name="Group 21">
              <a:extLst>
                <a:ext uri="{FF2B5EF4-FFF2-40B4-BE49-F238E27FC236}">
                  <a16:creationId xmlns:a16="http://schemas.microsoft.com/office/drawing/2014/main" id="{C610C6BF-274B-4FB3-BF7D-5A73F9A7F333}"/>
                </a:ext>
              </a:extLst>
            </p:cNvPr>
            <p:cNvGrpSpPr/>
            <p:nvPr/>
          </p:nvGrpSpPr>
          <p:grpSpPr>
            <a:xfrm>
              <a:off x="7054086" y="5562869"/>
              <a:ext cx="985290" cy="590977"/>
              <a:chOff x="7054086" y="5562869"/>
              <a:chExt cx="985290" cy="590977"/>
            </a:xfrm>
          </p:grpSpPr>
          <p:sp>
            <p:nvSpPr>
              <p:cNvPr id="136" name="Freeform: Shape 30">
                <a:extLst>
                  <a:ext uri="{FF2B5EF4-FFF2-40B4-BE49-F238E27FC236}">
                    <a16:creationId xmlns:a16="http://schemas.microsoft.com/office/drawing/2014/main" id="{23992A62-BA33-4FF7-B0B4-E6F7E640D94B}"/>
                  </a:ext>
                </a:extLst>
              </p:cNvPr>
              <p:cNvSpPr/>
              <p:nvPr/>
            </p:nvSpPr>
            <p:spPr>
              <a:xfrm flipH="1">
                <a:off x="7547135" y="5660389"/>
                <a:ext cx="492241" cy="218765"/>
              </a:xfrm>
              <a:custGeom>
                <a:avLst/>
                <a:gdLst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0 h 262587"/>
                  <a:gd name="connsiteX9" fmla="*/ 231177 w 492241"/>
                  <a:gd name="connsiteY9" fmla="*/ 114795 h 262587"/>
                  <a:gd name="connsiteX10" fmla="*/ 215536 w 492241"/>
                  <a:gd name="connsiteY10" fmla="*/ 117808 h 262587"/>
                  <a:gd name="connsiteX11" fmla="*/ 13713 w 492241"/>
                  <a:gd name="connsiteY11" fmla="*/ 43822 h 262587"/>
                  <a:gd name="connsiteX12" fmla="*/ 42181 w 492241"/>
                  <a:gd name="connsiteY12" fmla="*/ 196865 h 262587"/>
                  <a:gd name="connsiteX13" fmla="*/ 221251 w 492241"/>
                  <a:gd name="connsiteY13" fmla="*/ 262587 h 262587"/>
                  <a:gd name="connsiteX14" fmla="*/ 246121 w 492241"/>
                  <a:gd name="connsiteY14" fmla="*/ 262282 h 262587"/>
                  <a:gd name="connsiteX15" fmla="*/ 270990 w 492241"/>
                  <a:gd name="connsiteY15" fmla="*/ 262587 h 262587"/>
                  <a:gd name="connsiteX16" fmla="*/ 450060 w 492241"/>
                  <a:gd name="connsiteY16" fmla="*/ 196865 h 262587"/>
                  <a:gd name="connsiteX17" fmla="*/ 478528 w 492241"/>
                  <a:gd name="connsiteY17" fmla="*/ 43822 h 262587"/>
                  <a:gd name="connsiteX18" fmla="*/ 276705 w 492241"/>
                  <a:gd name="connsiteY18" fmla="*/ 117808 h 262587"/>
                  <a:gd name="connsiteX19" fmla="*/ 261064 w 492241"/>
                  <a:gd name="connsiteY19" fmla="*/ 114795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114795 h 262587"/>
                  <a:gd name="connsiteX9" fmla="*/ 215536 w 492241"/>
                  <a:gd name="connsiteY9" fmla="*/ 117808 h 262587"/>
                  <a:gd name="connsiteX10" fmla="*/ 13713 w 492241"/>
                  <a:gd name="connsiteY10" fmla="*/ 43822 h 262587"/>
                  <a:gd name="connsiteX11" fmla="*/ 42181 w 492241"/>
                  <a:gd name="connsiteY11" fmla="*/ 196865 h 262587"/>
                  <a:gd name="connsiteX12" fmla="*/ 221251 w 492241"/>
                  <a:gd name="connsiteY12" fmla="*/ 262587 h 262587"/>
                  <a:gd name="connsiteX13" fmla="*/ 246121 w 492241"/>
                  <a:gd name="connsiteY13" fmla="*/ 262282 h 262587"/>
                  <a:gd name="connsiteX14" fmla="*/ 270990 w 492241"/>
                  <a:gd name="connsiteY14" fmla="*/ 262587 h 262587"/>
                  <a:gd name="connsiteX15" fmla="*/ 450060 w 492241"/>
                  <a:gd name="connsiteY15" fmla="*/ 196865 h 262587"/>
                  <a:gd name="connsiteX16" fmla="*/ 478528 w 492241"/>
                  <a:gd name="connsiteY16" fmla="*/ 43822 h 262587"/>
                  <a:gd name="connsiteX17" fmla="*/ 276705 w 492241"/>
                  <a:gd name="connsiteY17" fmla="*/ 117808 h 262587"/>
                  <a:gd name="connsiteX18" fmla="*/ 261064 w 492241"/>
                  <a:gd name="connsiteY18" fmla="*/ 114795 h 262587"/>
                  <a:gd name="connsiteX19" fmla="*/ 261064 w 492241"/>
                  <a:gd name="connsiteY19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33062 w 492241"/>
                  <a:gd name="connsiteY6" fmla="*/ 8779 h 262587"/>
                  <a:gd name="connsiteX7" fmla="*/ 231177 w 492241"/>
                  <a:gd name="connsiteY7" fmla="*/ 114795 h 262587"/>
                  <a:gd name="connsiteX8" fmla="*/ 215536 w 492241"/>
                  <a:gd name="connsiteY8" fmla="*/ 117808 h 262587"/>
                  <a:gd name="connsiteX9" fmla="*/ 13713 w 492241"/>
                  <a:gd name="connsiteY9" fmla="*/ 43822 h 262587"/>
                  <a:gd name="connsiteX10" fmla="*/ 42181 w 492241"/>
                  <a:gd name="connsiteY10" fmla="*/ 196865 h 262587"/>
                  <a:gd name="connsiteX11" fmla="*/ 221251 w 492241"/>
                  <a:gd name="connsiteY11" fmla="*/ 262587 h 262587"/>
                  <a:gd name="connsiteX12" fmla="*/ 246121 w 492241"/>
                  <a:gd name="connsiteY12" fmla="*/ 262282 h 262587"/>
                  <a:gd name="connsiteX13" fmla="*/ 270990 w 492241"/>
                  <a:gd name="connsiteY13" fmla="*/ 262587 h 262587"/>
                  <a:gd name="connsiteX14" fmla="*/ 450060 w 492241"/>
                  <a:gd name="connsiteY14" fmla="*/ 196865 h 262587"/>
                  <a:gd name="connsiteX15" fmla="*/ 478528 w 492241"/>
                  <a:gd name="connsiteY15" fmla="*/ 43822 h 262587"/>
                  <a:gd name="connsiteX16" fmla="*/ 276705 w 492241"/>
                  <a:gd name="connsiteY16" fmla="*/ 117808 h 262587"/>
                  <a:gd name="connsiteX17" fmla="*/ 261064 w 492241"/>
                  <a:gd name="connsiteY17" fmla="*/ 114795 h 262587"/>
                  <a:gd name="connsiteX18" fmla="*/ 261064 w 492241"/>
                  <a:gd name="connsiteY18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33062 w 492241"/>
                  <a:gd name="connsiteY5" fmla="*/ 8779 h 262587"/>
                  <a:gd name="connsiteX6" fmla="*/ 231177 w 492241"/>
                  <a:gd name="connsiteY6" fmla="*/ 114795 h 262587"/>
                  <a:gd name="connsiteX7" fmla="*/ 215536 w 492241"/>
                  <a:gd name="connsiteY7" fmla="*/ 117808 h 262587"/>
                  <a:gd name="connsiteX8" fmla="*/ 13713 w 492241"/>
                  <a:gd name="connsiteY8" fmla="*/ 43822 h 262587"/>
                  <a:gd name="connsiteX9" fmla="*/ 42181 w 492241"/>
                  <a:gd name="connsiteY9" fmla="*/ 196865 h 262587"/>
                  <a:gd name="connsiteX10" fmla="*/ 221251 w 492241"/>
                  <a:gd name="connsiteY10" fmla="*/ 262587 h 262587"/>
                  <a:gd name="connsiteX11" fmla="*/ 246121 w 492241"/>
                  <a:gd name="connsiteY11" fmla="*/ 262282 h 262587"/>
                  <a:gd name="connsiteX12" fmla="*/ 270990 w 492241"/>
                  <a:gd name="connsiteY12" fmla="*/ 262587 h 262587"/>
                  <a:gd name="connsiteX13" fmla="*/ 450060 w 492241"/>
                  <a:gd name="connsiteY13" fmla="*/ 196865 h 262587"/>
                  <a:gd name="connsiteX14" fmla="*/ 478528 w 492241"/>
                  <a:gd name="connsiteY14" fmla="*/ 43822 h 262587"/>
                  <a:gd name="connsiteX15" fmla="*/ 276705 w 492241"/>
                  <a:gd name="connsiteY15" fmla="*/ 117808 h 262587"/>
                  <a:gd name="connsiteX16" fmla="*/ 261064 w 492241"/>
                  <a:gd name="connsiteY16" fmla="*/ 114795 h 262587"/>
                  <a:gd name="connsiteX17" fmla="*/ 261064 w 492241"/>
                  <a:gd name="connsiteY17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3062 w 492241"/>
                  <a:gd name="connsiteY4" fmla="*/ 8779 h 262587"/>
                  <a:gd name="connsiteX5" fmla="*/ 231177 w 492241"/>
                  <a:gd name="connsiteY5" fmla="*/ 114795 h 262587"/>
                  <a:gd name="connsiteX6" fmla="*/ 215536 w 492241"/>
                  <a:gd name="connsiteY6" fmla="*/ 117808 h 262587"/>
                  <a:gd name="connsiteX7" fmla="*/ 13713 w 492241"/>
                  <a:gd name="connsiteY7" fmla="*/ 43822 h 262587"/>
                  <a:gd name="connsiteX8" fmla="*/ 42181 w 492241"/>
                  <a:gd name="connsiteY8" fmla="*/ 196865 h 262587"/>
                  <a:gd name="connsiteX9" fmla="*/ 221251 w 492241"/>
                  <a:gd name="connsiteY9" fmla="*/ 262587 h 262587"/>
                  <a:gd name="connsiteX10" fmla="*/ 246121 w 492241"/>
                  <a:gd name="connsiteY10" fmla="*/ 262282 h 262587"/>
                  <a:gd name="connsiteX11" fmla="*/ 270990 w 492241"/>
                  <a:gd name="connsiteY11" fmla="*/ 262587 h 262587"/>
                  <a:gd name="connsiteX12" fmla="*/ 450060 w 492241"/>
                  <a:gd name="connsiteY12" fmla="*/ 196865 h 262587"/>
                  <a:gd name="connsiteX13" fmla="*/ 478528 w 492241"/>
                  <a:gd name="connsiteY13" fmla="*/ 43822 h 262587"/>
                  <a:gd name="connsiteX14" fmla="*/ 276705 w 492241"/>
                  <a:gd name="connsiteY14" fmla="*/ 117808 h 262587"/>
                  <a:gd name="connsiteX15" fmla="*/ 261064 w 492241"/>
                  <a:gd name="connsiteY15" fmla="*/ 114795 h 262587"/>
                  <a:gd name="connsiteX16" fmla="*/ 261064 w 492241"/>
                  <a:gd name="connsiteY16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1177 w 492241"/>
                  <a:gd name="connsiteY4" fmla="*/ 114795 h 262587"/>
                  <a:gd name="connsiteX5" fmla="*/ 215536 w 492241"/>
                  <a:gd name="connsiteY5" fmla="*/ 117808 h 262587"/>
                  <a:gd name="connsiteX6" fmla="*/ 13713 w 492241"/>
                  <a:gd name="connsiteY6" fmla="*/ 43822 h 262587"/>
                  <a:gd name="connsiteX7" fmla="*/ 42181 w 492241"/>
                  <a:gd name="connsiteY7" fmla="*/ 196865 h 262587"/>
                  <a:gd name="connsiteX8" fmla="*/ 221251 w 492241"/>
                  <a:gd name="connsiteY8" fmla="*/ 262587 h 262587"/>
                  <a:gd name="connsiteX9" fmla="*/ 246121 w 492241"/>
                  <a:gd name="connsiteY9" fmla="*/ 262282 h 262587"/>
                  <a:gd name="connsiteX10" fmla="*/ 270990 w 492241"/>
                  <a:gd name="connsiteY10" fmla="*/ 262587 h 262587"/>
                  <a:gd name="connsiteX11" fmla="*/ 450060 w 492241"/>
                  <a:gd name="connsiteY11" fmla="*/ 196865 h 262587"/>
                  <a:gd name="connsiteX12" fmla="*/ 478528 w 492241"/>
                  <a:gd name="connsiteY12" fmla="*/ 43822 h 262587"/>
                  <a:gd name="connsiteX13" fmla="*/ 276705 w 492241"/>
                  <a:gd name="connsiteY13" fmla="*/ 117808 h 262587"/>
                  <a:gd name="connsiteX14" fmla="*/ 261064 w 492241"/>
                  <a:gd name="connsiteY14" fmla="*/ 114795 h 262587"/>
                  <a:gd name="connsiteX15" fmla="*/ 261064 w 492241"/>
                  <a:gd name="connsiteY15" fmla="*/ 0 h 262587"/>
                  <a:gd name="connsiteX0" fmla="*/ 261064 w 492241"/>
                  <a:gd name="connsiteY0" fmla="*/ 106016 h 253808"/>
                  <a:gd name="connsiteX1" fmla="*/ 259179 w 492241"/>
                  <a:gd name="connsiteY1" fmla="*/ 0 h 253808"/>
                  <a:gd name="connsiteX2" fmla="*/ 247921 w 492241"/>
                  <a:gd name="connsiteY2" fmla="*/ 72833 h 253808"/>
                  <a:gd name="connsiteX3" fmla="*/ 246121 w 492241"/>
                  <a:gd name="connsiteY3" fmla="*/ 100078 h 253808"/>
                  <a:gd name="connsiteX4" fmla="*/ 231177 w 492241"/>
                  <a:gd name="connsiteY4" fmla="*/ 106016 h 253808"/>
                  <a:gd name="connsiteX5" fmla="*/ 215536 w 492241"/>
                  <a:gd name="connsiteY5" fmla="*/ 109029 h 253808"/>
                  <a:gd name="connsiteX6" fmla="*/ 13713 w 492241"/>
                  <a:gd name="connsiteY6" fmla="*/ 35043 h 253808"/>
                  <a:gd name="connsiteX7" fmla="*/ 42181 w 492241"/>
                  <a:gd name="connsiteY7" fmla="*/ 188086 h 253808"/>
                  <a:gd name="connsiteX8" fmla="*/ 221251 w 492241"/>
                  <a:gd name="connsiteY8" fmla="*/ 253808 h 253808"/>
                  <a:gd name="connsiteX9" fmla="*/ 246121 w 492241"/>
                  <a:gd name="connsiteY9" fmla="*/ 253503 h 253808"/>
                  <a:gd name="connsiteX10" fmla="*/ 270990 w 492241"/>
                  <a:gd name="connsiteY10" fmla="*/ 253808 h 253808"/>
                  <a:gd name="connsiteX11" fmla="*/ 450060 w 492241"/>
                  <a:gd name="connsiteY11" fmla="*/ 188086 h 253808"/>
                  <a:gd name="connsiteX12" fmla="*/ 478528 w 492241"/>
                  <a:gd name="connsiteY12" fmla="*/ 35043 h 253808"/>
                  <a:gd name="connsiteX13" fmla="*/ 276705 w 492241"/>
                  <a:gd name="connsiteY13" fmla="*/ 109029 h 253808"/>
                  <a:gd name="connsiteX14" fmla="*/ 261064 w 492241"/>
                  <a:gd name="connsiteY14" fmla="*/ 106016 h 253808"/>
                  <a:gd name="connsiteX0" fmla="*/ 261064 w 492241"/>
                  <a:gd name="connsiteY0" fmla="*/ 70973 h 218765"/>
                  <a:gd name="connsiteX1" fmla="*/ 247921 w 492241"/>
                  <a:gd name="connsiteY1" fmla="*/ 37790 h 218765"/>
                  <a:gd name="connsiteX2" fmla="*/ 246121 w 492241"/>
                  <a:gd name="connsiteY2" fmla="*/ 65035 h 218765"/>
                  <a:gd name="connsiteX3" fmla="*/ 231177 w 492241"/>
                  <a:gd name="connsiteY3" fmla="*/ 70973 h 218765"/>
                  <a:gd name="connsiteX4" fmla="*/ 215536 w 492241"/>
                  <a:gd name="connsiteY4" fmla="*/ 73986 h 218765"/>
                  <a:gd name="connsiteX5" fmla="*/ 13713 w 492241"/>
                  <a:gd name="connsiteY5" fmla="*/ 0 h 218765"/>
                  <a:gd name="connsiteX6" fmla="*/ 42181 w 492241"/>
                  <a:gd name="connsiteY6" fmla="*/ 153043 h 218765"/>
                  <a:gd name="connsiteX7" fmla="*/ 221251 w 492241"/>
                  <a:gd name="connsiteY7" fmla="*/ 218765 h 218765"/>
                  <a:gd name="connsiteX8" fmla="*/ 246121 w 492241"/>
                  <a:gd name="connsiteY8" fmla="*/ 218460 h 218765"/>
                  <a:gd name="connsiteX9" fmla="*/ 270990 w 492241"/>
                  <a:gd name="connsiteY9" fmla="*/ 218765 h 218765"/>
                  <a:gd name="connsiteX10" fmla="*/ 450060 w 492241"/>
                  <a:gd name="connsiteY10" fmla="*/ 153043 h 218765"/>
                  <a:gd name="connsiteX11" fmla="*/ 478528 w 492241"/>
                  <a:gd name="connsiteY11" fmla="*/ 0 h 218765"/>
                  <a:gd name="connsiteX12" fmla="*/ 276705 w 492241"/>
                  <a:gd name="connsiteY12" fmla="*/ 73986 h 218765"/>
                  <a:gd name="connsiteX13" fmla="*/ 261064 w 492241"/>
                  <a:gd name="connsiteY13" fmla="*/ 70973 h 218765"/>
                  <a:gd name="connsiteX0" fmla="*/ 261064 w 492241"/>
                  <a:gd name="connsiteY0" fmla="*/ 70973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12" fmla="*/ 261064 w 492241"/>
                  <a:gd name="connsiteY12" fmla="*/ 70973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15536 w 492241"/>
                  <a:gd name="connsiteY2" fmla="*/ 73986 h 218765"/>
                  <a:gd name="connsiteX3" fmla="*/ 13713 w 492241"/>
                  <a:gd name="connsiteY3" fmla="*/ 0 h 218765"/>
                  <a:gd name="connsiteX4" fmla="*/ 42181 w 492241"/>
                  <a:gd name="connsiteY4" fmla="*/ 153043 h 218765"/>
                  <a:gd name="connsiteX5" fmla="*/ 221251 w 492241"/>
                  <a:gd name="connsiteY5" fmla="*/ 218765 h 218765"/>
                  <a:gd name="connsiteX6" fmla="*/ 246121 w 492241"/>
                  <a:gd name="connsiteY6" fmla="*/ 218460 h 218765"/>
                  <a:gd name="connsiteX7" fmla="*/ 270990 w 492241"/>
                  <a:gd name="connsiteY7" fmla="*/ 218765 h 218765"/>
                  <a:gd name="connsiteX8" fmla="*/ 450060 w 492241"/>
                  <a:gd name="connsiteY8" fmla="*/ 153043 h 218765"/>
                  <a:gd name="connsiteX9" fmla="*/ 478528 w 492241"/>
                  <a:gd name="connsiteY9" fmla="*/ 0 h 218765"/>
                  <a:gd name="connsiteX10" fmla="*/ 276705 w 492241"/>
                  <a:gd name="connsiteY10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46121 w 492241"/>
                  <a:gd name="connsiteY5" fmla="*/ 218460 h 218765"/>
                  <a:gd name="connsiteX6" fmla="*/ 270990 w 492241"/>
                  <a:gd name="connsiteY6" fmla="*/ 218765 h 218765"/>
                  <a:gd name="connsiteX7" fmla="*/ 450060 w 492241"/>
                  <a:gd name="connsiteY7" fmla="*/ 153043 h 218765"/>
                  <a:gd name="connsiteX8" fmla="*/ 478528 w 492241"/>
                  <a:gd name="connsiteY8" fmla="*/ 0 h 218765"/>
                  <a:gd name="connsiteX9" fmla="*/ 276705 w 492241"/>
                  <a:gd name="connsiteY9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70990 w 492241"/>
                  <a:gd name="connsiteY5" fmla="*/ 218765 h 218765"/>
                  <a:gd name="connsiteX6" fmla="*/ 450060 w 492241"/>
                  <a:gd name="connsiteY6" fmla="*/ 153043 h 218765"/>
                  <a:gd name="connsiteX7" fmla="*/ 478528 w 492241"/>
                  <a:gd name="connsiteY7" fmla="*/ 0 h 218765"/>
                  <a:gd name="connsiteX8" fmla="*/ 276705 w 492241"/>
                  <a:gd name="connsiteY8" fmla="*/ 73986 h 21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2241" h="218765">
                    <a:moveTo>
                      <a:pt x="276705" y="73986"/>
                    </a:moveTo>
                    <a:lnTo>
                      <a:pt x="215536" y="73986"/>
                    </a:lnTo>
                    <a:cubicBezTo>
                      <a:pt x="175214" y="75415"/>
                      <a:pt x="60636" y="48643"/>
                      <a:pt x="13713" y="0"/>
                    </a:cubicBezTo>
                    <a:cubicBezTo>
                      <a:pt x="-16982" y="37041"/>
                      <a:pt x="8844" y="129231"/>
                      <a:pt x="42181" y="153043"/>
                    </a:cubicBezTo>
                    <a:cubicBezTo>
                      <a:pt x="94569" y="192095"/>
                      <a:pt x="154576" y="216861"/>
                      <a:pt x="221251" y="218765"/>
                    </a:cubicBezTo>
                    <a:lnTo>
                      <a:pt x="270990" y="218765"/>
                    </a:lnTo>
                    <a:cubicBezTo>
                      <a:pt x="337665" y="216861"/>
                      <a:pt x="397672" y="192095"/>
                      <a:pt x="450060" y="153043"/>
                    </a:cubicBezTo>
                    <a:cubicBezTo>
                      <a:pt x="483397" y="129231"/>
                      <a:pt x="509223" y="37041"/>
                      <a:pt x="478528" y="0"/>
                    </a:cubicBezTo>
                    <a:cubicBezTo>
                      <a:pt x="431605" y="48643"/>
                      <a:pt x="317027" y="75415"/>
                      <a:pt x="276705" y="7398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31">
                <a:extLst>
                  <a:ext uri="{FF2B5EF4-FFF2-40B4-BE49-F238E27FC236}">
                    <a16:creationId xmlns:a16="http://schemas.microsoft.com/office/drawing/2014/main" id="{E2AA7FA6-DD96-4993-BD1B-C1D917FA3A50}"/>
                  </a:ext>
                </a:extLst>
              </p:cNvPr>
              <p:cNvSpPr/>
              <p:nvPr/>
            </p:nvSpPr>
            <p:spPr>
              <a:xfrm flipH="1">
                <a:off x="7558628" y="5562869"/>
                <a:ext cx="474698" cy="185003"/>
              </a:xfrm>
              <a:custGeom>
                <a:avLst/>
                <a:gdLst>
                  <a:gd name="connsiteX0" fmla="*/ 272998 w 469257"/>
                  <a:gd name="connsiteY0" fmla="*/ 0 h 186854"/>
                  <a:gd name="connsiteX1" fmla="*/ 240927 w 469257"/>
                  <a:gd name="connsiteY1" fmla="*/ 9630 h 186854"/>
                  <a:gd name="connsiteX2" fmla="*/ 210532 w 469257"/>
                  <a:gd name="connsiteY2" fmla="*/ 0 h 186854"/>
                  <a:gd name="connsiteX3" fmla="*/ 212010 w 469257"/>
                  <a:gd name="connsiteY3" fmla="*/ 12153 h 186854"/>
                  <a:gd name="connsiteX4" fmla="*/ 192184 w 469257"/>
                  <a:gd name="connsiteY4" fmla="*/ 12382 h 186854"/>
                  <a:gd name="connsiteX5" fmla="*/ 62533 w 469257"/>
                  <a:gd name="connsiteY5" fmla="*/ 36195 h 186854"/>
                  <a:gd name="connsiteX6" fmla="*/ 17306 w 469257"/>
                  <a:gd name="connsiteY6" fmla="*/ 145732 h 186854"/>
                  <a:gd name="connsiteX7" fmla="*/ 184222 w 469257"/>
                  <a:gd name="connsiteY7" fmla="*/ 186854 h 186854"/>
                  <a:gd name="connsiteX8" fmla="*/ 218718 w 469257"/>
                  <a:gd name="connsiteY8" fmla="*/ 186757 h 186854"/>
                  <a:gd name="connsiteX9" fmla="*/ 218780 w 469257"/>
                  <a:gd name="connsiteY9" fmla="*/ 186809 h 186854"/>
                  <a:gd name="connsiteX10" fmla="*/ 236671 w 469257"/>
                  <a:gd name="connsiteY10" fmla="*/ 186706 h 186854"/>
                  <a:gd name="connsiteX11" fmla="*/ 240927 w 469257"/>
                  <a:gd name="connsiteY11" fmla="*/ 186694 h 186854"/>
                  <a:gd name="connsiteX12" fmla="*/ 245967 w 469257"/>
                  <a:gd name="connsiteY12" fmla="*/ 186709 h 186854"/>
                  <a:gd name="connsiteX13" fmla="*/ 264296 w 469257"/>
                  <a:gd name="connsiteY13" fmla="*/ 186809 h 186854"/>
                  <a:gd name="connsiteX14" fmla="*/ 264352 w 469257"/>
                  <a:gd name="connsiteY14" fmla="*/ 186764 h 186854"/>
                  <a:gd name="connsiteX15" fmla="*/ 294667 w 469257"/>
                  <a:gd name="connsiteY15" fmla="*/ 186854 h 186854"/>
                  <a:gd name="connsiteX16" fmla="*/ 452856 w 469257"/>
                  <a:gd name="connsiteY16" fmla="*/ 145732 h 186854"/>
                  <a:gd name="connsiteX17" fmla="*/ 409994 w 469257"/>
                  <a:gd name="connsiteY17" fmla="*/ 36195 h 186854"/>
                  <a:gd name="connsiteX18" fmla="*/ 287121 w 469257"/>
                  <a:gd name="connsiteY18" fmla="*/ 12382 h 186854"/>
                  <a:gd name="connsiteX19" fmla="*/ 271434 w 469257"/>
                  <a:gd name="connsiteY19" fmla="*/ 12191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2978 w 461703"/>
                  <a:gd name="connsiteY2" fmla="*/ 0 h 186854"/>
                  <a:gd name="connsiteX3" fmla="*/ 204456 w 461703"/>
                  <a:gd name="connsiteY3" fmla="*/ 12153 h 186854"/>
                  <a:gd name="connsiteX4" fmla="*/ 184630 w 461703"/>
                  <a:gd name="connsiteY4" fmla="*/ 12382 h 186854"/>
                  <a:gd name="connsiteX5" fmla="*/ 54979 w 461703"/>
                  <a:gd name="connsiteY5" fmla="*/ 36195 h 186854"/>
                  <a:gd name="connsiteX6" fmla="*/ 9752 w 461703"/>
                  <a:gd name="connsiteY6" fmla="*/ 145732 h 186854"/>
                  <a:gd name="connsiteX7" fmla="*/ 176668 w 461703"/>
                  <a:gd name="connsiteY7" fmla="*/ 186854 h 186854"/>
                  <a:gd name="connsiteX8" fmla="*/ 211164 w 461703"/>
                  <a:gd name="connsiteY8" fmla="*/ 186757 h 186854"/>
                  <a:gd name="connsiteX9" fmla="*/ 211226 w 461703"/>
                  <a:gd name="connsiteY9" fmla="*/ 186809 h 186854"/>
                  <a:gd name="connsiteX10" fmla="*/ 229117 w 461703"/>
                  <a:gd name="connsiteY10" fmla="*/ 186706 h 186854"/>
                  <a:gd name="connsiteX11" fmla="*/ 233373 w 461703"/>
                  <a:gd name="connsiteY11" fmla="*/ 186694 h 186854"/>
                  <a:gd name="connsiteX12" fmla="*/ 238413 w 461703"/>
                  <a:gd name="connsiteY12" fmla="*/ 186709 h 186854"/>
                  <a:gd name="connsiteX13" fmla="*/ 256742 w 461703"/>
                  <a:gd name="connsiteY13" fmla="*/ 186809 h 186854"/>
                  <a:gd name="connsiteX14" fmla="*/ 256798 w 461703"/>
                  <a:gd name="connsiteY14" fmla="*/ 186764 h 186854"/>
                  <a:gd name="connsiteX15" fmla="*/ 287113 w 461703"/>
                  <a:gd name="connsiteY15" fmla="*/ 186854 h 186854"/>
                  <a:gd name="connsiteX16" fmla="*/ 445302 w 461703"/>
                  <a:gd name="connsiteY16" fmla="*/ 145732 h 186854"/>
                  <a:gd name="connsiteX17" fmla="*/ 402440 w 461703"/>
                  <a:gd name="connsiteY17" fmla="*/ 36195 h 186854"/>
                  <a:gd name="connsiteX18" fmla="*/ 279567 w 461703"/>
                  <a:gd name="connsiteY18" fmla="*/ 12382 h 186854"/>
                  <a:gd name="connsiteX19" fmla="*/ 263880 w 461703"/>
                  <a:gd name="connsiteY19" fmla="*/ 12191 h 186854"/>
                  <a:gd name="connsiteX20" fmla="*/ 265444 w 461703"/>
                  <a:gd name="connsiteY20" fmla="*/ 0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4456 w 461703"/>
                  <a:gd name="connsiteY2" fmla="*/ 12153 h 186854"/>
                  <a:gd name="connsiteX3" fmla="*/ 184630 w 461703"/>
                  <a:gd name="connsiteY3" fmla="*/ 12382 h 186854"/>
                  <a:gd name="connsiteX4" fmla="*/ 54979 w 461703"/>
                  <a:gd name="connsiteY4" fmla="*/ 36195 h 186854"/>
                  <a:gd name="connsiteX5" fmla="*/ 9752 w 461703"/>
                  <a:gd name="connsiteY5" fmla="*/ 145732 h 186854"/>
                  <a:gd name="connsiteX6" fmla="*/ 176668 w 461703"/>
                  <a:gd name="connsiteY6" fmla="*/ 186854 h 186854"/>
                  <a:gd name="connsiteX7" fmla="*/ 211164 w 461703"/>
                  <a:gd name="connsiteY7" fmla="*/ 186757 h 186854"/>
                  <a:gd name="connsiteX8" fmla="*/ 211226 w 461703"/>
                  <a:gd name="connsiteY8" fmla="*/ 186809 h 186854"/>
                  <a:gd name="connsiteX9" fmla="*/ 229117 w 461703"/>
                  <a:gd name="connsiteY9" fmla="*/ 186706 h 186854"/>
                  <a:gd name="connsiteX10" fmla="*/ 233373 w 461703"/>
                  <a:gd name="connsiteY10" fmla="*/ 186694 h 186854"/>
                  <a:gd name="connsiteX11" fmla="*/ 238413 w 461703"/>
                  <a:gd name="connsiteY11" fmla="*/ 186709 h 186854"/>
                  <a:gd name="connsiteX12" fmla="*/ 256742 w 461703"/>
                  <a:gd name="connsiteY12" fmla="*/ 186809 h 186854"/>
                  <a:gd name="connsiteX13" fmla="*/ 256798 w 461703"/>
                  <a:gd name="connsiteY13" fmla="*/ 186764 h 186854"/>
                  <a:gd name="connsiteX14" fmla="*/ 287113 w 461703"/>
                  <a:gd name="connsiteY14" fmla="*/ 186854 h 186854"/>
                  <a:gd name="connsiteX15" fmla="*/ 445302 w 461703"/>
                  <a:gd name="connsiteY15" fmla="*/ 145732 h 186854"/>
                  <a:gd name="connsiteX16" fmla="*/ 402440 w 461703"/>
                  <a:gd name="connsiteY16" fmla="*/ 36195 h 186854"/>
                  <a:gd name="connsiteX17" fmla="*/ 279567 w 461703"/>
                  <a:gd name="connsiteY17" fmla="*/ 12382 h 186854"/>
                  <a:gd name="connsiteX18" fmla="*/ 263880 w 461703"/>
                  <a:gd name="connsiteY18" fmla="*/ 12191 h 186854"/>
                  <a:gd name="connsiteX19" fmla="*/ 265444 w 461703"/>
                  <a:gd name="connsiteY19" fmla="*/ 0 h 186854"/>
                  <a:gd name="connsiteX0" fmla="*/ 263880 w 461703"/>
                  <a:gd name="connsiteY0" fmla="*/ 2561 h 177224"/>
                  <a:gd name="connsiteX1" fmla="*/ 233373 w 461703"/>
                  <a:gd name="connsiteY1" fmla="*/ 0 h 177224"/>
                  <a:gd name="connsiteX2" fmla="*/ 204456 w 461703"/>
                  <a:gd name="connsiteY2" fmla="*/ 2523 h 177224"/>
                  <a:gd name="connsiteX3" fmla="*/ 184630 w 461703"/>
                  <a:gd name="connsiteY3" fmla="*/ 2752 h 177224"/>
                  <a:gd name="connsiteX4" fmla="*/ 54979 w 461703"/>
                  <a:gd name="connsiteY4" fmla="*/ 26565 h 177224"/>
                  <a:gd name="connsiteX5" fmla="*/ 9752 w 461703"/>
                  <a:gd name="connsiteY5" fmla="*/ 136102 h 177224"/>
                  <a:gd name="connsiteX6" fmla="*/ 176668 w 461703"/>
                  <a:gd name="connsiteY6" fmla="*/ 177224 h 177224"/>
                  <a:gd name="connsiteX7" fmla="*/ 211164 w 461703"/>
                  <a:gd name="connsiteY7" fmla="*/ 177127 h 177224"/>
                  <a:gd name="connsiteX8" fmla="*/ 211226 w 461703"/>
                  <a:gd name="connsiteY8" fmla="*/ 177179 h 177224"/>
                  <a:gd name="connsiteX9" fmla="*/ 229117 w 461703"/>
                  <a:gd name="connsiteY9" fmla="*/ 177076 h 177224"/>
                  <a:gd name="connsiteX10" fmla="*/ 233373 w 461703"/>
                  <a:gd name="connsiteY10" fmla="*/ 177064 h 177224"/>
                  <a:gd name="connsiteX11" fmla="*/ 238413 w 461703"/>
                  <a:gd name="connsiteY11" fmla="*/ 177079 h 177224"/>
                  <a:gd name="connsiteX12" fmla="*/ 256742 w 461703"/>
                  <a:gd name="connsiteY12" fmla="*/ 177179 h 177224"/>
                  <a:gd name="connsiteX13" fmla="*/ 256798 w 461703"/>
                  <a:gd name="connsiteY13" fmla="*/ 177134 h 177224"/>
                  <a:gd name="connsiteX14" fmla="*/ 287113 w 461703"/>
                  <a:gd name="connsiteY14" fmla="*/ 177224 h 177224"/>
                  <a:gd name="connsiteX15" fmla="*/ 445302 w 461703"/>
                  <a:gd name="connsiteY15" fmla="*/ 136102 h 177224"/>
                  <a:gd name="connsiteX16" fmla="*/ 402440 w 461703"/>
                  <a:gd name="connsiteY16" fmla="*/ 26565 h 177224"/>
                  <a:gd name="connsiteX17" fmla="*/ 279567 w 461703"/>
                  <a:gd name="connsiteY17" fmla="*/ 2752 h 177224"/>
                  <a:gd name="connsiteX18" fmla="*/ 263880 w 461703"/>
                  <a:gd name="connsiteY18" fmla="*/ 2561 h 177224"/>
                  <a:gd name="connsiteX0" fmla="*/ 263880 w 461703"/>
                  <a:gd name="connsiteY0" fmla="*/ 582 h 175245"/>
                  <a:gd name="connsiteX1" fmla="*/ 204456 w 461703"/>
                  <a:gd name="connsiteY1" fmla="*/ 544 h 175245"/>
                  <a:gd name="connsiteX2" fmla="*/ 184630 w 461703"/>
                  <a:gd name="connsiteY2" fmla="*/ 773 h 175245"/>
                  <a:gd name="connsiteX3" fmla="*/ 54979 w 461703"/>
                  <a:gd name="connsiteY3" fmla="*/ 24586 h 175245"/>
                  <a:gd name="connsiteX4" fmla="*/ 9752 w 461703"/>
                  <a:gd name="connsiteY4" fmla="*/ 134123 h 175245"/>
                  <a:gd name="connsiteX5" fmla="*/ 176668 w 461703"/>
                  <a:gd name="connsiteY5" fmla="*/ 175245 h 175245"/>
                  <a:gd name="connsiteX6" fmla="*/ 211164 w 461703"/>
                  <a:gd name="connsiteY6" fmla="*/ 175148 h 175245"/>
                  <a:gd name="connsiteX7" fmla="*/ 211226 w 461703"/>
                  <a:gd name="connsiteY7" fmla="*/ 175200 h 175245"/>
                  <a:gd name="connsiteX8" fmla="*/ 229117 w 461703"/>
                  <a:gd name="connsiteY8" fmla="*/ 175097 h 175245"/>
                  <a:gd name="connsiteX9" fmla="*/ 233373 w 461703"/>
                  <a:gd name="connsiteY9" fmla="*/ 175085 h 175245"/>
                  <a:gd name="connsiteX10" fmla="*/ 238413 w 461703"/>
                  <a:gd name="connsiteY10" fmla="*/ 175100 h 175245"/>
                  <a:gd name="connsiteX11" fmla="*/ 256742 w 461703"/>
                  <a:gd name="connsiteY11" fmla="*/ 175200 h 175245"/>
                  <a:gd name="connsiteX12" fmla="*/ 256798 w 461703"/>
                  <a:gd name="connsiteY12" fmla="*/ 175155 h 175245"/>
                  <a:gd name="connsiteX13" fmla="*/ 287113 w 461703"/>
                  <a:gd name="connsiteY13" fmla="*/ 175245 h 175245"/>
                  <a:gd name="connsiteX14" fmla="*/ 445302 w 461703"/>
                  <a:gd name="connsiteY14" fmla="*/ 134123 h 175245"/>
                  <a:gd name="connsiteX15" fmla="*/ 402440 w 461703"/>
                  <a:gd name="connsiteY15" fmla="*/ 24586 h 175245"/>
                  <a:gd name="connsiteX16" fmla="*/ 279567 w 461703"/>
                  <a:gd name="connsiteY16" fmla="*/ 773 h 175245"/>
                  <a:gd name="connsiteX17" fmla="*/ 263880 w 461703"/>
                  <a:gd name="connsiteY17" fmla="*/ 582 h 175245"/>
                  <a:gd name="connsiteX0" fmla="*/ 275844 w 473667"/>
                  <a:gd name="connsiteY0" fmla="*/ 582 h 175245"/>
                  <a:gd name="connsiteX1" fmla="*/ 216420 w 473667"/>
                  <a:gd name="connsiteY1" fmla="*/ 544 h 175245"/>
                  <a:gd name="connsiteX2" fmla="*/ 196594 w 473667"/>
                  <a:gd name="connsiteY2" fmla="*/ 773 h 175245"/>
                  <a:gd name="connsiteX3" fmla="*/ 66943 w 473667"/>
                  <a:gd name="connsiteY3" fmla="*/ 24586 h 175245"/>
                  <a:gd name="connsiteX4" fmla="*/ 21716 w 473667"/>
                  <a:gd name="connsiteY4" fmla="*/ 134123 h 175245"/>
                  <a:gd name="connsiteX5" fmla="*/ 188632 w 473667"/>
                  <a:gd name="connsiteY5" fmla="*/ 175245 h 175245"/>
                  <a:gd name="connsiteX6" fmla="*/ 223128 w 473667"/>
                  <a:gd name="connsiteY6" fmla="*/ 175148 h 175245"/>
                  <a:gd name="connsiteX7" fmla="*/ 223190 w 473667"/>
                  <a:gd name="connsiteY7" fmla="*/ 175200 h 175245"/>
                  <a:gd name="connsiteX8" fmla="*/ 241081 w 473667"/>
                  <a:gd name="connsiteY8" fmla="*/ 175097 h 175245"/>
                  <a:gd name="connsiteX9" fmla="*/ 245337 w 473667"/>
                  <a:gd name="connsiteY9" fmla="*/ 175085 h 175245"/>
                  <a:gd name="connsiteX10" fmla="*/ 250377 w 473667"/>
                  <a:gd name="connsiteY10" fmla="*/ 175100 h 175245"/>
                  <a:gd name="connsiteX11" fmla="*/ 268706 w 473667"/>
                  <a:gd name="connsiteY11" fmla="*/ 175200 h 175245"/>
                  <a:gd name="connsiteX12" fmla="*/ 268762 w 473667"/>
                  <a:gd name="connsiteY12" fmla="*/ 175155 h 175245"/>
                  <a:gd name="connsiteX13" fmla="*/ 299077 w 473667"/>
                  <a:gd name="connsiteY13" fmla="*/ 175245 h 175245"/>
                  <a:gd name="connsiteX14" fmla="*/ 457266 w 473667"/>
                  <a:gd name="connsiteY14" fmla="*/ 134123 h 175245"/>
                  <a:gd name="connsiteX15" fmla="*/ 414404 w 473667"/>
                  <a:gd name="connsiteY15" fmla="*/ 24586 h 175245"/>
                  <a:gd name="connsiteX16" fmla="*/ 291531 w 473667"/>
                  <a:gd name="connsiteY16" fmla="*/ 773 h 175245"/>
                  <a:gd name="connsiteX17" fmla="*/ 275844 w 473667"/>
                  <a:gd name="connsiteY17" fmla="*/ 582 h 175245"/>
                  <a:gd name="connsiteX0" fmla="*/ 276433 w 474256"/>
                  <a:gd name="connsiteY0" fmla="*/ 421 h 175084"/>
                  <a:gd name="connsiteX1" fmla="*/ 217009 w 474256"/>
                  <a:gd name="connsiteY1" fmla="*/ 383 h 175084"/>
                  <a:gd name="connsiteX2" fmla="*/ 197183 w 474256"/>
                  <a:gd name="connsiteY2" fmla="*/ 612 h 175084"/>
                  <a:gd name="connsiteX3" fmla="*/ 67532 w 474256"/>
                  <a:gd name="connsiteY3" fmla="*/ 24425 h 175084"/>
                  <a:gd name="connsiteX4" fmla="*/ 22305 w 474256"/>
                  <a:gd name="connsiteY4" fmla="*/ 133962 h 175084"/>
                  <a:gd name="connsiteX5" fmla="*/ 189221 w 474256"/>
                  <a:gd name="connsiteY5" fmla="*/ 175084 h 175084"/>
                  <a:gd name="connsiteX6" fmla="*/ 223717 w 474256"/>
                  <a:gd name="connsiteY6" fmla="*/ 174987 h 175084"/>
                  <a:gd name="connsiteX7" fmla="*/ 223779 w 474256"/>
                  <a:gd name="connsiteY7" fmla="*/ 175039 h 175084"/>
                  <a:gd name="connsiteX8" fmla="*/ 241670 w 474256"/>
                  <a:gd name="connsiteY8" fmla="*/ 174936 h 175084"/>
                  <a:gd name="connsiteX9" fmla="*/ 245926 w 474256"/>
                  <a:gd name="connsiteY9" fmla="*/ 174924 h 175084"/>
                  <a:gd name="connsiteX10" fmla="*/ 250966 w 474256"/>
                  <a:gd name="connsiteY10" fmla="*/ 174939 h 175084"/>
                  <a:gd name="connsiteX11" fmla="*/ 269295 w 474256"/>
                  <a:gd name="connsiteY11" fmla="*/ 175039 h 175084"/>
                  <a:gd name="connsiteX12" fmla="*/ 269351 w 474256"/>
                  <a:gd name="connsiteY12" fmla="*/ 174994 h 175084"/>
                  <a:gd name="connsiteX13" fmla="*/ 299666 w 474256"/>
                  <a:gd name="connsiteY13" fmla="*/ 175084 h 175084"/>
                  <a:gd name="connsiteX14" fmla="*/ 457855 w 474256"/>
                  <a:gd name="connsiteY14" fmla="*/ 133962 h 175084"/>
                  <a:gd name="connsiteX15" fmla="*/ 414993 w 474256"/>
                  <a:gd name="connsiteY15" fmla="*/ 24425 h 175084"/>
                  <a:gd name="connsiteX16" fmla="*/ 292120 w 474256"/>
                  <a:gd name="connsiteY16" fmla="*/ 612 h 175084"/>
                  <a:gd name="connsiteX17" fmla="*/ 276433 w 474256"/>
                  <a:gd name="connsiteY17" fmla="*/ 421 h 175084"/>
                  <a:gd name="connsiteX0" fmla="*/ 276433 w 474256"/>
                  <a:gd name="connsiteY0" fmla="*/ 200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16" fmla="*/ 276433 w 474256"/>
                  <a:gd name="connsiteY16" fmla="*/ 200 h 174863"/>
                  <a:gd name="connsiteX0" fmla="*/ 292120 w 474256"/>
                  <a:gd name="connsiteY0" fmla="*/ 391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0" fmla="*/ 291244 w 473380"/>
                  <a:gd name="connsiteY0" fmla="*/ 2804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15" fmla="*/ 291244 w 473380"/>
                  <a:gd name="connsiteY15" fmla="*/ 2804 h 177276"/>
                  <a:gd name="connsiteX0" fmla="*/ 288668 w 473380"/>
                  <a:gd name="connsiteY0" fmla="*/ 237 h 185012"/>
                  <a:gd name="connsiteX1" fmla="*/ 185223 w 473380"/>
                  <a:gd name="connsiteY1" fmla="*/ 7736 h 185012"/>
                  <a:gd name="connsiteX2" fmla="*/ 66656 w 473380"/>
                  <a:gd name="connsiteY2" fmla="*/ 34353 h 185012"/>
                  <a:gd name="connsiteX3" fmla="*/ 21429 w 473380"/>
                  <a:gd name="connsiteY3" fmla="*/ 143890 h 185012"/>
                  <a:gd name="connsiteX4" fmla="*/ 188345 w 473380"/>
                  <a:gd name="connsiteY4" fmla="*/ 185012 h 185012"/>
                  <a:gd name="connsiteX5" fmla="*/ 222841 w 473380"/>
                  <a:gd name="connsiteY5" fmla="*/ 184915 h 185012"/>
                  <a:gd name="connsiteX6" fmla="*/ 222903 w 473380"/>
                  <a:gd name="connsiteY6" fmla="*/ 184967 h 185012"/>
                  <a:gd name="connsiteX7" fmla="*/ 240794 w 473380"/>
                  <a:gd name="connsiteY7" fmla="*/ 184864 h 185012"/>
                  <a:gd name="connsiteX8" fmla="*/ 245050 w 473380"/>
                  <a:gd name="connsiteY8" fmla="*/ 184852 h 185012"/>
                  <a:gd name="connsiteX9" fmla="*/ 250090 w 473380"/>
                  <a:gd name="connsiteY9" fmla="*/ 184867 h 185012"/>
                  <a:gd name="connsiteX10" fmla="*/ 268419 w 473380"/>
                  <a:gd name="connsiteY10" fmla="*/ 184967 h 185012"/>
                  <a:gd name="connsiteX11" fmla="*/ 268475 w 473380"/>
                  <a:gd name="connsiteY11" fmla="*/ 184922 h 185012"/>
                  <a:gd name="connsiteX12" fmla="*/ 298790 w 473380"/>
                  <a:gd name="connsiteY12" fmla="*/ 185012 h 185012"/>
                  <a:gd name="connsiteX13" fmla="*/ 456979 w 473380"/>
                  <a:gd name="connsiteY13" fmla="*/ 143890 h 185012"/>
                  <a:gd name="connsiteX14" fmla="*/ 414117 w 473380"/>
                  <a:gd name="connsiteY14" fmla="*/ 34353 h 185012"/>
                  <a:gd name="connsiteX15" fmla="*/ 288668 w 473380"/>
                  <a:gd name="connsiteY15" fmla="*/ 237 h 185012"/>
                  <a:gd name="connsiteX0" fmla="*/ 414117 w 473380"/>
                  <a:gd name="connsiteY0" fmla="*/ 26617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24221 w 474698"/>
                  <a:gd name="connsiteY6" fmla="*/ 184958 h 185003"/>
                  <a:gd name="connsiteX7" fmla="*/ 242112 w 474698"/>
                  <a:gd name="connsiteY7" fmla="*/ 184855 h 185003"/>
                  <a:gd name="connsiteX8" fmla="*/ 246368 w 474698"/>
                  <a:gd name="connsiteY8" fmla="*/ 184843 h 185003"/>
                  <a:gd name="connsiteX9" fmla="*/ 251408 w 474698"/>
                  <a:gd name="connsiteY9" fmla="*/ 184858 h 185003"/>
                  <a:gd name="connsiteX10" fmla="*/ 269737 w 474698"/>
                  <a:gd name="connsiteY10" fmla="*/ 184958 h 185003"/>
                  <a:gd name="connsiteX11" fmla="*/ 269793 w 474698"/>
                  <a:gd name="connsiteY11" fmla="*/ 184913 h 185003"/>
                  <a:gd name="connsiteX12" fmla="*/ 300108 w 474698"/>
                  <a:gd name="connsiteY12" fmla="*/ 185003 h 185003"/>
                  <a:gd name="connsiteX13" fmla="*/ 458297 w 474698"/>
                  <a:gd name="connsiteY13" fmla="*/ 143881 h 185003"/>
                  <a:gd name="connsiteX14" fmla="*/ 415435 w 474698"/>
                  <a:gd name="connsiteY14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42112 w 474698"/>
                  <a:gd name="connsiteY6" fmla="*/ 184855 h 185003"/>
                  <a:gd name="connsiteX7" fmla="*/ 246368 w 474698"/>
                  <a:gd name="connsiteY7" fmla="*/ 184843 h 185003"/>
                  <a:gd name="connsiteX8" fmla="*/ 251408 w 474698"/>
                  <a:gd name="connsiteY8" fmla="*/ 184858 h 185003"/>
                  <a:gd name="connsiteX9" fmla="*/ 269737 w 474698"/>
                  <a:gd name="connsiteY9" fmla="*/ 184958 h 185003"/>
                  <a:gd name="connsiteX10" fmla="*/ 269793 w 474698"/>
                  <a:gd name="connsiteY10" fmla="*/ 184913 h 185003"/>
                  <a:gd name="connsiteX11" fmla="*/ 300108 w 474698"/>
                  <a:gd name="connsiteY11" fmla="*/ 185003 h 185003"/>
                  <a:gd name="connsiteX12" fmla="*/ 458297 w 474698"/>
                  <a:gd name="connsiteY12" fmla="*/ 143881 h 185003"/>
                  <a:gd name="connsiteX13" fmla="*/ 415435 w 474698"/>
                  <a:gd name="connsiteY13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51408 w 474698"/>
                  <a:gd name="connsiteY7" fmla="*/ 184858 h 185003"/>
                  <a:gd name="connsiteX8" fmla="*/ 269737 w 474698"/>
                  <a:gd name="connsiteY8" fmla="*/ 184958 h 185003"/>
                  <a:gd name="connsiteX9" fmla="*/ 269793 w 474698"/>
                  <a:gd name="connsiteY9" fmla="*/ 184913 h 185003"/>
                  <a:gd name="connsiteX10" fmla="*/ 300108 w 474698"/>
                  <a:gd name="connsiteY10" fmla="*/ 185003 h 185003"/>
                  <a:gd name="connsiteX11" fmla="*/ 458297 w 474698"/>
                  <a:gd name="connsiteY11" fmla="*/ 143881 h 185003"/>
                  <a:gd name="connsiteX12" fmla="*/ 415435 w 474698"/>
                  <a:gd name="connsiteY12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69737 w 474698"/>
                  <a:gd name="connsiteY7" fmla="*/ 184958 h 185003"/>
                  <a:gd name="connsiteX8" fmla="*/ 269793 w 474698"/>
                  <a:gd name="connsiteY8" fmla="*/ 184913 h 185003"/>
                  <a:gd name="connsiteX9" fmla="*/ 300108 w 474698"/>
                  <a:gd name="connsiteY9" fmla="*/ 185003 h 185003"/>
                  <a:gd name="connsiteX10" fmla="*/ 458297 w 474698"/>
                  <a:gd name="connsiteY10" fmla="*/ 143881 h 185003"/>
                  <a:gd name="connsiteX11" fmla="*/ 415435 w 474698"/>
                  <a:gd name="connsiteY11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69737 w 474698"/>
                  <a:gd name="connsiteY6" fmla="*/ 184958 h 185003"/>
                  <a:gd name="connsiteX7" fmla="*/ 269793 w 474698"/>
                  <a:gd name="connsiteY7" fmla="*/ 184913 h 185003"/>
                  <a:gd name="connsiteX8" fmla="*/ 300108 w 474698"/>
                  <a:gd name="connsiteY8" fmla="*/ 185003 h 185003"/>
                  <a:gd name="connsiteX9" fmla="*/ 458297 w 474698"/>
                  <a:gd name="connsiteY9" fmla="*/ 143881 h 185003"/>
                  <a:gd name="connsiteX10" fmla="*/ 415435 w 474698"/>
                  <a:gd name="connsiteY10" fmla="*/ 34344 h 185003"/>
                  <a:gd name="connsiteX0" fmla="*/ 415435 w 474698"/>
                  <a:gd name="connsiteY0" fmla="*/ 34344 h 188039"/>
                  <a:gd name="connsiteX1" fmla="*/ 235481 w 474698"/>
                  <a:gd name="connsiteY1" fmla="*/ 0 h 188039"/>
                  <a:gd name="connsiteX2" fmla="*/ 67974 w 474698"/>
                  <a:gd name="connsiteY2" fmla="*/ 34344 h 188039"/>
                  <a:gd name="connsiteX3" fmla="*/ 22747 w 474698"/>
                  <a:gd name="connsiteY3" fmla="*/ 143881 h 188039"/>
                  <a:gd name="connsiteX4" fmla="*/ 189663 w 474698"/>
                  <a:gd name="connsiteY4" fmla="*/ 185003 h 188039"/>
                  <a:gd name="connsiteX5" fmla="*/ 242112 w 474698"/>
                  <a:gd name="connsiteY5" fmla="*/ 184855 h 188039"/>
                  <a:gd name="connsiteX6" fmla="*/ 269737 w 474698"/>
                  <a:gd name="connsiteY6" fmla="*/ 184958 h 188039"/>
                  <a:gd name="connsiteX7" fmla="*/ 300108 w 474698"/>
                  <a:gd name="connsiteY7" fmla="*/ 185003 h 188039"/>
                  <a:gd name="connsiteX8" fmla="*/ 458297 w 474698"/>
                  <a:gd name="connsiteY8" fmla="*/ 143881 h 188039"/>
                  <a:gd name="connsiteX9" fmla="*/ 415435 w 474698"/>
                  <a:gd name="connsiteY9" fmla="*/ 34344 h 188039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300108 w 474698"/>
                  <a:gd name="connsiteY6" fmla="*/ 185003 h 185003"/>
                  <a:gd name="connsiteX7" fmla="*/ 458297 w 474698"/>
                  <a:gd name="connsiteY7" fmla="*/ 143881 h 185003"/>
                  <a:gd name="connsiteX8" fmla="*/ 415435 w 474698"/>
                  <a:gd name="connsiteY8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300108 w 474698"/>
                  <a:gd name="connsiteY5" fmla="*/ 185003 h 185003"/>
                  <a:gd name="connsiteX6" fmla="*/ 458297 w 474698"/>
                  <a:gd name="connsiteY6" fmla="*/ 143881 h 185003"/>
                  <a:gd name="connsiteX7" fmla="*/ 415435 w 474698"/>
                  <a:gd name="connsiteY7" fmla="*/ 34344 h 185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4698" h="185003">
                    <a:moveTo>
                      <a:pt x="415435" y="34344"/>
                    </a:moveTo>
                    <a:cubicBezTo>
                      <a:pt x="370142" y="11652"/>
                      <a:pt x="293391" y="0"/>
                      <a:pt x="235481" y="0"/>
                    </a:cubicBezTo>
                    <a:cubicBezTo>
                      <a:pt x="177571" y="0"/>
                      <a:pt x="103430" y="10364"/>
                      <a:pt x="67974" y="34344"/>
                    </a:cubicBezTo>
                    <a:cubicBezTo>
                      <a:pt x="32518" y="58324"/>
                      <a:pt x="-35571" y="100768"/>
                      <a:pt x="22747" y="143881"/>
                    </a:cubicBezTo>
                    <a:cubicBezTo>
                      <a:pt x="74004" y="178886"/>
                      <a:pt x="131480" y="184423"/>
                      <a:pt x="189663" y="185003"/>
                    </a:cubicBezTo>
                    <a:lnTo>
                      <a:pt x="300108" y="185003"/>
                    </a:lnTo>
                    <a:cubicBezTo>
                      <a:pt x="355249" y="184423"/>
                      <a:pt x="409720" y="178886"/>
                      <a:pt x="458297" y="143881"/>
                    </a:cubicBezTo>
                    <a:cubicBezTo>
                      <a:pt x="486713" y="118799"/>
                      <a:pt x="481693" y="56569"/>
                      <a:pt x="415435" y="34344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32">
                <a:extLst>
                  <a:ext uri="{FF2B5EF4-FFF2-40B4-BE49-F238E27FC236}">
                    <a16:creationId xmlns:a16="http://schemas.microsoft.com/office/drawing/2014/main" id="{A2DEE6D6-ED9F-4925-A85F-E33ECC40AB56}"/>
                  </a:ext>
                </a:extLst>
              </p:cNvPr>
              <p:cNvSpPr/>
              <p:nvPr/>
            </p:nvSpPr>
            <p:spPr>
              <a:xfrm>
                <a:off x="7318163" y="5661571"/>
                <a:ext cx="514350" cy="428625"/>
              </a:xfrm>
              <a:custGeom>
                <a:avLst/>
                <a:gdLst>
                  <a:gd name="connsiteX0" fmla="*/ 29563 w 514350"/>
                  <a:gd name="connsiteY0" fmla="*/ 117215 h 428625"/>
                  <a:gd name="connsiteX1" fmla="*/ 221968 w 514350"/>
                  <a:gd name="connsiteY1" fmla="*/ 58 h 428625"/>
                  <a:gd name="connsiteX2" fmla="*/ 421993 w 514350"/>
                  <a:gd name="connsiteY2" fmla="*/ 53398 h 428625"/>
                  <a:gd name="connsiteX3" fmla="*/ 511528 w 514350"/>
                  <a:gd name="connsiteY3" fmla="*/ 291523 h 428625"/>
                  <a:gd name="connsiteX4" fmla="*/ 437233 w 514350"/>
                  <a:gd name="connsiteY4" fmla="*/ 394393 h 428625"/>
                  <a:gd name="connsiteX5" fmla="*/ 29563 w 514350"/>
                  <a:gd name="connsiteY5" fmla="*/ 298190 h 428625"/>
                  <a:gd name="connsiteX6" fmla="*/ 29563 w 514350"/>
                  <a:gd name="connsiteY6" fmla="*/ 117215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4350" h="428625">
                    <a:moveTo>
                      <a:pt x="29563" y="117215"/>
                    </a:moveTo>
                    <a:cubicBezTo>
                      <a:pt x="70521" y="40063"/>
                      <a:pt x="132433" y="1010"/>
                      <a:pt x="221968" y="58"/>
                    </a:cubicBezTo>
                    <a:cubicBezTo>
                      <a:pt x="294358" y="-894"/>
                      <a:pt x="361986" y="9583"/>
                      <a:pt x="421993" y="53398"/>
                    </a:cubicBezTo>
                    <a:cubicBezTo>
                      <a:pt x="503908" y="113406"/>
                      <a:pt x="534388" y="192463"/>
                      <a:pt x="511528" y="291523"/>
                    </a:cubicBezTo>
                    <a:cubicBezTo>
                      <a:pt x="508671" y="342006"/>
                      <a:pt x="474381" y="370581"/>
                      <a:pt x="437233" y="394393"/>
                    </a:cubicBezTo>
                    <a:cubicBezTo>
                      <a:pt x="313408" y="473451"/>
                      <a:pt x="105763" y="424873"/>
                      <a:pt x="29563" y="298190"/>
                    </a:cubicBezTo>
                    <a:cubicBezTo>
                      <a:pt x="-1869" y="246756"/>
                      <a:pt x="-17109" y="177223"/>
                      <a:pt x="29563" y="117215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33">
                <a:extLst>
                  <a:ext uri="{FF2B5EF4-FFF2-40B4-BE49-F238E27FC236}">
                    <a16:creationId xmlns:a16="http://schemas.microsoft.com/office/drawing/2014/main" id="{CB32EF9C-CC40-42C9-8EE3-F292015569CC}"/>
                  </a:ext>
                </a:extLst>
              </p:cNvPr>
              <p:cNvSpPr/>
              <p:nvPr/>
            </p:nvSpPr>
            <p:spPr>
              <a:xfrm>
                <a:off x="7054086" y="5778787"/>
                <a:ext cx="777018" cy="375059"/>
              </a:xfrm>
              <a:custGeom>
                <a:avLst/>
                <a:gdLst>
                  <a:gd name="connsiteX0" fmla="*/ 293119 w 771525"/>
                  <a:gd name="connsiteY0" fmla="*/ 668 h 371475"/>
                  <a:gd name="connsiteX1" fmla="*/ 449329 w 771525"/>
                  <a:gd name="connsiteY1" fmla="*/ 284513 h 371475"/>
                  <a:gd name="connsiteX2" fmla="*/ 598872 w 771525"/>
                  <a:gd name="connsiteY2" fmla="*/ 302611 h 371475"/>
                  <a:gd name="connsiteX3" fmla="*/ 774132 w 771525"/>
                  <a:gd name="connsiteY3" fmla="*/ 174023 h 371475"/>
                  <a:gd name="connsiteX4" fmla="*/ 639829 w 771525"/>
                  <a:gd name="connsiteY4" fmla="*/ 363571 h 371475"/>
                  <a:gd name="connsiteX5" fmla="*/ 452187 w 771525"/>
                  <a:gd name="connsiteY5" fmla="*/ 366429 h 371475"/>
                  <a:gd name="connsiteX6" fmla="*/ 220729 w 771525"/>
                  <a:gd name="connsiteY6" fmla="*/ 360713 h 371475"/>
                  <a:gd name="connsiteX7" fmla="*/ 41659 w 771525"/>
                  <a:gd name="connsiteY7" fmla="*/ 294991 h 371475"/>
                  <a:gd name="connsiteX8" fmla="*/ 5464 w 771525"/>
                  <a:gd name="connsiteY8" fmla="*/ 188311 h 371475"/>
                  <a:gd name="connsiteX9" fmla="*/ 48327 w 771525"/>
                  <a:gd name="connsiteY9" fmla="*/ 185454 h 371475"/>
                  <a:gd name="connsiteX10" fmla="*/ 215014 w 771525"/>
                  <a:gd name="connsiteY10" fmla="*/ 215934 h 371475"/>
                  <a:gd name="connsiteX11" fmla="*/ 247399 w 771525"/>
                  <a:gd name="connsiteY11" fmla="*/ 179738 h 371475"/>
                  <a:gd name="connsiteX12" fmla="*/ 264544 w 771525"/>
                  <a:gd name="connsiteY12" fmla="*/ 42579 h 371475"/>
                  <a:gd name="connsiteX13" fmla="*/ 293119 w 771525"/>
                  <a:gd name="connsiteY13" fmla="*/ 668 h 371475"/>
                  <a:gd name="connsiteX0" fmla="*/ 293119 w 776496"/>
                  <a:gd name="connsiteY0" fmla="*/ 1322 h 376381"/>
                  <a:gd name="connsiteX1" fmla="*/ 449329 w 776496"/>
                  <a:gd name="connsiteY1" fmla="*/ 285167 h 376381"/>
                  <a:gd name="connsiteX2" fmla="*/ 598872 w 776496"/>
                  <a:gd name="connsiteY2" fmla="*/ 303265 h 376381"/>
                  <a:gd name="connsiteX3" fmla="*/ 774132 w 776496"/>
                  <a:gd name="connsiteY3" fmla="*/ 174677 h 376381"/>
                  <a:gd name="connsiteX4" fmla="*/ 639829 w 776496"/>
                  <a:gd name="connsiteY4" fmla="*/ 364225 h 376381"/>
                  <a:gd name="connsiteX5" fmla="*/ 452187 w 776496"/>
                  <a:gd name="connsiteY5" fmla="*/ 367083 h 376381"/>
                  <a:gd name="connsiteX6" fmla="*/ 220729 w 776496"/>
                  <a:gd name="connsiteY6" fmla="*/ 361367 h 376381"/>
                  <a:gd name="connsiteX7" fmla="*/ 41659 w 776496"/>
                  <a:gd name="connsiteY7" fmla="*/ 295645 h 376381"/>
                  <a:gd name="connsiteX8" fmla="*/ 5464 w 776496"/>
                  <a:gd name="connsiteY8" fmla="*/ 188965 h 376381"/>
                  <a:gd name="connsiteX9" fmla="*/ 48327 w 776496"/>
                  <a:gd name="connsiteY9" fmla="*/ 186108 h 376381"/>
                  <a:gd name="connsiteX10" fmla="*/ 215014 w 776496"/>
                  <a:gd name="connsiteY10" fmla="*/ 216588 h 376381"/>
                  <a:gd name="connsiteX11" fmla="*/ 247399 w 776496"/>
                  <a:gd name="connsiteY11" fmla="*/ 180392 h 376381"/>
                  <a:gd name="connsiteX12" fmla="*/ 293119 w 776496"/>
                  <a:gd name="connsiteY12" fmla="*/ 1322 h 376381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87655 w 771032"/>
                  <a:gd name="connsiteY0" fmla="*/ 0 h 375059"/>
                  <a:gd name="connsiteX1" fmla="*/ 443865 w 771032"/>
                  <a:gd name="connsiteY1" fmla="*/ 283845 h 375059"/>
                  <a:gd name="connsiteX2" fmla="*/ 593408 w 771032"/>
                  <a:gd name="connsiteY2" fmla="*/ 301943 h 375059"/>
                  <a:gd name="connsiteX3" fmla="*/ 768668 w 771032"/>
                  <a:gd name="connsiteY3" fmla="*/ 173355 h 375059"/>
                  <a:gd name="connsiteX4" fmla="*/ 634365 w 771032"/>
                  <a:gd name="connsiteY4" fmla="*/ 362903 h 375059"/>
                  <a:gd name="connsiteX5" fmla="*/ 446723 w 771032"/>
                  <a:gd name="connsiteY5" fmla="*/ 365761 h 375059"/>
                  <a:gd name="connsiteX6" fmla="*/ 215265 w 771032"/>
                  <a:gd name="connsiteY6" fmla="*/ 360045 h 375059"/>
                  <a:gd name="connsiteX7" fmla="*/ 36195 w 771032"/>
                  <a:gd name="connsiteY7" fmla="*/ 294323 h 375059"/>
                  <a:gd name="connsiteX8" fmla="*/ 0 w 771032"/>
                  <a:gd name="connsiteY8" fmla="*/ 167037 h 375059"/>
                  <a:gd name="connsiteX9" fmla="*/ 209550 w 771032"/>
                  <a:gd name="connsiteY9" fmla="*/ 215266 h 375059"/>
                  <a:gd name="connsiteX10" fmla="*/ 241935 w 771032"/>
                  <a:gd name="connsiteY10" fmla="*/ 179070 h 375059"/>
                  <a:gd name="connsiteX11" fmla="*/ 287655 w 771032"/>
                  <a:gd name="connsiteY11" fmla="*/ 0 h 375059"/>
                  <a:gd name="connsiteX0" fmla="*/ 279928 w 763305"/>
                  <a:gd name="connsiteY0" fmla="*/ 0 h 375059"/>
                  <a:gd name="connsiteX1" fmla="*/ 436138 w 763305"/>
                  <a:gd name="connsiteY1" fmla="*/ 283845 h 375059"/>
                  <a:gd name="connsiteX2" fmla="*/ 585681 w 763305"/>
                  <a:gd name="connsiteY2" fmla="*/ 301943 h 375059"/>
                  <a:gd name="connsiteX3" fmla="*/ 760941 w 763305"/>
                  <a:gd name="connsiteY3" fmla="*/ 173355 h 375059"/>
                  <a:gd name="connsiteX4" fmla="*/ 626638 w 763305"/>
                  <a:gd name="connsiteY4" fmla="*/ 362903 h 375059"/>
                  <a:gd name="connsiteX5" fmla="*/ 438996 w 763305"/>
                  <a:gd name="connsiteY5" fmla="*/ 365761 h 375059"/>
                  <a:gd name="connsiteX6" fmla="*/ 207538 w 763305"/>
                  <a:gd name="connsiteY6" fmla="*/ 360045 h 375059"/>
                  <a:gd name="connsiteX7" fmla="*/ 28468 w 763305"/>
                  <a:gd name="connsiteY7" fmla="*/ 294323 h 375059"/>
                  <a:gd name="connsiteX8" fmla="*/ 0 w 763305"/>
                  <a:gd name="connsiteY8" fmla="*/ 141280 h 375059"/>
                  <a:gd name="connsiteX9" fmla="*/ 201823 w 763305"/>
                  <a:gd name="connsiteY9" fmla="*/ 215266 h 375059"/>
                  <a:gd name="connsiteX10" fmla="*/ 234208 w 763305"/>
                  <a:gd name="connsiteY10" fmla="*/ 179070 h 375059"/>
                  <a:gd name="connsiteX11" fmla="*/ 279928 w 763305"/>
                  <a:gd name="connsiteY11" fmla="*/ 0 h 375059"/>
                  <a:gd name="connsiteX0" fmla="*/ 293641 w 777018"/>
                  <a:gd name="connsiteY0" fmla="*/ 0 h 375059"/>
                  <a:gd name="connsiteX1" fmla="*/ 449851 w 777018"/>
                  <a:gd name="connsiteY1" fmla="*/ 283845 h 375059"/>
                  <a:gd name="connsiteX2" fmla="*/ 599394 w 777018"/>
                  <a:gd name="connsiteY2" fmla="*/ 301943 h 375059"/>
                  <a:gd name="connsiteX3" fmla="*/ 774654 w 777018"/>
                  <a:gd name="connsiteY3" fmla="*/ 173355 h 375059"/>
                  <a:gd name="connsiteX4" fmla="*/ 640351 w 777018"/>
                  <a:gd name="connsiteY4" fmla="*/ 362903 h 375059"/>
                  <a:gd name="connsiteX5" fmla="*/ 452709 w 777018"/>
                  <a:gd name="connsiteY5" fmla="*/ 365761 h 375059"/>
                  <a:gd name="connsiteX6" fmla="*/ 221251 w 777018"/>
                  <a:gd name="connsiteY6" fmla="*/ 360045 h 375059"/>
                  <a:gd name="connsiteX7" fmla="*/ 42181 w 777018"/>
                  <a:gd name="connsiteY7" fmla="*/ 294323 h 375059"/>
                  <a:gd name="connsiteX8" fmla="*/ 13713 w 777018"/>
                  <a:gd name="connsiteY8" fmla="*/ 141280 h 375059"/>
                  <a:gd name="connsiteX9" fmla="*/ 215536 w 777018"/>
                  <a:gd name="connsiteY9" fmla="*/ 215266 h 375059"/>
                  <a:gd name="connsiteX10" fmla="*/ 247921 w 777018"/>
                  <a:gd name="connsiteY10" fmla="*/ 179070 h 375059"/>
                  <a:gd name="connsiteX11" fmla="*/ 293641 w 777018"/>
                  <a:gd name="connsiteY11" fmla="*/ 0 h 375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7018" h="375059">
                    <a:moveTo>
                      <a:pt x="293641" y="0"/>
                    </a:moveTo>
                    <a:cubicBezTo>
                      <a:pt x="249652" y="130386"/>
                      <a:pt x="325074" y="244793"/>
                      <a:pt x="449851" y="283845"/>
                    </a:cubicBezTo>
                    <a:cubicBezTo>
                      <a:pt x="497476" y="299086"/>
                      <a:pt x="547959" y="310516"/>
                      <a:pt x="599394" y="301943"/>
                    </a:cubicBezTo>
                    <a:cubicBezTo>
                      <a:pt x="679404" y="288608"/>
                      <a:pt x="739411" y="246698"/>
                      <a:pt x="774654" y="173355"/>
                    </a:cubicBezTo>
                    <a:cubicBezTo>
                      <a:pt x="789894" y="260986"/>
                      <a:pt x="729886" y="340995"/>
                      <a:pt x="640351" y="362903"/>
                    </a:cubicBezTo>
                    <a:cubicBezTo>
                      <a:pt x="576534" y="379095"/>
                      <a:pt x="517479" y="378143"/>
                      <a:pt x="452709" y="365761"/>
                    </a:cubicBezTo>
                    <a:cubicBezTo>
                      <a:pt x="377461" y="352425"/>
                      <a:pt x="298404" y="361950"/>
                      <a:pt x="221251" y="360045"/>
                    </a:cubicBezTo>
                    <a:cubicBezTo>
                      <a:pt x="154576" y="358141"/>
                      <a:pt x="94569" y="333375"/>
                      <a:pt x="42181" y="294323"/>
                    </a:cubicBezTo>
                    <a:cubicBezTo>
                      <a:pt x="8844" y="270511"/>
                      <a:pt x="-16982" y="178321"/>
                      <a:pt x="13713" y="141280"/>
                    </a:cubicBezTo>
                    <a:cubicBezTo>
                      <a:pt x="60636" y="189923"/>
                      <a:pt x="175214" y="216695"/>
                      <a:pt x="215536" y="215266"/>
                    </a:cubicBezTo>
                    <a:cubicBezTo>
                      <a:pt x="243159" y="215266"/>
                      <a:pt x="254589" y="212408"/>
                      <a:pt x="247921" y="179070"/>
                    </a:cubicBezTo>
                    <a:cubicBezTo>
                      <a:pt x="260939" y="143192"/>
                      <a:pt x="249683" y="80417"/>
                      <a:pt x="29364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34">
                <a:extLst>
                  <a:ext uri="{FF2B5EF4-FFF2-40B4-BE49-F238E27FC236}">
                    <a16:creationId xmlns:a16="http://schemas.microsoft.com/office/drawing/2014/main" id="{8281FDF0-304C-4A65-8A9F-1EB792365AE0}"/>
                  </a:ext>
                </a:extLst>
              </p:cNvPr>
              <p:cNvSpPr/>
              <p:nvPr/>
            </p:nvSpPr>
            <p:spPr>
              <a:xfrm>
                <a:off x="7065578" y="5820697"/>
                <a:ext cx="258725" cy="187467"/>
              </a:xfrm>
              <a:custGeom>
                <a:avLst/>
                <a:gdLst>
                  <a:gd name="connsiteX0" fmla="*/ 260060 w 257175"/>
                  <a:gd name="connsiteY0" fmla="*/ 0 h 180975"/>
                  <a:gd name="connsiteX1" fmla="*/ 261965 w 257175"/>
                  <a:gd name="connsiteY1" fmla="*/ 167640 h 180975"/>
                  <a:gd name="connsiteX2" fmla="*/ 236248 w 257175"/>
                  <a:gd name="connsiteY2" fmla="*/ 186690 h 180975"/>
                  <a:gd name="connsiteX3" fmla="*/ 22888 w 257175"/>
                  <a:gd name="connsiteY3" fmla="*/ 145732 h 180975"/>
                  <a:gd name="connsiteX4" fmla="*/ 980 w 257175"/>
                  <a:gd name="connsiteY4" fmla="*/ 146685 h 180975"/>
                  <a:gd name="connsiteX5" fmla="*/ 7648 w 257175"/>
                  <a:gd name="connsiteY5" fmla="*/ 102870 h 180975"/>
                  <a:gd name="connsiteX6" fmla="*/ 65750 w 257175"/>
                  <a:gd name="connsiteY6" fmla="*/ 36195 h 180975"/>
                  <a:gd name="connsiteX7" fmla="*/ 188623 w 257175"/>
                  <a:gd name="connsiteY7" fmla="*/ 12382 h 180975"/>
                  <a:gd name="connsiteX8" fmla="*/ 260060 w 257175"/>
                  <a:gd name="connsiteY8" fmla="*/ 0 h 180975"/>
                  <a:gd name="connsiteX0" fmla="*/ 265212 w 265212"/>
                  <a:gd name="connsiteY0" fmla="*/ 0 h 187467"/>
                  <a:gd name="connsiteX1" fmla="*/ 261965 w 265212"/>
                  <a:gd name="connsiteY1" fmla="*/ 167640 h 187467"/>
                  <a:gd name="connsiteX2" fmla="*/ 236248 w 265212"/>
                  <a:gd name="connsiteY2" fmla="*/ 186690 h 187467"/>
                  <a:gd name="connsiteX3" fmla="*/ 22888 w 265212"/>
                  <a:gd name="connsiteY3" fmla="*/ 145732 h 187467"/>
                  <a:gd name="connsiteX4" fmla="*/ 980 w 265212"/>
                  <a:gd name="connsiteY4" fmla="*/ 146685 h 187467"/>
                  <a:gd name="connsiteX5" fmla="*/ 7648 w 265212"/>
                  <a:gd name="connsiteY5" fmla="*/ 102870 h 187467"/>
                  <a:gd name="connsiteX6" fmla="*/ 65750 w 265212"/>
                  <a:gd name="connsiteY6" fmla="*/ 36195 h 187467"/>
                  <a:gd name="connsiteX7" fmla="*/ 188623 w 265212"/>
                  <a:gd name="connsiteY7" fmla="*/ 12382 h 187467"/>
                  <a:gd name="connsiteX8" fmla="*/ 265212 w 265212"/>
                  <a:gd name="connsiteY8" fmla="*/ 0 h 187467"/>
                  <a:gd name="connsiteX0" fmla="*/ 266910 w 266910"/>
                  <a:gd name="connsiteY0" fmla="*/ 0 h 187467"/>
                  <a:gd name="connsiteX1" fmla="*/ 263663 w 266910"/>
                  <a:gd name="connsiteY1" fmla="*/ 167640 h 187467"/>
                  <a:gd name="connsiteX2" fmla="*/ 237946 w 266910"/>
                  <a:gd name="connsiteY2" fmla="*/ 186690 h 187467"/>
                  <a:gd name="connsiteX3" fmla="*/ 24586 w 266910"/>
                  <a:gd name="connsiteY3" fmla="*/ 145732 h 187467"/>
                  <a:gd name="connsiteX4" fmla="*/ 9346 w 266910"/>
                  <a:gd name="connsiteY4" fmla="*/ 102870 h 187467"/>
                  <a:gd name="connsiteX5" fmla="*/ 67448 w 266910"/>
                  <a:gd name="connsiteY5" fmla="*/ 36195 h 187467"/>
                  <a:gd name="connsiteX6" fmla="*/ 190321 w 266910"/>
                  <a:gd name="connsiteY6" fmla="*/ 12382 h 187467"/>
                  <a:gd name="connsiteX7" fmla="*/ 266910 w 266910"/>
                  <a:gd name="connsiteY7" fmla="*/ 0 h 187467"/>
                  <a:gd name="connsiteX0" fmla="*/ 251566 w 251566"/>
                  <a:gd name="connsiteY0" fmla="*/ 0 h 187467"/>
                  <a:gd name="connsiteX1" fmla="*/ 248319 w 251566"/>
                  <a:gd name="connsiteY1" fmla="*/ 167640 h 187467"/>
                  <a:gd name="connsiteX2" fmla="*/ 222602 w 251566"/>
                  <a:gd name="connsiteY2" fmla="*/ 186690 h 187467"/>
                  <a:gd name="connsiteX3" fmla="*/ 9242 w 251566"/>
                  <a:gd name="connsiteY3" fmla="*/ 145732 h 187467"/>
                  <a:gd name="connsiteX4" fmla="*/ 52104 w 251566"/>
                  <a:gd name="connsiteY4" fmla="*/ 36195 h 187467"/>
                  <a:gd name="connsiteX5" fmla="*/ 174977 w 251566"/>
                  <a:gd name="connsiteY5" fmla="*/ 12382 h 187467"/>
                  <a:gd name="connsiteX6" fmla="*/ 251566 w 251566"/>
                  <a:gd name="connsiteY6" fmla="*/ 0 h 187467"/>
                  <a:gd name="connsiteX0" fmla="*/ 258725 w 258725"/>
                  <a:gd name="connsiteY0" fmla="*/ 0 h 187467"/>
                  <a:gd name="connsiteX1" fmla="*/ 255478 w 258725"/>
                  <a:gd name="connsiteY1" fmla="*/ 167640 h 187467"/>
                  <a:gd name="connsiteX2" fmla="*/ 229761 w 258725"/>
                  <a:gd name="connsiteY2" fmla="*/ 186690 h 187467"/>
                  <a:gd name="connsiteX3" fmla="*/ 16401 w 258725"/>
                  <a:gd name="connsiteY3" fmla="*/ 145732 h 187467"/>
                  <a:gd name="connsiteX4" fmla="*/ 59263 w 258725"/>
                  <a:gd name="connsiteY4" fmla="*/ 36195 h 187467"/>
                  <a:gd name="connsiteX5" fmla="*/ 182136 w 258725"/>
                  <a:gd name="connsiteY5" fmla="*/ 12382 h 187467"/>
                  <a:gd name="connsiteX6" fmla="*/ 258725 w 258725"/>
                  <a:gd name="connsiteY6" fmla="*/ 0 h 187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8725" h="187467">
                    <a:moveTo>
                      <a:pt x="258725" y="0"/>
                    </a:moveTo>
                    <a:cubicBezTo>
                      <a:pt x="253963" y="56197"/>
                      <a:pt x="237381" y="111443"/>
                      <a:pt x="255478" y="167640"/>
                    </a:cubicBezTo>
                    <a:cubicBezTo>
                      <a:pt x="264051" y="193357"/>
                      <a:pt x="242143" y="186690"/>
                      <a:pt x="229761" y="186690"/>
                    </a:cubicBezTo>
                    <a:cubicBezTo>
                      <a:pt x="156418" y="186690"/>
                      <a:pt x="81171" y="192405"/>
                      <a:pt x="16401" y="145732"/>
                    </a:cubicBezTo>
                    <a:cubicBezTo>
                      <a:pt x="-12015" y="120650"/>
                      <a:pt x="-6995" y="58420"/>
                      <a:pt x="59263" y="36195"/>
                    </a:cubicBezTo>
                    <a:cubicBezTo>
                      <a:pt x="98316" y="22860"/>
                      <a:pt x="139273" y="9525"/>
                      <a:pt x="182136" y="12382"/>
                    </a:cubicBezTo>
                    <a:cubicBezTo>
                      <a:pt x="206901" y="15240"/>
                      <a:pt x="235865" y="12382"/>
                      <a:pt x="258725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8" name="Group 22">
              <a:extLst>
                <a:ext uri="{FF2B5EF4-FFF2-40B4-BE49-F238E27FC236}">
                  <a16:creationId xmlns:a16="http://schemas.microsoft.com/office/drawing/2014/main" id="{465EB054-B9A1-4B64-A426-E0A60B6F5D68}"/>
                </a:ext>
              </a:extLst>
            </p:cNvPr>
            <p:cNvGrpSpPr/>
            <p:nvPr/>
          </p:nvGrpSpPr>
          <p:grpSpPr>
            <a:xfrm>
              <a:off x="6794559" y="6184761"/>
              <a:ext cx="492241" cy="316285"/>
              <a:chOff x="7699535" y="5715269"/>
              <a:chExt cx="492241" cy="316285"/>
            </a:xfrm>
          </p:grpSpPr>
          <p:sp>
            <p:nvSpPr>
              <p:cNvPr id="134" name="Freeform: Shape 28">
                <a:extLst>
                  <a:ext uri="{FF2B5EF4-FFF2-40B4-BE49-F238E27FC236}">
                    <a16:creationId xmlns:a16="http://schemas.microsoft.com/office/drawing/2014/main" id="{C9923495-63E5-42D0-BBF4-C57B33781C33}"/>
                  </a:ext>
                </a:extLst>
              </p:cNvPr>
              <p:cNvSpPr/>
              <p:nvPr/>
            </p:nvSpPr>
            <p:spPr>
              <a:xfrm flipH="1">
                <a:off x="7699535" y="5812789"/>
                <a:ext cx="492241" cy="218765"/>
              </a:xfrm>
              <a:custGeom>
                <a:avLst/>
                <a:gdLst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0 h 262587"/>
                  <a:gd name="connsiteX9" fmla="*/ 231177 w 492241"/>
                  <a:gd name="connsiteY9" fmla="*/ 114795 h 262587"/>
                  <a:gd name="connsiteX10" fmla="*/ 215536 w 492241"/>
                  <a:gd name="connsiteY10" fmla="*/ 117808 h 262587"/>
                  <a:gd name="connsiteX11" fmla="*/ 13713 w 492241"/>
                  <a:gd name="connsiteY11" fmla="*/ 43822 h 262587"/>
                  <a:gd name="connsiteX12" fmla="*/ 42181 w 492241"/>
                  <a:gd name="connsiteY12" fmla="*/ 196865 h 262587"/>
                  <a:gd name="connsiteX13" fmla="*/ 221251 w 492241"/>
                  <a:gd name="connsiteY13" fmla="*/ 262587 h 262587"/>
                  <a:gd name="connsiteX14" fmla="*/ 246121 w 492241"/>
                  <a:gd name="connsiteY14" fmla="*/ 262282 h 262587"/>
                  <a:gd name="connsiteX15" fmla="*/ 270990 w 492241"/>
                  <a:gd name="connsiteY15" fmla="*/ 262587 h 262587"/>
                  <a:gd name="connsiteX16" fmla="*/ 450060 w 492241"/>
                  <a:gd name="connsiteY16" fmla="*/ 196865 h 262587"/>
                  <a:gd name="connsiteX17" fmla="*/ 478528 w 492241"/>
                  <a:gd name="connsiteY17" fmla="*/ 43822 h 262587"/>
                  <a:gd name="connsiteX18" fmla="*/ 276705 w 492241"/>
                  <a:gd name="connsiteY18" fmla="*/ 117808 h 262587"/>
                  <a:gd name="connsiteX19" fmla="*/ 261064 w 492241"/>
                  <a:gd name="connsiteY19" fmla="*/ 114795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114795 h 262587"/>
                  <a:gd name="connsiteX9" fmla="*/ 215536 w 492241"/>
                  <a:gd name="connsiteY9" fmla="*/ 117808 h 262587"/>
                  <a:gd name="connsiteX10" fmla="*/ 13713 w 492241"/>
                  <a:gd name="connsiteY10" fmla="*/ 43822 h 262587"/>
                  <a:gd name="connsiteX11" fmla="*/ 42181 w 492241"/>
                  <a:gd name="connsiteY11" fmla="*/ 196865 h 262587"/>
                  <a:gd name="connsiteX12" fmla="*/ 221251 w 492241"/>
                  <a:gd name="connsiteY12" fmla="*/ 262587 h 262587"/>
                  <a:gd name="connsiteX13" fmla="*/ 246121 w 492241"/>
                  <a:gd name="connsiteY13" fmla="*/ 262282 h 262587"/>
                  <a:gd name="connsiteX14" fmla="*/ 270990 w 492241"/>
                  <a:gd name="connsiteY14" fmla="*/ 262587 h 262587"/>
                  <a:gd name="connsiteX15" fmla="*/ 450060 w 492241"/>
                  <a:gd name="connsiteY15" fmla="*/ 196865 h 262587"/>
                  <a:gd name="connsiteX16" fmla="*/ 478528 w 492241"/>
                  <a:gd name="connsiteY16" fmla="*/ 43822 h 262587"/>
                  <a:gd name="connsiteX17" fmla="*/ 276705 w 492241"/>
                  <a:gd name="connsiteY17" fmla="*/ 117808 h 262587"/>
                  <a:gd name="connsiteX18" fmla="*/ 261064 w 492241"/>
                  <a:gd name="connsiteY18" fmla="*/ 114795 h 262587"/>
                  <a:gd name="connsiteX19" fmla="*/ 261064 w 492241"/>
                  <a:gd name="connsiteY19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33062 w 492241"/>
                  <a:gd name="connsiteY6" fmla="*/ 8779 h 262587"/>
                  <a:gd name="connsiteX7" fmla="*/ 231177 w 492241"/>
                  <a:gd name="connsiteY7" fmla="*/ 114795 h 262587"/>
                  <a:gd name="connsiteX8" fmla="*/ 215536 w 492241"/>
                  <a:gd name="connsiteY8" fmla="*/ 117808 h 262587"/>
                  <a:gd name="connsiteX9" fmla="*/ 13713 w 492241"/>
                  <a:gd name="connsiteY9" fmla="*/ 43822 h 262587"/>
                  <a:gd name="connsiteX10" fmla="*/ 42181 w 492241"/>
                  <a:gd name="connsiteY10" fmla="*/ 196865 h 262587"/>
                  <a:gd name="connsiteX11" fmla="*/ 221251 w 492241"/>
                  <a:gd name="connsiteY11" fmla="*/ 262587 h 262587"/>
                  <a:gd name="connsiteX12" fmla="*/ 246121 w 492241"/>
                  <a:gd name="connsiteY12" fmla="*/ 262282 h 262587"/>
                  <a:gd name="connsiteX13" fmla="*/ 270990 w 492241"/>
                  <a:gd name="connsiteY13" fmla="*/ 262587 h 262587"/>
                  <a:gd name="connsiteX14" fmla="*/ 450060 w 492241"/>
                  <a:gd name="connsiteY14" fmla="*/ 196865 h 262587"/>
                  <a:gd name="connsiteX15" fmla="*/ 478528 w 492241"/>
                  <a:gd name="connsiteY15" fmla="*/ 43822 h 262587"/>
                  <a:gd name="connsiteX16" fmla="*/ 276705 w 492241"/>
                  <a:gd name="connsiteY16" fmla="*/ 117808 h 262587"/>
                  <a:gd name="connsiteX17" fmla="*/ 261064 w 492241"/>
                  <a:gd name="connsiteY17" fmla="*/ 114795 h 262587"/>
                  <a:gd name="connsiteX18" fmla="*/ 261064 w 492241"/>
                  <a:gd name="connsiteY18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33062 w 492241"/>
                  <a:gd name="connsiteY5" fmla="*/ 8779 h 262587"/>
                  <a:gd name="connsiteX6" fmla="*/ 231177 w 492241"/>
                  <a:gd name="connsiteY6" fmla="*/ 114795 h 262587"/>
                  <a:gd name="connsiteX7" fmla="*/ 215536 w 492241"/>
                  <a:gd name="connsiteY7" fmla="*/ 117808 h 262587"/>
                  <a:gd name="connsiteX8" fmla="*/ 13713 w 492241"/>
                  <a:gd name="connsiteY8" fmla="*/ 43822 h 262587"/>
                  <a:gd name="connsiteX9" fmla="*/ 42181 w 492241"/>
                  <a:gd name="connsiteY9" fmla="*/ 196865 h 262587"/>
                  <a:gd name="connsiteX10" fmla="*/ 221251 w 492241"/>
                  <a:gd name="connsiteY10" fmla="*/ 262587 h 262587"/>
                  <a:gd name="connsiteX11" fmla="*/ 246121 w 492241"/>
                  <a:gd name="connsiteY11" fmla="*/ 262282 h 262587"/>
                  <a:gd name="connsiteX12" fmla="*/ 270990 w 492241"/>
                  <a:gd name="connsiteY12" fmla="*/ 262587 h 262587"/>
                  <a:gd name="connsiteX13" fmla="*/ 450060 w 492241"/>
                  <a:gd name="connsiteY13" fmla="*/ 196865 h 262587"/>
                  <a:gd name="connsiteX14" fmla="*/ 478528 w 492241"/>
                  <a:gd name="connsiteY14" fmla="*/ 43822 h 262587"/>
                  <a:gd name="connsiteX15" fmla="*/ 276705 w 492241"/>
                  <a:gd name="connsiteY15" fmla="*/ 117808 h 262587"/>
                  <a:gd name="connsiteX16" fmla="*/ 261064 w 492241"/>
                  <a:gd name="connsiteY16" fmla="*/ 114795 h 262587"/>
                  <a:gd name="connsiteX17" fmla="*/ 261064 w 492241"/>
                  <a:gd name="connsiteY17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3062 w 492241"/>
                  <a:gd name="connsiteY4" fmla="*/ 8779 h 262587"/>
                  <a:gd name="connsiteX5" fmla="*/ 231177 w 492241"/>
                  <a:gd name="connsiteY5" fmla="*/ 114795 h 262587"/>
                  <a:gd name="connsiteX6" fmla="*/ 215536 w 492241"/>
                  <a:gd name="connsiteY6" fmla="*/ 117808 h 262587"/>
                  <a:gd name="connsiteX7" fmla="*/ 13713 w 492241"/>
                  <a:gd name="connsiteY7" fmla="*/ 43822 h 262587"/>
                  <a:gd name="connsiteX8" fmla="*/ 42181 w 492241"/>
                  <a:gd name="connsiteY8" fmla="*/ 196865 h 262587"/>
                  <a:gd name="connsiteX9" fmla="*/ 221251 w 492241"/>
                  <a:gd name="connsiteY9" fmla="*/ 262587 h 262587"/>
                  <a:gd name="connsiteX10" fmla="*/ 246121 w 492241"/>
                  <a:gd name="connsiteY10" fmla="*/ 262282 h 262587"/>
                  <a:gd name="connsiteX11" fmla="*/ 270990 w 492241"/>
                  <a:gd name="connsiteY11" fmla="*/ 262587 h 262587"/>
                  <a:gd name="connsiteX12" fmla="*/ 450060 w 492241"/>
                  <a:gd name="connsiteY12" fmla="*/ 196865 h 262587"/>
                  <a:gd name="connsiteX13" fmla="*/ 478528 w 492241"/>
                  <a:gd name="connsiteY13" fmla="*/ 43822 h 262587"/>
                  <a:gd name="connsiteX14" fmla="*/ 276705 w 492241"/>
                  <a:gd name="connsiteY14" fmla="*/ 117808 h 262587"/>
                  <a:gd name="connsiteX15" fmla="*/ 261064 w 492241"/>
                  <a:gd name="connsiteY15" fmla="*/ 114795 h 262587"/>
                  <a:gd name="connsiteX16" fmla="*/ 261064 w 492241"/>
                  <a:gd name="connsiteY16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1177 w 492241"/>
                  <a:gd name="connsiteY4" fmla="*/ 114795 h 262587"/>
                  <a:gd name="connsiteX5" fmla="*/ 215536 w 492241"/>
                  <a:gd name="connsiteY5" fmla="*/ 117808 h 262587"/>
                  <a:gd name="connsiteX6" fmla="*/ 13713 w 492241"/>
                  <a:gd name="connsiteY6" fmla="*/ 43822 h 262587"/>
                  <a:gd name="connsiteX7" fmla="*/ 42181 w 492241"/>
                  <a:gd name="connsiteY7" fmla="*/ 196865 h 262587"/>
                  <a:gd name="connsiteX8" fmla="*/ 221251 w 492241"/>
                  <a:gd name="connsiteY8" fmla="*/ 262587 h 262587"/>
                  <a:gd name="connsiteX9" fmla="*/ 246121 w 492241"/>
                  <a:gd name="connsiteY9" fmla="*/ 262282 h 262587"/>
                  <a:gd name="connsiteX10" fmla="*/ 270990 w 492241"/>
                  <a:gd name="connsiteY10" fmla="*/ 262587 h 262587"/>
                  <a:gd name="connsiteX11" fmla="*/ 450060 w 492241"/>
                  <a:gd name="connsiteY11" fmla="*/ 196865 h 262587"/>
                  <a:gd name="connsiteX12" fmla="*/ 478528 w 492241"/>
                  <a:gd name="connsiteY12" fmla="*/ 43822 h 262587"/>
                  <a:gd name="connsiteX13" fmla="*/ 276705 w 492241"/>
                  <a:gd name="connsiteY13" fmla="*/ 117808 h 262587"/>
                  <a:gd name="connsiteX14" fmla="*/ 261064 w 492241"/>
                  <a:gd name="connsiteY14" fmla="*/ 114795 h 262587"/>
                  <a:gd name="connsiteX15" fmla="*/ 261064 w 492241"/>
                  <a:gd name="connsiteY15" fmla="*/ 0 h 262587"/>
                  <a:gd name="connsiteX0" fmla="*/ 261064 w 492241"/>
                  <a:gd name="connsiteY0" fmla="*/ 106016 h 253808"/>
                  <a:gd name="connsiteX1" fmla="*/ 259179 w 492241"/>
                  <a:gd name="connsiteY1" fmla="*/ 0 h 253808"/>
                  <a:gd name="connsiteX2" fmla="*/ 247921 w 492241"/>
                  <a:gd name="connsiteY2" fmla="*/ 72833 h 253808"/>
                  <a:gd name="connsiteX3" fmla="*/ 246121 w 492241"/>
                  <a:gd name="connsiteY3" fmla="*/ 100078 h 253808"/>
                  <a:gd name="connsiteX4" fmla="*/ 231177 w 492241"/>
                  <a:gd name="connsiteY4" fmla="*/ 106016 h 253808"/>
                  <a:gd name="connsiteX5" fmla="*/ 215536 w 492241"/>
                  <a:gd name="connsiteY5" fmla="*/ 109029 h 253808"/>
                  <a:gd name="connsiteX6" fmla="*/ 13713 w 492241"/>
                  <a:gd name="connsiteY6" fmla="*/ 35043 h 253808"/>
                  <a:gd name="connsiteX7" fmla="*/ 42181 w 492241"/>
                  <a:gd name="connsiteY7" fmla="*/ 188086 h 253808"/>
                  <a:gd name="connsiteX8" fmla="*/ 221251 w 492241"/>
                  <a:gd name="connsiteY8" fmla="*/ 253808 h 253808"/>
                  <a:gd name="connsiteX9" fmla="*/ 246121 w 492241"/>
                  <a:gd name="connsiteY9" fmla="*/ 253503 h 253808"/>
                  <a:gd name="connsiteX10" fmla="*/ 270990 w 492241"/>
                  <a:gd name="connsiteY10" fmla="*/ 253808 h 253808"/>
                  <a:gd name="connsiteX11" fmla="*/ 450060 w 492241"/>
                  <a:gd name="connsiteY11" fmla="*/ 188086 h 253808"/>
                  <a:gd name="connsiteX12" fmla="*/ 478528 w 492241"/>
                  <a:gd name="connsiteY12" fmla="*/ 35043 h 253808"/>
                  <a:gd name="connsiteX13" fmla="*/ 276705 w 492241"/>
                  <a:gd name="connsiteY13" fmla="*/ 109029 h 253808"/>
                  <a:gd name="connsiteX14" fmla="*/ 261064 w 492241"/>
                  <a:gd name="connsiteY14" fmla="*/ 106016 h 253808"/>
                  <a:gd name="connsiteX0" fmla="*/ 261064 w 492241"/>
                  <a:gd name="connsiteY0" fmla="*/ 70973 h 218765"/>
                  <a:gd name="connsiteX1" fmla="*/ 247921 w 492241"/>
                  <a:gd name="connsiteY1" fmla="*/ 37790 h 218765"/>
                  <a:gd name="connsiteX2" fmla="*/ 246121 w 492241"/>
                  <a:gd name="connsiteY2" fmla="*/ 65035 h 218765"/>
                  <a:gd name="connsiteX3" fmla="*/ 231177 w 492241"/>
                  <a:gd name="connsiteY3" fmla="*/ 70973 h 218765"/>
                  <a:gd name="connsiteX4" fmla="*/ 215536 w 492241"/>
                  <a:gd name="connsiteY4" fmla="*/ 73986 h 218765"/>
                  <a:gd name="connsiteX5" fmla="*/ 13713 w 492241"/>
                  <a:gd name="connsiteY5" fmla="*/ 0 h 218765"/>
                  <a:gd name="connsiteX6" fmla="*/ 42181 w 492241"/>
                  <a:gd name="connsiteY6" fmla="*/ 153043 h 218765"/>
                  <a:gd name="connsiteX7" fmla="*/ 221251 w 492241"/>
                  <a:gd name="connsiteY7" fmla="*/ 218765 h 218765"/>
                  <a:gd name="connsiteX8" fmla="*/ 246121 w 492241"/>
                  <a:gd name="connsiteY8" fmla="*/ 218460 h 218765"/>
                  <a:gd name="connsiteX9" fmla="*/ 270990 w 492241"/>
                  <a:gd name="connsiteY9" fmla="*/ 218765 h 218765"/>
                  <a:gd name="connsiteX10" fmla="*/ 450060 w 492241"/>
                  <a:gd name="connsiteY10" fmla="*/ 153043 h 218765"/>
                  <a:gd name="connsiteX11" fmla="*/ 478528 w 492241"/>
                  <a:gd name="connsiteY11" fmla="*/ 0 h 218765"/>
                  <a:gd name="connsiteX12" fmla="*/ 276705 w 492241"/>
                  <a:gd name="connsiteY12" fmla="*/ 73986 h 218765"/>
                  <a:gd name="connsiteX13" fmla="*/ 261064 w 492241"/>
                  <a:gd name="connsiteY13" fmla="*/ 70973 h 218765"/>
                  <a:gd name="connsiteX0" fmla="*/ 261064 w 492241"/>
                  <a:gd name="connsiteY0" fmla="*/ 70973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12" fmla="*/ 261064 w 492241"/>
                  <a:gd name="connsiteY12" fmla="*/ 70973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15536 w 492241"/>
                  <a:gd name="connsiteY2" fmla="*/ 73986 h 218765"/>
                  <a:gd name="connsiteX3" fmla="*/ 13713 w 492241"/>
                  <a:gd name="connsiteY3" fmla="*/ 0 h 218765"/>
                  <a:gd name="connsiteX4" fmla="*/ 42181 w 492241"/>
                  <a:gd name="connsiteY4" fmla="*/ 153043 h 218765"/>
                  <a:gd name="connsiteX5" fmla="*/ 221251 w 492241"/>
                  <a:gd name="connsiteY5" fmla="*/ 218765 h 218765"/>
                  <a:gd name="connsiteX6" fmla="*/ 246121 w 492241"/>
                  <a:gd name="connsiteY6" fmla="*/ 218460 h 218765"/>
                  <a:gd name="connsiteX7" fmla="*/ 270990 w 492241"/>
                  <a:gd name="connsiteY7" fmla="*/ 218765 h 218765"/>
                  <a:gd name="connsiteX8" fmla="*/ 450060 w 492241"/>
                  <a:gd name="connsiteY8" fmla="*/ 153043 h 218765"/>
                  <a:gd name="connsiteX9" fmla="*/ 478528 w 492241"/>
                  <a:gd name="connsiteY9" fmla="*/ 0 h 218765"/>
                  <a:gd name="connsiteX10" fmla="*/ 276705 w 492241"/>
                  <a:gd name="connsiteY10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46121 w 492241"/>
                  <a:gd name="connsiteY5" fmla="*/ 218460 h 218765"/>
                  <a:gd name="connsiteX6" fmla="*/ 270990 w 492241"/>
                  <a:gd name="connsiteY6" fmla="*/ 218765 h 218765"/>
                  <a:gd name="connsiteX7" fmla="*/ 450060 w 492241"/>
                  <a:gd name="connsiteY7" fmla="*/ 153043 h 218765"/>
                  <a:gd name="connsiteX8" fmla="*/ 478528 w 492241"/>
                  <a:gd name="connsiteY8" fmla="*/ 0 h 218765"/>
                  <a:gd name="connsiteX9" fmla="*/ 276705 w 492241"/>
                  <a:gd name="connsiteY9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70990 w 492241"/>
                  <a:gd name="connsiteY5" fmla="*/ 218765 h 218765"/>
                  <a:gd name="connsiteX6" fmla="*/ 450060 w 492241"/>
                  <a:gd name="connsiteY6" fmla="*/ 153043 h 218765"/>
                  <a:gd name="connsiteX7" fmla="*/ 478528 w 492241"/>
                  <a:gd name="connsiteY7" fmla="*/ 0 h 218765"/>
                  <a:gd name="connsiteX8" fmla="*/ 276705 w 492241"/>
                  <a:gd name="connsiteY8" fmla="*/ 73986 h 21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2241" h="218765">
                    <a:moveTo>
                      <a:pt x="276705" y="73986"/>
                    </a:moveTo>
                    <a:lnTo>
                      <a:pt x="215536" y="73986"/>
                    </a:lnTo>
                    <a:cubicBezTo>
                      <a:pt x="175214" y="75415"/>
                      <a:pt x="60636" y="48643"/>
                      <a:pt x="13713" y="0"/>
                    </a:cubicBezTo>
                    <a:cubicBezTo>
                      <a:pt x="-16982" y="37041"/>
                      <a:pt x="8844" y="129231"/>
                      <a:pt x="42181" y="153043"/>
                    </a:cubicBezTo>
                    <a:cubicBezTo>
                      <a:pt x="94569" y="192095"/>
                      <a:pt x="154576" y="216861"/>
                      <a:pt x="221251" y="218765"/>
                    </a:cubicBezTo>
                    <a:lnTo>
                      <a:pt x="270990" y="218765"/>
                    </a:lnTo>
                    <a:cubicBezTo>
                      <a:pt x="337665" y="216861"/>
                      <a:pt x="397672" y="192095"/>
                      <a:pt x="450060" y="153043"/>
                    </a:cubicBezTo>
                    <a:cubicBezTo>
                      <a:pt x="483397" y="129231"/>
                      <a:pt x="509223" y="37041"/>
                      <a:pt x="478528" y="0"/>
                    </a:cubicBezTo>
                    <a:cubicBezTo>
                      <a:pt x="431605" y="48643"/>
                      <a:pt x="317027" y="75415"/>
                      <a:pt x="276705" y="7398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29">
                <a:extLst>
                  <a:ext uri="{FF2B5EF4-FFF2-40B4-BE49-F238E27FC236}">
                    <a16:creationId xmlns:a16="http://schemas.microsoft.com/office/drawing/2014/main" id="{5B7AC208-43A2-46B9-8A89-0763858BCAA8}"/>
                  </a:ext>
                </a:extLst>
              </p:cNvPr>
              <p:cNvSpPr/>
              <p:nvPr/>
            </p:nvSpPr>
            <p:spPr>
              <a:xfrm flipH="1">
                <a:off x="7711028" y="5715269"/>
                <a:ext cx="474698" cy="185003"/>
              </a:xfrm>
              <a:custGeom>
                <a:avLst/>
                <a:gdLst>
                  <a:gd name="connsiteX0" fmla="*/ 272998 w 469257"/>
                  <a:gd name="connsiteY0" fmla="*/ 0 h 186854"/>
                  <a:gd name="connsiteX1" fmla="*/ 240927 w 469257"/>
                  <a:gd name="connsiteY1" fmla="*/ 9630 h 186854"/>
                  <a:gd name="connsiteX2" fmla="*/ 210532 w 469257"/>
                  <a:gd name="connsiteY2" fmla="*/ 0 h 186854"/>
                  <a:gd name="connsiteX3" fmla="*/ 212010 w 469257"/>
                  <a:gd name="connsiteY3" fmla="*/ 12153 h 186854"/>
                  <a:gd name="connsiteX4" fmla="*/ 192184 w 469257"/>
                  <a:gd name="connsiteY4" fmla="*/ 12382 h 186854"/>
                  <a:gd name="connsiteX5" fmla="*/ 62533 w 469257"/>
                  <a:gd name="connsiteY5" fmla="*/ 36195 h 186854"/>
                  <a:gd name="connsiteX6" fmla="*/ 17306 w 469257"/>
                  <a:gd name="connsiteY6" fmla="*/ 145732 h 186854"/>
                  <a:gd name="connsiteX7" fmla="*/ 184222 w 469257"/>
                  <a:gd name="connsiteY7" fmla="*/ 186854 h 186854"/>
                  <a:gd name="connsiteX8" fmla="*/ 218718 w 469257"/>
                  <a:gd name="connsiteY8" fmla="*/ 186757 h 186854"/>
                  <a:gd name="connsiteX9" fmla="*/ 218780 w 469257"/>
                  <a:gd name="connsiteY9" fmla="*/ 186809 h 186854"/>
                  <a:gd name="connsiteX10" fmla="*/ 236671 w 469257"/>
                  <a:gd name="connsiteY10" fmla="*/ 186706 h 186854"/>
                  <a:gd name="connsiteX11" fmla="*/ 240927 w 469257"/>
                  <a:gd name="connsiteY11" fmla="*/ 186694 h 186854"/>
                  <a:gd name="connsiteX12" fmla="*/ 245967 w 469257"/>
                  <a:gd name="connsiteY12" fmla="*/ 186709 h 186854"/>
                  <a:gd name="connsiteX13" fmla="*/ 264296 w 469257"/>
                  <a:gd name="connsiteY13" fmla="*/ 186809 h 186854"/>
                  <a:gd name="connsiteX14" fmla="*/ 264352 w 469257"/>
                  <a:gd name="connsiteY14" fmla="*/ 186764 h 186854"/>
                  <a:gd name="connsiteX15" fmla="*/ 294667 w 469257"/>
                  <a:gd name="connsiteY15" fmla="*/ 186854 h 186854"/>
                  <a:gd name="connsiteX16" fmla="*/ 452856 w 469257"/>
                  <a:gd name="connsiteY16" fmla="*/ 145732 h 186854"/>
                  <a:gd name="connsiteX17" fmla="*/ 409994 w 469257"/>
                  <a:gd name="connsiteY17" fmla="*/ 36195 h 186854"/>
                  <a:gd name="connsiteX18" fmla="*/ 287121 w 469257"/>
                  <a:gd name="connsiteY18" fmla="*/ 12382 h 186854"/>
                  <a:gd name="connsiteX19" fmla="*/ 271434 w 469257"/>
                  <a:gd name="connsiteY19" fmla="*/ 12191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2978 w 461703"/>
                  <a:gd name="connsiteY2" fmla="*/ 0 h 186854"/>
                  <a:gd name="connsiteX3" fmla="*/ 204456 w 461703"/>
                  <a:gd name="connsiteY3" fmla="*/ 12153 h 186854"/>
                  <a:gd name="connsiteX4" fmla="*/ 184630 w 461703"/>
                  <a:gd name="connsiteY4" fmla="*/ 12382 h 186854"/>
                  <a:gd name="connsiteX5" fmla="*/ 54979 w 461703"/>
                  <a:gd name="connsiteY5" fmla="*/ 36195 h 186854"/>
                  <a:gd name="connsiteX6" fmla="*/ 9752 w 461703"/>
                  <a:gd name="connsiteY6" fmla="*/ 145732 h 186854"/>
                  <a:gd name="connsiteX7" fmla="*/ 176668 w 461703"/>
                  <a:gd name="connsiteY7" fmla="*/ 186854 h 186854"/>
                  <a:gd name="connsiteX8" fmla="*/ 211164 w 461703"/>
                  <a:gd name="connsiteY8" fmla="*/ 186757 h 186854"/>
                  <a:gd name="connsiteX9" fmla="*/ 211226 w 461703"/>
                  <a:gd name="connsiteY9" fmla="*/ 186809 h 186854"/>
                  <a:gd name="connsiteX10" fmla="*/ 229117 w 461703"/>
                  <a:gd name="connsiteY10" fmla="*/ 186706 h 186854"/>
                  <a:gd name="connsiteX11" fmla="*/ 233373 w 461703"/>
                  <a:gd name="connsiteY11" fmla="*/ 186694 h 186854"/>
                  <a:gd name="connsiteX12" fmla="*/ 238413 w 461703"/>
                  <a:gd name="connsiteY12" fmla="*/ 186709 h 186854"/>
                  <a:gd name="connsiteX13" fmla="*/ 256742 w 461703"/>
                  <a:gd name="connsiteY13" fmla="*/ 186809 h 186854"/>
                  <a:gd name="connsiteX14" fmla="*/ 256798 w 461703"/>
                  <a:gd name="connsiteY14" fmla="*/ 186764 h 186854"/>
                  <a:gd name="connsiteX15" fmla="*/ 287113 w 461703"/>
                  <a:gd name="connsiteY15" fmla="*/ 186854 h 186854"/>
                  <a:gd name="connsiteX16" fmla="*/ 445302 w 461703"/>
                  <a:gd name="connsiteY16" fmla="*/ 145732 h 186854"/>
                  <a:gd name="connsiteX17" fmla="*/ 402440 w 461703"/>
                  <a:gd name="connsiteY17" fmla="*/ 36195 h 186854"/>
                  <a:gd name="connsiteX18" fmla="*/ 279567 w 461703"/>
                  <a:gd name="connsiteY18" fmla="*/ 12382 h 186854"/>
                  <a:gd name="connsiteX19" fmla="*/ 263880 w 461703"/>
                  <a:gd name="connsiteY19" fmla="*/ 12191 h 186854"/>
                  <a:gd name="connsiteX20" fmla="*/ 265444 w 461703"/>
                  <a:gd name="connsiteY20" fmla="*/ 0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4456 w 461703"/>
                  <a:gd name="connsiteY2" fmla="*/ 12153 h 186854"/>
                  <a:gd name="connsiteX3" fmla="*/ 184630 w 461703"/>
                  <a:gd name="connsiteY3" fmla="*/ 12382 h 186854"/>
                  <a:gd name="connsiteX4" fmla="*/ 54979 w 461703"/>
                  <a:gd name="connsiteY4" fmla="*/ 36195 h 186854"/>
                  <a:gd name="connsiteX5" fmla="*/ 9752 w 461703"/>
                  <a:gd name="connsiteY5" fmla="*/ 145732 h 186854"/>
                  <a:gd name="connsiteX6" fmla="*/ 176668 w 461703"/>
                  <a:gd name="connsiteY6" fmla="*/ 186854 h 186854"/>
                  <a:gd name="connsiteX7" fmla="*/ 211164 w 461703"/>
                  <a:gd name="connsiteY7" fmla="*/ 186757 h 186854"/>
                  <a:gd name="connsiteX8" fmla="*/ 211226 w 461703"/>
                  <a:gd name="connsiteY8" fmla="*/ 186809 h 186854"/>
                  <a:gd name="connsiteX9" fmla="*/ 229117 w 461703"/>
                  <a:gd name="connsiteY9" fmla="*/ 186706 h 186854"/>
                  <a:gd name="connsiteX10" fmla="*/ 233373 w 461703"/>
                  <a:gd name="connsiteY10" fmla="*/ 186694 h 186854"/>
                  <a:gd name="connsiteX11" fmla="*/ 238413 w 461703"/>
                  <a:gd name="connsiteY11" fmla="*/ 186709 h 186854"/>
                  <a:gd name="connsiteX12" fmla="*/ 256742 w 461703"/>
                  <a:gd name="connsiteY12" fmla="*/ 186809 h 186854"/>
                  <a:gd name="connsiteX13" fmla="*/ 256798 w 461703"/>
                  <a:gd name="connsiteY13" fmla="*/ 186764 h 186854"/>
                  <a:gd name="connsiteX14" fmla="*/ 287113 w 461703"/>
                  <a:gd name="connsiteY14" fmla="*/ 186854 h 186854"/>
                  <a:gd name="connsiteX15" fmla="*/ 445302 w 461703"/>
                  <a:gd name="connsiteY15" fmla="*/ 145732 h 186854"/>
                  <a:gd name="connsiteX16" fmla="*/ 402440 w 461703"/>
                  <a:gd name="connsiteY16" fmla="*/ 36195 h 186854"/>
                  <a:gd name="connsiteX17" fmla="*/ 279567 w 461703"/>
                  <a:gd name="connsiteY17" fmla="*/ 12382 h 186854"/>
                  <a:gd name="connsiteX18" fmla="*/ 263880 w 461703"/>
                  <a:gd name="connsiteY18" fmla="*/ 12191 h 186854"/>
                  <a:gd name="connsiteX19" fmla="*/ 265444 w 461703"/>
                  <a:gd name="connsiteY19" fmla="*/ 0 h 186854"/>
                  <a:gd name="connsiteX0" fmla="*/ 263880 w 461703"/>
                  <a:gd name="connsiteY0" fmla="*/ 2561 h 177224"/>
                  <a:gd name="connsiteX1" fmla="*/ 233373 w 461703"/>
                  <a:gd name="connsiteY1" fmla="*/ 0 h 177224"/>
                  <a:gd name="connsiteX2" fmla="*/ 204456 w 461703"/>
                  <a:gd name="connsiteY2" fmla="*/ 2523 h 177224"/>
                  <a:gd name="connsiteX3" fmla="*/ 184630 w 461703"/>
                  <a:gd name="connsiteY3" fmla="*/ 2752 h 177224"/>
                  <a:gd name="connsiteX4" fmla="*/ 54979 w 461703"/>
                  <a:gd name="connsiteY4" fmla="*/ 26565 h 177224"/>
                  <a:gd name="connsiteX5" fmla="*/ 9752 w 461703"/>
                  <a:gd name="connsiteY5" fmla="*/ 136102 h 177224"/>
                  <a:gd name="connsiteX6" fmla="*/ 176668 w 461703"/>
                  <a:gd name="connsiteY6" fmla="*/ 177224 h 177224"/>
                  <a:gd name="connsiteX7" fmla="*/ 211164 w 461703"/>
                  <a:gd name="connsiteY7" fmla="*/ 177127 h 177224"/>
                  <a:gd name="connsiteX8" fmla="*/ 211226 w 461703"/>
                  <a:gd name="connsiteY8" fmla="*/ 177179 h 177224"/>
                  <a:gd name="connsiteX9" fmla="*/ 229117 w 461703"/>
                  <a:gd name="connsiteY9" fmla="*/ 177076 h 177224"/>
                  <a:gd name="connsiteX10" fmla="*/ 233373 w 461703"/>
                  <a:gd name="connsiteY10" fmla="*/ 177064 h 177224"/>
                  <a:gd name="connsiteX11" fmla="*/ 238413 w 461703"/>
                  <a:gd name="connsiteY11" fmla="*/ 177079 h 177224"/>
                  <a:gd name="connsiteX12" fmla="*/ 256742 w 461703"/>
                  <a:gd name="connsiteY12" fmla="*/ 177179 h 177224"/>
                  <a:gd name="connsiteX13" fmla="*/ 256798 w 461703"/>
                  <a:gd name="connsiteY13" fmla="*/ 177134 h 177224"/>
                  <a:gd name="connsiteX14" fmla="*/ 287113 w 461703"/>
                  <a:gd name="connsiteY14" fmla="*/ 177224 h 177224"/>
                  <a:gd name="connsiteX15" fmla="*/ 445302 w 461703"/>
                  <a:gd name="connsiteY15" fmla="*/ 136102 h 177224"/>
                  <a:gd name="connsiteX16" fmla="*/ 402440 w 461703"/>
                  <a:gd name="connsiteY16" fmla="*/ 26565 h 177224"/>
                  <a:gd name="connsiteX17" fmla="*/ 279567 w 461703"/>
                  <a:gd name="connsiteY17" fmla="*/ 2752 h 177224"/>
                  <a:gd name="connsiteX18" fmla="*/ 263880 w 461703"/>
                  <a:gd name="connsiteY18" fmla="*/ 2561 h 177224"/>
                  <a:gd name="connsiteX0" fmla="*/ 263880 w 461703"/>
                  <a:gd name="connsiteY0" fmla="*/ 582 h 175245"/>
                  <a:gd name="connsiteX1" fmla="*/ 204456 w 461703"/>
                  <a:gd name="connsiteY1" fmla="*/ 544 h 175245"/>
                  <a:gd name="connsiteX2" fmla="*/ 184630 w 461703"/>
                  <a:gd name="connsiteY2" fmla="*/ 773 h 175245"/>
                  <a:gd name="connsiteX3" fmla="*/ 54979 w 461703"/>
                  <a:gd name="connsiteY3" fmla="*/ 24586 h 175245"/>
                  <a:gd name="connsiteX4" fmla="*/ 9752 w 461703"/>
                  <a:gd name="connsiteY4" fmla="*/ 134123 h 175245"/>
                  <a:gd name="connsiteX5" fmla="*/ 176668 w 461703"/>
                  <a:gd name="connsiteY5" fmla="*/ 175245 h 175245"/>
                  <a:gd name="connsiteX6" fmla="*/ 211164 w 461703"/>
                  <a:gd name="connsiteY6" fmla="*/ 175148 h 175245"/>
                  <a:gd name="connsiteX7" fmla="*/ 211226 w 461703"/>
                  <a:gd name="connsiteY7" fmla="*/ 175200 h 175245"/>
                  <a:gd name="connsiteX8" fmla="*/ 229117 w 461703"/>
                  <a:gd name="connsiteY8" fmla="*/ 175097 h 175245"/>
                  <a:gd name="connsiteX9" fmla="*/ 233373 w 461703"/>
                  <a:gd name="connsiteY9" fmla="*/ 175085 h 175245"/>
                  <a:gd name="connsiteX10" fmla="*/ 238413 w 461703"/>
                  <a:gd name="connsiteY10" fmla="*/ 175100 h 175245"/>
                  <a:gd name="connsiteX11" fmla="*/ 256742 w 461703"/>
                  <a:gd name="connsiteY11" fmla="*/ 175200 h 175245"/>
                  <a:gd name="connsiteX12" fmla="*/ 256798 w 461703"/>
                  <a:gd name="connsiteY12" fmla="*/ 175155 h 175245"/>
                  <a:gd name="connsiteX13" fmla="*/ 287113 w 461703"/>
                  <a:gd name="connsiteY13" fmla="*/ 175245 h 175245"/>
                  <a:gd name="connsiteX14" fmla="*/ 445302 w 461703"/>
                  <a:gd name="connsiteY14" fmla="*/ 134123 h 175245"/>
                  <a:gd name="connsiteX15" fmla="*/ 402440 w 461703"/>
                  <a:gd name="connsiteY15" fmla="*/ 24586 h 175245"/>
                  <a:gd name="connsiteX16" fmla="*/ 279567 w 461703"/>
                  <a:gd name="connsiteY16" fmla="*/ 773 h 175245"/>
                  <a:gd name="connsiteX17" fmla="*/ 263880 w 461703"/>
                  <a:gd name="connsiteY17" fmla="*/ 582 h 175245"/>
                  <a:gd name="connsiteX0" fmla="*/ 275844 w 473667"/>
                  <a:gd name="connsiteY0" fmla="*/ 582 h 175245"/>
                  <a:gd name="connsiteX1" fmla="*/ 216420 w 473667"/>
                  <a:gd name="connsiteY1" fmla="*/ 544 h 175245"/>
                  <a:gd name="connsiteX2" fmla="*/ 196594 w 473667"/>
                  <a:gd name="connsiteY2" fmla="*/ 773 h 175245"/>
                  <a:gd name="connsiteX3" fmla="*/ 66943 w 473667"/>
                  <a:gd name="connsiteY3" fmla="*/ 24586 h 175245"/>
                  <a:gd name="connsiteX4" fmla="*/ 21716 w 473667"/>
                  <a:gd name="connsiteY4" fmla="*/ 134123 h 175245"/>
                  <a:gd name="connsiteX5" fmla="*/ 188632 w 473667"/>
                  <a:gd name="connsiteY5" fmla="*/ 175245 h 175245"/>
                  <a:gd name="connsiteX6" fmla="*/ 223128 w 473667"/>
                  <a:gd name="connsiteY6" fmla="*/ 175148 h 175245"/>
                  <a:gd name="connsiteX7" fmla="*/ 223190 w 473667"/>
                  <a:gd name="connsiteY7" fmla="*/ 175200 h 175245"/>
                  <a:gd name="connsiteX8" fmla="*/ 241081 w 473667"/>
                  <a:gd name="connsiteY8" fmla="*/ 175097 h 175245"/>
                  <a:gd name="connsiteX9" fmla="*/ 245337 w 473667"/>
                  <a:gd name="connsiteY9" fmla="*/ 175085 h 175245"/>
                  <a:gd name="connsiteX10" fmla="*/ 250377 w 473667"/>
                  <a:gd name="connsiteY10" fmla="*/ 175100 h 175245"/>
                  <a:gd name="connsiteX11" fmla="*/ 268706 w 473667"/>
                  <a:gd name="connsiteY11" fmla="*/ 175200 h 175245"/>
                  <a:gd name="connsiteX12" fmla="*/ 268762 w 473667"/>
                  <a:gd name="connsiteY12" fmla="*/ 175155 h 175245"/>
                  <a:gd name="connsiteX13" fmla="*/ 299077 w 473667"/>
                  <a:gd name="connsiteY13" fmla="*/ 175245 h 175245"/>
                  <a:gd name="connsiteX14" fmla="*/ 457266 w 473667"/>
                  <a:gd name="connsiteY14" fmla="*/ 134123 h 175245"/>
                  <a:gd name="connsiteX15" fmla="*/ 414404 w 473667"/>
                  <a:gd name="connsiteY15" fmla="*/ 24586 h 175245"/>
                  <a:gd name="connsiteX16" fmla="*/ 291531 w 473667"/>
                  <a:gd name="connsiteY16" fmla="*/ 773 h 175245"/>
                  <a:gd name="connsiteX17" fmla="*/ 275844 w 473667"/>
                  <a:gd name="connsiteY17" fmla="*/ 582 h 175245"/>
                  <a:gd name="connsiteX0" fmla="*/ 276433 w 474256"/>
                  <a:gd name="connsiteY0" fmla="*/ 421 h 175084"/>
                  <a:gd name="connsiteX1" fmla="*/ 217009 w 474256"/>
                  <a:gd name="connsiteY1" fmla="*/ 383 h 175084"/>
                  <a:gd name="connsiteX2" fmla="*/ 197183 w 474256"/>
                  <a:gd name="connsiteY2" fmla="*/ 612 h 175084"/>
                  <a:gd name="connsiteX3" fmla="*/ 67532 w 474256"/>
                  <a:gd name="connsiteY3" fmla="*/ 24425 h 175084"/>
                  <a:gd name="connsiteX4" fmla="*/ 22305 w 474256"/>
                  <a:gd name="connsiteY4" fmla="*/ 133962 h 175084"/>
                  <a:gd name="connsiteX5" fmla="*/ 189221 w 474256"/>
                  <a:gd name="connsiteY5" fmla="*/ 175084 h 175084"/>
                  <a:gd name="connsiteX6" fmla="*/ 223717 w 474256"/>
                  <a:gd name="connsiteY6" fmla="*/ 174987 h 175084"/>
                  <a:gd name="connsiteX7" fmla="*/ 223779 w 474256"/>
                  <a:gd name="connsiteY7" fmla="*/ 175039 h 175084"/>
                  <a:gd name="connsiteX8" fmla="*/ 241670 w 474256"/>
                  <a:gd name="connsiteY8" fmla="*/ 174936 h 175084"/>
                  <a:gd name="connsiteX9" fmla="*/ 245926 w 474256"/>
                  <a:gd name="connsiteY9" fmla="*/ 174924 h 175084"/>
                  <a:gd name="connsiteX10" fmla="*/ 250966 w 474256"/>
                  <a:gd name="connsiteY10" fmla="*/ 174939 h 175084"/>
                  <a:gd name="connsiteX11" fmla="*/ 269295 w 474256"/>
                  <a:gd name="connsiteY11" fmla="*/ 175039 h 175084"/>
                  <a:gd name="connsiteX12" fmla="*/ 269351 w 474256"/>
                  <a:gd name="connsiteY12" fmla="*/ 174994 h 175084"/>
                  <a:gd name="connsiteX13" fmla="*/ 299666 w 474256"/>
                  <a:gd name="connsiteY13" fmla="*/ 175084 h 175084"/>
                  <a:gd name="connsiteX14" fmla="*/ 457855 w 474256"/>
                  <a:gd name="connsiteY14" fmla="*/ 133962 h 175084"/>
                  <a:gd name="connsiteX15" fmla="*/ 414993 w 474256"/>
                  <a:gd name="connsiteY15" fmla="*/ 24425 h 175084"/>
                  <a:gd name="connsiteX16" fmla="*/ 292120 w 474256"/>
                  <a:gd name="connsiteY16" fmla="*/ 612 h 175084"/>
                  <a:gd name="connsiteX17" fmla="*/ 276433 w 474256"/>
                  <a:gd name="connsiteY17" fmla="*/ 421 h 175084"/>
                  <a:gd name="connsiteX0" fmla="*/ 276433 w 474256"/>
                  <a:gd name="connsiteY0" fmla="*/ 200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16" fmla="*/ 276433 w 474256"/>
                  <a:gd name="connsiteY16" fmla="*/ 200 h 174863"/>
                  <a:gd name="connsiteX0" fmla="*/ 292120 w 474256"/>
                  <a:gd name="connsiteY0" fmla="*/ 391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0" fmla="*/ 291244 w 473380"/>
                  <a:gd name="connsiteY0" fmla="*/ 2804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15" fmla="*/ 291244 w 473380"/>
                  <a:gd name="connsiteY15" fmla="*/ 2804 h 177276"/>
                  <a:gd name="connsiteX0" fmla="*/ 288668 w 473380"/>
                  <a:gd name="connsiteY0" fmla="*/ 237 h 185012"/>
                  <a:gd name="connsiteX1" fmla="*/ 185223 w 473380"/>
                  <a:gd name="connsiteY1" fmla="*/ 7736 h 185012"/>
                  <a:gd name="connsiteX2" fmla="*/ 66656 w 473380"/>
                  <a:gd name="connsiteY2" fmla="*/ 34353 h 185012"/>
                  <a:gd name="connsiteX3" fmla="*/ 21429 w 473380"/>
                  <a:gd name="connsiteY3" fmla="*/ 143890 h 185012"/>
                  <a:gd name="connsiteX4" fmla="*/ 188345 w 473380"/>
                  <a:gd name="connsiteY4" fmla="*/ 185012 h 185012"/>
                  <a:gd name="connsiteX5" fmla="*/ 222841 w 473380"/>
                  <a:gd name="connsiteY5" fmla="*/ 184915 h 185012"/>
                  <a:gd name="connsiteX6" fmla="*/ 222903 w 473380"/>
                  <a:gd name="connsiteY6" fmla="*/ 184967 h 185012"/>
                  <a:gd name="connsiteX7" fmla="*/ 240794 w 473380"/>
                  <a:gd name="connsiteY7" fmla="*/ 184864 h 185012"/>
                  <a:gd name="connsiteX8" fmla="*/ 245050 w 473380"/>
                  <a:gd name="connsiteY8" fmla="*/ 184852 h 185012"/>
                  <a:gd name="connsiteX9" fmla="*/ 250090 w 473380"/>
                  <a:gd name="connsiteY9" fmla="*/ 184867 h 185012"/>
                  <a:gd name="connsiteX10" fmla="*/ 268419 w 473380"/>
                  <a:gd name="connsiteY10" fmla="*/ 184967 h 185012"/>
                  <a:gd name="connsiteX11" fmla="*/ 268475 w 473380"/>
                  <a:gd name="connsiteY11" fmla="*/ 184922 h 185012"/>
                  <a:gd name="connsiteX12" fmla="*/ 298790 w 473380"/>
                  <a:gd name="connsiteY12" fmla="*/ 185012 h 185012"/>
                  <a:gd name="connsiteX13" fmla="*/ 456979 w 473380"/>
                  <a:gd name="connsiteY13" fmla="*/ 143890 h 185012"/>
                  <a:gd name="connsiteX14" fmla="*/ 414117 w 473380"/>
                  <a:gd name="connsiteY14" fmla="*/ 34353 h 185012"/>
                  <a:gd name="connsiteX15" fmla="*/ 288668 w 473380"/>
                  <a:gd name="connsiteY15" fmla="*/ 237 h 185012"/>
                  <a:gd name="connsiteX0" fmla="*/ 414117 w 473380"/>
                  <a:gd name="connsiteY0" fmla="*/ 26617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24221 w 474698"/>
                  <a:gd name="connsiteY6" fmla="*/ 184958 h 185003"/>
                  <a:gd name="connsiteX7" fmla="*/ 242112 w 474698"/>
                  <a:gd name="connsiteY7" fmla="*/ 184855 h 185003"/>
                  <a:gd name="connsiteX8" fmla="*/ 246368 w 474698"/>
                  <a:gd name="connsiteY8" fmla="*/ 184843 h 185003"/>
                  <a:gd name="connsiteX9" fmla="*/ 251408 w 474698"/>
                  <a:gd name="connsiteY9" fmla="*/ 184858 h 185003"/>
                  <a:gd name="connsiteX10" fmla="*/ 269737 w 474698"/>
                  <a:gd name="connsiteY10" fmla="*/ 184958 h 185003"/>
                  <a:gd name="connsiteX11" fmla="*/ 269793 w 474698"/>
                  <a:gd name="connsiteY11" fmla="*/ 184913 h 185003"/>
                  <a:gd name="connsiteX12" fmla="*/ 300108 w 474698"/>
                  <a:gd name="connsiteY12" fmla="*/ 185003 h 185003"/>
                  <a:gd name="connsiteX13" fmla="*/ 458297 w 474698"/>
                  <a:gd name="connsiteY13" fmla="*/ 143881 h 185003"/>
                  <a:gd name="connsiteX14" fmla="*/ 415435 w 474698"/>
                  <a:gd name="connsiteY14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42112 w 474698"/>
                  <a:gd name="connsiteY6" fmla="*/ 184855 h 185003"/>
                  <a:gd name="connsiteX7" fmla="*/ 246368 w 474698"/>
                  <a:gd name="connsiteY7" fmla="*/ 184843 h 185003"/>
                  <a:gd name="connsiteX8" fmla="*/ 251408 w 474698"/>
                  <a:gd name="connsiteY8" fmla="*/ 184858 h 185003"/>
                  <a:gd name="connsiteX9" fmla="*/ 269737 w 474698"/>
                  <a:gd name="connsiteY9" fmla="*/ 184958 h 185003"/>
                  <a:gd name="connsiteX10" fmla="*/ 269793 w 474698"/>
                  <a:gd name="connsiteY10" fmla="*/ 184913 h 185003"/>
                  <a:gd name="connsiteX11" fmla="*/ 300108 w 474698"/>
                  <a:gd name="connsiteY11" fmla="*/ 185003 h 185003"/>
                  <a:gd name="connsiteX12" fmla="*/ 458297 w 474698"/>
                  <a:gd name="connsiteY12" fmla="*/ 143881 h 185003"/>
                  <a:gd name="connsiteX13" fmla="*/ 415435 w 474698"/>
                  <a:gd name="connsiteY13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51408 w 474698"/>
                  <a:gd name="connsiteY7" fmla="*/ 184858 h 185003"/>
                  <a:gd name="connsiteX8" fmla="*/ 269737 w 474698"/>
                  <a:gd name="connsiteY8" fmla="*/ 184958 h 185003"/>
                  <a:gd name="connsiteX9" fmla="*/ 269793 w 474698"/>
                  <a:gd name="connsiteY9" fmla="*/ 184913 h 185003"/>
                  <a:gd name="connsiteX10" fmla="*/ 300108 w 474698"/>
                  <a:gd name="connsiteY10" fmla="*/ 185003 h 185003"/>
                  <a:gd name="connsiteX11" fmla="*/ 458297 w 474698"/>
                  <a:gd name="connsiteY11" fmla="*/ 143881 h 185003"/>
                  <a:gd name="connsiteX12" fmla="*/ 415435 w 474698"/>
                  <a:gd name="connsiteY12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69737 w 474698"/>
                  <a:gd name="connsiteY7" fmla="*/ 184958 h 185003"/>
                  <a:gd name="connsiteX8" fmla="*/ 269793 w 474698"/>
                  <a:gd name="connsiteY8" fmla="*/ 184913 h 185003"/>
                  <a:gd name="connsiteX9" fmla="*/ 300108 w 474698"/>
                  <a:gd name="connsiteY9" fmla="*/ 185003 h 185003"/>
                  <a:gd name="connsiteX10" fmla="*/ 458297 w 474698"/>
                  <a:gd name="connsiteY10" fmla="*/ 143881 h 185003"/>
                  <a:gd name="connsiteX11" fmla="*/ 415435 w 474698"/>
                  <a:gd name="connsiteY11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69737 w 474698"/>
                  <a:gd name="connsiteY6" fmla="*/ 184958 h 185003"/>
                  <a:gd name="connsiteX7" fmla="*/ 269793 w 474698"/>
                  <a:gd name="connsiteY7" fmla="*/ 184913 h 185003"/>
                  <a:gd name="connsiteX8" fmla="*/ 300108 w 474698"/>
                  <a:gd name="connsiteY8" fmla="*/ 185003 h 185003"/>
                  <a:gd name="connsiteX9" fmla="*/ 458297 w 474698"/>
                  <a:gd name="connsiteY9" fmla="*/ 143881 h 185003"/>
                  <a:gd name="connsiteX10" fmla="*/ 415435 w 474698"/>
                  <a:gd name="connsiteY10" fmla="*/ 34344 h 185003"/>
                  <a:gd name="connsiteX0" fmla="*/ 415435 w 474698"/>
                  <a:gd name="connsiteY0" fmla="*/ 34344 h 188039"/>
                  <a:gd name="connsiteX1" fmla="*/ 235481 w 474698"/>
                  <a:gd name="connsiteY1" fmla="*/ 0 h 188039"/>
                  <a:gd name="connsiteX2" fmla="*/ 67974 w 474698"/>
                  <a:gd name="connsiteY2" fmla="*/ 34344 h 188039"/>
                  <a:gd name="connsiteX3" fmla="*/ 22747 w 474698"/>
                  <a:gd name="connsiteY3" fmla="*/ 143881 h 188039"/>
                  <a:gd name="connsiteX4" fmla="*/ 189663 w 474698"/>
                  <a:gd name="connsiteY4" fmla="*/ 185003 h 188039"/>
                  <a:gd name="connsiteX5" fmla="*/ 242112 w 474698"/>
                  <a:gd name="connsiteY5" fmla="*/ 184855 h 188039"/>
                  <a:gd name="connsiteX6" fmla="*/ 269737 w 474698"/>
                  <a:gd name="connsiteY6" fmla="*/ 184958 h 188039"/>
                  <a:gd name="connsiteX7" fmla="*/ 300108 w 474698"/>
                  <a:gd name="connsiteY7" fmla="*/ 185003 h 188039"/>
                  <a:gd name="connsiteX8" fmla="*/ 458297 w 474698"/>
                  <a:gd name="connsiteY8" fmla="*/ 143881 h 188039"/>
                  <a:gd name="connsiteX9" fmla="*/ 415435 w 474698"/>
                  <a:gd name="connsiteY9" fmla="*/ 34344 h 188039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300108 w 474698"/>
                  <a:gd name="connsiteY6" fmla="*/ 185003 h 185003"/>
                  <a:gd name="connsiteX7" fmla="*/ 458297 w 474698"/>
                  <a:gd name="connsiteY7" fmla="*/ 143881 h 185003"/>
                  <a:gd name="connsiteX8" fmla="*/ 415435 w 474698"/>
                  <a:gd name="connsiteY8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300108 w 474698"/>
                  <a:gd name="connsiteY5" fmla="*/ 185003 h 185003"/>
                  <a:gd name="connsiteX6" fmla="*/ 458297 w 474698"/>
                  <a:gd name="connsiteY6" fmla="*/ 143881 h 185003"/>
                  <a:gd name="connsiteX7" fmla="*/ 415435 w 474698"/>
                  <a:gd name="connsiteY7" fmla="*/ 34344 h 185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4698" h="185003">
                    <a:moveTo>
                      <a:pt x="415435" y="34344"/>
                    </a:moveTo>
                    <a:cubicBezTo>
                      <a:pt x="370142" y="11652"/>
                      <a:pt x="293391" y="0"/>
                      <a:pt x="235481" y="0"/>
                    </a:cubicBezTo>
                    <a:cubicBezTo>
                      <a:pt x="177571" y="0"/>
                      <a:pt x="103430" y="10364"/>
                      <a:pt x="67974" y="34344"/>
                    </a:cubicBezTo>
                    <a:cubicBezTo>
                      <a:pt x="32518" y="58324"/>
                      <a:pt x="-35571" y="100768"/>
                      <a:pt x="22747" y="143881"/>
                    </a:cubicBezTo>
                    <a:cubicBezTo>
                      <a:pt x="74004" y="178886"/>
                      <a:pt x="131480" y="184423"/>
                      <a:pt x="189663" y="185003"/>
                    </a:cubicBezTo>
                    <a:lnTo>
                      <a:pt x="300108" y="185003"/>
                    </a:lnTo>
                    <a:cubicBezTo>
                      <a:pt x="355249" y="184423"/>
                      <a:pt x="409720" y="178886"/>
                      <a:pt x="458297" y="143881"/>
                    </a:cubicBezTo>
                    <a:cubicBezTo>
                      <a:pt x="486713" y="118799"/>
                      <a:pt x="481693" y="56569"/>
                      <a:pt x="415435" y="34344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9" name="Freeform: Shape 23">
              <a:extLst>
                <a:ext uri="{FF2B5EF4-FFF2-40B4-BE49-F238E27FC236}">
                  <a16:creationId xmlns:a16="http://schemas.microsoft.com/office/drawing/2014/main" id="{7856E345-6564-4967-918D-5F94F4BEBC30}"/>
                </a:ext>
              </a:extLst>
            </p:cNvPr>
            <p:cNvSpPr/>
            <p:nvPr/>
          </p:nvSpPr>
          <p:spPr>
            <a:xfrm rot="19389924">
              <a:off x="4319603" y="2907996"/>
              <a:ext cx="3226038" cy="3027035"/>
            </a:xfrm>
            <a:custGeom>
              <a:avLst/>
              <a:gdLst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371765 w 3226038"/>
                <a:gd name="connsiteY35" fmla="*/ 2134221 h 3027035"/>
                <a:gd name="connsiteX36" fmla="*/ 1332065 w 3226038"/>
                <a:gd name="connsiteY36" fmla="*/ 2143936 h 3027035"/>
                <a:gd name="connsiteX37" fmla="*/ 1261994 w 3226038"/>
                <a:gd name="connsiteY37" fmla="*/ 2139765 h 3027035"/>
                <a:gd name="connsiteX38" fmla="*/ 1234632 w 3226038"/>
                <a:gd name="connsiteY38" fmla="*/ 2184353 h 3027035"/>
                <a:gd name="connsiteX39" fmla="*/ 1205341 w 3226038"/>
                <a:gd name="connsiteY39" fmla="*/ 2251468 h 3027035"/>
                <a:gd name="connsiteX40" fmla="*/ 1190173 w 3226038"/>
                <a:gd name="connsiteY40" fmla="*/ 2307647 h 3027035"/>
                <a:gd name="connsiteX41" fmla="*/ 1186531 w 3226038"/>
                <a:gd name="connsiteY41" fmla="*/ 2336368 h 3027035"/>
                <a:gd name="connsiteX42" fmla="*/ 1185302 w 3226038"/>
                <a:gd name="connsiteY42" fmla="*/ 2339224 h 3027035"/>
                <a:gd name="connsiteX43" fmla="*/ 1181037 w 3226038"/>
                <a:gd name="connsiteY43" fmla="*/ 2380263 h 3027035"/>
                <a:gd name="connsiteX44" fmla="*/ 1304296 w 3226038"/>
                <a:gd name="connsiteY44" fmla="*/ 2608161 h 3027035"/>
                <a:gd name="connsiteX45" fmla="*/ 1460357 w 3226038"/>
                <a:gd name="connsiteY45" fmla="*/ 2658058 h 3027035"/>
                <a:gd name="connsiteX46" fmla="*/ 1568983 w 3226038"/>
                <a:gd name="connsiteY46" fmla="*/ 2649888 h 3027035"/>
                <a:gd name="connsiteX47" fmla="*/ 1580907 w 3226038"/>
                <a:gd name="connsiteY47" fmla="*/ 2633968 h 3027035"/>
                <a:gd name="connsiteX48" fmla="*/ 1621726 w 3226038"/>
                <a:gd name="connsiteY48" fmla="*/ 2618017 h 3027035"/>
                <a:gd name="connsiteX49" fmla="*/ 1695070 w 3226038"/>
                <a:gd name="connsiteY49" fmla="*/ 2581467 h 3027035"/>
                <a:gd name="connsiteX50" fmla="*/ 1722830 w 3226038"/>
                <a:gd name="connsiteY50" fmla="*/ 2495153 h 3027035"/>
                <a:gd name="connsiteX51" fmla="*/ 1721809 w 3226038"/>
                <a:gd name="connsiteY51" fmla="*/ 2481188 h 3027035"/>
                <a:gd name="connsiteX52" fmla="*/ 1703273 w 3226038"/>
                <a:gd name="connsiteY52" fmla="*/ 2490610 h 3027035"/>
                <a:gd name="connsiteX53" fmla="*/ 1426824 w 3226038"/>
                <a:gd name="connsiteY53" fmla="*/ 2415634 h 3027035"/>
                <a:gd name="connsiteX54" fmla="*/ 1412810 w 3226038"/>
                <a:gd name="connsiteY54" fmla="*/ 2380189 h 3027035"/>
                <a:gd name="connsiteX55" fmla="*/ 1366694 w 3226038"/>
                <a:gd name="connsiteY55" fmla="*/ 2151100 h 3027035"/>
                <a:gd name="connsiteX56" fmla="*/ 842912 w 3226038"/>
                <a:gd name="connsiteY56" fmla="*/ 1018808 h 3027035"/>
                <a:gd name="connsiteX57" fmla="*/ 698223 w 3226038"/>
                <a:gd name="connsiteY57" fmla="*/ 1167488 h 3027035"/>
                <a:gd name="connsiteX58" fmla="*/ 721008 w 3226038"/>
                <a:gd name="connsiteY58" fmla="*/ 1354736 h 3027035"/>
                <a:gd name="connsiteX59" fmla="*/ 715683 w 3226038"/>
                <a:gd name="connsiteY59" fmla="*/ 1366105 h 3027035"/>
                <a:gd name="connsiteX60" fmla="*/ 761312 w 3226038"/>
                <a:gd name="connsiteY60" fmla="*/ 1434356 h 3027035"/>
                <a:gd name="connsiteX61" fmla="*/ 855697 w 3226038"/>
                <a:gd name="connsiteY61" fmla="*/ 1508984 h 3027035"/>
                <a:gd name="connsiteX62" fmla="*/ 1147556 w 3226038"/>
                <a:gd name="connsiteY62" fmla="*/ 1482268 h 3027035"/>
                <a:gd name="connsiteX63" fmla="*/ 1191280 w 3226038"/>
                <a:gd name="connsiteY63" fmla="*/ 1421803 h 3027035"/>
                <a:gd name="connsiteX64" fmla="*/ 943895 w 3226038"/>
                <a:gd name="connsiteY64" fmla="*/ 1619228 h 3027035"/>
                <a:gd name="connsiteX65" fmla="*/ 908174 w 3226038"/>
                <a:gd name="connsiteY65" fmla="*/ 1605942 h 3027035"/>
                <a:gd name="connsiteX66" fmla="*/ 705400 w 3226038"/>
                <a:gd name="connsiteY66" fmla="*/ 1490787 h 3027035"/>
                <a:gd name="connsiteX67" fmla="*/ 672272 w 3226038"/>
                <a:gd name="connsiteY67" fmla="*/ 1442200 h 3027035"/>
                <a:gd name="connsiteX68" fmla="*/ 658626 w 3226038"/>
                <a:gd name="connsiteY68" fmla="*/ 1462049 h 3027035"/>
                <a:gd name="connsiteX69" fmla="*/ 590634 w 3226038"/>
                <a:gd name="connsiteY69" fmla="*/ 1546268 h 3027035"/>
                <a:gd name="connsiteX70" fmla="*/ 568537 w 3226038"/>
                <a:gd name="connsiteY70" fmla="*/ 1548758 h 3027035"/>
                <a:gd name="connsiteX71" fmla="*/ 523010 w 3226038"/>
                <a:gd name="connsiteY71" fmla="*/ 1553930 h 3027035"/>
                <a:gd name="connsiteX72" fmla="*/ 447985 w 3226038"/>
                <a:gd name="connsiteY72" fmla="*/ 1604840 h 3027035"/>
                <a:gd name="connsiteX73" fmla="*/ 426368 w 3226038"/>
                <a:gd name="connsiteY73" fmla="*/ 1767159 h 3027035"/>
                <a:gd name="connsiteX74" fmla="*/ 400497 w 3226038"/>
                <a:gd name="connsiteY74" fmla="*/ 1803298 h 3027035"/>
                <a:gd name="connsiteX75" fmla="*/ 392045 w 3226038"/>
                <a:gd name="connsiteY75" fmla="*/ 1832241 h 3027035"/>
                <a:gd name="connsiteX76" fmla="*/ 397897 w 3226038"/>
                <a:gd name="connsiteY76" fmla="*/ 1953550 h 3027035"/>
                <a:gd name="connsiteX77" fmla="*/ 629544 w 3226038"/>
                <a:gd name="connsiteY77" fmla="*/ 2144276 h 3027035"/>
                <a:gd name="connsiteX78" fmla="*/ 670081 w 3226038"/>
                <a:gd name="connsiteY78" fmla="*/ 2139964 h 3027035"/>
                <a:gd name="connsiteX79" fmla="*/ 672184 w 3226038"/>
                <a:gd name="connsiteY79" fmla="*/ 2139576 h 3027035"/>
                <a:gd name="connsiteX80" fmla="*/ 656857 w 3226038"/>
                <a:gd name="connsiteY80" fmla="*/ 2123372 h 3027035"/>
                <a:gd name="connsiteX81" fmla="*/ 613437 w 3226038"/>
                <a:gd name="connsiteY81" fmla="*/ 1897092 h 3027035"/>
                <a:gd name="connsiteX82" fmla="*/ 631535 w 3226038"/>
                <a:gd name="connsiteY82" fmla="*/ 1977471 h 3027035"/>
                <a:gd name="connsiteX83" fmla="*/ 892520 w 3226038"/>
                <a:gd name="connsiteY83" fmla="*/ 2125537 h 3027035"/>
                <a:gd name="connsiteX84" fmla="*/ 951857 w 3226038"/>
                <a:gd name="connsiteY84" fmla="*/ 2110384 h 3027035"/>
                <a:gd name="connsiteX85" fmla="*/ 984444 w 3226038"/>
                <a:gd name="connsiteY85" fmla="*/ 2097132 h 3027035"/>
                <a:gd name="connsiteX86" fmla="*/ 945725 w 3226038"/>
                <a:gd name="connsiteY86" fmla="*/ 2068131 h 3027035"/>
                <a:gd name="connsiteX87" fmla="*/ 1014743 w 3226038"/>
                <a:gd name="connsiteY87" fmla="*/ 2033736 h 3027035"/>
                <a:gd name="connsiteX88" fmla="*/ 1041210 w 3226038"/>
                <a:gd name="connsiteY88" fmla="*/ 1967123 h 3027035"/>
                <a:gd name="connsiteX89" fmla="*/ 1041782 w 3226038"/>
                <a:gd name="connsiteY89" fmla="*/ 1958414 h 3027035"/>
                <a:gd name="connsiteX90" fmla="*/ 988390 w 3226038"/>
                <a:gd name="connsiteY90" fmla="*/ 1967430 h 3027035"/>
                <a:gd name="connsiteX91" fmla="*/ 766805 w 3226038"/>
                <a:gd name="connsiteY91" fmla="*/ 1893210 h 3027035"/>
                <a:gd name="connsiteX92" fmla="*/ 733376 w 3226038"/>
                <a:gd name="connsiteY92" fmla="*/ 1874900 h 3027035"/>
                <a:gd name="connsiteX93" fmla="*/ 733674 w 3226038"/>
                <a:gd name="connsiteY93" fmla="*/ 1531645 h 3027035"/>
                <a:gd name="connsiteX94" fmla="*/ 713141 w 3226038"/>
                <a:gd name="connsiteY94" fmla="*/ 1611436 h 3027035"/>
                <a:gd name="connsiteX95" fmla="*/ 877934 w 3226038"/>
                <a:gd name="connsiteY95" fmla="*/ 1862195 h 3027035"/>
                <a:gd name="connsiteX96" fmla="*/ 997916 w 3226038"/>
                <a:gd name="connsiteY96" fmla="*/ 1881018 h 3027035"/>
                <a:gd name="connsiteX97" fmla="*/ 1063005 w 3226038"/>
                <a:gd name="connsiteY97" fmla="*/ 1869394 h 3027035"/>
                <a:gd name="connsiteX98" fmla="*/ 1091430 w 3226038"/>
                <a:gd name="connsiteY98" fmla="*/ 1831445 h 3027035"/>
                <a:gd name="connsiteX99" fmla="*/ 1090443 w 3226038"/>
                <a:gd name="connsiteY99" fmla="*/ 1840522 h 3027035"/>
                <a:gd name="connsiteX100" fmla="*/ 1088363 w 3226038"/>
                <a:gd name="connsiteY100" fmla="*/ 1841565 h 3027035"/>
                <a:gd name="connsiteX101" fmla="*/ 1091206 w 3226038"/>
                <a:gd name="connsiteY101" fmla="*/ 1841094 h 3027035"/>
                <a:gd name="connsiteX102" fmla="*/ 1099791 w 3226038"/>
                <a:gd name="connsiteY102" fmla="*/ 1862825 h 3027035"/>
                <a:gd name="connsiteX103" fmla="*/ 1115422 w 3226038"/>
                <a:gd name="connsiteY103" fmla="*/ 1860033 h 3027035"/>
                <a:gd name="connsiteX104" fmla="*/ 1105975 w 3226038"/>
                <a:gd name="connsiteY104" fmla="*/ 1878478 h 3027035"/>
                <a:gd name="connsiteX105" fmla="*/ 1108568 w 3226038"/>
                <a:gd name="connsiteY105" fmla="*/ 1885041 h 3027035"/>
                <a:gd name="connsiteX106" fmla="*/ 1128787 w 3226038"/>
                <a:gd name="connsiteY106" fmla="*/ 1927558 h 3027035"/>
                <a:gd name="connsiteX107" fmla="*/ 1226780 w 3226038"/>
                <a:gd name="connsiteY107" fmla="*/ 2050346 h 3027035"/>
                <a:gd name="connsiteX108" fmla="*/ 1289411 w 3226038"/>
                <a:gd name="connsiteY108" fmla="*/ 2085093 h 3027035"/>
                <a:gd name="connsiteX109" fmla="*/ 1314743 w 3226038"/>
                <a:gd name="connsiteY109" fmla="*/ 2061760 h 3027035"/>
                <a:gd name="connsiteX110" fmla="*/ 1296511 w 3226038"/>
                <a:gd name="connsiteY110" fmla="*/ 2088049 h 3027035"/>
                <a:gd name="connsiteX111" fmla="*/ 1332391 w 3226038"/>
                <a:gd name="connsiteY111" fmla="*/ 2097279 h 3027035"/>
                <a:gd name="connsiteX112" fmla="*/ 1376163 w 3226038"/>
                <a:gd name="connsiteY112" fmla="*/ 2100951 h 3027035"/>
                <a:gd name="connsiteX113" fmla="*/ 1381733 w 3226038"/>
                <a:gd name="connsiteY113" fmla="*/ 2101042 h 3027035"/>
                <a:gd name="connsiteX114" fmla="*/ 1389702 w 3226038"/>
                <a:gd name="connsiteY114" fmla="*/ 2074519 h 3027035"/>
                <a:gd name="connsiteX115" fmla="*/ 1489042 w 3226038"/>
                <a:gd name="connsiteY115" fmla="*/ 2038395 h 3027035"/>
                <a:gd name="connsiteX116" fmla="*/ 1453620 w 3226038"/>
                <a:gd name="connsiteY116" fmla="*/ 2152383 h 3027035"/>
                <a:gd name="connsiteX117" fmla="*/ 1457391 w 3226038"/>
                <a:gd name="connsiteY117" fmla="*/ 2273774 h 3027035"/>
                <a:gd name="connsiteX118" fmla="*/ 1685732 w 3226038"/>
                <a:gd name="connsiteY118" fmla="*/ 2468446 h 3027035"/>
                <a:gd name="connsiteX119" fmla="*/ 1719883 w 3226038"/>
                <a:gd name="connsiteY119" fmla="*/ 2465404 h 3027035"/>
                <a:gd name="connsiteX120" fmla="*/ 1716096 w 3226038"/>
                <a:gd name="connsiteY120" fmla="*/ 2453485 h 3027035"/>
                <a:gd name="connsiteX121" fmla="*/ 1771757 w 3226038"/>
                <a:gd name="connsiteY121" fmla="*/ 2379175 h 3027035"/>
                <a:gd name="connsiteX122" fmla="*/ 1770770 w 3226038"/>
                <a:gd name="connsiteY122" fmla="*/ 2388253 h 3027035"/>
                <a:gd name="connsiteX123" fmla="*/ 1768690 w 3226038"/>
                <a:gd name="connsiteY123" fmla="*/ 2389295 h 3027035"/>
                <a:gd name="connsiteX124" fmla="*/ 1771533 w 3226038"/>
                <a:gd name="connsiteY124" fmla="*/ 2388824 h 3027035"/>
                <a:gd name="connsiteX125" fmla="*/ 1809114 w 3226038"/>
                <a:gd name="connsiteY125" fmla="*/ 2475288 h 3027035"/>
                <a:gd name="connsiteX126" fmla="*/ 2056490 w 3226038"/>
                <a:gd name="connsiteY126" fmla="*/ 2648681 h 3027035"/>
                <a:gd name="connsiteX127" fmla="*/ 2147922 w 3226038"/>
                <a:gd name="connsiteY127" fmla="*/ 2636243 h 3027035"/>
                <a:gd name="connsiteX128" fmla="*/ 1873236 w 3226038"/>
                <a:gd name="connsiteY128" fmla="*/ 2661367 h 3027035"/>
                <a:gd name="connsiteX129" fmla="*/ 1867518 w 3226038"/>
                <a:gd name="connsiteY129" fmla="*/ 2654704 h 3027035"/>
                <a:gd name="connsiteX130" fmla="*/ 1789583 w 3226038"/>
                <a:gd name="connsiteY130" fmla="*/ 2623700 h 3027035"/>
                <a:gd name="connsiteX131" fmla="*/ 1717263 w 3226038"/>
                <a:gd name="connsiteY131" fmla="*/ 2736140 h 3027035"/>
                <a:gd name="connsiteX132" fmla="*/ 1465441 w 3226038"/>
                <a:gd name="connsiteY132" fmla="*/ 2788121 h 3027035"/>
                <a:gd name="connsiteX133" fmla="*/ 1391414 w 3226038"/>
                <a:gd name="connsiteY133" fmla="*/ 2792959 h 3027035"/>
                <a:gd name="connsiteX134" fmla="*/ 1128581 w 3226038"/>
                <a:gd name="connsiteY134" fmla="*/ 2638479 h 3027035"/>
                <a:gd name="connsiteX135" fmla="*/ 1093505 w 3226038"/>
                <a:gd name="connsiteY135" fmla="*/ 2603938 h 3027035"/>
                <a:gd name="connsiteX136" fmla="*/ 1073068 w 3226038"/>
                <a:gd name="connsiteY136" fmla="*/ 2530296 h 3027035"/>
                <a:gd name="connsiteX137" fmla="*/ 1072036 w 3226038"/>
                <a:gd name="connsiteY137" fmla="*/ 2477975 h 3027035"/>
                <a:gd name="connsiteX138" fmla="*/ 1042591 w 3226038"/>
                <a:gd name="connsiteY138" fmla="*/ 2492041 h 3027035"/>
                <a:gd name="connsiteX139" fmla="*/ 865868 w 3226038"/>
                <a:gd name="connsiteY139" fmla="*/ 2499409 h 3027035"/>
                <a:gd name="connsiteX140" fmla="*/ 719426 w 3226038"/>
                <a:gd name="connsiteY140" fmla="*/ 2430182 h 3027035"/>
                <a:gd name="connsiteX141" fmla="*/ 689869 w 3226038"/>
                <a:gd name="connsiteY141" fmla="*/ 2397459 h 3027035"/>
                <a:gd name="connsiteX142" fmla="*/ 687182 w 3226038"/>
                <a:gd name="connsiteY142" fmla="*/ 2418320 h 3027035"/>
                <a:gd name="connsiteX143" fmla="*/ 760823 w 3226038"/>
                <a:gd name="connsiteY143" fmla="*/ 2590105 h 3027035"/>
                <a:gd name="connsiteX144" fmla="*/ 964895 w 3226038"/>
                <a:gd name="connsiteY144" fmla="*/ 2678700 h 3027035"/>
                <a:gd name="connsiteX145" fmla="*/ 1054815 w 3226038"/>
                <a:gd name="connsiteY145" fmla="*/ 2673458 h 3027035"/>
                <a:gd name="connsiteX146" fmla="*/ 1130649 w 3226038"/>
                <a:gd name="connsiteY146" fmla="*/ 2696939 h 3027035"/>
                <a:gd name="connsiteX147" fmla="*/ 1231694 w 3226038"/>
                <a:gd name="connsiteY147" fmla="*/ 2827369 h 3027035"/>
                <a:gd name="connsiteX148" fmla="*/ 1245598 w 3226038"/>
                <a:gd name="connsiteY148" fmla="*/ 2824694 h 3027035"/>
                <a:gd name="connsiteX149" fmla="*/ 1314357 w 3226038"/>
                <a:gd name="connsiteY149" fmla="*/ 2805982 h 3027035"/>
                <a:gd name="connsiteX150" fmla="*/ 1582565 w 3226038"/>
                <a:gd name="connsiteY150" fmla="*/ 2947668 h 3027035"/>
                <a:gd name="connsiteX151" fmla="*/ 1872394 w 3226038"/>
                <a:gd name="connsiteY151" fmla="*/ 2840437 h 3027035"/>
                <a:gd name="connsiteX152" fmla="*/ 1765658 w 3226038"/>
                <a:gd name="connsiteY152" fmla="*/ 2986896 h 3027035"/>
                <a:gd name="connsiteX153" fmla="*/ 1559806 w 3226038"/>
                <a:gd name="connsiteY153" fmla="*/ 3024598 h 3027035"/>
                <a:gd name="connsiteX154" fmla="*/ 1323343 w 3226038"/>
                <a:gd name="connsiteY154" fmla="*/ 2933795 h 3027035"/>
                <a:gd name="connsiteX155" fmla="*/ 1018886 w 3226038"/>
                <a:gd name="connsiteY155" fmla="*/ 2795305 h 3027035"/>
                <a:gd name="connsiteX156" fmla="*/ 970675 w 3226038"/>
                <a:gd name="connsiteY156" fmla="*/ 2772285 h 3027035"/>
                <a:gd name="connsiteX157" fmla="*/ 620567 w 3226038"/>
                <a:gd name="connsiteY157" fmla="*/ 2513611 h 3027035"/>
                <a:gd name="connsiteX158" fmla="*/ 512110 w 3226038"/>
                <a:gd name="connsiteY158" fmla="*/ 2412141 h 3027035"/>
                <a:gd name="connsiteX159" fmla="*/ 309550 w 3226038"/>
                <a:gd name="connsiteY159" fmla="*/ 2318730 h 3027035"/>
                <a:gd name="connsiteX160" fmla="*/ 271890 w 3226038"/>
                <a:gd name="connsiteY160" fmla="*/ 2103679 h 3027035"/>
                <a:gd name="connsiteX161" fmla="*/ 197030 w 3226038"/>
                <a:gd name="connsiteY161" fmla="*/ 2025682 h 3027035"/>
                <a:gd name="connsiteX162" fmla="*/ 42961 w 3226038"/>
                <a:gd name="connsiteY162" fmla="*/ 1878648 h 3027035"/>
                <a:gd name="connsiteX163" fmla="*/ 10241 w 3226038"/>
                <a:gd name="connsiteY163" fmla="*/ 1645877 h 3027035"/>
                <a:gd name="connsiteX164" fmla="*/ 149602 w 3226038"/>
                <a:gd name="connsiteY164" fmla="*/ 1507488 h 3027035"/>
                <a:gd name="connsiteX165" fmla="*/ 69504 w 3226038"/>
                <a:gd name="connsiteY165" fmla="*/ 1674797 h 3027035"/>
                <a:gd name="connsiteX166" fmla="*/ 279249 w 3226038"/>
                <a:gd name="connsiteY166" fmla="*/ 1988992 h 3027035"/>
                <a:gd name="connsiteX167" fmla="*/ 316193 w 3226038"/>
                <a:gd name="connsiteY167" fmla="*/ 1991729 h 3027035"/>
                <a:gd name="connsiteX168" fmla="*/ 319053 w 3226038"/>
                <a:gd name="connsiteY168" fmla="*/ 1985609 h 3027035"/>
                <a:gd name="connsiteX169" fmla="*/ 307569 w 3226038"/>
                <a:gd name="connsiteY169" fmla="*/ 1949900 h 3027035"/>
                <a:gd name="connsiteX170" fmla="*/ 306486 w 3226038"/>
                <a:gd name="connsiteY170" fmla="*/ 1940694 h 3027035"/>
                <a:gd name="connsiteX171" fmla="*/ 302243 w 3226038"/>
                <a:gd name="connsiteY171" fmla="*/ 1937639 h 3027035"/>
                <a:gd name="connsiteX172" fmla="*/ 294636 w 3226038"/>
                <a:gd name="connsiteY172" fmla="*/ 1920784 h 3027035"/>
                <a:gd name="connsiteX173" fmla="*/ 293312 w 3226038"/>
                <a:gd name="connsiteY173" fmla="*/ 1627034 h 3027035"/>
                <a:gd name="connsiteX174" fmla="*/ 380880 w 3226038"/>
                <a:gd name="connsiteY174" fmla="*/ 1526015 h 3027035"/>
                <a:gd name="connsiteX175" fmla="*/ 329214 w 3226038"/>
                <a:gd name="connsiteY175" fmla="*/ 1459943 h 3027035"/>
                <a:gd name="connsiteX176" fmla="*/ 321211 w 3226038"/>
                <a:gd name="connsiteY176" fmla="*/ 1456328 h 3027035"/>
                <a:gd name="connsiteX177" fmla="*/ 268085 w 3226038"/>
                <a:gd name="connsiteY177" fmla="*/ 1185660 h 3027035"/>
                <a:gd name="connsiteX178" fmla="*/ 281857 w 3226038"/>
                <a:gd name="connsiteY178" fmla="*/ 1276902 h 3027035"/>
                <a:gd name="connsiteX179" fmla="*/ 517812 w 3226038"/>
                <a:gd name="connsiteY179" fmla="*/ 1465542 h 3027035"/>
                <a:gd name="connsiteX180" fmla="*/ 611355 w 3226038"/>
                <a:gd name="connsiteY180" fmla="*/ 1477295 h 3027035"/>
                <a:gd name="connsiteX181" fmla="*/ 611703 w 3226038"/>
                <a:gd name="connsiteY181" fmla="*/ 1480155 h 3027035"/>
                <a:gd name="connsiteX182" fmla="*/ 612118 w 3226038"/>
                <a:gd name="connsiteY182" fmla="*/ 1477866 h 3027035"/>
                <a:gd name="connsiteX183" fmla="*/ 662263 w 3226038"/>
                <a:gd name="connsiteY183" fmla="*/ 1427900 h 3027035"/>
                <a:gd name="connsiteX184" fmla="*/ 662059 w 3226038"/>
                <a:gd name="connsiteY184" fmla="*/ 1427220 h 3027035"/>
                <a:gd name="connsiteX185" fmla="*/ 661901 w 3226038"/>
                <a:gd name="connsiteY185" fmla="*/ 1426988 h 3027035"/>
                <a:gd name="connsiteX186" fmla="*/ 661951 w 3226038"/>
                <a:gd name="connsiteY186" fmla="*/ 1426862 h 3027035"/>
                <a:gd name="connsiteX187" fmla="*/ 652834 w 3226038"/>
                <a:gd name="connsiteY187" fmla="*/ 1396497 h 3027035"/>
                <a:gd name="connsiteX188" fmla="*/ 637570 w 3226038"/>
                <a:gd name="connsiteY188" fmla="*/ 1356501 h 3027035"/>
                <a:gd name="connsiteX189" fmla="*/ 842912 w 3226038"/>
                <a:gd name="connsiteY189" fmla="*/ 1018808 h 3027035"/>
                <a:gd name="connsiteX190" fmla="*/ 2516775 w 3226038"/>
                <a:gd name="connsiteY190" fmla="*/ 2091376 h 3027035"/>
                <a:gd name="connsiteX191" fmla="*/ 2238033 w 3226038"/>
                <a:gd name="connsiteY191" fmla="*/ 2334816 h 3027035"/>
                <a:gd name="connsiteX192" fmla="*/ 2189593 w 3226038"/>
                <a:gd name="connsiteY192" fmla="*/ 2248549 h 3027035"/>
                <a:gd name="connsiteX193" fmla="*/ 2516775 w 3226038"/>
                <a:gd name="connsiteY193" fmla="*/ 2091376 h 3027035"/>
                <a:gd name="connsiteX194" fmla="*/ 687254 w 3226038"/>
                <a:gd name="connsiteY194" fmla="*/ 678482 h 3027035"/>
                <a:gd name="connsiteX195" fmla="*/ 628419 w 3226038"/>
                <a:gd name="connsiteY195" fmla="*/ 1036658 h 3027035"/>
                <a:gd name="connsiteX196" fmla="*/ 532013 w 3226038"/>
                <a:gd name="connsiteY196" fmla="*/ 1014429 h 3027035"/>
                <a:gd name="connsiteX197" fmla="*/ 687254 w 3226038"/>
                <a:gd name="connsiteY197" fmla="*/ 678482 h 3027035"/>
                <a:gd name="connsiteX198" fmla="*/ 2205214 w 3226038"/>
                <a:gd name="connsiteY198" fmla="*/ 1800491 h 3027035"/>
                <a:gd name="connsiteX199" fmla="*/ 2255363 w 3226038"/>
                <a:gd name="connsiteY199" fmla="*/ 1871953 h 3027035"/>
                <a:gd name="connsiteX200" fmla="*/ 2466834 w 3226038"/>
                <a:gd name="connsiteY200" fmla="*/ 2042067 h 3027035"/>
                <a:gd name="connsiteX201" fmla="*/ 2319038 w 3226038"/>
                <a:gd name="connsiteY201" fmla="*/ 2093212 h 3027035"/>
                <a:gd name="connsiteX202" fmla="*/ 2156726 w 3226038"/>
                <a:gd name="connsiteY202" fmla="*/ 1968287 h 3027035"/>
                <a:gd name="connsiteX203" fmla="*/ 2119546 w 3226038"/>
                <a:gd name="connsiteY203" fmla="*/ 1914861 h 3027035"/>
                <a:gd name="connsiteX204" fmla="*/ 1058864 w 3226038"/>
                <a:gd name="connsiteY204" fmla="*/ 897328 h 3027035"/>
                <a:gd name="connsiteX205" fmla="*/ 973209 w 3226038"/>
                <a:gd name="connsiteY205" fmla="*/ 1011681 h 3027035"/>
                <a:gd name="connsiteX206" fmla="*/ 741092 w 3226038"/>
                <a:gd name="connsiteY206" fmla="*/ 868758 h 3027035"/>
                <a:gd name="connsiteX207" fmla="*/ 748615 w 3226038"/>
                <a:gd name="connsiteY207" fmla="*/ 712543 h 3027035"/>
                <a:gd name="connsiteX208" fmla="*/ 1058864 w 3226038"/>
                <a:gd name="connsiteY208" fmla="*/ 897328 h 3027035"/>
                <a:gd name="connsiteX209" fmla="*/ 1948708 w 3226038"/>
                <a:gd name="connsiteY209" fmla="*/ 1321566 h 3027035"/>
                <a:gd name="connsiteX210" fmla="*/ 2096045 w 3226038"/>
                <a:gd name="connsiteY210" fmla="*/ 1452158 h 3027035"/>
                <a:gd name="connsiteX211" fmla="*/ 1919841 w 3226038"/>
                <a:gd name="connsiteY211" fmla="*/ 1466554 h 3027035"/>
                <a:gd name="connsiteX212" fmla="*/ 1885365 w 3226038"/>
                <a:gd name="connsiteY212" fmla="*/ 1472861 h 3027035"/>
                <a:gd name="connsiteX213" fmla="*/ 1879629 w 3226038"/>
                <a:gd name="connsiteY213" fmla="*/ 1489302 h 3027035"/>
                <a:gd name="connsiteX214" fmla="*/ 1908915 w 3226038"/>
                <a:gd name="connsiteY214" fmla="*/ 1464113 h 3027035"/>
                <a:gd name="connsiteX215" fmla="*/ 1878082 w 3226038"/>
                <a:gd name="connsiteY215" fmla="*/ 1523336 h 3027035"/>
                <a:gd name="connsiteX216" fmla="*/ 1882487 w 3226038"/>
                <a:gd name="connsiteY216" fmla="*/ 1659934 h 3027035"/>
                <a:gd name="connsiteX217" fmla="*/ 1908811 w 3226038"/>
                <a:gd name="connsiteY217" fmla="*/ 1703873 h 3027035"/>
                <a:gd name="connsiteX218" fmla="*/ 1939526 w 3226038"/>
                <a:gd name="connsiteY218" fmla="*/ 1677454 h 3027035"/>
                <a:gd name="connsiteX219" fmla="*/ 1922727 w 3226038"/>
                <a:gd name="connsiteY219" fmla="*/ 1706694 h 3027035"/>
                <a:gd name="connsiteX220" fmla="*/ 1917366 w 3226038"/>
                <a:gd name="connsiteY220" fmla="*/ 1718150 h 3027035"/>
                <a:gd name="connsiteX221" fmla="*/ 1918838 w 3226038"/>
                <a:gd name="connsiteY221" fmla="*/ 1720608 h 3027035"/>
                <a:gd name="connsiteX222" fmla="*/ 1973972 w 3226038"/>
                <a:gd name="connsiteY222" fmla="*/ 1767825 h 3027035"/>
                <a:gd name="connsiteX223" fmla="*/ 2071636 w 3226038"/>
                <a:gd name="connsiteY223" fmla="*/ 1813568 h 3027035"/>
                <a:gd name="connsiteX224" fmla="*/ 2173989 w 3226038"/>
                <a:gd name="connsiteY224" fmla="*/ 1826528 h 3027035"/>
                <a:gd name="connsiteX225" fmla="*/ 2117479 w 3226038"/>
                <a:gd name="connsiteY225" fmla="*/ 1890255 h 3027035"/>
                <a:gd name="connsiteX226" fmla="*/ 2048930 w 3226038"/>
                <a:gd name="connsiteY226" fmla="*/ 1880940 h 3027035"/>
                <a:gd name="connsiteX227" fmla="*/ 1912220 w 3226038"/>
                <a:gd name="connsiteY227" fmla="*/ 1805984 h 3027035"/>
                <a:gd name="connsiteX228" fmla="*/ 1900395 w 3226038"/>
                <a:gd name="connsiteY228" fmla="*/ 1792735 h 3027035"/>
                <a:gd name="connsiteX229" fmla="*/ 1898516 w 3226038"/>
                <a:gd name="connsiteY229" fmla="*/ 1805424 h 3027035"/>
                <a:gd name="connsiteX230" fmla="*/ 2004583 w 3226038"/>
                <a:gd name="connsiteY230" fmla="*/ 1981166 h 3027035"/>
                <a:gd name="connsiteX231" fmla="*/ 2102247 w 3226038"/>
                <a:gd name="connsiteY231" fmla="*/ 2026909 h 3027035"/>
                <a:gd name="connsiteX232" fmla="*/ 2204600 w 3226038"/>
                <a:gd name="connsiteY232" fmla="*/ 2039869 h 3027035"/>
                <a:gd name="connsiteX233" fmla="*/ 2148090 w 3226038"/>
                <a:gd name="connsiteY233" fmla="*/ 2103596 h 3027035"/>
                <a:gd name="connsiteX234" fmla="*/ 2144005 w 3226038"/>
                <a:gd name="connsiteY234" fmla="*/ 2103041 h 3027035"/>
                <a:gd name="connsiteX235" fmla="*/ 2136123 w 3226038"/>
                <a:gd name="connsiteY235" fmla="*/ 2142932 h 3027035"/>
                <a:gd name="connsiteX236" fmla="*/ 1880081 w 3226038"/>
                <a:gd name="connsiteY236" fmla="*/ 2329702 h 3027035"/>
                <a:gd name="connsiteX237" fmla="*/ 1837407 w 3226038"/>
                <a:gd name="connsiteY237" fmla="*/ 2326300 h 3027035"/>
                <a:gd name="connsiteX238" fmla="*/ 1811492 w 3226038"/>
                <a:gd name="connsiteY238" fmla="*/ 2326128 h 3027035"/>
                <a:gd name="connsiteX239" fmla="*/ 1813930 w 3226038"/>
                <a:gd name="connsiteY239" fmla="*/ 2322872 h 3027035"/>
                <a:gd name="connsiteX240" fmla="*/ 1765779 w 3226038"/>
                <a:gd name="connsiteY240" fmla="*/ 2311874 h 3027035"/>
                <a:gd name="connsiteX241" fmla="*/ 1660705 w 3226038"/>
                <a:gd name="connsiteY241" fmla="*/ 2252690 h 3027035"/>
                <a:gd name="connsiteX242" fmla="*/ 1627276 w 3226038"/>
                <a:gd name="connsiteY242" fmla="*/ 2234380 h 3027035"/>
                <a:gd name="connsiteX243" fmla="*/ 1627573 w 3226038"/>
                <a:gd name="connsiteY243" fmla="*/ 1891126 h 3027035"/>
                <a:gd name="connsiteX244" fmla="*/ 1607040 w 3226038"/>
                <a:gd name="connsiteY244" fmla="*/ 1970917 h 3027035"/>
                <a:gd name="connsiteX245" fmla="*/ 1771834 w 3226038"/>
                <a:gd name="connsiteY245" fmla="*/ 2221675 h 3027035"/>
                <a:gd name="connsiteX246" fmla="*/ 1891816 w 3226038"/>
                <a:gd name="connsiteY246" fmla="*/ 2240499 h 3027035"/>
                <a:gd name="connsiteX247" fmla="*/ 2009321 w 3226038"/>
                <a:gd name="connsiteY247" fmla="*/ 2219514 h 3027035"/>
                <a:gd name="connsiteX248" fmla="*/ 1999139 w 3226038"/>
                <a:gd name="connsiteY248" fmla="*/ 2239396 h 3027035"/>
                <a:gd name="connsiteX249" fmla="*/ 1999567 w 3226038"/>
                <a:gd name="connsiteY249" fmla="*/ 2239296 h 3027035"/>
                <a:gd name="connsiteX250" fmla="*/ 2044414 w 3226038"/>
                <a:gd name="connsiteY250" fmla="*/ 2218349 h 3027035"/>
                <a:gd name="connsiteX251" fmla="*/ 2118423 w 3226038"/>
                <a:gd name="connsiteY251" fmla="*/ 2140793 h 3027035"/>
                <a:gd name="connsiteX252" fmla="*/ 2133501 w 3226038"/>
                <a:gd name="connsiteY252" fmla="*/ 2101613 h 3027035"/>
                <a:gd name="connsiteX253" fmla="*/ 2079542 w 3226038"/>
                <a:gd name="connsiteY253" fmla="*/ 2094281 h 3027035"/>
                <a:gd name="connsiteX254" fmla="*/ 1905884 w 3226038"/>
                <a:gd name="connsiteY254" fmla="*/ 1977931 h 3027035"/>
                <a:gd name="connsiteX255" fmla="*/ 1880896 w 3226038"/>
                <a:gd name="connsiteY255" fmla="*/ 1954633 h 3027035"/>
                <a:gd name="connsiteX256" fmla="*/ 1852220 w 3226038"/>
                <a:gd name="connsiteY256" fmla="*/ 1798502 h 3027035"/>
                <a:gd name="connsiteX257" fmla="*/ 1867058 w 3226038"/>
                <a:gd name="connsiteY257" fmla="*/ 1756931 h 3027035"/>
                <a:gd name="connsiteX258" fmla="*/ 1850284 w 3226038"/>
                <a:gd name="connsiteY258" fmla="*/ 1741292 h 3027035"/>
                <a:gd name="connsiteX259" fmla="*/ 1828755 w 3226038"/>
                <a:gd name="connsiteY259" fmla="*/ 1697853 h 3027035"/>
                <a:gd name="connsiteX260" fmla="*/ 1817427 w 3226038"/>
                <a:gd name="connsiteY260" fmla="*/ 1628566 h 3027035"/>
                <a:gd name="connsiteX261" fmla="*/ 1795832 w 3226038"/>
                <a:gd name="connsiteY261" fmla="*/ 1673156 h 3027035"/>
                <a:gd name="connsiteX262" fmla="*/ 1557706 w 3226038"/>
                <a:gd name="connsiteY262" fmla="*/ 1787085 h 3027035"/>
                <a:gd name="connsiteX263" fmla="*/ 1509266 w 3226038"/>
                <a:gd name="connsiteY263" fmla="*/ 1700819 h 3027035"/>
                <a:gd name="connsiteX264" fmla="*/ 1800941 w 3226038"/>
                <a:gd name="connsiteY264" fmla="*/ 1621248 h 3027035"/>
                <a:gd name="connsiteX265" fmla="*/ 1813578 w 3226038"/>
                <a:gd name="connsiteY265" fmla="*/ 1599019 h 3027035"/>
                <a:gd name="connsiteX266" fmla="*/ 1819910 w 3226038"/>
                <a:gd name="connsiteY266" fmla="*/ 1600565 h 3027035"/>
                <a:gd name="connsiteX267" fmla="*/ 1821608 w 3226038"/>
                <a:gd name="connsiteY267" fmla="*/ 1585161 h 3027035"/>
                <a:gd name="connsiteX268" fmla="*/ 1823154 w 3226038"/>
                <a:gd name="connsiteY268" fmla="*/ 1580831 h 3027035"/>
                <a:gd name="connsiteX269" fmla="*/ 1792216 w 3226038"/>
                <a:gd name="connsiteY269" fmla="*/ 1559883 h 3027035"/>
                <a:gd name="connsiteX270" fmla="*/ 1717932 w 3226038"/>
                <a:gd name="connsiteY270" fmla="*/ 1500968 h 3027035"/>
                <a:gd name="connsiteX271" fmla="*/ 1748406 w 3226038"/>
                <a:gd name="connsiteY271" fmla="*/ 1490472 h 3027035"/>
                <a:gd name="connsiteX272" fmla="*/ 1926827 w 3226038"/>
                <a:gd name="connsiteY272" fmla="*/ 1363489 h 3027035"/>
                <a:gd name="connsiteX273" fmla="*/ 1948708 w 3226038"/>
                <a:gd name="connsiteY273" fmla="*/ 1321566 h 3027035"/>
                <a:gd name="connsiteX274" fmla="*/ 868204 w 3226038"/>
                <a:gd name="connsiteY274" fmla="*/ 327279 h 3027035"/>
                <a:gd name="connsiteX275" fmla="*/ 839290 w 3226038"/>
                <a:gd name="connsiteY275" fmla="*/ 396067 h 3027035"/>
                <a:gd name="connsiteX276" fmla="*/ 968231 w 3226038"/>
                <a:gd name="connsiteY276" fmla="*/ 659259 h 3027035"/>
                <a:gd name="connsiteX277" fmla="*/ 1200860 w 3226038"/>
                <a:gd name="connsiteY277" fmla="*/ 706168 h 3027035"/>
                <a:gd name="connsiteX278" fmla="*/ 1143757 w 3226038"/>
                <a:gd name="connsiteY278" fmla="*/ 782404 h 3027035"/>
                <a:gd name="connsiteX279" fmla="*/ 858125 w 3226038"/>
                <a:gd name="connsiteY279" fmla="*/ 664851 h 3027035"/>
                <a:gd name="connsiteX280" fmla="*/ 828202 w 3226038"/>
                <a:gd name="connsiteY280" fmla="*/ 641247 h 3027035"/>
                <a:gd name="connsiteX281" fmla="*/ 868204 w 3226038"/>
                <a:gd name="connsiteY281" fmla="*/ 327279 h 3027035"/>
                <a:gd name="connsiteX282" fmla="*/ 2657066 w 3226038"/>
                <a:gd name="connsiteY282" fmla="*/ 1197247 h 3027035"/>
                <a:gd name="connsiteX283" fmla="*/ 2663296 w 3226038"/>
                <a:gd name="connsiteY283" fmla="*/ 1206222 h 3027035"/>
                <a:gd name="connsiteX284" fmla="*/ 2650270 w 3226038"/>
                <a:gd name="connsiteY284" fmla="*/ 1206320 h 3027035"/>
                <a:gd name="connsiteX285" fmla="*/ 3030338 w 3226038"/>
                <a:gd name="connsiteY285" fmla="*/ 1431166 h 3027035"/>
                <a:gd name="connsiteX286" fmla="*/ 2903938 w 3226038"/>
                <a:gd name="connsiteY286" fmla="*/ 1579263 h 3027035"/>
                <a:gd name="connsiteX287" fmla="*/ 2811168 w 3226038"/>
                <a:gd name="connsiteY287" fmla="*/ 1587131 h 3027035"/>
                <a:gd name="connsiteX288" fmla="*/ 2775539 w 3226038"/>
                <a:gd name="connsiteY288" fmla="*/ 1575913 h 3027035"/>
                <a:gd name="connsiteX289" fmla="*/ 2614417 w 3226038"/>
                <a:gd name="connsiteY289" fmla="*/ 1527673 h 3027035"/>
                <a:gd name="connsiteX290" fmla="*/ 2474755 w 3226038"/>
                <a:gd name="connsiteY290" fmla="*/ 1440641 h 3027035"/>
                <a:gd name="connsiteX291" fmla="*/ 2543000 w 3226038"/>
                <a:gd name="connsiteY291" fmla="*/ 1349530 h 3027035"/>
                <a:gd name="connsiteX292" fmla="*/ 2704508 w 3226038"/>
                <a:gd name="connsiteY292" fmla="*/ 1424676 h 3027035"/>
                <a:gd name="connsiteX293" fmla="*/ 2882339 w 3226038"/>
                <a:gd name="connsiteY293" fmla="*/ 1461929 h 3027035"/>
                <a:gd name="connsiteX294" fmla="*/ 3030338 w 3226038"/>
                <a:gd name="connsiteY294" fmla="*/ 1431166 h 3027035"/>
                <a:gd name="connsiteX295" fmla="*/ 1176421 w 3226038"/>
                <a:gd name="connsiteY295" fmla="*/ 0 h 3027035"/>
                <a:gd name="connsiteX296" fmla="*/ 1188515 w 3226038"/>
                <a:gd name="connsiteY296" fmla="*/ 150678 h 3027035"/>
                <a:gd name="connsiteX297" fmla="*/ 1394438 w 3226038"/>
                <a:gd name="connsiteY297" fmla="*/ 447731 h 3027035"/>
                <a:gd name="connsiteX298" fmla="*/ 1326486 w 3226038"/>
                <a:gd name="connsiteY298" fmla="*/ 538450 h 3027035"/>
                <a:gd name="connsiteX299" fmla="*/ 1109160 w 3226038"/>
                <a:gd name="connsiteY299" fmla="*/ 285219 h 3027035"/>
                <a:gd name="connsiteX300" fmla="*/ 1088376 w 3226038"/>
                <a:gd name="connsiteY300" fmla="*/ 254181 h 3027035"/>
                <a:gd name="connsiteX301" fmla="*/ 1069841 w 3226038"/>
                <a:gd name="connsiteY301" fmla="*/ 162942 h 3027035"/>
                <a:gd name="connsiteX302" fmla="*/ 1176421 w 3226038"/>
                <a:gd name="connsiteY302" fmla="*/ 0 h 3027035"/>
                <a:gd name="connsiteX303" fmla="*/ 2074059 w 3226038"/>
                <a:gd name="connsiteY303" fmla="*/ 622382 h 3027035"/>
                <a:gd name="connsiteX304" fmla="*/ 2039980 w 3226038"/>
                <a:gd name="connsiteY304" fmla="*/ 655169 h 3027035"/>
                <a:gd name="connsiteX305" fmla="*/ 1968289 w 3226038"/>
                <a:gd name="connsiteY305" fmla="*/ 862097 h 3027035"/>
                <a:gd name="connsiteX306" fmla="*/ 1966785 w 3226038"/>
                <a:gd name="connsiteY306" fmla="*/ 894292 h 3027035"/>
                <a:gd name="connsiteX307" fmla="*/ 1889360 w 3226038"/>
                <a:gd name="connsiteY307" fmla="*/ 839571 h 3027035"/>
                <a:gd name="connsiteX308" fmla="*/ 1874609 w 3226038"/>
                <a:gd name="connsiteY308" fmla="*/ 827382 h 3027035"/>
                <a:gd name="connsiteX309" fmla="*/ 1876383 w 3226038"/>
                <a:gd name="connsiteY309" fmla="*/ 836472 h 3027035"/>
                <a:gd name="connsiteX310" fmla="*/ 1856444 w 3226038"/>
                <a:gd name="connsiteY310" fmla="*/ 910904 h 3027035"/>
                <a:gd name="connsiteX311" fmla="*/ 1857429 w 3226038"/>
                <a:gd name="connsiteY311" fmla="*/ 965196 h 3027035"/>
                <a:gd name="connsiteX312" fmla="*/ 2016558 w 3226038"/>
                <a:gd name="connsiteY312" fmla="*/ 1064158 h 3027035"/>
                <a:gd name="connsiteX313" fmla="*/ 2112556 w 3226038"/>
                <a:gd name="connsiteY313" fmla="*/ 1040858 h 3027035"/>
                <a:gd name="connsiteX314" fmla="*/ 2148781 w 3226038"/>
                <a:gd name="connsiteY314" fmla="*/ 1089413 h 3027035"/>
                <a:gd name="connsiteX315" fmla="*/ 2161420 w 3226038"/>
                <a:gd name="connsiteY315" fmla="*/ 1196466 h 3027035"/>
                <a:gd name="connsiteX316" fmla="*/ 2445423 w 3226038"/>
                <a:gd name="connsiteY316" fmla="*/ 1454419 h 3027035"/>
                <a:gd name="connsiteX317" fmla="*/ 2469057 w 3226038"/>
                <a:gd name="connsiteY317" fmla="*/ 1472121 h 3027035"/>
                <a:gd name="connsiteX318" fmla="*/ 2410394 w 3226038"/>
                <a:gd name="connsiteY318" fmla="*/ 1490064 h 3027035"/>
                <a:gd name="connsiteX319" fmla="*/ 2337107 w 3226038"/>
                <a:gd name="connsiteY319" fmla="*/ 1581550 h 3027035"/>
                <a:gd name="connsiteX320" fmla="*/ 2342804 w 3226038"/>
                <a:gd name="connsiteY320" fmla="*/ 1616802 h 3027035"/>
                <a:gd name="connsiteX321" fmla="*/ 2347317 w 3226038"/>
                <a:gd name="connsiteY321" fmla="*/ 1610776 h 3027035"/>
                <a:gd name="connsiteX322" fmla="*/ 2381405 w 3226038"/>
                <a:gd name="connsiteY322" fmla="*/ 1711111 h 3027035"/>
                <a:gd name="connsiteX323" fmla="*/ 2430032 w 3226038"/>
                <a:gd name="connsiteY323" fmla="*/ 1781159 h 3027035"/>
                <a:gd name="connsiteX324" fmla="*/ 2456217 w 3226038"/>
                <a:gd name="connsiteY324" fmla="*/ 1816330 h 3027035"/>
                <a:gd name="connsiteX325" fmla="*/ 2745046 w 3226038"/>
                <a:gd name="connsiteY325" fmla="*/ 1866063 h 3027035"/>
                <a:gd name="connsiteX326" fmla="*/ 2802929 w 3226038"/>
                <a:gd name="connsiteY326" fmla="*/ 1818974 h 3027035"/>
                <a:gd name="connsiteX327" fmla="*/ 2512876 w 3226038"/>
                <a:gd name="connsiteY327" fmla="*/ 1945644 h 3027035"/>
                <a:gd name="connsiteX328" fmla="*/ 2481810 w 3226038"/>
                <a:gd name="connsiteY328" fmla="*/ 1923566 h 3027035"/>
                <a:gd name="connsiteX329" fmla="*/ 2315751 w 3226038"/>
                <a:gd name="connsiteY329" fmla="*/ 1759853 h 3027035"/>
                <a:gd name="connsiteX330" fmla="*/ 2311255 w 3226038"/>
                <a:gd name="connsiteY330" fmla="*/ 1747006 h 3027035"/>
                <a:gd name="connsiteX331" fmla="*/ 2286633 w 3226038"/>
                <a:gd name="connsiteY331" fmla="*/ 1691311 h 3027035"/>
                <a:gd name="connsiteX332" fmla="*/ 2299909 w 3226038"/>
                <a:gd name="connsiteY332" fmla="*/ 1497752 h 3027035"/>
                <a:gd name="connsiteX333" fmla="*/ 2206345 w 3226038"/>
                <a:gd name="connsiteY333" fmla="*/ 1452662 h 3027035"/>
                <a:gd name="connsiteX334" fmla="*/ 2072269 w 3226038"/>
                <a:gd name="connsiteY334" fmla="*/ 1201093 h 3027035"/>
                <a:gd name="connsiteX335" fmla="*/ 2023472 w 3226038"/>
                <a:gd name="connsiteY335" fmla="*/ 1155022 h 3027035"/>
                <a:gd name="connsiteX336" fmla="*/ 1812353 w 3226038"/>
                <a:gd name="connsiteY336" fmla="*/ 1082572 h 3027035"/>
                <a:gd name="connsiteX337" fmla="*/ 1471695 w 3226038"/>
                <a:gd name="connsiteY337" fmla="*/ 1113080 h 3027035"/>
                <a:gd name="connsiteX338" fmla="*/ 1442475 w 3226038"/>
                <a:gd name="connsiteY338" fmla="*/ 1155537 h 3027035"/>
                <a:gd name="connsiteX339" fmla="*/ 1417413 w 3226038"/>
                <a:gd name="connsiteY339" fmla="*/ 1241357 h 3027035"/>
                <a:gd name="connsiteX340" fmla="*/ 1423265 w 3226038"/>
                <a:gd name="connsiteY340" fmla="*/ 1362666 h 3027035"/>
                <a:gd name="connsiteX341" fmla="*/ 1654912 w 3226038"/>
                <a:gd name="connsiteY341" fmla="*/ 1553391 h 3027035"/>
                <a:gd name="connsiteX342" fmla="*/ 1736445 w 3226038"/>
                <a:gd name="connsiteY342" fmla="*/ 1541531 h 3027035"/>
                <a:gd name="connsiteX343" fmla="*/ 1467866 w 3226038"/>
                <a:gd name="connsiteY343" fmla="*/ 1564711 h 3027035"/>
                <a:gd name="connsiteX344" fmla="*/ 1462696 w 3226038"/>
                <a:gd name="connsiteY344" fmla="*/ 1561492 h 3027035"/>
                <a:gd name="connsiteX345" fmla="*/ 1457674 w 3226038"/>
                <a:gd name="connsiteY345" fmla="*/ 1588601 h 3027035"/>
                <a:gd name="connsiteX346" fmla="*/ 1199754 w 3226038"/>
                <a:gd name="connsiteY346" fmla="*/ 1781972 h 3027035"/>
                <a:gd name="connsiteX347" fmla="*/ 1157080 w 3226038"/>
                <a:gd name="connsiteY347" fmla="*/ 1778569 h 3027035"/>
                <a:gd name="connsiteX348" fmla="*/ 1131165 w 3226038"/>
                <a:gd name="connsiteY348" fmla="*/ 1778397 h 3027035"/>
                <a:gd name="connsiteX349" fmla="*/ 1188760 w 3226038"/>
                <a:gd name="connsiteY349" fmla="*/ 1701505 h 3027035"/>
                <a:gd name="connsiteX350" fmla="*/ 1273118 w 3226038"/>
                <a:gd name="connsiteY350" fmla="*/ 1702298 h 3027035"/>
                <a:gd name="connsiteX351" fmla="*/ 1364088 w 3226038"/>
                <a:gd name="connsiteY351" fmla="*/ 1670618 h 3027035"/>
                <a:gd name="connsiteX352" fmla="*/ 1443789 w 3226038"/>
                <a:gd name="connsiteY352" fmla="*/ 1581441 h 3027035"/>
                <a:gd name="connsiteX353" fmla="*/ 1452947 w 3226038"/>
                <a:gd name="connsiteY353" fmla="*/ 1555423 h 3027035"/>
                <a:gd name="connsiteX354" fmla="*/ 1434181 w 3226038"/>
                <a:gd name="connsiteY354" fmla="*/ 1543741 h 3027035"/>
                <a:gd name="connsiteX355" fmla="*/ 1395137 w 3226038"/>
                <a:gd name="connsiteY355" fmla="*/ 1505029 h 3027035"/>
                <a:gd name="connsiteX356" fmla="*/ 1380516 w 3226038"/>
                <a:gd name="connsiteY356" fmla="*/ 1469830 h 3027035"/>
                <a:gd name="connsiteX357" fmla="*/ 1332937 w 3226038"/>
                <a:gd name="connsiteY357" fmla="*/ 1359016 h 3027035"/>
                <a:gd name="connsiteX358" fmla="*/ 1331626 w 3226038"/>
                <a:gd name="connsiteY358" fmla="*/ 1347874 h 3027035"/>
                <a:gd name="connsiteX359" fmla="*/ 1272780 w 3226038"/>
                <a:gd name="connsiteY359" fmla="*/ 1404764 h 3027035"/>
                <a:gd name="connsiteX360" fmla="*/ 1193860 w 3226038"/>
                <a:gd name="connsiteY360" fmla="*/ 1391893 h 3027035"/>
                <a:gd name="connsiteX361" fmla="*/ 1008134 w 3226038"/>
                <a:gd name="connsiteY361" fmla="*/ 1250070 h 3027035"/>
                <a:gd name="connsiteX362" fmla="*/ 982412 w 3226038"/>
                <a:gd name="connsiteY362" fmla="*/ 1221942 h 3027035"/>
                <a:gd name="connsiteX363" fmla="*/ 1093583 w 3226038"/>
                <a:gd name="connsiteY363" fmla="*/ 897188 h 3027035"/>
                <a:gd name="connsiteX364" fmla="*/ 1048374 w 3226038"/>
                <a:gd name="connsiteY364" fmla="*/ 966069 h 3027035"/>
                <a:gd name="connsiteX365" fmla="*/ 1123324 w 3226038"/>
                <a:gd name="connsiteY365" fmla="*/ 1256619 h 3027035"/>
                <a:gd name="connsiteX366" fmla="*/ 1230792 w 3226038"/>
                <a:gd name="connsiteY366" fmla="*/ 1313193 h 3027035"/>
                <a:gd name="connsiteX367" fmla="*/ 1329324 w 3226038"/>
                <a:gd name="connsiteY367" fmla="*/ 1328309 h 3027035"/>
                <a:gd name="connsiteX368" fmla="*/ 1326119 w 3226038"/>
                <a:gd name="connsiteY368" fmla="*/ 1301081 h 3027035"/>
                <a:gd name="connsiteX369" fmla="*/ 1330478 w 3226038"/>
                <a:gd name="connsiteY369" fmla="*/ 1241565 h 3027035"/>
                <a:gd name="connsiteX370" fmla="*/ 1347395 w 3226038"/>
                <a:gd name="connsiteY370" fmla="*/ 1181539 h 3027035"/>
                <a:gd name="connsiteX371" fmla="*/ 1289273 w 3226038"/>
                <a:gd name="connsiteY371" fmla="*/ 1135853 h 3027035"/>
                <a:gd name="connsiteX372" fmla="*/ 1231511 w 3226038"/>
                <a:gd name="connsiteY372" fmla="*/ 1069976 h 3027035"/>
                <a:gd name="connsiteX373" fmla="*/ 1254367 w 3226038"/>
                <a:gd name="connsiteY373" fmla="*/ 1063295 h 3027035"/>
                <a:gd name="connsiteX374" fmla="*/ 1356051 w 3226038"/>
                <a:gd name="connsiteY374" fmla="*/ 994271 h 3027035"/>
                <a:gd name="connsiteX375" fmla="*/ 1316957 w 3226038"/>
                <a:gd name="connsiteY375" fmla="*/ 925715 h 3027035"/>
                <a:gd name="connsiteX376" fmla="*/ 1297765 w 3226038"/>
                <a:gd name="connsiteY376" fmla="*/ 883688 h 3027035"/>
                <a:gd name="connsiteX377" fmla="*/ 1289903 w 3226038"/>
                <a:gd name="connsiteY377" fmla="*/ 841227 h 3027035"/>
                <a:gd name="connsiteX378" fmla="*/ 1324580 w 3226038"/>
                <a:gd name="connsiteY378" fmla="*/ 794932 h 3027035"/>
                <a:gd name="connsiteX379" fmla="*/ 1324878 w 3226038"/>
                <a:gd name="connsiteY379" fmla="*/ 795979 h 3027035"/>
                <a:gd name="connsiteX380" fmla="*/ 1400007 w 3226038"/>
                <a:gd name="connsiteY380" fmla="*/ 911757 h 3027035"/>
                <a:gd name="connsiteX381" fmla="*/ 1615887 w 3226038"/>
                <a:gd name="connsiteY381" fmla="*/ 984205 h 3027035"/>
                <a:gd name="connsiteX382" fmla="*/ 1841277 w 3226038"/>
                <a:gd name="connsiteY382" fmla="*/ 840131 h 3027035"/>
                <a:gd name="connsiteX383" fmla="*/ 1849521 w 3226038"/>
                <a:gd name="connsiteY383" fmla="*/ 806651 h 3027035"/>
                <a:gd name="connsiteX384" fmla="*/ 1816219 w 3226038"/>
                <a:gd name="connsiteY384" fmla="*/ 779132 h 3027035"/>
                <a:gd name="connsiteX385" fmla="*/ 1946679 w 3226038"/>
                <a:gd name="connsiteY385" fmla="*/ 725712 h 3027035"/>
                <a:gd name="connsiteX386" fmla="*/ 1943038 w 3226038"/>
                <a:gd name="connsiteY386" fmla="*/ 690853 h 3027035"/>
                <a:gd name="connsiteX387" fmla="*/ 1907308 w 3226038"/>
                <a:gd name="connsiteY387" fmla="*/ 517710 h 3027035"/>
                <a:gd name="connsiteX388" fmla="*/ 2074059 w 3226038"/>
                <a:gd name="connsiteY388" fmla="*/ 622382 h 3027035"/>
                <a:gd name="connsiteX389" fmla="*/ 3226038 w 3226038"/>
                <a:gd name="connsiteY389" fmla="*/ 1170010 h 3027035"/>
                <a:gd name="connsiteX390" fmla="*/ 3039800 w 3226038"/>
                <a:gd name="connsiteY390" fmla="*/ 1363835 h 3027035"/>
                <a:gd name="connsiteX391" fmla="*/ 2986179 w 3226038"/>
                <a:gd name="connsiteY391" fmla="*/ 1265779 h 3027035"/>
                <a:gd name="connsiteX392" fmla="*/ 3226038 w 3226038"/>
                <a:gd name="connsiteY392" fmla="*/ 1170010 h 3027035"/>
                <a:gd name="connsiteX393" fmla="*/ 2599109 w 3226038"/>
                <a:gd name="connsiteY393" fmla="*/ 557336 h 3027035"/>
                <a:gd name="connsiteX394" fmla="*/ 2605711 w 3226038"/>
                <a:gd name="connsiteY394" fmla="*/ 567191 h 3027035"/>
                <a:gd name="connsiteX395" fmla="*/ 2491393 w 3226038"/>
                <a:gd name="connsiteY395" fmla="*/ 846915 h 3027035"/>
                <a:gd name="connsiteX396" fmla="*/ 2621619 w 3226038"/>
                <a:gd name="connsiteY396" fmla="*/ 1033715 h 3027035"/>
                <a:gd name="connsiteX397" fmla="*/ 2753852 w 3226038"/>
                <a:gd name="connsiteY397" fmla="*/ 1073258 h 3027035"/>
                <a:gd name="connsiteX398" fmla="*/ 2785478 w 3226038"/>
                <a:gd name="connsiteY398" fmla="*/ 1080287 h 3027035"/>
                <a:gd name="connsiteX399" fmla="*/ 2631577 w 3226038"/>
                <a:gd name="connsiteY399" fmla="*/ 1117339 h 3027035"/>
                <a:gd name="connsiteX400" fmla="*/ 2554794 w 3226038"/>
                <a:gd name="connsiteY400" fmla="*/ 1099098 h 3027035"/>
                <a:gd name="connsiteX401" fmla="*/ 2517147 w 3226038"/>
                <a:gd name="connsiteY401" fmla="*/ 1216089 h 3027035"/>
                <a:gd name="connsiteX402" fmla="*/ 2517162 w 3226038"/>
                <a:gd name="connsiteY402" fmla="*/ 1239901 h 3027035"/>
                <a:gd name="connsiteX403" fmla="*/ 2437701 w 3226038"/>
                <a:gd name="connsiteY403" fmla="*/ 1202993 h 3027035"/>
                <a:gd name="connsiteX404" fmla="*/ 2308110 w 3226038"/>
                <a:gd name="connsiteY404" fmla="*/ 1120205 h 3027035"/>
                <a:gd name="connsiteX405" fmla="*/ 2309631 w 3226038"/>
                <a:gd name="connsiteY405" fmla="*/ 1116584 h 3027035"/>
                <a:gd name="connsiteX406" fmla="*/ 2313249 w 3226038"/>
                <a:gd name="connsiteY406" fmla="*/ 1113344 h 3027035"/>
                <a:gd name="connsiteX407" fmla="*/ 2341752 w 3226038"/>
                <a:gd name="connsiteY407" fmla="*/ 686035 h 3027035"/>
                <a:gd name="connsiteX408" fmla="*/ 2212861 w 3226038"/>
                <a:gd name="connsiteY408" fmla="*/ 503806 h 3027035"/>
                <a:gd name="connsiteX409" fmla="*/ 2154928 w 3226038"/>
                <a:gd name="connsiteY409" fmla="*/ 469932 h 3027035"/>
                <a:gd name="connsiteX410" fmla="*/ 1875809 w 3226038"/>
                <a:gd name="connsiteY410" fmla="*/ 412002 h 3027035"/>
                <a:gd name="connsiteX411" fmla="*/ 1806230 w 3226038"/>
                <a:gd name="connsiteY411" fmla="*/ 334892 h 3027035"/>
                <a:gd name="connsiteX412" fmla="*/ 1556710 w 3226038"/>
                <a:gd name="connsiteY412" fmla="*/ 393148 h 3027035"/>
                <a:gd name="connsiteX413" fmla="*/ 1495496 w 3226038"/>
                <a:gd name="connsiteY413" fmla="*/ 288983 h 3027035"/>
                <a:gd name="connsiteX414" fmla="*/ 1715354 w 3226038"/>
                <a:gd name="connsiteY414" fmla="*/ 322756 h 3027035"/>
                <a:gd name="connsiteX415" fmla="*/ 1782541 w 3226038"/>
                <a:gd name="connsiteY415" fmla="*/ 226703 h 3027035"/>
                <a:gd name="connsiteX416" fmla="*/ 1783266 w 3226038"/>
                <a:gd name="connsiteY416" fmla="*/ 165361 h 3027035"/>
                <a:gd name="connsiteX417" fmla="*/ 1806899 w 3226038"/>
                <a:gd name="connsiteY417" fmla="*/ 183063 h 3027035"/>
                <a:gd name="connsiteX418" fmla="*/ 2134301 w 3226038"/>
                <a:gd name="connsiteY418" fmla="*/ 383077 h 3027035"/>
                <a:gd name="connsiteX419" fmla="*/ 2240589 w 3226038"/>
                <a:gd name="connsiteY419" fmla="*/ 365104 h 3027035"/>
                <a:gd name="connsiteX420" fmla="*/ 2297370 w 3226038"/>
                <a:gd name="connsiteY420" fmla="*/ 386215 h 3027035"/>
                <a:gd name="connsiteX421" fmla="*/ 2302004 w 3226038"/>
                <a:gd name="connsiteY421" fmla="*/ 484891 h 3027035"/>
                <a:gd name="connsiteX422" fmla="*/ 2441717 w 3226038"/>
                <a:gd name="connsiteY422" fmla="*/ 609774 h 3027035"/>
                <a:gd name="connsiteX423" fmla="*/ 2494096 w 3226038"/>
                <a:gd name="connsiteY423" fmla="*/ 595453 h 3027035"/>
                <a:gd name="connsiteX424" fmla="*/ 2586652 w 3226038"/>
                <a:gd name="connsiteY424" fmla="*/ 552914 h 3027035"/>
                <a:gd name="connsiteX425" fmla="*/ 2599109 w 3226038"/>
                <a:gd name="connsiteY425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31694 w 3226038"/>
                <a:gd name="connsiteY149" fmla="*/ 2827369 h 3027035"/>
                <a:gd name="connsiteX150" fmla="*/ 1245598 w 3226038"/>
                <a:gd name="connsiteY150" fmla="*/ 2824694 h 3027035"/>
                <a:gd name="connsiteX151" fmla="*/ 1314357 w 3226038"/>
                <a:gd name="connsiteY151" fmla="*/ 2805982 h 3027035"/>
                <a:gd name="connsiteX152" fmla="*/ 1582565 w 3226038"/>
                <a:gd name="connsiteY152" fmla="*/ 2947668 h 3027035"/>
                <a:gd name="connsiteX153" fmla="*/ 1872394 w 3226038"/>
                <a:gd name="connsiteY153" fmla="*/ 2840437 h 3027035"/>
                <a:gd name="connsiteX154" fmla="*/ 1765658 w 3226038"/>
                <a:gd name="connsiteY154" fmla="*/ 2986896 h 3027035"/>
                <a:gd name="connsiteX155" fmla="*/ 1559806 w 3226038"/>
                <a:gd name="connsiteY155" fmla="*/ 3024598 h 3027035"/>
                <a:gd name="connsiteX156" fmla="*/ 1323343 w 3226038"/>
                <a:gd name="connsiteY156" fmla="*/ 2933795 h 3027035"/>
                <a:gd name="connsiteX157" fmla="*/ 1018886 w 3226038"/>
                <a:gd name="connsiteY157" fmla="*/ 2795305 h 3027035"/>
                <a:gd name="connsiteX158" fmla="*/ 970675 w 3226038"/>
                <a:gd name="connsiteY158" fmla="*/ 2772285 h 3027035"/>
                <a:gd name="connsiteX159" fmla="*/ 620567 w 3226038"/>
                <a:gd name="connsiteY159" fmla="*/ 2513611 h 3027035"/>
                <a:gd name="connsiteX160" fmla="*/ 512110 w 3226038"/>
                <a:gd name="connsiteY160" fmla="*/ 2412141 h 3027035"/>
                <a:gd name="connsiteX161" fmla="*/ 309550 w 3226038"/>
                <a:gd name="connsiteY161" fmla="*/ 2318730 h 3027035"/>
                <a:gd name="connsiteX162" fmla="*/ 271890 w 3226038"/>
                <a:gd name="connsiteY162" fmla="*/ 2103679 h 3027035"/>
                <a:gd name="connsiteX163" fmla="*/ 197030 w 3226038"/>
                <a:gd name="connsiteY163" fmla="*/ 2025682 h 3027035"/>
                <a:gd name="connsiteX164" fmla="*/ 42961 w 3226038"/>
                <a:gd name="connsiteY164" fmla="*/ 1878648 h 3027035"/>
                <a:gd name="connsiteX165" fmla="*/ 10241 w 3226038"/>
                <a:gd name="connsiteY165" fmla="*/ 1645877 h 3027035"/>
                <a:gd name="connsiteX166" fmla="*/ 149602 w 3226038"/>
                <a:gd name="connsiteY166" fmla="*/ 1507488 h 3027035"/>
                <a:gd name="connsiteX167" fmla="*/ 69504 w 3226038"/>
                <a:gd name="connsiteY167" fmla="*/ 1674797 h 3027035"/>
                <a:gd name="connsiteX168" fmla="*/ 279249 w 3226038"/>
                <a:gd name="connsiteY168" fmla="*/ 1988992 h 3027035"/>
                <a:gd name="connsiteX169" fmla="*/ 316193 w 3226038"/>
                <a:gd name="connsiteY169" fmla="*/ 1991729 h 3027035"/>
                <a:gd name="connsiteX170" fmla="*/ 319053 w 3226038"/>
                <a:gd name="connsiteY170" fmla="*/ 1985609 h 3027035"/>
                <a:gd name="connsiteX171" fmla="*/ 307569 w 3226038"/>
                <a:gd name="connsiteY171" fmla="*/ 1949900 h 3027035"/>
                <a:gd name="connsiteX172" fmla="*/ 306486 w 3226038"/>
                <a:gd name="connsiteY172" fmla="*/ 1940694 h 3027035"/>
                <a:gd name="connsiteX173" fmla="*/ 302243 w 3226038"/>
                <a:gd name="connsiteY173" fmla="*/ 1937639 h 3027035"/>
                <a:gd name="connsiteX174" fmla="*/ 294636 w 3226038"/>
                <a:gd name="connsiteY174" fmla="*/ 1920784 h 3027035"/>
                <a:gd name="connsiteX175" fmla="*/ 293312 w 3226038"/>
                <a:gd name="connsiteY175" fmla="*/ 1627034 h 3027035"/>
                <a:gd name="connsiteX176" fmla="*/ 380880 w 3226038"/>
                <a:gd name="connsiteY176" fmla="*/ 1526015 h 3027035"/>
                <a:gd name="connsiteX177" fmla="*/ 329214 w 3226038"/>
                <a:gd name="connsiteY177" fmla="*/ 1459943 h 3027035"/>
                <a:gd name="connsiteX178" fmla="*/ 321211 w 3226038"/>
                <a:gd name="connsiteY178" fmla="*/ 1456328 h 3027035"/>
                <a:gd name="connsiteX179" fmla="*/ 268085 w 3226038"/>
                <a:gd name="connsiteY179" fmla="*/ 1185660 h 3027035"/>
                <a:gd name="connsiteX180" fmla="*/ 281857 w 3226038"/>
                <a:gd name="connsiteY180" fmla="*/ 1276902 h 3027035"/>
                <a:gd name="connsiteX181" fmla="*/ 517812 w 3226038"/>
                <a:gd name="connsiteY181" fmla="*/ 1465542 h 3027035"/>
                <a:gd name="connsiteX182" fmla="*/ 611355 w 3226038"/>
                <a:gd name="connsiteY182" fmla="*/ 1477295 h 3027035"/>
                <a:gd name="connsiteX183" fmla="*/ 611703 w 3226038"/>
                <a:gd name="connsiteY183" fmla="*/ 1480155 h 3027035"/>
                <a:gd name="connsiteX184" fmla="*/ 612118 w 3226038"/>
                <a:gd name="connsiteY184" fmla="*/ 1477866 h 3027035"/>
                <a:gd name="connsiteX185" fmla="*/ 662263 w 3226038"/>
                <a:gd name="connsiteY185" fmla="*/ 1427900 h 3027035"/>
                <a:gd name="connsiteX186" fmla="*/ 662059 w 3226038"/>
                <a:gd name="connsiteY186" fmla="*/ 1427220 h 3027035"/>
                <a:gd name="connsiteX187" fmla="*/ 661901 w 3226038"/>
                <a:gd name="connsiteY187" fmla="*/ 1426988 h 3027035"/>
                <a:gd name="connsiteX188" fmla="*/ 661951 w 3226038"/>
                <a:gd name="connsiteY188" fmla="*/ 1426862 h 3027035"/>
                <a:gd name="connsiteX189" fmla="*/ 652834 w 3226038"/>
                <a:gd name="connsiteY189" fmla="*/ 1396497 h 3027035"/>
                <a:gd name="connsiteX190" fmla="*/ 637570 w 3226038"/>
                <a:gd name="connsiteY190" fmla="*/ 1356501 h 3027035"/>
                <a:gd name="connsiteX191" fmla="*/ 842912 w 3226038"/>
                <a:gd name="connsiteY191" fmla="*/ 1018808 h 3027035"/>
                <a:gd name="connsiteX192" fmla="*/ 2516775 w 3226038"/>
                <a:gd name="connsiteY192" fmla="*/ 2091376 h 3027035"/>
                <a:gd name="connsiteX193" fmla="*/ 2238033 w 3226038"/>
                <a:gd name="connsiteY193" fmla="*/ 2334816 h 3027035"/>
                <a:gd name="connsiteX194" fmla="*/ 2189593 w 3226038"/>
                <a:gd name="connsiteY194" fmla="*/ 2248549 h 3027035"/>
                <a:gd name="connsiteX195" fmla="*/ 2516775 w 3226038"/>
                <a:gd name="connsiteY195" fmla="*/ 2091376 h 3027035"/>
                <a:gd name="connsiteX196" fmla="*/ 687254 w 3226038"/>
                <a:gd name="connsiteY196" fmla="*/ 678482 h 3027035"/>
                <a:gd name="connsiteX197" fmla="*/ 628419 w 3226038"/>
                <a:gd name="connsiteY197" fmla="*/ 1036658 h 3027035"/>
                <a:gd name="connsiteX198" fmla="*/ 532013 w 3226038"/>
                <a:gd name="connsiteY198" fmla="*/ 1014429 h 3027035"/>
                <a:gd name="connsiteX199" fmla="*/ 687254 w 3226038"/>
                <a:gd name="connsiteY199" fmla="*/ 678482 h 3027035"/>
                <a:gd name="connsiteX200" fmla="*/ 2205214 w 3226038"/>
                <a:gd name="connsiteY200" fmla="*/ 1800491 h 3027035"/>
                <a:gd name="connsiteX201" fmla="*/ 2255363 w 3226038"/>
                <a:gd name="connsiteY201" fmla="*/ 1871953 h 3027035"/>
                <a:gd name="connsiteX202" fmla="*/ 2466834 w 3226038"/>
                <a:gd name="connsiteY202" fmla="*/ 2042067 h 3027035"/>
                <a:gd name="connsiteX203" fmla="*/ 2319038 w 3226038"/>
                <a:gd name="connsiteY203" fmla="*/ 2093212 h 3027035"/>
                <a:gd name="connsiteX204" fmla="*/ 2156726 w 3226038"/>
                <a:gd name="connsiteY204" fmla="*/ 1968287 h 3027035"/>
                <a:gd name="connsiteX205" fmla="*/ 2119546 w 3226038"/>
                <a:gd name="connsiteY205" fmla="*/ 1914861 h 3027035"/>
                <a:gd name="connsiteX206" fmla="*/ 2205214 w 3226038"/>
                <a:gd name="connsiteY206" fmla="*/ 1800491 h 3027035"/>
                <a:gd name="connsiteX207" fmla="*/ 1058864 w 3226038"/>
                <a:gd name="connsiteY207" fmla="*/ 897328 h 3027035"/>
                <a:gd name="connsiteX208" fmla="*/ 973209 w 3226038"/>
                <a:gd name="connsiteY208" fmla="*/ 1011681 h 3027035"/>
                <a:gd name="connsiteX209" fmla="*/ 741092 w 3226038"/>
                <a:gd name="connsiteY209" fmla="*/ 868758 h 3027035"/>
                <a:gd name="connsiteX210" fmla="*/ 748615 w 3226038"/>
                <a:gd name="connsiteY210" fmla="*/ 712543 h 3027035"/>
                <a:gd name="connsiteX211" fmla="*/ 1058864 w 3226038"/>
                <a:gd name="connsiteY211" fmla="*/ 897328 h 3027035"/>
                <a:gd name="connsiteX212" fmla="*/ 1948708 w 3226038"/>
                <a:gd name="connsiteY212" fmla="*/ 1321566 h 3027035"/>
                <a:gd name="connsiteX213" fmla="*/ 2096045 w 3226038"/>
                <a:gd name="connsiteY213" fmla="*/ 1452158 h 3027035"/>
                <a:gd name="connsiteX214" fmla="*/ 1919841 w 3226038"/>
                <a:gd name="connsiteY214" fmla="*/ 1466554 h 3027035"/>
                <a:gd name="connsiteX215" fmla="*/ 1885365 w 3226038"/>
                <a:gd name="connsiteY215" fmla="*/ 1472861 h 3027035"/>
                <a:gd name="connsiteX216" fmla="*/ 1879629 w 3226038"/>
                <a:gd name="connsiteY216" fmla="*/ 1489302 h 3027035"/>
                <a:gd name="connsiteX217" fmla="*/ 1908915 w 3226038"/>
                <a:gd name="connsiteY217" fmla="*/ 1464113 h 3027035"/>
                <a:gd name="connsiteX218" fmla="*/ 1878082 w 3226038"/>
                <a:gd name="connsiteY218" fmla="*/ 1523336 h 3027035"/>
                <a:gd name="connsiteX219" fmla="*/ 1882487 w 3226038"/>
                <a:gd name="connsiteY219" fmla="*/ 1659934 h 3027035"/>
                <a:gd name="connsiteX220" fmla="*/ 1908811 w 3226038"/>
                <a:gd name="connsiteY220" fmla="*/ 1703873 h 3027035"/>
                <a:gd name="connsiteX221" fmla="*/ 1939526 w 3226038"/>
                <a:gd name="connsiteY221" fmla="*/ 1677454 h 3027035"/>
                <a:gd name="connsiteX222" fmla="*/ 1922727 w 3226038"/>
                <a:gd name="connsiteY222" fmla="*/ 1706694 h 3027035"/>
                <a:gd name="connsiteX223" fmla="*/ 1917366 w 3226038"/>
                <a:gd name="connsiteY223" fmla="*/ 1718150 h 3027035"/>
                <a:gd name="connsiteX224" fmla="*/ 1918838 w 3226038"/>
                <a:gd name="connsiteY224" fmla="*/ 1720608 h 3027035"/>
                <a:gd name="connsiteX225" fmla="*/ 1973972 w 3226038"/>
                <a:gd name="connsiteY225" fmla="*/ 1767825 h 3027035"/>
                <a:gd name="connsiteX226" fmla="*/ 2071636 w 3226038"/>
                <a:gd name="connsiteY226" fmla="*/ 1813568 h 3027035"/>
                <a:gd name="connsiteX227" fmla="*/ 2173989 w 3226038"/>
                <a:gd name="connsiteY227" fmla="*/ 1826528 h 3027035"/>
                <a:gd name="connsiteX228" fmla="*/ 2117479 w 3226038"/>
                <a:gd name="connsiteY228" fmla="*/ 1890255 h 3027035"/>
                <a:gd name="connsiteX229" fmla="*/ 2048930 w 3226038"/>
                <a:gd name="connsiteY229" fmla="*/ 1880940 h 3027035"/>
                <a:gd name="connsiteX230" fmla="*/ 1912220 w 3226038"/>
                <a:gd name="connsiteY230" fmla="*/ 1805984 h 3027035"/>
                <a:gd name="connsiteX231" fmla="*/ 1900395 w 3226038"/>
                <a:gd name="connsiteY231" fmla="*/ 1792735 h 3027035"/>
                <a:gd name="connsiteX232" fmla="*/ 1898516 w 3226038"/>
                <a:gd name="connsiteY232" fmla="*/ 1805424 h 3027035"/>
                <a:gd name="connsiteX233" fmla="*/ 2004583 w 3226038"/>
                <a:gd name="connsiteY233" fmla="*/ 1981166 h 3027035"/>
                <a:gd name="connsiteX234" fmla="*/ 2102247 w 3226038"/>
                <a:gd name="connsiteY234" fmla="*/ 2026909 h 3027035"/>
                <a:gd name="connsiteX235" fmla="*/ 2204600 w 3226038"/>
                <a:gd name="connsiteY235" fmla="*/ 2039869 h 3027035"/>
                <a:gd name="connsiteX236" fmla="*/ 2148090 w 3226038"/>
                <a:gd name="connsiteY236" fmla="*/ 2103596 h 3027035"/>
                <a:gd name="connsiteX237" fmla="*/ 2144005 w 3226038"/>
                <a:gd name="connsiteY237" fmla="*/ 2103041 h 3027035"/>
                <a:gd name="connsiteX238" fmla="*/ 2136123 w 3226038"/>
                <a:gd name="connsiteY238" fmla="*/ 2142932 h 3027035"/>
                <a:gd name="connsiteX239" fmla="*/ 1880081 w 3226038"/>
                <a:gd name="connsiteY239" fmla="*/ 2329702 h 3027035"/>
                <a:gd name="connsiteX240" fmla="*/ 1837407 w 3226038"/>
                <a:gd name="connsiteY240" fmla="*/ 2326300 h 3027035"/>
                <a:gd name="connsiteX241" fmla="*/ 1811492 w 3226038"/>
                <a:gd name="connsiteY241" fmla="*/ 2326128 h 3027035"/>
                <a:gd name="connsiteX242" fmla="*/ 1813930 w 3226038"/>
                <a:gd name="connsiteY242" fmla="*/ 2322872 h 3027035"/>
                <a:gd name="connsiteX243" fmla="*/ 1765779 w 3226038"/>
                <a:gd name="connsiteY243" fmla="*/ 2311874 h 3027035"/>
                <a:gd name="connsiteX244" fmla="*/ 1660705 w 3226038"/>
                <a:gd name="connsiteY244" fmla="*/ 2252690 h 3027035"/>
                <a:gd name="connsiteX245" fmla="*/ 1627276 w 3226038"/>
                <a:gd name="connsiteY245" fmla="*/ 2234380 h 3027035"/>
                <a:gd name="connsiteX246" fmla="*/ 1627573 w 3226038"/>
                <a:gd name="connsiteY246" fmla="*/ 1891126 h 3027035"/>
                <a:gd name="connsiteX247" fmla="*/ 1607040 w 3226038"/>
                <a:gd name="connsiteY247" fmla="*/ 1970917 h 3027035"/>
                <a:gd name="connsiteX248" fmla="*/ 1771834 w 3226038"/>
                <a:gd name="connsiteY248" fmla="*/ 2221675 h 3027035"/>
                <a:gd name="connsiteX249" fmla="*/ 1891816 w 3226038"/>
                <a:gd name="connsiteY249" fmla="*/ 2240499 h 3027035"/>
                <a:gd name="connsiteX250" fmla="*/ 2009321 w 3226038"/>
                <a:gd name="connsiteY250" fmla="*/ 2219514 h 3027035"/>
                <a:gd name="connsiteX251" fmla="*/ 1999139 w 3226038"/>
                <a:gd name="connsiteY251" fmla="*/ 2239396 h 3027035"/>
                <a:gd name="connsiteX252" fmla="*/ 1999567 w 3226038"/>
                <a:gd name="connsiteY252" fmla="*/ 2239296 h 3027035"/>
                <a:gd name="connsiteX253" fmla="*/ 2044414 w 3226038"/>
                <a:gd name="connsiteY253" fmla="*/ 2218349 h 3027035"/>
                <a:gd name="connsiteX254" fmla="*/ 2118423 w 3226038"/>
                <a:gd name="connsiteY254" fmla="*/ 2140793 h 3027035"/>
                <a:gd name="connsiteX255" fmla="*/ 2133501 w 3226038"/>
                <a:gd name="connsiteY255" fmla="*/ 2101613 h 3027035"/>
                <a:gd name="connsiteX256" fmla="*/ 2079542 w 3226038"/>
                <a:gd name="connsiteY256" fmla="*/ 2094281 h 3027035"/>
                <a:gd name="connsiteX257" fmla="*/ 1905884 w 3226038"/>
                <a:gd name="connsiteY257" fmla="*/ 1977931 h 3027035"/>
                <a:gd name="connsiteX258" fmla="*/ 1880896 w 3226038"/>
                <a:gd name="connsiteY258" fmla="*/ 1954633 h 3027035"/>
                <a:gd name="connsiteX259" fmla="*/ 1852220 w 3226038"/>
                <a:gd name="connsiteY259" fmla="*/ 1798502 h 3027035"/>
                <a:gd name="connsiteX260" fmla="*/ 1867058 w 3226038"/>
                <a:gd name="connsiteY260" fmla="*/ 1756931 h 3027035"/>
                <a:gd name="connsiteX261" fmla="*/ 1850284 w 3226038"/>
                <a:gd name="connsiteY261" fmla="*/ 1741292 h 3027035"/>
                <a:gd name="connsiteX262" fmla="*/ 1828755 w 3226038"/>
                <a:gd name="connsiteY262" fmla="*/ 1697853 h 3027035"/>
                <a:gd name="connsiteX263" fmla="*/ 1817427 w 3226038"/>
                <a:gd name="connsiteY263" fmla="*/ 1628566 h 3027035"/>
                <a:gd name="connsiteX264" fmla="*/ 1795832 w 3226038"/>
                <a:gd name="connsiteY264" fmla="*/ 1673156 h 3027035"/>
                <a:gd name="connsiteX265" fmla="*/ 1557706 w 3226038"/>
                <a:gd name="connsiteY265" fmla="*/ 1787085 h 3027035"/>
                <a:gd name="connsiteX266" fmla="*/ 1509266 w 3226038"/>
                <a:gd name="connsiteY266" fmla="*/ 1700819 h 3027035"/>
                <a:gd name="connsiteX267" fmla="*/ 1800941 w 3226038"/>
                <a:gd name="connsiteY267" fmla="*/ 1621248 h 3027035"/>
                <a:gd name="connsiteX268" fmla="*/ 1813578 w 3226038"/>
                <a:gd name="connsiteY268" fmla="*/ 1599019 h 3027035"/>
                <a:gd name="connsiteX269" fmla="*/ 1819910 w 3226038"/>
                <a:gd name="connsiteY269" fmla="*/ 1600565 h 3027035"/>
                <a:gd name="connsiteX270" fmla="*/ 1821608 w 3226038"/>
                <a:gd name="connsiteY270" fmla="*/ 1585161 h 3027035"/>
                <a:gd name="connsiteX271" fmla="*/ 1823154 w 3226038"/>
                <a:gd name="connsiteY271" fmla="*/ 1580831 h 3027035"/>
                <a:gd name="connsiteX272" fmla="*/ 1792216 w 3226038"/>
                <a:gd name="connsiteY272" fmla="*/ 1559883 h 3027035"/>
                <a:gd name="connsiteX273" fmla="*/ 1717932 w 3226038"/>
                <a:gd name="connsiteY273" fmla="*/ 1500968 h 3027035"/>
                <a:gd name="connsiteX274" fmla="*/ 1748406 w 3226038"/>
                <a:gd name="connsiteY274" fmla="*/ 1490472 h 3027035"/>
                <a:gd name="connsiteX275" fmla="*/ 1926827 w 3226038"/>
                <a:gd name="connsiteY275" fmla="*/ 1363489 h 3027035"/>
                <a:gd name="connsiteX276" fmla="*/ 1948708 w 3226038"/>
                <a:gd name="connsiteY276" fmla="*/ 1321566 h 3027035"/>
                <a:gd name="connsiteX277" fmla="*/ 868204 w 3226038"/>
                <a:gd name="connsiteY277" fmla="*/ 327279 h 3027035"/>
                <a:gd name="connsiteX278" fmla="*/ 839290 w 3226038"/>
                <a:gd name="connsiteY278" fmla="*/ 396067 h 3027035"/>
                <a:gd name="connsiteX279" fmla="*/ 968231 w 3226038"/>
                <a:gd name="connsiteY279" fmla="*/ 659259 h 3027035"/>
                <a:gd name="connsiteX280" fmla="*/ 1200860 w 3226038"/>
                <a:gd name="connsiteY280" fmla="*/ 706168 h 3027035"/>
                <a:gd name="connsiteX281" fmla="*/ 1143757 w 3226038"/>
                <a:gd name="connsiteY281" fmla="*/ 782404 h 3027035"/>
                <a:gd name="connsiteX282" fmla="*/ 858125 w 3226038"/>
                <a:gd name="connsiteY282" fmla="*/ 664851 h 3027035"/>
                <a:gd name="connsiteX283" fmla="*/ 828202 w 3226038"/>
                <a:gd name="connsiteY283" fmla="*/ 641247 h 3027035"/>
                <a:gd name="connsiteX284" fmla="*/ 868204 w 3226038"/>
                <a:gd name="connsiteY284" fmla="*/ 327279 h 3027035"/>
                <a:gd name="connsiteX285" fmla="*/ 2657066 w 3226038"/>
                <a:gd name="connsiteY285" fmla="*/ 1197247 h 3027035"/>
                <a:gd name="connsiteX286" fmla="*/ 2663296 w 3226038"/>
                <a:gd name="connsiteY286" fmla="*/ 1206222 h 3027035"/>
                <a:gd name="connsiteX287" fmla="*/ 2650270 w 3226038"/>
                <a:gd name="connsiteY287" fmla="*/ 1206320 h 3027035"/>
                <a:gd name="connsiteX288" fmla="*/ 2657066 w 3226038"/>
                <a:gd name="connsiteY288" fmla="*/ 1197247 h 3027035"/>
                <a:gd name="connsiteX289" fmla="*/ 3030338 w 3226038"/>
                <a:gd name="connsiteY289" fmla="*/ 1431166 h 3027035"/>
                <a:gd name="connsiteX290" fmla="*/ 2903938 w 3226038"/>
                <a:gd name="connsiteY290" fmla="*/ 1579263 h 3027035"/>
                <a:gd name="connsiteX291" fmla="*/ 2811168 w 3226038"/>
                <a:gd name="connsiteY291" fmla="*/ 1587131 h 3027035"/>
                <a:gd name="connsiteX292" fmla="*/ 2775539 w 3226038"/>
                <a:gd name="connsiteY292" fmla="*/ 1575913 h 3027035"/>
                <a:gd name="connsiteX293" fmla="*/ 2614417 w 3226038"/>
                <a:gd name="connsiteY293" fmla="*/ 1527673 h 3027035"/>
                <a:gd name="connsiteX294" fmla="*/ 2474755 w 3226038"/>
                <a:gd name="connsiteY294" fmla="*/ 1440641 h 3027035"/>
                <a:gd name="connsiteX295" fmla="*/ 2543000 w 3226038"/>
                <a:gd name="connsiteY295" fmla="*/ 1349530 h 3027035"/>
                <a:gd name="connsiteX296" fmla="*/ 2704508 w 3226038"/>
                <a:gd name="connsiteY296" fmla="*/ 1424676 h 3027035"/>
                <a:gd name="connsiteX297" fmla="*/ 2882339 w 3226038"/>
                <a:gd name="connsiteY297" fmla="*/ 1461929 h 3027035"/>
                <a:gd name="connsiteX298" fmla="*/ 3030338 w 3226038"/>
                <a:gd name="connsiteY298" fmla="*/ 1431166 h 3027035"/>
                <a:gd name="connsiteX299" fmla="*/ 1176421 w 3226038"/>
                <a:gd name="connsiteY299" fmla="*/ 0 h 3027035"/>
                <a:gd name="connsiteX300" fmla="*/ 1188515 w 3226038"/>
                <a:gd name="connsiteY300" fmla="*/ 150678 h 3027035"/>
                <a:gd name="connsiteX301" fmla="*/ 1394438 w 3226038"/>
                <a:gd name="connsiteY301" fmla="*/ 447731 h 3027035"/>
                <a:gd name="connsiteX302" fmla="*/ 1326486 w 3226038"/>
                <a:gd name="connsiteY302" fmla="*/ 538450 h 3027035"/>
                <a:gd name="connsiteX303" fmla="*/ 1109160 w 3226038"/>
                <a:gd name="connsiteY303" fmla="*/ 285219 h 3027035"/>
                <a:gd name="connsiteX304" fmla="*/ 1088376 w 3226038"/>
                <a:gd name="connsiteY304" fmla="*/ 254181 h 3027035"/>
                <a:gd name="connsiteX305" fmla="*/ 1069841 w 3226038"/>
                <a:gd name="connsiteY305" fmla="*/ 162942 h 3027035"/>
                <a:gd name="connsiteX306" fmla="*/ 1176421 w 3226038"/>
                <a:gd name="connsiteY306" fmla="*/ 0 h 3027035"/>
                <a:gd name="connsiteX307" fmla="*/ 2074059 w 3226038"/>
                <a:gd name="connsiteY307" fmla="*/ 622382 h 3027035"/>
                <a:gd name="connsiteX308" fmla="*/ 2039980 w 3226038"/>
                <a:gd name="connsiteY308" fmla="*/ 655169 h 3027035"/>
                <a:gd name="connsiteX309" fmla="*/ 1968289 w 3226038"/>
                <a:gd name="connsiteY309" fmla="*/ 862097 h 3027035"/>
                <a:gd name="connsiteX310" fmla="*/ 1966785 w 3226038"/>
                <a:gd name="connsiteY310" fmla="*/ 894292 h 3027035"/>
                <a:gd name="connsiteX311" fmla="*/ 1889360 w 3226038"/>
                <a:gd name="connsiteY311" fmla="*/ 839571 h 3027035"/>
                <a:gd name="connsiteX312" fmla="*/ 1874609 w 3226038"/>
                <a:gd name="connsiteY312" fmla="*/ 827382 h 3027035"/>
                <a:gd name="connsiteX313" fmla="*/ 1876383 w 3226038"/>
                <a:gd name="connsiteY313" fmla="*/ 836472 h 3027035"/>
                <a:gd name="connsiteX314" fmla="*/ 1856444 w 3226038"/>
                <a:gd name="connsiteY314" fmla="*/ 910904 h 3027035"/>
                <a:gd name="connsiteX315" fmla="*/ 1857429 w 3226038"/>
                <a:gd name="connsiteY315" fmla="*/ 965196 h 3027035"/>
                <a:gd name="connsiteX316" fmla="*/ 2016558 w 3226038"/>
                <a:gd name="connsiteY316" fmla="*/ 1064158 h 3027035"/>
                <a:gd name="connsiteX317" fmla="*/ 2112556 w 3226038"/>
                <a:gd name="connsiteY317" fmla="*/ 1040858 h 3027035"/>
                <a:gd name="connsiteX318" fmla="*/ 2148781 w 3226038"/>
                <a:gd name="connsiteY318" fmla="*/ 1089413 h 3027035"/>
                <a:gd name="connsiteX319" fmla="*/ 2161420 w 3226038"/>
                <a:gd name="connsiteY319" fmla="*/ 1196466 h 3027035"/>
                <a:gd name="connsiteX320" fmla="*/ 2445423 w 3226038"/>
                <a:gd name="connsiteY320" fmla="*/ 1454419 h 3027035"/>
                <a:gd name="connsiteX321" fmla="*/ 2469057 w 3226038"/>
                <a:gd name="connsiteY321" fmla="*/ 1472121 h 3027035"/>
                <a:gd name="connsiteX322" fmla="*/ 2410394 w 3226038"/>
                <a:gd name="connsiteY322" fmla="*/ 1490064 h 3027035"/>
                <a:gd name="connsiteX323" fmla="*/ 2337107 w 3226038"/>
                <a:gd name="connsiteY323" fmla="*/ 1581550 h 3027035"/>
                <a:gd name="connsiteX324" fmla="*/ 2342804 w 3226038"/>
                <a:gd name="connsiteY324" fmla="*/ 1616802 h 3027035"/>
                <a:gd name="connsiteX325" fmla="*/ 2347317 w 3226038"/>
                <a:gd name="connsiteY325" fmla="*/ 1610776 h 3027035"/>
                <a:gd name="connsiteX326" fmla="*/ 2381405 w 3226038"/>
                <a:gd name="connsiteY326" fmla="*/ 1711111 h 3027035"/>
                <a:gd name="connsiteX327" fmla="*/ 2430032 w 3226038"/>
                <a:gd name="connsiteY327" fmla="*/ 1781159 h 3027035"/>
                <a:gd name="connsiteX328" fmla="*/ 2456217 w 3226038"/>
                <a:gd name="connsiteY328" fmla="*/ 1816330 h 3027035"/>
                <a:gd name="connsiteX329" fmla="*/ 2745046 w 3226038"/>
                <a:gd name="connsiteY329" fmla="*/ 1866063 h 3027035"/>
                <a:gd name="connsiteX330" fmla="*/ 2802929 w 3226038"/>
                <a:gd name="connsiteY330" fmla="*/ 1818974 h 3027035"/>
                <a:gd name="connsiteX331" fmla="*/ 2512876 w 3226038"/>
                <a:gd name="connsiteY331" fmla="*/ 1945644 h 3027035"/>
                <a:gd name="connsiteX332" fmla="*/ 2481810 w 3226038"/>
                <a:gd name="connsiteY332" fmla="*/ 1923566 h 3027035"/>
                <a:gd name="connsiteX333" fmla="*/ 2315751 w 3226038"/>
                <a:gd name="connsiteY333" fmla="*/ 1759853 h 3027035"/>
                <a:gd name="connsiteX334" fmla="*/ 2311255 w 3226038"/>
                <a:gd name="connsiteY334" fmla="*/ 1747006 h 3027035"/>
                <a:gd name="connsiteX335" fmla="*/ 2286633 w 3226038"/>
                <a:gd name="connsiteY335" fmla="*/ 1691311 h 3027035"/>
                <a:gd name="connsiteX336" fmla="*/ 2299909 w 3226038"/>
                <a:gd name="connsiteY336" fmla="*/ 1497752 h 3027035"/>
                <a:gd name="connsiteX337" fmla="*/ 2206345 w 3226038"/>
                <a:gd name="connsiteY337" fmla="*/ 1452662 h 3027035"/>
                <a:gd name="connsiteX338" fmla="*/ 2072269 w 3226038"/>
                <a:gd name="connsiteY338" fmla="*/ 1201093 h 3027035"/>
                <a:gd name="connsiteX339" fmla="*/ 2023472 w 3226038"/>
                <a:gd name="connsiteY339" fmla="*/ 1155022 h 3027035"/>
                <a:gd name="connsiteX340" fmla="*/ 1812353 w 3226038"/>
                <a:gd name="connsiteY340" fmla="*/ 1082572 h 3027035"/>
                <a:gd name="connsiteX341" fmla="*/ 1471695 w 3226038"/>
                <a:gd name="connsiteY341" fmla="*/ 1113080 h 3027035"/>
                <a:gd name="connsiteX342" fmla="*/ 1442475 w 3226038"/>
                <a:gd name="connsiteY342" fmla="*/ 1155537 h 3027035"/>
                <a:gd name="connsiteX343" fmla="*/ 1417413 w 3226038"/>
                <a:gd name="connsiteY343" fmla="*/ 1241357 h 3027035"/>
                <a:gd name="connsiteX344" fmla="*/ 1423265 w 3226038"/>
                <a:gd name="connsiteY344" fmla="*/ 1362666 h 3027035"/>
                <a:gd name="connsiteX345" fmla="*/ 1654912 w 3226038"/>
                <a:gd name="connsiteY345" fmla="*/ 1553391 h 3027035"/>
                <a:gd name="connsiteX346" fmla="*/ 1736445 w 3226038"/>
                <a:gd name="connsiteY346" fmla="*/ 1541531 h 3027035"/>
                <a:gd name="connsiteX347" fmla="*/ 1467866 w 3226038"/>
                <a:gd name="connsiteY347" fmla="*/ 1564711 h 3027035"/>
                <a:gd name="connsiteX348" fmla="*/ 1462696 w 3226038"/>
                <a:gd name="connsiteY348" fmla="*/ 1561492 h 3027035"/>
                <a:gd name="connsiteX349" fmla="*/ 1457674 w 3226038"/>
                <a:gd name="connsiteY349" fmla="*/ 1588601 h 3027035"/>
                <a:gd name="connsiteX350" fmla="*/ 1199754 w 3226038"/>
                <a:gd name="connsiteY350" fmla="*/ 1781972 h 3027035"/>
                <a:gd name="connsiteX351" fmla="*/ 1157080 w 3226038"/>
                <a:gd name="connsiteY351" fmla="*/ 1778569 h 3027035"/>
                <a:gd name="connsiteX352" fmla="*/ 1131165 w 3226038"/>
                <a:gd name="connsiteY352" fmla="*/ 1778397 h 3027035"/>
                <a:gd name="connsiteX353" fmla="*/ 1188760 w 3226038"/>
                <a:gd name="connsiteY353" fmla="*/ 1701505 h 3027035"/>
                <a:gd name="connsiteX354" fmla="*/ 1273118 w 3226038"/>
                <a:gd name="connsiteY354" fmla="*/ 1702298 h 3027035"/>
                <a:gd name="connsiteX355" fmla="*/ 1364088 w 3226038"/>
                <a:gd name="connsiteY355" fmla="*/ 1670618 h 3027035"/>
                <a:gd name="connsiteX356" fmla="*/ 1443789 w 3226038"/>
                <a:gd name="connsiteY356" fmla="*/ 1581441 h 3027035"/>
                <a:gd name="connsiteX357" fmla="*/ 1452947 w 3226038"/>
                <a:gd name="connsiteY357" fmla="*/ 1555423 h 3027035"/>
                <a:gd name="connsiteX358" fmla="*/ 1434181 w 3226038"/>
                <a:gd name="connsiteY358" fmla="*/ 1543741 h 3027035"/>
                <a:gd name="connsiteX359" fmla="*/ 1395137 w 3226038"/>
                <a:gd name="connsiteY359" fmla="*/ 1505029 h 3027035"/>
                <a:gd name="connsiteX360" fmla="*/ 1380516 w 3226038"/>
                <a:gd name="connsiteY360" fmla="*/ 1469830 h 3027035"/>
                <a:gd name="connsiteX361" fmla="*/ 1332937 w 3226038"/>
                <a:gd name="connsiteY361" fmla="*/ 1359016 h 3027035"/>
                <a:gd name="connsiteX362" fmla="*/ 1331626 w 3226038"/>
                <a:gd name="connsiteY362" fmla="*/ 1347874 h 3027035"/>
                <a:gd name="connsiteX363" fmla="*/ 1272780 w 3226038"/>
                <a:gd name="connsiteY363" fmla="*/ 1404764 h 3027035"/>
                <a:gd name="connsiteX364" fmla="*/ 1193860 w 3226038"/>
                <a:gd name="connsiteY364" fmla="*/ 1391893 h 3027035"/>
                <a:gd name="connsiteX365" fmla="*/ 1008134 w 3226038"/>
                <a:gd name="connsiteY365" fmla="*/ 1250070 h 3027035"/>
                <a:gd name="connsiteX366" fmla="*/ 982412 w 3226038"/>
                <a:gd name="connsiteY366" fmla="*/ 1221942 h 3027035"/>
                <a:gd name="connsiteX367" fmla="*/ 1093583 w 3226038"/>
                <a:gd name="connsiteY367" fmla="*/ 897188 h 3027035"/>
                <a:gd name="connsiteX368" fmla="*/ 1048374 w 3226038"/>
                <a:gd name="connsiteY368" fmla="*/ 966069 h 3027035"/>
                <a:gd name="connsiteX369" fmla="*/ 1123324 w 3226038"/>
                <a:gd name="connsiteY369" fmla="*/ 1256619 h 3027035"/>
                <a:gd name="connsiteX370" fmla="*/ 1230792 w 3226038"/>
                <a:gd name="connsiteY370" fmla="*/ 1313193 h 3027035"/>
                <a:gd name="connsiteX371" fmla="*/ 1329324 w 3226038"/>
                <a:gd name="connsiteY371" fmla="*/ 1328309 h 3027035"/>
                <a:gd name="connsiteX372" fmla="*/ 1326119 w 3226038"/>
                <a:gd name="connsiteY372" fmla="*/ 1301081 h 3027035"/>
                <a:gd name="connsiteX373" fmla="*/ 1330478 w 3226038"/>
                <a:gd name="connsiteY373" fmla="*/ 1241565 h 3027035"/>
                <a:gd name="connsiteX374" fmla="*/ 1347395 w 3226038"/>
                <a:gd name="connsiteY374" fmla="*/ 1181539 h 3027035"/>
                <a:gd name="connsiteX375" fmla="*/ 1289273 w 3226038"/>
                <a:gd name="connsiteY375" fmla="*/ 1135853 h 3027035"/>
                <a:gd name="connsiteX376" fmla="*/ 1231511 w 3226038"/>
                <a:gd name="connsiteY376" fmla="*/ 1069976 h 3027035"/>
                <a:gd name="connsiteX377" fmla="*/ 1254367 w 3226038"/>
                <a:gd name="connsiteY377" fmla="*/ 1063295 h 3027035"/>
                <a:gd name="connsiteX378" fmla="*/ 1356051 w 3226038"/>
                <a:gd name="connsiteY378" fmla="*/ 994271 h 3027035"/>
                <a:gd name="connsiteX379" fmla="*/ 1316957 w 3226038"/>
                <a:gd name="connsiteY379" fmla="*/ 925715 h 3027035"/>
                <a:gd name="connsiteX380" fmla="*/ 1297765 w 3226038"/>
                <a:gd name="connsiteY380" fmla="*/ 883688 h 3027035"/>
                <a:gd name="connsiteX381" fmla="*/ 1289903 w 3226038"/>
                <a:gd name="connsiteY381" fmla="*/ 841227 h 3027035"/>
                <a:gd name="connsiteX382" fmla="*/ 1324580 w 3226038"/>
                <a:gd name="connsiteY382" fmla="*/ 794932 h 3027035"/>
                <a:gd name="connsiteX383" fmla="*/ 1324878 w 3226038"/>
                <a:gd name="connsiteY383" fmla="*/ 795979 h 3027035"/>
                <a:gd name="connsiteX384" fmla="*/ 1400007 w 3226038"/>
                <a:gd name="connsiteY384" fmla="*/ 911757 h 3027035"/>
                <a:gd name="connsiteX385" fmla="*/ 1615887 w 3226038"/>
                <a:gd name="connsiteY385" fmla="*/ 984205 h 3027035"/>
                <a:gd name="connsiteX386" fmla="*/ 1841277 w 3226038"/>
                <a:gd name="connsiteY386" fmla="*/ 840131 h 3027035"/>
                <a:gd name="connsiteX387" fmla="*/ 1849521 w 3226038"/>
                <a:gd name="connsiteY387" fmla="*/ 806651 h 3027035"/>
                <a:gd name="connsiteX388" fmla="*/ 1816219 w 3226038"/>
                <a:gd name="connsiteY388" fmla="*/ 779132 h 3027035"/>
                <a:gd name="connsiteX389" fmla="*/ 1946679 w 3226038"/>
                <a:gd name="connsiteY389" fmla="*/ 725712 h 3027035"/>
                <a:gd name="connsiteX390" fmla="*/ 1943038 w 3226038"/>
                <a:gd name="connsiteY390" fmla="*/ 690853 h 3027035"/>
                <a:gd name="connsiteX391" fmla="*/ 1907308 w 3226038"/>
                <a:gd name="connsiteY391" fmla="*/ 517710 h 3027035"/>
                <a:gd name="connsiteX392" fmla="*/ 2074059 w 3226038"/>
                <a:gd name="connsiteY392" fmla="*/ 622382 h 3027035"/>
                <a:gd name="connsiteX393" fmla="*/ 3226038 w 3226038"/>
                <a:gd name="connsiteY393" fmla="*/ 1170010 h 3027035"/>
                <a:gd name="connsiteX394" fmla="*/ 3039800 w 3226038"/>
                <a:gd name="connsiteY394" fmla="*/ 1363835 h 3027035"/>
                <a:gd name="connsiteX395" fmla="*/ 2986179 w 3226038"/>
                <a:gd name="connsiteY395" fmla="*/ 1265779 h 3027035"/>
                <a:gd name="connsiteX396" fmla="*/ 3226038 w 3226038"/>
                <a:gd name="connsiteY396" fmla="*/ 1170010 h 3027035"/>
                <a:gd name="connsiteX397" fmla="*/ 2599109 w 3226038"/>
                <a:gd name="connsiteY397" fmla="*/ 557336 h 3027035"/>
                <a:gd name="connsiteX398" fmla="*/ 2605711 w 3226038"/>
                <a:gd name="connsiteY398" fmla="*/ 567191 h 3027035"/>
                <a:gd name="connsiteX399" fmla="*/ 2491393 w 3226038"/>
                <a:gd name="connsiteY399" fmla="*/ 846915 h 3027035"/>
                <a:gd name="connsiteX400" fmla="*/ 2621619 w 3226038"/>
                <a:gd name="connsiteY400" fmla="*/ 1033715 h 3027035"/>
                <a:gd name="connsiteX401" fmla="*/ 2753852 w 3226038"/>
                <a:gd name="connsiteY401" fmla="*/ 1073258 h 3027035"/>
                <a:gd name="connsiteX402" fmla="*/ 2785478 w 3226038"/>
                <a:gd name="connsiteY402" fmla="*/ 1080287 h 3027035"/>
                <a:gd name="connsiteX403" fmla="*/ 2631577 w 3226038"/>
                <a:gd name="connsiteY403" fmla="*/ 1117339 h 3027035"/>
                <a:gd name="connsiteX404" fmla="*/ 2554794 w 3226038"/>
                <a:gd name="connsiteY404" fmla="*/ 1099098 h 3027035"/>
                <a:gd name="connsiteX405" fmla="*/ 2517147 w 3226038"/>
                <a:gd name="connsiteY405" fmla="*/ 1216089 h 3027035"/>
                <a:gd name="connsiteX406" fmla="*/ 2517162 w 3226038"/>
                <a:gd name="connsiteY406" fmla="*/ 1239901 h 3027035"/>
                <a:gd name="connsiteX407" fmla="*/ 2437701 w 3226038"/>
                <a:gd name="connsiteY407" fmla="*/ 1202993 h 3027035"/>
                <a:gd name="connsiteX408" fmla="*/ 2308110 w 3226038"/>
                <a:gd name="connsiteY408" fmla="*/ 1120205 h 3027035"/>
                <a:gd name="connsiteX409" fmla="*/ 2309631 w 3226038"/>
                <a:gd name="connsiteY409" fmla="*/ 1116584 h 3027035"/>
                <a:gd name="connsiteX410" fmla="*/ 2313249 w 3226038"/>
                <a:gd name="connsiteY410" fmla="*/ 1113344 h 3027035"/>
                <a:gd name="connsiteX411" fmla="*/ 2341752 w 3226038"/>
                <a:gd name="connsiteY411" fmla="*/ 686035 h 3027035"/>
                <a:gd name="connsiteX412" fmla="*/ 2212861 w 3226038"/>
                <a:gd name="connsiteY412" fmla="*/ 503806 h 3027035"/>
                <a:gd name="connsiteX413" fmla="*/ 2154928 w 3226038"/>
                <a:gd name="connsiteY413" fmla="*/ 469932 h 3027035"/>
                <a:gd name="connsiteX414" fmla="*/ 1875809 w 3226038"/>
                <a:gd name="connsiteY414" fmla="*/ 412002 h 3027035"/>
                <a:gd name="connsiteX415" fmla="*/ 1806230 w 3226038"/>
                <a:gd name="connsiteY415" fmla="*/ 334892 h 3027035"/>
                <a:gd name="connsiteX416" fmla="*/ 1556710 w 3226038"/>
                <a:gd name="connsiteY416" fmla="*/ 393148 h 3027035"/>
                <a:gd name="connsiteX417" fmla="*/ 1495496 w 3226038"/>
                <a:gd name="connsiteY417" fmla="*/ 288983 h 3027035"/>
                <a:gd name="connsiteX418" fmla="*/ 1715354 w 3226038"/>
                <a:gd name="connsiteY418" fmla="*/ 322756 h 3027035"/>
                <a:gd name="connsiteX419" fmla="*/ 1782541 w 3226038"/>
                <a:gd name="connsiteY419" fmla="*/ 226703 h 3027035"/>
                <a:gd name="connsiteX420" fmla="*/ 1783266 w 3226038"/>
                <a:gd name="connsiteY420" fmla="*/ 165361 h 3027035"/>
                <a:gd name="connsiteX421" fmla="*/ 1806899 w 3226038"/>
                <a:gd name="connsiteY421" fmla="*/ 183063 h 3027035"/>
                <a:gd name="connsiteX422" fmla="*/ 2134301 w 3226038"/>
                <a:gd name="connsiteY422" fmla="*/ 383077 h 3027035"/>
                <a:gd name="connsiteX423" fmla="*/ 2240589 w 3226038"/>
                <a:gd name="connsiteY423" fmla="*/ 365104 h 3027035"/>
                <a:gd name="connsiteX424" fmla="*/ 2297370 w 3226038"/>
                <a:gd name="connsiteY424" fmla="*/ 386215 h 3027035"/>
                <a:gd name="connsiteX425" fmla="*/ 2302004 w 3226038"/>
                <a:gd name="connsiteY425" fmla="*/ 484891 h 3027035"/>
                <a:gd name="connsiteX426" fmla="*/ 2441717 w 3226038"/>
                <a:gd name="connsiteY426" fmla="*/ 609774 h 3027035"/>
                <a:gd name="connsiteX427" fmla="*/ 2494096 w 3226038"/>
                <a:gd name="connsiteY427" fmla="*/ 595453 h 3027035"/>
                <a:gd name="connsiteX428" fmla="*/ 2586652 w 3226038"/>
                <a:gd name="connsiteY428" fmla="*/ 552914 h 3027035"/>
                <a:gd name="connsiteX429" fmla="*/ 2599109 w 3226038"/>
                <a:gd name="connsiteY429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31694 w 3226038"/>
                <a:gd name="connsiteY149" fmla="*/ 2827369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31694 w 3226038"/>
                <a:gd name="connsiteY149" fmla="*/ 2827369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11588 w 3226038"/>
                <a:gd name="connsiteY149" fmla="*/ 2802653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11588 w 3226038"/>
                <a:gd name="connsiteY149" fmla="*/ 2802653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</a:cxnLst>
              <a:rect l="l" t="t" r="r" b="b"/>
              <a:pathLst>
                <a:path w="3226038" h="3027035">
                  <a:moveTo>
                    <a:pt x="458887" y="1984309"/>
                  </a:moveTo>
                  <a:lnTo>
                    <a:pt x="511693" y="2044093"/>
                  </a:lnTo>
                  <a:cubicBezTo>
                    <a:pt x="491488" y="2026581"/>
                    <a:pt x="456244" y="2022792"/>
                    <a:pt x="458887" y="1984309"/>
                  </a:cubicBezTo>
                  <a:close/>
                  <a:moveTo>
                    <a:pt x="1239166" y="2131370"/>
                  </a:moveTo>
                  <a:lnTo>
                    <a:pt x="1192910" y="2113637"/>
                  </a:lnTo>
                  <a:cubicBezTo>
                    <a:pt x="1191765" y="2110399"/>
                    <a:pt x="1189477" y="2108686"/>
                    <a:pt x="1187191" y="2106973"/>
                  </a:cubicBezTo>
                  <a:cubicBezTo>
                    <a:pt x="1158233" y="2104324"/>
                    <a:pt x="1141258" y="2071378"/>
                    <a:pt x="1109257" y="2075970"/>
                  </a:cubicBezTo>
                  <a:lnTo>
                    <a:pt x="1102911" y="2091544"/>
                  </a:lnTo>
                  <a:lnTo>
                    <a:pt x="1102911" y="2121057"/>
                  </a:lnTo>
                  <a:lnTo>
                    <a:pt x="1085641" y="2133932"/>
                  </a:lnTo>
                  <a:lnTo>
                    <a:pt x="1083530" y="2139113"/>
                  </a:lnTo>
                  <a:lnTo>
                    <a:pt x="1065689" y="2157988"/>
                  </a:lnTo>
                  <a:lnTo>
                    <a:pt x="1059545" y="2153386"/>
                  </a:lnTo>
                  <a:lnTo>
                    <a:pt x="1038803" y="2168850"/>
                  </a:lnTo>
                  <a:cubicBezTo>
                    <a:pt x="968482" y="2209949"/>
                    <a:pt x="891329" y="2222044"/>
                    <a:pt x="807747" y="2203801"/>
                  </a:cubicBezTo>
                  <a:cubicBezTo>
                    <a:pt x="795365" y="2201685"/>
                    <a:pt x="782982" y="2203801"/>
                    <a:pt x="769647" y="2202743"/>
                  </a:cubicBezTo>
                  <a:cubicBezTo>
                    <a:pt x="752707" y="2199549"/>
                    <a:pt x="719850" y="2184511"/>
                    <a:pt x="687893" y="2156184"/>
                  </a:cubicBezTo>
                  <a:lnTo>
                    <a:pt x="680661" y="2148538"/>
                  </a:lnTo>
                  <a:lnTo>
                    <a:pt x="647463" y="2166136"/>
                  </a:lnTo>
                  <a:cubicBezTo>
                    <a:pt x="539259" y="2208218"/>
                    <a:pt x="449028" y="2166938"/>
                    <a:pt x="401773" y="2129222"/>
                  </a:cubicBezTo>
                  <a:lnTo>
                    <a:pt x="388464" y="2117097"/>
                  </a:lnTo>
                  <a:cubicBezTo>
                    <a:pt x="367184" y="2100731"/>
                    <a:pt x="340649" y="2060787"/>
                    <a:pt x="308901" y="2062768"/>
                  </a:cubicBezTo>
                  <a:cubicBezTo>
                    <a:pt x="303326" y="2153646"/>
                    <a:pt x="460366" y="2338289"/>
                    <a:pt x="675498" y="2313171"/>
                  </a:cubicBezTo>
                  <a:lnTo>
                    <a:pt x="697606" y="2329731"/>
                  </a:lnTo>
                  <a:lnTo>
                    <a:pt x="719125" y="2328489"/>
                  </a:lnTo>
                  <a:lnTo>
                    <a:pt x="766693" y="2374601"/>
                  </a:lnTo>
                  <a:cubicBezTo>
                    <a:pt x="808782" y="2402529"/>
                    <a:pt x="857796" y="2419369"/>
                    <a:pt x="907698" y="2426060"/>
                  </a:cubicBezTo>
                  <a:lnTo>
                    <a:pt x="933823" y="2426947"/>
                  </a:lnTo>
                  <a:lnTo>
                    <a:pt x="941617" y="2432785"/>
                  </a:lnTo>
                  <a:lnTo>
                    <a:pt x="945688" y="2427351"/>
                  </a:lnTo>
                  <a:lnTo>
                    <a:pt x="982463" y="2428600"/>
                  </a:lnTo>
                  <a:cubicBezTo>
                    <a:pt x="1007103" y="2426986"/>
                    <a:pt x="1031210" y="2422953"/>
                    <a:pt x="1054031" y="2416617"/>
                  </a:cubicBezTo>
                  <a:lnTo>
                    <a:pt x="1081502" y="2404031"/>
                  </a:lnTo>
                  <a:lnTo>
                    <a:pt x="1082033" y="2400334"/>
                  </a:lnTo>
                  <a:cubicBezTo>
                    <a:pt x="1099140" y="2325036"/>
                    <a:pt x="1139139" y="2237085"/>
                    <a:pt x="1219830" y="2149180"/>
                  </a:cubicBezTo>
                  <a:lnTo>
                    <a:pt x="1239166" y="2131370"/>
                  </a:lnTo>
                  <a:close/>
                  <a:moveTo>
                    <a:pt x="1371765" y="2134221"/>
                  </a:moveTo>
                  <a:lnTo>
                    <a:pt x="1332065" y="2143936"/>
                  </a:lnTo>
                  <a:lnTo>
                    <a:pt x="1261994" y="2139765"/>
                  </a:lnTo>
                  <a:lnTo>
                    <a:pt x="1234632" y="2184353"/>
                  </a:lnTo>
                  <a:cubicBezTo>
                    <a:pt x="1222907" y="2206804"/>
                    <a:pt x="1213162" y="2229250"/>
                    <a:pt x="1205341" y="2251468"/>
                  </a:cubicBezTo>
                  <a:lnTo>
                    <a:pt x="1190173" y="2307647"/>
                  </a:lnTo>
                  <a:lnTo>
                    <a:pt x="1186531" y="2336368"/>
                  </a:lnTo>
                  <a:lnTo>
                    <a:pt x="1185302" y="2339224"/>
                  </a:lnTo>
                  <a:lnTo>
                    <a:pt x="1181037" y="2380263"/>
                  </a:lnTo>
                  <a:cubicBezTo>
                    <a:pt x="1179258" y="2482344"/>
                    <a:pt x="1222717" y="2567594"/>
                    <a:pt x="1304296" y="2608161"/>
                  </a:cubicBezTo>
                  <a:cubicBezTo>
                    <a:pt x="1352534" y="2632823"/>
                    <a:pt x="1403989" y="2650761"/>
                    <a:pt x="1460357" y="2658058"/>
                  </a:cubicBezTo>
                  <a:lnTo>
                    <a:pt x="1568983" y="2649888"/>
                  </a:lnTo>
                  <a:lnTo>
                    <a:pt x="1580907" y="2633968"/>
                  </a:lnTo>
                  <a:lnTo>
                    <a:pt x="1621726" y="2618017"/>
                  </a:lnTo>
                  <a:cubicBezTo>
                    <a:pt x="1647223" y="2608404"/>
                    <a:pt x="1672219" y="2597674"/>
                    <a:pt x="1695070" y="2581467"/>
                  </a:cubicBezTo>
                  <a:cubicBezTo>
                    <a:pt x="1726679" y="2559922"/>
                    <a:pt x="1719510" y="2517062"/>
                    <a:pt x="1722830" y="2495153"/>
                  </a:cubicBezTo>
                  <a:cubicBezTo>
                    <a:pt x="1722490" y="2490498"/>
                    <a:pt x="1722149" y="2485843"/>
                    <a:pt x="1721809" y="2481188"/>
                  </a:cubicBezTo>
                  <a:lnTo>
                    <a:pt x="1703273" y="2490610"/>
                  </a:lnTo>
                  <a:cubicBezTo>
                    <a:pt x="1558060" y="2544236"/>
                    <a:pt x="1447337" y="2450234"/>
                    <a:pt x="1426824" y="2415634"/>
                  </a:cubicBezTo>
                  <a:cubicBezTo>
                    <a:pt x="1421273" y="2403463"/>
                    <a:pt x="1419029" y="2391103"/>
                    <a:pt x="1412810" y="2380189"/>
                  </a:cubicBezTo>
                  <a:cubicBezTo>
                    <a:pt x="1367101" y="2307874"/>
                    <a:pt x="1352102" y="2231232"/>
                    <a:pt x="1366694" y="2151100"/>
                  </a:cubicBezTo>
                  <a:lnTo>
                    <a:pt x="1371765" y="2134221"/>
                  </a:lnTo>
                  <a:close/>
                  <a:moveTo>
                    <a:pt x="842912" y="1018808"/>
                  </a:moveTo>
                  <a:cubicBezTo>
                    <a:pt x="772063" y="1046665"/>
                    <a:pt x="719131" y="1090322"/>
                    <a:pt x="698223" y="1167488"/>
                  </a:cubicBezTo>
                  <a:cubicBezTo>
                    <a:pt x="680548" y="1233984"/>
                    <a:pt x="695444" y="1295125"/>
                    <a:pt x="721008" y="1354736"/>
                  </a:cubicBezTo>
                  <a:lnTo>
                    <a:pt x="715683" y="1366105"/>
                  </a:lnTo>
                  <a:lnTo>
                    <a:pt x="761312" y="1434356"/>
                  </a:lnTo>
                  <a:cubicBezTo>
                    <a:pt x="788733" y="1462914"/>
                    <a:pt x="820777" y="1487298"/>
                    <a:pt x="855697" y="1508984"/>
                  </a:cubicBezTo>
                  <a:cubicBezTo>
                    <a:pt x="949053" y="1567937"/>
                    <a:pt x="1073933" y="1558458"/>
                    <a:pt x="1147556" y="1482268"/>
                  </a:cubicBezTo>
                  <a:cubicBezTo>
                    <a:pt x="1164900" y="1464591"/>
                    <a:pt x="1176764" y="1442665"/>
                    <a:pt x="1191280" y="1421803"/>
                  </a:cubicBezTo>
                  <a:cubicBezTo>
                    <a:pt x="1166739" y="1610278"/>
                    <a:pt x="988681" y="1628909"/>
                    <a:pt x="943895" y="1619228"/>
                  </a:cubicBezTo>
                  <a:cubicBezTo>
                    <a:pt x="931162" y="1615153"/>
                    <a:pt x="920376" y="1608779"/>
                    <a:pt x="908174" y="1605942"/>
                  </a:cubicBezTo>
                  <a:cubicBezTo>
                    <a:pt x="824477" y="1590107"/>
                    <a:pt x="756910" y="1551300"/>
                    <a:pt x="705400" y="1490787"/>
                  </a:cubicBezTo>
                  <a:lnTo>
                    <a:pt x="672272" y="1442200"/>
                  </a:lnTo>
                  <a:lnTo>
                    <a:pt x="658626" y="1462049"/>
                  </a:lnTo>
                  <a:cubicBezTo>
                    <a:pt x="631450" y="1497999"/>
                    <a:pt x="603339" y="1530099"/>
                    <a:pt x="590634" y="1546268"/>
                  </a:cubicBezTo>
                  <a:cubicBezTo>
                    <a:pt x="587207" y="1550842"/>
                    <a:pt x="575966" y="1548373"/>
                    <a:pt x="568537" y="1548758"/>
                  </a:cubicBezTo>
                  <a:cubicBezTo>
                    <a:pt x="557267" y="1550035"/>
                    <a:pt x="543102" y="1544583"/>
                    <a:pt x="523010" y="1553930"/>
                  </a:cubicBezTo>
                  <a:cubicBezTo>
                    <a:pt x="502919" y="1563277"/>
                    <a:pt x="459773" y="1568448"/>
                    <a:pt x="447985" y="1604840"/>
                  </a:cubicBezTo>
                  <a:cubicBezTo>
                    <a:pt x="429729" y="1657811"/>
                    <a:pt x="434907" y="1712862"/>
                    <a:pt x="426368" y="1767159"/>
                  </a:cubicBezTo>
                  <a:lnTo>
                    <a:pt x="400497" y="1803298"/>
                  </a:lnTo>
                  <a:lnTo>
                    <a:pt x="392045" y="1832241"/>
                  </a:lnTo>
                  <a:cubicBezTo>
                    <a:pt x="388041" y="1872409"/>
                    <a:pt x="390819" y="1912911"/>
                    <a:pt x="397897" y="1953550"/>
                  </a:cubicBezTo>
                  <a:cubicBezTo>
                    <a:pt x="416011" y="2062893"/>
                    <a:pt x="513508" y="2145897"/>
                    <a:pt x="629544" y="2144276"/>
                  </a:cubicBezTo>
                  <a:cubicBezTo>
                    <a:pt x="643099" y="2144182"/>
                    <a:pt x="656552" y="2142343"/>
                    <a:pt x="670081" y="2139964"/>
                  </a:cubicBezTo>
                  <a:lnTo>
                    <a:pt x="672184" y="2139576"/>
                  </a:lnTo>
                  <a:lnTo>
                    <a:pt x="656857" y="2123372"/>
                  </a:lnTo>
                  <a:cubicBezTo>
                    <a:pt x="617537" y="2073574"/>
                    <a:pt x="589777" y="1999290"/>
                    <a:pt x="613437" y="1897092"/>
                  </a:cubicBezTo>
                  <a:cubicBezTo>
                    <a:pt x="619152" y="1924590"/>
                    <a:pt x="622010" y="1952088"/>
                    <a:pt x="631535" y="1977471"/>
                  </a:cubicBezTo>
                  <a:cubicBezTo>
                    <a:pt x="671540" y="2086405"/>
                    <a:pt x="783935" y="2147747"/>
                    <a:pt x="892520" y="2125537"/>
                  </a:cubicBezTo>
                  <a:cubicBezTo>
                    <a:pt x="912760" y="2121571"/>
                    <a:pt x="932584" y="2116614"/>
                    <a:pt x="951857" y="2110384"/>
                  </a:cubicBezTo>
                  <a:lnTo>
                    <a:pt x="984444" y="2097132"/>
                  </a:lnTo>
                  <a:lnTo>
                    <a:pt x="945725" y="2068131"/>
                  </a:lnTo>
                  <a:lnTo>
                    <a:pt x="1014743" y="2033736"/>
                  </a:lnTo>
                  <a:cubicBezTo>
                    <a:pt x="1038450" y="2017578"/>
                    <a:pt x="1040344" y="1989430"/>
                    <a:pt x="1041210" y="1967123"/>
                  </a:cubicBezTo>
                  <a:cubicBezTo>
                    <a:pt x="1041401" y="1964220"/>
                    <a:pt x="1041591" y="1961317"/>
                    <a:pt x="1041782" y="1958414"/>
                  </a:cubicBezTo>
                  <a:lnTo>
                    <a:pt x="988390" y="1967430"/>
                  </a:lnTo>
                  <a:cubicBezTo>
                    <a:pt x="907065" y="1971954"/>
                    <a:pt x="832881" y="1947549"/>
                    <a:pt x="766805" y="1893210"/>
                  </a:cubicBezTo>
                  <a:cubicBezTo>
                    <a:pt x="756749" y="1885683"/>
                    <a:pt x="744763" y="1881921"/>
                    <a:pt x="733376" y="1874900"/>
                  </a:cubicBezTo>
                  <a:cubicBezTo>
                    <a:pt x="697052" y="1846726"/>
                    <a:pt x="598382" y="1691999"/>
                    <a:pt x="733674" y="1531645"/>
                  </a:cubicBezTo>
                  <a:cubicBezTo>
                    <a:pt x="726225" y="1558725"/>
                    <a:pt x="716234" y="1584502"/>
                    <a:pt x="713141" y="1611436"/>
                  </a:cubicBezTo>
                  <a:cubicBezTo>
                    <a:pt x="699089" y="1726630"/>
                    <a:pt x="771164" y="1832464"/>
                    <a:pt x="877934" y="1862195"/>
                  </a:cubicBezTo>
                  <a:cubicBezTo>
                    <a:pt x="917581" y="1873589"/>
                    <a:pt x="957551" y="1880692"/>
                    <a:pt x="997916" y="1881018"/>
                  </a:cubicBezTo>
                  <a:lnTo>
                    <a:pt x="1063005" y="1869394"/>
                  </a:lnTo>
                  <a:lnTo>
                    <a:pt x="1091430" y="1831445"/>
                  </a:lnTo>
                  <a:lnTo>
                    <a:pt x="1090443" y="1840522"/>
                  </a:lnTo>
                  <a:lnTo>
                    <a:pt x="1088363" y="1841565"/>
                  </a:lnTo>
                  <a:lnTo>
                    <a:pt x="1091206" y="1841094"/>
                  </a:lnTo>
                  <a:lnTo>
                    <a:pt x="1099791" y="1862825"/>
                  </a:lnTo>
                  <a:lnTo>
                    <a:pt x="1115422" y="1860033"/>
                  </a:lnTo>
                  <a:lnTo>
                    <a:pt x="1105975" y="1878478"/>
                  </a:lnTo>
                  <a:lnTo>
                    <a:pt x="1108568" y="1885041"/>
                  </a:lnTo>
                  <a:cubicBezTo>
                    <a:pt x="1114578" y="1899659"/>
                    <a:pt x="1121064" y="1914038"/>
                    <a:pt x="1128787" y="1927558"/>
                  </a:cubicBezTo>
                  <a:cubicBezTo>
                    <a:pt x="1156154" y="1976024"/>
                    <a:pt x="1187184" y="2019200"/>
                    <a:pt x="1226780" y="2050346"/>
                  </a:cubicBezTo>
                  <a:lnTo>
                    <a:pt x="1289411" y="2085093"/>
                  </a:lnTo>
                  <a:lnTo>
                    <a:pt x="1314743" y="2061760"/>
                  </a:lnTo>
                  <a:lnTo>
                    <a:pt x="1296511" y="2088049"/>
                  </a:lnTo>
                  <a:lnTo>
                    <a:pt x="1332391" y="2097279"/>
                  </a:lnTo>
                  <a:cubicBezTo>
                    <a:pt x="1346191" y="2099606"/>
                    <a:pt x="1360756" y="2100865"/>
                    <a:pt x="1376163" y="2100951"/>
                  </a:cubicBezTo>
                  <a:lnTo>
                    <a:pt x="1381733" y="2101042"/>
                  </a:lnTo>
                  <a:lnTo>
                    <a:pt x="1389702" y="2074519"/>
                  </a:lnTo>
                  <a:lnTo>
                    <a:pt x="1489042" y="2038395"/>
                  </a:lnTo>
                  <a:lnTo>
                    <a:pt x="1453620" y="2152383"/>
                  </a:lnTo>
                  <a:cubicBezTo>
                    <a:pt x="1448928" y="2192476"/>
                    <a:pt x="1451011" y="2233020"/>
                    <a:pt x="1457391" y="2273774"/>
                  </a:cubicBezTo>
                  <a:cubicBezTo>
                    <a:pt x="1473626" y="2383411"/>
                    <a:pt x="1569685" y="2468077"/>
                    <a:pt x="1685732" y="2468446"/>
                  </a:cubicBezTo>
                  <a:lnTo>
                    <a:pt x="1719883" y="2465404"/>
                  </a:lnTo>
                  <a:lnTo>
                    <a:pt x="1716096" y="2453485"/>
                  </a:lnTo>
                  <a:lnTo>
                    <a:pt x="1771757" y="2379175"/>
                  </a:lnTo>
                  <a:lnTo>
                    <a:pt x="1770770" y="2388253"/>
                  </a:lnTo>
                  <a:lnTo>
                    <a:pt x="1768690" y="2389295"/>
                  </a:lnTo>
                  <a:lnTo>
                    <a:pt x="1771533" y="2388824"/>
                  </a:lnTo>
                  <a:cubicBezTo>
                    <a:pt x="1783171" y="2417773"/>
                    <a:pt x="1793667" y="2448247"/>
                    <a:pt x="1809114" y="2475288"/>
                  </a:cubicBezTo>
                  <a:cubicBezTo>
                    <a:pt x="1863847" y="2572219"/>
                    <a:pt x="1933235" y="2647996"/>
                    <a:pt x="2056490" y="2648681"/>
                  </a:cubicBezTo>
                  <a:cubicBezTo>
                    <a:pt x="2088494" y="2648852"/>
                    <a:pt x="2082780" y="2651713"/>
                    <a:pt x="2147922" y="2636243"/>
                  </a:cubicBezTo>
                  <a:cubicBezTo>
                    <a:pt x="2066047" y="2701063"/>
                    <a:pt x="1959945" y="2710845"/>
                    <a:pt x="1873236" y="2661367"/>
                  </a:cubicBezTo>
                  <a:cubicBezTo>
                    <a:pt x="1872092" y="2658130"/>
                    <a:pt x="1869804" y="2656416"/>
                    <a:pt x="1867518" y="2654704"/>
                  </a:cubicBezTo>
                  <a:cubicBezTo>
                    <a:pt x="1838560" y="2652054"/>
                    <a:pt x="1821584" y="2619108"/>
                    <a:pt x="1789583" y="2623700"/>
                  </a:cubicBezTo>
                  <a:cubicBezTo>
                    <a:pt x="1779134" y="2669426"/>
                    <a:pt x="1771287" y="2708737"/>
                    <a:pt x="1717263" y="2736140"/>
                  </a:cubicBezTo>
                  <a:cubicBezTo>
                    <a:pt x="1663239" y="2763543"/>
                    <a:pt x="1519749" y="2778651"/>
                    <a:pt x="1465441" y="2788121"/>
                  </a:cubicBezTo>
                  <a:lnTo>
                    <a:pt x="1391414" y="2792959"/>
                  </a:lnTo>
                  <a:cubicBezTo>
                    <a:pt x="1274517" y="2786439"/>
                    <a:pt x="1186239" y="2735420"/>
                    <a:pt x="1128581" y="2638479"/>
                  </a:cubicBezTo>
                  <a:cubicBezTo>
                    <a:pt x="1119328" y="2624899"/>
                    <a:pt x="1104948" y="2616941"/>
                    <a:pt x="1093505" y="2603938"/>
                  </a:cubicBezTo>
                  <a:cubicBezTo>
                    <a:pt x="1085308" y="2591285"/>
                    <a:pt x="1076737" y="2565483"/>
                    <a:pt x="1073068" y="2530296"/>
                  </a:cubicBezTo>
                  <a:lnTo>
                    <a:pt x="1072036" y="2477975"/>
                  </a:lnTo>
                  <a:lnTo>
                    <a:pt x="1042591" y="2492041"/>
                  </a:lnTo>
                  <a:cubicBezTo>
                    <a:pt x="985783" y="2511801"/>
                    <a:pt x="926312" y="2511659"/>
                    <a:pt x="865868" y="2499409"/>
                  </a:cubicBezTo>
                  <a:cubicBezTo>
                    <a:pt x="817188" y="2489724"/>
                    <a:pt x="763453" y="2466135"/>
                    <a:pt x="719426" y="2430182"/>
                  </a:cubicBezTo>
                  <a:lnTo>
                    <a:pt x="689869" y="2397459"/>
                  </a:lnTo>
                  <a:lnTo>
                    <a:pt x="687182" y="2418320"/>
                  </a:lnTo>
                  <a:cubicBezTo>
                    <a:pt x="692558" y="2484229"/>
                    <a:pt x="714538" y="2546708"/>
                    <a:pt x="760823" y="2590105"/>
                  </a:cubicBezTo>
                  <a:cubicBezTo>
                    <a:pt x="807108" y="2633502"/>
                    <a:pt x="915896" y="2664808"/>
                    <a:pt x="964895" y="2678700"/>
                  </a:cubicBezTo>
                  <a:cubicBezTo>
                    <a:pt x="1013894" y="2692592"/>
                    <a:pt x="1027189" y="2670418"/>
                    <a:pt x="1054815" y="2673458"/>
                  </a:cubicBezTo>
                  <a:cubicBezTo>
                    <a:pt x="1082441" y="2676498"/>
                    <a:pt x="1112152" y="2667612"/>
                    <a:pt x="1130649" y="2696939"/>
                  </a:cubicBezTo>
                  <a:cubicBezTo>
                    <a:pt x="1160777" y="2745688"/>
                    <a:pt x="1174418" y="2766481"/>
                    <a:pt x="1211588" y="2802653"/>
                  </a:cubicBezTo>
                  <a:cubicBezTo>
                    <a:pt x="1270033" y="2835234"/>
                    <a:pt x="1252528" y="2781813"/>
                    <a:pt x="1314357" y="2805982"/>
                  </a:cubicBezTo>
                  <a:cubicBezTo>
                    <a:pt x="1376186" y="2830151"/>
                    <a:pt x="1489559" y="2941926"/>
                    <a:pt x="1582565" y="2947668"/>
                  </a:cubicBezTo>
                  <a:cubicBezTo>
                    <a:pt x="1675571" y="2953410"/>
                    <a:pt x="1794353" y="2950522"/>
                    <a:pt x="1872394" y="2840437"/>
                  </a:cubicBezTo>
                  <a:cubicBezTo>
                    <a:pt x="1878711" y="2889202"/>
                    <a:pt x="1817756" y="2956203"/>
                    <a:pt x="1765658" y="2986896"/>
                  </a:cubicBezTo>
                  <a:cubicBezTo>
                    <a:pt x="1713560" y="3017589"/>
                    <a:pt x="1633525" y="3033448"/>
                    <a:pt x="1559806" y="3024598"/>
                  </a:cubicBezTo>
                  <a:cubicBezTo>
                    <a:pt x="1486087" y="3015748"/>
                    <a:pt x="1421172" y="2929609"/>
                    <a:pt x="1323343" y="2933795"/>
                  </a:cubicBezTo>
                  <a:cubicBezTo>
                    <a:pt x="1187104" y="2939625"/>
                    <a:pt x="1077664" y="2822223"/>
                    <a:pt x="1018886" y="2795305"/>
                  </a:cubicBezTo>
                  <a:cubicBezTo>
                    <a:pt x="1004775" y="2772835"/>
                    <a:pt x="992009" y="2769223"/>
                    <a:pt x="970675" y="2772285"/>
                  </a:cubicBezTo>
                  <a:cubicBezTo>
                    <a:pt x="808575" y="2799626"/>
                    <a:pt x="635899" y="2663143"/>
                    <a:pt x="620567" y="2513611"/>
                  </a:cubicBezTo>
                  <a:cubicBezTo>
                    <a:pt x="611368" y="2425796"/>
                    <a:pt x="566411" y="2425442"/>
                    <a:pt x="512110" y="2412141"/>
                  </a:cubicBezTo>
                  <a:cubicBezTo>
                    <a:pt x="438756" y="2394088"/>
                    <a:pt x="368063" y="2366129"/>
                    <a:pt x="309550" y="2318730"/>
                  </a:cubicBezTo>
                  <a:cubicBezTo>
                    <a:pt x="238840" y="2262195"/>
                    <a:pt x="210034" y="2194205"/>
                    <a:pt x="271890" y="2103679"/>
                  </a:cubicBezTo>
                  <a:cubicBezTo>
                    <a:pt x="253137" y="2054838"/>
                    <a:pt x="235185" y="2063187"/>
                    <a:pt x="197030" y="2025682"/>
                  </a:cubicBezTo>
                  <a:cubicBezTo>
                    <a:pt x="128723" y="1995751"/>
                    <a:pt x="73125" y="1936387"/>
                    <a:pt x="42961" y="1878648"/>
                  </a:cubicBezTo>
                  <a:cubicBezTo>
                    <a:pt x="4626" y="1805901"/>
                    <a:pt x="-12567" y="1728759"/>
                    <a:pt x="10241" y="1645877"/>
                  </a:cubicBezTo>
                  <a:cubicBezTo>
                    <a:pt x="23926" y="1594243"/>
                    <a:pt x="101029" y="1515138"/>
                    <a:pt x="149602" y="1507488"/>
                  </a:cubicBezTo>
                  <a:cubicBezTo>
                    <a:pt x="111914" y="1557803"/>
                    <a:pt x="69081" y="1605454"/>
                    <a:pt x="69504" y="1674797"/>
                  </a:cubicBezTo>
                  <a:cubicBezTo>
                    <a:pt x="71297" y="1801097"/>
                    <a:pt x="146253" y="1944116"/>
                    <a:pt x="279249" y="1988992"/>
                  </a:cubicBezTo>
                  <a:cubicBezTo>
                    <a:pt x="291110" y="1993414"/>
                    <a:pt x="306510" y="2001156"/>
                    <a:pt x="316193" y="1991729"/>
                  </a:cubicBezTo>
                  <a:lnTo>
                    <a:pt x="319053" y="1985609"/>
                  </a:lnTo>
                  <a:lnTo>
                    <a:pt x="307569" y="1949900"/>
                  </a:lnTo>
                  <a:lnTo>
                    <a:pt x="306486" y="1940694"/>
                  </a:lnTo>
                  <a:lnTo>
                    <a:pt x="302243" y="1937639"/>
                  </a:lnTo>
                  <a:cubicBezTo>
                    <a:pt x="298549" y="1932640"/>
                    <a:pt x="296164" y="1926689"/>
                    <a:pt x="294636" y="1920784"/>
                  </a:cubicBezTo>
                  <a:cubicBezTo>
                    <a:pt x="272479" y="1823261"/>
                    <a:pt x="259083" y="1725162"/>
                    <a:pt x="293312" y="1627034"/>
                  </a:cubicBezTo>
                  <a:cubicBezTo>
                    <a:pt x="308715" y="1582637"/>
                    <a:pt x="339937" y="1548900"/>
                    <a:pt x="380880" y="1526015"/>
                  </a:cubicBezTo>
                  <a:cubicBezTo>
                    <a:pt x="376288" y="1494014"/>
                    <a:pt x="339898" y="1486987"/>
                    <a:pt x="329214" y="1459943"/>
                  </a:cubicBezTo>
                  <a:cubicBezTo>
                    <a:pt x="326927" y="1458230"/>
                    <a:pt x="324640" y="1456517"/>
                    <a:pt x="321211" y="1456328"/>
                  </a:cubicBezTo>
                  <a:cubicBezTo>
                    <a:pt x="249349" y="1387031"/>
                    <a:pt x="228901" y="1282459"/>
                    <a:pt x="268085" y="1185660"/>
                  </a:cubicBezTo>
                  <a:cubicBezTo>
                    <a:pt x="271555" y="1252524"/>
                    <a:pt x="272694" y="1246237"/>
                    <a:pt x="281857" y="1276902"/>
                  </a:cubicBezTo>
                  <a:cubicBezTo>
                    <a:pt x="317172" y="1394990"/>
                    <a:pt x="409402" y="1440273"/>
                    <a:pt x="517812" y="1465542"/>
                  </a:cubicBezTo>
                  <a:cubicBezTo>
                    <a:pt x="548106" y="1472762"/>
                    <a:pt x="580302" y="1474266"/>
                    <a:pt x="611355" y="1477295"/>
                  </a:cubicBezTo>
                  <a:lnTo>
                    <a:pt x="611703" y="1480155"/>
                  </a:lnTo>
                  <a:cubicBezTo>
                    <a:pt x="611841" y="1479392"/>
                    <a:pt x="611980" y="1478629"/>
                    <a:pt x="612118" y="1477866"/>
                  </a:cubicBezTo>
                  <a:cubicBezTo>
                    <a:pt x="652544" y="1464411"/>
                    <a:pt x="666181" y="1453651"/>
                    <a:pt x="662263" y="1427900"/>
                  </a:cubicBezTo>
                  <a:lnTo>
                    <a:pt x="662059" y="1427220"/>
                  </a:lnTo>
                  <a:cubicBezTo>
                    <a:pt x="662006" y="1427143"/>
                    <a:pt x="661954" y="1427065"/>
                    <a:pt x="661901" y="1426988"/>
                  </a:cubicBezTo>
                  <a:cubicBezTo>
                    <a:pt x="661918" y="1426946"/>
                    <a:pt x="661934" y="1426904"/>
                    <a:pt x="661951" y="1426862"/>
                  </a:cubicBezTo>
                  <a:lnTo>
                    <a:pt x="652834" y="1396497"/>
                  </a:lnTo>
                  <a:cubicBezTo>
                    <a:pt x="647493" y="1382975"/>
                    <a:pt x="642913" y="1370024"/>
                    <a:pt x="637570" y="1356501"/>
                  </a:cubicBezTo>
                  <a:cubicBezTo>
                    <a:pt x="570412" y="1191951"/>
                    <a:pt x="708814" y="1042132"/>
                    <a:pt x="842912" y="1018808"/>
                  </a:cubicBezTo>
                  <a:close/>
                  <a:moveTo>
                    <a:pt x="2516775" y="2091376"/>
                  </a:moveTo>
                  <a:cubicBezTo>
                    <a:pt x="2495574" y="2331493"/>
                    <a:pt x="2292563" y="2308620"/>
                    <a:pt x="2238033" y="2334816"/>
                  </a:cubicBezTo>
                  <a:cubicBezTo>
                    <a:pt x="2220490" y="2307394"/>
                    <a:pt x="2198567" y="2282643"/>
                    <a:pt x="2189593" y="2248549"/>
                  </a:cubicBezTo>
                  <a:cubicBezTo>
                    <a:pt x="2386029" y="2299292"/>
                    <a:pt x="2488309" y="2200197"/>
                    <a:pt x="2516775" y="2091376"/>
                  </a:cubicBezTo>
                  <a:close/>
                  <a:moveTo>
                    <a:pt x="687254" y="678482"/>
                  </a:moveTo>
                  <a:cubicBezTo>
                    <a:pt x="590827" y="736398"/>
                    <a:pt x="524490" y="862415"/>
                    <a:pt x="628419" y="1036658"/>
                  </a:cubicBezTo>
                  <a:cubicBezTo>
                    <a:pt x="593178" y="1037633"/>
                    <a:pt x="563261" y="1023554"/>
                    <a:pt x="532013" y="1014429"/>
                  </a:cubicBezTo>
                  <a:cubicBezTo>
                    <a:pt x="541818" y="954734"/>
                    <a:pt x="462786" y="766345"/>
                    <a:pt x="687254" y="678482"/>
                  </a:cubicBezTo>
                  <a:close/>
                  <a:moveTo>
                    <a:pt x="2205214" y="1800491"/>
                  </a:moveTo>
                  <a:lnTo>
                    <a:pt x="2255363" y="1871953"/>
                  </a:lnTo>
                  <a:cubicBezTo>
                    <a:pt x="2309470" y="1946510"/>
                    <a:pt x="2369947" y="2014123"/>
                    <a:pt x="2466834" y="2042067"/>
                  </a:cubicBezTo>
                  <a:cubicBezTo>
                    <a:pt x="2430483" y="2096953"/>
                    <a:pt x="2384582" y="2113746"/>
                    <a:pt x="2319038" y="2093212"/>
                  </a:cubicBezTo>
                  <a:cubicBezTo>
                    <a:pt x="2248443" y="2070682"/>
                    <a:pt x="2198837" y="2023707"/>
                    <a:pt x="2156726" y="1968287"/>
                  </a:cubicBezTo>
                  <a:lnTo>
                    <a:pt x="2119546" y="1914861"/>
                  </a:lnTo>
                  <a:lnTo>
                    <a:pt x="2205214" y="1800491"/>
                  </a:lnTo>
                  <a:close/>
                  <a:moveTo>
                    <a:pt x="1058864" y="897328"/>
                  </a:moveTo>
                  <a:cubicBezTo>
                    <a:pt x="1033361" y="937730"/>
                    <a:pt x="1005572" y="976418"/>
                    <a:pt x="973209" y="1011681"/>
                  </a:cubicBezTo>
                  <a:cubicBezTo>
                    <a:pt x="882895" y="984495"/>
                    <a:pt x="796387" y="950639"/>
                    <a:pt x="741092" y="868758"/>
                  </a:cubicBezTo>
                  <a:cubicBezTo>
                    <a:pt x="702956" y="811631"/>
                    <a:pt x="706165" y="762861"/>
                    <a:pt x="748615" y="712543"/>
                  </a:cubicBezTo>
                  <a:cubicBezTo>
                    <a:pt x="820694" y="826037"/>
                    <a:pt x="942253" y="857585"/>
                    <a:pt x="1058864" y="897328"/>
                  </a:cubicBezTo>
                  <a:close/>
                  <a:moveTo>
                    <a:pt x="1948708" y="1321566"/>
                  </a:moveTo>
                  <a:cubicBezTo>
                    <a:pt x="1987791" y="1371071"/>
                    <a:pt x="2007836" y="1439639"/>
                    <a:pt x="2096045" y="1452158"/>
                  </a:cubicBezTo>
                  <a:cubicBezTo>
                    <a:pt x="2029199" y="1484203"/>
                    <a:pt x="1978166" y="1517382"/>
                    <a:pt x="1919841" y="1466554"/>
                  </a:cubicBezTo>
                  <a:cubicBezTo>
                    <a:pt x="1906691" y="1455513"/>
                    <a:pt x="1893165" y="1456093"/>
                    <a:pt x="1885365" y="1472861"/>
                  </a:cubicBezTo>
                  <a:lnTo>
                    <a:pt x="1879629" y="1489302"/>
                  </a:lnTo>
                  <a:lnTo>
                    <a:pt x="1908915" y="1464113"/>
                  </a:lnTo>
                  <a:cubicBezTo>
                    <a:pt x="1898047" y="1484090"/>
                    <a:pt x="1885264" y="1502368"/>
                    <a:pt x="1878082" y="1523336"/>
                  </a:cubicBezTo>
                  <a:cubicBezTo>
                    <a:pt x="1862380" y="1568070"/>
                    <a:pt x="1865176" y="1616394"/>
                    <a:pt x="1882487" y="1659934"/>
                  </a:cubicBezTo>
                  <a:lnTo>
                    <a:pt x="1908811" y="1703873"/>
                  </a:lnTo>
                  <a:lnTo>
                    <a:pt x="1939526" y="1677454"/>
                  </a:lnTo>
                  <a:cubicBezTo>
                    <a:pt x="1934092" y="1687443"/>
                    <a:pt x="1928180" y="1697007"/>
                    <a:pt x="1922727" y="1706694"/>
                  </a:cubicBezTo>
                  <a:lnTo>
                    <a:pt x="1917366" y="1718150"/>
                  </a:lnTo>
                  <a:lnTo>
                    <a:pt x="1918838" y="1720608"/>
                  </a:lnTo>
                  <a:cubicBezTo>
                    <a:pt x="1934252" y="1738939"/>
                    <a:pt x="1952796" y="1755027"/>
                    <a:pt x="1973972" y="1767825"/>
                  </a:cubicBezTo>
                  <a:cubicBezTo>
                    <a:pt x="2005363" y="1787120"/>
                    <a:pt x="2037757" y="1803031"/>
                    <a:pt x="2071636" y="1813568"/>
                  </a:cubicBezTo>
                  <a:lnTo>
                    <a:pt x="2173989" y="1826528"/>
                  </a:lnTo>
                  <a:lnTo>
                    <a:pt x="2117479" y="1890255"/>
                  </a:lnTo>
                  <a:lnTo>
                    <a:pt x="2048930" y="1880940"/>
                  </a:lnTo>
                  <a:cubicBezTo>
                    <a:pt x="1997077" y="1868155"/>
                    <a:pt x="1951369" y="1843250"/>
                    <a:pt x="1912220" y="1805984"/>
                  </a:cubicBezTo>
                  <a:lnTo>
                    <a:pt x="1900395" y="1792735"/>
                  </a:lnTo>
                  <a:lnTo>
                    <a:pt x="1898516" y="1805424"/>
                  </a:lnTo>
                  <a:cubicBezTo>
                    <a:pt x="1901217" y="1874770"/>
                    <a:pt x="1941056" y="1942772"/>
                    <a:pt x="2004583" y="1981166"/>
                  </a:cubicBezTo>
                  <a:cubicBezTo>
                    <a:pt x="2035974" y="2000461"/>
                    <a:pt x="2068368" y="2016372"/>
                    <a:pt x="2102247" y="2026909"/>
                  </a:cubicBezTo>
                  <a:lnTo>
                    <a:pt x="2204600" y="2039869"/>
                  </a:lnTo>
                  <a:lnTo>
                    <a:pt x="2148090" y="2103596"/>
                  </a:lnTo>
                  <a:lnTo>
                    <a:pt x="2144005" y="2103041"/>
                  </a:lnTo>
                  <a:lnTo>
                    <a:pt x="2136123" y="2142932"/>
                  </a:lnTo>
                  <a:cubicBezTo>
                    <a:pt x="2104809" y="2248339"/>
                    <a:pt x="2012678" y="2343337"/>
                    <a:pt x="1880081" y="2329702"/>
                  </a:cubicBezTo>
                  <a:cubicBezTo>
                    <a:pt x="1865602" y="2328377"/>
                    <a:pt x="1851886" y="2327624"/>
                    <a:pt x="1837407" y="2326300"/>
                  </a:cubicBezTo>
                  <a:lnTo>
                    <a:pt x="1811492" y="2326128"/>
                  </a:lnTo>
                  <a:lnTo>
                    <a:pt x="1813930" y="2322872"/>
                  </a:lnTo>
                  <a:lnTo>
                    <a:pt x="1765779" y="2311874"/>
                  </a:lnTo>
                  <a:cubicBezTo>
                    <a:pt x="1728808" y="2299546"/>
                    <a:pt x="1693743" y="2279860"/>
                    <a:pt x="1660705" y="2252690"/>
                  </a:cubicBezTo>
                  <a:cubicBezTo>
                    <a:pt x="1650648" y="2245163"/>
                    <a:pt x="1638662" y="2241401"/>
                    <a:pt x="1627276" y="2234380"/>
                  </a:cubicBezTo>
                  <a:cubicBezTo>
                    <a:pt x="1590951" y="2206206"/>
                    <a:pt x="1492281" y="2051479"/>
                    <a:pt x="1627573" y="1891126"/>
                  </a:cubicBezTo>
                  <a:cubicBezTo>
                    <a:pt x="1620125" y="1918205"/>
                    <a:pt x="1610133" y="1943983"/>
                    <a:pt x="1607040" y="1970917"/>
                  </a:cubicBezTo>
                  <a:cubicBezTo>
                    <a:pt x="1592989" y="2086111"/>
                    <a:pt x="1665064" y="2191944"/>
                    <a:pt x="1771834" y="2221675"/>
                  </a:cubicBezTo>
                  <a:cubicBezTo>
                    <a:pt x="1811480" y="2233070"/>
                    <a:pt x="1851451" y="2240173"/>
                    <a:pt x="1891816" y="2240499"/>
                  </a:cubicBezTo>
                  <a:lnTo>
                    <a:pt x="2009321" y="2219514"/>
                  </a:lnTo>
                  <a:lnTo>
                    <a:pt x="1999139" y="2239396"/>
                  </a:lnTo>
                  <a:lnTo>
                    <a:pt x="1999567" y="2239296"/>
                  </a:lnTo>
                  <a:cubicBezTo>
                    <a:pt x="2014742" y="2234131"/>
                    <a:pt x="2029704" y="2227264"/>
                    <a:pt x="2044414" y="2218349"/>
                  </a:cubicBezTo>
                  <a:cubicBezTo>
                    <a:pt x="2078501" y="2197468"/>
                    <a:pt x="2102297" y="2171259"/>
                    <a:pt x="2118423" y="2140793"/>
                  </a:cubicBezTo>
                  <a:lnTo>
                    <a:pt x="2133501" y="2101613"/>
                  </a:lnTo>
                  <a:lnTo>
                    <a:pt x="2079542" y="2094281"/>
                  </a:lnTo>
                  <a:cubicBezTo>
                    <a:pt x="2010404" y="2077235"/>
                    <a:pt x="1952191" y="2038640"/>
                    <a:pt x="1905884" y="1977931"/>
                  </a:cubicBezTo>
                  <a:cubicBezTo>
                    <a:pt x="1898710" y="1969292"/>
                    <a:pt x="1889274" y="1963202"/>
                    <a:pt x="1880896" y="1954633"/>
                  </a:cubicBezTo>
                  <a:cubicBezTo>
                    <a:pt x="1864805" y="1934631"/>
                    <a:pt x="1836648" y="1868502"/>
                    <a:pt x="1852220" y="1798502"/>
                  </a:cubicBezTo>
                  <a:lnTo>
                    <a:pt x="1867058" y="1756931"/>
                  </a:lnTo>
                  <a:lnTo>
                    <a:pt x="1850284" y="1741292"/>
                  </a:lnTo>
                  <a:cubicBezTo>
                    <a:pt x="1843848" y="1733291"/>
                    <a:pt x="1835481" y="1717910"/>
                    <a:pt x="1828755" y="1697853"/>
                  </a:cubicBezTo>
                  <a:lnTo>
                    <a:pt x="1817427" y="1628566"/>
                  </a:lnTo>
                  <a:lnTo>
                    <a:pt x="1795832" y="1673156"/>
                  </a:lnTo>
                  <a:cubicBezTo>
                    <a:pt x="1728242" y="1775737"/>
                    <a:pt x="1599455" y="1767029"/>
                    <a:pt x="1557706" y="1787085"/>
                  </a:cubicBezTo>
                  <a:cubicBezTo>
                    <a:pt x="1540163" y="1759664"/>
                    <a:pt x="1518240" y="1734913"/>
                    <a:pt x="1509266" y="1700819"/>
                  </a:cubicBezTo>
                  <a:cubicBezTo>
                    <a:pt x="1656593" y="1738875"/>
                    <a:pt x="1750958" y="1692650"/>
                    <a:pt x="1800941" y="1621248"/>
                  </a:cubicBezTo>
                  <a:lnTo>
                    <a:pt x="1813578" y="1599019"/>
                  </a:lnTo>
                  <a:lnTo>
                    <a:pt x="1819910" y="1600565"/>
                  </a:lnTo>
                  <a:lnTo>
                    <a:pt x="1821608" y="1585161"/>
                  </a:lnTo>
                  <a:lnTo>
                    <a:pt x="1823154" y="1580831"/>
                  </a:lnTo>
                  <a:lnTo>
                    <a:pt x="1792216" y="1559883"/>
                  </a:lnTo>
                  <a:cubicBezTo>
                    <a:pt x="1766868" y="1540896"/>
                    <a:pt x="1742234" y="1520956"/>
                    <a:pt x="1717932" y="1500968"/>
                  </a:cubicBezTo>
                  <a:cubicBezTo>
                    <a:pt x="1726310" y="1492963"/>
                    <a:pt x="1737547" y="1490670"/>
                    <a:pt x="1748406" y="1490472"/>
                  </a:cubicBezTo>
                  <a:cubicBezTo>
                    <a:pt x="1835844" y="1488133"/>
                    <a:pt x="1896589" y="1446757"/>
                    <a:pt x="1926827" y="1363489"/>
                  </a:cubicBezTo>
                  <a:cubicBezTo>
                    <a:pt x="1931581" y="1349199"/>
                    <a:pt x="1931760" y="1331482"/>
                    <a:pt x="1948708" y="1321566"/>
                  </a:cubicBezTo>
                  <a:close/>
                  <a:moveTo>
                    <a:pt x="868204" y="327279"/>
                  </a:moveTo>
                  <a:cubicBezTo>
                    <a:pt x="857931" y="350526"/>
                    <a:pt x="845372" y="372061"/>
                    <a:pt x="839290" y="396067"/>
                  </a:cubicBezTo>
                  <a:cubicBezTo>
                    <a:pt x="812493" y="498572"/>
                    <a:pt x="869331" y="610170"/>
                    <a:pt x="968231" y="659259"/>
                  </a:cubicBezTo>
                  <a:cubicBezTo>
                    <a:pt x="1041595" y="696361"/>
                    <a:pt x="1118190" y="718031"/>
                    <a:pt x="1200860" y="706168"/>
                  </a:cubicBezTo>
                  <a:lnTo>
                    <a:pt x="1143757" y="782404"/>
                  </a:lnTo>
                  <a:cubicBezTo>
                    <a:pt x="1030222" y="787808"/>
                    <a:pt x="934187" y="749196"/>
                    <a:pt x="858125" y="664851"/>
                  </a:cubicBezTo>
                  <a:cubicBezTo>
                    <a:pt x="849356" y="655903"/>
                    <a:pt x="838303" y="650004"/>
                    <a:pt x="828202" y="641247"/>
                  </a:cubicBezTo>
                  <a:cubicBezTo>
                    <a:pt x="796645" y="608025"/>
                    <a:pt x="719972" y="446244"/>
                    <a:pt x="868204" y="327279"/>
                  </a:cubicBezTo>
                  <a:close/>
                  <a:moveTo>
                    <a:pt x="2657066" y="1197247"/>
                  </a:moveTo>
                  <a:lnTo>
                    <a:pt x="2663296" y="1206222"/>
                  </a:lnTo>
                  <a:lnTo>
                    <a:pt x="2650270" y="1206320"/>
                  </a:lnTo>
                  <a:lnTo>
                    <a:pt x="2657066" y="1197247"/>
                  </a:lnTo>
                  <a:close/>
                  <a:moveTo>
                    <a:pt x="3030338" y="1431166"/>
                  </a:moveTo>
                  <a:cubicBezTo>
                    <a:pt x="3015921" y="1529854"/>
                    <a:pt x="2986987" y="1565305"/>
                    <a:pt x="2903938" y="1579263"/>
                  </a:cubicBezTo>
                  <a:cubicBezTo>
                    <a:pt x="2873270" y="1583663"/>
                    <a:pt x="2842028" y="1584063"/>
                    <a:pt x="2811168" y="1587131"/>
                  </a:cubicBezTo>
                  <a:cubicBezTo>
                    <a:pt x="2799736" y="1583328"/>
                    <a:pt x="2787350" y="1577620"/>
                    <a:pt x="2775539" y="1575913"/>
                  </a:cubicBezTo>
                  <a:cubicBezTo>
                    <a:pt x="2718478" y="1567090"/>
                    <a:pt x="2664937" y="1550788"/>
                    <a:pt x="2614417" y="1527673"/>
                  </a:cubicBezTo>
                  <a:lnTo>
                    <a:pt x="2474755" y="1440641"/>
                  </a:lnTo>
                  <a:lnTo>
                    <a:pt x="2543000" y="1349530"/>
                  </a:lnTo>
                  <a:lnTo>
                    <a:pt x="2704508" y="1424676"/>
                  </a:lnTo>
                  <a:cubicBezTo>
                    <a:pt x="2761836" y="1443667"/>
                    <a:pt x="2821279" y="1456061"/>
                    <a:pt x="2882339" y="1461929"/>
                  </a:cubicBezTo>
                  <a:cubicBezTo>
                    <a:pt x="2932825" y="1467612"/>
                    <a:pt x="2986737" y="1468722"/>
                    <a:pt x="3030338" y="1431166"/>
                  </a:cubicBezTo>
                  <a:close/>
                  <a:moveTo>
                    <a:pt x="1176421" y="0"/>
                  </a:moveTo>
                  <a:cubicBezTo>
                    <a:pt x="1152640" y="52402"/>
                    <a:pt x="1168865" y="103826"/>
                    <a:pt x="1188515" y="150678"/>
                  </a:cubicBezTo>
                  <a:cubicBezTo>
                    <a:pt x="1234115" y="264568"/>
                    <a:pt x="1302948" y="364919"/>
                    <a:pt x="1394438" y="447731"/>
                  </a:cubicBezTo>
                  <a:lnTo>
                    <a:pt x="1326486" y="538450"/>
                  </a:lnTo>
                  <a:cubicBezTo>
                    <a:pt x="1231957" y="472405"/>
                    <a:pt x="1158183" y="389774"/>
                    <a:pt x="1109160" y="285219"/>
                  </a:cubicBezTo>
                  <a:cubicBezTo>
                    <a:pt x="1104200" y="274364"/>
                    <a:pt x="1095240" y="264083"/>
                    <a:pt x="1088376" y="254181"/>
                  </a:cubicBezTo>
                  <a:cubicBezTo>
                    <a:pt x="1082643" y="223704"/>
                    <a:pt x="1074242" y="193610"/>
                    <a:pt x="1069841" y="162942"/>
                  </a:cubicBezTo>
                  <a:cubicBezTo>
                    <a:pt x="1059884" y="79319"/>
                    <a:pt x="1085769" y="41584"/>
                    <a:pt x="1176421" y="0"/>
                  </a:cubicBezTo>
                  <a:close/>
                  <a:moveTo>
                    <a:pt x="2074059" y="622382"/>
                  </a:moveTo>
                  <a:cubicBezTo>
                    <a:pt x="2069309" y="641435"/>
                    <a:pt x="2052357" y="646589"/>
                    <a:pt x="2039980" y="655169"/>
                  </a:cubicBezTo>
                  <a:cubicBezTo>
                    <a:pt x="1968574" y="707601"/>
                    <a:pt x="1945948" y="777529"/>
                    <a:pt x="1968289" y="862097"/>
                  </a:cubicBezTo>
                  <a:cubicBezTo>
                    <a:pt x="1971153" y="872573"/>
                    <a:pt x="1972112" y="884002"/>
                    <a:pt x="1966785" y="894292"/>
                  </a:cubicBezTo>
                  <a:cubicBezTo>
                    <a:pt x="1940771" y="876591"/>
                    <a:pt x="1914709" y="858558"/>
                    <a:pt x="1889360" y="839571"/>
                  </a:cubicBezTo>
                  <a:lnTo>
                    <a:pt x="1874609" y="827382"/>
                  </a:lnTo>
                  <a:lnTo>
                    <a:pt x="1876383" y="836472"/>
                  </a:lnTo>
                  <a:cubicBezTo>
                    <a:pt x="1876381" y="862244"/>
                    <a:pt x="1863144" y="886469"/>
                    <a:pt x="1856444" y="910904"/>
                  </a:cubicBezTo>
                  <a:cubicBezTo>
                    <a:pt x="1850931" y="929387"/>
                    <a:pt x="1843322" y="947489"/>
                    <a:pt x="1857429" y="965196"/>
                  </a:cubicBezTo>
                  <a:cubicBezTo>
                    <a:pt x="1899371" y="1015653"/>
                    <a:pt x="1956156" y="1041526"/>
                    <a:pt x="2016558" y="1064158"/>
                  </a:cubicBezTo>
                  <a:cubicBezTo>
                    <a:pt x="2056000" y="1078231"/>
                    <a:pt x="2082848" y="1056688"/>
                    <a:pt x="2112556" y="1040858"/>
                  </a:cubicBezTo>
                  <a:cubicBezTo>
                    <a:pt x="2127423" y="1054374"/>
                    <a:pt x="2128962" y="1079329"/>
                    <a:pt x="2148781" y="1089413"/>
                  </a:cubicBezTo>
                  <a:cubicBezTo>
                    <a:pt x="2168614" y="1123310"/>
                    <a:pt x="2153587" y="1160848"/>
                    <a:pt x="2161420" y="1196466"/>
                  </a:cubicBezTo>
                  <a:cubicBezTo>
                    <a:pt x="2197138" y="1350559"/>
                    <a:pt x="2277956" y="1425376"/>
                    <a:pt x="2445423" y="1454419"/>
                  </a:cubicBezTo>
                  <a:cubicBezTo>
                    <a:pt x="2454760" y="1457842"/>
                    <a:pt x="2469807" y="1453642"/>
                    <a:pt x="2469057" y="1472121"/>
                  </a:cubicBezTo>
                  <a:cubicBezTo>
                    <a:pt x="2450583" y="1480896"/>
                    <a:pt x="2430966" y="1486432"/>
                    <a:pt x="2410394" y="1490064"/>
                  </a:cubicBezTo>
                  <a:cubicBezTo>
                    <a:pt x="2337820" y="1501158"/>
                    <a:pt x="2333252" y="1507257"/>
                    <a:pt x="2337107" y="1581550"/>
                  </a:cubicBezTo>
                  <a:lnTo>
                    <a:pt x="2342804" y="1616802"/>
                  </a:lnTo>
                  <a:lnTo>
                    <a:pt x="2347317" y="1610776"/>
                  </a:lnTo>
                  <a:lnTo>
                    <a:pt x="2381405" y="1711111"/>
                  </a:lnTo>
                  <a:lnTo>
                    <a:pt x="2430032" y="1781159"/>
                  </a:lnTo>
                  <a:lnTo>
                    <a:pt x="2456217" y="1816330"/>
                  </a:lnTo>
                  <a:cubicBezTo>
                    <a:pt x="2531134" y="1897436"/>
                    <a:pt x="2654211" y="1920602"/>
                    <a:pt x="2745046" y="1866063"/>
                  </a:cubicBezTo>
                  <a:cubicBezTo>
                    <a:pt x="2766374" y="1853477"/>
                    <a:pt x="2783508" y="1835369"/>
                    <a:pt x="2802929" y="1818974"/>
                  </a:cubicBezTo>
                  <a:cubicBezTo>
                    <a:pt x="2730443" y="1994676"/>
                    <a:pt x="2553630" y="1966587"/>
                    <a:pt x="2512876" y="1945644"/>
                  </a:cubicBezTo>
                  <a:cubicBezTo>
                    <a:pt x="2501631" y="1938413"/>
                    <a:pt x="2492863" y="1929464"/>
                    <a:pt x="2481810" y="1923566"/>
                  </a:cubicBezTo>
                  <a:cubicBezTo>
                    <a:pt x="2405064" y="1886608"/>
                    <a:pt x="2349843" y="1831636"/>
                    <a:pt x="2315751" y="1759853"/>
                  </a:cubicBezTo>
                  <a:lnTo>
                    <a:pt x="2311255" y="1747006"/>
                  </a:lnTo>
                  <a:lnTo>
                    <a:pt x="2286633" y="1691311"/>
                  </a:lnTo>
                  <a:cubicBezTo>
                    <a:pt x="2264699" y="1628469"/>
                    <a:pt x="2261945" y="1563927"/>
                    <a:pt x="2299909" y="1497752"/>
                  </a:cubicBezTo>
                  <a:cubicBezTo>
                    <a:pt x="2266373" y="1486914"/>
                    <a:pt x="2233981" y="1474552"/>
                    <a:pt x="2206345" y="1452662"/>
                  </a:cubicBezTo>
                  <a:cubicBezTo>
                    <a:pt x="2124391" y="1388895"/>
                    <a:pt x="2080904" y="1303958"/>
                    <a:pt x="2072269" y="1201093"/>
                  </a:cubicBezTo>
                  <a:cubicBezTo>
                    <a:pt x="2069010" y="1168901"/>
                    <a:pt x="2059096" y="1156715"/>
                    <a:pt x="2023472" y="1155022"/>
                  </a:cubicBezTo>
                  <a:cubicBezTo>
                    <a:pt x="1946890" y="1152403"/>
                    <a:pt x="1872764" y="1119492"/>
                    <a:pt x="1812353" y="1082572"/>
                  </a:cubicBezTo>
                  <a:cubicBezTo>
                    <a:pt x="1688005" y="1005496"/>
                    <a:pt x="1553212" y="1021009"/>
                    <a:pt x="1471695" y="1113080"/>
                  </a:cubicBezTo>
                  <a:lnTo>
                    <a:pt x="1442475" y="1155537"/>
                  </a:lnTo>
                  <a:lnTo>
                    <a:pt x="1417413" y="1241357"/>
                  </a:lnTo>
                  <a:cubicBezTo>
                    <a:pt x="1413409" y="1281525"/>
                    <a:pt x="1416187" y="1322027"/>
                    <a:pt x="1423265" y="1362666"/>
                  </a:cubicBezTo>
                  <a:cubicBezTo>
                    <a:pt x="1441379" y="1472008"/>
                    <a:pt x="1538876" y="1555013"/>
                    <a:pt x="1654912" y="1553391"/>
                  </a:cubicBezTo>
                  <a:cubicBezTo>
                    <a:pt x="1682022" y="1553204"/>
                    <a:pt x="1708722" y="1546033"/>
                    <a:pt x="1736445" y="1541531"/>
                  </a:cubicBezTo>
                  <a:cubicBezTo>
                    <a:pt x="1627737" y="1614857"/>
                    <a:pt x="1531011" y="1597554"/>
                    <a:pt x="1467866" y="1564711"/>
                  </a:cubicBezTo>
                  <a:lnTo>
                    <a:pt x="1462696" y="1561492"/>
                  </a:lnTo>
                  <a:lnTo>
                    <a:pt x="1457674" y="1588601"/>
                  </a:lnTo>
                  <a:cubicBezTo>
                    <a:pt x="1428304" y="1696604"/>
                    <a:pt x="1335114" y="1795890"/>
                    <a:pt x="1199754" y="1781972"/>
                  </a:cubicBezTo>
                  <a:cubicBezTo>
                    <a:pt x="1185275" y="1780647"/>
                    <a:pt x="1171559" y="1779893"/>
                    <a:pt x="1157080" y="1778569"/>
                  </a:cubicBezTo>
                  <a:lnTo>
                    <a:pt x="1131165" y="1778397"/>
                  </a:lnTo>
                  <a:lnTo>
                    <a:pt x="1188760" y="1701505"/>
                  </a:lnTo>
                  <a:lnTo>
                    <a:pt x="1273118" y="1702298"/>
                  </a:lnTo>
                  <a:cubicBezTo>
                    <a:pt x="1304239" y="1698087"/>
                    <a:pt x="1334666" y="1688448"/>
                    <a:pt x="1364088" y="1670618"/>
                  </a:cubicBezTo>
                  <a:cubicBezTo>
                    <a:pt x="1402435" y="1647128"/>
                    <a:pt x="1427758" y="1616894"/>
                    <a:pt x="1443789" y="1581441"/>
                  </a:cubicBezTo>
                  <a:lnTo>
                    <a:pt x="1452947" y="1555423"/>
                  </a:lnTo>
                  <a:lnTo>
                    <a:pt x="1434181" y="1543741"/>
                  </a:lnTo>
                  <a:cubicBezTo>
                    <a:pt x="1414642" y="1529318"/>
                    <a:pt x="1401166" y="1514813"/>
                    <a:pt x="1395137" y="1505029"/>
                  </a:cubicBezTo>
                  <a:cubicBezTo>
                    <a:pt x="1389377" y="1492955"/>
                    <a:pt x="1386921" y="1480635"/>
                    <a:pt x="1380516" y="1469830"/>
                  </a:cubicBezTo>
                  <a:cubicBezTo>
                    <a:pt x="1357045" y="1434070"/>
                    <a:pt x="1341231" y="1397096"/>
                    <a:pt x="1332937" y="1359016"/>
                  </a:cubicBezTo>
                  <a:lnTo>
                    <a:pt x="1331626" y="1347874"/>
                  </a:lnTo>
                  <a:lnTo>
                    <a:pt x="1272780" y="1404764"/>
                  </a:lnTo>
                  <a:lnTo>
                    <a:pt x="1193860" y="1391893"/>
                  </a:lnTo>
                  <a:cubicBezTo>
                    <a:pt x="1115435" y="1369902"/>
                    <a:pt x="1053113" y="1322841"/>
                    <a:pt x="1008134" y="1250070"/>
                  </a:cubicBezTo>
                  <a:cubicBezTo>
                    <a:pt x="1001048" y="1239697"/>
                    <a:pt x="990921" y="1232265"/>
                    <a:pt x="982412" y="1221942"/>
                  </a:cubicBezTo>
                  <a:cubicBezTo>
                    <a:pt x="957137" y="1183544"/>
                    <a:pt x="913742" y="1005238"/>
                    <a:pt x="1093583" y="897188"/>
                  </a:cubicBezTo>
                  <a:cubicBezTo>
                    <a:pt x="1077786" y="920410"/>
                    <a:pt x="1060002" y="941578"/>
                    <a:pt x="1048374" y="966069"/>
                  </a:cubicBezTo>
                  <a:cubicBezTo>
                    <a:pt x="997863" y="1070546"/>
                    <a:pt x="1031883" y="1193989"/>
                    <a:pt x="1123324" y="1256619"/>
                  </a:cubicBezTo>
                  <a:cubicBezTo>
                    <a:pt x="1157163" y="1280209"/>
                    <a:pt x="1192696" y="1299844"/>
                    <a:pt x="1230792" y="1313193"/>
                  </a:cubicBezTo>
                  <a:lnTo>
                    <a:pt x="1329324" y="1328309"/>
                  </a:lnTo>
                  <a:lnTo>
                    <a:pt x="1326119" y="1301081"/>
                  </a:lnTo>
                  <a:cubicBezTo>
                    <a:pt x="1325715" y="1281501"/>
                    <a:pt x="1327174" y="1261658"/>
                    <a:pt x="1330478" y="1241565"/>
                  </a:cubicBezTo>
                  <a:lnTo>
                    <a:pt x="1347395" y="1181539"/>
                  </a:lnTo>
                  <a:lnTo>
                    <a:pt x="1289273" y="1135853"/>
                  </a:lnTo>
                  <a:cubicBezTo>
                    <a:pt x="1267353" y="1115865"/>
                    <a:pt x="1239532" y="1102166"/>
                    <a:pt x="1231511" y="1069976"/>
                  </a:cubicBezTo>
                  <a:cubicBezTo>
                    <a:pt x="1239320" y="1067494"/>
                    <a:pt x="1247129" y="1065013"/>
                    <a:pt x="1254367" y="1063295"/>
                  </a:cubicBezTo>
                  <a:cubicBezTo>
                    <a:pt x="1298749" y="1054885"/>
                    <a:pt x="1336262" y="1031811"/>
                    <a:pt x="1356051" y="994271"/>
                  </a:cubicBezTo>
                  <a:cubicBezTo>
                    <a:pt x="1370322" y="965687"/>
                    <a:pt x="1331068" y="948185"/>
                    <a:pt x="1316957" y="925715"/>
                  </a:cubicBezTo>
                  <a:cubicBezTo>
                    <a:pt x="1308757" y="912432"/>
                    <a:pt x="1302331" y="898173"/>
                    <a:pt x="1297765" y="883688"/>
                  </a:cubicBezTo>
                  <a:lnTo>
                    <a:pt x="1289903" y="841227"/>
                  </a:lnTo>
                  <a:lnTo>
                    <a:pt x="1324580" y="794932"/>
                  </a:lnTo>
                  <a:cubicBezTo>
                    <a:pt x="1324679" y="795281"/>
                    <a:pt x="1324779" y="795630"/>
                    <a:pt x="1324878" y="795979"/>
                  </a:cubicBezTo>
                  <a:cubicBezTo>
                    <a:pt x="1332719" y="845885"/>
                    <a:pt x="1363219" y="878252"/>
                    <a:pt x="1400007" y="911757"/>
                  </a:cubicBezTo>
                  <a:cubicBezTo>
                    <a:pt x="1463287" y="968677"/>
                    <a:pt x="1538922" y="978918"/>
                    <a:pt x="1615887" y="984205"/>
                  </a:cubicBezTo>
                  <a:cubicBezTo>
                    <a:pt x="1727740" y="991970"/>
                    <a:pt x="1808778" y="937475"/>
                    <a:pt x="1841277" y="840131"/>
                  </a:cubicBezTo>
                  <a:lnTo>
                    <a:pt x="1849521" y="806651"/>
                  </a:lnTo>
                  <a:lnTo>
                    <a:pt x="1816219" y="779132"/>
                  </a:lnTo>
                  <a:cubicBezTo>
                    <a:pt x="1870517" y="787671"/>
                    <a:pt x="1909170" y="758310"/>
                    <a:pt x="1946679" y="725712"/>
                  </a:cubicBezTo>
                  <a:cubicBezTo>
                    <a:pt x="1960578" y="713511"/>
                    <a:pt x="1957331" y="700368"/>
                    <a:pt x="1943038" y="690853"/>
                  </a:cubicBezTo>
                  <a:cubicBezTo>
                    <a:pt x="1877861" y="649173"/>
                    <a:pt x="1895351" y="590870"/>
                    <a:pt x="1907308" y="517710"/>
                  </a:cubicBezTo>
                  <a:cubicBezTo>
                    <a:pt x="1944124" y="598841"/>
                    <a:pt x="2015562" y="598796"/>
                    <a:pt x="2074059" y="622382"/>
                  </a:cubicBezTo>
                  <a:close/>
                  <a:moveTo>
                    <a:pt x="3226038" y="1170010"/>
                  </a:moveTo>
                  <a:cubicBezTo>
                    <a:pt x="3143951" y="1298519"/>
                    <a:pt x="3127909" y="1272622"/>
                    <a:pt x="3039800" y="1363835"/>
                  </a:cubicBezTo>
                  <a:lnTo>
                    <a:pt x="2986179" y="1265779"/>
                  </a:lnTo>
                  <a:cubicBezTo>
                    <a:pt x="3107979" y="1230457"/>
                    <a:pt x="3061153" y="1288599"/>
                    <a:pt x="3226038" y="1170010"/>
                  </a:cubicBezTo>
                  <a:close/>
                  <a:moveTo>
                    <a:pt x="2599109" y="557336"/>
                  </a:moveTo>
                  <a:cubicBezTo>
                    <a:pt x="2602801" y="558762"/>
                    <a:pt x="2605517" y="561094"/>
                    <a:pt x="2605711" y="567191"/>
                  </a:cubicBezTo>
                  <a:cubicBezTo>
                    <a:pt x="2491827" y="622316"/>
                    <a:pt x="2446932" y="726737"/>
                    <a:pt x="2491393" y="846915"/>
                  </a:cubicBezTo>
                  <a:cubicBezTo>
                    <a:pt x="2518107" y="919289"/>
                    <a:pt x="2549202" y="988992"/>
                    <a:pt x="2621619" y="1033715"/>
                  </a:cubicBezTo>
                  <a:cubicBezTo>
                    <a:pt x="2664117" y="1059598"/>
                    <a:pt x="2703754" y="1079766"/>
                    <a:pt x="2753852" y="1073258"/>
                  </a:cubicBezTo>
                  <a:cubicBezTo>
                    <a:pt x="2764519" y="1071728"/>
                    <a:pt x="2776139" y="1072102"/>
                    <a:pt x="2785478" y="1080287"/>
                  </a:cubicBezTo>
                  <a:cubicBezTo>
                    <a:pt x="2759022" y="1118785"/>
                    <a:pt x="2691786" y="1133875"/>
                    <a:pt x="2631577" y="1117339"/>
                  </a:cubicBezTo>
                  <a:cubicBezTo>
                    <a:pt x="2606046" y="1110115"/>
                    <a:pt x="2578213" y="1077367"/>
                    <a:pt x="2554794" y="1099098"/>
                  </a:cubicBezTo>
                  <a:cubicBezTo>
                    <a:pt x="2524333" y="1128645"/>
                    <a:pt x="2512738" y="1171133"/>
                    <a:pt x="2517147" y="1216089"/>
                  </a:cubicBezTo>
                  <a:cubicBezTo>
                    <a:pt x="2517533" y="1223518"/>
                    <a:pt x="2517348" y="1231709"/>
                    <a:pt x="2517162" y="1239901"/>
                  </a:cubicBezTo>
                  <a:cubicBezTo>
                    <a:pt x="2484016" y="1241255"/>
                    <a:pt x="2463047" y="1218408"/>
                    <a:pt x="2437701" y="1202993"/>
                  </a:cubicBezTo>
                  <a:cubicBezTo>
                    <a:pt x="2395012" y="1175777"/>
                    <a:pt x="2357080" y="1139035"/>
                    <a:pt x="2308110" y="1120205"/>
                  </a:cubicBezTo>
                  <a:cubicBezTo>
                    <a:pt x="2308110" y="1120205"/>
                    <a:pt x="2308489" y="1118109"/>
                    <a:pt x="2309631" y="1116584"/>
                  </a:cubicBezTo>
                  <a:cubicBezTo>
                    <a:pt x="2310773" y="1115060"/>
                    <a:pt x="2312107" y="1114869"/>
                    <a:pt x="2313249" y="1113344"/>
                  </a:cubicBezTo>
                  <a:cubicBezTo>
                    <a:pt x="2479493" y="1010562"/>
                    <a:pt x="2486992" y="816247"/>
                    <a:pt x="2341752" y="686035"/>
                  </a:cubicBezTo>
                  <a:cubicBezTo>
                    <a:pt x="2289335" y="638443"/>
                    <a:pt x="2236909" y="576562"/>
                    <a:pt x="2212861" y="503806"/>
                  </a:cubicBezTo>
                  <a:cubicBezTo>
                    <a:pt x="2201220" y="470095"/>
                    <a:pt x="2186738" y="464008"/>
                    <a:pt x="2154928" y="469932"/>
                  </a:cubicBezTo>
                  <a:cubicBezTo>
                    <a:pt x="2053785" y="490569"/>
                    <a:pt x="1960048" y="472720"/>
                    <a:pt x="1875809" y="412002"/>
                  </a:cubicBezTo>
                  <a:cubicBezTo>
                    <a:pt x="1847032" y="391636"/>
                    <a:pt x="1826060" y="364027"/>
                    <a:pt x="1806230" y="334892"/>
                  </a:cubicBezTo>
                  <a:cubicBezTo>
                    <a:pt x="1735790" y="408278"/>
                    <a:pt x="1647782" y="411380"/>
                    <a:pt x="1556710" y="393148"/>
                  </a:cubicBezTo>
                  <a:cubicBezTo>
                    <a:pt x="1525846" y="386690"/>
                    <a:pt x="1515356" y="365742"/>
                    <a:pt x="1495496" y="288983"/>
                  </a:cubicBezTo>
                  <a:cubicBezTo>
                    <a:pt x="1567525" y="321514"/>
                    <a:pt x="1638403" y="341282"/>
                    <a:pt x="1715354" y="322756"/>
                  </a:cubicBezTo>
                  <a:cubicBezTo>
                    <a:pt x="1787733" y="305567"/>
                    <a:pt x="1792301" y="299468"/>
                    <a:pt x="1782541" y="226703"/>
                  </a:cubicBezTo>
                  <a:cubicBezTo>
                    <a:pt x="1780242" y="205939"/>
                    <a:pt x="1780039" y="185557"/>
                    <a:pt x="1783266" y="165361"/>
                  </a:cubicBezTo>
                  <a:cubicBezTo>
                    <a:pt x="1800788" y="159445"/>
                    <a:pt x="1800988" y="175066"/>
                    <a:pt x="1806899" y="183063"/>
                  </a:cubicBezTo>
                  <a:cubicBezTo>
                    <a:pt x="1881859" y="335608"/>
                    <a:pt x="1976382" y="392128"/>
                    <a:pt x="2134301" y="383077"/>
                  </a:cubicBezTo>
                  <a:cubicBezTo>
                    <a:pt x="2170685" y="380579"/>
                    <a:pt x="2202483" y="355603"/>
                    <a:pt x="2240589" y="365104"/>
                  </a:cubicBezTo>
                  <a:cubicBezTo>
                    <a:pt x="2255839" y="381288"/>
                    <a:pt x="2280219" y="375748"/>
                    <a:pt x="2297370" y="386215"/>
                  </a:cubicBezTo>
                  <a:cubicBezTo>
                    <a:pt x="2290533" y="419176"/>
                    <a:pt x="2277408" y="450998"/>
                    <a:pt x="2302004" y="484891"/>
                  </a:cubicBezTo>
                  <a:cubicBezTo>
                    <a:pt x="2340707" y="536493"/>
                    <a:pt x="2381503" y="583712"/>
                    <a:pt x="2441717" y="609774"/>
                  </a:cubicBezTo>
                  <a:cubicBezTo>
                    <a:pt x="2462677" y="618333"/>
                    <a:pt x="2477909" y="605941"/>
                    <a:pt x="2494096" y="595453"/>
                  </a:cubicBezTo>
                  <a:cubicBezTo>
                    <a:pt x="2522850" y="577719"/>
                    <a:pt x="2547978" y="548939"/>
                    <a:pt x="2586652" y="552914"/>
                  </a:cubicBezTo>
                  <a:cubicBezTo>
                    <a:pt x="2590750" y="555389"/>
                    <a:pt x="2595417" y="555910"/>
                    <a:pt x="2599109" y="55733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30" name="Group 24">
              <a:extLst>
                <a:ext uri="{FF2B5EF4-FFF2-40B4-BE49-F238E27FC236}">
                  <a16:creationId xmlns:a16="http://schemas.microsoft.com/office/drawing/2014/main" id="{C34DD460-BC17-48B6-9784-EBF6162808C0}"/>
                </a:ext>
              </a:extLst>
            </p:cNvPr>
            <p:cNvGrpSpPr/>
            <p:nvPr/>
          </p:nvGrpSpPr>
          <p:grpSpPr>
            <a:xfrm>
              <a:off x="5117699" y="3424687"/>
              <a:ext cx="1982312" cy="2237535"/>
              <a:chOff x="5118251" y="3418879"/>
              <a:chExt cx="1982312" cy="2198059"/>
            </a:xfrm>
          </p:grpSpPr>
          <p:sp>
            <p:nvSpPr>
              <p:cNvPr id="131" name="Freeform: Shape 25">
                <a:extLst>
                  <a:ext uri="{FF2B5EF4-FFF2-40B4-BE49-F238E27FC236}">
                    <a16:creationId xmlns:a16="http://schemas.microsoft.com/office/drawing/2014/main" id="{80081D5A-A2B7-444B-AD92-C6E457E01F66}"/>
                  </a:ext>
                </a:extLst>
              </p:cNvPr>
              <p:cNvSpPr/>
              <p:nvPr/>
            </p:nvSpPr>
            <p:spPr>
              <a:xfrm>
                <a:off x="5118251" y="3418879"/>
                <a:ext cx="1982312" cy="2198059"/>
              </a:xfrm>
              <a:custGeom>
                <a:avLst/>
                <a:gdLst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51343 w 1962289"/>
                  <a:gd name="connsiteY5" fmla="*/ 28366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88052 w 1962289"/>
                  <a:gd name="connsiteY5" fmla="*/ 256966 h 2175872"/>
                  <a:gd name="connsiteX6" fmla="*/ 1962289 w 1962289"/>
                  <a:gd name="connsiteY6" fmla="*/ 0 h 2175872"/>
                  <a:gd name="connsiteX0" fmla="*/ 1965626 w 1965626"/>
                  <a:gd name="connsiteY0" fmla="*/ 0 h 2119139"/>
                  <a:gd name="connsiteX1" fmla="*/ 1942265 w 1965626"/>
                  <a:gd name="connsiteY1" fmla="*/ 1832137 h 2119139"/>
                  <a:gd name="connsiteX2" fmla="*/ 1228099 w 1965626"/>
                  <a:gd name="connsiteY2" fmla="*/ 2119139 h 2119139"/>
                  <a:gd name="connsiteX3" fmla="*/ 20023 w 1965626"/>
                  <a:gd name="connsiteY3" fmla="*/ 2082429 h 2119139"/>
                  <a:gd name="connsiteX4" fmla="*/ 0 w 1965626"/>
                  <a:gd name="connsiteY4" fmla="*/ 196896 h 2119139"/>
                  <a:gd name="connsiteX5" fmla="*/ 1188052 w 1965626"/>
                  <a:gd name="connsiteY5" fmla="*/ 200233 h 2119139"/>
                  <a:gd name="connsiteX6" fmla="*/ 1965626 w 1965626"/>
                  <a:gd name="connsiteY6" fmla="*/ 0 h 2119139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55614 w 1955614"/>
                  <a:gd name="connsiteY0" fmla="*/ 0 h 2109128"/>
                  <a:gd name="connsiteX1" fmla="*/ 1942265 w 1955614"/>
                  <a:gd name="connsiteY1" fmla="*/ 1822126 h 2109128"/>
                  <a:gd name="connsiteX2" fmla="*/ 1228099 w 1955614"/>
                  <a:gd name="connsiteY2" fmla="*/ 2109128 h 2109128"/>
                  <a:gd name="connsiteX3" fmla="*/ 20023 w 1955614"/>
                  <a:gd name="connsiteY3" fmla="*/ 2072418 h 2109128"/>
                  <a:gd name="connsiteX4" fmla="*/ 0 w 1955614"/>
                  <a:gd name="connsiteY4" fmla="*/ 186885 h 2109128"/>
                  <a:gd name="connsiteX5" fmla="*/ 1188052 w 1955614"/>
                  <a:gd name="connsiteY5" fmla="*/ 190222 h 2109128"/>
                  <a:gd name="connsiteX6" fmla="*/ 1955614 w 1955614"/>
                  <a:gd name="connsiteY6" fmla="*/ 0 h 2109128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30034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5842"/>
                  <a:gd name="connsiteX1" fmla="*/ 1952276 w 1982312"/>
                  <a:gd name="connsiteY1" fmla="*/ 1868847 h 2195842"/>
                  <a:gd name="connsiteX2" fmla="*/ 921073 w 1982312"/>
                  <a:gd name="connsiteY2" fmla="*/ 2192558 h 2195842"/>
                  <a:gd name="connsiteX3" fmla="*/ 16685 w 1982312"/>
                  <a:gd name="connsiteY3" fmla="*/ 2119139 h 2195842"/>
                  <a:gd name="connsiteX4" fmla="*/ 0 w 1982312"/>
                  <a:gd name="connsiteY4" fmla="*/ 233606 h 2195842"/>
                  <a:gd name="connsiteX5" fmla="*/ 917736 w 1982312"/>
                  <a:gd name="connsiteY5" fmla="*/ 263640 h 2195842"/>
                  <a:gd name="connsiteX6" fmla="*/ 1982312 w 1982312"/>
                  <a:gd name="connsiteY6" fmla="*/ 0 h 2195842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16685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2900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2312" h="2198059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Freeform: Shape 26">
                <a:extLst>
                  <a:ext uri="{FF2B5EF4-FFF2-40B4-BE49-F238E27FC236}">
                    <a16:creationId xmlns:a16="http://schemas.microsoft.com/office/drawing/2014/main" id="{21DAE3C5-1247-4A44-8F3A-4278F40FA043}"/>
                  </a:ext>
                </a:extLst>
              </p:cNvPr>
              <p:cNvSpPr/>
              <p:nvPr/>
            </p:nvSpPr>
            <p:spPr>
              <a:xfrm>
                <a:off x="5203395" y="3503176"/>
                <a:ext cx="1890999" cy="2028825"/>
              </a:xfrm>
              <a:custGeom>
                <a:avLst/>
                <a:gdLst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51343 w 1962289"/>
                  <a:gd name="connsiteY5" fmla="*/ 28366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88052 w 1962289"/>
                  <a:gd name="connsiteY5" fmla="*/ 256966 h 2175872"/>
                  <a:gd name="connsiteX6" fmla="*/ 1962289 w 1962289"/>
                  <a:gd name="connsiteY6" fmla="*/ 0 h 2175872"/>
                  <a:gd name="connsiteX0" fmla="*/ 1965626 w 1965626"/>
                  <a:gd name="connsiteY0" fmla="*/ 0 h 2119139"/>
                  <a:gd name="connsiteX1" fmla="*/ 1942265 w 1965626"/>
                  <a:gd name="connsiteY1" fmla="*/ 1832137 h 2119139"/>
                  <a:gd name="connsiteX2" fmla="*/ 1228099 w 1965626"/>
                  <a:gd name="connsiteY2" fmla="*/ 2119139 h 2119139"/>
                  <a:gd name="connsiteX3" fmla="*/ 20023 w 1965626"/>
                  <a:gd name="connsiteY3" fmla="*/ 2082429 h 2119139"/>
                  <a:gd name="connsiteX4" fmla="*/ 0 w 1965626"/>
                  <a:gd name="connsiteY4" fmla="*/ 196896 h 2119139"/>
                  <a:gd name="connsiteX5" fmla="*/ 1188052 w 1965626"/>
                  <a:gd name="connsiteY5" fmla="*/ 200233 h 2119139"/>
                  <a:gd name="connsiteX6" fmla="*/ 1965626 w 1965626"/>
                  <a:gd name="connsiteY6" fmla="*/ 0 h 2119139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55614 w 1955614"/>
                  <a:gd name="connsiteY0" fmla="*/ 0 h 2109128"/>
                  <a:gd name="connsiteX1" fmla="*/ 1942265 w 1955614"/>
                  <a:gd name="connsiteY1" fmla="*/ 1822126 h 2109128"/>
                  <a:gd name="connsiteX2" fmla="*/ 1228099 w 1955614"/>
                  <a:gd name="connsiteY2" fmla="*/ 2109128 h 2109128"/>
                  <a:gd name="connsiteX3" fmla="*/ 20023 w 1955614"/>
                  <a:gd name="connsiteY3" fmla="*/ 2072418 h 2109128"/>
                  <a:gd name="connsiteX4" fmla="*/ 0 w 1955614"/>
                  <a:gd name="connsiteY4" fmla="*/ 186885 h 2109128"/>
                  <a:gd name="connsiteX5" fmla="*/ 1188052 w 1955614"/>
                  <a:gd name="connsiteY5" fmla="*/ 190222 h 2109128"/>
                  <a:gd name="connsiteX6" fmla="*/ 1955614 w 1955614"/>
                  <a:gd name="connsiteY6" fmla="*/ 0 h 2109128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30034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5842"/>
                  <a:gd name="connsiteX1" fmla="*/ 1952276 w 1982312"/>
                  <a:gd name="connsiteY1" fmla="*/ 1868847 h 2195842"/>
                  <a:gd name="connsiteX2" fmla="*/ 921073 w 1982312"/>
                  <a:gd name="connsiteY2" fmla="*/ 2192558 h 2195842"/>
                  <a:gd name="connsiteX3" fmla="*/ 16685 w 1982312"/>
                  <a:gd name="connsiteY3" fmla="*/ 2119139 h 2195842"/>
                  <a:gd name="connsiteX4" fmla="*/ 0 w 1982312"/>
                  <a:gd name="connsiteY4" fmla="*/ 233606 h 2195842"/>
                  <a:gd name="connsiteX5" fmla="*/ 917736 w 1982312"/>
                  <a:gd name="connsiteY5" fmla="*/ 263640 h 2195842"/>
                  <a:gd name="connsiteX6" fmla="*/ 1982312 w 1982312"/>
                  <a:gd name="connsiteY6" fmla="*/ 0 h 2195842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16685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2900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2312" h="2198059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Freeform: Shape 27">
                <a:extLst>
                  <a:ext uri="{FF2B5EF4-FFF2-40B4-BE49-F238E27FC236}">
                    <a16:creationId xmlns:a16="http://schemas.microsoft.com/office/drawing/2014/main" id="{73CD95DC-EC64-4FDD-8F48-F1541D067E08}"/>
                  </a:ext>
                </a:extLst>
              </p:cNvPr>
              <p:cNvSpPr/>
              <p:nvPr/>
            </p:nvSpPr>
            <p:spPr>
              <a:xfrm>
                <a:off x="5204661" y="3505277"/>
                <a:ext cx="1890999" cy="1951507"/>
              </a:xfrm>
              <a:custGeom>
                <a:avLst/>
                <a:gdLst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51343 w 1962289"/>
                  <a:gd name="connsiteY5" fmla="*/ 28366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88052 w 1962289"/>
                  <a:gd name="connsiteY5" fmla="*/ 256966 h 2175872"/>
                  <a:gd name="connsiteX6" fmla="*/ 1962289 w 1962289"/>
                  <a:gd name="connsiteY6" fmla="*/ 0 h 2175872"/>
                  <a:gd name="connsiteX0" fmla="*/ 1965626 w 1965626"/>
                  <a:gd name="connsiteY0" fmla="*/ 0 h 2119139"/>
                  <a:gd name="connsiteX1" fmla="*/ 1942265 w 1965626"/>
                  <a:gd name="connsiteY1" fmla="*/ 1832137 h 2119139"/>
                  <a:gd name="connsiteX2" fmla="*/ 1228099 w 1965626"/>
                  <a:gd name="connsiteY2" fmla="*/ 2119139 h 2119139"/>
                  <a:gd name="connsiteX3" fmla="*/ 20023 w 1965626"/>
                  <a:gd name="connsiteY3" fmla="*/ 2082429 h 2119139"/>
                  <a:gd name="connsiteX4" fmla="*/ 0 w 1965626"/>
                  <a:gd name="connsiteY4" fmla="*/ 196896 h 2119139"/>
                  <a:gd name="connsiteX5" fmla="*/ 1188052 w 1965626"/>
                  <a:gd name="connsiteY5" fmla="*/ 200233 h 2119139"/>
                  <a:gd name="connsiteX6" fmla="*/ 1965626 w 1965626"/>
                  <a:gd name="connsiteY6" fmla="*/ 0 h 2119139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55614 w 1955614"/>
                  <a:gd name="connsiteY0" fmla="*/ 0 h 2109128"/>
                  <a:gd name="connsiteX1" fmla="*/ 1942265 w 1955614"/>
                  <a:gd name="connsiteY1" fmla="*/ 1822126 h 2109128"/>
                  <a:gd name="connsiteX2" fmla="*/ 1228099 w 1955614"/>
                  <a:gd name="connsiteY2" fmla="*/ 2109128 h 2109128"/>
                  <a:gd name="connsiteX3" fmla="*/ 20023 w 1955614"/>
                  <a:gd name="connsiteY3" fmla="*/ 2072418 h 2109128"/>
                  <a:gd name="connsiteX4" fmla="*/ 0 w 1955614"/>
                  <a:gd name="connsiteY4" fmla="*/ 186885 h 2109128"/>
                  <a:gd name="connsiteX5" fmla="*/ 1188052 w 1955614"/>
                  <a:gd name="connsiteY5" fmla="*/ 190222 h 2109128"/>
                  <a:gd name="connsiteX6" fmla="*/ 1955614 w 1955614"/>
                  <a:gd name="connsiteY6" fmla="*/ 0 h 2109128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30034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5842"/>
                  <a:gd name="connsiteX1" fmla="*/ 1952276 w 1982312"/>
                  <a:gd name="connsiteY1" fmla="*/ 1868847 h 2195842"/>
                  <a:gd name="connsiteX2" fmla="*/ 921073 w 1982312"/>
                  <a:gd name="connsiteY2" fmla="*/ 2192558 h 2195842"/>
                  <a:gd name="connsiteX3" fmla="*/ 16685 w 1982312"/>
                  <a:gd name="connsiteY3" fmla="*/ 2119139 h 2195842"/>
                  <a:gd name="connsiteX4" fmla="*/ 0 w 1982312"/>
                  <a:gd name="connsiteY4" fmla="*/ 233606 h 2195842"/>
                  <a:gd name="connsiteX5" fmla="*/ 917736 w 1982312"/>
                  <a:gd name="connsiteY5" fmla="*/ 263640 h 2195842"/>
                  <a:gd name="connsiteX6" fmla="*/ 1982312 w 1982312"/>
                  <a:gd name="connsiteY6" fmla="*/ 0 h 2195842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16685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2900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2312" h="2198059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4" name="圖片 3">
            <a:extLst>
              <a:ext uri="{FF2B5EF4-FFF2-40B4-BE49-F238E27FC236}">
                <a16:creationId xmlns:a16="http://schemas.microsoft.com/office/drawing/2014/main" id="{E92750E5-A606-479C-9D9F-6751574D3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835" y="2670531"/>
            <a:ext cx="1451072" cy="2453458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EBD9EC5E-26A4-4678-AC95-FC1FCF26B128}"/>
              </a:ext>
            </a:extLst>
          </p:cNvPr>
          <p:cNvSpPr/>
          <p:nvPr/>
        </p:nvSpPr>
        <p:spPr>
          <a:xfrm>
            <a:off x="1886784" y="1411336"/>
            <a:ext cx="58420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 smtClean="0">
                <a:solidFill>
                  <a:srgbClr val="FF000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施用         運輸</a:t>
            </a:r>
            <a:endParaRPr lang="zh-TW" altLang="en-US" sz="3600" dirty="0">
              <a:solidFill>
                <a:srgbClr val="FF0000"/>
              </a:solidFill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  <a:p>
            <a:r>
              <a:rPr lang="zh-TW" altLang="en-US" sz="3600" dirty="0" smtClean="0">
                <a:solidFill>
                  <a:srgbClr val="FF000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轉讓         引誘</a:t>
            </a:r>
            <a:r>
              <a:rPr lang="zh-TW" altLang="en-US" sz="3600" dirty="0">
                <a:solidFill>
                  <a:srgbClr val="FF000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他人施用</a:t>
            </a:r>
            <a:endParaRPr lang="zh-TW" altLang="en-US" sz="3600" dirty="0">
              <a:solidFill>
                <a:srgbClr val="FF0000"/>
              </a:solidFill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  <a:p>
            <a:r>
              <a:rPr lang="zh-TW" altLang="en-US" sz="3600" dirty="0">
                <a:solidFill>
                  <a:srgbClr val="FF000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販賣</a:t>
            </a:r>
          </a:p>
          <a:p>
            <a:r>
              <a:rPr lang="zh-TW" altLang="en-US" sz="3600" dirty="0">
                <a:solidFill>
                  <a:srgbClr val="FF000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製造</a:t>
            </a:r>
          </a:p>
          <a:p>
            <a:r>
              <a:rPr lang="zh-TW" altLang="en-US" sz="3600" dirty="0" smtClean="0">
                <a:solidFill>
                  <a:srgbClr val="FF000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      都</a:t>
            </a:r>
            <a:r>
              <a:rPr lang="zh-TW" altLang="en-US" sz="3600" dirty="0">
                <a:solidFill>
                  <a:srgbClr val="FF000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是有罪的！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4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Group 2">
            <a:extLst>
              <a:ext uri="{FF2B5EF4-FFF2-40B4-BE49-F238E27FC236}">
                <a16:creationId xmlns:a16="http://schemas.microsoft.com/office/drawing/2014/main" id="{5F8036DC-9CEE-4385-9F91-0D9C20FC5CCE}"/>
              </a:ext>
            </a:extLst>
          </p:cNvPr>
          <p:cNvGrpSpPr/>
          <p:nvPr/>
        </p:nvGrpSpPr>
        <p:grpSpPr>
          <a:xfrm flipH="1">
            <a:off x="40978" y="3485065"/>
            <a:ext cx="1158732" cy="1559837"/>
            <a:chOff x="4319603" y="1262897"/>
            <a:chExt cx="3719773" cy="5366298"/>
          </a:xfrm>
        </p:grpSpPr>
        <p:sp>
          <p:nvSpPr>
            <p:cNvPr id="256" name="Graphic 193">
              <a:extLst>
                <a:ext uri="{FF2B5EF4-FFF2-40B4-BE49-F238E27FC236}">
                  <a16:creationId xmlns:a16="http://schemas.microsoft.com/office/drawing/2014/main" id="{5DE4A965-3138-45E3-A9F7-9CE18B844414}"/>
                </a:ext>
              </a:extLst>
            </p:cNvPr>
            <p:cNvSpPr/>
            <p:nvPr/>
          </p:nvSpPr>
          <p:spPr>
            <a:xfrm>
              <a:off x="4537623" y="1262897"/>
              <a:ext cx="2619375" cy="4733925"/>
            </a:xfrm>
            <a:custGeom>
              <a:avLst/>
              <a:gdLst>
                <a:gd name="connsiteX0" fmla="*/ 2621596 w 2619375"/>
                <a:gd name="connsiteY0" fmla="*/ 2055495 h 4733925"/>
                <a:gd name="connsiteX1" fmla="*/ 2511106 w 2619375"/>
                <a:gd name="connsiteY1" fmla="*/ 1603058 h 4733925"/>
                <a:gd name="connsiteX2" fmla="*/ 2323463 w 2619375"/>
                <a:gd name="connsiteY2" fmla="*/ 1383983 h 4733925"/>
                <a:gd name="connsiteX3" fmla="*/ 2051048 w 2619375"/>
                <a:gd name="connsiteY3" fmla="*/ 1182053 h 4733925"/>
                <a:gd name="connsiteX4" fmla="*/ 2046286 w 2619375"/>
                <a:gd name="connsiteY4" fmla="*/ 1104900 h 4733925"/>
                <a:gd name="connsiteX5" fmla="*/ 2103436 w 2619375"/>
                <a:gd name="connsiteY5" fmla="*/ 952500 h 4733925"/>
                <a:gd name="connsiteX6" fmla="*/ 2105341 w 2619375"/>
                <a:gd name="connsiteY6" fmla="*/ 926783 h 4733925"/>
                <a:gd name="connsiteX7" fmla="*/ 2172969 w 2619375"/>
                <a:gd name="connsiteY7" fmla="*/ 834390 h 4733925"/>
                <a:gd name="connsiteX8" fmla="*/ 2193923 w 2619375"/>
                <a:gd name="connsiteY8" fmla="*/ 329565 h 4733925"/>
                <a:gd name="connsiteX9" fmla="*/ 2011996 w 2619375"/>
                <a:gd name="connsiteY9" fmla="*/ 67628 h 4733925"/>
                <a:gd name="connsiteX10" fmla="*/ 1313813 w 2619375"/>
                <a:gd name="connsiteY10" fmla="*/ 0 h 4733925"/>
                <a:gd name="connsiteX11" fmla="*/ 1313813 w 2619375"/>
                <a:gd name="connsiteY11" fmla="*/ 0 h 4733925"/>
                <a:gd name="connsiteX12" fmla="*/ 1310956 w 2619375"/>
                <a:gd name="connsiteY12" fmla="*/ 0 h 4733925"/>
                <a:gd name="connsiteX13" fmla="*/ 1308098 w 2619375"/>
                <a:gd name="connsiteY13" fmla="*/ 0 h 4733925"/>
                <a:gd name="connsiteX14" fmla="*/ 1308098 w 2619375"/>
                <a:gd name="connsiteY14" fmla="*/ 0 h 4733925"/>
                <a:gd name="connsiteX15" fmla="*/ 609916 w 2619375"/>
                <a:gd name="connsiteY15" fmla="*/ 67628 h 4733925"/>
                <a:gd name="connsiteX16" fmla="*/ 427988 w 2619375"/>
                <a:gd name="connsiteY16" fmla="*/ 330518 h 4733925"/>
                <a:gd name="connsiteX17" fmla="*/ 448943 w 2619375"/>
                <a:gd name="connsiteY17" fmla="*/ 835343 h 4733925"/>
                <a:gd name="connsiteX18" fmla="*/ 516571 w 2619375"/>
                <a:gd name="connsiteY18" fmla="*/ 927735 h 4733925"/>
                <a:gd name="connsiteX19" fmla="*/ 518476 w 2619375"/>
                <a:gd name="connsiteY19" fmla="*/ 953453 h 4733925"/>
                <a:gd name="connsiteX20" fmla="*/ 575626 w 2619375"/>
                <a:gd name="connsiteY20" fmla="*/ 1105853 h 4733925"/>
                <a:gd name="connsiteX21" fmla="*/ 570863 w 2619375"/>
                <a:gd name="connsiteY21" fmla="*/ 1183005 h 4733925"/>
                <a:gd name="connsiteX22" fmla="*/ 298448 w 2619375"/>
                <a:gd name="connsiteY22" fmla="*/ 1384935 h 4733925"/>
                <a:gd name="connsiteX23" fmla="*/ 110806 w 2619375"/>
                <a:gd name="connsiteY23" fmla="*/ 1604010 h 4733925"/>
                <a:gd name="connsiteX24" fmla="*/ 316 w 2619375"/>
                <a:gd name="connsiteY24" fmla="*/ 2056448 h 4733925"/>
                <a:gd name="connsiteX25" fmla="*/ 26986 w 2619375"/>
                <a:gd name="connsiteY25" fmla="*/ 4124325 h 4733925"/>
                <a:gd name="connsiteX26" fmla="*/ 217486 w 2619375"/>
                <a:gd name="connsiteY26" fmla="*/ 4464368 h 4733925"/>
                <a:gd name="connsiteX27" fmla="*/ 476566 w 2619375"/>
                <a:gd name="connsiteY27" fmla="*/ 4601528 h 4733925"/>
                <a:gd name="connsiteX28" fmla="*/ 917573 w 2619375"/>
                <a:gd name="connsiteY28" fmla="*/ 4708208 h 4733925"/>
                <a:gd name="connsiteX29" fmla="*/ 1214753 w 2619375"/>
                <a:gd name="connsiteY29" fmla="*/ 4734878 h 4733925"/>
                <a:gd name="connsiteX30" fmla="*/ 1310956 w 2619375"/>
                <a:gd name="connsiteY30" fmla="*/ 4733925 h 4733925"/>
                <a:gd name="connsiteX31" fmla="*/ 1407158 w 2619375"/>
                <a:gd name="connsiteY31" fmla="*/ 4734878 h 4733925"/>
                <a:gd name="connsiteX32" fmla="*/ 1704338 w 2619375"/>
                <a:gd name="connsiteY32" fmla="*/ 4708208 h 4733925"/>
                <a:gd name="connsiteX33" fmla="*/ 2145346 w 2619375"/>
                <a:gd name="connsiteY33" fmla="*/ 4601528 h 4733925"/>
                <a:gd name="connsiteX34" fmla="*/ 2404426 w 2619375"/>
                <a:gd name="connsiteY34" fmla="*/ 4464368 h 4733925"/>
                <a:gd name="connsiteX35" fmla="*/ 2594926 w 2619375"/>
                <a:gd name="connsiteY35" fmla="*/ 4124325 h 4733925"/>
                <a:gd name="connsiteX36" fmla="*/ 2621596 w 2619375"/>
                <a:gd name="connsiteY36" fmla="*/ 2055495 h 473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619375" h="4733925">
                  <a:moveTo>
                    <a:pt x="2621596" y="2055495"/>
                  </a:moveTo>
                  <a:cubicBezTo>
                    <a:pt x="2617786" y="1898333"/>
                    <a:pt x="2588259" y="1744028"/>
                    <a:pt x="2511106" y="1603058"/>
                  </a:cubicBezTo>
                  <a:cubicBezTo>
                    <a:pt x="2463481" y="1516380"/>
                    <a:pt x="2396806" y="1447800"/>
                    <a:pt x="2323463" y="1383983"/>
                  </a:cubicBezTo>
                  <a:cubicBezTo>
                    <a:pt x="2309176" y="1371600"/>
                    <a:pt x="2113913" y="1228725"/>
                    <a:pt x="2051048" y="1182053"/>
                  </a:cubicBezTo>
                  <a:cubicBezTo>
                    <a:pt x="2020568" y="1159193"/>
                    <a:pt x="2013901" y="1135380"/>
                    <a:pt x="2046286" y="1104900"/>
                  </a:cubicBezTo>
                  <a:cubicBezTo>
                    <a:pt x="2090101" y="1064895"/>
                    <a:pt x="2117723" y="1016318"/>
                    <a:pt x="2103436" y="952500"/>
                  </a:cubicBezTo>
                  <a:cubicBezTo>
                    <a:pt x="2101531" y="942975"/>
                    <a:pt x="2095816" y="931545"/>
                    <a:pt x="2105341" y="926783"/>
                  </a:cubicBezTo>
                  <a:cubicBezTo>
                    <a:pt x="2119628" y="919163"/>
                    <a:pt x="2152966" y="899160"/>
                    <a:pt x="2172969" y="834390"/>
                  </a:cubicBezTo>
                  <a:cubicBezTo>
                    <a:pt x="2174873" y="826770"/>
                    <a:pt x="2192019" y="468630"/>
                    <a:pt x="2193923" y="329565"/>
                  </a:cubicBezTo>
                  <a:cubicBezTo>
                    <a:pt x="2196781" y="189548"/>
                    <a:pt x="2143441" y="115253"/>
                    <a:pt x="2011996" y="67628"/>
                  </a:cubicBezTo>
                  <a:cubicBezTo>
                    <a:pt x="1991041" y="60008"/>
                    <a:pt x="1775776" y="0"/>
                    <a:pt x="1313813" y="0"/>
                  </a:cubicBezTo>
                  <a:lnTo>
                    <a:pt x="1313813" y="0"/>
                  </a:lnTo>
                  <a:cubicBezTo>
                    <a:pt x="1312861" y="0"/>
                    <a:pt x="1311908" y="0"/>
                    <a:pt x="1310956" y="0"/>
                  </a:cubicBezTo>
                  <a:cubicBezTo>
                    <a:pt x="1310003" y="0"/>
                    <a:pt x="1309051" y="0"/>
                    <a:pt x="1308098" y="0"/>
                  </a:cubicBezTo>
                  <a:lnTo>
                    <a:pt x="1308098" y="0"/>
                  </a:lnTo>
                  <a:cubicBezTo>
                    <a:pt x="846136" y="953"/>
                    <a:pt x="630871" y="60008"/>
                    <a:pt x="609916" y="67628"/>
                  </a:cubicBezTo>
                  <a:cubicBezTo>
                    <a:pt x="479423" y="116205"/>
                    <a:pt x="426083" y="190500"/>
                    <a:pt x="427988" y="330518"/>
                  </a:cubicBezTo>
                  <a:cubicBezTo>
                    <a:pt x="430846" y="469583"/>
                    <a:pt x="447038" y="827723"/>
                    <a:pt x="448943" y="835343"/>
                  </a:cubicBezTo>
                  <a:cubicBezTo>
                    <a:pt x="468946" y="899160"/>
                    <a:pt x="502283" y="920115"/>
                    <a:pt x="516571" y="927735"/>
                  </a:cubicBezTo>
                  <a:cubicBezTo>
                    <a:pt x="526096" y="932498"/>
                    <a:pt x="520381" y="943928"/>
                    <a:pt x="518476" y="953453"/>
                  </a:cubicBezTo>
                  <a:cubicBezTo>
                    <a:pt x="504188" y="1016318"/>
                    <a:pt x="532763" y="1064895"/>
                    <a:pt x="575626" y="1105853"/>
                  </a:cubicBezTo>
                  <a:cubicBezTo>
                    <a:pt x="608011" y="1136333"/>
                    <a:pt x="601343" y="1160145"/>
                    <a:pt x="570863" y="1183005"/>
                  </a:cubicBezTo>
                  <a:cubicBezTo>
                    <a:pt x="507998" y="1230630"/>
                    <a:pt x="312736" y="1372553"/>
                    <a:pt x="298448" y="1384935"/>
                  </a:cubicBezTo>
                  <a:cubicBezTo>
                    <a:pt x="225106" y="1447800"/>
                    <a:pt x="157478" y="1517333"/>
                    <a:pt x="110806" y="1604010"/>
                  </a:cubicBezTo>
                  <a:cubicBezTo>
                    <a:pt x="33653" y="1744980"/>
                    <a:pt x="4126" y="1898333"/>
                    <a:pt x="316" y="2056448"/>
                  </a:cubicBezTo>
                  <a:cubicBezTo>
                    <a:pt x="-2542" y="2223135"/>
                    <a:pt x="14603" y="4053840"/>
                    <a:pt x="26986" y="4124325"/>
                  </a:cubicBezTo>
                  <a:cubicBezTo>
                    <a:pt x="50798" y="4260533"/>
                    <a:pt x="110806" y="4374833"/>
                    <a:pt x="217486" y="4464368"/>
                  </a:cubicBezTo>
                  <a:cubicBezTo>
                    <a:pt x="294638" y="4528185"/>
                    <a:pt x="385126" y="4566285"/>
                    <a:pt x="476566" y="4601528"/>
                  </a:cubicBezTo>
                  <a:cubicBezTo>
                    <a:pt x="618488" y="4657725"/>
                    <a:pt x="764221" y="4693920"/>
                    <a:pt x="917573" y="4708208"/>
                  </a:cubicBezTo>
                  <a:cubicBezTo>
                    <a:pt x="1016633" y="4716780"/>
                    <a:pt x="1115693" y="4725353"/>
                    <a:pt x="1214753" y="4734878"/>
                  </a:cubicBezTo>
                  <a:cubicBezTo>
                    <a:pt x="1227136" y="4735830"/>
                    <a:pt x="1266188" y="4734878"/>
                    <a:pt x="1310956" y="4733925"/>
                  </a:cubicBezTo>
                  <a:cubicBezTo>
                    <a:pt x="1355723" y="4735830"/>
                    <a:pt x="1394776" y="4736783"/>
                    <a:pt x="1407158" y="4734878"/>
                  </a:cubicBezTo>
                  <a:cubicBezTo>
                    <a:pt x="1506218" y="4725353"/>
                    <a:pt x="1605278" y="4717733"/>
                    <a:pt x="1704338" y="4708208"/>
                  </a:cubicBezTo>
                  <a:cubicBezTo>
                    <a:pt x="1856738" y="4694873"/>
                    <a:pt x="2003423" y="4657725"/>
                    <a:pt x="2145346" y="4601528"/>
                  </a:cubicBezTo>
                  <a:cubicBezTo>
                    <a:pt x="2236786" y="4565333"/>
                    <a:pt x="2327273" y="4528185"/>
                    <a:pt x="2404426" y="4464368"/>
                  </a:cubicBezTo>
                  <a:cubicBezTo>
                    <a:pt x="2511106" y="4374833"/>
                    <a:pt x="2571113" y="4260533"/>
                    <a:pt x="2594926" y="4124325"/>
                  </a:cubicBezTo>
                  <a:cubicBezTo>
                    <a:pt x="2608261" y="4053840"/>
                    <a:pt x="2625406" y="2223135"/>
                    <a:pt x="2621596" y="2055495"/>
                  </a:cubicBezTo>
                  <a:close/>
                </a:path>
              </a:pathLst>
            </a:custGeom>
            <a:solidFill>
              <a:srgbClr val="3565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4">
              <a:extLst>
                <a:ext uri="{FF2B5EF4-FFF2-40B4-BE49-F238E27FC236}">
                  <a16:creationId xmlns:a16="http://schemas.microsoft.com/office/drawing/2014/main" id="{30735B7E-1803-4A45-995A-FC8F826C1A86}"/>
                </a:ext>
              </a:extLst>
            </p:cNvPr>
            <p:cNvSpPr/>
            <p:nvPr/>
          </p:nvSpPr>
          <p:spPr>
            <a:xfrm>
              <a:off x="4604577" y="2503864"/>
              <a:ext cx="2485469" cy="3431741"/>
            </a:xfrm>
            <a:custGeom>
              <a:avLst/>
              <a:gdLst>
                <a:gd name="connsiteX0" fmla="*/ 1966499 w 2485469"/>
                <a:gd name="connsiteY0" fmla="*/ 0 h 3352106"/>
                <a:gd name="connsiteX1" fmla="*/ 1971795 w 2485469"/>
                <a:gd name="connsiteY1" fmla="*/ 3916 h 3352106"/>
                <a:gd name="connsiteX2" fmla="*/ 2202364 w 2485469"/>
                <a:gd name="connsiteY2" fmla="*/ 174877 h 3352106"/>
                <a:gd name="connsiteX3" fmla="*/ 2380227 w 2485469"/>
                <a:gd name="connsiteY3" fmla="*/ 382534 h 3352106"/>
                <a:gd name="connsiteX4" fmla="*/ 2484958 w 2485469"/>
                <a:gd name="connsiteY4" fmla="*/ 811389 h 3352106"/>
                <a:gd name="connsiteX5" fmla="*/ 2459678 w 2485469"/>
                <a:gd name="connsiteY5" fmla="*/ 2772392 h 3352106"/>
                <a:gd name="connsiteX6" fmla="*/ 2279107 w 2485469"/>
                <a:gd name="connsiteY6" fmla="*/ 3094712 h 3352106"/>
                <a:gd name="connsiteX7" fmla="*/ 2033530 w 2485469"/>
                <a:gd name="connsiteY7" fmla="*/ 3224723 h 3352106"/>
                <a:gd name="connsiteX8" fmla="*/ 1615508 w 2485469"/>
                <a:gd name="connsiteY8" fmla="*/ 3325843 h 3352106"/>
                <a:gd name="connsiteX9" fmla="*/ 1333817 w 2485469"/>
                <a:gd name="connsiteY9" fmla="*/ 3351123 h 3352106"/>
                <a:gd name="connsiteX10" fmla="*/ 1242629 w 2485469"/>
                <a:gd name="connsiteY10" fmla="*/ 3350219 h 3352106"/>
                <a:gd name="connsiteX11" fmla="*/ 1151440 w 2485469"/>
                <a:gd name="connsiteY11" fmla="*/ 3351123 h 3352106"/>
                <a:gd name="connsiteX12" fmla="*/ 869749 w 2485469"/>
                <a:gd name="connsiteY12" fmla="*/ 3325843 h 3352106"/>
                <a:gd name="connsiteX13" fmla="*/ 451727 w 2485469"/>
                <a:gd name="connsiteY13" fmla="*/ 3224723 h 3352106"/>
                <a:gd name="connsiteX14" fmla="*/ 206151 w 2485469"/>
                <a:gd name="connsiteY14" fmla="*/ 3094712 h 3352106"/>
                <a:gd name="connsiteX15" fmla="*/ 25580 w 2485469"/>
                <a:gd name="connsiteY15" fmla="*/ 2772392 h 3352106"/>
                <a:gd name="connsiteX16" fmla="*/ 300 w 2485469"/>
                <a:gd name="connsiteY16" fmla="*/ 812293 h 3352106"/>
                <a:gd name="connsiteX17" fmla="*/ 105031 w 2485469"/>
                <a:gd name="connsiteY17" fmla="*/ 383436 h 3352106"/>
                <a:gd name="connsiteX18" fmla="*/ 282893 w 2485469"/>
                <a:gd name="connsiteY18" fmla="*/ 175779 h 3352106"/>
                <a:gd name="connsiteX19" fmla="*/ 477529 w 2485469"/>
                <a:gd name="connsiteY19" fmla="*/ 31675 h 3352106"/>
                <a:gd name="connsiteX20" fmla="*/ 499653 w 2485469"/>
                <a:gd name="connsiteY20" fmla="*/ 15299 h 3352106"/>
                <a:gd name="connsiteX21" fmla="*/ 620211 w 2485469"/>
                <a:gd name="connsiteY21" fmla="*/ 40710 h 3352106"/>
                <a:gd name="connsiteX22" fmla="*/ 1203225 w 2485469"/>
                <a:gd name="connsiteY22" fmla="*/ 92211 h 3352106"/>
                <a:gd name="connsiteX23" fmla="*/ 1917169 w 2485469"/>
                <a:gd name="connsiteY23" fmla="*/ 13112 h 335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85469" h="3352106">
                  <a:moveTo>
                    <a:pt x="1966499" y="0"/>
                  </a:moveTo>
                  <a:lnTo>
                    <a:pt x="1971795" y="3916"/>
                  </a:lnTo>
                  <a:cubicBezTo>
                    <a:pt x="2047327" y="59635"/>
                    <a:pt x="2190515" y="164606"/>
                    <a:pt x="2202364" y="174877"/>
                  </a:cubicBezTo>
                  <a:cubicBezTo>
                    <a:pt x="2271884" y="235368"/>
                    <a:pt x="2335084" y="300373"/>
                    <a:pt x="2380227" y="382534"/>
                  </a:cubicBezTo>
                  <a:cubicBezTo>
                    <a:pt x="2453359" y="516156"/>
                    <a:pt x="2481347" y="662419"/>
                    <a:pt x="2484958" y="811389"/>
                  </a:cubicBezTo>
                  <a:cubicBezTo>
                    <a:pt x="2488570" y="970292"/>
                    <a:pt x="2472318" y="2705580"/>
                    <a:pt x="2459678" y="2772392"/>
                  </a:cubicBezTo>
                  <a:cubicBezTo>
                    <a:pt x="2437106" y="2901500"/>
                    <a:pt x="2380227" y="3009843"/>
                    <a:pt x="2279107" y="3094712"/>
                  </a:cubicBezTo>
                  <a:cubicBezTo>
                    <a:pt x="2205976" y="3155202"/>
                    <a:pt x="2120204" y="3190414"/>
                    <a:pt x="2033530" y="3224723"/>
                  </a:cubicBezTo>
                  <a:cubicBezTo>
                    <a:pt x="1899004" y="3277991"/>
                    <a:pt x="1759965" y="3313203"/>
                    <a:pt x="1615508" y="3325843"/>
                  </a:cubicBezTo>
                  <a:cubicBezTo>
                    <a:pt x="1521611" y="3334871"/>
                    <a:pt x="1427714" y="3342094"/>
                    <a:pt x="1333817" y="3351123"/>
                  </a:cubicBezTo>
                  <a:cubicBezTo>
                    <a:pt x="1322080" y="3352928"/>
                    <a:pt x="1285063" y="3352025"/>
                    <a:pt x="1242629" y="3350219"/>
                  </a:cubicBezTo>
                  <a:cubicBezTo>
                    <a:pt x="1200194" y="3351123"/>
                    <a:pt x="1163178" y="3352025"/>
                    <a:pt x="1151440" y="3351123"/>
                  </a:cubicBezTo>
                  <a:cubicBezTo>
                    <a:pt x="1057543" y="3342094"/>
                    <a:pt x="963646" y="3333968"/>
                    <a:pt x="869749" y="3325843"/>
                  </a:cubicBezTo>
                  <a:cubicBezTo>
                    <a:pt x="724390" y="3312299"/>
                    <a:pt x="586252" y="3277991"/>
                    <a:pt x="451727" y="3224723"/>
                  </a:cubicBezTo>
                  <a:cubicBezTo>
                    <a:pt x="365053" y="3191317"/>
                    <a:pt x="279282" y="3155202"/>
                    <a:pt x="206151" y="3094712"/>
                  </a:cubicBezTo>
                  <a:cubicBezTo>
                    <a:pt x="105031" y="3009843"/>
                    <a:pt x="48151" y="2901500"/>
                    <a:pt x="25580" y="2772392"/>
                  </a:cubicBezTo>
                  <a:cubicBezTo>
                    <a:pt x="13842" y="2705580"/>
                    <a:pt x="-2410" y="970292"/>
                    <a:pt x="300" y="812293"/>
                  </a:cubicBezTo>
                  <a:cubicBezTo>
                    <a:pt x="3911" y="662419"/>
                    <a:pt x="31899" y="517059"/>
                    <a:pt x="105031" y="383436"/>
                  </a:cubicBezTo>
                  <a:cubicBezTo>
                    <a:pt x="149270" y="301277"/>
                    <a:pt x="213374" y="235368"/>
                    <a:pt x="282893" y="175779"/>
                  </a:cubicBezTo>
                  <a:cubicBezTo>
                    <a:pt x="293051" y="166977"/>
                    <a:pt x="399700" y="89105"/>
                    <a:pt x="477529" y="31675"/>
                  </a:cubicBezTo>
                  <a:lnTo>
                    <a:pt x="499653" y="15299"/>
                  </a:lnTo>
                  <a:lnTo>
                    <a:pt x="620211" y="40710"/>
                  </a:lnTo>
                  <a:cubicBezTo>
                    <a:pt x="799406" y="73873"/>
                    <a:pt x="996421" y="92211"/>
                    <a:pt x="1203225" y="92211"/>
                  </a:cubicBezTo>
                  <a:cubicBezTo>
                    <a:pt x="1461730" y="92211"/>
                    <a:pt x="1704940" y="63557"/>
                    <a:pt x="1917169" y="13112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5">
              <a:extLst>
                <a:ext uri="{FF2B5EF4-FFF2-40B4-BE49-F238E27FC236}">
                  <a16:creationId xmlns:a16="http://schemas.microsoft.com/office/drawing/2014/main" id="{1A4B990B-B8A9-449A-B592-C09F0B32B5ED}"/>
                </a:ext>
              </a:extLst>
            </p:cNvPr>
            <p:cNvSpPr/>
            <p:nvPr/>
          </p:nvSpPr>
          <p:spPr>
            <a:xfrm>
              <a:off x="4601530" y="5049480"/>
              <a:ext cx="2470815" cy="885067"/>
            </a:xfrm>
            <a:custGeom>
              <a:avLst/>
              <a:gdLst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275748 w 2484164"/>
                <a:gd name="connsiteY12" fmla="*/ 81645 h 885067"/>
                <a:gd name="connsiteX13" fmla="*/ 292625 w 2484164"/>
                <a:gd name="connsiteY13" fmla="*/ 93641 h 885067"/>
                <a:gd name="connsiteX14" fmla="*/ 292920 w 2484164"/>
                <a:gd name="connsiteY14" fmla="*/ 97187 h 885067"/>
                <a:gd name="connsiteX15" fmla="*/ 419912 w 2484164"/>
                <a:gd name="connsiteY15" fmla="*/ 67746 h 885067"/>
                <a:gd name="connsiteX16" fmla="*/ 1274953 w 2484164"/>
                <a:gd name="connsiteY16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275748 w 2484164"/>
                <a:gd name="connsiteY12" fmla="*/ 81645 h 885067"/>
                <a:gd name="connsiteX13" fmla="*/ 292625 w 2484164"/>
                <a:gd name="connsiteY13" fmla="*/ 93641 h 885067"/>
                <a:gd name="connsiteX14" fmla="*/ 419912 w 2484164"/>
                <a:gd name="connsiteY14" fmla="*/ 67746 h 885067"/>
                <a:gd name="connsiteX15" fmla="*/ 1274953 w 2484164"/>
                <a:gd name="connsiteY15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275748 w 2484164"/>
                <a:gd name="connsiteY12" fmla="*/ 81645 h 885067"/>
                <a:gd name="connsiteX13" fmla="*/ 419912 w 2484164"/>
                <a:gd name="connsiteY13" fmla="*/ 67746 h 885067"/>
                <a:gd name="connsiteX14" fmla="*/ 1274953 w 2484164"/>
                <a:gd name="connsiteY14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264318 w 2484164"/>
                <a:gd name="connsiteY11" fmla="*/ 87360 h 885067"/>
                <a:gd name="connsiteX12" fmla="*/ 419912 w 2484164"/>
                <a:gd name="connsiteY12" fmla="*/ 67746 h 885067"/>
                <a:gd name="connsiteX13" fmla="*/ 1274953 w 2484164"/>
                <a:gd name="connsiteY13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62512 w 2484164"/>
                <a:gd name="connsiteY2" fmla="*/ 272383 h 885067"/>
                <a:gd name="connsiteX3" fmla="*/ 2443326 w 2484164"/>
                <a:gd name="connsiteY3" fmla="*/ 394363 h 885067"/>
                <a:gd name="connsiteX4" fmla="*/ 2183606 w 2484164"/>
                <a:gd name="connsiteY4" fmla="*/ 696008 h 885067"/>
                <a:gd name="connsiteX5" fmla="*/ 1619726 w 2484164"/>
                <a:gd name="connsiteY5" fmla="*/ 866505 h 885067"/>
                <a:gd name="connsiteX6" fmla="*/ 1249203 w 2484164"/>
                <a:gd name="connsiteY6" fmla="*/ 883650 h 885067"/>
                <a:gd name="connsiteX7" fmla="*/ 444341 w 2484164"/>
                <a:gd name="connsiteY7" fmla="*/ 771255 h 885067"/>
                <a:gd name="connsiteX8" fmla="*/ 46196 w 2484164"/>
                <a:gd name="connsiteY8" fmla="*/ 457883 h 885067"/>
                <a:gd name="connsiteX9" fmla="*/ 9048 w 2484164"/>
                <a:gd name="connsiteY9" fmla="*/ 244523 h 885067"/>
                <a:gd name="connsiteX10" fmla="*/ 230028 w 2484164"/>
                <a:gd name="connsiteY10" fmla="*/ 103553 h 885067"/>
                <a:gd name="connsiteX11" fmla="*/ 419912 w 2484164"/>
                <a:gd name="connsiteY11" fmla="*/ 67746 h 885067"/>
                <a:gd name="connsiteX12" fmla="*/ 1274953 w 2484164"/>
                <a:gd name="connsiteY12" fmla="*/ 0 h 885067"/>
                <a:gd name="connsiteX0" fmla="*/ 1274953 w 2484164"/>
                <a:gd name="connsiteY0" fmla="*/ 0 h 885067"/>
                <a:gd name="connsiteX1" fmla="*/ 2484164 w 2484164"/>
                <a:gd name="connsiteY1" fmla="*/ 231299 h 885067"/>
                <a:gd name="connsiteX2" fmla="*/ 2443326 w 2484164"/>
                <a:gd name="connsiteY2" fmla="*/ 394363 h 885067"/>
                <a:gd name="connsiteX3" fmla="*/ 2183606 w 2484164"/>
                <a:gd name="connsiteY3" fmla="*/ 696008 h 885067"/>
                <a:gd name="connsiteX4" fmla="*/ 1619726 w 2484164"/>
                <a:gd name="connsiteY4" fmla="*/ 866505 h 885067"/>
                <a:gd name="connsiteX5" fmla="*/ 1249203 w 2484164"/>
                <a:gd name="connsiteY5" fmla="*/ 883650 h 885067"/>
                <a:gd name="connsiteX6" fmla="*/ 444341 w 2484164"/>
                <a:gd name="connsiteY6" fmla="*/ 771255 h 885067"/>
                <a:gd name="connsiteX7" fmla="*/ 46196 w 2484164"/>
                <a:gd name="connsiteY7" fmla="*/ 457883 h 885067"/>
                <a:gd name="connsiteX8" fmla="*/ 9048 w 2484164"/>
                <a:gd name="connsiteY8" fmla="*/ 244523 h 885067"/>
                <a:gd name="connsiteX9" fmla="*/ 230028 w 2484164"/>
                <a:gd name="connsiteY9" fmla="*/ 103553 h 885067"/>
                <a:gd name="connsiteX10" fmla="*/ 419912 w 2484164"/>
                <a:gd name="connsiteY10" fmla="*/ 67746 h 885067"/>
                <a:gd name="connsiteX11" fmla="*/ 1274953 w 2484164"/>
                <a:gd name="connsiteY11" fmla="*/ 0 h 885067"/>
                <a:gd name="connsiteX0" fmla="*/ 1274953 w 2470815"/>
                <a:gd name="connsiteY0" fmla="*/ 0 h 885067"/>
                <a:gd name="connsiteX1" fmla="*/ 2470815 w 2470815"/>
                <a:gd name="connsiteY1" fmla="*/ 257996 h 885067"/>
                <a:gd name="connsiteX2" fmla="*/ 2443326 w 2470815"/>
                <a:gd name="connsiteY2" fmla="*/ 394363 h 885067"/>
                <a:gd name="connsiteX3" fmla="*/ 2183606 w 2470815"/>
                <a:gd name="connsiteY3" fmla="*/ 696008 h 885067"/>
                <a:gd name="connsiteX4" fmla="*/ 1619726 w 2470815"/>
                <a:gd name="connsiteY4" fmla="*/ 866505 h 885067"/>
                <a:gd name="connsiteX5" fmla="*/ 1249203 w 2470815"/>
                <a:gd name="connsiteY5" fmla="*/ 883650 h 885067"/>
                <a:gd name="connsiteX6" fmla="*/ 444341 w 2470815"/>
                <a:gd name="connsiteY6" fmla="*/ 771255 h 885067"/>
                <a:gd name="connsiteX7" fmla="*/ 46196 w 2470815"/>
                <a:gd name="connsiteY7" fmla="*/ 457883 h 885067"/>
                <a:gd name="connsiteX8" fmla="*/ 9048 w 2470815"/>
                <a:gd name="connsiteY8" fmla="*/ 244523 h 885067"/>
                <a:gd name="connsiteX9" fmla="*/ 230028 w 2470815"/>
                <a:gd name="connsiteY9" fmla="*/ 103553 h 885067"/>
                <a:gd name="connsiteX10" fmla="*/ 419912 w 2470815"/>
                <a:gd name="connsiteY10" fmla="*/ 67746 h 885067"/>
                <a:gd name="connsiteX11" fmla="*/ 1274953 w 2470815"/>
                <a:gd name="connsiteY11" fmla="*/ 0 h 885067"/>
                <a:gd name="connsiteX0" fmla="*/ 1274953 w 2470815"/>
                <a:gd name="connsiteY0" fmla="*/ 0 h 885067"/>
                <a:gd name="connsiteX1" fmla="*/ 2470815 w 2470815"/>
                <a:gd name="connsiteY1" fmla="*/ 257996 h 885067"/>
                <a:gd name="connsiteX2" fmla="*/ 2443326 w 2470815"/>
                <a:gd name="connsiteY2" fmla="*/ 394363 h 885067"/>
                <a:gd name="connsiteX3" fmla="*/ 2183606 w 2470815"/>
                <a:gd name="connsiteY3" fmla="*/ 696008 h 885067"/>
                <a:gd name="connsiteX4" fmla="*/ 1619726 w 2470815"/>
                <a:gd name="connsiteY4" fmla="*/ 866505 h 885067"/>
                <a:gd name="connsiteX5" fmla="*/ 1249203 w 2470815"/>
                <a:gd name="connsiteY5" fmla="*/ 883650 h 885067"/>
                <a:gd name="connsiteX6" fmla="*/ 444341 w 2470815"/>
                <a:gd name="connsiteY6" fmla="*/ 771255 h 885067"/>
                <a:gd name="connsiteX7" fmla="*/ 46196 w 2470815"/>
                <a:gd name="connsiteY7" fmla="*/ 457883 h 885067"/>
                <a:gd name="connsiteX8" fmla="*/ 9048 w 2470815"/>
                <a:gd name="connsiteY8" fmla="*/ 244523 h 885067"/>
                <a:gd name="connsiteX9" fmla="*/ 230028 w 2470815"/>
                <a:gd name="connsiteY9" fmla="*/ 103553 h 885067"/>
                <a:gd name="connsiteX10" fmla="*/ 419912 w 2470815"/>
                <a:gd name="connsiteY10" fmla="*/ 67746 h 885067"/>
                <a:gd name="connsiteX11" fmla="*/ 1274953 w 2470815"/>
                <a:gd name="connsiteY11" fmla="*/ 0 h 885067"/>
                <a:gd name="connsiteX0" fmla="*/ 1274953 w 2476854"/>
                <a:gd name="connsiteY0" fmla="*/ 0 h 885067"/>
                <a:gd name="connsiteX1" fmla="*/ 2470815 w 2476854"/>
                <a:gd name="connsiteY1" fmla="*/ 257996 h 885067"/>
                <a:gd name="connsiteX2" fmla="*/ 2443326 w 2476854"/>
                <a:gd name="connsiteY2" fmla="*/ 394363 h 885067"/>
                <a:gd name="connsiteX3" fmla="*/ 2183606 w 2476854"/>
                <a:gd name="connsiteY3" fmla="*/ 696008 h 885067"/>
                <a:gd name="connsiteX4" fmla="*/ 1619726 w 2476854"/>
                <a:gd name="connsiteY4" fmla="*/ 866505 h 885067"/>
                <a:gd name="connsiteX5" fmla="*/ 1249203 w 2476854"/>
                <a:gd name="connsiteY5" fmla="*/ 883650 h 885067"/>
                <a:gd name="connsiteX6" fmla="*/ 444341 w 2476854"/>
                <a:gd name="connsiteY6" fmla="*/ 771255 h 885067"/>
                <a:gd name="connsiteX7" fmla="*/ 46196 w 2476854"/>
                <a:gd name="connsiteY7" fmla="*/ 457883 h 885067"/>
                <a:gd name="connsiteX8" fmla="*/ 9048 w 2476854"/>
                <a:gd name="connsiteY8" fmla="*/ 244523 h 885067"/>
                <a:gd name="connsiteX9" fmla="*/ 230028 w 2476854"/>
                <a:gd name="connsiteY9" fmla="*/ 103553 h 885067"/>
                <a:gd name="connsiteX10" fmla="*/ 419912 w 2476854"/>
                <a:gd name="connsiteY10" fmla="*/ 67746 h 885067"/>
                <a:gd name="connsiteX11" fmla="*/ 1274953 w 2476854"/>
                <a:gd name="connsiteY11" fmla="*/ 0 h 885067"/>
                <a:gd name="connsiteX0" fmla="*/ 1274953 w 2512748"/>
                <a:gd name="connsiteY0" fmla="*/ 0 h 885067"/>
                <a:gd name="connsiteX1" fmla="*/ 2470815 w 2512748"/>
                <a:gd name="connsiteY1" fmla="*/ 257996 h 885067"/>
                <a:gd name="connsiteX2" fmla="*/ 2183606 w 2512748"/>
                <a:gd name="connsiteY2" fmla="*/ 696008 h 885067"/>
                <a:gd name="connsiteX3" fmla="*/ 1619726 w 2512748"/>
                <a:gd name="connsiteY3" fmla="*/ 866505 h 885067"/>
                <a:gd name="connsiteX4" fmla="*/ 1249203 w 2512748"/>
                <a:gd name="connsiteY4" fmla="*/ 883650 h 885067"/>
                <a:gd name="connsiteX5" fmla="*/ 444341 w 2512748"/>
                <a:gd name="connsiteY5" fmla="*/ 771255 h 885067"/>
                <a:gd name="connsiteX6" fmla="*/ 46196 w 2512748"/>
                <a:gd name="connsiteY6" fmla="*/ 457883 h 885067"/>
                <a:gd name="connsiteX7" fmla="*/ 9048 w 2512748"/>
                <a:gd name="connsiteY7" fmla="*/ 244523 h 885067"/>
                <a:gd name="connsiteX8" fmla="*/ 230028 w 2512748"/>
                <a:gd name="connsiteY8" fmla="*/ 103553 h 885067"/>
                <a:gd name="connsiteX9" fmla="*/ 419912 w 2512748"/>
                <a:gd name="connsiteY9" fmla="*/ 67746 h 885067"/>
                <a:gd name="connsiteX10" fmla="*/ 1274953 w 2512748"/>
                <a:gd name="connsiteY10" fmla="*/ 0 h 885067"/>
                <a:gd name="connsiteX0" fmla="*/ 1274953 w 2471110"/>
                <a:gd name="connsiteY0" fmla="*/ 0 h 885067"/>
                <a:gd name="connsiteX1" fmla="*/ 2470815 w 2471110"/>
                <a:gd name="connsiteY1" fmla="*/ 257996 h 885067"/>
                <a:gd name="connsiteX2" fmla="*/ 2183606 w 2471110"/>
                <a:gd name="connsiteY2" fmla="*/ 696008 h 885067"/>
                <a:gd name="connsiteX3" fmla="*/ 1619726 w 2471110"/>
                <a:gd name="connsiteY3" fmla="*/ 866505 h 885067"/>
                <a:gd name="connsiteX4" fmla="*/ 1249203 w 2471110"/>
                <a:gd name="connsiteY4" fmla="*/ 883650 h 885067"/>
                <a:gd name="connsiteX5" fmla="*/ 444341 w 2471110"/>
                <a:gd name="connsiteY5" fmla="*/ 771255 h 885067"/>
                <a:gd name="connsiteX6" fmla="*/ 46196 w 2471110"/>
                <a:gd name="connsiteY6" fmla="*/ 457883 h 885067"/>
                <a:gd name="connsiteX7" fmla="*/ 9048 w 2471110"/>
                <a:gd name="connsiteY7" fmla="*/ 244523 h 885067"/>
                <a:gd name="connsiteX8" fmla="*/ 230028 w 2471110"/>
                <a:gd name="connsiteY8" fmla="*/ 103553 h 885067"/>
                <a:gd name="connsiteX9" fmla="*/ 419912 w 2471110"/>
                <a:gd name="connsiteY9" fmla="*/ 67746 h 885067"/>
                <a:gd name="connsiteX10" fmla="*/ 1274953 w 2471110"/>
                <a:gd name="connsiteY10" fmla="*/ 0 h 885067"/>
                <a:gd name="connsiteX0" fmla="*/ 1274953 w 2471110"/>
                <a:gd name="connsiteY0" fmla="*/ 0 h 885067"/>
                <a:gd name="connsiteX1" fmla="*/ 2470815 w 2471110"/>
                <a:gd name="connsiteY1" fmla="*/ 257996 h 885067"/>
                <a:gd name="connsiteX2" fmla="*/ 2183606 w 2471110"/>
                <a:gd name="connsiteY2" fmla="*/ 696008 h 885067"/>
                <a:gd name="connsiteX3" fmla="*/ 1619726 w 2471110"/>
                <a:gd name="connsiteY3" fmla="*/ 866505 h 885067"/>
                <a:gd name="connsiteX4" fmla="*/ 1249203 w 2471110"/>
                <a:gd name="connsiteY4" fmla="*/ 883650 h 885067"/>
                <a:gd name="connsiteX5" fmla="*/ 444341 w 2471110"/>
                <a:gd name="connsiteY5" fmla="*/ 771255 h 885067"/>
                <a:gd name="connsiteX6" fmla="*/ 46196 w 2471110"/>
                <a:gd name="connsiteY6" fmla="*/ 457883 h 885067"/>
                <a:gd name="connsiteX7" fmla="*/ 9048 w 2471110"/>
                <a:gd name="connsiteY7" fmla="*/ 244523 h 885067"/>
                <a:gd name="connsiteX8" fmla="*/ 230028 w 2471110"/>
                <a:gd name="connsiteY8" fmla="*/ 103553 h 885067"/>
                <a:gd name="connsiteX9" fmla="*/ 419912 w 2471110"/>
                <a:gd name="connsiteY9" fmla="*/ 67746 h 885067"/>
                <a:gd name="connsiteX10" fmla="*/ 1274953 w 2471110"/>
                <a:gd name="connsiteY10" fmla="*/ 0 h 885067"/>
                <a:gd name="connsiteX0" fmla="*/ 1274953 w 2470815"/>
                <a:gd name="connsiteY0" fmla="*/ 0 h 885067"/>
                <a:gd name="connsiteX1" fmla="*/ 2470815 w 2470815"/>
                <a:gd name="connsiteY1" fmla="*/ 257996 h 885067"/>
                <a:gd name="connsiteX2" fmla="*/ 2183606 w 2470815"/>
                <a:gd name="connsiteY2" fmla="*/ 696008 h 885067"/>
                <a:gd name="connsiteX3" fmla="*/ 1619726 w 2470815"/>
                <a:gd name="connsiteY3" fmla="*/ 866505 h 885067"/>
                <a:gd name="connsiteX4" fmla="*/ 1249203 w 2470815"/>
                <a:gd name="connsiteY4" fmla="*/ 883650 h 885067"/>
                <a:gd name="connsiteX5" fmla="*/ 444341 w 2470815"/>
                <a:gd name="connsiteY5" fmla="*/ 771255 h 885067"/>
                <a:gd name="connsiteX6" fmla="*/ 46196 w 2470815"/>
                <a:gd name="connsiteY6" fmla="*/ 457883 h 885067"/>
                <a:gd name="connsiteX7" fmla="*/ 9048 w 2470815"/>
                <a:gd name="connsiteY7" fmla="*/ 244523 h 885067"/>
                <a:gd name="connsiteX8" fmla="*/ 230028 w 2470815"/>
                <a:gd name="connsiteY8" fmla="*/ 103553 h 885067"/>
                <a:gd name="connsiteX9" fmla="*/ 419912 w 2470815"/>
                <a:gd name="connsiteY9" fmla="*/ 67746 h 885067"/>
                <a:gd name="connsiteX10" fmla="*/ 1274953 w 2470815"/>
                <a:gd name="connsiteY10" fmla="*/ 0 h 885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0815" h="885067">
                  <a:moveTo>
                    <a:pt x="1274953" y="0"/>
                  </a:moveTo>
                  <a:cubicBezTo>
                    <a:pt x="1942782" y="0"/>
                    <a:pt x="2454129" y="126917"/>
                    <a:pt x="2470815" y="257996"/>
                  </a:cubicBezTo>
                  <a:cubicBezTo>
                    <a:pt x="2468744" y="470777"/>
                    <a:pt x="2325454" y="594590"/>
                    <a:pt x="2183606" y="696008"/>
                  </a:cubicBezTo>
                  <a:cubicBezTo>
                    <a:pt x="2041758" y="797426"/>
                    <a:pt x="1817846" y="843645"/>
                    <a:pt x="1619726" y="866505"/>
                  </a:cubicBezTo>
                  <a:cubicBezTo>
                    <a:pt x="1496853" y="880793"/>
                    <a:pt x="1373028" y="888413"/>
                    <a:pt x="1249203" y="883650"/>
                  </a:cubicBezTo>
                  <a:cubicBezTo>
                    <a:pt x="976788" y="873173"/>
                    <a:pt x="705326" y="859838"/>
                    <a:pt x="444341" y="771255"/>
                  </a:cubicBezTo>
                  <a:cubicBezTo>
                    <a:pt x="274796" y="714105"/>
                    <a:pt x="137636" y="613140"/>
                    <a:pt x="46196" y="457883"/>
                  </a:cubicBezTo>
                  <a:cubicBezTo>
                    <a:pt x="7143" y="392160"/>
                    <a:pt x="-12859" y="321675"/>
                    <a:pt x="9048" y="244523"/>
                  </a:cubicBezTo>
                  <a:cubicBezTo>
                    <a:pt x="55721" y="154988"/>
                    <a:pt x="141446" y="126413"/>
                    <a:pt x="230028" y="103553"/>
                  </a:cubicBezTo>
                  <a:cubicBezTo>
                    <a:pt x="298505" y="74090"/>
                    <a:pt x="245758" y="85005"/>
                    <a:pt x="419912" y="67746"/>
                  </a:cubicBezTo>
                  <a:cubicBezTo>
                    <a:pt x="638736" y="25889"/>
                    <a:pt x="941039" y="0"/>
                    <a:pt x="127495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9" name="Freeform: Shape 6">
              <a:extLst>
                <a:ext uri="{FF2B5EF4-FFF2-40B4-BE49-F238E27FC236}">
                  <a16:creationId xmlns:a16="http://schemas.microsoft.com/office/drawing/2014/main" id="{8A2705F8-5206-4F05-BA59-A9693F2A0659}"/>
                </a:ext>
              </a:extLst>
            </p:cNvPr>
            <p:cNvSpPr/>
            <p:nvPr/>
          </p:nvSpPr>
          <p:spPr>
            <a:xfrm>
              <a:off x="4622028" y="6023970"/>
              <a:ext cx="581025" cy="219075"/>
            </a:xfrm>
            <a:custGeom>
              <a:avLst/>
              <a:gdLst>
                <a:gd name="connsiteX0" fmla="*/ 20456 w 581025"/>
                <a:gd name="connsiteY0" fmla="*/ 226357 h 219075"/>
                <a:gd name="connsiteX1" fmla="*/ 74749 w 581025"/>
                <a:gd name="connsiteY1" fmla="*/ 38714 h 219075"/>
                <a:gd name="connsiteX2" fmla="*/ 370976 w 581025"/>
                <a:gd name="connsiteY2" fmla="*/ 3471 h 219075"/>
                <a:gd name="connsiteX3" fmla="*/ 534806 w 581025"/>
                <a:gd name="connsiteY3" fmla="*/ 36809 h 219075"/>
                <a:gd name="connsiteX4" fmla="*/ 575764 w 581025"/>
                <a:gd name="connsiteY4" fmla="*/ 150157 h 219075"/>
                <a:gd name="connsiteX5" fmla="*/ 275726 w 581025"/>
                <a:gd name="connsiteY5" fmla="*/ 215879 h 219075"/>
                <a:gd name="connsiteX6" fmla="*/ 171904 w 581025"/>
                <a:gd name="connsiteY6" fmla="*/ 211116 h 219075"/>
                <a:gd name="connsiteX7" fmla="*/ 35696 w 581025"/>
                <a:gd name="connsiteY7" fmla="*/ 170159 h 219075"/>
                <a:gd name="connsiteX8" fmla="*/ 20456 w 581025"/>
                <a:gd name="connsiteY8" fmla="*/ 226357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1025" h="219075">
                  <a:moveTo>
                    <a:pt x="20456" y="226357"/>
                  </a:moveTo>
                  <a:cubicBezTo>
                    <a:pt x="-23359" y="168254"/>
                    <a:pt x="7121" y="58716"/>
                    <a:pt x="74749" y="38714"/>
                  </a:cubicBezTo>
                  <a:cubicBezTo>
                    <a:pt x="170951" y="10139"/>
                    <a:pt x="270964" y="-7959"/>
                    <a:pt x="370976" y="3471"/>
                  </a:cubicBezTo>
                  <a:cubicBezTo>
                    <a:pt x="425269" y="10139"/>
                    <a:pt x="482419" y="13949"/>
                    <a:pt x="534806" y="36809"/>
                  </a:cubicBezTo>
                  <a:cubicBezTo>
                    <a:pt x="579574" y="56811"/>
                    <a:pt x="599576" y="106341"/>
                    <a:pt x="575764" y="150157"/>
                  </a:cubicBezTo>
                  <a:cubicBezTo>
                    <a:pt x="484324" y="213021"/>
                    <a:pt x="380501" y="218736"/>
                    <a:pt x="275726" y="215879"/>
                  </a:cubicBezTo>
                  <a:cubicBezTo>
                    <a:pt x="241436" y="214926"/>
                    <a:pt x="206194" y="213974"/>
                    <a:pt x="171904" y="211116"/>
                  </a:cubicBezTo>
                  <a:cubicBezTo>
                    <a:pt x="124279" y="206354"/>
                    <a:pt x="78559" y="193971"/>
                    <a:pt x="35696" y="170159"/>
                  </a:cubicBezTo>
                  <a:cubicBezTo>
                    <a:pt x="27124" y="188257"/>
                    <a:pt x="41411" y="212069"/>
                    <a:pt x="20456" y="226357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0" name="Group 7">
              <a:extLst>
                <a:ext uri="{FF2B5EF4-FFF2-40B4-BE49-F238E27FC236}">
                  <a16:creationId xmlns:a16="http://schemas.microsoft.com/office/drawing/2014/main" id="{E085B48D-982D-443A-9553-C83297581DE3}"/>
                </a:ext>
              </a:extLst>
            </p:cNvPr>
            <p:cNvGrpSpPr/>
            <p:nvPr/>
          </p:nvGrpSpPr>
          <p:grpSpPr>
            <a:xfrm>
              <a:off x="5785214" y="6136921"/>
              <a:ext cx="782971" cy="492274"/>
              <a:chOff x="5785214" y="6136921"/>
              <a:chExt cx="782971" cy="492274"/>
            </a:xfrm>
          </p:grpSpPr>
          <p:sp>
            <p:nvSpPr>
              <p:cNvPr id="288" name="Freeform: Shape 35">
                <a:extLst>
                  <a:ext uri="{FF2B5EF4-FFF2-40B4-BE49-F238E27FC236}">
                    <a16:creationId xmlns:a16="http://schemas.microsoft.com/office/drawing/2014/main" id="{FA17C4D8-A4D6-4E19-B618-60A044E7DAE2}"/>
                  </a:ext>
                </a:extLst>
              </p:cNvPr>
              <p:cNvSpPr/>
              <p:nvPr/>
            </p:nvSpPr>
            <p:spPr>
              <a:xfrm>
                <a:off x="5796706" y="6136921"/>
                <a:ext cx="771479" cy="432741"/>
              </a:xfrm>
              <a:custGeom>
                <a:avLst/>
                <a:gdLst>
                  <a:gd name="connsiteX0" fmla="*/ 474553 w 771479"/>
                  <a:gd name="connsiteY0" fmla="*/ 57 h 432741"/>
                  <a:gd name="connsiteX1" fmla="*/ 674578 w 771479"/>
                  <a:gd name="connsiteY1" fmla="*/ 53397 h 432741"/>
                  <a:gd name="connsiteX2" fmla="*/ 764113 w 771479"/>
                  <a:gd name="connsiteY2" fmla="*/ 291522 h 432741"/>
                  <a:gd name="connsiteX3" fmla="*/ 689818 w 771479"/>
                  <a:gd name="connsiteY3" fmla="*/ 394392 h 432741"/>
                  <a:gd name="connsiteX4" fmla="*/ 282148 w 771479"/>
                  <a:gd name="connsiteY4" fmla="*/ 298189 h 432741"/>
                  <a:gd name="connsiteX5" fmla="*/ 252859 w 771479"/>
                  <a:gd name="connsiteY5" fmla="*/ 210917 h 432741"/>
                  <a:gd name="connsiteX6" fmla="*/ 256736 w 771479"/>
                  <a:gd name="connsiteY6" fmla="*/ 175476 h 432741"/>
                  <a:gd name="connsiteX7" fmla="*/ 248530 w 771479"/>
                  <a:gd name="connsiteY7" fmla="*/ 242945 h 432741"/>
                  <a:gd name="connsiteX8" fmla="*/ 255478 w 771479"/>
                  <a:gd name="connsiteY8" fmla="*/ 326765 h 432741"/>
                  <a:gd name="connsiteX9" fmla="*/ 229761 w 771479"/>
                  <a:gd name="connsiteY9" fmla="*/ 345815 h 432741"/>
                  <a:gd name="connsiteX10" fmla="*/ 16401 w 771479"/>
                  <a:gd name="connsiteY10" fmla="*/ 304857 h 432741"/>
                  <a:gd name="connsiteX11" fmla="*/ 59263 w 771479"/>
                  <a:gd name="connsiteY11" fmla="*/ 195320 h 432741"/>
                  <a:gd name="connsiteX12" fmla="*/ 182136 w 771479"/>
                  <a:gd name="connsiteY12" fmla="*/ 171507 h 432741"/>
                  <a:gd name="connsiteX13" fmla="*/ 258725 w 771479"/>
                  <a:gd name="connsiteY13" fmla="*/ 159125 h 432741"/>
                  <a:gd name="connsiteX14" fmla="*/ 258229 w 771479"/>
                  <a:gd name="connsiteY14" fmla="*/ 163209 h 432741"/>
                  <a:gd name="connsiteX15" fmla="*/ 282148 w 771479"/>
                  <a:gd name="connsiteY15" fmla="*/ 117214 h 432741"/>
                  <a:gd name="connsiteX16" fmla="*/ 474553 w 771479"/>
                  <a:gd name="connsiteY16" fmla="*/ 57 h 432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71479" h="432741">
                    <a:moveTo>
                      <a:pt x="474553" y="57"/>
                    </a:moveTo>
                    <a:cubicBezTo>
                      <a:pt x="546943" y="-895"/>
                      <a:pt x="614571" y="9582"/>
                      <a:pt x="674578" y="53397"/>
                    </a:cubicBezTo>
                    <a:cubicBezTo>
                      <a:pt x="756493" y="113405"/>
                      <a:pt x="786973" y="192462"/>
                      <a:pt x="764113" y="291522"/>
                    </a:cubicBezTo>
                    <a:cubicBezTo>
                      <a:pt x="761256" y="342005"/>
                      <a:pt x="726966" y="370580"/>
                      <a:pt x="689818" y="394392"/>
                    </a:cubicBezTo>
                    <a:cubicBezTo>
                      <a:pt x="565993" y="473450"/>
                      <a:pt x="358348" y="424872"/>
                      <a:pt x="282148" y="298189"/>
                    </a:cubicBezTo>
                    <a:cubicBezTo>
                      <a:pt x="266432" y="272472"/>
                      <a:pt x="254764" y="242231"/>
                      <a:pt x="252859" y="210917"/>
                    </a:cubicBezTo>
                    <a:lnTo>
                      <a:pt x="256736" y="175476"/>
                    </a:lnTo>
                    <a:lnTo>
                      <a:pt x="248530" y="242945"/>
                    </a:lnTo>
                    <a:cubicBezTo>
                      <a:pt x="246051" y="270806"/>
                      <a:pt x="246430" y="298667"/>
                      <a:pt x="255478" y="326765"/>
                    </a:cubicBezTo>
                    <a:cubicBezTo>
                      <a:pt x="264051" y="352482"/>
                      <a:pt x="242143" y="345815"/>
                      <a:pt x="229761" y="345815"/>
                    </a:cubicBezTo>
                    <a:cubicBezTo>
                      <a:pt x="156418" y="345815"/>
                      <a:pt x="81171" y="351530"/>
                      <a:pt x="16401" y="304857"/>
                    </a:cubicBezTo>
                    <a:cubicBezTo>
                      <a:pt x="-12015" y="279775"/>
                      <a:pt x="-6995" y="217545"/>
                      <a:pt x="59263" y="195320"/>
                    </a:cubicBezTo>
                    <a:cubicBezTo>
                      <a:pt x="98316" y="181985"/>
                      <a:pt x="139273" y="168650"/>
                      <a:pt x="182136" y="171507"/>
                    </a:cubicBezTo>
                    <a:cubicBezTo>
                      <a:pt x="206901" y="174365"/>
                      <a:pt x="235865" y="171507"/>
                      <a:pt x="258725" y="159125"/>
                    </a:cubicBezTo>
                    <a:lnTo>
                      <a:pt x="258229" y="163209"/>
                    </a:lnTo>
                    <a:lnTo>
                      <a:pt x="282148" y="117214"/>
                    </a:lnTo>
                    <a:cubicBezTo>
                      <a:pt x="323106" y="40062"/>
                      <a:pt x="385018" y="1009"/>
                      <a:pt x="474553" y="57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89" name="Freeform: Shape 36">
                <a:extLst>
                  <a:ext uri="{FF2B5EF4-FFF2-40B4-BE49-F238E27FC236}">
                    <a16:creationId xmlns:a16="http://schemas.microsoft.com/office/drawing/2014/main" id="{6DCA6853-CD08-4B12-ACA9-A65D303A5E9C}"/>
                  </a:ext>
                </a:extLst>
              </p:cNvPr>
              <p:cNvSpPr/>
              <p:nvPr/>
            </p:nvSpPr>
            <p:spPr>
              <a:xfrm>
                <a:off x="5785214" y="6254136"/>
                <a:ext cx="777018" cy="375059"/>
              </a:xfrm>
              <a:custGeom>
                <a:avLst/>
                <a:gdLst>
                  <a:gd name="connsiteX0" fmla="*/ 293119 w 771525"/>
                  <a:gd name="connsiteY0" fmla="*/ 668 h 371475"/>
                  <a:gd name="connsiteX1" fmla="*/ 449329 w 771525"/>
                  <a:gd name="connsiteY1" fmla="*/ 284513 h 371475"/>
                  <a:gd name="connsiteX2" fmla="*/ 598872 w 771525"/>
                  <a:gd name="connsiteY2" fmla="*/ 302611 h 371475"/>
                  <a:gd name="connsiteX3" fmla="*/ 774132 w 771525"/>
                  <a:gd name="connsiteY3" fmla="*/ 174023 h 371475"/>
                  <a:gd name="connsiteX4" fmla="*/ 639829 w 771525"/>
                  <a:gd name="connsiteY4" fmla="*/ 363571 h 371475"/>
                  <a:gd name="connsiteX5" fmla="*/ 452187 w 771525"/>
                  <a:gd name="connsiteY5" fmla="*/ 366429 h 371475"/>
                  <a:gd name="connsiteX6" fmla="*/ 220729 w 771525"/>
                  <a:gd name="connsiteY6" fmla="*/ 360713 h 371475"/>
                  <a:gd name="connsiteX7" fmla="*/ 41659 w 771525"/>
                  <a:gd name="connsiteY7" fmla="*/ 294991 h 371475"/>
                  <a:gd name="connsiteX8" fmla="*/ 5464 w 771525"/>
                  <a:gd name="connsiteY8" fmla="*/ 188311 h 371475"/>
                  <a:gd name="connsiteX9" fmla="*/ 48327 w 771525"/>
                  <a:gd name="connsiteY9" fmla="*/ 185454 h 371475"/>
                  <a:gd name="connsiteX10" fmla="*/ 215014 w 771525"/>
                  <a:gd name="connsiteY10" fmla="*/ 215934 h 371475"/>
                  <a:gd name="connsiteX11" fmla="*/ 247399 w 771525"/>
                  <a:gd name="connsiteY11" fmla="*/ 179738 h 371475"/>
                  <a:gd name="connsiteX12" fmla="*/ 264544 w 771525"/>
                  <a:gd name="connsiteY12" fmla="*/ 42579 h 371475"/>
                  <a:gd name="connsiteX13" fmla="*/ 293119 w 771525"/>
                  <a:gd name="connsiteY13" fmla="*/ 668 h 371475"/>
                  <a:gd name="connsiteX0" fmla="*/ 293119 w 776496"/>
                  <a:gd name="connsiteY0" fmla="*/ 1322 h 376381"/>
                  <a:gd name="connsiteX1" fmla="*/ 449329 w 776496"/>
                  <a:gd name="connsiteY1" fmla="*/ 285167 h 376381"/>
                  <a:gd name="connsiteX2" fmla="*/ 598872 w 776496"/>
                  <a:gd name="connsiteY2" fmla="*/ 303265 h 376381"/>
                  <a:gd name="connsiteX3" fmla="*/ 774132 w 776496"/>
                  <a:gd name="connsiteY3" fmla="*/ 174677 h 376381"/>
                  <a:gd name="connsiteX4" fmla="*/ 639829 w 776496"/>
                  <a:gd name="connsiteY4" fmla="*/ 364225 h 376381"/>
                  <a:gd name="connsiteX5" fmla="*/ 452187 w 776496"/>
                  <a:gd name="connsiteY5" fmla="*/ 367083 h 376381"/>
                  <a:gd name="connsiteX6" fmla="*/ 220729 w 776496"/>
                  <a:gd name="connsiteY6" fmla="*/ 361367 h 376381"/>
                  <a:gd name="connsiteX7" fmla="*/ 41659 w 776496"/>
                  <a:gd name="connsiteY7" fmla="*/ 295645 h 376381"/>
                  <a:gd name="connsiteX8" fmla="*/ 5464 w 776496"/>
                  <a:gd name="connsiteY8" fmla="*/ 188965 h 376381"/>
                  <a:gd name="connsiteX9" fmla="*/ 48327 w 776496"/>
                  <a:gd name="connsiteY9" fmla="*/ 186108 h 376381"/>
                  <a:gd name="connsiteX10" fmla="*/ 215014 w 776496"/>
                  <a:gd name="connsiteY10" fmla="*/ 216588 h 376381"/>
                  <a:gd name="connsiteX11" fmla="*/ 247399 w 776496"/>
                  <a:gd name="connsiteY11" fmla="*/ 180392 h 376381"/>
                  <a:gd name="connsiteX12" fmla="*/ 293119 w 776496"/>
                  <a:gd name="connsiteY12" fmla="*/ 1322 h 376381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87655 w 771032"/>
                  <a:gd name="connsiteY0" fmla="*/ 0 h 375059"/>
                  <a:gd name="connsiteX1" fmla="*/ 443865 w 771032"/>
                  <a:gd name="connsiteY1" fmla="*/ 283845 h 375059"/>
                  <a:gd name="connsiteX2" fmla="*/ 593408 w 771032"/>
                  <a:gd name="connsiteY2" fmla="*/ 301943 h 375059"/>
                  <a:gd name="connsiteX3" fmla="*/ 768668 w 771032"/>
                  <a:gd name="connsiteY3" fmla="*/ 173355 h 375059"/>
                  <a:gd name="connsiteX4" fmla="*/ 634365 w 771032"/>
                  <a:gd name="connsiteY4" fmla="*/ 362903 h 375059"/>
                  <a:gd name="connsiteX5" fmla="*/ 446723 w 771032"/>
                  <a:gd name="connsiteY5" fmla="*/ 365761 h 375059"/>
                  <a:gd name="connsiteX6" fmla="*/ 215265 w 771032"/>
                  <a:gd name="connsiteY6" fmla="*/ 360045 h 375059"/>
                  <a:gd name="connsiteX7" fmla="*/ 36195 w 771032"/>
                  <a:gd name="connsiteY7" fmla="*/ 294323 h 375059"/>
                  <a:gd name="connsiteX8" fmla="*/ 0 w 771032"/>
                  <a:gd name="connsiteY8" fmla="*/ 167037 h 375059"/>
                  <a:gd name="connsiteX9" fmla="*/ 209550 w 771032"/>
                  <a:gd name="connsiteY9" fmla="*/ 215266 h 375059"/>
                  <a:gd name="connsiteX10" fmla="*/ 241935 w 771032"/>
                  <a:gd name="connsiteY10" fmla="*/ 179070 h 375059"/>
                  <a:gd name="connsiteX11" fmla="*/ 287655 w 771032"/>
                  <a:gd name="connsiteY11" fmla="*/ 0 h 375059"/>
                  <a:gd name="connsiteX0" fmla="*/ 279928 w 763305"/>
                  <a:gd name="connsiteY0" fmla="*/ 0 h 375059"/>
                  <a:gd name="connsiteX1" fmla="*/ 436138 w 763305"/>
                  <a:gd name="connsiteY1" fmla="*/ 283845 h 375059"/>
                  <a:gd name="connsiteX2" fmla="*/ 585681 w 763305"/>
                  <a:gd name="connsiteY2" fmla="*/ 301943 h 375059"/>
                  <a:gd name="connsiteX3" fmla="*/ 760941 w 763305"/>
                  <a:gd name="connsiteY3" fmla="*/ 173355 h 375059"/>
                  <a:gd name="connsiteX4" fmla="*/ 626638 w 763305"/>
                  <a:gd name="connsiteY4" fmla="*/ 362903 h 375059"/>
                  <a:gd name="connsiteX5" fmla="*/ 438996 w 763305"/>
                  <a:gd name="connsiteY5" fmla="*/ 365761 h 375059"/>
                  <a:gd name="connsiteX6" fmla="*/ 207538 w 763305"/>
                  <a:gd name="connsiteY6" fmla="*/ 360045 h 375059"/>
                  <a:gd name="connsiteX7" fmla="*/ 28468 w 763305"/>
                  <a:gd name="connsiteY7" fmla="*/ 294323 h 375059"/>
                  <a:gd name="connsiteX8" fmla="*/ 0 w 763305"/>
                  <a:gd name="connsiteY8" fmla="*/ 141280 h 375059"/>
                  <a:gd name="connsiteX9" fmla="*/ 201823 w 763305"/>
                  <a:gd name="connsiteY9" fmla="*/ 215266 h 375059"/>
                  <a:gd name="connsiteX10" fmla="*/ 234208 w 763305"/>
                  <a:gd name="connsiteY10" fmla="*/ 179070 h 375059"/>
                  <a:gd name="connsiteX11" fmla="*/ 279928 w 763305"/>
                  <a:gd name="connsiteY11" fmla="*/ 0 h 375059"/>
                  <a:gd name="connsiteX0" fmla="*/ 293641 w 777018"/>
                  <a:gd name="connsiteY0" fmla="*/ 0 h 375059"/>
                  <a:gd name="connsiteX1" fmla="*/ 449851 w 777018"/>
                  <a:gd name="connsiteY1" fmla="*/ 283845 h 375059"/>
                  <a:gd name="connsiteX2" fmla="*/ 599394 w 777018"/>
                  <a:gd name="connsiteY2" fmla="*/ 301943 h 375059"/>
                  <a:gd name="connsiteX3" fmla="*/ 774654 w 777018"/>
                  <a:gd name="connsiteY3" fmla="*/ 173355 h 375059"/>
                  <a:gd name="connsiteX4" fmla="*/ 640351 w 777018"/>
                  <a:gd name="connsiteY4" fmla="*/ 362903 h 375059"/>
                  <a:gd name="connsiteX5" fmla="*/ 452709 w 777018"/>
                  <a:gd name="connsiteY5" fmla="*/ 365761 h 375059"/>
                  <a:gd name="connsiteX6" fmla="*/ 221251 w 777018"/>
                  <a:gd name="connsiteY6" fmla="*/ 360045 h 375059"/>
                  <a:gd name="connsiteX7" fmla="*/ 42181 w 777018"/>
                  <a:gd name="connsiteY7" fmla="*/ 294323 h 375059"/>
                  <a:gd name="connsiteX8" fmla="*/ 13713 w 777018"/>
                  <a:gd name="connsiteY8" fmla="*/ 141280 h 375059"/>
                  <a:gd name="connsiteX9" fmla="*/ 215536 w 777018"/>
                  <a:gd name="connsiteY9" fmla="*/ 215266 h 375059"/>
                  <a:gd name="connsiteX10" fmla="*/ 247921 w 777018"/>
                  <a:gd name="connsiteY10" fmla="*/ 179070 h 375059"/>
                  <a:gd name="connsiteX11" fmla="*/ 293641 w 777018"/>
                  <a:gd name="connsiteY11" fmla="*/ 0 h 375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7018" h="375059">
                    <a:moveTo>
                      <a:pt x="293641" y="0"/>
                    </a:moveTo>
                    <a:cubicBezTo>
                      <a:pt x="249652" y="130386"/>
                      <a:pt x="325074" y="244793"/>
                      <a:pt x="449851" y="283845"/>
                    </a:cubicBezTo>
                    <a:cubicBezTo>
                      <a:pt x="497476" y="299086"/>
                      <a:pt x="547959" y="310516"/>
                      <a:pt x="599394" y="301943"/>
                    </a:cubicBezTo>
                    <a:cubicBezTo>
                      <a:pt x="679404" y="288608"/>
                      <a:pt x="739411" y="246698"/>
                      <a:pt x="774654" y="173355"/>
                    </a:cubicBezTo>
                    <a:cubicBezTo>
                      <a:pt x="789894" y="260986"/>
                      <a:pt x="729886" y="340995"/>
                      <a:pt x="640351" y="362903"/>
                    </a:cubicBezTo>
                    <a:cubicBezTo>
                      <a:pt x="576534" y="379095"/>
                      <a:pt x="517479" y="378143"/>
                      <a:pt x="452709" y="365761"/>
                    </a:cubicBezTo>
                    <a:cubicBezTo>
                      <a:pt x="377461" y="352425"/>
                      <a:pt x="298404" y="361950"/>
                      <a:pt x="221251" y="360045"/>
                    </a:cubicBezTo>
                    <a:cubicBezTo>
                      <a:pt x="154576" y="358141"/>
                      <a:pt x="94569" y="333375"/>
                      <a:pt x="42181" y="294323"/>
                    </a:cubicBezTo>
                    <a:cubicBezTo>
                      <a:pt x="8844" y="270511"/>
                      <a:pt x="-16982" y="178321"/>
                      <a:pt x="13713" y="141280"/>
                    </a:cubicBezTo>
                    <a:cubicBezTo>
                      <a:pt x="60636" y="189923"/>
                      <a:pt x="175214" y="216695"/>
                      <a:pt x="215536" y="215266"/>
                    </a:cubicBezTo>
                    <a:cubicBezTo>
                      <a:pt x="243159" y="215266"/>
                      <a:pt x="254589" y="212408"/>
                      <a:pt x="247921" y="179070"/>
                    </a:cubicBezTo>
                    <a:cubicBezTo>
                      <a:pt x="260939" y="143192"/>
                      <a:pt x="249683" y="80417"/>
                      <a:pt x="29364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61" name="Freeform: Shape 8">
              <a:extLst>
                <a:ext uri="{FF2B5EF4-FFF2-40B4-BE49-F238E27FC236}">
                  <a16:creationId xmlns:a16="http://schemas.microsoft.com/office/drawing/2014/main" id="{0F9E8239-04FA-460E-AD84-4957F7B33791}"/>
                </a:ext>
              </a:extLst>
            </p:cNvPr>
            <p:cNvSpPr/>
            <p:nvPr/>
          </p:nvSpPr>
          <p:spPr>
            <a:xfrm>
              <a:off x="4632959" y="6162458"/>
              <a:ext cx="561975" cy="180975"/>
            </a:xfrm>
            <a:custGeom>
              <a:avLst/>
              <a:gdLst>
                <a:gd name="connsiteX0" fmla="*/ 9525 w 561975"/>
                <a:gd name="connsiteY0" fmla="*/ 87868 h 180975"/>
                <a:gd name="connsiteX1" fmla="*/ 0 w 561975"/>
                <a:gd name="connsiteY1" fmla="*/ 7858 h 180975"/>
                <a:gd name="connsiteX2" fmla="*/ 102870 w 561975"/>
                <a:gd name="connsiteY2" fmla="*/ 48816 h 180975"/>
                <a:gd name="connsiteX3" fmla="*/ 502920 w 561975"/>
                <a:gd name="connsiteY3" fmla="*/ 32623 h 180975"/>
                <a:gd name="connsiteX4" fmla="*/ 545783 w 561975"/>
                <a:gd name="connsiteY4" fmla="*/ 5953 h 180975"/>
                <a:gd name="connsiteX5" fmla="*/ 564833 w 561975"/>
                <a:gd name="connsiteY5" fmla="*/ 11668 h 180975"/>
                <a:gd name="connsiteX6" fmla="*/ 394335 w 561975"/>
                <a:gd name="connsiteY6" fmla="*/ 181213 h 180975"/>
                <a:gd name="connsiteX7" fmla="*/ 147638 w 561975"/>
                <a:gd name="connsiteY7" fmla="*/ 184071 h 180975"/>
                <a:gd name="connsiteX8" fmla="*/ 9525 w 561975"/>
                <a:gd name="connsiteY8" fmla="*/ 87868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1975" h="180975">
                  <a:moveTo>
                    <a:pt x="9525" y="87868"/>
                  </a:moveTo>
                  <a:cubicBezTo>
                    <a:pt x="12383" y="63103"/>
                    <a:pt x="9525" y="38338"/>
                    <a:pt x="0" y="7858"/>
                  </a:cubicBezTo>
                  <a:cubicBezTo>
                    <a:pt x="38100" y="24051"/>
                    <a:pt x="69533" y="44053"/>
                    <a:pt x="102870" y="48816"/>
                  </a:cubicBezTo>
                  <a:cubicBezTo>
                    <a:pt x="237173" y="70723"/>
                    <a:pt x="370523" y="76438"/>
                    <a:pt x="502920" y="32623"/>
                  </a:cubicBezTo>
                  <a:cubicBezTo>
                    <a:pt x="521018" y="26908"/>
                    <a:pt x="533400" y="18335"/>
                    <a:pt x="545783" y="5953"/>
                  </a:cubicBezTo>
                  <a:cubicBezTo>
                    <a:pt x="555308" y="-3572"/>
                    <a:pt x="561975" y="-1667"/>
                    <a:pt x="564833" y="11668"/>
                  </a:cubicBezTo>
                  <a:cubicBezTo>
                    <a:pt x="573405" y="139303"/>
                    <a:pt x="493395" y="167878"/>
                    <a:pt x="394335" y="181213"/>
                  </a:cubicBezTo>
                  <a:cubicBezTo>
                    <a:pt x="313373" y="191691"/>
                    <a:pt x="229553" y="188833"/>
                    <a:pt x="147638" y="184071"/>
                  </a:cubicBezTo>
                  <a:cubicBezTo>
                    <a:pt x="79058" y="179308"/>
                    <a:pt x="19050" y="137398"/>
                    <a:pt x="9525" y="8786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9">
              <a:extLst>
                <a:ext uri="{FF2B5EF4-FFF2-40B4-BE49-F238E27FC236}">
                  <a16:creationId xmlns:a16="http://schemas.microsoft.com/office/drawing/2014/main" id="{61496F5E-A943-4E2D-B856-49ECA3CA9966}"/>
                </a:ext>
              </a:extLst>
            </p:cNvPr>
            <p:cNvSpPr/>
            <p:nvPr/>
          </p:nvSpPr>
          <p:spPr>
            <a:xfrm>
              <a:off x="5030716" y="1289195"/>
              <a:ext cx="1606064" cy="419422"/>
            </a:xfrm>
            <a:custGeom>
              <a:avLst/>
              <a:gdLst>
                <a:gd name="connsiteX0" fmla="*/ 830848 w 1606064"/>
                <a:gd name="connsiteY0" fmla="*/ 35 h 419422"/>
                <a:gd name="connsiteX1" fmla="*/ 1327220 w 1606064"/>
                <a:gd name="connsiteY1" fmla="*/ 36706 h 419422"/>
                <a:gd name="connsiteX2" fmla="*/ 1505337 w 1606064"/>
                <a:gd name="connsiteY2" fmla="*/ 84331 h 419422"/>
                <a:gd name="connsiteX3" fmla="*/ 1606064 w 1606064"/>
                <a:gd name="connsiteY3" fmla="*/ 186398 h 419422"/>
                <a:gd name="connsiteX4" fmla="*/ 1605192 w 1606064"/>
                <a:gd name="connsiteY4" fmla="*/ 217748 h 419422"/>
                <a:gd name="connsiteX5" fmla="*/ 1606063 w 1606064"/>
                <a:gd name="connsiteY5" fmla="*/ 227191 h 419422"/>
                <a:gd name="connsiteX6" fmla="*/ 1527572 w 1606064"/>
                <a:gd name="connsiteY6" fmla="*/ 321757 h 419422"/>
                <a:gd name="connsiteX7" fmla="*/ 1272302 w 1606064"/>
                <a:gd name="connsiteY7" fmla="*/ 390337 h 419422"/>
                <a:gd name="connsiteX8" fmla="*/ 775216 w 1606064"/>
                <a:gd name="connsiteY8" fmla="*/ 419388 h 419422"/>
                <a:gd name="connsiteX9" fmla="*/ 278844 w 1606064"/>
                <a:gd name="connsiteY9" fmla="*/ 382717 h 419422"/>
                <a:gd name="connsiteX10" fmla="*/ 100727 w 1606064"/>
                <a:gd name="connsiteY10" fmla="*/ 335092 h 419422"/>
                <a:gd name="connsiteX11" fmla="*/ 0 w 1606064"/>
                <a:gd name="connsiteY11" fmla="*/ 233025 h 419422"/>
                <a:gd name="connsiteX12" fmla="*/ 873 w 1606064"/>
                <a:gd name="connsiteY12" fmla="*/ 201676 h 419422"/>
                <a:gd name="connsiteX13" fmla="*/ 1 w 1606064"/>
                <a:gd name="connsiteY13" fmla="*/ 192232 h 419422"/>
                <a:gd name="connsiteX14" fmla="*/ 78492 w 1606064"/>
                <a:gd name="connsiteY14" fmla="*/ 97666 h 419422"/>
                <a:gd name="connsiteX15" fmla="*/ 333762 w 1606064"/>
                <a:gd name="connsiteY15" fmla="*/ 29086 h 419422"/>
                <a:gd name="connsiteX16" fmla="*/ 830848 w 1606064"/>
                <a:gd name="connsiteY16" fmla="*/ 35 h 419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06064" h="419422">
                  <a:moveTo>
                    <a:pt x="830848" y="35"/>
                  </a:moveTo>
                  <a:cubicBezTo>
                    <a:pt x="996464" y="750"/>
                    <a:pt x="1161961" y="12418"/>
                    <a:pt x="1327220" y="36706"/>
                  </a:cubicBezTo>
                  <a:cubicBezTo>
                    <a:pt x="1388180" y="45279"/>
                    <a:pt x="1448187" y="61471"/>
                    <a:pt x="1505337" y="84331"/>
                  </a:cubicBezTo>
                  <a:cubicBezTo>
                    <a:pt x="1573203" y="112192"/>
                    <a:pt x="1600885" y="136302"/>
                    <a:pt x="1606064" y="186398"/>
                  </a:cubicBezTo>
                  <a:lnTo>
                    <a:pt x="1605192" y="217748"/>
                  </a:lnTo>
                  <a:lnTo>
                    <a:pt x="1606063" y="227191"/>
                  </a:lnTo>
                  <a:cubicBezTo>
                    <a:pt x="1603474" y="267821"/>
                    <a:pt x="1579721" y="295325"/>
                    <a:pt x="1527572" y="321757"/>
                  </a:cubicBezTo>
                  <a:cubicBezTo>
                    <a:pt x="1447562" y="361762"/>
                    <a:pt x="1359932" y="379859"/>
                    <a:pt x="1272302" y="390337"/>
                  </a:cubicBezTo>
                  <a:cubicBezTo>
                    <a:pt x="1106567" y="409863"/>
                    <a:pt x="940832" y="420102"/>
                    <a:pt x="775216" y="419388"/>
                  </a:cubicBezTo>
                  <a:cubicBezTo>
                    <a:pt x="609600" y="418673"/>
                    <a:pt x="444103" y="407005"/>
                    <a:pt x="278844" y="382717"/>
                  </a:cubicBezTo>
                  <a:cubicBezTo>
                    <a:pt x="217884" y="374144"/>
                    <a:pt x="157877" y="357952"/>
                    <a:pt x="100727" y="335092"/>
                  </a:cubicBezTo>
                  <a:cubicBezTo>
                    <a:pt x="32861" y="307231"/>
                    <a:pt x="5179" y="283121"/>
                    <a:pt x="0" y="233025"/>
                  </a:cubicBezTo>
                  <a:lnTo>
                    <a:pt x="873" y="201676"/>
                  </a:lnTo>
                  <a:lnTo>
                    <a:pt x="1" y="192232"/>
                  </a:lnTo>
                  <a:cubicBezTo>
                    <a:pt x="2590" y="151602"/>
                    <a:pt x="26343" y="124098"/>
                    <a:pt x="78492" y="97666"/>
                  </a:cubicBezTo>
                  <a:cubicBezTo>
                    <a:pt x="158502" y="57661"/>
                    <a:pt x="246132" y="39564"/>
                    <a:pt x="333762" y="29086"/>
                  </a:cubicBezTo>
                  <a:cubicBezTo>
                    <a:pt x="499497" y="9560"/>
                    <a:pt x="665232" y="-679"/>
                    <a:pt x="830848" y="35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10">
              <a:extLst>
                <a:ext uri="{FF2B5EF4-FFF2-40B4-BE49-F238E27FC236}">
                  <a16:creationId xmlns:a16="http://schemas.microsoft.com/office/drawing/2014/main" id="{82E43F3A-ED26-49FA-BD5A-C4F7F6112BDC}"/>
                </a:ext>
              </a:extLst>
            </p:cNvPr>
            <p:cNvSpPr/>
            <p:nvPr/>
          </p:nvSpPr>
          <p:spPr>
            <a:xfrm>
              <a:off x="4974059" y="2427631"/>
              <a:ext cx="1730357" cy="194591"/>
            </a:xfrm>
            <a:custGeom>
              <a:avLst/>
              <a:gdLst>
                <a:gd name="connsiteX0" fmla="*/ 1517333 w 1609725"/>
                <a:gd name="connsiteY0" fmla="*/ 63893 h 180975"/>
                <a:gd name="connsiteX1" fmla="*/ 1616393 w 1609725"/>
                <a:gd name="connsiteY1" fmla="*/ 164858 h 180975"/>
                <a:gd name="connsiteX2" fmla="*/ 1413510 w 1609725"/>
                <a:gd name="connsiteY2" fmla="*/ 120090 h 180975"/>
                <a:gd name="connsiteX3" fmla="*/ 1287780 w 1609725"/>
                <a:gd name="connsiteY3" fmla="*/ 120090 h 180975"/>
                <a:gd name="connsiteX4" fmla="*/ 1270635 w 1609725"/>
                <a:gd name="connsiteY4" fmla="*/ 122948 h 180975"/>
                <a:gd name="connsiteX5" fmla="*/ 1125855 w 1609725"/>
                <a:gd name="connsiteY5" fmla="*/ 140093 h 180975"/>
                <a:gd name="connsiteX6" fmla="*/ 762000 w 1609725"/>
                <a:gd name="connsiteY6" fmla="*/ 169621 h 180975"/>
                <a:gd name="connsiteX7" fmla="*/ 444818 w 1609725"/>
                <a:gd name="connsiteY7" fmla="*/ 141998 h 180975"/>
                <a:gd name="connsiteX8" fmla="*/ 217170 w 1609725"/>
                <a:gd name="connsiteY8" fmla="*/ 137235 h 180975"/>
                <a:gd name="connsiteX9" fmla="*/ 0 w 1609725"/>
                <a:gd name="connsiteY9" fmla="*/ 182955 h 180975"/>
                <a:gd name="connsiteX10" fmla="*/ 112395 w 1609725"/>
                <a:gd name="connsiteY10" fmla="*/ 82943 h 180975"/>
                <a:gd name="connsiteX11" fmla="*/ 124778 w 1609725"/>
                <a:gd name="connsiteY11" fmla="*/ 54368 h 180975"/>
                <a:gd name="connsiteX12" fmla="*/ 224790 w 1609725"/>
                <a:gd name="connsiteY12" fmla="*/ 23888 h 180975"/>
                <a:gd name="connsiteX13" fmla="*/ 624840 w 1609725"/>
                <a:gd name="connsiteY13" fmla="*/ 112471 h 180975"/>
                <a:gd name="connsiteX14" fmla="*/ 695325 w 1609725"/>
                <a:gd name="connsiteY14" fmla="*/ 121043 h 180975"/>
                <a:gd name="connsiteX15" fmla="*/ 1087755 w 1609725"/>
                <a:gd name="connsiteY15" fmla="*/ 97230 h 180975"/>
                <a:gd name="connsiteX16" fmla="*/ 1447800 w 1609725"/>
                <a:gd name="connsiteY16" fmla="*/ 3885 h 180975"/>
                <a:gd name="connsiteX17" fmla="*/ 1483043 w 1609725"/>
                <a:gd name="connsiteY17" fmla="*/ 14363 h 180975"/>
                <a:gd name="connsiteX18" fmla="*/ 1517333 w 1609725"/>
                <a:gd name="connsiteY18" fmla="*/ 63893 h 180975"/>
                <a:gd name="connsiteX0" fmla="*/ 1517333 w 1616393"/>
                <a:gd name="connsiteY0" fmla="*/ 63893 h 182955"/>
                <a:gd name="connsiteX1" fmla="*/ 1616393 w 1616393"/>
                <a:gd name="connsiteY1" fmla="*/ 164858 h 182955"/>
                <a:gd name="connsiteX2" fmla="*/ 1413510 w 1616393"/>
                <a:gd name="connsiteY2" fmla="*/ 120090 h 182955"/>
                <a:gd name="connsiteX3" fmla="*/ 1287780 w 1616393"/>
                <a:gd name="connsiteY3" fmla="*/ 120090 h 182955"/>
                <a:gd name="connsiteX4" fmla="*/ 1270635 w 1616393"/>
                <a:gd name="connsiteY4" fmla="*/ 122948 h 182955"/>
                <a:gd name="connsiteX5" fmla="*/ 1125855 w 1616393"/>
                <a:gd name="connsiteY5" fmla="*/ 140093 h 182955"/>
                <a:gd name="connsiteX6" fmla="*/ 762000 w 1616393"/>
                <a:gd name="connsiteY6" fmla="*/ 169621 h 182955"/>
                <a:gd name="connsiteX7" fmla="*/ 444818 w 1616393"/>
                <a:gd name="connsiteY7" fmla="*/ 141998 h 182955"/>
                <a:gd name="connsiteX8" fmla="*/ 217170 w 1616393"/>
                <a:gd name="connsiteY8" fmla="*/ 137235 h 182955"/>
                <a:gd name="connsiteX9" fmla="*/ 0 w 1616393"/>
                <a:gd name="connsiteY9" fmla="*/ 182955 h 182955"/>
                <a:gd name="connsiteX10" fmla="*/ 112395 w 1616393"/>
                <a:gd name="connsiteY10" fmla="*/ 82943 h 182955"/>
                <a:gd name="connsiteX11" fmla="*/ 124778 w 1616393"/>
                <a:gd name="connsiteY11" fmla="*/ 54368 h 182955"/>
                <a:gd name="connsiteX12" fmla="*/ 224790 w 1616393"/>
                <a:gd name="connsiteY12" fmla="*/ 23888 h 182955"/>
                <a:gd name="connsiteX13" fmla="*/ 624840 w 1616393"/>
                <a:gd name="connsiteY13" fmla="*/ 112471 h 182955"/>
                <a:gd name="connsiteX14" fmla="*/ 1087755 w 1616393"/>
                <a:gd name="connsiteY14" fmla="*/ 97230 h 182955"/>
                <a:gd name="connsiteX15" fmla="*/ 1447800 w 1616393"/>
                <a:gd name="connsiteY15" fmla="*/ 3885 h 182955"/>
                <a:gd name="connsiteX16" fmla="*/ 1483043 w 1616393"/>
                <a:gd name="connsiteY16" fmla="*/ 14363 h 182955"/>
                <a:gd name="connsiteX17" fmla="*/ 1517333 w 1616393"/>
                <a:gd name="connsiteY17" fmla="*/ 63893 h 182955"/>
                <a:gd name="connsiteX0" fmla="*/ 1517333 w 1616393"/>
                <a:gd name="connsiteY0" fmla="*/ 63893 h 182955"/>
                <a:gd name="connsiteX1" fmla="*/ 1616393 w 1616393"/>
                <a:gd name="connsiteY1" fmla="*/ 164858 h 182955"/>
                <a:gd name="connsiteX2" fmla="*/ 1413510 w 1616393"/>
                <a:gd name="connsiteY2" fmla="*/ 120090 h 182955"/>
                <a:gd name="connsiteX3" fmla="*/ 1287780 w 1616393"/>
                <a:gd name="connsiteY3" fmla="*/ 120090 h 182955"/>
                <a:gd name="connsiteX4" fmla="*/ 1125855 w 1616393"/>
                <a:gd name="connsiteY4" fmla="*/ 140093 h 182955"/>
                <a:gd name="connsiteX5" fmla="*/ 762000 w 1616393"/>
                <a:gd name="connsiteY5" fmla="*/ 169621 h 182955"/>
                <a:gd name="connsiteX6" fmla="*/ 444818 w 1616393"/>
                <a:gd name="connsiteY6" fmla="*/ 141998 h 182955"/>
                <a:gd name="connsiteX7" fmla="*/ 217170 w 1616393"/>
                <a:gd name="connsiteY7" fmla="*/ 137235 h 182955"/>
                <a:gd name="connsiteX8" fmla="*/ 0 w 1616393"/>
                <a:gd name="connsiteY8" fmla="*/ 182955 h 182955"/>
                <a:gd name="connsiteX9" fmla="*/ 112395 w 1616393"/>
                <a:gd name="connsiteY9" fmla="*/ 82943 h 182955"/>
                <a:gd name="connsiteX10" fmla="*/ 124778 w 1616393"/>
                <a:gd name="connsiteY10" fmla="*/ 54368 h 182955"/>
                <a:gd name="connsiteX11" fmla="*/ 224790 w 1616393"/>
                <a:gd name="connsiteY11" fmla="*/ 23888 h 182955"/>
                <a:gd name="connsiteX12" fmla="*/ 624840 w 1616393"/>
                <a:gd name="connsiteY12" fmla="*/ 112471 h 182955"/>
                <a:gd name="connsiteX13" fmla="*/ 1087755 w 1616393"/>
                <a:gd name="connsiteY13" fmla="*/ 97230 h 182955"/>
                <a:gd name="connsiteX14" fmla="*/ 1447800 w 1616393"/>
                <a:gd name="connsiteY14" fmla="*/ 3885 h 182955"/>
                <a:gd name="connsiteX15" fmla="*/ 1483043 w 1616393"/>
                <a:gd name="connsiteY15" fmla="*/ 14363 h 182955"/>
                <a:gd name="connsiteX16" fmla="*/ 1517333 w 1616393"/>
                <a:gd name="connsiteY16" fmla="*/ 63893 h 182955"/>
                <a:gd name="connsiteX0" fmla="*/ 1518893 w 1617953"/>
                <a:gd name="connsiteY0" fmla="*/ 63893 h 182955"/>
                <a:gd name="connsiteX1" fmla="*/ 1617953 w 1617953"/>
                <a:gd name="connsiteY1" fmla="*/ 164858 h 182955"/>
                <a:gd name="connsiteX2" fmla="*/ 1415070 w 1617953"/>
                <a:gd name="connsiteY2" fmla="*/ 120090 h 182955"/>
                <a:gd name="connsiteX3" fmla="*/ 1289340 w 1617953"/>
                <a:gd name="connsiteY3" fmla="*/ 120090 h 182955"/>
                <a:gd name="connsiteX4" fmla="*/ 1127415 w 1617953"/>
                <a:gd name="connsiteY4" fmla="*/ 140093 h 182955"/>
                <a:gd name="connsiteX5" fmla="*/ 763560 w 1617953"/>
                <a:gd name="connsiteY5" fmla="*/ 169621 h 182955"/>
                <a:gd name="connsiteX6" fmla="*/ 446378 w 1617953"/>
                <a:gd name="connsiteY6" fmla="*/ 141998 h 182955"/>
                <a:gd name="connsiteX7" fmla="*/ 218730 w 1617953"/>
                <a:gd name="connsiteY7" fmla="*/ 137235 h 182955"/>
                <a:gd name="connsiteX8" fmla="*/ 1560 w 1617953"/>
                <a:gd name="connsiteY8" fmla="*/ 182955 h 182955"/>
                <a:gd name="connsiteX9" fmla="*/ 126338 w 1617953"/>
                <a:gd name="connsiteY9" fmla="*/ 54368 h 182955"/>
                <a:gd name="connsiteX10" fmla="*/ 226350 w 1617953"/>
                <a:gd name="connsiteY10" fmla="*/ 23888 h 182955"/>
                <a:gd name="connsiteX11" fmla="*/ 626400 w 1617953"/>
                <a:gd name="connsiteY11" fmla="*/ 112471 h 182955"/>
                <a:gd name="connsiteX12" fmla="*/ 1089315 w 1617953"/>
                <a:gd name="connsiteY12" fmla="*/ 97230 h 182955"/>
                <a:gd name="connsiteX13" fmla="*/ 1449360 w 1617953"/>
                <a:gd name="connsiteY13" fmla="*/ 3885 h 182955"/>
                <a:gd name="connsiteX14" fmla="*/ 1484603 w 1617953"/>
                <a:gd name="connsiteY14" fmla="*/ 14363 h 182955"/>
                <a:gd name="connsiteX15" fmla="*/ 1518893 w 1617953"/>
                <a:gd name="connsiteY15" fmla="*/ 63893 h 182955"/>
                <a:gd name="connsiteX0" fmla="*/ 1518715 w 1617775"/>
                <a:gd name="connsiteY0" fmla="*/ 63893 h 182955"/>
                <a:gd name="connsiteX1" fmla="*/ 1617775 w 1617775"/>
                <a:gd name="connsiteY1" fmla="*/ 164858 h 182955"/>
                <a:gd name="connsiteX2" fmla="*/ 1414892 w 1617775"/>
                <a:gd name="connsiteY2" fmla="*/ 120090 h 182955"/>
                <a:gd name="connsiteX3" fmla="*/ 1289162 w 1617775"/>
                <a:gd name="connsiteY3" fmla="*/ 120090 h 182955"/>
                <a:gd name="connsiteX4" fmla="*/ 1127237 w 1617775"/>
                <a:gd name="connsiteY4" fmla="*/ 140093 h 182955"/>
                <a:gd name="connsiteX5" fmla="*/ 763382 w 1617775"/>
                <a:gd name="connsiteY5" fmla="*/ 169621 h 182955"/>
                <a:gd name="connsiteX6" fmla="*/ 446200 w 1617775"/>
                <a:gd name="connsiteY6" fmla="*/ 141998 h 182955"/>
                <a:gd name="connsiteX7" fmla="*/ 218552 w 1617775"/>
                <a:gd name="connsiteY7" fmla="*/ 137235 h 182955"/>
                <a:gd name="connsiteX8" fmla="*/ 1382 w 1617775"/>
                <a:gd name="connsiteY8" fmla="*/ 182955 h 182955"/>
                <a:gd name="connsiteX9" fmla="*/ 141080 w 1617775"/>
                <a:gd name="connsiteY9" fmla="*/ 62228 h 182955"/>
                <a:gd name="connsiteX10" fmla="*/ 226172 w 1617775"/>
                <a:gd name="connsiteY10" fmla="*/ 23888 h 182955"/>
                <a:gd name="connsiteX11" fmla="*/ 626222 w 1617775"/>
                <a:gd name="connsiteY11" fmla="*/ 112471 h 182955"/>
                <a:gd name="connsiteX12" fmla="*/ 1089137 w 1617775"/>
                <a:gd name="connsiteY12" fmla="*/ 97230 h 182955"/>
                <a:gd name="connsiteX13" fmla="*/ 1449182 w 1617775"/>
                <a:gd name="connsiteY13" fmla="*/ 3885 h 182955"/>
                <a:gd name="connsiteX14" fmla="*/ 1484425 w 1617775"/>
                <a:gd name="connsiteY14" fmla="*/ 14363 h 182955"/>
                <a:gd name="connsiteX15" fmla="*/ 1518715 w 1617775"/>
                <a:gd name="connsiteY15" fmla="*/ 63893 h 182955"/>
                <a:gd name="connsiteX0" fmla="*/ 1518715 w 1617775"/>
                <a:gd name="connsiteY0" fmla="*/ 63893 h 182955"/>
                <a:gd name="connsiteX1" fmla="*/ 1617775 w 1617775"/>
                <a:gd name="connsiteY1" fmla="*/ 164858 h 182955"/>
                <a:gd name="connsiteX2" fmla="*/ 1414892 w 1617775"/>
                <a:gd name="connsiteY2" fmla="*/ 120090 h 182955"/>
                <a:gd name="connsiteX3" fmla="*/ 1289162 w 1617775"/>
                <a:gd name="connsiteY3" fmla="*/ 120090 h 182955"/>
                <a:gd name="connsiteX4" fmla="*/ 1127237 w 1617775"/>
                <a:gd name="connsiteY4" fmla="*/ 140093 h 182955"/>
                <a:gd name="connsiteX5" fmla="*/ 763382 w 1617775"/>
                <a:gd name="connsiteY5" fmla="*/ 169621 h 182955"/>
                <a:gd name="connsiteX6" fmla="*/ 446200 w 1617775"/>
                <a:gd name="connsiteY6" fmla="*/ 141998 h 182955"/>
                <a:gd name="connsiteX7" fmla="*/ 218552 w 1617775"/>
                <a:gd name="connsiteY7" fmla="*/ 137235 h 182955"/>
                <a:gd name="connsiteX8" fmla="*/ 1382 w 1617775"/>
                <a:gd name="connsiteY8" fmla="*/ 182955 h 182955"/>
                <a:gd name="connsiteX9" fmla="*/ 141080 w 1617775"/>
                <a:gd name="connsiteY9" fmla="*/ 62228 h 182955"/>
                <a:gd name="connsiteX10" fmla="*/ 226172 w 1617775"/>
                <a:gd name="connsiteY10" fmla="*/ 23888 h 182955"/>
                <a:gd name="connsiteX11" fmla="*/ 626222 w 1617775"/>
                <a:gd name="connsiteY11" fmla="*/ 112471 h 182955"/>
                <a:gd name="connsiteX12" fmla="*/ 1089137 w 1617775"/>
                <a:gd name="connsiteY12" fmla="*/ 97230 h 182955"/>
                <a:gd name="connsiteX13" fmla="*/ 1449182 w 1617775"/>
                <a:gd name="connsiteY13" fmla="*/ 3885 h 182955"/>
                <a:gd name="connsiteX14" fmla="*/ 1484425 w 1617775"/>
                <a:gd name="connsiteY14" fmla="*/ 14363 h 182955"/>
                <a:gd name="connsiteX15" fmla="*/ 1518715 w 1617775"/>
                <a:gd name="connsiteY15" fmla="*/ 63893 h 182955"/>
                <a:gd name="connsiteX0" fmla="*/ 1518715 w 1617775"/>
                <a:gd name="connsiteY0" fmla="*/ 63893 h 182955"/>
                <a:gd name="connsiteX1" fmla="*/ 1617775 w 1617775"/>
                <a:gd name="connsiteY1" fmla="*/ 164858 h 182955"/>
                <a:gd name="connsiteX2" fmla="*/ 1414892 w 1617775"/>
                <a:gd name="connsiteY2" fmla="*/ 120090 h 182955"/>
                <a:gd name="connsiteX3" fmla="*/ 1289162 w 1617775"/>
                <a:gd name="connsiteY3" fmla="*/ 120090 h 182955"/>
                <a:gd name="connsiteX4" fmla="*/ 1127237 w 1617775"/>
                <a:gd name="connsiteY4" fmla="*/ 140093 h 182955"/>
                <a:gd name="connsiteX5" fmla="*/ 763382 w 1617775"/>
                <a:gd name="connsiteY5" fmla="*/ 169621 h 182955"/>
                <a:gd name="connsiteX6" fmla="*/ 446200 w 1617775"/>
                <a:gd name="connsiteY6" fmla="*/ 141998 h 182955"/>
                <a:gd name="connsiteX7" fmla="*/ 218552 w 1617775"/>
                <a:gd name="connsiteY7" fmla="*/ 137235 h 182955"/>
                <a:gd name="connsiteX8" fmla="*/ 1382 w 1617775"/>
                <a:gd name="connsiteY8" fmla="*/ 182955 h 182955"/>
                <a:gd name="connsiteX9" fmla="*/ 141080 w 1617775"/>
                <a:gd name="connsiteY9" fmla="*/ 62228 h 182955"/>
                <a:gd name="connsiteX10" fmla="*/ 226172 w 1617775"/>
                <a:gd name="connsiteY10" fmla="*/ 23888 h 182955"/>
                <a:gd name="connsiteX11" fmla="*/ 626222 w 1617775"/>
                <a:gd name="connsiteY11" fmla="*/ 112471 h 182955"/>
                <a:gd name="connsiteX12" fmla="*/ 1089137 w 1617775"/>
                <a:gd name="connsiteY12" fmla="*/ 97230 h 182955"/>
                <a:gd name="connsiteX13" fmla="*/ 1449182 w 1617775"/>
                <a:gd name="connsiteY13" fmla="*/ 3885 h 182955"/>
                <a:gd name="connsiteX14" fmla="*/ 1484425 w 1617775"/>
                <a:gd name="connsiteY14" fmla="*/ 14363 h 182955"/>
                <a:gd name="connsiteX15" fmla="*/ 1518715 w 1617775"/>
                <a:gd name="connsiteY15" fmla="*/ 63893 h 182955"/>
                <a:gd name="connsiteX0" fmla="*/ 1518715 w 1630209"/>
                <a:gd name="connsiteY0" fmla="*/ 63893 h 182955"/>
                <a:gd name="connsiteX1" fmla="*/ 1630209 w 1630209"/>
                <a:gd name="connsiteY1" fmla="*/ 162395 h 182955"/>
                <a:gd name="connsiteX2" fmla="*/ 1414892 w 1630209"/>
                <a:gd name="connsiteY2" fmla="*/ 120090 h 182955"/>
                <a:gd name="connsiteX3" fmla="*/ 1289162 w 1630209"/>
                <a:gd name="connsiteY3" fmla="*/ 120090 h 182955"/>
                <a:gd name="connsiteX4" fmla="*/ 1127237 w 1630209"/>
                <a:gd name="connsiteY4" fmla="*/ 140093 h 182955"/>
                <a:gd name="connsiteX5" fmla="*/ 763382 w 1630209"/>
                <a:gd name="connsiteY5" fmla="*/ 169621 h 182955"/>
                <a:gd name="connsiteX6" fmla="*/ 446200 w 1630209"/>
                <a:gd name="connsiteY6" fmla="*/ 141998 h 182955"/>
                <a:gd name="connsiteX7" fmla="*/ 218552 w 1630209"/>
                <a:gd name="connsiteY7" fmla="*/ 137235 h 182955"/>
                <a:gd name="connsiteX8" fmla="*/ 1382 w 1630209"/>
                <a:gd name="connsiteY8" fmla="*/ 182955 h 182955"/>
                <a:gd name="connsiteX9" fmla="*/ 141080 w 1630209"/>
                <a:gd name="connsiteY9" fmla="*/ 62228 h 182955"/>
                <a:gd name="connsiteX10" fmla="*/ 226172 w 1630209"/>
                <a:gd name="connsiteY10" fmla="*/ 23888 h 182955"/>
                <a:gd name="connsiteX11" fmla="*/ 626222 w 1630209"/>
                <a:gd name="connsiteY11" fmla="*/ 112471 h 182955"/>
                <a:gd name="connsiteX12" fmla="*/ 1089137 w 1630209"/>
                <a:gd name="connsiteY12" fmla="*/ 97230 h 182955"/>
                <a:gd name="connsiteX13" fmla="*/ 1449182 w 1630209"/>
                <a:gd name="connsiteY13" fmla="*/ 3885 h 182955"/>
                <a:gd name="connsiteX14" fmla="*/ 1484425 w 1630209"/>
                <a:gd name="connsiteY14" fmla="*/ 14363 h 182955"/>
                <a:gd name="connsiteX15" fmla="*/ 1518715 w 1630209"/>
                <a:gd name="connsiteY15" fmla="*/ 63893 h 182955"/>
                <a:gd name="connsiteX0" fmla="*/ 1527819 w 1630209"/>
                <a:gd name="connsiteY0" fmla="*/ 60888 h 182955"/>
                <a:gd name="connsiteX1" fmla="*/ 1630209 w 1630209"/>
                <a:gd name="connsiteY1" fmla="*/ 162395 h 182955"/>
                <a:gd name="connsiteX2" fmla="*/ 1414892 w 1630209"/>
                <a:gd name="connsiteY2" fmla="*/ 120090 h 182955"/>
                <a:gd name="connsiteX3" fmla="*/ 1289162 w 1630209"/>
                <a:gd name="connsiteY3" fmla="*/ 120090 h 182955"/>
                <a:gd name="connsiteX4" fmla="*/ 1127237 w 1630209"/>
                <a:gd name="connsiteY4" fmla="*/ 140093 h 182955"/>
                <a:gd name="connsiteX5" fmla="*/ 763382 w 1630209"/>
                <a:gd name="connsiteY5" fmla="*/ 169621 h 182955"/>
                <a:gd name="connsiteX6" fmla="*/ 446200 w 1630209"/>
                <a:gd name="connsiteY6" fmla="*/ 141998 h 182955"/>
                <a:gd name="connsiteX7" fmla="*/ 218552 w 1630209"/>
                <a:gd name="connsiteY7" fmla="*/ 137235 h 182955"/>
                <a:gd name="connsiteX8" fmla="*/ 1382 w 1630209"/>
                <a:gd name="connsiteY8" fmla="*/ 182955 h 182955"/>
                <a:gd name="connsiteX9" fmla="*/ 141080 w 1630209"/>
                <a:gd name="connsiteY9" fmla="*/ 62228 h 182955"/>
                <a:gd name="connsiteX10" fmla="*/ 226172 w 1630209"/>
                <a:gd name="connsiteY10" fmla="*/ 23888 h 182955"/>
                <a:gd name="connsiteX11" fmla="*/ 626222 w 1630209"/>
                <a:gd name="connsiteY11" fmla="*/ 112471 h 182955"/>
                <a:gd name="connsiteX12" fmla="*/ 1089137 w 1630209"/>
                <a:gd name="connsiteY12" fmla="*/ 97230 h 182955"/>
                <a:gd name="connsiteX13" fmla="*/ 1449182 w 1630209"/>
                <a:gd name="connsiteY13" fmla="*/ 3885 h 182955"/>
                <a:gd name="connsiteX14" fmla="*/ 1484425 w 1630209"/>
                <a:gd name="connsiteY14" fmla="*/ 14363 h 182955"/>
                <a:gd name="connsiteX15" fmla="*/ 1527819 w 1630209"/>
                <a:gd name="connsiteY15" fmla="*/ 60888 h 182955"/>
                <a:gd name="connsiteX0" fmla="*/ 1527819 w 1642348"/>
                <a:gd name="connsiteY0" fmla="*/ 60888 h 182955"/>
                <a:gd name="connsiteX1" fmla="*/ 1642348 w 1642348"/>
                <a:gd name="connsiteY1" fmla="*/ 159389 h 182955"/>
                <a:gd name="connsiteX2" fmla="*/ 1414892 w 1642348"/>
                <a:gd name="connsiteY2" fmla="*/ 120090 h 182955"/>
                <a:gd name="connsiteX3" fmla="*/ 1289162 w 1642348"/>
                <a:gd name="connsiteY3" fmla="*/ 120090 h 182955"/>
                <a:gd name="connsiteX4" fmla="*/ 1127237 w 1642348"/>
                <a:gd name="connsiteY4" fmla="*/ 140093 h 182955"/>
                <a:gd name="connsiteX5" fmla="*/ 763382 w 1642348"/>
                <a:gd name="connsiteY5" fmla="*/ 169621 h 182955"/>
                <a:gd name="connsiteX6" fmla="*/ 446200 w 1642348"/>
                <a:gd name="connsiteY6" fmla="*/ 141998 h 182955"/>
                <a:gd name="connsiteX7" fmla="*/ 218552 w 1642348"/>
                <a:gd name="connsiteY7" fmla="*/ 137235 h 182955"/>
                <a:gd name="connsiteX8" fmla="*/ 1382 w 1642348"/>
                <a:gd name="connsiteY8" fmla="*/ 182955 h 182955"/>
                <a:gd name="connsiteX9" fmla="*/ 141080 w 1642348"/>
                <a:gd name="connsiteY9" fmla="*/ 62228 h 182955"/>
                <a:gd name="connsiteX10" fmla="*/ 226172 w 1642348"/>
                <a:gd name="connsiteY10" fmla="*/ 23888 h 182955"/>
                <a:gd name="connsiteX11" fmla="*/ 626222 w 1642348"/>
                <a:gd name="connsiteY11" fmla="*/ 112471 h 182955"/>
                <a:gd name="connsiteX12" fmla="*/ 1089137 w 1642348"/>
                <a:gd name="connsiteY12" fmla="*/ 97230 h 182955"/>
                <a:gd name="connsiteX13" fmla="*/ 1449182 w 1642348"/>
                <a:gd name="connsiteY13" fmla="*/ 3885 h 182955"/>
                <a:gd name="connsiteX14" fmla="*/ 1484425 w 1642348"/>
                <a:gd name="connsiteY14" fmla="*/ 14363 h 182955"/>
                <a:gd name="connsiteX15" fmla="*/ 1527819 w 1642348"/>
                <a:gd name="connsiteY15" fmla="*/ 60888 h 182955"/>
                <a:gd name="connsiteX0" fmla="*/ 1527819 w 1642348"/>
                <a:gd name="connsiteY0" fmla="*/ 60888 h 182955"/>
                <a:gd name="connsiteX1" fmla="*/ 1642348 w 1642348"/>
                <a:gd name="connsiteY1" fmla="*/ 159389 h 182955"/>
                <a:gd name="connsiteX2" fmla="*/ 1414892 w 1642348"/>
                <a:gd name="connsiteY2" fmla="*/ 120090 h 182955"/>
                <a:gd name="connsiteX3" fmla="*/ 1289162 w 1642348"/>
                <a:gd name="connsiteY3" fmla="*/ 120090 h 182955"/>
                <a:gd name="connsiteX4" fmla="*/ 1127237 w 1642348"/>
                <a:gd name="connsiteY4" fmla="*/ 140093 h 182955"/>
                <a:gd name="connsiteX5" fmla="*/ 763382 w 1642348"/>
                <a:gd name="connsiteY5" fmla="*/ 169621 h 182955"/>
                <a:gd name="connsiteX6" fmla="*/ 446200 w 1642348"/>
                <a:gd name="connsiteY6" fmla="*/ 141998 h 182955"/>
                <a:gd name="connsiteX7" fmla="*/ 218552 w 1642348"/>
                <a:gd name="connsiteY7" fmla="*/ 137235 h 182955"/>
                <a:gd name="connsiteX8" fmla="*/ 1382 w 1642348"/>
                <a:gd name="connsiteY8" fmla="*/ 182955 h 182955"/>
                <a:gd name="connsiteX9" fmla="*/ 141080 w 1642348"/>
                <a:gd name="connsiteY9" fmla="*/ 62228 h 182955"/>
                <a:gd name="connsiteX10" fmla="*/ 226172 w 1642348"/>
                <a:gd name="connsiteY10" fmla="*/ 23888 h 182955"/>
                <a:gd name="connsiteX11" fmla="*/ 626222 w 1642348"/>
                <a:gd name="connsiteY11" fmla="*/ 112471 h 182955"/>
                <a:gd name="connsiteX12" fmla="*/ 1089137 w 1642348"/>
                <a:gd name="connsiteY12" fmla="*/ 97230 h 182955"/>
                <a:gd name="connsiteX13" fmla="*/ 1449182 w 1642348"/>
                <a:gd name="connsiteY13" fmla="*/ 3885 h 182955"/>
                <a:gd name="connsiteX14" fmla="*/ 1484425 w 1642348"/>
                <a:gd name="connsiteY14" fmla="*/ 14363 h 182955"/>
                <a:gd name="connsiteX15" fmla="*/ 1527819 w 1642348"/>
                <a:gd name="connsiteY15" fmla="*/ 60888 h 1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42348" h="182955">
                  <a:moveTo>
                    <a:pt x="1527819" y="60888"/>
                  </a:moveTo>
                  <a:cubicBezTo>
                    <a:pt x="1552584" y="101845"/>
                    <a:pt x="1608058" y="125099"/>
                    <a:pt x="1642348" y="159389"/>
                  </a:cubicBezTo>
                  <a:cubicBezTo>
                    <a:pt x="1575673" y="140339"/>
                    <a:pt x="1485377" y="120090"/>
                    <a:pt x="1414892" y="120090"/>
                  </a:cubicBezTo>
                  <a:cubicBezTo>
                    <a:pt x="1372982" y="114375"/>
                    <a:pt x="1331072" y="114375"/>
                    <a:pt x="1289162" y="120090"/>
                  </a:cubicBezTo>
                  <a:lnTo>
                    <a:pt x="1127237" y="140093"/>
                  </a:lnTo>
                  <a:cubicBezTo>
                    <a:pt x="1006270" y="155333"/>
                    <a:pt x="886255" y="175335"/>
                    <a:pt x="763382" y="169621"/>
                  </a:cubicBezTo>
                  <a:cubicBezTo>
                    <a:pt x="657655" y="164858"/>
                    <a:pt x="551927" y="150571"/>
                    <a:pt x="446200" y="141998"/>
                  </a:cubicBezTo>
                  <a:cubicBezTo>
                    <a:pt x="370952" y="135330"/>
                    <a:pt x="294752" y="126758"/>
                    <a:pt x="218552" y="137235"/>
                  </a:cubicBezTo>
                  <a:cubicBezTo>
                    <a:pt x="145210" y="147713"/>
                    <a:pt x="71867" y="157238"/>
                    <a:pt x="1382" y="182955"/>
                  </a:cubicBezTo>
                  <a:cubicBezTo>
                    <a:pt x="-14017" y="169144"/>
                    <a:pt x="103615" y="88739"/>
                    <a:pt x="141080" y="62228"/>
                  </a:cubicBezTo>
                  <a:cubicBezTo>
                    <a:pt x="179761" y="20798"/>
                    <a:pt x="181761" y="9134"/>
                    <a:pt x="226172" y="23888"/>
                  </a:cubicBezTo>
                  <a:cubicBezTo>
                    <a:pt x="306149" y="50458"/>
                    <a:pt x="482395" y="100247"/>
                    <a:pt x="626222" y="112471"/>
                  </a:cubicBezTo>
                  <a:cubicBezTo>
                    <a:pt x="770049" y="124695"/>
                    <a:pt x="951977" y="115328"/>
                    <a:pt x="1089137" y="97230"/>
                  </a:cubicBezTo>
                  <a:cubicBezTo>
                    <a:pt x="1226297" y="79132"/>
                    <a:pt x="1333930" y="53415"/>
                    <a:pt x="1449182" y="3885"/>
                  </a:cubicBezTo>
                  <a:cubicBezTo>
                    <a:pt x="1465375" y="-2782"/>
                    <a:pt x="1474900" y="-1830"/>
                    <a:pt x="1484425" y="14363"/>
                  </a:cubicBezTo>
                  <a:cubicBezTo>
                    <a:pt x="1493950" y="31508"/>
                    <a:pt x="1516389" y="44695"/>
                    <a:pt x="1527819" y="6088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11">
              <a:extLst>
                <a:ext uri="{FF2B5EF4-FFF2-40B4-BE49-F238E27FC236}">
                  <a16:creationId xmlns:a16="http://schemas.microsoft.com/office/drawing/2014/main" id="{0D47E5D1-1BFD-4E5D-B539-88777E5EF6A8}"/>
                </a:ext>
              </a:extLst>
            </p:cNvPr>
            <p:cNvSpPr/>
            <p:nvPr/>
          </p:nvSpPr>
          <p:spPr>
            <a:xfrm>
              <a:off x="5093567" y="2223140"/>
              <a:ext cx="1483913" cy="273596"/>
            </a:xfrm>
            <a:custGeom>
              <a:avLst/>
              <a:gdLst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65162 w 1483913"/>
                <a:gd name="connsiteY2" fmla="*/ 21061 h 275595"/>
                <a:gd name="connsiteX3" fmla="*/ 84342 w 1483913"/>
                <a:gd name="connsiteY3" fmla="*/ 20947 h 275595"/>
                <a:gd name="connsiteX4" fmla="*/ 102098 w 1483913"/>
                <a:gd name="connsiteY4" fmla="*/ 28591 h 275595"/>
                <a:gd name="connsiteX5" fmla="*/ 102320 w 1483913"/>
                <a:gd name="connsiteY5" fmla="*/ 27734 h 275595"/>
                <a:gd name="connsiteX6" fmla="*/ 235670 w 1483913"/>
                <a:gd name="connsiteY6" fmla="*/ 66786 h 275595"/>
                <a:gd name="connsiteX7" fmla="*/ 596667 w 1483913"/>
                <a:gd name="connsiteY7" fmla="*/ 116316 h 275595"/>
                <a:gd name="connsiteX8" fmla="*/ 1021482 w 1483913"/>
                <a:gd name="connsiteY8" fmla="*/ 108697 h 275595"/>
                <a:gd name="connsiteX9" fmla="*/ 1244367 w 1483913"/>
                <a:gd name="connsiteY9" fmla="*/ 66786 h 275595"/>
                <a:gd name="connsiteX10" fmla="*/ 1376765 w 1483913"/>
                <a:gd name="connsiteY10" fmla="*/ 30591 h 275595"/>
                <a:gd name="connsiteX11" fmla="*/ 1415818 w 1483913"/>
                <a:gd name="connsiteY11" fmla="*/ 20114 h 275595"/>
                <a:gd name="connsiteX12" fmla="*/ 1475825 w 1483913"/>
                <a:gd name="connsiteY12" fmla="*/ 5826 h 275595"/>
                <a:gd name="connsiteX13" fmla="*/ 1465348 w 1483913"/>
                <a:gd name="connsiteY13" fmla="*/ 81074 h 275595"/>
                <a:gd name="connsiteX14" fmla="*/ 1326283 w 1483913"/>
                <a:gd name="connsiteY14" fmla="*/ 190611 h 275595"/>
                <a:gd name="connsiteX15" fmla="*/ 936710 w 1483913"/>
                <a:gd name="connsiteY15" fmla="*/ 267764 h 275595"/>
                <a:gd name="connsiteX16" fmla="*/ 326158 w 1483913"/>
                <a:gd name="connsiteY16" fmla="*/ 239189 h 275595"/>
                <a:gd name="connsiteX17" fmla="*/ 97558 w 1483913"/>
                <a:gd name="connsiteY17" fmla="*/ 162036 h 275595"/>
                <a:gd name="connsiteX18" fmla="*/ 5165 w 1483913"/>
                <a:gd name="connsiteY18" fmla="*/ 47736 h 275595"/>
                <a:gd name="connsiteX19" fmla="*/ 8023 w 1483913"/>
                <a:gd name="connsiteY19" fmla="*/ 2969 h 275595"/>
                <a:gd name="connsiteX20" fmla="*/ 17488 w 1483913"/>
                <a:gd name="connsiteY20" fmla="*/ 37 h 275595"/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65162 w 1483913"/>
                <a:gd name="connsiteY2" fmla="*/ 21061 h 275595"/>
                <a:gd name="connsiteX3" fmla="*/ 84342 w 1483913"/>
                <a:gd name="connsiteY3" fmla="*/ 20947 h 275595"/>
                <a:gd name="connsiteX4" fmla="*/ 102098 w 1483913"/>
                <a:gd name="connsiteY4" fmla="*/ 28591 h 275595"/>
                <a:gd name="connsiteX5" fmla="*/ 235670 w 1483913"/>
                <a:gd name="connsiteY5" fmla="*/ 66786 h 275595"/>
                <a:gd name="connsiteX6" fmla="*/ 596667 w 1483913"/>
                <a:gd name="connsiteY6" fmla="*/ 116316 h 275595"/>
                <a:gd name="connsiteX7" fmla="*/ 1021482 w 1483913"/>
                <a:gd name="connsiteY7" fmla="*/ 108697 h 275595"/>
                <a:gd name="connsiteX8" fmla="*/ 1244367 w 1483913"/>
                <a:gd name="connsiteY8" fmla="*/ 66786 h 275595"/>
                <a:gd name="connsiteX9" fmla="*/ 1376765 w 1483913"/>
                <a:gd name="connsiteY9" fmla="*/ 30591 h 275595"/>
                <a:gd name="connsiteX10" fmla="*/ 1415818 w 1483913"/>
                <a:gd name="connsiteY10" fmla="*/ 20114 h 275595"/>
                <a:gd name="connsiteX11" fmla="*/ 1475825 w 1483913"/>
                <a:gd name="connsiteY11" fmla="*/ 5826 h 275595"/>
                <a:gd name="connsiteX12" fmla="*/ 1465348 w 1483913"/>
                <a:gd name="connsiteY12" fmla="*/ 81074 h 275595"/>
                <a:gd name="connsiteX13" fmla="*/ 1326283 w 1483913"/>
                <a:gd name="connsiteY13" fmla="*/ 190611 h 275595"/>
                <a:gd name="connsiteX14" fmla="*/ 936710 w 1483913"/>
                <a:gd name="connsiteY14" fmla="*/ 267764 h 275595"/>
                <a:gd name="connsiteX15" fmla="*/ 326158 w 1483913"/>
                <a:gd name="connsiteY15" fmla="*/ 239189 h 275595"/>
                <a:gd name="connsiteX16" fmla="*/ 97558 w 1483913"/>
                <a:gd name="connsiteY16" fmla="*/ 162036 h 275595"/>
                <a:gd name="connsiteX17" fmla="*/ 5165 w 1483913"/>
                <a:gd name="connsiteY17" fmla="*/ 47736 h 275595"/>
                <a:gd name="connsiteX18" fmla="*/ 8023 w 1483913"/>
                <a:gd name="connsiteY18" fmla="*/ 2969 h 275595"/>
                <a:gd name="connsiteX19" fmla="*/ 17488 w 1483913"/>
                <a:gd name="connsiteY19" fmla="*/ 37 h 275595"/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65162 w 1483913"/>
                <a:gd name="connsiteY2" fmla="*/ 21061 h 275595"/>
                <a:gd name="connsiteX3" fmla="*/ 84342 w 1483913"/>
                <a:gd name="connsiteY3" fmla="*/ 20947 h 275595"/>
                <a:gd name="connsiteX4" fmla="*/ 235670 w 1483913"/>
                <a:gd name="connsiteY4" fmla="*/ 66786 h 275595"/>
                <a:gd name="connsiteX5" fmla="*/ 596667 w 1483913"/>
                <a:gd name="connsiteY5" fmla="*/ 116316 h 275595"/>
                <a:gd name="connsiteX6" fmla="*/ 1021482 w 1483913"/>
                <a:gd name="connsiteY6" fmla="*/ 108697 h 275595"/>
                <a:gd name="connsiteX7" fmla="*/ 1244367 w 1483913"/>
                <a:gd name="connsiteY7" fmla="*/ 66786 h 275595"/>
                <a:gd name="connsiteX8" fmla="*/ 1376765 w 1483913"/>
                <a:gd name="connsiteY8" fmla="*/ 30591 h 275595"/>
                <a:gd name="connsiteX9" fmla="*/ 1415818 w 1483913"/>
                <a:gd name="connsiteY9" fmla="*/ 20114 h 275595"/>
                <a:gd name="connsiteX10" fmla="*/ 1475825 w 1483913"/>
                <a:gd name="connsiteY10" fmla="*/ 5826 h 275595"/>
                <a:gd name="connsiteX11" fmla="*/ 1465348 w 1483913"/>
                <a:gd name="connsiteY11" fmla="*/ 81074 h 275595"/>
                <a:gd name="connsiteX12" fmla="*/ 1326283 w 1483913"/>
                <a:gd name="connsiteY12" fmla="*/ 190611 h 275595"/>
                <a:gd name="connsiteX13" fmla="*/ 936710 w 1483913"/>
                <a:gd name="connsiteY13" fmla="*/ 267764 h 275595"/>
                <a:gd name="connsiteX14" fmla="*/ 326158 w 1483913"/>
                <a:gd name="connsiteY14" fmla="*/ 239189 h 275595"/>
                <a:gd name="connsiteX15" fmla="*/ 97558 w 1483913"/>
                <a:gd name="connsiteY15" fmla="*/ 162036 h 275595"/>
                <a:gd name="connsiteX16" fmla="*/ 5165 w 1483913"/>
                <a:gd name="connsiteY16" fmla="*/ 47736 h 275595"/>
                <a:gd name="connsiteX17" fmla="*/ 8023 w 1483913"/>
                <a:gd name="connsiteY17" fmla="*/ 2969 h 275595"/>
                <a:gd name="connsiteX18" fmla="*/ 17488 w 1483913"/>
                <a:gd name="connsiteY18" fmla="*/ 37 h 275595"/>
                <a:gd name="connsiteX0" fmla="*/ 17488 w 1483913"/>
                <a:gd name="connsiteY0" fmla="*/ 37 h 275595"/>
                <a:gd name="connsiteX1" fmla="*/ 48028 w 1483913"/>
                <a:gd name="connsiteY1" fmla="*/ 12494 h 275595"/>
                <a:gd name="connsiteX2" fmla="*/ 84342 w 1483913"/>
                <a:gd name="connsiteY2" fmla="*/ 20947 h 275595"/>
                <a:gd name="connsiteX3" fmla="*/ 235670 w 1483913"/>
                <a:gd name="connsiteY3" fmla="*/ 66786 h 275595"/>
                <a:gd name="connsiteX4" fmla="*/ 596667 w 1483913"/>
                <a:gd name="connsiteY4" fmla="*/ 116316 h 275595"/>
                <a:gd name="connsiteX5" fmla="*/ 1021482 w 1483913"/>
                <a:gd name="connsiteY5" fmla="*/ 108697 h 275595"/>
                <a:gd name="connsiteX6" fmla="*/ 1244367 w 1483913"/>
                <a:gd name="connsiteY6" fmla="*/ 66786 h 275595"/>
                <a:gd name="connsiteX7" fmla="*/ 1376765 w 1483913"/>
                <a:gd name="connsiteY7" fmla="*/ 30591 h 275595"/>
                <a:gd name="connsiteX8" fmla="*/ 1415818 w 1483913"/>
                <a:gd name="connsiteY8" fmla="*/ 20114 h 275595"/>
                <a:gd name="connsiteX9" fmla="*/ 1475825 w 1483913"/>
                <a:gd name="connsiteY9" fmla="*/ 5826 h 275595"/>
                <a:gd name="connsiteX10" fmla="*/ 1465348 w 1483913"/>
                <a:gd name="connsiteY10" fmla="*/ 81074 h 275595"/>
                <a:gd name="connsiteX11" fmla="*/ 1326283 w 1483913"/>
                <a:gd name="connsiteY11" fmla="*/ 190611 h 275595"/>
                <a:gd name="connsiteX12" fmla="*/ 936710 w 1483913"/>
                <a:gd name="connsiteY12" fmla="*/ 267764 h 275595"/>
                <a:gd name="connsiteX13" fmla="*/ 326158 w 1483913"/>
                <a:gd name="connsiteY13" fmla="*/ 239189 h 275595"/>
                <a:gd name="connsiteX14" fmla="*/ 97558 w 1483913"/>
                <a:gd name="connsiteY14" fmla="*/ 162036 h 275595"/>
                <a:gd name="connsiteX15" fmla="*/ 5165 w 1483913"/>
                <a:gd name="connsiteY15" fmla="*/ 47736 h 275595"/>
                <a:gd name="connsiteX16" fmla="*/ 8023 w 1483913"/>
                <a:gd name="connsiteY16" fmla="*/ 2969 h 275595"/>
                <a:gd name="connsiteX17" fmla="*/ 17488 w 1483913"/>
                <a:gd name="connsiteY17" fmla="*/ 37 h 275595"/>
                <a:gd name="connsiteX0" fmla="*/ 17488 w 1483913"/>
                <a:gd name="connsiteY0" fmla="*/ 37 h 275595"/>
                <a:gd name="connsiteX1" fmla="*/ 84342 w 1483913"/>
                <a:gd name="connsiteY1" fmla="*/ 20947 h 275595"/>
                <a:gd name="connsiteX2" fmla="*/ 235670 w 1483913"/>
                <a:gd name="connsiteY2" fmla="*/ 66786 h 275595"/>
                <a:gd name="connsiteX3" fmla="*/ 596667 w 1483913"/>
                <a:gd name="connsiteY3" fmla="*/ 116316 h 275595"/>
                <a:gd name="connsiteX4" fmla="*/ 1021482 w 1483913"/>
                <a:gd name="connsiteY4" fmla="*/ 108697 h 275595"/>
                <a:gd name="connsiteX5" fmla="*/ 1244367 w 1483913"/>
                <a:gd name="connsiteY5" fmla="*/ 66786 h 275595"/>
                <a:gd name="connsiteX6" fmla="*/ 1376765 w 1483913"/>
                <a:gd name="connsiteY6" fmla="*/ 30591 h 275595"/>
                <a:gd name="connsiteX7" fmla="*/ 1415818 w 1483913"/>
                <a:gd name="connsiteY7" fmla="*/ 20114 h 275595"/>
                <a:gd name="connsiteX8" fmla="*/ 1475825 w 1483913"/>
                <a:gd name="connsiteY8" fmla="*/ 5826 h 275595"/>
                <a:gd name="connsiteX9" fmla="*/ 1465348 w 1483913"/>
                <a:gd name="connsiteY9" fmla="*/ 81074 h 275595"/>
                <a:gd name="connsiteX10" fmla="*/ 1326283 w 1483913"/>
                <a:gd name="connsiteY10" fmla="*/ 190611 h 275595"/>
                <a:gd name="connsiteX11" fmla="*/ 936710 w 1483913"/>
                <a:gd name="connsiteY11" fmla="*/ 267764 h 275595"/>
                <a:gd name="connsiteX12" fmla="*/ 326158 w 1483913"/>
                <a:gd name="connsiteY12" fmla="*/ 239189 h 275595"/>
                <a:gd name="connsiteX13" fmla="*/ 97558 w 1483913"/>
                <a:gd name="connsiteY13" fmla="*/ 162036 h 275595"/>
                <a:gd name="connsiteX14" fmla="*/ 5165 w 1483913"/>
                <a:gd name="connsiteY14" fmla="*/ 47736 h 275595"/>
                <a:gd name="connsiteX15" fmla="*/ 8023 w 1483913"/>
                <a:gd name="connsiteY15" fmla="*/ 2969 h 275595"/>
                <a:gd name="connsiteX16" fmla="*/ 17488 w 1483913"/>
                <a:gd name="connsiteY16" fmla="*/ 37 h 275595"/>
                <a:gd name="connsiteX0" fmla="*/ 8023 w 1483913"/>
                <a:gd name="connsiteY0" fmla="*/ 2431 h 275057"/>
                <a:gd name="connsiteX1" fmla="*/ 84342 w 1483913"/>
                <a:gd name="connsiteY1" fmla="*/ 20409 h 275057"/>
                <a:gd name="connsiteX2" fmla="*/ 235670 w 1483913"/>
                <a:gd name="connsiteY2" fmla="*/ 66248 h 275057"/>
                <a:gd name="connsiteX3" fmla="*/ 596667 w 1483913"/>
                <a:gd name="connsiteY3" fmla="*/ 115778 h 275057"/>
                <a:gd name="connsiteX4" fmla="*/ 1021482 w 1483913"/>
                <a:gd name="connsiteY4" fmla="*/ 108159 h 275057"/>
                <a:gd name="connsiteX5" fmla="*/ 1244367 w 1483913"/>
                <a:gd name="connsiteY5" fmla="*/ 66248 h 275057"/>
                <a:gd name="connsiteX6" fmla="*/ 1376765 w 1483913"/>
                <a:gd name="connsiteY6" fmla="*/ 30053 h 275057"/>
                <a:gd name="connsiteX7" fmla="*/ 1415818 w 1483913"/>
                <a:gd name="connsiteY7" fmla="*/ 19576 h 275057"/>
                <a:gd name="connsiteX8" fmla="*/ 1475825 w 1483913"/>
                <a:gd name="connsiteY8" fmla="*/ 5288 h 275057"/>
                <a:gd name="connsiteX9" fmla="*/ 1465348 w 1483913"/>
                <a:gd name="connsiteY9" fmla="*/ 80536 h 275057"/>
                <a:gd name="connsiteX10" fmla="*/ 1326283 w 1483913"/>
                <a:gd name="connsiteY10" fmla="*/ 190073 h 275057"/>
                <a:gd name="connsiteX11" fmla="*/ 936710 w 1483913"/>
                <a:gd name="connsiteY11" fmla="*/ 267226 h 275057"/>
                <a:gd name="connsiteX12" fmla="*/ 326158 w 1483913"/>
                <a:gd name="connsiteY12" fmla="*/ 238651 h 275057"/>
                <a:gd name="connsiteX13" fmla="*/ 97558 w 1483913"/>
                <a:gd name="connsiteY13" fmla="*/ 161498 h 275057"/>
                <a:gd name="connsiteX14" fmla="*/ 5165 w 1483913"/>
                <a:gd name="connsiteY14" fmla="*/ 47198 h 275057"/>
                <a:gd name="connsiteX15" fmla="*/ 8023 w 1483913"/>
                <a:gd name="connsiteY15" fmla="*/ 2431 h 275057"/>
                <a:gd name="connsiteX0" fmla="*/ 8023 w 1483913"/>
                <a:gd name="connsiteY0" fmla="*/ 970 h 273596"/>
                <a:gd name="connsiteX1" fmla="*/ 84342 w 1483913"/>
                <a:gd name="connsiteY1" fmla="*/ 18948 h 273596"/>
                <a:gd name="connsiteX2" fmla="*/ 235670 w 1483913"/>
                <a:gd name="connsiteY2" fmla="*/ 64787 h 273596"/>
                <a:gd name="connsiteX3" fmla="*/ 596667 w 1483913"/>
                <a:gd name="connsiteY3" fmla="*/ 114317 h 273596"/>
                <a:gd name="connsiteX4" fmla="*/ 1021482 w 1483913"/>
                <a:gd name="connsiteY4" fmla="*/ 106698 h 273596"/>
                <a:gd name="connsiteX5" fmla="*/ 1244367 w 1483913"/>
                <a:gd name="connsiteY5" fmla="*/ 64787 h 273596"/>
                <a:gd name="connsiteX6" fmla="*/ 1376765 w 1483913"/>
                <a:gd name="connsiteY6" fmla="*/ 28592 h 273596"/>
                <a:gd name="connsiteX7" fmla="*/ 1475825 w 1483913"/>
                <a:gd name="connsiteY7" fmla="*/ 3827 h 273596"/>
                <a:gd name="connsiteX8" fmla="*/ 1465348 w 1483913"/>
                <a:gd name="connsiteY8" fmla="*/ 79075 h 273596"/>
                <a:gd name="connsiteX9" fmla="*/ 1326283 w 1483913"/>
                <a:gd name="connsiteY9" fmla="*/ 188612 h 273596"/>
                <a:gd name="connsiteX10" fmla="*/ 936710 w 1483913"/>
                <a:gd name="connsiteY10" fmla="*/ 265765 h 273596"/>
                <a:gd name="connsiteX11" fmla="*/ 326158 w 1483913"/>
                <a:gd name="connsiteY11" fmla="*/ 237190 h 273596"/>
                <a:gd name="connsiteX12" fmla="*/ 97558 w 1483913"/>
                <a:gd name="connsiteY12" fmla="*/ 160037 h 273596"/>
                <a:gd name="connsiteX13" fmla="*/ 5165 w 1483913"/>
                <a:gd name="connsiteY13" fmla="*/ 45737 h 273596"/>
                <a:gd name="connsiteX14" fmla="*/ 8023 w 1483913"/>
                <a:gd name="connsiteY14" fmla="*/ 970 h 273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83913" h="273596">
                  <a:moveTo>
                    <a:pt x="8023" y="970"/>
                  </a:moveTo>
                  <a:cubicBezTo>
                    <a:pt x="21219" y="-3495"/>
                    <a:pt x="46401" y="8312"/>
                    <a:pt x="84342" y="18948"/>
                  </a:cubicBezTo>
                  <a:lnTo>
                    <a:pt x="235670" y="64787"/>
                  </a:lnTo>
                  <a:cubicBezTo>
                    <a:pt x="354732" y="91457"/>
                    <a:pt x="474747" y="107650"/>
                    <a:pt x="596667" y="114317"/>
                  </a:cubicBezTo>
                  <a:cubicBezTo>
                    <a:pt x="738590" y="120985"/>
                    <a:pt x="879560" y="127652"/>
                    <a:pt x="1021482" y="106698"/>
                  </a:cubicBezTo>
                  <a:cubicBezTo>
                    <a:pt x="1096730" y="95267"/>
                    <a:pt x="1169120" y="76217"/>
                    <a:pt x="1244367" y="64787"/>
                  </a:cubicBezTo>
                  <a:cubicBezTo>
                    <a:pt x="1288182" y="48595"/>
                    <a:pt x="1331997" y="37165"/>
                    <a:pt x="1376765" y="28592"/>
                  </a:cubicBezTo>
                  <a:cubicBezTo>
                    <a:pt x="1415341" y="18432"/>
                    <a:pt x="1461061" y="-4587"/>
                    <a:pt x="1475825" y="3827"/>
                  </a:cubicBezTo>
                  <a:cubicBezTo>
                    <a:pt x="1493923" y="24782"/>
                    <a:pt x="1477730" y="55262"/>
                    <a:pt x="1465348" y="79075"/>
                  </a:cubicBezTo>
                  <a:cubicBezTo>
                    <a:pt x="1435820" y="136225"/>
                    <a:pt x="1383433" y="165752"/>
                    <a:pt x="1326283" y="188612"/>
                  </a:cubicBezTo>
                  <a:cubicBezTo>
                    <a:pt x="1201505" y="239095"/>
                    <a:pt x="1069108" y="255287"/>
                    <a:pt x="936710" y="265765"/>
                  </a:cubicBezTo>
                  <a:cubicBezTo>
                    <a:pt x="731923" y="281005"/>
                    <a:pt x="528088" y="275290"/>
                    <a:pt x="326158" y="237190"/>
                  </a:cubicBezTo>
                  <a:cubicBezTo>
                    <a:pt x="246148" y="221950"/>
                    <a:pt x="168995" y="200995"/>
                    <a:pt x="97558" y="160037"/>
                  </a:cubicBezTo>
                  <a:cubicBezTo>
                    <a:pt x="52790" y="133367"/>
                    <a:pt x="15643" y="99077"/>
                    <a:pt x="5165" y="45737"/>
                  </a:cubicBezTo>
                  <a:cubicBezTo>
                    <a:pt x="2308" y="30497"/>
                    <a:pt x="-6265" y="12400"/>
                    <a:pt x="8023" y="97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12">
              <a:extLst>
                <a:ext uri="{FF2B5EF4-FFF2-40B4-BE49-F238E27FC236}">
                  <a16:creationId xmlns:a16="http://schemas.microsoft.com/office/drawing/2014/main" id="{E1E04B44-F2BA-41ED-8CCC-C8D98F93B52D}"/>
                </a:ext>
              </a:extLst>
            </p:cNvPr>
            <p:cNvSpPr/>
            <p:nvPr/>
          </p:nvSpPr>
          <p:spPr>
            <a:xfrm>
              <a:off x="5157059" y="2241254"/>
              <a:ext cx="1343025" cy="209550"/>
            </a:xfrm>
            <a:custGeom>
              <a:avLst/>
              <a:gdLst>
                <a:gd name="connsiteX0" fmla="*/ 1352326 w 1343025"/>
                <a:gd name="connsiteY0" fmla="*/ 0 h 209550"/>
                <a:gd name="connsiteX1" fmla="*/ 1289461 w 1343025"/>
                <a:gd name="connsiteY1" fmla="*/ 100013 h 209550"/>
                <a:gd name="connsiteX2" fmla="*/ 1042763 w 1343025"/>
                <a:gd name="connsiteY2" fmla="*/ 179070 h 209550"/>
                <a:gd name="connsiteX3" fmla="*/ 617948 w 1343025"/>
                <a:gd name="connsiteY3" fmla="*/ 208598 h 209550"/>
                <a:gd name="connsiteX4" fmla="*/ 181703 w 1343025"/>
                <a:gd name="connsiteY4" fmla="*/ 152400 h 209550"/>
                <a:gd name="connsiteX5" fmla="*/ 44543 w 1343025"/>
                <a:gd name="connsiteY5" fmla="*/ 89535 h 209550"/>
                <a:gd name="connsiteX6" fmla="*/ 728 w 1343025"/>
                <a:gd name="connsiteY6" fmla="*/ 952 h 209550"/>
                <a:gd name="connsiteX7" fmla="*/ 38828 w 1343025"/>
                <a:gd name="connsiteY7" fmla="*/ 8573 h 209550"/>
                <a:gd name="connsiteX8" fmla="*/ 240758 w 1343025"/>
                <a:gd name="connsiteY8" fmla="*/ 109538 h 209550"/>
                <a:gd name="connsiteX9" fmla="*/ 509363 w 1343025"/>
                <a:gd name="connsiteY9" fmla="*/ 145733 h 209550"/>
                <a:gd name="connsiteX10" fmla="*/ 965611 w 1343025"/>
                <a:gd name="connsiteY10" fmla="*/ 132398 h 209550"/>
                <a:gd name="connsiteX11" fmla="*/ 1313273 w 1343025"/>
                <a:gd name="connsiteY11" fmla="*/ 10477 h 209550"/>
                <a:gd name="connsiteX12" fmla="*/ 1352326 w 1343025"/>
                <a:gd name="connsiteY12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3025" h="209550">
                  <a:moveTo>
                    <a:pt x="1352326" y="0"/>
                  </a:moveTo>
                  <a:cubicBezTo>
                    <a:pt x="1350421" y="44767"/>
                    <a:pt x="1326608" y="76200"/>
                    <a:pt x="1289461" y="100013"/>
                  </a:cubicBezTo>
                  <a:cubicBezTo>
                    <a:pt x="1214213" y="147638"/>
                    <a:pt x="1128488" y="164783"/>
                    <a:pt x="1042763" y="179070"/>
                  </a:cubicBezTo>
                  <a:cubicBezTo>
                    <a:pt x="901793" y="200977"/>
                    <a:pt x="759871" y="214313"/>
                    <a:pt x="617948" y="208598"/>
                  </a:cubicBezTo>
                  <a:cubicBezTo>
                    <a:pt x="471263" y="201930"/>
                    <a:pt x="324578" y="192405"/>
                    <a:pt x="181703" y="152400"/>
                  </a:cubicBezTo>
                  <a:cubicBezTo>
                    <a:pt x="133126" y="138113"/>
                    <a:pt x="85501" y="120967"/>
                    <a:pt x="44543" y="89535"/>
                  </a:cubicBezTo>
                  <a:cubicBezTo>
                    <a:pt x="15016" y="67627"/>
                    <a:pt x="-4034" y="40005"/>
                    <a:pt x="728" y="952"/>
                  </a:cubicBezTo>
                  <a:cubicBezTo>
                    <a:pt x="14063" y="1905"/>
                    <a:pt x="28351" y="-2858"/>
                    <a:pt x="38828" y="8573"/>
                  </a:cubicBezTo>
                  <a:cubicBezTo>
                    <a:pt x="97883" y="58102"/>
                    <a:pt x="166463" y="89535"/>
                    <a:pt x="240758" y="109538"/>
                  </a:cubicBezTo>
                  <a:cubicBezTo>
                    <a:pt x="328388" y="133350"/>
                    <a:pt x="418876" y="142875"/>
                    <a:pt x="509363" y="145733"/>
                  </a:cubicBezTo>
                  <a:cubicBezTo>
                    <a:pt x="661763" y="150495"/>
                    <a:pt x="813211" y="152400"/>
                    <a:pt x="965611" y="132398"/>
                  </a:cubicBezTo>
                  <a:cubicBezTo>
                    <a:pt x="1090388" y="115252"/>
                    <a:pt x="1205641" y="74295"/>
                    <a:pt x="1313273" y="10477"/>
                  </a:cubicBezTo>
                  <a:cubicBezTo>
                    <a:pt x="1326608" y="7620"/>
                    <a:pt x="1339943" y="3810"/>
                    <a:pt x="1352326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6" name="Freeform: Shape 13">
              <a:extLst>
                <a:ext uri="{FF2B5EF4-FFF2-40B4-BE49-F238E27FC236}">
                  <a16:creationId xmlns:a16="http://schemas.microsoft.com/office/drawing/2014/main" id="{81FDBE9F-2553-4C15-8DE9-8BDAB4B34DBC}"/>
                </a:ext>
              </a:extLst>
            </p:cNvPr>
            <p:cNvSpPr/>
            <p:nvPr/>
          </p:nvSpPr>
          <p:spPr>
            <a:xfrm>
              <a:off x="4624786" y="2779870"/>
              <a:ext cx="2457639" cy="3050139"/>
            </a:xfrm>
            <a:custGeom>
              <a:avLst/>
              <a:gdLst>
                <a:gd name="connsiteX0" fmla="*/ 148191 w 2485469"/>
                <a:gd name="connsiteY0" fmla="*/ 1538785 h 3034864"/>
                <a:gd name="connsiteX1" fmla="*/ 213913 w 2485469"/>
                <a:gd name="connsiteY1" fmla="*/ 1628320 h 3034864"/>
                <a:gd name="connsiteX2" fmla="*/ 232320 w 2485469"/>
                <a:gd name="connsiteY2" fmla="*/ 1634418 h 3034864"/>
                <a:gd name="connsiteX3" fmla="*/ 230806 w 2485469"/>
                <a:gd name="connsiteY3" fmla="*/ 1548041 h 3034864"/>
                <a:gd name="connsiteX4" fmla="*/ 618310 w 2485469"/>
                <a:gd name="connsiteY4" fmla="*/ 736079 h 3034864"/>
                <a:gd name="connsiteX5" fmla="*/ 626638 w 2485469"/>
                <a:gd name="connsiteY5" fmla="*/ 745978 h 3034864"/>
                <a:gd name="connsiteX6" fmla="*/ 630860 w 2485469"/>
                <a:gd name="connsiteY6" fmla="*/ 743236 h 3034864"/>
                <a:gd name="connsiteX7" fmla="*/ 987136 w 2485469"/>
                <a:gd name="connsiteY7" fmla="*/ 695020 h 3034864"/>
                <a:gd name="connsiteX8" fmla="*/ 979196 w 2485469"/>
                <a:gd name="connsiteY8" fmla="*/ 701232 h 3034864"/>
                <a:gd name="connsiteX9" fmla="*/ 993969 w 2485469"/>
                <a:gd name="connsiteY9" fmla="*/ 723414 h 3034864"/>
                <a:gd name="connsiteX10" fmla="*/ 1026297 w 2485469"/>
                <a:gd name="connsiteY10" fmla="*/ 699000 h 3034864"/>
                <a:gd name="connsiteX11" fmla="*/ 1014446 w 2485469"/>
                <a:gd name="connsiteY11" fmla="*/ 700853 h 3034864"/>
                <a:gd name="connsiteX12" fmla="*/ 1597304 w 2485469"/>
                <a:gd name="connsiteY12" fmla="*/ 629087 h 3034864"/>
                <a:gd name="connsiteX13" fmla="*/ 1621233 w 2485469"/>
                <a:gd name="connsiteY13" fmla="*/ 657962 h 3034864"/>
                <a:gd name="connsiteX14" fmla="*/ 1648379 w 2485469"/>
                <a:gd name="connsiteY14" fmla="*/ 703920 h 3034864"/>
                <a:gd name="connsiteX15" fmla="*/ 1649915 w 2485469"/>
                <a:gd name="connsiteY15" fmla="*/ 708616 h 3034864"/>
                <a:gd name="connsiteX16" fmla="*/ 1657811 w 2485469"/>
                <a:gd name="connsiteY16" fmla="*/ 709964 h 3034864"/>
                <a:gd name="connsiteX17" fmla="*/ 1746426 w 2485469"/>
                <a:gd name="connsiteY17" fmla="*/ 697210 h 3034864"/>
                <a:gd name="connsiteX18" fmla="*/ 1781679 w 2485469"/>
                <a:gd name="connsiteY18" fmla="*/ 718904 h 3034864"/>
                <a:gd name="connsiteX19" fmla="*/ 1798544 w 2485469"/>
                <a:gd name="connsiteY19" fmla="*/ 766050 h 3034864"/>
                <a:gd name="connsiteX20" fmla="*/ 1800747 w 2485469"/>
                <a:gd name="connsiteY20" fmla="*/ 769305 h 3034864"/>
                <a:gd name="connsiteX21" fmla="*/ 1798873 w 2485469"/>
                <a:gd name="connsiteY21" fmla="*/ 757735 h 3034864"/>
                <a:gd name="connsiteX22" fmla="*/ 1811256 w 2485469"/>
                <a:gd name="connsiteY22" fmla="*/ 723445 h 3034864"/>
                <a:gd name="connsiteX23" fmla="*/ 1813112 w 2485469"/>
                <a:gd name="connsiteY23" fmla="*/ 722693 h 3034864"/>
                <a:gd name="connsiteX24" fmla="*/ 1800549 w 2485469"/>
                <a:gd name="connsiteY24" fmla="*/ 693933 h 3034864"/>
                <a:gd name="connsiteX25" fmla="*/ 1800366 w 2485469"/>
                <a:gd name="connsiteY25" fmla="*/ 677817 h 3034864"/>
                <a:gd name="connsiteX26" fmla="*/ 1805830 w 2485469"/>
                <a:gd name="connsiteY26" fmla="*/ 666304 h 3034864"/>
                <a:gd name="connsiteX27" fmla="*/ 1789989 w 2485469"/>
                <a:gd name="connsiteY27" fmla="*/ 666474 h 3034864"/>
                <a:gd name="connsiteX28" fmla="*/ 1729341 w 2485469"/>
                <a:gd name="connsiteY28" fmla="*/ 653913 h 3034864"/>
                <a:gd name="connsiteX29" fmla="*/ 1717416 w 2485469"/>
                <a:gd name="connsiteY29" fmla="*/ 649593 h 3034864"/>
                <a:gd name="connsiteX30" fmla="*/ 1629323 w 2485469"/>
                <a:gd name="connsiteY30" fmla="*/ 641194 h 3034864"/>
                <a:gd name="connsiteX31" fmla="*/ 1053415 w 2485469"/>
                <a:gd name="connsiteY31" fmla="*/ 435761 h 3034864"/>
                <a:gd name="connsiteX32" fmla="*/ 1048664 w 2485469"/>
                <a:gd name="connsiteY32" fmla="*/ 439388 h 3034864"/>
                <a:gd name="connsiteX33" fmla="*/ 1051298 w 2485469"/>
                <a:gd name="connsiteY33" fmla="*/ 441734 h 3034864"/>
                <a:gd name="connsiteX34" fmla="*/ 1062145 w 2485469"/>
                <a:gd name="connsiteY34" fmla="*/ 468513 h 3034864"/>
                <a:gd name="connsiteX35" fmla="*/ 1068749 w 2485469"/>
                <a:gd name="connsiteY35" fmla="*/ 507803 h 3034864"/>
                <a:gd name="connsiteX36" fmla="*/ 1078698 w 2485469"/>
                <a:gd name="connsiteY36" fmla="*/ 499386 h 3034864"/>
                <a:gd name="connsiteX37" fmla="*/ 1068133 w 2485469"/>
                <a:gd name="connsiteY37" fmla="*/ 468174 h 3034864"/>
                <a:gd name="connsiteX38" fmla="*/ 1514076 w 2485469"/>
                <a:gd name="connsiteY38" fmla="*/ 290058 h 3034864"/>
                <a:gd name="connsiteX39" fmla="*/ 1477881 w 2485469"/>
                <a:gd name="connsiteY39" fmla="*/ 381498 h 3034864"/>
                <a:gd name="connsiteX40" fmla="*/ 1408349 w 2485469"/>
                <a:gd name="connsiteY40" fmla="*/ 440553 h 3034864"/>
                <a:gd name="connsiteX41" fmla="*/ 1241661 w 2485469"/>
                <a:gd name="connsiteY41" fmla="*/ 418645 h 3034864"/>
                <a:gd name="connsiteX42" fmla="*/ 1181654 w 2485469"/>
                <a:gd name="connsiteY42" fmla="*/ 330063 h 3034864"/>
                <a:gd name="connsiteX43" fmla="*/ 1514076 w 2485469"/>
                <a:gd name="connsiteY43" fmla="*/ 290058 h 3034864"/>
                <a:gd name="connsiteX44" fmla="*/ 1847451 w 2485469"/>
                <a:gd name="connsiteY44" fmla="*/ 212905 h 3034864"/>
                <a:gd name="connsiteX45" fmla="*/ 1856023 w 2485469"/>
                <a:gd name="connsiteY45" fmla="*/ 216715 h 3034864"/>
                <a:gd name="connsiteX46" fmla="*/ 2049381 w 2485469"/>
                <a:gd name="connsiteY46" fmla="*/ 252910 h 3034864"/>
                <a:gd name="connsiteX47" fmla="*/ 2228451 w 2485469"/>
                <a:gd name="connsiteY47" fmla="*/ 229098 h 3034864"/>
                <a:gd name="connsiteX48" fmla="*/ 2383708 w 2485469"/>
                <a:gd name="connsiteY48" fmla="*/ 358638 h 3034864"/>
                <a:gd name="connsiteX49" fmla="*/ 2397996 w 2485469"/>
                <a:gd name="connsiteY49" fmla="*/ 375783 h 3034864"/>
                <a:gd name="connsiteX50" fmla="*/ 2361801 w 2485469"/>
                <a:gd name="connsiteY50" fmla="*/ 550090 h 3034864"/>
                <a:gd name="connsiteX51" fmla="*/ 2333405 w 2485469"/>
                <a:gd name="connsiteY51" fmla="*/ 633137 h 3034864"/>
                <a:gd name="connsiteX52" fmla="*/ 2337475 w 2485469"/>
                <a:gd name="connsiteY52" fmla="*/ 645113 h 3034864"/>
                <a:gd name="connsiteX53" fmla="*/ 2388241 w 2485469"/>
                <a:gd name="connsiteY53" fmla="*/ 599333 h 3034864"/>
                <a:gd name="connsiteX54" fmla="*/ 2386334 w 2485469"/>
                <a:gd name="connsiteY54" fmla="*/ 762354 h 3034864"/>
                <a:gd name="connsiteX55" fmla="*/ 2395002 w 2485469"/>
                <a:gd name="connsiteY55" fmla="*/ 764101 h 3034864"/>
                <a:gd name="connsiteX56" fmla="*/ 2437035 w 2485469"/>
                <a:gd name="connsiteY56" fmla="*/ 805683 h 3034864"/>
                <a:gd name="connsiteX57" fmla="*/ 2401782 w 2485469"/>
                <a:gd name="connsiteY57" fmla="*/ 882517 h 3034864"/>
                <a:gd name="connsiteX58" fmla="*/ 2384783 w 2485469"/>
                <a:gd name="connsiteY58" fmla="*/ 894889 h 3034864"/>
                <a:gd name="connsiteX59" fmla="*/ 2382794 w 2485469"/>
                <a:gd name="connsiteY59" fmla="*/ 1064889 h 3034864"/>
                <a:gd name="connsiteX60" fmla="*/ 2409437 w 2485469"/>
                <a:gd name="connsiteY60" fmla="*/ 1082061 h 3034864"/>
                <a:gd name="connsiteX61" fmla="*/ 2484944 w 2485469"/>
                <a:gd name="connsiteY61" fmla="*/ 1230533 h 3034864"/>
                <a:gd name="connsiteX62" fmla="*/ 2403590 w 2485469"/>
                <a:gd name="connsiteY62" fmla="*/ 1397761 h 3034864"/>
                <a:gd name="connsiteX63" fmla="*/ 2376917 w 2485469"/>
                <a:gd name="connsiteY63" fmla="*/ 1408895 h 3034864"/>
                <a:gd name="connsiteX64" fmla="*/ 2374596 w 2485469"/>
                <a:gd name="connsiteY64" fmla="*/ 1541333 h 3034864"/>
                <a:gd name="connsiteX65" fmla="*/ 2379522 w 2485469"/>
                <a:gd name="connsiteY65" fmla="*/ 1546234 h 3034864"/>
                <a:gd name="connsiteX66" fmla="*/ 2423477 w 2485469"/>
                <a:gd name="connsiteY66" fmla="*/ 1599340 h 3034864"/>
                <a:gd name="connsiteX67" fmla="*/ 2441555 w 2485469"/>
                <a:gd name="connsiteY67" fmla="*/ 1618323 h 3034864"/>
                <a:gd name="connsiteX68" fmla="*/ 2421669 w 2485469"/>
                <a:gd name="connsiteY68" fmla="*/ 1799110 h 3034864"/>
                <a:gd name="connsiteX69" fmla="*/ 2369065 w 2485469"/>
                <a:gd name="connsiteY69" fmla="*/ 1856879 h 3034864"/>
                <a:gd name="connsiteX70" fmla="*/ 2367217 w 2485469"/>
                <a:gd name="connsiteY70" fmla="*/ 1962351 h 3034864"/>
                <a:gd name="connsiteX71" fmla="*/ 2389522 w 2485469"/>
                <a:gd name="connsiteY71" fmla="*/ 1985590 h 3034864"/>
                <a:gd name="connsiteX72" fmla="*/ 2463250 w 2485469"/>
                <a:gd name="connsiteY72" fmla="*/ 2140799 h 3034864"/>
                <a:gd name="connsiteX73" fmla="*/ 2452403 w 2485469"/>
                <a:gd name="connsiteY73" fmla="*/ 2223962 h 3034864"/>
                <a:gd name="connsiteX74" fmla="*/ 2375907 w 2485469"/>
                <a:gd name="connsiteY74" fmla="*/ 2310062 h 3034864"/>
                <a:gd name="connsiteX75" fmla="*/ 2362308 w 2485469"/>
                <a:gd name="connsiteY75" fmla="*/ 2316453 h 3034864"/>
                <a:gd name="connsiteX76" fmla="*/ 2359724 w 2485469"/>
                <a:gd name="connsiteY76" fmla="*/ 2537317 h 3034864"/>
                <a:gd name="connsiteX77" fmla="*/ 2371838 w 2485469"/>
                <a:gd name="connsiteY77" fmla="*/ 2605312 h 3034864"/>
                <a:gd name="connsiteX78" fmla="*/ 2356584 w 2485469"/>
                <a:gd name="connsiteY78" fmla="*/ 2675028 h 3034864"/>
                <a:gd name="connsiteX79" fmla="*/ 2096250 w 2485469"/>
                <a:gd name="connsiteY79" fmla="*/ 2850393 h 3034864"/>
                <a:gd name="connsiteX80" fmla="*/ 2038172 w 2485469"/>
                <a:gd name="connsiteY80" fmla="*/ 2851297 h 3034864"/>
                <a:gd name="connsiteX81" fmla="*/ 2037931 w 2485469"/>
                <a:gd name="connsiteY81" fmla="*/ 2851231 h 3034864"/>
                <a:gd name="connsiteX82" fmla="*/ 2037924 w 2485469"/>
                <a:gd name="connsiteY82" fmla="*/ 2856141 h 3034864"/>
                <a:gd name="connsiteX83" fmla="*/ 1918455 w 2485469"/>
                <a:gd name="connsiteY83" fmla="*/ 2879376 h 3034864"/>
                <a:gd name="connsiteX84" fmla="*/ 1896367 w 2485469"/>
                <a:gd name="connsiteY84" fmla="*/ 2913654 h 3034864"/>
                <a:gd name="connsiteX85" fmla="*/ 1866648 w 2485469"/>
                <a:gd name="connsiteY85" fmla="*/ 2938979 h 3034864"/>
                <a:gd name="connsiteX86" fmla="*/ 1679406 w 2485469"/>
                <a:gd name="connsiteY86" fmla="*/ 2944528 h 3034864"/>
                <a:gd name="connsiteX87" fmla="*/ 1625627 w 2485469"/>
                <a:gd name="connsiteY87" fmla="*/ 2923574 h 3034864"/>
                <a:gd name="connsiteX88" fmla="*/ 1564582 w 2485469"/>
                <a:gd name="connsiteY88" fmla="*/ 2927047 h 3034864"/>
                <a:gd name="connsiteX89" fmla="*/ 1541892 w 2485469"/>
                <a:gd name="connsiteY89" fmla="*/ 2964559 h 3034864"/>
                <a:gd name="connsiteX90" fmla="*/ 1382631 w 2485469"/>
                <a:gd name="connsiteY90" fmla="*/ 3034210 h 3034864"/>
                <a:gd name="connsiteX91" fmla="*/ 1266919 w 2485469"/>
                <a:gd name="connsiteY91" fmla="*/ 3026961 h 3034864"/>
                <a:gd name="connsiteX92" fmla="*/ 1257170 w 2485469"/>
                <a:gd name="connsiteY92" fmla="*/ 3024119 h 3034864"/>
                <a:gd name="connsiteX93" fmla="*/ 1173329 w 2485469"/>
                <a:gd name="connsiteY93" fmla="*/ 3029371 h 3034864"/>
                <a:gd name="connsiteX94" fmla="*/ 1022187 w 2485469"/>
                <a:gd name="connsiteY94" fmla="*/ 2963271 h 3034864"/>
                <a:gd name="connsiteX95" fmla="*/ 1000930 w 2485469"/>
                <a:gd name="connsiteY95" fmla="*/ 2928127 h 3034864"/>
                <a:gd name="connsiteX96" fmla="*/ 906034 w 2485469"/>
                <a:gd name="connsiteY96" fmla="*/ 2922729 h 3034864"/>
                <a:gd name="connsiteX97" fmla="*/ 849366 w 2485469"/>
                <a:gd name="connsiteY97" fmla="*/ 2944809 h 3034864"/>
                <a:gd name="connsiteX98" fmla="*/ 652065 w 2485469"/>
                <a:gd name="connsiteY98" fmla="*/ 2938961 h 3034864"/>
                <a:gd name="connsiteX99" fmla="*/ 620750 w 2485469"/>
                <a:gd name="connsiteY99" fmla="*/ 2912276 h 3034864"/>
                <a:gd name="connsiteX100" fmla="*/ 597475 w 2485469"/>
                <a:gd name="connsiteY100" fmla="*/ 2876156 h 3034864"/>
                <a:gd name="connsiteX101" fmla="*/ 471588 w 2485469"/>
                <a:gd name="connsiteY101" fmla="*/ 2851673 h 3034864"/>
                <a:gd name="connsiteX102" fmla="*/ 471581 w 2485469"/>
                <a:gd name="connsiteY102" fmla="*/ 2846500 h 3034864"/>
                <a:gd name="connsiteX103" fmla="*/ 471327 w 2485469"/>
                <a:gd name="connsiteY103" fmla="*/ 2846569 h 3034864"/>
                <a:gd name="connsiteX104" fmla="*/ 410129 w 2485469"/>
                <a:gd name="connsiteY104" fmla="*/ 2845616 h 3034864"/>
                <a:gd name="connsiteX105" fmla="*/ 135809 w 2485469"/>
                <a:gd name="connsiteY105" fmla="*/ 2660831 h 3034864"/>
                <a:gd name="connsiteX106" fmla="*/ 132951 w 2485469"/>
                <a:gd name="connsiteY106" fmla="*/ 2513193 h 3034864"/>
                <a:gd name="connsiteX107" fmla="*/ 216444 w 2485469"/>
                <a:gd name="connsiteY107" fmla="*/ 2421999 h 3034864"/>
                <a:gd name="connsiteX108" fmla="*/ 244242 w 2485469"/>
                <a:gd name="connsiteY108" fmla="*/ 2403147 h 3034864"/>
                <a:gd name="connsiteX109" fmla="*/ 243150 w 2485469"/>
                <a:gd name="connsiteY109" fmla="*/ 2309836 h 3034864"/>
                <a:gd name="connsiteX110" fmla="*/ 231058 w 2485469"/>
                <a:gd name="connsiteY110" fmla="*/ 2311262 h 3034864"/>
                <a:gd name="connsiteX111" fmla="*/ 34843 w 2485469"/>
                <a:gd name="connsiteY111" fmla="*/ 2185532 h 3034864"/>
                <a:gd name="connsiteX112" fmla="*/ 23413 w 2485469"/>
                <a:gd name="connsiteY112" fmla="*/ 2097902 h 3034864"/>
                <a:gd name="connsiteX113" fmla="*/ 143428 w 2485469"/>
                <a:gd name="connsiteY113" fmla="*/ 1890257 h 3034864"/>
                <a:gd name="connsiteX114" fmla="*/ 205341 w 2485469"/>
                <a:gd name="connsiteY114" fmla="*/ 1848347 h 3034864"/>
                <a:gd name="connsiteX115" fmla="*/ 67228 w 2485469"/>
                <a:gd name="connsiteY115" fmla="*/ 1737857 h 3034864"/>
                <a:gd name="connsiteX116" fmla="*/ 46273 w 2485469"/>
                <a:gd name="connsiteY116" fmla="*/ 1547357 h 3034864"/>
                <a:gd name="connsiteX117" fmla="*/ 65323 w 2485469"/>
                <a:gd name="connsiteY117" fmla="*/ 1527355 h 3034864"/>
                <a:gd name="connsiteX118" fmla="*/ 155811 w 2485469"/>
                <a:gd name="connsiteY118" fmla="*/ 1414007 h 3034864"/>
                <a:gd name="connsiteX119" fmla="*/ 199626 w 2485469"/>
                <a:gd name="connsiteY119" fmla="*/ 1402577 h 3034864"/>
                <a:gd name="connsiteX120" fmla="*/ 228289 w 2485469"/>
                <a:gd name="connsiteY120" fmla="*/ 1404460 h 3034864"/>
                <a:gd name="connsiteX121" fmla="*/ 227445 w 2485469"/>
                <a:gd name="connsiteY121" fmla="*/ 1356299 h 3034864"/>
                <a:gd name="connsiteX122" fmla="*/ 177733 w 2485469"/>
                <a:gd name="connsiteY122" fmla="*/ 1353122 h 3034864"/>
                <a:gd name="connsiteX123" fmla="*/ 86278 w 2485469"/>
                <a:gd name="connsiteY123" fmla="*/ 1314947 h 3034864"/>
                <a:gd name="connsiteX124" fmla="*/ 553 w 2485469"/>
                <a:gd name="connsiteY124" fmla="*/ 1138735 h 3034864"/>
                <a:gd name="connsiteX125" fmla="*/ 132951 w 2485469"/>
                <a:gd name="connsiteY125" fmla="*/ 948235 h 3034864"/>
                <a:gd name="connsiteX126" fmla="*/ 146896 w 2485469"/>
                <a:gd name="connsiteY126" fmla="*/ 942044 h 3034864"/>
                <a:gd name="connsiteX127" fmla="*/ 185338 w 2485469"/>
                <a:gd name="connsiteY127" fmla="*/ 954902 h 3034864"/>
                <a:gd name="connsiteX128" fmla="*/ 221911 w 2485469"/>
                <a:gd name="connsiteY128" fmla="*/ 968439 h 3034864"/>
                <a:gd name="connsiteX129" fmla="*/ 220594 w 2485469"/>
                <a:gd name="connsiteY129" fmla="*/ 855886 h 3034864"/>
                <a:gd name="connsiteX130" fmla="*/ 170515 w 2485469"/>
                <a:gd name="connsiteY130" fmla="*/ 831941 h 3034864"/>
                <a:gd name="connsiteX131" fmla="*/ 88183 w 2485469"/>
                <a:gd name="connsiteY131" fmla="*/ 772023 h 3034864"/>
                <a:gd name="connsiteX132" fmla="*/ 51036 w 2485469"/>
                <a:gd name="connsiteY132" fmla="*/ 691061 h 3034864"/>
                <a:gd name="connsiteX133" fmla="*/ 156764 w 2485469"/>
                <a:gd name="connsiteY133" fmla="*/ 634863 h 3034864"/>
                <a:gd name="connsiteX134" fmla="*/ 187244 w 2485469"/>
                <a:gd name="connsiteY134" fmla="*/ 616766 h 3034864"/>
                <a:gd name="connsiteX135" fmla="*/ 208199 w 2485469"/>
                <a:gd name="connsiteY135" fmla="*/ 461508 h 3034864"/>
                <a:gd name="connsiteX136" fmla="*/ 212961 w 2485469"/>
                <a:gd name="connsiteY136" fmla="*/ 443411 h 3034864"/>
                <a:gd name="connsiteX137" fmla="*/ 251622 w 2485469"/>
                <a:gd name="connsiteY137" fmla="*/ 439522 h 3034864"/>
                <a:gd name="connsiteX138" fmla="*/ 280011 w 2485469"/>
                <a:gd name="connsiteY138" fmla="*/ 408740 h 3034864"/>
                <a:gd name="connsiteX139" fmla="*/ 370631 w 2485469"/>
                <a:gd name="connsiteY139" fmla="*/ 367272 h 3034864"/>
                <a:gd name="connsiteX140" fmla="*/ 540572 w 2485469"/>
                <a:gd name="connsiteY140" fmla="*/ 389870 h 3034864"/>
                <a:gd name="connsiteX141" fmla="*/ 724072 w 2485469"/>
                <a:gd name="connsiteY141" fmla="*/ 355520 h 3034864"/>
                <a:gd name="connsiteX142" fmla="*/ 732207 w 2485469"/>
                <a:gd name="connsiteY142" fmla="*/ 351905 h 3034864"/>
                <a:gd name="connsiteX143" fmla="*/ 749382 w 2485469"/>
                <a:gd name="connsiteY143" fmla="*/ 352809 h 3034864"/>
                <a:gd name="connsiteX144" fmla="*/ 833448 w 2485469"/>
                <a:gd name="connsiteY144" fmla="*/ 386254 h 3034864"/>
                <a:gd name="connsiteX145" fmla="*/ 881639 w 2485469"/>
                <a:gd name="connsiteY145" fmla="*/ 398895 h 3034864"/>
                <a:gd name="connsiteX146" fmla="*/ 906584 w 2485469"/>
                <a:gd name="connsiteY146" fmla="*/ 401445 h 3034864"/>
                <a:gd name="connsiteX147" fmla="*/ 923526 w 2485469"/>
                <a:gd name="connsiteY147" fmla="*/ 395666 h 3034864"/>
                <a:gd name="connsiteX148" fmla="*/ 1041636 w 2485469"/>
                <a:gd name="connsiteY148" fmla="*/ 363400 h 3034864"/>
                <a:gd name="connsiteX149" fmla="*/ 1102180 w 2485469"/>
                <a:gd name="connsiteY149" fmla="*/ 347862 h 3034864"/>
                <a:gd name="connsiteX150" fmla="*/ 1123551 w 2485469"/>
                <a:gd name="connsiteY150" fmla="*/ 348160 h 3034864"/>
                <a:gd name="connsiteX151" fmla="*/ 1065363 w 2485469"/>
                <a:gd name="connsiteY151" fmla="*/ 425354 h 3034864"/>
                <a:gd name="connsiteX152" fmla="*/ 1128894 w 2485469"/>
                <a:gd name="connsiteY152" fmla="*/ 426226 h 3034864"/>
                <a:gd name="connsiteX153" fmla="*/ 1364059 w 2485469"/>
                <a:gd name="connsiteY153" fmla="*/ 463090 h 3034864"/>
                <a:gd name="connsiteX154" fmla="*/ 1355585 w 2485469"/>
                <a:gd name="connsiteY154" fmla="*/ 518343 h 3034864"/>
                <a:gd name="connsiteX155" fmla="*/ 1354658 w 2485469"/>
                <a:gd name="connsiteY155" fmla="*/ 519098 h 3034864"/>
                <a:gd name="connsiteX156" fmla="*/ 1384194 w 2485469"/>
                <a:gd name="connsiteY156" fmla="*/ 526858 h 3034864"/>
                <a:gd name="connsiteX157" fmla="*/ 1456093 w 2485469"/>
                <a:gd name="connsiteY157" fmla="*/ 543304 h 3034864"/>
                <a:gd name="connsiteX158" fmla="*/ 1470876 w 2485469"/>
                <a:gd name="connsiteY158" fmla="*/ 548818 h 3034864"/>
                <a:gd name="connsiteX159" fmla="*/ 1419200 w 2485469"/>
                <a:gd name="connsiteY159" fmla="*/ 480264 h 3034864"/>
                <a:gd name="connsiteX160" fmla="*/ 1439482 w 2485469"/>
                <a:gd name="connsiteY160" fmla="*/ 479981 h 3034864"/>
                <a:gd name="connsiteX161" fmla="*/ 1496939 w 2485469"/>
                <a:gd name="connsiteY161" fmla="*/ 494727 h 3034864"/>
                <a:gd name="connsiteX162" fmla="*/ 1519897 w 2485469"/>
                <a:gd name="connsiteY162" fmla="*/ 499691 h 3034864"/>
                <a:gd name="connsiteX163" fmla="*/ 1506888 w 2485469"/>
                <a:gd name="connsiteY163" fmla="*/ 474813 h 3034864"/>
                <a:gd name="connsiteX164" fmla="*/ 1499788 w 2485469"/>
                <a:gd name="connsiteY164" fmla="*/ 335778 h 3034864"/>
                <a:gd name="connsiteX165" fmla="*/ 1534078 w 2485469"/>
                <a:gd name="connsiteY165" fmla="*/ 287200 h 3034864"/>
                <a:gd name="connsiteX166" fmla="*/ 1740771 w 2485469"/>
                <a:gd name="connsiteY166" fmla="*/ 249100 h 3034864"/>
                <a:gd name="connsiteX167" fmla="*/ 1829353 w 2485469"/>
                <a:gd name="connsiteY167" fmla="*/ 213858 h 3034864"/>
                <a:gd name="connsiteX168" fmla="*/ 1847451 w 2485469"/>
                <a:gd name="connsiteY168" fmla="*/ 212905 h 3034864"/>
                <a:gd name="connsiteX169" fmla="*/ 1237508 w 2485469"/>
                <a:gd name="connsiteY169" fmla="*/ 150778 h 3034864"/>
                <a:gd name="connsiteX170" fmla="*/ 1383042 w 2485469"/>
                <a:gd name="connsiteY170" fmla="*/ 207274 h 3034864"/>
                <a:gd name="connsiteX171" fmla="*/ 1353212 w 2485469"/>
                <a:gd name="connsiteY171" fmla="*/ 220833 h 3034864"/>
                <a:gd name="connsiteX172" fmla="*/ 1289033 w 2485469"/>
                <a:gd name="connsiteY172" fmla="*/ 208178 h 3034864"/>
                <a:gd name="connsiteX173" fmla="*/ 1148018 w 2485469"/>
                <a:gd name="connsiteY173" fmla="*/ 191907 h 3034864"/>
                <a:gd name="connsiteX174" fmla="*/ 1101014 w 2485469"/>
                <a:gd name="connsiteY174" fmla="*/ 199138 h 3034864"/>
                <a:gd name="connsiteX175" fmla="*/ 1057625 w 2485469"/>
                <a:gd name="connsiteY175" fmla="*/ 191907 h 3034864"/>
                <a:gd name="connsiteX176" fmla="*/ 1072991 w 2485469"/>
                <a:gd name="connsiteY176" fmla="*/ 183772 h 3034864"/>
                <a:gd name="connsiteX177" fmla="*/ 1237508 w 2485469"/>
                <a:gd name="connsiteY177" fmla="*/ 150778 h 3034864"/>
                <a:gd name="connsiteX178" fmla="*/ 1315004 w 2485469"/>
                <a:gd name="connsiteY178" fmla="*/ 973 h 3034864"/>
                <a:gd name="connsiteX179" fmla="*/ 1488359 w 2485469"/>
                <a:gd name="connsiteY179" fmla="*/ 35740 h 3034864"/>
                <a:gd name="connsiteX180" fmla="*/ 1504551 w 2485469"/>
                <a:gd name="connsiteY180" fmla="*/ 44312 h 3034864"/>
                <a:gd name="connsiteX181" fmla="*/ 1458831 w 2485469"/>
                <a:gd name="connsiteY181" fmla="*/ 51932 h 3034864"/>
                <a:gd name="connsiteX182" fmla="*/ 1409301 w 2485469"/>
                <a:gd name="connsiteY182" fmla="*/ 44312 h 3034864"/>
                <a:gd name="connsiteX183" fmla="*/ 1260711 w 2485469"/>
                <a:gd name="connsiteY183" fmla="*/ 61457 h 3034864"/>
                <a:gd name="connsiteX184" fmla="*/ 1193084 w 2485469"/>
                <a:gd name="connsiteY184" fmla="*/ 74792 h 3034864"/>
                <a:gd name="connsiteX185" fmla="*/ 1161651 w 2485469"/>
                <a:gd name="connsiteY185" fmla="*/ 60505 h 3034864"/>
                <a:gd name="connsiteX186" fmla="*/ 1315004 w 2485469"/>
                <a:gd name="connsiteY186" fmla="*/ 973 h 3034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</a:cxnLst>
              <a:rect l="l" t="t" r="r" b="b"/>
              <a:pathLst>
                <a:path w="2485469" h="3034864">
                  <a:moveTo>
                    <a:pt x="148191" y="1538785"/>
                  </a:moveTo>
                  <a:cubicBezTo>
                    <a:pt x="152953" y="1585457"/>
                    <a:pt x="177718" y="1612127"/>
                    <a:pt x="213913" y="1628320"/>
                  </a:cubicBezTo>
                  <a:lnTo>
                    <a:pt x="232320" y="1634418"/>
                  </a:lnTo>
                  <a:lnTo>
                    <a:pt x="230806" y="1548041"/>
                  </a:lnTo>
                  <a:close/>
                  <a:moveTo>
                    <a:pt x="618310" y="736079"/>
                  </a:moveTo>
                  <a:lnTo>
                    <a:pt x="626638" y="745978"/>
                  </a:lnTo>
                  <a:lnTo>
                    <a:pt x="630860" y="743236"/>
                  </a:lnTo>
                  <a:close/>
                  <a:moveTo>
                    <a:pt x="987136" y="695020"/>
                  </a:moveTo>
                  <a:lnTo>
                    <a:pt x="979196" y="701232"/>
                  </a:lnTo>
                  <a:lnTo>
                    <a:pt x="993969" y="723414"/>
                  </a:lnTo>
                  <a:lnTo>
                    <a:pt x="1026297" y="699000"/>
                  </a:lnTo>
                  <a:lnTo>
                    <a:pt x="1014446" y="700853"/>
                  </a:lnTo>
                  <a:close/>
                  <a:moveTo>
                    <a:pt x="1597304" y="629087"/>
                  </a:moveTo>
                  <a:lnTo>
                    <a:pt x="1621233" y="657962"/>
                  </a:lnTo>
                  <a:cubicBezTo>
                    <a:pt x="1631829" y="672725"/>
                    <a:pt x="1640997" y="687965"/>
                    <a:pt x="1648379" y="703920"/>
                  </a:cubicBezTo>
                  <a:lnTo>
                    <a:pt x="1649915" y="708616"/>
                  </a:lnTo>
                  <a:lnTo>
                    <a:pt x="1657811" y="709964"/>
                  </a:lnTo>
                  <a:cubicBezTo>
                    <a:pt x="1685975" y="710317"/>
                    <a:pt x="1715466" y="706250"/>
                    <a:pt x="1746426" y="697210"/>
                  </a:cubicBezTo>
                  <a:cubicBezTo>
                    <a:pt x="1767216" y="690882"/>
                    <a:pt x="1777160" y="698114"/>
                    <a:pt x="1781679" y="718904"/>
                  </a:cubicBezTo>
                  <a:cubicBezTo>
                    <a:pt x="1785521" y="736079"/>
                    <a:pt x="1791227" y="751729"/>
                    <a:pt x="1798544" y="766050"/>
                  </a:cubicBezTo>
                  <a:lnTo>
                    <a:pt x="1800747" y="769305"/>
                  </a:lnTo>
                  <a:lnTo>
                    <a:pt x="1798873" y="757735"/>
                  </a:lnTo>
                  <a:cubicBezTo>
                    <a:pt x="1796492" y="741543"/>
                    <a:pt x="1801969" y="730827"/>
                    <a:pt x="1811256" y="723445"/>
                  </a:cubicBezTo>
                  <a:lnTo>
                    <a:pt x="1813112" y="722693"/>
                  </a:lnTo>
                  <a:lnTo>
                    <a:pt x="1800549" y="693933"/>
                  </a:lnTo>
                  <a:cubicBezTo>
                    <a:pt x="1799476" y="688566"/>
                    <a:pt x="1799278" y="683170"/>
                    <a:pt x="1800366" y="677817"/>
                  </a:cubicBezTo>
                  <a:lnTo>
                    <a:pt x="1805830" y="666304"/>
                  </a:lnTo>
                  <a:lnTo>
                    <a:pt x="1789989" y="666474"/>
                  </a:lnTo>
                  <a:cubicBezTo>
                    <a:pt x="1769644" y="664391"/>
                    <a:pt x="1749344" y="660104"/>
                    <a:pt x="1729341" y="653913"/>
                  </a:cubicBezTo>
                  <a:lnTo>
                    <a:pt x="1717416" y="649593"/>
                  </a:lnTo>
                  <a:lnTo>
                    <a:pt x="1629323" y="641194"/>
                  </a:lnTo>
                  <a:close/>
                  <a:moveTo>
                    <a:pt x="1053415" y="435761"/>
                  </a:moveTo>
                  <a:lnTo>
                    <a:pt x="1048664" y="439388"/>
                  </a:lnTo>
                  <a:lnTo>
                    <a:pt x="1051298" y="441734"/>
                  </a:lnTo>
                  <a:cubicBezTo>
                    <a:pt x="1056269" y="449756"/>
                    <a:pt x="1059433" y="459022"/>
                    <a:pt x="1062145" y="468513"/>
                  </a:cubicBezTo>
                  <a:lnTo>
                    <a:pt x="1068749" y="507803"/>
                  </a:lnTo>
                  <a:lnTo>
                    <a:pt x="1078698" y="499386"/>
                  </a:lnTo>
                  <a:lnTo>
                    <a:pt x="1068133" y="468174"/>
                  </a:lnTo>
                  <a:close/>
                  <a:moveTo>
                    <a:pt x="1514076" y="290058"/>
                  </a:moveTo>
                  <a:cubicBezTo>
                    <a:pt x="1501694" y="320538"/>
                    <a:pt x="1483596" y="350065"/>
                    <a:pt x="1477881" y="381498"/>
                  </a:cubicBezTo>
                  <a:cubicBezTo>
                    <a:pt x="1470261" y="424360"/>
                    <a:pt x="1445496" y="438648"/>
                    <a:pt x="1408349" y="440553"/>
                  </a:cubicBezTo>
                  <a:cubicBezTo>
                    <a:pt x="1351199" y="444363"/>
                    <a:pt x="1295954" y="436743"/>
                    <a:pt x="1241661" y="418645"/>
                  </a:cubicBezTo>
                  <a:cubicBezTo>
                    <a:pt x="1198799" y="404358"/>
                    <a:pt x="1168319" y="381498"/>
                    <a:pt x="1181654" y="330063"/>
                  </a:cubicBezTo>
                  <a:cubicBezTo>
                    <a:pt x="1292144" y="319585"/>
                    <a:pt x="1399776" y="281485"/>
                    <a:pt x="1514076" y="290058"/>
                  </a:cubicBezTo>
                  <a:close/>
                  <a:moveTo>
                    <a:pt x="1847451" y="212905"/>
                  </a:moveTo>
                  <a:cubicBezTo>
                    <a:pt x="1850308" y="213858"/>
                    <a:pt x="1853166" y="214810"/>
                    <a:pt x="1856023" y="216715"/>
                  </a:cubicBezTo>
                  <a:cubicBezTo>
                    <a:pt x="1914126" y="261483"/>
                    <a:pt x="1967466" y="312918"/>
                    <a:pt x="2049381" y="252910"/>
                  </a:cubicBezTo>
                  <a:cubicBezTo>
                    <a:pt x="2100816" y="215763"/>
                    <a:pt x="2167491" y="232908"/>
                    <a:pt x="2228451" y="229098"/>
                  </a:cubicBezTo>
                  <a:cubicBezTo>
                    <a:pt x="2303698" y="245290"/>
                    <a:pt x="2356086" y="286248"/>
                    <a:pt x="2383708" y="358638"/>
                  </a:cubicBezTo>
                  <a:cubicBezTo>
                    <a:pt x="2386566" y="365305"/>
                    <a:pt x="2393233" y="370068"/>
                    <a:pt x="2397996" y="375783"/>
                  </a:cubicBezTo>
                  <a:cubicBezTo>
                    <a:pt x="2429428" y="442458"/>
                    <a:pt x="2397044" y="500560"/>
                    <a:pt x="2361801" y="550090"/>
                  </a:cubicBezTo>
                  <a:cubicBezTo>
                    <a:pt x="2341084" y="579380"/>
                    <a:pt x="2328940" y="604383"/>
                    <a:pt x="2333405" y="633137"/>
                  </a:cubicBezTo>
                  <a:lnTo>
                    <a:pt x="2337475" y="645113"/>
                  </a:lnTo>
                  <a:lnTo>
                    <a:pt x="2388241" y="599333"/>
                  </a:lnTo>
                  <a:lnTo>
                    <a:pt x="2386334" y="762354"/>
                  </a:lnTo>
                  <a:lnTo>
                    <a:pt x="2395002" y="764101"/>
                  </a:lnTo>
                  <a:cubicBezTo>
                    <a:pt x="2411951" y="772463"/>
                    <a:pt x="2426188" y="785796"/>
                    <a:pt x="2437035" y="805683"/>
                  </a:cubicBezTo>
                  <a:cubicBezTo>
                    <a:pt x="2446978" y="840936"/>
                    <a:pt x="2424380" y="862631"/>
                    <a:pt x="2401782" y="882517"/>
                  </a:cubicBezTo>
                  <a:lnTo>
                    <a:pt x="2384783" y="894889"/>
                  </a:lnTo>
                  <a:lnTo>
                    <a:pt x="2382794" y="1064889"/>
                  </a:lnTo>
                  <a:lnTo>
                    <a:pt x="2409437" y="1082061"/>
                  </a:lnTo>
                  <a:cubicBezTo>
                    <a:pt x="2452402" y="1119349"/>
                    <a:pt x="2474775" y="1170873"/>
                    <a:pt x="2484944" y="1230533"/>
                  </a:cubicBezTo>
                  <a:cubicBezTo>
                    <a:pt x="2489464" y="1301944"/>
                    <a:pt x="2465058" y="1359796"/>
                    <a:pt x="2403590" y="1397761"/>
                  </a:cubicBezTo>
                  <a:lnTo>
                    <a:pt x="2376917" y="1408895"/>
                  </a:lnTo>
                  <a:lnTo>
                    <a:pt x="2374596" y="1541333"/>
                  </a:lnTo>
                  <a:lnTo>
                    <a:pt x="2379522" y="1546234"/>
                  </a:lnTo>
                  <a:cubicBezTo>
                    <a:pt x="2396810" y="1561827"/>
                    <a:pt x="2414437" y="1577194"/>
                    <a:pt x="2423477" y="1599340"/>
                  </a:cubicBezTo>
                  <a:cubicBezTo>
                    <a:pt x="2430708" y="1604764"/>
                    <a:pt x="2437940" y="1608380"/>
                    <a:pt x="2441555" y="1618323"/>
                  </a:cubicBezTo>
                  <a:cubicBezTo>
                    <a:pt x="2462345" y="1681598"/>
                    <a:pt x="2459634" y="1741258"/>
                    <a:pt x="2421669" y="1799110"/>
                  </a:cubicBezTo>
                  <a:lnTo>
                    <a:pt x="2369065" y="1856879"/>
                  </a:lnTo>
                  <a:lnTo>
                    <a:pt x="2367217" y="1962351"/>
                  </a:lnTo>
                  <a:lnTo>
                    <a:pt x="2389522" y="1985590"/>
                  </a:lnTo>
                  <a:cubicBezTo>
                    <a:pt x="2426809" y="2028937"/>
                    <a:pt x="2454436" y="2077750"/>
                    <a:pt x="2463250" y="2140799"/>
                  </a:cubicBezTo>
                  <a:cubicBezTo>
                    <a:pt x="2467769" y="2173341"/>
                    <a:pt x="2471385" y="2197748"/>
                    <a:pt x="2452403" y="2223962"/>
                  </a:cubicBezTo>
                  <a:cubicBezTo>
                    <a:pt x="2432064" y="2260571"/>
                    <a:pt x="2406753" y="2289724"/>
                    <a:pt x="2375907" y="2310062"/>
                  </a:cubicBezTo>
                  <a:lnTo>
                    <a:pt x="2362308" y="2316453"/>
                  </a:lnTo>
                  <a:lnTo>
                    <a:pt x="2359724" y="2537317"/>
                  </a:lnTo>
                  <a:lnTo>
                    <a:pt x="2371838" y="2605312"/>
                  </a:lnTo>
                  <a:cubicBezTo>
                    <a:pt x="2371951" y="2628701"/>
                    <a:pt x="2367432" y="2651978"/>
                    <a:pt x="2356584" y="2675028"/>
                  </a:cubicBezTo>
                  <a:cubicBezTo>
                    <a:pt x="2304156" y="2784405"/>
                    <a:pt x="2210146" y="2833218"/>
                    <a:pt x="2096250" y="2850393"/>
                  </a:cubicBezTo>
                  <a:cubicBezTo>
                    <a:pt x="2077267" y="2853105"/>
                    <a:pt x="2057606" y="2853557"/>
                    <a:pt x="2038172" y="2851297"/>
                  </a:cubicBezTo>
                  <a:lnTo>
                    <a:pt x="2037931" y="2851231"/>
                  </a:lnTo>
                  <a:lnTo>
                    <a:pt x="2037924" y="2856141"/>
                  </a:lnTo>
                  <a:lnTo>
                    <a:pt x="1918455" y="2879376"/>
                  </a:lnTo>
                  <a:lnTo>
                    <a:pt x="1896367" y="2913654"/>
                  </a:lnTo>
                  <a:cubicBezTo>
                    <a:pt x="1887268" y="2924563"/>
                    <a:pt x="1877124" y="2933628"/>
                    <a:pt x="1866648" y="2938979"/>
                  </a:cubicBezTo>
                  <a:cubicBezTo>
                    <a:pt x="1809701" y="2937171"/>
                    <a:pt x="1780060" y="2972031"/>
                    <a:pt x="1679406" y="2944528"/>
                  </a:cubicBezTo>
                  <a:lnTo>
                    <a:pt x="1625627" y="2923574"/>
                  </a:lnTo>
                  <a:lnTo>
                    <a:pt x="1564582" y="2927047"/>
                  </a:lnTo>
                  <a:lnTo>
                    <a:pt x="1541892" y="2964559"/>
                  </a:lnTo>
                  <a:cubicBezTo>
                    <a:pt x="1504075" y="3009743"/>
                    <a:pt x="1449782" y="3031353"/>
                    <a:pt x="1382631" y="3034210"/>
                  </a:cubicBezTo>
                  <a:cubicBezTo>
                    <a:pt x="1342269" y="3035997"/>
                    <a:pt x="1303514" y="3034300"/>
                    <a:pt x="1266919" y="3026961"/>
                  </a:cubicBezTo>
                  <a:lnTo>
                    <a:pt x="1257170" y="3024119"/>
                  </a:lnTo>
                  <a:lnTo>
                    <a:pt x="1173329" y="3029371"/>
                  </a:lnTo>
                  <a:cubicBezTo>
                    <a:pt x="1109601" y="3026660"/>
                    <a:pt x="1058076" y="3006151"/>
                    <a:pt x="1022187" y="2963271"/>
                  </a:cubicBezTo>
                  <a:lnTo>
                    <a:pt x="1000930" y="2928127"/>
                  </a:lnTo>
                  <a:lnTo>
                    <a:pt x="906034" y="2922729"/>
                  </a:lnTo>
                  <a:lnTo>
                    <a:pt x="849366" y="2944809"/>
                  </a:lnTo>
                  <a:cubicBezTo>
                    <a:pt x="743305" y="2973789"/>
                    <a:pt x="712072" y="2937056"/>
                    <a:pt x="652065" y="2938961"/>
                  </a:cubicBezTo>
                  <a:cubicBezTo>
                    <a:pt x="641027" y="2933323"/>
                    <a:pt x="630338" y="2923771"/>
                    <a:pt x="620750" y="2912276"/>
                  </a:cubicBezTo>
                  <a:lnTo>
                    <a:pt x="597475" y="2876156"/>
                  </a:lnTo>
                  <a:lnTo>
                    <a:pt x="471588" y="2851673"/>
                  </a:lnTo>
                  <a:lnTo>
                    <a:pt x="471581" y="2846500"/>
                  </a:lnTo>
                  <a:lnTo>
                    <a:pt x="471327" y="2846569"/>
                  </a:lnTo>
                  <a:cubicBezTo>
                    <a:pt x="450849" y="2848950"/>
                    <a:pt x="430132" y="2848474"/>
                    <a:pt x="410129" y="2845616"/>
                  </a:cubicBezTo>
                  <a:cubicBezTo>
                    <a:pt x="290114" y="2827519"/>
                    <a:pt x="191054" y="2776084"/>
                    <a:pt x="135809" y="2660831"/>
                  </a:cubicBezTo>
                  <a:cubicBezTo>
                    <a:pt x="112949" y="2612253"/>
                    <a:pt x="116759" y="2562724"/>
                    <a:pt x="132951" y="2513193"/>
                  </a:cubicBezTo>
                  <a:cubicBezTo>
                    <a:pt x="146763" y="2480808"/>
                    <a:pt x="183970" y="2446191"/>
                    <a:pt x="216444" y="2421999"/>
                  </a:cubicBezTo>
                  <a:lnTo>
                    <a:pt x="244242" y="2403147"/>
                  </a:lnTo>
                  <a:lnTo>
                    <a:pt x="243150" y="2309836"/>
                  </a:lnTo>
                  <a:lnTo>
                    <a:pt x="231058" y="2311262"/>
                  </a:lnTo>
                  <a:cubicBezTo>
                    <a:pt x="141523" y="2308405"/>
                    <a:pt x="77706" y="2262685"/>
                    <a:pt x="34843" y="2185532"/>
                  </a:cubicBezTo>
                  <a:cubicBezTo>
                    <a:pt x="14841" y="2157910"/>
                    <a:pt x="18651" y="2132192"/>
                    <a:pt x="23413" y="2097902"/>
                  </a:cubicBezTo>
                  <a:cubicBezTo>
                    <a:pt x="35796" y="2009320"/>
                    <a:pt x="83421" y="1947407"/>
                    <a:pt x="143428" y="1890257"/>
                  </a:cubicBezTo>
                  <a:cubicBezTo>
                    <a:pt x="154858" y="1867397"/>
                    <a:pt x="183433" y="1867397"/>
                    <a:pt x="205341" y="1848347"/>
                  </a:cubicBezTo>
                  <a:cubicBezTo>
                    <a:pt x="146286" y="1823582"/>
                    <a:pt x="100566" y="1789292"/>
                    <a:pt x="67228" y="1737857"/>
                  </a:cubicBezTo>
                  <a:cubicBezTo>
                    <a:pt x="27223" y="1676897"/>
                    <a:pt x="24366" y="1614032"/>
                    <a:pt x="46273" y="1547357"/>
                  </a:cubicBezTo>
                  <a:cubicBezTo>
                    <a:pt x="50083" y="1536880"/>
                    <a:pt x="57703" y="1533070"/>
                    <a:pt x="65323" y="1527355"/>
                  </a:cubicBezTo>
                  <a:cubicBezTo>
                    <a:pt x="84373" y="1480682"/>
                    <a:pt x="139618" y="1462585"/>
                    <a:pt x="155811" y="1414007"/>
                  </a:cubicBezTo>
                  <a:cubicBezTo>
                    <a:pt x="167241" y="1399720"/>
                    <a:pt x="184386" y="1400672"/>
                    <a:pt x="199626" y="1402577"/>
                  </a:cubicBezTo>
                  <a:lnTo>
                    <a:pt x="228289" y="1404460"/>
                  </a:lnTo>
                  <a:lnTo>
                    <a:pt x="227445" y="1356299"/>
                  </a:lnTo>
                  <a:lnTo>
                    <a:pt x="177733" y="1353122"/>
                  </a:lnTo>
                  <a:cubicBezTo>
                    <a:pt x="147477" y="1346142"/>
                    <a:pt x="116997" y="1333759"/>
                    <a:pt x="86278" y="1314947"/>
                  </a:cubicBezTo>
                  <a:cubicBezTo>
                    <a:pt x="21508" y="1274942"/>
                    <a:pt x="-4209" y="1213982"/>
                    <a:pt x="553" y="1138735"/>
                  </a:cubicBezTo>
                  <a:cubicBezTo>
                    <a:pt x="14841" y="1054915"/>
                    <a:pt x="51988" y="986335"/>
                    <a:pt x="132951" y="948235"/>
                  </a:cubicBezTo>
                  <a:cubicBezTo>
                    <a:pt x="137714" y="944663"/>
                    <a:pt x="142357" y="942758"/>
                    <a:pt x="146896" y="942044"/>
                  </a:cubicBezTo>
                  <a:cubicBezTo>
                    <a:pt x="160514" y="939900"/>
                    <a:pt x="173194" y="948473"/>
                    <a:pt x="185338" y="954902"/>
                  </a:cubicBezTo>
                  <a:lnTo>
                    <a:pt x="221911" y="968439"/>
                  </a:lnTo>
                  <a:lnTo>
                    <a:pt x="220594" y="855886"/>
                  </a:lnTo>
                  <a:lnTo>
                    <a:pt x="170515" y="831941"/>
                  </a:lnTo>
                  <a:cubicBezTo>
                    <a:pt x="141702" y="815064"/>
                    <a:pt x="114139" y="795359"/>
                    <a:pt x="88183" y="772023"/>
                  </a:cubicBezTo>
                  <a:cubicBezTo>
                    <a:pt x="64371" y="751068"/>
                    <a:pt x="40559" y="728208"/>
                    <a:pt x="51036" y="691061"/>
                  </a:cubicBezTo>
                  <a:cubicBezTo>
                    <a:pt x="73896" y="649150"/>
                    <a:pt x="111044" y="634863"/>
                    <a:pt x="156764" y="634863"/>
                  </a:cubicBezTo>
                  <a:cubicBezTo>
                    <a:pt x="169146" y="634863"/>
                    <a:pt x="200579" y="640578"/>
                    <a:pt x="187244" y="616766"/>
                  </a:cubicBezTo>
                  <a:cubicBezTo>
                    <a:pt x="153906" y="556758"/>
                    <a:pt x="187244" y="511038"/>
                    <a:pt x="208199" y="461508"/>
                  </a:cubicBezTo>
                  <a:cubicBezTo>
                    <a:pt x="211056" y="455793"/>
                    <a:pt x="211056" y="449125"/>
                    <a:pt x="212961" y="443411"/>
                  </a:cubicBezTo>
                  <a:lnTo>
                    <a:pt x="251622" y="439522"/>
                  </a:lnTo>
                  <a:lnTo>
                    <a:pt x="280011" y="408740"/>
                  </a:lnTo>
                  <a:cubicBezTo>
                    <a:pt x="304644" y="388514"/>
                    <a:pt x="334926" y="374955"/>
                    <a:pt x="370631" y="367272"/>
                  </a:cubicBezTo>
                  <a:cubicBezTo>
                    <a:pt x="428483" y="370888"/>
                    <a:pt x="491759" y="354617"/>
                    <a:pt x="540572" y="389870"/>
                  </a:cubicBezTo>
                  <a:cubicBezTo>
                    <a:pt x="618310" y="446819"/>
                    <a:pt x="668931" y="398006"/>
                    <a:pt x="724072" y="355520"/>
                  </a:cubicBezTo>
                  <a:cubicBezTo>
                    <a:pt x="726783" y="353713"/>
                    <a:pt x="729495" y="352809"/>
                    <a:pt x="732207" y="351905"/>
                  </a:cubicBezTo>
                  <a:cubicBezTo>
                    <a:pt x="737630" y="352809"/>
                    <a:pt x="743958" y="352809"/>
                    <a:pt x="749382" y="352809"/>
                  </a:cubicBezTo>
                  <a:cubicBezTo>
                    <a:pt x="770172" y="380831"/>
                    <a:pt x="805426" y="377215"/>
                    <a:pt x="833448" y="386254"/>
                  </a:cubicBezTo>
                  <a:cubicBezTo>
                    <a:pt x="849041" y="392582"/>
                    <a:pt x="865199" y="396367"/>
                    <a:pt x="881639" y="398895"/>
                  </a:cubicBezTo>
                  <a:lnTo>
                    <a:pt x="906584" y="401445"/>
                  </a:lnTo>
                  <a:lnTo>
                    <a:pt x="923526" y="395666"/>
                  </a:lnTo>
                  <a:cubicBezTo>
                    <a:pt x="962103" y="381974"/>
                    <a:pt x="1000679" y="368639"/>
                    <a:pt x="1041636" y="363400"/>
                  </a:cubicBezTo>
                  <a:cubicBezTo>
                    <a:pt x="1062354" y="361971"/>
                    <a:pt x="1081463" y="350898"/>
                    <a:pt x="1102180" y="347862"/>
                  </a:cubicBezTo>
                  <a:cubicBezTo>
                    <a:pt x="1109085" y="346850"/>
                    <a:pt x="1116170" y="346731"/>
                    <a:pt x="1123551" y="348160"/>
                  </a:cubicBezTo>
                  <a:lnTo>
                    <a:pt x="1065363" y="425354"/>
                  </a:lnTo>
                  <a:lnTo>
                    <a:pt x="1128894" y="426226"/>
                  </a:lnTo>
                  <a:cubicBezTo>
                    <a:pt x="1208300" y="433429"/>
                    <a:pt x="1285416" y="455632"/>
                    <a:pt x="1364059" y="463090"/>
                  </a:cubicBezTo>
                  <a:cubicBezTo>
                    <a:pt x="1370387" y="487496"/>
                    <a:pt x="1366319" y="505123"/>
                    <a:pt x="1355585" y="518343"/>
                  </a:cubicBezTo>
                  <a:lnTo>
                    <a:pt x="1354658" y="519098"/>
                  </a:lnTo>
                  <a:lnTo>
                    <a:pt x="1384194" y="526858"/>
                  </a:lnTo>
                  <a:cubicBezTo>
                    <a:pt x="1408260" y="532082"/>
                    <a:pt x="1432459" y="536934"/>
                    <a:pt x="1456093" y="543304"/>
                  </a:cubicBezTo>
                  <a:lnTo>
                    <a:pt x="1470876" y="548818"/>
                  </a:lnTo>
                  <a:lnTo>
                    <a:pt x="1419200" y="480264"/>
                  </a:lnTo>
                  <a:cubicBezTo>
                    <a:pt x="1426205" y="478908"/>
                    <a:pt x="1432929" y="479021"/>
                    <a:pt x="1439482" y="479981"/>
                  </a:cubicBezTo>
                  <a:cubicBezTo>
                    <a:pt x="1459142" y="482862"/>
                    <a:pt x="1477277" y="493371"/>
                    <a:pt x="1496939" y="494727"/>
                  </a:cubicBezTo>
                  <a:lnTo>
                    <a:pt x="1519897" y="499691"/>
                  </a:lnTo>
                  <a:lnTo>
                    <a:pt x="1506888" y="474813"/>
                  </a:lnTo>
                  <a:cubicBezTo>
                    <a:pt x="1489252" y="431147"/>
                    <a:pt x="1486215" y="385070"/>
                    <a:pt x="1499788" y="335778"/>
                  </a:cubicBezTo>
                  <a:cubicBezTo>
                    <a:pt x="1505503" y="315775"/>
                    <a:pt x="1513123" y="296725"/>
                    <a:pt x="1534078" y="287200"/>
                  </a:cubicBezTo>
                  <a:cubicBezTo>
                    <a:pt x="1599801" y="259578"/>
                    <a:pt x="1675048" y="275770"/>
                    <a:pt x="1740771" y="249100"/>
                  </a:cubicBezTo>
                  <a:cubicBezTo>
                    <a:pt x="1770298" y="239575"/>
                    <a:pt x="1807446" y="243385"/>
                    <a:pt x="1829353" y="213858"/>
                  </a:cubicBezTo>
                  <a:cubicBezTo>
                    <a:pt x="1835068" y="213858"/>
                    <a:pt x="1841736" y="213858"/>
                    <a:pt x="1847451" y="212905"/>
                  </a:cubicBezTo>
                  <a:close/>
                  <a:moveTo>
                    <a:pt x="1237508" y="150778"/>
                  </a:moveTo>
                  <a:cubicBezTo>
                    <a:pt x="1298524" y="155072"/>
                    <a:pt x="1356376" y="174280"/>
                    <a:pt x="1383042" y="207274"/>
                  </a:cubicBezTo>
                  <a:cubicBezTo>
                    <a:pt x="1379427" y="226257"/>
                    <a:pt x="1364059" y="230777"/>
                    <a:pt x="1353212" y="220833"/>
                  </a:cubicBezTo>
                  <a:cubicBezTo>
                    <a:pt x="1333325" y="203659"/>
                    <a:pt x="1310727" y="209986"/>
                    <a:pt x="1289033" y="208178"/>
                  </a:cubicBezTo>
                  <a:cubicBezTo>
                    <a:pt x="1242028" y="202754"/>
                    <a:pt x="1193215" y="216314"/>
                    <a:pt x="1148018" y="191907"/>
                  </a:cubicBezTo>
                  <a:cubicBezTo>
                    <a:pt x="1135363" y="185580"/>
                    <a:pt x="1116380" y="188291"/>
                    <a:pt x="1101014" y="199138"/>
                  </a:cubicBezTo>
                  <a:cubicBezTo>
                    <a:pt x="1086551" y="209082"/>
                    <a:pt x="1068472" y="217217"/>
                    <a:pt x="1057625" y="191907"/>
                  </a:cubicBezTo>
                  <a:cubicBezTo>
                    <a:pt x="1063048" y="190099"/>
                    <a:pt x="1069376" y="188291"/>
                    <a:pt x="1072991" y="183772"/>
                  </a:cubicBezTo>
                  <a:cubicBezTo>
                    <a:pt x="1112313" y="157106"/>
                    <a:pt x="1176493" y="146484"/>
                    <a:pt x="1237508" y="150778"/>
                  </a:cubicBezTo>
                  <a:close/>
                  <a:moveTo>
                    <a:pt x="1315004" y="973"/>
                  </a:moveTo>
                  <a:cubicBezTo>
                    <a:pt x="1379297" y="-3551"/>
                    <a:pt x="1446925" y="7641"/>
                    <a:pt x="1488359" y="35740"/>
                  </a:cubicBezTo>
                  <a:cubicBezTo>
                    <a:pt x="1492168" y="40502"/>
                    <a:pt x="1498836" y="42407"/>
                    <a:pt x="1504551" y="44312"/>
                  </a:cubicBezTo>
                  <a:cubicBezTo>
                    <a:pt x="1493121" y="70982"/>
                    <a:pt x="1474071" y="62410"/>
                    <a:pt x="1458831" y="51932"/>
                  </a:cubicBezTo>
                  <a:cubicBezTo>
                    <a:pt x="1442639" y="40502"/>
                    <a:pt x="1422636" y="37645"/>
                    <a:pt x="1409301" y="44312"/>
                  </a:cubicBezTo>
                  <a:cubicBezTo>
                    <a:pt x="1361676" y="70030"/>
                    <a:pt x="1310241" y="55742"/>
                    <a:pt x="1260711" y="61457"/>
                  </a:cubicBezTo>
                  <a:cubicBezTo>
                    <a:pt x="1237851" y="63362"/>
                    <a:pt x="1214039" y="56695"/>
                    <a:pt x="1193084" y="74792"/>
                  </a:cubicBezTo>
                  <a:cubicBezTo>
                    <a:pt x="1181654" y="85270"/>
                    <a:pt x="1165461" y="80507"/>
                    <a:pt x="1161651" y="60505"/>
                  </a:cubicBezTo>
                  <a:cubicBezTo>
                    <a:pt x="1189750" y="25738"/>
                    <a:pt x="1250710" y="5498"/>
                    <a:pt x="1315004" y="973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7" name="Freeform: Shape 14">
              <a:extLst>
                <a:ext uri="{FF2B5EF4-FFF2-40B4-BE49-F238E27FC236}">
                  <a16:creationId xmlns:a16="http://schemas.microsoft.com/office/drawing/2014/main" id="{4E54429C-530B-4AEB-9332-D07921C4C603}"/>
                </a:ext>
              </a:extLst>
            </p:cNvPr>
            <p:cNvSpPr/>
            <p:nvPr/>
          </p:nvSpPr>
          <p:spPr>
            <a:xfrm>
              <a:off x="4831849" y="2808912"/>
              <a:ext cx="1619250" cy="447675"/>
            </a:xfrm>
            <a:custGeom>
              <a:avLst/>
              <a:gdLst>
                <a:gd name="connsiteX0" fmla="*/ 429760 w 1619250"/>
                <a:gd name="connsiteY0" fmla="*/ 432466 h 447675"/>
                <a:gd name="connsiteX1" fmla="*/ 254500 w 1619250"/>
                <a:gd name="connsiteY1" fmla="*/ 452469 h 447675"/>
                <a:gd name="connsiteX2" fmla="*/ 4945 w 1619250"/>
                <a:gd name="connsiteY2" fmla="*/ 414369 h 447675"/>
                <a:gd name="connsiteX3" fmla="*/ 182 w 1619250"/>
                <a:gd name="connsiteY3" fmla="*/ 393414 h 447675"/>
                <a:gd name="connsiteX4" fmla="*/ 24948 w 1619250"/>
                <a:gd name="connsiteY4" fmla="*/ 349599 h 447675"/>
                <a:gd name="connsiteX5" fmla="*/ 341178 w 1619250"/>
                <a:gd name="connsiteY5" fmla="*/ 255301 h 447675"/>
                <a:gd name="connsiteX6" fmla="*/ 402138 w 1619250"/>
                <a:gd name="connsiteY6" fmla="*/ 223869 h 447675"/>
                <a:gd name="connsiteX7" fmla="*/ 685983 w 1619250"/>
                <a:gd name="connsiteY7" fmla="*/ 39084 h 447675"/>
                <a:gd name="connsiteX8" fmla="*/ 867910 w 1619250"/>
                <a:gd name="connsiteY8" fmla="*/ 80994 h 447675"/>
                <a:gd name="connsiteX9" fmla="*/ 901248 w 1619250"/>
                <a:gd name="connsiteY9" fmla="*/ 70516 h 447675"/>
                <a:gd name="connsiteX10" fmla="*/ 952683 w 1619250"/>
                <a:gd name="connsiteY10" fmla="*/ 32416 h 447675"/>
                <a:gd name="connsiteX11" fmla="*/ 1202238 w 1619250"/>
                <a:gd name="connsiteY11" fmla="*/ 2889 h 447675"/>
                <a:gd name="connsiteX12" fmla="*/ 1256530 w 1619250"/>
                <a:gd name="connsiteY12" fmla="*/ 11461 h 447675"/>
                <a:gd name="connsiteX13" fmla="*/ 1295583 w 1619250"/>
                <a:gd name="connsiteY13" fmla="*/ 15271 h 447675"/>
                <a:gd name="connsiteX14" fmla="*/ 1315585 w 1619250"/>
                <a:gd name="connsiteY14" fmla="*/ 21939 h 447675"/>
                <a:gd name="connsiteX15" fmla="*/ 1405120 w 1619250"/>
                <a:gd name="connsiteY15" fmla="*/ 98139 h 447675"/>
                <a:gd name="connsiteX16" fmla="*/ 1495608 w 1619250"/>
                <a:gd name="connsiteY16" fmla="*/ 145764 h 447675"/>
                <a:gd name="connsiteX17" fmla="*/ 1593715 w 1619250"/>
                <a:gd name="connsiteY17" fmla="*/ 160051 h 447675"/>
                <a:gd name="connsiteX18" fmla="*/ 1626100 w 1619250"/>
                <a:gd name="connsiteY18" fmla="*/ 190532 h 447675"/>
                <a:gd name="connsiteX19" fmla="*/ 1602288 w 1619250"/>
                <a:gd name="connsiteY19" fmla="*/ 216249 h 447675"/>
                <a:gd name="connsiteX20" fmla="*/ 1417503 w 1619250"/>
                <a:gd name="connsiteY20" fmla="*/ 256254 h 447675"/>
                <a:gd name="connsiteX21" fmla="*/ 1333683 w 1619250"/>
                <a:gd name="connsiteY21" fmla="*/ 269589 h 447675"/>
                <a:gd name="connsiteX22" fmla="*/ 1298440 w 1619250"/>
                <a:gd name="connsiteY22" fmla="*/ 273399 h 447675"/>
                <a:gd name="connsiteX23" fmla="*/ 981258 w 1619250"/>
                <a:gd name="connsiteY23" fmla="*/ 315309 h 447675"/>
                <a:gd name="connsiteX24" fmla="*/ 914583 w 1619250"/>
                <a:gd name="connsiteY24" fmla="*/ 333407 h 447675"/>
                <a:gd name="connsiteX25" fmla="*/ 674553 w 1619250"/>
                <a:gd name="connsiteY25" fmla="*/ 397224 h 447675"/>
                <a:gd name="connsiteX26" fmla="*/ 469765 w 1619250"/>
                <a:gd name="connsiteY26" fmla="*/ 445801 h 447675"/>
                <a:gd name="connsiteX27" fmla="*/ 429760 w 1619250"/>
                <a:gd name="connsiteY27" fmla="*/ 432466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619250" h="447675">
                  <a:moveTo>
                    <a:pt x="429760" y="432466"/>
                  </a:moveTo>
                  <a:cubicBezTo>
                    <a:pt x="370705" y="432466"/>
                    <a:pt x="315460" y="456279"/>
                    <a:pt x="254500" y="452469"/>
                  </a:cubicBezTo>
                  <a:cubicBezTo>
                    <a:pt x="169727" y="446754"/>
                    <a:pt x="87813" y="428657"/>
                    <a:pt x="4945" y="414369"/>
                  </a:cubicBezTo>
                  <a:cubicBezTo>
                    <a:pt x="3040" y="407701"/>
                    <a:pt x="2088" y="400082"/>
                    <a:pt x="182" y="393414"/>
                  </a:cubicBezTo>
                  <a:cubicBezTo>
                    <a:pt x="-1722" y="373412"/>
                    <a:pt x="11613" y="361029"/>
                    <a:pt x="24948" y="349599"/>
                  </a:cubicBezTo>
                  <a:cubicBezTo>
                    <a:pt x="116388" y="272446"/>
                    <a:pt x="220210" y="232441"/>
                    <a:pt x="341178" y="255301"/>
                  </a:cubicBezTo>
                  <a:cubicBezTo>
                    <a:pt x="373563" y="261016"/>
                    <a:pt x="388803" y="255301"/>
                    <a:pt x="402138" y="223869"/>
                  </a:cubicBezTo>
                  <a:cubicBezTo>
                    <a:pt x="455478" y="100996"/>
                    <a:pt x="553585" y="41941"/>
                    <a:pt x="685983" y="39084"/>
                  </a:cubicBezTo>
                  <a:cubicBezTo>
                    <a:pt x="748848" y="44799"/>
                    <a:pt x="811713" y="51466"/>
                    <a:pt x="867910" y="80994"/>
                  </a:cubicBezTo>
                  <a:cubicBezTo>
                    <a:pt x="885055" y="89566"/>
                    <a:pt x="891723" y="84804"/>
                    <a:pt x="901248" y="70516"/>
                  </a:cubicBezTo>
                  <a:cubicBezTo>
                    <a:pt x="913630" y="52419"/>
                    <a:pt x="930775" y="38132"/>
                    <a:pt x="952683" y="32416"/>
                  </a:cubicBezTo>
                  <a:cubicBezTo>
                    <a:pt x="1033645" y="6699"/>
                    <a:pt x="1121275" y="32416"/>
                    <a:pt x="1202238" y="2889"/>
                  </a:cubicBezTo>
                  <a:cubicBezTo>
                    <a:pt x="1220335" y="-3779"/>
                    <a:pt x="1239385" y="1936"/>
                    <a:pt x="1256530" y="11461"/>
                  </a:cubicBezTo>
                  <a:cubicBezTo>
                    <a:pt x="1268913" y="18129"/>
                    <a:pt x="1281295" y="25749"/>
                    <a:pt x="1295583" y="15271"/>
                  </a:cubicBezTo>
                  <a:cubicBezTo>
                    <a:pt x="1302250" y="17176"/>
                    <a:pt x="1308918" y="20034"/>
                    <a:pt x="1315585" y="21939"/>
                  </a:cubicBezTo>
                  <a:cubicBezTo>
                    <a:pt x="1362258" y="27654"/>
                    <a:pt x="1385118" y="61944"/>
                    <a:pt x="1405120" y="98139"/>
                  </a:cubicBezTo>
                  <a:cubicBezTo>
                    <a:pt x="1425123" y="135287"/>
                    <a:pt x="1449888" y="155289"/>
                    <a:pt x="1495608" y="145764"/>
                  </a:cubicBezTo>
                  <a:cubicBezTo>
                    <a:pt x="1527993" y="138144"/>
                    <a:pt x="1561330" y="150526"/>
                    <a:pt x="1593715" y="160051"/>
                  </a:cubicBezTo>
                  <a:cubicBezTo>
                    <a:pt x="1608955" y="163862"/>
                    <a:pt x="1624195" y="170529"/>
                    <a:pt x="1626100" y="190532"/>
                  </a:cubicBezTo>
                  <a:cubicBezTo>
                    <a:pt x="1625148" y="205771"/>
                    <a:pt x="1614670" y="212439"/>
                    <a:pt x="1602288" y="216249"/>
                  </a:cubicBezTo>
                  <a:cubicBezTo>
                    <a:pt x="1542280" y="234346"/>
                    <a:pt x="1482273" y="258159"/>
                    <a:pt x="1417503" y="256254"/>
                  </a:cubicBezTo>
                  <a:cubicBezTo>
                    <a:pt x="1387975" y="255301"/>
                    <a:pt x="1362258" y="268637"/>
                    <a:pt x="1333683" y="269589"/>
                  </a:cubicBezTo>
                  <a:cubicBezTo>
                    <a:pt x="1321300" y="264826"/>
                    <a:pt x="1309870" y="269589"/>
                    <a:pt x="1298440" y="273399"/>
                  </a:cubicBezTo>
                  <a:cubicBezTo>
                    <a:pt x="1190808" y="271494"/>
                    <a:pt x="1086985" y="305784"/>
                    <a:pt x="981258" y="315309"/>
                  </a:cubicBezTo>
                  <a:cubicBezTo>
                    <a:pt x="958397" y="319119"/>
                    <a:pt x="938395" y="335312"/>
                    <a:pt x="914583" y="333407"/>
                  </a:cubicBezTo>
                  <a:cubicBezTo>
                    <a:pt x="831715" y="343884"/>
                    <a:pt x="754563" y="378174"/>
                    <a:pt x="674553" y="397224"/>
                  </a:cubicBezTo>
                  <a:cubicBezTo>
                    <a:pt x="606925" y="414369"/>
                    <a:pt x="543108" y="449612"/>
                    <a:pt x="469765" y="445801"/>
                  </a:cubicBezTo>
                  <a:cubicBezTo>
                    <a:pt x="456430" y="444849"/>
                    <a:pt x="445000" y="434371"/>
                    <a:pt x="429760" y="43246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15">
              <a:extLst>
                <a:ext uri="{FF2B5EF4-FFF2-40B4-BE49-F238E27FC236}">
                  <a16:creationId xmlns:a16="http://schemas.microsoft.com/office/drawing/2014/main" id="{AB7B96A3-0B75-42F9-B460-4D9F515975AF}"/>
                </a:ext>
              </a:extLst>
            </p:cNvPr>
            <p:cNvSpPr/>
            <p:nvPr/>
          </p:nvSpPr>
          <p:spPr>
            <a:xfrm>
              <a:off x="4719301" y="2717372"/>
              <a:ext cx="790575" cy="485775"/>
            </a:xfrm>
            <a:custGeom>
              <a:avLst/>
              <a:gdLst>
                <a:gd name="connsiteX0" fmla="*/ 799484 w 790575"/>
                <a:gd name="connsiteY0" fmla="*/ 130624 h 485775"/>
                <a:gd name="connsiteX1" fmla="*/ 694709 w 790575"/>
                <a:gd name="connsiteY1" fmla="*/ 159199 h 485775"/>
                <a:gd name="connsiteX2" fmla="*/ 516591 w 790575"/>
                <a:gd name="connsiteY2" fmla="*/ 342079 h 485775"/>
                <a:gd name="connsiteX3" fmla="*/ 479444 w 790575"/>
                <a:gd name="connsiteY3" fmla="*/ 365891 h 485775"/>
                <a:gd name="connsiteX4" fmla="*/ 113684 w 790575"/>
                <a:gd name="connsiteY4" fmla="*/ 485906 h 485775"/>
                <a:gd name="connsiteX5" fmla="*/ 23196 w 790575"/>
                <a:gd name="connsiteY5" fmla="*/ 412564 h 485775"/>
                <a:gd name="connsiteX6" fmla="*/ 77489 w 790575"/>
                <a:gd name="connsiteY6" fmla="*/ 87761 h 485775"/>
                <a:gd name="connsiteX7" fmla="*/ 345141 w 790575"/>
                <a:gd name="connsiteY7" fmla="*/ 10609 h 485775"/>
                <a:gd name="connsiteX8" fmla="*/ 510876 w 790575"/>
                <a:gd name="connsiteY8" fmla="*/ 67759 h 485775"/>
                <a:gd name="connsiteX9" fmla="*/ 799484 w 790575"/>
                <a:gd name="connsiteY9" fmla="*/ 130624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5" h="485775">
                  <a:moveTo>
                    <a:pt x="799484" y="130624"/>
                  </a:moveTo>
                  <a:cubicBezTo>
                    <a:pt x="765194" y="142054"/>
                    <a:pt x="728999" y="145864"/>
                    <a:pt x="694709" y="159199"/>
                  </a:cubicBezTo>
                  <a:cubicBezTo>
                    <a:pt x="607079" y="193489"/>
                    <a:pt x="545166" y="251591"/>
                    <a:pt x="516591" y="342079"/>
                  </a:cubicBezTo>
                  <a:cubicBezTo>
                    <a:pt x="509924" y="364939"/>
                    <a:pt x="505161" y="371606"/>
                    <a:pt x="479444" y="365891"/>
                  </a:cubicBezTo>
                  <a:cubicBezTo>
                    <a:pt x="333711" y="330649"/>
                    <a:pt x="213696" y="377321"/>
                    <a:pt x="113684" y="485906"/>
                  </a:cubicBezTo>
                  <a:cubicBezTo>
                    <a:pt x="66059" y="483049"/>
                    <a:pt x="38436" y="450664"/>
                    <a:pt x="23196" y="412564"/>
                  </a:cubicBezTo>
                  <a:cubicBezTo>
                    <a:pt x="-22524" y="294454"/>
                    <a:pt x="1289" y="181106"/>
                    <a:pt x="77489" y="87761"/>
                  </a:cubicBezTo>
                  <a:cubicBezTo>
                    <a:pt x="143211" y="6799"/>
                    <a:pt x="240366" y="-16061"/>
                    <a:pt x="345141" y="10609"/>
                  </a:cubicBezTo>
                  <a:cubicBezTo>
                    <a:pt x="402291" y="24896"/>
                    <a:pt x="455632" y="47756"/>
                    <a:pt x="510876" y="67759"/>
                  </a:cubicBezTo>
                  <a:cubicBezTo>
                    <a:pt x="603269" y="101096"/>
                    <a:pt x="700424" y="118241"/>
                    <a:pt x="799484" y="130624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16">
              <a:extLst>
                <a:ext uri="{FF2B5EF4-FFF2-40B4-BE49-F238E27FC236}">
                  <a16:creationId xmlns:a16="http://schemas.microsoft.com/office/drawing/2014/main" id="{BD400473-625D-4933-8FE6-89C8D8BACD2F}"/>
                </a:ext>
              </a:extLst>
            </p:cNvPr>
            <p:cNvSpPr/>
            <p:nvPr/>
          </p:nvSpPr>
          <p:spPr>
            <a:xfrm>
              <a:off x="6144102" y="2557486"/>
              <a:ext cx="709135" cy="519139"/>
            </a:xfrm>
            <a:custGeom>
              <a:avLst/>
              <a:gdLst>
                <a:gd name="connsiteX0" fmla="*/ 0 w 714375"/>
                <a:gd name="connsiteY0" fmla="*/ 17145 h 523875"/>
                <a:gd name="connsiteX1" fmla="*/ 144780 w 714375"/>
                <a:gd name="connsiteY1" fmla="*/ 0 h 523875"/>
                <a:gd name="connsiteX2" fmla="*/ 612458 w 714375"/>
                <a:gd name="connsiteY2" fmla="*/ 389572 h 523875"/>
                <a:gd name="connsiteX3" fmla="*/ 714375 w 714375"/>
                <a:gd name="connsiteY3" fmla="*/ 461010 h 523875"/>
                <a:gd name="connsiteX4" fmla="*/ 654368 w 714375"/>
                <a:gd name="connsiteY4" fmla="*/ 478155 h 523875"/>
                <a:gd name="connsiteX5" fmla="*/ 495300 w 714375"/>
                <a:gd name="connsiteY5" fmla="*/ 516255 h 523875"/>
                <a:gd name="connsiteX6" fmla="*/ 401003 w 714375"/>
                <a:gd name="connsiteY6" fmla="*/ 507682 h 523875"/>
                <a:gd name="connsiteX7" fmla="*/ 332422 w 714375"/>
                <a:gd name="connsiteY7" fmla="*/ 450532 h 523875"/>
                <a:gd name="connsiteX8" fmla="*/ 359092 w 714375"/>
                <a:gd name="connsiteY8" fmla="*/ 410527 h 523875"/>
                <a:gd name="connsiteX9" fmla="*/ 413385 w 714375"/>
                <a:gd name="connsiteY9" fmla="*/ 345757 h 523875"/>
                <a:gd name="connsiteX10" fmla="*/ 331470 w 714375"/>
                <a:gd name="connsiteY10" fmla="*/ 232410 h 523875"/>
                <a:gd name="connsiteX11" fmla="*/ 216217 w 714375"/>
                <a:gd name="connsiteY11" fmla="*/ 256222 h 523875"/>
                <a:gd name="connsiteX12" fmla="*/ 161925 w 714375"/>
                <a:gd name="connsiteY12" fmla="*/ 255270 h 523875"/>
                <a:gd name="connsiteX13" fmla="*/ 112395 w 714375"/>
                <a:gd name="connsiteY13" fmla="*/ 218122 h 523875"/>
                <a:gd name="connsiteX14" fmla="*/ 0 w 714375"/>
                <a:gd name="connsiteY14" fmla="*/ 17145 h 523875"/>
                <a:gd name="connsiteX0" fmla="*/ 0 w 709135"/>
                <a:gd name="connsiteY0" fmla="*/ 30245 h 529619"/>
                <a:gd name="connsiteX1" fmla="*/ 139540 w 709135"/>
                <a:gd name="connsiteY1" fmla="*/ 0 h 529619"/>
                <a:gd name="connsiteX2" fmla="*/ 607218 w 709135"/>
                <a:gd name="connsiteY2" fmla="*/ 389572 h 529619"/>
                <a:gd name="connsiteX3" fmla="*/ 709135 w 709135"/>
                <a:gd name="connsiteY3" fmla="*/ 461010 h 529619"/>
                <a:gd name="connsiteX4" fmla="*/ 649128 w 709135"/>
                <a:gd name="connsiteY4" fmla="*/ 478155 h 529619"/>
                <a:gd name="connsiteX5" fmla="*/ 490060 w 709135"/>
                <a:gd name="connsiteY5" fmla="*/ 516255 h 529619"/>
                <a:gd name="connsiteX6" fmla="*/ 395763 w 709135"/>
                <a:gd name="connsiteY6" fmla="*/ 507682 h 529619"/>
                <a:gd name="connsiteX7" fmla="*/ 327182 w 709135"/>
                <a:gd name="connsiteY7" fmla="*/ 450532 h 529619"/>
                <a:gd name="connsiteX8" fmla="*/ 353852 w 709135"/>
                <a:gd name="connsiteY8" fmla="*/ 410527 h 529619"/>
                <a:gd name="connsiteX9" fmla="*/ 408145 w 709135"/>
                <a:gd name="connsiteY9" fmla="*/ 345757 h 529619"/>
                <a:gd name="connsiteX10" fmla="*/ 326230 w 709135"/>
                <a:gd name="connsiteY10" fmla="*/ 232410 h 529619"/>
                <a:gd name="connsiteX11" fmla="*/ 210977 w 709135"/>
                <a:gd name="connsiteY11" fmla="*/ 256222 h 529619"/>
                <a:gd name="connsiteX12" fmla="*/ 156685 w 709135"/>
                <a:gd name="connsiteY12" fmla="*/ 255270 h 529619"/>
                <a:gd name="connsiteX13" fmla="*/ 107155 w 709135"/>
                <a:gd name="connsiteY13" fmla="*/ 218122 h 529619"/>
                <a:gd name="connsiteX14" fmla="*/ 0 w 709135"/>
                <a:gd name="connsiteY14" fmla="*/ 30245 h 52961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408145 w 709135"/>
                <a:gd name="connsiteY9" fmla="*/ 335277 h 519139"/>
                <a:gd name="connsiteX10" fmla="*/ 326230 w 709135"/>
                <a:gd name="connsiteY10" fmla="*/ 221930 h 519139"/>
                <a:gd name="connsiteX11" fmla="*/ 210977 w 709135"/>
                <a:gd name="connsiteY11" fmla="*/ 245742 h 519139"/>
                <a:gd name="connsiteX12" fmla="*/ 156685 w 709135"/>
                <a:gd name="connsiteY12" fmla="*/ 244790 h 519139"/>
                <a:gd name="connsiteX13" fmla="*/ 107155 w 709135"/>
                <a:gd name="connsiteY13" fmla="*/ 207642 h 519139"/>
                <a:gd name="connsiteX14" fmla="*/ 0 w 709135"/>
                <a:gd name="connsiteY14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326230 w 709135"/>
                <a:gd name="connsiteY9" fmla="*/ 221930 h 519139"/>
                <a:gd name="connsiteX10" fmla="*/ 210977 w 709135"/>
                <a:gd name="connsiteY10" fmla="*/ 245742 h 519139"/>
                <a:gd name="connsiteX11" fmla="*/ 156685 w 709135"/>
                <a:gd name="connsiteY11" fmla="*/ 244790 h 519139"/>
                <a:gd name="connsiteX12" fmla="*/ 107155 w 709135"/>
                <a:gd name="connsiteY12" fmla="*/ 207642 h 519139"/>
                <a:gd name="connsiteX13" fmla="*/ 0 w 709135"/>
                <a:gd name="connsiteY13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210977 w 709135"/>
                <a:gd name="connsiteY9" fmla="*/ 245742 h 519139"/>
                <a:gd name="connsiteX10" fmla="*/ 156685 w 709135"/>
                <a:gd name="connsiteY10" fmla="*/ 244790 h 519139"/>
                <a:gd name="connsiteX11" fmla="*/ 107155 w 709135"/>
                <a:gd name="connsiteY11" fmla="*/ 207642 h 519139"/>
                <a:gd name="connsiteX12" fmla="*/ 0 w 709135"/>
                <a:gd name="connsiteY12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156685 w 709135"/>
                <a:gd name="connsiteY9" fmla="*/ 244790 h 519139"/>
                <a:gd name="connsiteX10" fmla="*/ 107155 w 709135"/>
                <a:gd name="connsiteY10" fmla="*/ 207642 h 519139"/>
                <a:gd name="connsiteX11" fmla="*/ 0 w 709135"/>
                <a:gd name="connsiteY11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353852 w 709135"/>
                <a:gd name="connsiteY8" fmla="*/ 400047 h 519139"/>
                <a:gd name="connsiteX9" fmla="*/ 107155 w 709135"/>
                <a:gd name="connsiteY9" fmla="*/ 207642 h 519139"/>
                <a:gd name="connsiteX10" fmla="*/ 0 w 709135"/>
                <a:gd name="connsiteY10" fmla="*/ 19765 h 519139"/>
                <a:gd name="connsiteX0" fmla="*/ 0 w 709135"/>
                <a:gd name="connsiteY0" fmla="*/ 19765 h 519139"/>
                <a:gd name="connsiteX1" fmla="*/ 157881 w 709135"/>
                <a:gd name="connsiteY1" fmla="*/ 0 h 519139"/>
                <a:gd name="connsiteX2" fmla="*/ 607218 w 709135"/>
                <a:gd name="connsiteY2" fmla="*/ 379092 h 519139"/>
                <a:gd name="connsiteX3" fmla="*/ 709135 w 709135"/>
                <a:gd name="connsiteY3" fmla="*/ 450530 h 519139"/>
                <a:gd name="connsiteX4" fmla="*/ 649128 w 709135"/>
                <a:gd name="connsiteY4" fmla="*/ 467675 h 519139"/>
                <a:gd name="connsiteX5" fmla="*/ 490060 w 709135"/>
                <a:gd name="connsiteY5" fmla="*/ 505775 h 519139"/>
                <a:gd name="connsiteX6" fmla="*/ 395763 w 709135"/>
                <a:gd name="connsiteY6" fmla="*/ 497202 h 519139"/>
                <a:gd name="connsiteX7" fmla="*/ 327182 w 709135"/>
                <a:gd name="connsiteY7" fmla="*/ 440052 h 519139"/>
                <a:gd name="connsiteX8" fmla="*/ 107155 w 709135"/>
                <a:gd name="connsiteY8" fmla="*/ 207642 h 519139"/>
                <a:gd name="connsiteX9" fmla="*/ 0 w 709135"/>
                <a:gd name="connsiteY9" fmla="*/ 19765 h 51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9135" h="519139">
                  <a:moveTo>
                    <a:pt x="0" y="19765"/>
                  </a:moveTo>
                  <a:cubicBezTo>
                    <a:pt x="47625" y="9287"/>
                    <a:pt x="109304" y="0"/>
                    <a:pt x="157881" y="0"/>
                  </a:cubicBezTo>
                  <a:cubicBezTo>
                    <a:pt x="364573" y="69532"/>
                    <a:pt x="496727" y="197165"/>
                    <a:pt x="607218" y="379092"/>
                  </a:cubicBezTo>
                  <a:cubicBezTo>
                    <a:pt x="632935" y="421002"/>
                    <a:pt x="656748" y="453387"/>
                    <a:pt x="709135" y="450530"/>
                  </a:cubicBezTo>
                  <a:cubicBezTo>
                    <a:pt x="694848" y="474342"/>
                    <a:pt x="670082" y="468627"/>
                    <a:pt x="649128" y="467675"/>
                  </a:cubicBezTo>
                  <a:cubicBezTo>
                    <a:pt x="591978" y="464817"/>
                    <a:pt x="539590" y="479105"/>
                    <a:pt x="490060" y="505775"/>
                  </a:cubicBezTo>
                  <a:cubicBezTo>
                    <a:pt x="454818" y="524825"/>
                    <a:pt x="425290" y="524825"/>
                    <a:pt x="395763" y="497202"/>
                  </a:cubicBezTo>
                  <a:cubicBezTo>
                    <a:pt x="373855" y="477200"/>
                    <a:pt x="343375" y="467675"/>
                    <a:pt x="327182" y="440052"/>
                  </a:cubicBezTo>
                  <a:cubicBezTo>
                    <a:pt x="279081" y="391792"/>
                    <a:pt x="161685" y="277690"/>
                    <a:pt x="107155" y="207642"/>
                  </a:cubicBezTo>
                  <a:cubicBezTo>
                    <a:pt x="82390" y="135252"/>
                    <a:pt x="52388" y="78820"/>
                    <a:pt x="0" y="19765"/>
                  </a:cubicBezTo>
                  <a:close/>
                </a:path>
              </a:pathLst>
            </a:custGeom>
            <a:solidFill>
              <a:srgbClr val="8DC0C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17">
              <a:extLst>
                <a:ext uri="{FF2B5EF4-FFF2-40B4-BE49-F238E27FC236}">
                  <a16:creationId xmlns:a16="http://schemas.microsoft.com/office/drawing/2014/main" id="{3B861865-6046-4050-BAEE-020CF6C70A6B}"/>
                </a:ext>
              </a:extLst>
            </p:cNvPr>
            <p:cNvSpPr/>
            <p:nvPr/>
          </p:nvSpPr>
          <p:spPr>
            <a:xfrm>
              <a:off x="6150292" y="2767396"/>
              <a:ext cx="428625" cy="228600"/>
            </a:xfrm>
            <a:custGeom>
              <a:avLst/>
              <a:gdLst>
                <a:gd name="connsiteX0" fmla="*/ 151448 w 428625"/>
                <a:gd name="connsiteY0" fmla="*/ 36785 h 228600"/>
                <a:gd name="connsiteX1" fmla="*/ 299085 w 428625"/>
                <a:gd name="connsiteY1" fmla="*/ 5352 h 228600"/>
                <a:gd name="connsiteX2" fmla="*/ 419100 w 428625"/>
                <a:gd name="connsiteY2" fmla="*/ 38690 h 228600"/>
                <a:gd name="connsiteX3" fmla="*/ 398145 w 428625"/>
                <a:gd name="connsiteY3" fmla="*/ 162515 h 228600"/>
                <a:gd name="connsiteX4" fmla="*/ 322898 w 428625"/>
                <a:gd name="connsiteY4" fmla="*/ 227285 h 228600"/>
                <a:gd name="connsiteX5" fmla="*/ 304800 w 428625"/>
                <a:gd name="connsiteY5" fmla="*/ 228237 h 228600"/>
                <a:gd name="connsiteX6" fmla="*/ 144780 w 428625"/>
                <a:gd name="connsiteY6" fmla="*/ 206330 h 228600"/>
                <a:gd name="connsiteX7" fmla="*/ 100013 w 428625"/>
                <a:gd name="connsiteY7" fmla="*/ 185375 h 228600"/>
                <a:gd name="connsiteX8" fmla="*/ 0 w 428625"/>
                <a:gd name="connsiteY8" fmla="*/ 66312 h 228600"/>
                <a:gd name="connsiteX9" fmla="*/ 151448 w 428625"/>
                <a:gd name="connsiteY9" fmla="*/ 36785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8625" h="228600">
                  <a:moveTo>
                    <a:pt x="151448" y="36785"/>
                  </a:moveTo>
                  <a:cubicBezTo>
                    <a:pt x="200978" y="26307"/>
                    <a:pt x="250508" y="15830"/>
                    <a:pt x="299085" y="5352"/>
                  </a:cubicBezTo>
                  <a:cubicBezTo>
                    <a:pt x="344805" y="-5125"/>
                    <a:pt x="393383" y="-3220"/>
                    <a:pt x="419100" y="38690"/>
                  </a:cubicBezTo>
                  <a:cubicBezTo>
                    <a:pt x="444817" y="80600"/>
                    <a:pt x="422910" y="123462"/>
                    <a:pt x="398145" y="162515"/>
                  </a:cubicBezTo>
                  <a:cubicBezTo>
                    <a:pt x="379095" y="191090"/>
                    <a:pt x="347663" y="204425"/>
                    <a:pt x="322898" y="227285"/>
                  </a:cubicBezTo>
                  <a:cubicBezTo>
                    <a:pt x="317183" y="233000"/>
                    <a:pt x="310515" y="233952"/>
                    <a:pt x="304800" y="228237"/>
                  </a:cubicBezTo>
                  <a:cubicBezTo>
                    <a:pt x="254317" y="200615"/>
                    <a:pt x="200025" y="197757"/>
                    <a:pt x="144780" y="206330"/>
                  </a:cubicBezTo>
                  <a:cubicBezTo>
                    <a:pt x="122873" y="209187"/>
                    <a:pt x="108585" y="207282"/>
                    <a:pt x="100013" y="185375"/>
                  </a:cubicBezTo>
                  <a:cubicBezTo>
                    <a:pt x="79058" y="134892"/>
                    <a:pt x="45720" y="94887"/>
                    <a:pt x="0" y="66312"/>
                  </a:cubicBezTo>
                  <a:cubicBezTo>
                    <a:pt x="48578" y="50120"/>
                    <a:pt x="101917" y="54882"/>
                    <a:pt x="151448" y="36785"/>
                  </a:cubicBezTo>
                  <a:close/>
                </a:path>
              </a:pathLst>
            </a:custGeom>
            <a:solidFill>
              <a:srgbClr val="FDFD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18">
              <a:extLst>
                <a:ext uri="{FF2B5EF4-FFF2-40B4-BE49-F238E27FC236}">
                  <a16:creationId xmlns:a16="http://schemas.microsoft.com/office/drawing/2014/main" id="{14C7B8FD-B51B-4560-870E-720C6EB713D7}"/>
                </a:ext>
              </a:extLst>
            </p:cNvPr>
            <p:cNvSpPr/>
            <p:nvPr/>
          </p:nvSpPr>
          <p:spPr>
            <a:xfrm>
              <a:off x="5022596" y="1515449"/>
              <a:ext cx="1623710" cy="776288"/>
            </a:xfrm>
            <a:custGeom>
              <a:avLst/>
              <a:gdLst>
                <a:gd name="connsiteX0" fmla="*/ 1619826 w 1619250"/>
                <a:gd name="connsiteY0" fmla="*/ 104775 h 771525"/>
                <a:gd name="connsiteX1" fmla="*/ 1613159 w 1619250"/>
                <a:gd name="connsiteY1" fmla="*/ 0 h 771525"/>
                <a:gd name="connsiteX2" fmla="*/ 1530291 w 1619250"/>
                <a:gd name="connsiteY2" fmla="*/ 74295 h 771525"/>
                <a:gd name="connsiteX3" fmla="*/ 796866 w 1619250"/>
                <a:gd name="connsiteY3" fmla="*/ 163830 h 771525"/>
                <a:gd name="connsiteX4" fmla="*/ 76776 w 1619250"/>
                <a:gd name="connsiteY4" fmla="*/ 67628 h 771525"/>
                <a:gd name="connsiteX5" fmla="*/ 10101 w 1619250"/>
                <a:gd name="connsiteY5" fmla="*/ 11430 h 771525"/>
                <a:gd name="connsiteX6" fmla="*/ 2481 w 1619250"/>
                <a:gd name="connsiteY6" fmla="*/ 551498 h 771525"/>
                <a:gd name="connsiteX7" fmla="*/ 41534 w 1619250"/>
                <a:gd name="connsiteY7" fmla="*/ 621983 h 771525"/>
                <a:gd name="connsiteX8" fmla="*/ 102494 w 1619250"/>
                <a:gd name="connsiteY8" fmla="*/ 649605 h 771525"/>
                <a:gd name="connsiteX9" fmla="*/ 102494 w 1619250"/>
                <a:gd name="connsiteY9" fmla="*/ 649605 h 771525"/>
                <a:gd name="connsiteX10" fmla="*/ 102494 w 1619250"/>
                <a:gd name="connsiteY10" fmla="*/ 649605 h 771525"/>
                <a:gd name="connsiteX11" fmla="*/ 200601 w 1619250"/>
                <a:gd name="connsiteY11" fmla="*/ 685800 h 771525"/>
                <a:gd name="connsiteX12" fmla="*/ 824489 w 1619250"/>
                <a:gd name="connsiteY12" fmla="*/ 776288 h 771525"/>
                <a:gd name="connsiteX13" fmla="*/ 1400751 w 1619250"/>
                <a:gd name="connsiteY13" fmla="*/ 704850 h 771525"/>
                <a:gd name="connsiteX14" fmla="*/ 1589346 w 1619250"/>
                <a:gd name="connsiteY14" fmla="*/ 609600 h 771525"/>
                <a:gd name="connsiteX15" fmla="*/ 1619826 w 1619250"/>
                <a:gd name="connsiteY15" fmla="*/ 532448 h 771525"/>
                <a:gd name="connsiteX16" fmla="*/ 1619826 w 1619250"/>
                <a:gd name="connsiteY16" fmla="*/ 104775 h 771525"/>
                <a:gd name="connsiteX0" fmla="*/ 1622043 w 1623710"/>
                <a:gd name="connsiteY0" fmla="*/ 104775 h 776288"/>
                <a:gd name="connsiteX1" fmla="*/ 1615376 w 1623710"/>
                <a:gd name="connsiteY1" fmla="*/ 0 h 776288"/>
                <a:gd name="connsiteX2" fmla="*/ 1532508 w 1623710"/>
                <a:gd name="connsiteY2" fmla="*/ 74295 h 776288"/>
                <a:gd name="connsiteX3" fmla="*/ 799083 w 1623710"/>
                <a:gd name="connsiteY3" fmla="*/ 163830 h 776288"/>
                <a:gd name="connsiteX4" fmla="*/ 78993 w 1623710"/>
                <a:gd name="connsiteY4" fmla="*/ 67628 h 776288"/>
                <a:gd name="connsiteX5" fmla="*/ 8981 w 1623710"/>
                <a:gd name="connsiteY5" fmla="*/ 8093 h 776288"/>
                <a:gd name="connsiteX6" fmla="*/ 4698 w 1623710"/>
                <a:gd name="connsiteY6" fmla="*/ 551498 h 776288"/>
                <a:gd name="connsiteX7" fmla="*/ 43751 w 1623710"/>
                <a:gd name="connsiteY7" fmla="*/ 621983 h 776288"/>
                <a:gd name="connsiteX8" fmla="*/ 104711 w 1623710"/>
                <a:gd name="connsiteY8" fmla="*/ 649605 h 776288"/>
                <a:gd name="connsiteX9" fmla="*/ 104711 w 1623710"/>
                <a:gd name="connsiteY9" fmla="*/ 649605 h 776288"/>
                <a:gd name="connsiteX10" fmla="*/ 104711 w 1623710"/>
                <a:gd name="connsiteY10" fmla="*/ 649605 h 776288"/>
                <a:gd name="connsiteX11" fmla="*/ 202818 w 1623710"/>
                <a:gd name="connsiteY11" fmla="*/ 685800 h 776288"/>
                <a:gd name="connsiteX12" fmla="*/ 826706 w 1623710"/>
                <a:gd name="connsiteY12" fmla="*/ 776288 h 776288"/>
                <a:gd name="connsiteX13" fmla="*/ 1402968 w 1623710"/>
                <a:gd name="connsiteY13" fmla="*/ 704850 h 776288"/>
                <a:gd name="connsiteX14" fmla="*/ 1591563 w 1623710"/>
                <a:gd name="connsiteY14" fmla="*/ 609600 h 776288"/>
                <a:gd name="connsiteX15" fmla="*/ 1622043 w 1623710"/>
                <a:gd name="connsiteY15" fmla="*/ 532448 h 776288"/>
                <a:gd name="connsiteX16" fmla="*/ 1622043 w 1623710"/>
                <a:gd name="connsiteY16" fmla="*/ 104775 h 776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23710" h="776288">
                  <a:moveTo>
                    <a:pt x="1622043" y="104775"/>
                  </a:moveTo>
                  <a:cubicBezTo>
                    <a:pt x="1622043" y="77153"/>
                    <a:pt x="1628711" y="27623"/>
                    <a:pt x="1615376" y="0"/>
                  </a:cubicBezTo>
                  <a:cubicBezTo>
                    <a:pt x="1602993" y="20955"/>
                    <a:pt x="1573466" y="60007"/>
                    <a:pt x="1532508" y="74295"/>
                  </a:cubicBezTo>
                  <a:cubicBezTo>
                    <a:pt x="1414398" y="119063"/>
                    <a:pt x="1213421" y="156210"/>
                    <a:pt x="799083" y="163830"/>
                  </a:cubicBezTo>
                  <a:cubicBezTo>
                    <a:pt x="359981" y="172403"/>
                    <a:pt x="89471" y="74295"/>
                    <a:pt x="78993" y="67628"/>
                  </a:cubicBezTo>
                  <a:cubicBezTo>
                    <a:pt x="51371" y="55245"/>
                    <a:pt x="26126" y="32858"/>
                    <a:pt x="8981" y="8093"/>
                  </a:cubicBezTo>
                  <a:cubicBezTo>
                    <a:pt x="-10069" y="188116"/>
                    <a:pt x="7556" y="371475"/>
                    <a:pt x="4698" y="551498"/>
                  </a:cubicBezTo>
                  <a:cubicBezTo>
                    <a:pt x="4698" y="576263"/>
                    <a:pt x="12318" y="608648"/>
                    <a:pt x="43751" y="621983"/>
                  </a:cubicBezTo>
                  <a:cubicBezTo>
                    <a:pt x="69468" y="637223"/>
                    <a:pt x="82803" y="643890"/>
                    <a:pt x="104711" y="649605"/>
                  </a:cubicBezTo>
                  <a:lnTo>
                    <a:pt x="104711" y="649605"/>
                  </a:lnTo>
                  <a:lnTo>
                    <a:pt x="104711" y="649605"/>
                  </a:lnTo>
                  <a:cubicBezTo>
                    <a:pt x="111378" y="653415"/>
                    <a:pt x="202818" y="685800"/>
                    <a:pt x="202818" y="685800"/>
                  </a:cubicBezTo>
                  <a:cubicBezTo>
                    <a:pt x="246633" y="698183"/>
                    <a:pt x="593343" y="776288"/>
                    <a:pt x="826706" y="776288"/>
                  </a:cubicBezTo>
                  <a:cubicBezTo>
                    <a:pt x="1066736" y="776288"/>
                    <a:pt x="1227708" y="749618"/>
                    <a:pt x="1402968" y="704850"/>
                  </a:cubicBezTo>
                  <a:cubicBezTo>
                    <a:pt x="1473453" y="686753"/>
                    <a:pt x="1554416" y="657225"/>
                    <a:pt x="1591563" y="609600"/>
                  </a:cubicBezTo>
                  <a:cubicBezTo>
                    <a:pt x="1609661" y="586740"/>
                    <a:pt x="1622043" y="563880"/>
                    <a:pt x="1622043" y="532448"/>
                  </a:cubicBezTo>
                  <a:cubicBezTo>
                    <a:pt x="1621091" y="390525"/>
                    <a:pt x="1622996" y="247650"/>
                    <a:pt x="1622043" y="104775"/>
                  </a:cubicBezTo>
                  <a:close/>
                </a:path>
              </a:pathLst>
            </a:custGeom>
            <a:solidFill>
              <a:srgbClr val="BCC7D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19">
              <a:extLst>
                <a:ext uri="{FF2B5EF4-FFF2-40B4-BE49-F238E27FC236}">
                  <a16:creationId xmlns:a16="http://schemas.microsoft.com/office/drawing/2014/main" id="{8A6580C9-3AA9-4835-AAF2-C69C1D6CE679}"/>
                </a:ext>
              </a:extLst>
            </p:cNvPr>
            <p:cNvSpPr/>
            <p:nvPr/>
          </p:nvSpPr>
          <p:spPr>
            <a:xfrm>
              <a:off x="5067300" y="1529736"/>
              <a:ext cx="1564005" cy="761047"/>
            </a:xfrm>
            <a:custGeom>
              <a:avLst/>
              <a:gdLst>
                <a:gd name="connsiteX0" fmla="*/ 677227 w 1564005"/>
                <a:gd name="connsiteY0" fmla="*/ 148590 h 761047"/>
                <a:gd name="connsiteX1" fmla="*/ 721042 w 1564005"/>
                <a:gd name="connsiteY1" fmla="*/ 148590 h 761047"/>
                <a:gd name="connsiteX2" fmla="*/ 721042 w 1564005"/>
                <a:gd name="connsiteY2" fmla="*/ 760095 h 761047"/>
                <a:gd name="connsiteX3" fmla="*/ 677227 w 1564005"/>
                <a:gd name="connsiteY3" fmla="*/ 757238 h 761047"/>
                <a:gd name="connsiteX4" fmla="*/ 592454 w 1564005"/>
                <a:gd name="connsiteY4" fmla="*/ 147637 h 761047"/>
                <a:gd name="connsiteX5" fmla="*/ 636269 w 1564005"/>
                <a:gd name="connsiteY5" fmla="*/ 148590 h 761047"/>
                <a:gd name="connsiteX6" fmla="*/ 636269 w 1564005"/>
                <a:gd name="connsiteY6" fmla="*/ 754380 h 761047"/>
                <a:gd name="connsiteX7" fmla="*/ 592454 w 1564005"/>
                <a:gd name="connsiteY7" fmla="*/ 749617 h 761047"/>
                <a:gd name="connsiteX8" fmla="*/ 843915 w 1564005"/>
                <a:gd name="connsiteY8" fmla="*/ 146685 h 761047"/>
                <a:gd name="connsiteX9" fmla="*/ 887730 w 1564005"/>
                <a:gd name="connsiteY9" fmla="*/ 147637 h 761047"/>
                <a:gd name="connsiteX10" fmla="*/ 887730 w 1564005"/>
                <a:gd name="connsiteY10" fmla="*/ 761047 h 761047"/>
                <a:gd name="connsiteX11" fmla="*/ 875347 w 1564005"/>
                <a:gd name="connsiteY11" fmla="*/ 761047 h 761047"/>
                <a:gd name="connsiteX12" fmla="*/ 843915 w 1564005"/>
                <a:gd name="connsiteY12" fmla="*/ 761047 h 761047"/>
                <a:gd name="connsiteX13" fmla="*/ 804862 w 1564005"/>
                <a:gd name="connsiteY13" fmla="*/ 146685 h 761047"/>
                <a:gd name="connsiteX14" fmla="*/ 804862 w 1564005"/>
                <a:gd name="connsiteY14" fmla="*/ 761047 h 761047"/>
                <a:gd name="connsiteX15" fmla="*/ 773430 w 1564005"/>
                <a:gd name="connsiteY15" fmla="*/ 761047 h 761047"/>
                <a:gd name="connsiteX16" fmla="*/ 761047 w 1564005"/>
                <a:gd name="connsiteY16" fmla="*/ 761047 h 761047"/>
                <a:gd name="connsiteX17" fmla="*/ 761047 w 1564005"/>
                <a:gd name="connsiteY17" fmla="*/ 147637 h 761047"/>
                <a:gd name="connsiteX18" fmla="*/ 804862 w 1564005"/>
                <a:gd name="connsiteY18" fmla="*/ 146685 h 761047"/>
                <a:gd name="connsiteX19" fmla="*/ 928687 w 1564005"/>
                <a:gd name="connsiteY19" fmla="*/ 145732 h 761047"/>
                <a:gd name="connsiteX20" fmla="*/ 972502 w 1564005"/>
                <a:gd name="connsiteY20" fmla="*/ 145732 h 761047"/>
                <a:gd name="connsiteX21" fmla="*/ 972502 w 1564005"/>
                <a:gd name="connsiteY21" fmla="*/ 753427 h 761047"/>
                <a:gd name="connsiteX22" fmla="*/ 928687 w 1564005"/>
                <a:gd name="connsiteY22" fmla="*/ 756285 h 761047"/>
                <a:gd name="connsiteX23" fmla="*/ 507682 w 1564005"/>
                <a:gd name="connsiteY23" fmla="*/ 140018 h 761047"/>
                <a:gd name="connsiteX24" fmla="*/ 551497 w 1564005"/>
                <a:gd name="connsiteY24" fmla="*/ 142875 h 761047"/>
                <a:gd name="connsiteX25" fmla="*/ 551497 w 1564005"/>
                <a:gd name="connsiteY25" fmla="*/ 742951 h 761047"/>
                <a:gd name="connsiteX26" fmla="*/ 507682 w 1564005"/>
                <a:gd name="connsiteY26" fmla="*/ 737236 h 761047"/>
                <a:gd name="connsiteX27" fmla="*/ 1057274 w 1564005"/>
                <a:gd name="connsiteY27" fmla="*/ 134303 h 761047"/>
                <a:gd name="connsiteX28" fmla="*/ 1057274 w 1564005"/>
                <a:gd name="connsiteY28" fmla="*/ 745808 h 761047"/>
                <a:gd name="connsiteX29" fmla="*/ 1013459 w 1564005"/>
                <a:gd name="connsiteY29" fmla="*/ 750571 h 761047"/>
                <a:gd name="connsiteX30" fmla="*/ 1013459 w 1564005"/>
                <a:gd name="connsiteY30" fmla="*/ 135255 h 761047"/>
                <a:gd name="connsiteX31" fmla="*/ 1057274 w 1564005"/>
                <a:gd name="connsiteY31" fmla="*/ 134303 h 761047"/>
                <a:gd name="connsiteX32" fmla="*/ 422910 w 1564005"/>
                <a:gd name="connsiteY32" fmla="*/ 133350 h 761047"/>
                <a:gd name="connsiteX33" fmla="*/ 466725 w 1564005"/>
                <a:gd name="connsiteY33" fmla="*/ 137160 h 761047"/>
                <a:gd name="connsiteX34" fmla="*/ 466725 w 1564005"/>
                <a:gd name="connsiteY34" fmla="*/ 730568 h 761047"/>
                <a:gd name="connsiteX35" fmla="*/ 422910 w 1564005"/>
                <a:gd name="connsiteY35" fmla="*/ 723900 h 761047"/>
                <a:gd name="connsiteX36" fmla="*/ 1141094 w 1564005"/>
                <a:gd name="connsiteY36" fmla="*/ 129540 h 761047"/>
                <a:gd name="connsiteX37" fmla="*/ 1141094 w 1564005"/>
                <a:gd name="connsiteY37" fmla="*/ 735330 h 761047"/>
                <a:gd name="connsiteX38" fmla="*/ 1097279 w 1564005"/>
                <a:gd name="connsiteY38" fmla="*/ 741045 h 761047"/>
                <a:gd name="connsiteX39" fmla="*/ 1097279 w 1564005"/>
                <a:gd name="connsiteY39" fmla="*/ 132397 h 761047"/>
                <a:gd name="connsiteX40" fmla="*/ 1141094 w 1564005"/>
                <a:gd name="connsiteY40" fmla="*/ 129540 h 761047"/>
                <a:gd name="connsiteX41" fmla="*/ 1225867 w 1564005"/>
                <a:gd name="connsiteY41" fmla="*/ 123825 h 761047"/>
                <a:gd name="connsiteX42" fmla="*/ 1225867 w 1564005"/>
                <a:gd name="connsiteY42" fmla="*/ 723900 h 761047"/>
                <a:gd name="connsiteX43" fmla="*/ 1182052 w 1564005"/>
                <a:gd name="connsiteY43" fmla="*/ 730568 h 761047"/>
                <a:gd name="connsiteX44" fmla="*/ 1182052 w 1564005"/>
                <a:gd name="connsiteY44" fmla="*/ 127635 h 761047"/>
                <a:gd name="connsiteX45" fmla="*/ 1225867 w 1564005"/>
                <a:gd name="connsiteY45" fmla="*/ 123825 h 761047"/>
                <a:gd name="connsiteX46" fmla="*/ 338137 w 1564005"/>
                <a:gd name="connsiteY46" fmla="*/ 122873 h 761047"/>
                <a:gd name="connsiteX47" fmla="*/ 381952 w 1564005"/>
                <a:gd name="connsiteY47" fmla="*/ 128588 h 761047"/>
                <a:gd name="connsiteX48" fmla="*/ 381952 w 1564005"/>
                <a:gd name="connsiteY48" fmla="*/ 717233 h 761047"/>
                <a:gd name="connsiteX49" fmla="*/ 338137 w 1564005"/>
                <a:gd name="connsiteY49" fmla="*/ 709613 h 761047"/>
                <a:gd name="connsiteX50" fmla="*/ 253364 w 1564005"/>
                <a:gd name="connsiteY50" fmla="*/ 109537 h 761047"/>
                <a:gd name="connsiteX51" fmla="*/ 297179 w 1564005"/>
                <a:gd name="connsiteY51" fmla="*/ 117157 h 761047"/>
                <a:gd name="connsiteX52" fmla="*/ 297179 w 1564005"/>
                <a:gd name="connsiteY52" fmla="*/ 701040 h 761047"/>
                <a:gd name="connsiteX53" fmla="*/ 253364 w 1564005"/>
                <a:gd name="connsiteY53" fmla="*/ 692467 h 761047"/>
                <a:gd name="connsiteX54" fmla="*/ 1310640 w 1564005"/>
                <a:gd name="connsiteY54" fmla="*/ 108585 h 761047"/>
                <a:gd name="connsiteX55" fmla="*/ 1310640 w 1564005"/>
                <a:gd name="connsiteY55" fmla="*/ 704850 h 761047"/>
                <a:gd name="connsiteX56" fmla="*/ 1266825 w 1564005"/>
                <a:gd name="connsiteY56" fmla="*/ 712470 h 761047"/>
                <a:gd name="connsiteX57" fmla="*/ 1266825 w 1564005"/>
                <a:gd name="connsiteY57" fmla="*/ 114300 h 761047"/>
                <a:gd name="connsiteX58" fmla="*/ 1310640 w 1564005"/>
                <a:gd name="connsiteY58" fmla="*/ 108585 h 761047"/>
                <a:gd name="connsiteX59" fmla="*/ 169545 w 1564005"/>
                <a:gd name="connsiteY59" fmla="*/ 92393 h 761047"/>
                <a:gd name="connsiteX60" fmla="*/ 213360 w 1564005"/>
                <a:gd name="connsiteY60" fmla="*/ 101918 h 761047"/>
                <a:gd name="connsiteX61" fmla="*/ 213360 w 1564005"/>
                <a:gd name="connsiteY61" fmla="*/ 683896 h 761047"/>
                <a:gd name="connsiteX62" fmla="*/ 169545 w 1564005"/>
                <a:gd name="connsiteY62" fmla="*/ 673418 h 761047"/>
                <a:gd name="connsiteX63" fmla="*/ 1395412 w 1564005"/>
                <a:gd name="connsiteY63" fmla="*/ 89535 h 761047"/>
                <a:gd name="connsiteX64" fmla="*/ 1395412 w 1564005"/>
                <a:gd name="connsiteY64" fmla="*/ 681990 h 761047"/>
                <a:gd name="connsiteX65" fmla="*/ 1351597 w 1564005"/>
                <a:gd name="connsiteY65" fmla="*/ 690563 h 761047"/>
                <a:gd name="connsiteX66" fmla="*/ 1351597 w 1564005"/>
                <a:gd name="connsiteY66" fmla="*/ 97155 h 761047"/>
                <a:gd name="connsiteX67" fmla="*/ 1395412 w 1564005"/>
                <a:gd name="connsiteY67" fmla="*/ 89535 h 761047"/>
                <a:gd name="connsiteX68" fmla="*/ 84772 w 1564005"/>
                <a:gd name="connsiteY68" fmla="*/ 71437 h 761047"/>
                <a:gd name="connsiteX69" fmla="*/ 128587 w 1564005"/>
                <a:gd name="connsiteY69" fmla="*/ 82867 h 761047"/>
                <a:gd name="connsiteX70" fmla="*/ 128587 w 1564005"/>
                <a:gd name="connsiteY70" fmla="*/ 661035 h 761047"/>
                <a:gd name="connsiteX71" fmla="*/ 84772 w 1564005"/>
                <a:gd name="connsiteY71" fmla="*/ 644842 h 761047"/>
                <a:gd name="connsiteX72" fmla="*/ 1480185 w 1564005"/>
                <a:gd name="connsiteY72" fmla="*/ 65723 h 761047"/>
                <a:gd name="connsiteX73" fmla="*/ 1480185 w 1564005"/>
                <a:gd name="connsiteY73" fmla="*/ 646748 h 761047"/>
                <a:gd name="connsiteX74" fmla="*/ 1436370 w 1564005"/>
                <a:gd name="connsiteY74" fmla="*/ 666751 h 761047"/>
                <a:gd name="connsiteX75" fmla="*/ 1436370 w 1564005"/>
                <a:gd name="connsiteY75" fmla="*/ 75248 h 761047"/>
                <a:gd name="connsiteX76" fmla="*/ 1480185 w 1564005"/>
                <a:gd name="connsiteY76" fmla="*/ 65723 h 761047"/>
                <a:gd name="connsiteX77" fmla="*/ 0 w 1564005"/>
                <a:gd name="connsiteY77" fmla="*/ 36195 h 761047"/>
                <a:gd name="connsiteX78" fmla="*/ 25718 w 1564005"/>
                <a:gd name="connsiteY78" fmla="*/ 51435 h 761047"/>
                <a:gd name="connsiteX79" fmla="*/ 43815 w 1564005"/>
                <a:gd name="connsiteY79" fmla="*/ 58103 h 761047"/>
                <a:gd name="connsiteX80" fmla="*/ 43815 w 1564005"/>
                <a:gd name="connsiteY80" fmla="*/ 629603 h 761047"/>
                <a:gd name="connsiteX81" fmla="*/ 0 w 1564005"/>
                <a:gd name="connsiteY81" fmla="*/ 609600 h 761047"/>
                <a:gd name="connsiteX82" fmla="*/ 1564005 w 1564005"/>
                <a:gd name="connsiteY82" fmla="*/ 0 h 761047"/>
                <a:gd name="connsiteX83" fmla="*/ 1564005 w 1564005"/>
                <a:gd name="connsiteY83" fmla="*/ 574358 h 761047"/>
                <a:gd name="connsiteX84" fmla="*/ 1520190 w 1564005"/>
                <a:gd name="connsiteY84" fmla="*/ 619125 h 761047"/>
                <a:gd name="connsiteX85" fmla="*/ 1520190 w 1564005"/>
                <a:gd name="connsiteY85" fmla="*/ 40957 h 761047"/>
                <a:gd name="connsiteX86" fmla="*/ 1564005 w 1564005"/>
                <a:gd name="connsiteY86" fmla="*/ 0 h 76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564005" h="761047">
                  <a:moveTo>
                    <a:pt x="677227" y="148590"/>
                  </a:moveTo>
                  <a:cubicBezTo>
                    <a:pt x="691515" y="148590"/>
                    <a:pt x="705802" y="148590"/>
                    <a:pt x="721042" y="148590"/>
                  </a:cubicBezTo>
                  <a:lnTo>
                    <a:pt x="721042" y="760095"/>
                  </a:lnTo>
                  <a:cubicBezTo>
                    <a:pt x="706754" y="759143"/>
                    <a:pt x="692467" y="758190"/>
                    <a:pt x="677227" y="757238"/>
                  </a:cubicBezTo>
                  <a:close/>
                  <a:moveTo>
                    <a:pt x="592454" y="147637"/>
                  </a:moveTo>
                  <a:cubicBezTo>
                    <a:pt x="606742" y="147637"/>
                    <a:pt x="621029" y="148590"/>
                    <a:pt x="636269" y="148590"/>
                  </a:cubicBezTo>
                  <a:lnTo>
                    <a:pt x="636269" y="754380"/>
                  </a:lnTo>
                  <a:cubicBezTo>
                    <a:pt x="621982" y="752475"/>
                    <a:pt x="606742" y="751522"/>
                    <a:pt x="592454" y="749617"/>
                  </a:cubicBezTo>
                  <a:close/>
                  <a:moveTo>
                    <a:pt x="843915" y="146685"/>
                  </a:moveTo>
                  <a:cubicBezTo>
                    <a:pt x="858203" y="146685"/>
                    <a:pt x="872490" y="147637"/>
                    <a:pt x="887730" y="147637"/>
                  </a:cubicBezTo>
                  <a:lnTo>
                    <a:pt x="887730" y="761047"/>
                  </a:lnTo>
                  <a:cubicBezTo>
                    <a:pt x="883920" y="761047"/>
                    <a:pt x="879157" y="761047"/>
                    <a:pt x="875347" y="761047"/>
                  </a:cubicBezTo>
                  <a:cubicBezTo>
                    <a:pt x="864870" y="761047"/>
                    <a:pt x="854392" y="761047"/>
                    <a:pt x="843915" y="761047"/>
                  </a:cubicBezTo>
                  <a:close/>
                  <a:moveTo>
                    <a:pt x="804862" y="146685"/>
                  </a:moveTo>
                  <a:lnTo>
                    <a:pt x="804862" y="761047"/>
                  </a:lnTo>
                  <a:cubicBezTo>
                    <a:pt x="794385" y="761047"/>
                    <a:pt x="783907" y="761047"/>
                    <a:pt x="773430" y="761047"/>
                  </a:cubicBezTo>
                  <a:cubicBezTo>
                    <a:pt x="769620" y="761047"/>
                    <a:pt x="764857" y="761047"/>
                    <a:pt x="761047" y="761047"/>
                  </a:cubicBezTo>
                  <a:lnTo>
                    <a:pt x="761047" y="147637"/>
                  </a:lnTo>
                  <a:cubicBezTo>
                    <a:pt x="776287" y="147637"/>
                    <a:pt x="790575" y="146685"/>
                    <a:pt x="804862" y="146685"/>
                  </a:cubicBezTo>
                  <a:close/>
                  <a:moveTo>
                    <a:pt x="928687" y="145732"/>
                  </a:moveTo>
                  <a:cubicBezTo>
                    <a:pt x="943927" y="145732"/>
                    <a:pt x="958215" y="145732"/>
                    <a:pt x="972502" y="145732"/>
                  </a:cubicBezTo>
                  <a:lnTo>
                    <a:pt x="972502" y="753427"/>
                  </a:lnTo>
                  <a:cubicBezTo>
                    <a:pt x="957262" y="754380"/>
                    <a:pt x="942975" y="755332"/>
                    <a:pt x="928687" y="756285"/>
                  </a:cubicBezTo>
                  <a:close/>
                  <a:moveTo>
                    <a:pt x="507682" y="140018"/>
                  </a:moveTo>
                  <a:cubicBezTo>
                    <a:pt x="521970" y="140970"/>
                    <a:pt x="536257" y="141923"/>
                    <a:pt x="551497" y="142875"/>
                  </a:cubicBezTo>
                  <a:lnTo>
                    <a:pt x="551497" y="742951"/>
                  </a:lnTo>
                  <a:cubicBezTo>
                    <a:pt x="537209" y="741046"/>
                    <a:pt x="521970" y="739141"/>
                    <a:pt x="507682" y="737236"/>
                  </a:cubicBezTo>
                  <a:close/>
                  <a:moveTo>
                    <a:pt x="1057274" y="134303"/>
                  </a:moveTo>
                  <a:lnTo>
                    <a:pt x="1057274" y="745808"/>
                  </a:lnTo>
                  <a:cubicBezTo>
                    <a:pt x="1042987" y="747713"/>
                    <a:pt x="1027747" y="749618"/>
                    <a:pt x="1013459" y="750571"/>
                  </a:cubicBezTo>
                  <a:lnTo>
                    <a:pt x="1013459" y="135255"/>
                  </a:lnTo>
                  <a:cubicBezTo>
                    <a:pt x="1028699" y="135255"/>
                    <a:pt x="1042987" y="135255"/>
                    <a:pt x="1057274" y="134303"/>
                  </a:cubicBezTo>
                  <a:close/>
                  <a:moveTo>
                    <a:pt x="422910" y="133350"/>
                  </a:moveTo>
                  <a:cubicBezTo>
                    <a:pt x="437198" y="134303"/>
                    <a:pt x="451485" y="136207"/>
                    <a:pt x="466725" y="137160"/>
                  </a:cubicBezTo>
                  <a:lnTo>
                    <a:pt x="466725" y="730568"/>
                  </a:lnTo>
                  <a:cubicBezTo>
                    <a:pt x="451485" y="728663"/>
                    <a:pt x="437198" y="725805"/>
                    <a:pt x="422910" y="723900"/>
                  </a:cubicBezTo>
                  <a:close/>
                  <a:moveTo>
                    <a:pt x="1141094" y="129540"/>
                  </a:moveTo>
                  <a:lnTo>
                    <a:pt x="1141094" y="735330"/>
                  </a:lnTo>
                  <a:cubicBezTo>
                    <a:pt x="1126807" y="737235"/>
                    <a:pt x="1111567" y="739140"/>
                    <a:pt x="1097279" y="741045"/>
                  </a:cubicBezTo>
                  <a:lnTo>
                    <a:pt x="1097279" y="132397"/>
                  </a:lnTo>
                  <a:cubicBezTo>
                    <a:pt x="1112519" y="131445"/>
                    <a:pt x="1126807" y="130492"/>
                    <a:pt x="1141094" y="129540"/>
                  </a:cubicBezTo>
                  <a:close/>
                  <a:moveTo>
                    <a:pt x="1225867" y="123825"/>
                  </a:moveTo>
                  <a:lnTo>
                    <a:pt x="1225867" y="723900"/>
                  </a:lnTo>
                  <a:cubicBezTo>
                    <a:pt x="1211579" y="725805"/>
                    <a:pt x="1197292" y="728663"/>
                    <a:pt x="1182052" y="730568"/>
                  </a:cubicBezTo>
                  <a:lnTo>
                    <a:pt x="1182052" y="127635"/>
                  </a:lnTo>
                  <a:cubicBezTo>
                    <a:pt x="1197292" y="126682"/>
                    <a:pt x="1211579" y="125730"/>
                    <a:pt x="1225867" y="123825"/>
                  </a:cubicBezTo>
                  <a:close/>
                  <a:moveTo>
                    <a:pt x="338137" y="122873"/>
                  </a:moveTo>
                  <a:cubicBezTo>
                    <a:pt x="352425" y="124778"/>
                    <a:pt x="366712" y="126683"/>
                    <a:pt x="381952" y="128588"/>
                  </a:cubicBezTo>
                  <a:lnTo>
                    <a:pt x="381952" y="717233"/>
                  </a:lnTo>
                  <a:cubicBezTo>
                    <a:pt x="366712" y="715328"/>
                    <a:pt x="352425" y="712471"/>
                    <a:pt x="338137" y="709613"/>
                  </a:cubicBezTo>
                  <a:close/>
                  <a:moveTo>
                    <a:pt x="253364" y="109537"/>
                  </a:moveTo>
                  <a:cubicBezTo>
                    <a:pt x="267652" y="112394"/>
                    <a:pt x="281939" y="114300"/>
                    <a:pt x="297179" y="117157"/>
                  </a:cubicBezTo>
                  <a:lnTo>
                    <a:pt x="297179" y="701040"/>
                  </a:lnTo>
                  <a:cubicBezTo>
                    <a:pt x="281939" y="698182"/>
                    <a:pt x="266699" y="695325"/>
                    <a:pt x="253364" y="692467"/>
                  </a:cubicBezTo>
                  <a:close/>
                  <a:moveTo>
                    <a:pt x="1310640" y="108585"/>
                  </a:moveTo>
                  <a:lnTo>
                    <a:pt x="1310640" y="704850"/>
                  </a:lnTo>
                  <a:cubicBezTo>
                    <a:pt x="1296353" y="706755"/>
                    <a:pt x="1282065" y="709613"/>
                    <a:pt x="1266825" y="712470"/>
                  </a:cubicBezTo>
                  <a:lnTo>
                    <a:pt x="1266825" y="114300"/>
                  </a:lnTo>
                  <a:cubicBezTo>
                    <a:pt x="1282065" y="112395"/>
                    <a:pt x="1296353" y="110490"/>
                    <a:pt x="1310640" y="108585"/>
                  </a:cubicBezTo>
                  <a:close/>
                  <a:moveTo>
                    <a:pt x="169545" y="92393"/>
                  </a:moveTo>
                  <a:cubicBezTo>
                    <a:pt x="182880" y="95250"/>
                    <a:pt x="198120" y="99061"/>
                    <a:pt x="213360" y="101918"/>
                  </a:cubicBezTo>
                  <a:lnTo>
                    <a:pt x="213360" y="683896"/>
                  </a:lnTo>
                  <a:cubicBezTo>
                    <a:pt x="195262" y="680086"/>
                    <a:pt x="180975" y="676276"/>
                    <a:pt x="169545" y="673418"/>
                  </a:cubicBezTo>
                  <a:close/>
                  <a:moveTo>
                    <a:pt x="1395412" y="89535"/>
                  </a:moveTo>
                  <a:lnTo>
                    <a:pt x="1395412" y="681990"/>
                  </a:lnTo>
                  <a:cubicBezTo>
                    <a:pt x="1382077" y="684847"/>
                    <a:pt x="1366837" y="687705"/>
                    <a:pt x="1351597" y="690563"/>
                  </a:cubicBezTo>
                  <a:lnTo>
                    <a:pt x="1351597" y="97155"/>
                  </a:lnTo>
                  <a:cubicBezTo>
                    <a:pt x="1366837" y="94298"/>
                    <a:pt x="1381125" y="92392"/>
                    <a:pt x="1395412" y="89535"/>
                  </a:cubicBezTo>
                  <a:close/>
                  <a:moveTo>
                    <a:pt x="84772" y="71437"/>
                  </a:moveTo>
                  <a:cubicBezTo>
                    <a:pt x="97154" y="74294"/>
                    <a:pt x="112395" y="79057"/>
                    <a:pt x="128587" y="82867"/>
                  </a:cubicBezTo>
                  <a:lnTo>
                    <a:pt x="128587" y="661035"/>
                  </a:lnTo>
                  <a:cubicBezTo>
                    <a:pt x="115252" y="656272"/>
                    <a:pt x="99060" y="650557"/>
                    <a:pt x="84772" y="644842"/>
                  </a:cubicBezTo>
                  <a:close/>
                  <a:moveTo>
                    <a:pt x="1480185" y="65723"/>
                  </a:moveTo>
                  <a:lnTo>
                    <a:pt x="1480185" y="646748"/>
                  </a:lnTo>
                  <a:cubicBezTo>
                    <a:pt x="1468755" y="649606"/>
                    <a:pt x="1454467" y="662941"/>
                    <a:pt x="1436370" y="666751"/>
                  </a:cubicBezTo>
                  <a:lnTo>
                    <a:pt x="1436370" y="75248"/>
                  </a:lnTo>
                  <a:cubicBezTo>
                    <a:pt x="1451610" y="72391"/>
                    <a:pt x="1466850" y="68580"/>
                    <a:pt x="1480185" y="65723"/>
                  </a:cubicBezTo>
                  <a:close/>
                  <a:moveTo>
                    <a:pt x="0" y="36195"/>
                  </a:moveTo>
                  <a:cubicBezTo>
                    <a:pt x="7620" y="41910"/>
                    <a:pt x="16193" y="46673"/>
                    <a:pt x="25718" y="51435"/>
                  </a:cubicBezTo>
                  <a:cubicBezTo>
                    <a:pt x="26670" y="51435"/>
                    <a:pt x="33338" y="54293"/>
                    <a:pt x="43815" y="58103"/>
                  </a:cubicBezTo>
                  <a:lnTo>
                    <a:pt x="43815" y="629603"/>
                  </a:lnTo>
                  <a:cubicBezTo>
                    <a:pt x="28575" y="624840"/>
                    <a:pt x="17145" y="619125"/>
                    <a:pt x="0" y="609600"/>
                  </a:cubicBezTo>
                  <a:close/>
                  <a:moveTo>
                    <a:pt x="1564005" y="0"/>
                  </a:moveTo>
                  <a:lnTo>
                    <a:pt x="1564005" y="574358"/>
                  </a:lnTo>
                  <a:cubicBezTo>
                    <a:pt x="1553528" y="588645"/>
                    <a:pt x="1533525" y="614363"/>
                    <a:pt x="1520190" y="619125"/>
                  </a:cubicBezTo>
                  <a:lnTo>
                    <a:pt x="1520190" y="40957"/>
                  </a:lnTo>
                  <a:cubicBezTo>
                    <a:pt x="1537335" y="36195"/>
                    <a:pt x="1552575" y="16193"/>
                    <a:pt x="1564005" y="0"/>
                  </a:cubicBezTo>
                  <a:close/>
                </a:path>
              </a:pathLst>
            </a:custGeom>
            <a:solidFill>
              <a:srgbClr val="65C8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Chord 87">
              <a:extLst>
                <a:ext uri="{FF2B5EF4-FFF2-40B4-BE49-F238E27FC236}">
                  <a16:creationId xmlns:a16="http://schemas.microsoft.com/office/drawing/2014/main" id="{AFCDB78C-32B5-466C-A630-5F058DF49503}"/>
                </a:ext>
              </a:extLst>
            </p:cNvPr>
            <p:cNvSpPr/>
            <p:nvPr/>
          </p:nvSpPr>
          <p:spPr>
            <a:xfrm>
              <a:off x="5235831" y="2260109"/>
              <a:ext cx="1188912" cy="95742"/>
            </a:xfrm>
            <a:custGeom>
              <a:avLst/>
              <a:gdLst>
                <a:gd name="connsiteX0" fmla="*/ 2538657 w 3907744"/>
                <a:gd name="connsiteY0" fmla="*/ 3818180 h 3907744"/>
                <a:gd name="connsiteX1" fmla="*/ 1349745 w 3907744"/>
                <a:gd name="connsiteY1" fmla="*/ 3812002 h 3907744"/>
                <a:gd name="connsiteX2" fmla="*/ 2538657 w 3907744"/>
                <a:gd name="connsiteY2" fmla="*/ 3818180 h 3907744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  <a:gd name="connsiteX0" fmla="*/ 1188912 w 1188912"/>
                <a:gd name="connsiteY0" fmla="*/ 6178 h 95742"/>
                <a:gd name="connsiteX1" fmla="*/ 0 w 1188912"/>
                <a:gd name="connsiteY1" fmla="*/ 0 h 95742"/>
                <a:gd name="connsiteX2" fmla="*/ 1188912 w 1188912"/>
                <a:gd name="connsiteY2" fmla="*/ 6178 h 95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8912" h="95742">
                  <a:moveTo>
                    <a:pt x="1188912" y="6178"/>
                  </a:moveTo>
                  <a:cubicBezTo>
                    <a:pt x="801588" y="127671"/>
                    <a:pt x="386040" y="125512"/>
                    <a:pt x="0" y="0"/>
                  </a:cubicBezTo>
                  <a:cubicBezTo>
                    <a:pt x="439687" y="82153"/>
                    <a:pt x="799283" y="94224"/>
                    <a:pt x="1188912" y="617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4" name="Group 21">
              <a:extLst>
                <a:ext uri="{FF2B5EF4-FFF2-40B4-BE49-F238E27FC236}">
                  <a16:creationId xmlns:a16="http://schemas.microsoft.com/office/drawing/2014/main" id="{B0E14E33-9046-40C3-B90A-073F64D549AF}"/>
                </a:ext>
              </a:extLst>
            </p:cNvPr>
            <p:cNvGrpSpPr/>
            <p:nvPr/>
          </p:nvGrpSpPr>
          <p:grpSpPr>
            <a:xfrm>
              <a:off x="7054086" y="5562869"/>
              <a:ext cx="985290" cy="590977"/>
              <a:chOff x="7054086" y="5562869"/>
              <a:chExt cx="985290" cy="590977"/>
            </a:xfrm>
          </p:grpSpPr>
          <p:sp>
            <p:nvSpPr>
              <p:cNvPr id="283" name="Freeform: Shape 30">
                <a:extLst>
                  <a:ext uri="{FF2B5EF4-FFF2-40B4-BE49-F238E27FC236}">
                    <a16:creationId xmlns:a16="http://schemas.microsoft.com/office/drawing/2014/main" id="{6D40298E-DC73-45D8-B753-B37485869596}"/>
                  </a:ext>
                </a:extLst>
              </p:cNvPr>
              <p:cNvSpPr/>
              <p:nvPr/>
            </p:nvSpPr>
            <p:spPr>
              <a:xfrm flipH="1">
                <a:off x="7547135" y="5660389"/>
                <a:ext cx="492241" cy="218765"/>
              </a:xfrm>
              <a:custGeom>
                <a:avLst/>
                <a:gdLst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0 h 262587"/>
                  <a:gd name="connsiteX9" fmla="*/ 231177 w 492241"/>
                  <a:gd name="connsiteY9" fmla="*/ 114795 h 262587"/>
                  <a:gd name="connsiteX10" fmla="*/ 215536 w 492241"/>
                  <a:gd name="connsiteY10" fmla="*/ 117808 h 262587"/>
                  <a:gd name="connsiteX11" fmla="*/ 13713 w 492241"/>
                  <a:gd name="connsiteY11" fmla="*/ 43822 h 262587"/>
                  <a:gd name="connsiteX12" fmla="*/ 42181 w 492241"/>
                  <a:gd name="connsiteY12" fmla="*/ 196865 h 262587"/>
                  <a:gd name="connsiteX13" fmla="*/ 221251 w 492241"/>
                  <a:gd name="connsiteY13" fmla="*/ 262587 h 262587"/>
                  <a:gd name="connsiteX14" fmla="*/ 246121 w 492241"/>
                  <a:gd name="connsiteY14" fmla="*/ 262282 h 262587"/>
                  <a:gd name="connsiteX15" fmla="*/ 270990 w 492241"/>
                  <a:gd name="connsiteY15" fmla="*/ 262587 h 262587"/>
                  <a:gd name="connsiteX16" fmla="*/ 450060 w 492241"/>
                  <a:gd name="connsiteY16" fmla="*/ 196865 h 262587"/>
                  <a:gd name="connsiteX17" fmla="*/ 478528 w 492241"/>
                  <a:gd name="connsiteY17" fmla="*/ 43822 h 262587"/>
                  <a:gd name="connsiteX18" fmla="*/ 276705 w 492241"/>
                  <a:gd name="connsiteY18" fmla="*/ 117808 h 262587"/>
                  <a:gd name="connsiteX19" fmla="*/ 261064 w 492241"/>
                  <a:gd name="connsiteY19" fmla="*/ 114795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114795 h 262587"/>
                  <a:gd name="connsiteX9" fmla="*/ 215536 w 492241"/>
                  <a:gd name="connsiteY9" fmla="*/ 117808 h 262587"/>
                  <a:gd name="connsiteX10" fmla="*/ 13713 w 492241"/>
                  <a:gd name="connsiteY10" fmla="*/ 43822 h 262587"/>
                  <a:gd name="connsiteX11" fmla="*/ 42181 w 492241"/>
                  <a:gd name="connsiteY11" fmla="*/ 196865 h 262587"/>
                  <a:gd name="connsiteX12" fmla="*/ 221251 w 492241"/>
                  <a:gd name="connsiteY12" fmla="*/ 262587 h 262587"/>
                  <a:gd name="connsiteX13" fmla="*/ 246121 w 492241"/>
                  <a:gd name="connsiteY13" fmla="*/ 262282 h 262587"/>
                  <a:gd name="connsiteX14" fmla="*/ 270990 w 492241"/>
                  <a:gd name="connsiteY14" fmla="*/ 262587 h 262587"/>
                  <a:gd name="connsiteX15" fmla="*/ 450060 w 492241"/>
                  <a:gd name="connsiteY15" fmla="*/ 196865 h 262587"/>
                  <a:gd name="connsiteX16" fmla="*/ 478528 w 492241"/>
                  <a:gd name="connsiteY16" fmla="*/ 43822 h 262587"/>
                  <a:gd name="connsiteX17" fmla="*/ 276705 w 492241"/>
                  <a:gd name="connsiteY17" fmla="*/ 117808 h 262587"/>
                  <a:gd name="connsiteX18" fmla="*/ 261064 w 492241"/>
                  <a:gd name="connsiteY18" fmla="*/ 114795 h 262587"/>
                  <a:gd name="connsiteX19" fmla="*/ 261064 w 492241"/>
                  <a:gd name="connsiteY19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33062 w 492241"/>
                  <a:gd name="connsiteY6" fmla="*/ 8779 h 262587"/>
                  <a:gd name="connsiteX7" fmla="*/ 231177 w 492241"/>
                  <a:gd name="connsiteY7" fmla="*/ 114795 h 262587"/>
                  <a:gd name="connsiteX8" fmla="*/ 215536 w 492241"/>
                  <a:gd name="connsiteY8" fmla="*/ 117808 h 262587"/>
                  <a:gd name="connsiteX9" fmla="*/ 13713 w 492241"/>
                  <a:gd name="connsiteY9" fmla="*/ 43822 h 262587"/>
                  <a:gd name="connsiteX10" fmla="*/ 42181 w 492241"/>
                  <a:gd name="connsiteY10" fmla="*/ 196865 h 262587"/>
                  <a:gd name="connsiteX11" fmla="*/ 221251 w 492241"/>
                  <a:gd name="connsiteY11" fmla="*/ 262587 h 262587"/>
                  <a:gd name="connsiteX12" fmla="*/ 246121 w 492241"/>
                  <a:gd name="connsiteY12" fmla="*/ 262282 h 262587"/>
                  <a:gd name="connsiteX13" fmla="*/ 270990 w 492241"/>
                  <a:gd name="connsiteY13" fmla="*/ 262587 h 262587"/>
                  <a:gd name="connsiteX14" fmla="*/ 450060 w 492241"/>
                  <a:gd name="connsiteY14" fmla="*/ 196865 h 262587"/>
                  <a:gd name="connsiteX15" fmla="*/ 478528 w 492241"/>
                  <a:gd name="connsiteY15" fmla="*/ 43822 h 262587"/>
                  <a:gd name="connsiteX16" fmla="*/ 276705 w 492241"/>
                  <a:gd name="connsiteY16" fmla="*/ 117808 h 262587"/>
                  <a:gd name="connsiteX17" fmla="*/ 261064 w 492241"/>
                  <a:gd name="connsiteY17" fmla="*/ 114795 h 262587"/>
                  <a:gd name="connsiteX18" fmla="*/ 261064 w 492241"/>
                  <a:gd name="connsiteY18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33062 w 492241"/>
                  <a:gd name="connsiteY5" fmla="*/ 8779 h 262587"/>
                  <a:gd name="connsiteX6" fmla="*/ 231177 w 492241"/>
                  <a:gd name="connsiteY6" fmla="*/ 114795 h 262587"/>
                  <a:gd name="connsiteX7" fmla="*/ 215536 w 492241"/>
                  <a:gd name="connsiteY7" fmla="*/ 117808 h 262587"/>
                  <a:gd name="connsiteX8" fmla="*/ 13713 w 492241"/>
                  <a:gd name="connsiteY8" fmla="*/ 43822 h 262587"/>
                  <a:gd name="connsiteX9" fmla="*/ 42181 w 492241"/>
                  <a:gd name="connsiteY9" fmla="*/ 196865 h 262587"/>
                  <a:gd name="connsiteX10" fmla="*/ 221251 w 492241"/>
                  <a:gd name="connsiteY10" fmla="*/ 262587 h 262587"/>
                  <a:gd name="connsiteX11" fmla="*/ 246121 w 492241"/>
                  <a:gd name="connsiteY11" fmla="*/ 262282 h 262587"/>
                  <a:gd name="connsiteX12" fmla="*/ 270990 w 492241"/>
                  <a:gd name="connsiteY12" fmla="*/ 262587 h 262587"/>
                  <a:gd name="connsiteX13" fmla="*/ 450060 w 492241"/>
                  <a:gd name="connsiteY13" fmla="*/ 196865 h 262587"/>
                  <a:gd name="connsiteX14" fmla="*/ 478528 w 492241"/>
                  <a:gd name="connsiteY14" fmla="*/ 43822 h 262587"/>
                  <a:gd name="connsiteX15" fmla="*/ 276705 w 492241"/>
                  <a:gd name="connsiteY15" fmla="*/ 117808 h 262587"/>
                  <a:gd name="connsiteX16" fmla="*/ 261064 w 492241"/>
                  <a:gd name="connsiteY16" fmla="*/ 114795 h 262587"/>
                  <a:gd name="connsiteX17" fmla="*/ 261064 w 492241"/>
                  <a:gd name="connsiteY17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3062 w 492241"/>
                  <a:gd name="connsiteY4" fmla="*/ 8779 h 262587"/>
                  <a:gd name="connsiteX5" fmla="*/ 231177 w 492241"/>
                  <a:gd name="connsiteY5" fmla="*/ 114795 h 262587"/>
                  <a:gd name="connsiteX6" fmla="*/ 215536 w 492241"/>
                  <a:gd name="connsiteY6" fmla="*/ 117808 h 262587"/>
                  <a:gd name="connsiteX7" fmla="*/ 13713 w 492241"/>
                  <a:gd name="connsiteY7" fmla="*/ 43822 h 262587"/>
                  <a:gd name="connsiteX8" fmla="*/ 42181 w 492241"/>
                  <a:gd name="connsiteY8" fmla="*/ 196865 h 262587"/>
                  <a:gd name="connsiteX9" fmla="*/ 221251 w 492241"/>
                  <a:gd name="connsiteY9" fmla="*/ 262587 h 262587"/>
                  <a:gd name="connsiteX10" fmla="*/ 246121 w 492241"/>
                  <a:gd name="connsiteY10" fmla="*/ 262282 h 262587"/>
                  <a:gd name="connsiteX11" fmla="*/ 270990 w 492241"/>
                  <a:gd name="connsiteY11" fmla="*/ 262587 h 262587"/>
                  <a:gd name="connsiteX12" fmla="*/ 450060 w 492241"/>
                  <a:gd name="connsiteY12" fmla="*/ 196865 h 262587"/>
                  <a:gd name="connsiteX13" fmla="*/ 478528 w 492241"/>
                  <a:gd name="connsiteY13" fmla="*/ 43822 h 262587"/>
                  <a:gd name="connsiteX14" fmla="*/ 276705 w 492241"/>
                  <a:gd name="connsiteY14" fmla="*/ 117808 h 262587"/>
                  <a:gd name="connsiteX15" fmla="*/ 261064 w 492241"/>
                  <a:gd name="connsiteY15" fmla="*/ 114795 h 262587"/>
                  <a:gd name="connsiteX16" fmla="*/ 261064 w 492241"/>
                  <a:gd name="connsiteY16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1177 w 492241"/>
                  <a:gd name="connsiteY4" fmla="*/ 114795 h 262587"/>
                  <a:gd name="connsiteX5" fmla="*/ 215536 w 492241"/>
                  <a:gd name="connsiteY5" fmla="*/ 117808 h 262587"/>
                  <a:gd name="connsiteX6" fmla="*/ 13713 w 492241"/>
                  <a:gd name="connsiteY6" fmla="*/ 43822 h 262587"/>
                  <a:gd name="connsiteX7" fmla="*/ 42181 w 492241"/>
                  <a:gd name="connsiteY7" fmla="*/ 196865 h 262587"/>
                  <a:gd name="connsiteX8" fmla="*/ 221251 w 492241"/>
                  <a:gd name="connsiteY8" fmla="*/ 262587 h 262587"/>
                  <a:gd name="connsiteX9" fmla="*/ 246121 w 492241"/>
                  <a:gd name="connsiteY9" fmla="*/ 262282 h 262587"/>
                  <a:gd name="connsiteX10" fmla="*/ 270990 w 492241"/>
                  <a:gd name="connsiteY10" fmla="*/ 262587 h 262587"/>
                  <a:gd name="connsiteX11" fmla="*/ 450060 w 492241"/>
                  <a:gd name="connsiteY11" fmla="*/ 196865 h 262587"/>
                  <a:gd name="connsiteX12" fmla="*/ 478528 w 492241"/>
                  <a:gd name="connsiteY12" fmla="*/ 43822 h 262587"/>
                  <a:gd name="connsiteX13" fmla="*/ 276705 w 492241"/>
                  <a:gd name="connsiteY13" fmla="*/ 117808 h 262587"/>
                  <a:gd name="connsiteX14" fmla="*/ 261064 w 492241"/>
                  <a:gd name="connsiteY14" fmla="*/ 114795 h 262587"/>
                  <a:gd name="connsiteX15" fmla="*/ 261064 w 492241"/>
                  <a:gd name="connsiteY15" fmla="*/ 0 h 262587"/>
                  <a:gd name="connsiteX0" fmla="*/ 261064 w 492241"/>
                  <a:gd name="connsiteY0" fmla="*/ 106016 h 253808"/>
                  <a:gd name="connsiteX1" fmla="*/ 259179 w 492241"/>
                  <a:gd name="connsiteY1" fmla="*/ 0 h 253808"/>
                  <a:gd name="connsiteX2" fmla="*/ 247921 w 492241"/>
                  <a:gd name="connsiteY2" fmla="*/ 72833 h 253808"/>
                  <a:gd name="connsiteX3" fmla="*/ 246121 w 492241"/>
                  <a:gd name="connsiteY3" fmla="*/ 100078 h 253808"/>
                  <a:gd name="connsiteX4" fmla="*/ 231177 w 492241"/>
                  <a:gd name="connsiteY4" fmla="*/ 106016 h 253808"/>
                  <a:gd name="connsiteX5" fmla="*/ 215536 w 492241"/>
                  <a:gd name="connsiteY5" fmla="*/ 109029 h 253808"/>
                  <a:gd name="connsiteX6" fmla="*/ 13713 w 492241"/>
                  <a:gd name="connsiteY6" fmla="*/ 35043 h 253808"/>
                  <a:gd name="connsiteX7" fmla="*/ 42181 w 492241"/>
                  <a:gd name="connsiteY7" fmla="*/ 188086 h 253808"/>
                  <a:gd name="connsiteX8" fmla="*/ 221251 w 492241"/>
                  <a:gd name="connsiteY8" fmla="*/ 253808 h 253808"/>
                  <a:gd name="connsiteX9" fmla="*/ 246121 w 492241"/>
                  <a:gd name="connsiteY9" fmla="*/ 253503 h 253808"/>
                  <a:gd name="connsiteX10" fmla="*/ 270990 w 492241"/>
                  <a:gd name="connsiteY10" fmla="*/ 253808 h 253808"/>
                  <a:gd name="connsiteX11" fmla="*/ 450060 w 492241"/>
                  <a:gd name="connsiteY11" fmla="*/ 188086 h 253808"/>
                  <a:gd name="connsiteX12" fmla="*/ 478528 w 492241"/>
                  <a:gd name="connsiteY12" fmla="*/ 35043 h 253808"/>
                  <a:gd name="connsiteX13" fmla="*/ 276705 w 492241"/>
                  <a:gd name="connsiteY13" fmla="*/ 109029 h 253808"/>
                  <a:gd name="connsiteX14" fmla="*/ 261064 w 492241"/>
                  <a:gd name="connsiteY14" fmla="*/ 106016 h 253808"/>
                  <a:gd name="connsiteX0" fmla="*/ 261064 w 492241"/>
                  <a:gd name="connsiteY0" fmla="*/ 70973 h 218765"/>
                  <a:gd name="connsiteX1" fmla="*/ 247921 w 492241"/>
                  <a:gd name="connsiteY1" fmla="*/ 37790 h 218765"/>
                  <a:gd name="connsiteX2" fmla="*/ 246121 w 492241"/>
                  <a:gd name="connsiteY2" fmla="*/ 65035 h 218765"/>
                  <a:gd name="connsiteX3" fmla="*/ 231177 w 492241"/>
                  <a:gd name="connsiteY3" fmla="*/ 70973 h 218765"/>
                  <a:gd name="connsiteX4" fmla="*/ 215536 w 492241"/>
                  <a:gd name="connsiteY4" fmla="*/ 73986 h 218765"/>
                  <a:gd name="connsiteX5" fmla="*/ 13713 w 492241"/>
                  <a:gd name="connsiteY5" fmla="*/ 0 h 218765"/>
                  <a:gd name="connsiteX6" fmla="*/ 42181 w 492241"/>
                  <a:gd name="connsiteY6" fmla="*/ 153043 h 218765"/>
                  <a:gd name="connsiteX7" fmla="*/ 221251 w 492241"/>
                  <a:gd name="connsiteY7" fmla="*/ 218765 h 218765"/>
                  <a:gd name="connsiteX8" fmla="*/ 246121 w 492241"/>
                  <a:gd name="connsiteY8" fmla="*/ 218460 h 218765"/>
                  <a:gd name="connsiteX9" fmla="*/ 270990 w 492241"/>
                  <a:gd name="connsiteY9" fmla="*/ 218765 h 218765"/>
                  <a:gd name="connsiteX10" fmla="*/ 450060 w 492241"/>
                  <a:gd name="connsiteY10" fmla="*/ 153043 h 218765"/>
                  <a:gd name="connsiteX11" fmla="*/ 478528 w 492241"/>
                  <a:gd name="connsiteY11" fmla="*/ 0 h 218765"/>
                  <a:gd name="connsiteX12" fmla="*/ 276705 w 492241"/>
                  <a:gd name="connsiteY12" fmla="*/ 73986 h 218765"/>
                  <a:gd name="connsiteX13" fmla="*/ 261064 w 492241"/>
                  <a:gd name="connsiteY13" fmla="*/ 70973 h 218765"/>
                  <a:gd name="connsiteX0" fmla="*/ 261064 w 492241"/>
                  <a:gd name="connsiteY0" fmla="*/ 70973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12" fmla="*/ 261064 w 492241"/>
                  <a:gd name="connsiteY12" fmla="*/ 70973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15536 w 492241"/>
                  <a:gd name="connsiteY2" fmla="*/ 73986 h 218765"/>
                  <a:gd name="connsiteX3" fmla="*/ 13713 w 492241"/>
                  <a:gd name="connsiteY3" fmla="*/ 0 h 218765"/>
                  <a:gd name="connsiteX4" fmla="*/ 42181 w 492241"/>
                  <a:gd name="connsiteY4" fmla="*/ 153043 h 218765"/>
                  <a:gd name="connsiteX5" fmla="*/ 221251 w 492241"/>
                  <a:gd name="connsiteY5" fmla="*/ 218765 h 218765"/>
                  <a:gd name="connsiteX6" fmla="*/ 246121 w 492241"/>
                  <a:gd name="connsiteY6" fmla="*/ 218460 h 218765"/>
                  <a:gd name="connsiteX7" fmla="*/ 270990 w 492241"/>
                  <a:gd name="connsiteY7" fmla="*/ 218765 h 218765"/>
                  <a:gd name="connsiteX8" fmla="*/ 450060 w 492241"/>
                  <a:gd name="connsiteY8" fmla="*/ 153043 h 218765"/>
                  <a:gd name="connsiteX9" fmla="*/ 478528 w 492241"/>
                  <a:gd name="connsiteY9" fmla="*/ 0 h 218765"/>
                  <a:gd name="connsiteX10" fmla="*/ 276705 w 492241"/>
                  <a:gd name="connsiteY10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46121 w 492241"/>
                  <a:gd name="connsiteY5" fmla="*/ 218460 h 218765"/>
                  <a:gd name="connsiteX6" fmla="*/ 270990 w 492241"/>
                  <a:gd name="connsiteY6" fmla="*/ 218765 h 218765"/>
                  <a:gd name="connsiteX7" fmla="*/ 450060 w 492241"/>
                  <a:gd name="connsiteY7" fmla="*/ 153043 h 218765"/>
                  <a:gd name="connsiteX8" fmla="*/ 478528 w 492241"/>
                  <a:gd name="connsiteY8" fmla="*/ 0 h 218765"/>
                  <a:gd name="connsiteX9" fmla="*/ 276705 w 492241"/>
                  <a:gd name="connsiteY9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70990 w 492241"/>
                  <a:gd name="connsiteY5" fmla="*/ 218765 h 218765"/>
                  <a:gd name="connsiteX6" fmla="*/ 450060 w 492241"/>
                  <a:gd name="connsiteY6" fmla="*/ 153043 h 218765"/>
                  <a:gd name="connsiteX7" fmla="*/ 478528 w 492241"/>
                  <a:gd name="connsiteY7" fmla="*/ 0 h 218765"/>
                  <a:gd name="connsiteX8" fmla="*/ 276705 w 492241"/>
                  <a:gd name="connsiteY8" fmla="*/ 73986 h 21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2241" h="218765">
                    <a:moveTo>
                      <a:pt x="276705" y="73986"/>
                    </a:moveTo>
                    <a:lnTo>
                      <a:pt x="215536" y="73986"/>
                    </a:lnTo>
                    <a:cubicBezTo>
                      <a:pt x="175214" y="75415"/>
                      <a:pt x="60636" y="48643"/>
                      <a:pt x="13713" y="0"/>
                    </a:cubicBezTo>
                    <a:cubicBezTo>
                      <a:pt x="-16982" y="37041"/>
                      <a:pt x="8844" y="129231"/>
                      <a:pt x="42181" y="153043"/>
                    </a:cubicBezTo>
                    <a:cubicBezTo>
                      <a:pt x="94569" y="192095"/>
                      <a:pt x="154576" y="216861"/>
                      <a:pt x="221251" y="218765"/>
                    </a:cubicBezTo>
                    <a:lnTo>
                      <a:pt x="270990" y="218765"/>
                    </a:lnTo>
                    <a:cubicBezTo>
                      <a:pt x="337665" y="216861"/>
                      <a:pt x="397672" y="192095"/>
                      <a:pt x="450060" y="153043"/>
                    </a:cubicBezTo>
                    <a:cubicBezTo>
                      <a:pt x="483397" y="129231"/>
                      <a:pt x="509223" y="37041"/>
                      <a:pt x="478528" y="0"/>
                    </a:cubicBezTo>
                    <a:cubicBezTo>
                      <a:pt x="431605" y="48643"/>
                      <a:pt x="317027" y="75415"/>
                      <a:pt x="276705" y="7398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Freeform: Shape 31">
                <a:extLst>
                  <a:ext uri="{FF2B5EF4-FFF2-40B4-BE49-F238E27FC236}">
                    <a16:creationId xmlns:a16="http://schemas.microsoft.com/office/drawing/2014/main" id="{97054AD4-2671-4AF2-AE82-DA307013DAD1}"/>
                  </a:ext>
                </a:extLst>
              </p:cNvPr>
              <p:cNvSpPr/>
              <p:nvPr/>
            </p:nvSpPr>
            <p:spPr>
              <a:xfrm flipH="1">
                <a:off x="7558628" y="5562869"/>
                <a:ext cx="474698" cy="185003"/>
              </a:xfrm>
              <a:custGeom>
                <a:avLst/>
                <a:gdLst>
                  <a:gd name="connsiteX0" fmla="*/ 272998 w 469257"/>
                  <a:gd name="connsiteY0" fmla="*/ 0 h 186854"/>
                  <a:gd name="connsiteX1" fmla="*/ 240927 w 469257"/>
                  <a:gd name="connsiteY1" fmla="*/ 9630 h 186854"/>
                  <a:gd name="connsiteX2" fmla="*/ 210532 w 469257"/>
                  <a:gd name="connsiteY2" fmla="*/ 0 h 186854"/>
                  <a:gd name="connsiteX3" fmla="*/ 212010 w 469257"/>
                  <a:gd name="connsiteY3" fmla="*/ 12153 h 186854"/>
                  <a:gd name="connsiteX4" fmla="*/ 192184 w 469257"/>
                  <a:gd name="connsiteY4" fmla="*/ 12382 h 186854"/>
                  <a:gd name="connsiteX5" fmla="*/ 62533 w 469257"/>
                  <a:gd name="connsiteY5" fmla="*/ 36195 h 186854"/>
                  <a:gd name="connsiteX6" fmla="*/ 17306 w 469257"/>
                  <a:gd name="connsiteY6" fmla="*/ 145732 h 186854"/>
                  <a:gd name="connsiteX7" fmla="*/ 184222 w 469257"/>
                  <a:gd name="connsiteY7" fmla="*/ 186854 h 186854"/>
                  <a:gd name="connsiteX8" fmla="*/ 218718 w 469257"/>
                  <a:gd name="connsiteY8" fmla="*/ 186757 h 186854"/>
                  <a:gd name="connsiteX9" fmla="*/ 218780 w 469257"/>
                  <a:gd name="connsiteY9" fmla="*/ 186809 h 186854"/>
                  <a:gd name="connsiteX10" fmla="*/ 236671 w 469257"/>
                  <a:gd name="connsiteY10" fmla="*/ 186706 h 186854"/>
                  <a:gd name="connsiteX11" fmla="*/ 240927 w 469257"/>
                  <a:gd name="connsiteY11" fmla="*/ 186694 h 186854"/>
                  <a:gd name="connsiteX12" fmla="*/ 245967 w 469257"/>
                  <a:gd name="connsiteY12" fmla="*/ 186709 h 186854"/>
                  <a:gd name="connsiteX13" fmla="*/ 264296 w 469257"/>
                  <a:gd name="connsiteY13" fmla="*/ 186809 h 186854"/>
                  <a:gd name="connsiteX14" fmla="*/ 264352 w 469257"/>
                  <a:gd name="connsiteY14" fmla="*/ 186764 h 186854"/>
                  <a:gd name="connsiteX15" fmla="*/ 294667 w 469257"/>
                  <a:gd name="connsiteY15" fmla="*/ 186854 h 186854"/>
                  <a:gd name="connsiteX16" fmla="*/ 452856 w 469257"/>
                  <a:gd name="connsiteY16" fmla="*/ 145732 h 186854"/>
                  <a:gd name="connsiteX17" fmla="*/ 409994 w 469257"/>
                  <a:gd name="connsiteY17" fmla="*/ 36195 h 186854"/>
                  <a:gd name="connsiteX18" fmla="*/ 287121 w 469257"/>
                  <a:gd name="connsiteY18" fmla="*/ 12382 h 186854"/>
                  <a:gd name="connsiteX19" fmla="*/ 271434 w 469257"/>
                  <a:gd name="connsiteY19" fmla="*/ 12191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2978 w 461703"/>
                  <a:gd name="connsiteY2" fmla="*/ 0 h 186854"/>
                  <a:gd name="connsiteX3" fmla="*/ 204456 w 461703"/>
                  <a:gd name="connsiteY3" fmla="*/ 12153 h 186854"/>
                  <a:gd name="connsiteX4" fmla="*/ 184630 w 461703"/>
                  <a:gd name="connsiteY4" fmla="*/ 12382 h 186854"/>
                  <a:gd name="connsiteX5" fmla="*/ 54979 w 461703"/>
                  <a:gd name="connsiteY5" fmla="*/ 36195 h 186854"/>
                  <a:gd name="connsiteX6" fmla="*/ 9752 w 461703"/>
                  <a:gd name="connsiteY6" fmla="*/ 145732 h 186854"/>
                  <a:gd name="connsiteX7" fmla="*/ 176668 w 461703"/>
                  <a:gd name="connsiteY7" fmla="*/ 186854 h 186854"/>
                  <a:gd name="connsiteX8" fmla="*/ 211164 w 461703"/>
                  <a:gd name="connsiteY8" fmla="*/ 186757 h 186854"/>
                  <a:gd name="connsiteX9" fmla="*/ 211226 w 461703"/>
                  <a:gd name="connsiteY9" fmla="*/ 186809 h 186854"/>
                  <a:gd name="connsiteX10" fmla="*/ 229117 w 461703"/>
                  <a:gd name="connsiteY10" fmla="*/ 186706 h 186854"/>
                  <a:gd name="connsiteX11" fmla="*/ 233373 w 461703"/>
                  <a:gd name="connsiteY11" fmla="*/ 186694 h 186854"/>
                  <a:gd name="connsiteX12" fmla="*/ 238413 w 461703"/>
                  <a:gd name="connsiteY12" fmla="*/ 186709 h 186854"/>
                  <a:gd name="connsiteX13" fmla="*/ 256742 w 461703"/>
                  <a:gd name="connsiteY13" fmla="*/ 186809 h 186854"/>
                  <a:gd name="connsiteX14" fmla="*/ 256798 w 461703"/>
                  <a:gd name="connsiteY14" fmla="*/ 186764 h 186854"/>
                  <a:gd name="connsiteX15" fmla="*/ 287113 w 461703"/>
                  <a:gd name="connsiteY15" fmla="*/ 186854 h 186854"/>
                  <a:gd name="connsiteX16" fmla="*/ 445302 w 461703"/>
                  <a:gd name="connsiteY16" fmla="*/ 145732 h 186854"/>
                  <a:gd name="connsiteX17" fmla="*/ 402440 w 461703"/>
                  <a:gd name="connsiteY17" fmla="*/ 36195 h 186854"/>
                  <a:gd name="connsiteX18" fmla="*/ 279567 w 461703"/>
                  <a:gd name="connsiteY18" fmla="*/ 12382 h 186854"/>
                  <a:gd name="connsiteX19" fmla="*/ 263880 w 461703"/>
                  <a:gd name="connsiteY19" fmla="*/ 12191 h 186854"/>
                  <a:gd name="connsiteX20" fmla="*/ 265444 w 461703"/>
                  <a:gd name="connsiteY20" fmla="*/ 0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4456 w 461703"/>
                  <a:gd name="connsiteY2" fmla="*/ 12153 h 186854"/>
                  <a:gd name="connsiteX3" fmla="*/ 184630 w 461703"/>
                  <a:gd name="connsiteY3" fmla="*/ 12382 h 186854"/>
                  <a:gd name="connsiteX4" fmla="*/ 54979 w 461703"/>
                  <a:gd name="connsiteY4" fmla="*/ 36195 h 186854"/>
                  <a:gd name="connsiteX5" fmla="*/ 9752 w 461703"/>
                  <a:gd name="connsiteY5" fmla="*/ 145732 h 186854"/>
                  <a:gd name="connsiteX6" fmla="*/ 176668 w 461703"/>
                  <a:gd name="connsiteY6" fmla="*/ 186854 h 186854"/>
                  <a:gd name="connsiteX7" fmla="*/ 211164 w 461703"/>
                  <a:gd name="connsiteY7" fmla="*/ 186757 h 186854"/>
                  <a:gd name="connsiteX8" fmla="*/ 211226 w 461703"/>
                  <a:gd name="connsiteY8" fmla="*/ 186809 h 186854"/>
                  <a:gd name="connsiteX9" fmla="*/ 229117 w 461703"/>
                  <a:gd name="connsiteY9" fmla="*/ 186706 h 186854"/>
                  <a:gd name="connsiteX10" fmla="*/ 233373 w 461703"/>
                  <a:gd name="connsiteY10" fmla="*/ 186694 h 186854"/>
                  <a:gd name="connsiteX11" fmla="*/ 238413 w 461703"/>
                  <a:gd name="connsiteY11" fmla="*/ 186709 h 186854"/>
                  <a:gd name="connsiteX12" fmla="*/ 256742 w 461703"/>
                  <a:gd name="connsiteY12" fmla="*/ 186809 h 186854"/>
                  <a:gd name="connsiteX13" fmla="*/ 256798 w 461703"/>
                  <a:gd name="connsiteY13" fmla="*/ 186764 h 186854"/>
                  <a:gd name="connsiteX14" fmla="*/ 287113 w 461703"/>
                  <a:gd name="connsiteY14" fmla="*/ 186854 h 186854"/>
                  <a:gd name="connsiteX15" fmla="*/ 445302 w 461703"/>
                  <a:gd name="connsiteY15" fmla="*/ 145732 h 186854"/>
                  <a:gd name="connsiteX16" fmla="*/ 402440 w 461703"/>
                  <a:gd name="connsiteY16" fmla="*/ 36195 h 186854"/>
                  <a:gd name="connsiteX17" fmla="*/ 279567 w 461703"/>
                  <a:gd name="connsiteY17" fmla="*/ 12382 h 186854"/>
                  <a:gd name="connsiteX18" fmla="*/ 263880 w 461703"/>
                  <a:gd name="connsiteY18" fmla="*/ 12191 h 186854"/>
                  <a:gd name="connsiteX19" fmla="*/ 265444 w 461703"/>
                  <a:gd name="connsiteY19" fmla="*/ 0 h 186854"/>
                  <a:gd name="connsiteX0" fmla="*/ 263880 w 461703"/>
                  <a:gd name="connsiteY0" fmla="*/ 2561 h 177224"/>
                  <a:gd name="connsiteX1" fmla="*/ 233373 w 461703"/>
                  <a:gd name="connsiteY1" fmla="*/ 0 h 177224"/>
                  <a:gd name="connsiteX2" fmla="*/ 204456 w 461703"/>
                  <a:gd name="connsiteY2" fmla="*/ 2523 h 177224"/>
                  <a:gd name="connsiteX3" fmla="*/ 184630 w 461703"/>
                  <a:gd name="connsiteY3" fmla="*/ 2752 h 177224"/>
                  <a:gd name="connsiteX4" fmla="*/ 54979 w 461703"/>
                  <a:gd name="connsiteY4" fmla="*/ 26565 h 177224"/>
                  <a:gd name="connsiteX5" fmla="*/ 9752 w 461703"/>
                  <a:gd name="connsiteY5" fmla="*/ 136102 h 177224"/>
                  <a:gd name="connsiteX6" fmla="*/ 176668 w 461703"/>
                  <a:gd name="connsiteY6" fmla="*/ 177224 h 177224"/>
                  <a:gd name="connsiteX7" fmla="*/ 211164 w 461703"/>
                  <a:gd name="connsiteY7" fmla="*/ 177127 h 177224"/>
                  <a:gd name="connsiteX8" fmla="*/ 211226 w 461703"/>
                  <a:gd name="connsiteY8" fmla="*/ 177179 h 177224"/>
                  <a:gd name="connsiteX9" fmla="*/ 229117 w 461703"/>
                  <a:gd name="connsiteY9" fmla="*/ 177076 h 177224"/>
                  <a:gd name="connsiteX10" fmla="*/ 233373 w 461703"/>
                  <a:gd name="connsiteY10" fmla="*/ 177064 h 177224"/>
                  <a:gd name="connsiteX11" fmla="*/ 238413 w 461703"/>
                  <a:gd name="connsiteY11" fmla="*/ 177079 h 177224"/>
                  <a:gd name="connsiteX12" fmla="*/ 256742 w 461703"/>
                  <a:gd name="connsiteY12" fmla="*/ 177179 h 177224"/>
                  <a:gd name="connsiteX13" fmla="*/ 256798 w 461703"/>
                  <a:gd name="connsiteY13" fmla="*/ 177134 h 177224"/>
                  <a:gd name="connsiteX14" fmla="*/ 287113 w 461703"/>
                  <a:gd name="connsiteY14" fmla="*/ 177224 h 177224"/>
                  <a:gd name="connsiteX15" fmla="*/ 445302 w 461703"/>
                  <a:gd name="connsiteY15" fmla="*/ 136102 h 177224"/>
                  <a:gd name="connsiteX16" fmla="*/ 402440 w 461703"/>
                  <a:gd name="connsiteY16" fmla="*/ 26565 h 177224"/>
                  <a:gd name="connsiteX17" fmla="*/ 279567 w 461703"/>
                  <a:gd name="connsiteY17" fmla="*/ 2752 h 177224"/>
                  <a:gd name="connsiteX18" fmla="*/ 263880 w 461703"/>
                  <a:gd name="connsiteY18" fmla="*/ 2561 h 177224"/>
                  <a:gd name="connsiteX0" fmla="*/ 263880 w 461703"/>
                  <a:gd name="connsiteY0" fmla="*/ 582 h 175245"/>
                  <a:gd name="connsiteX1" fmla="*/ 204456 w 461703"/>
                  <a:gd name="connsiteY1" fmla="*/ 544 h 175245"/>
                  <a:gd name="connsiteX2" fmla="*/ 184630 w 461703"/>
                  <a:gd name="connsiteY2" fmla="*/ 773 h 175245"/>
                  <a:gd name="connsiteX3" fmla="*/ 54979 w 461703"/>
                  <a:gd name="connsiteY3" fmla="*/ 24586 h 175245"/>
                  <a:gd name="connsiteX4" fmla="*/ 9752 w 461703"/>
                  <a:gd name="connsiteY4" fmla="*/ 134123 h 175245"/>
                  <a:gd name="connsiteX5" fmla="*/ 176668 w 461703"/>
                  <a:gd name="connsiteY5" fmla="*/ 175245 h 175245"/>
                  <a:gd name="connsiteX6" fmla="*/ 211164 w 461703"/>
                  <a:gd name="connsiteY6" fmla="*/ 175148 h 175245"/>
                  <a:gd name="connsiteX7" fmla="*/ 211226 w 461703"/>
                  <a:gd name="connsiteY7" fmla="*/ 175200 h 175245"/>
                  <a:gd name="connsiteX8" fmla="*/ 229117 w 461703"/>
                  <a:gd name="connsiteY8" fmla="*/ 175097 h 175245"/>
                  <a:gd name="connsiteX9" fmla="*/ 233373 w 461703"/>
                  <a:gd name="connsiteY9" fmla="*/ 175085 h 175245"/>
                  <a:gd name="connsiteX10" fmla="*/ 238413 w 461703"/>
                  <a:gd name="connsiteY10" fmla="*/ 175100 h 175245"/>
                  <a:gd name="connsiteX11" fmla="*/ 256742 w 461703"/>
                  <a:gd name="connsiteY11" fmla="*/ 175200 h 175245"/>
                  <a:gd name="connsiteX12" fmla="*/ 256798 w 461703"/>
                  <a:gd name="connsiteY12" fmla="*/ 175155 h 175245"/>
                  <a:gd name="connsiteX13" fmla="*/ 287113 w 461703"/>
                  <a:gd name="connsiteY13" fmla="*/ 175245 h 175245"/>
                  <a:gd name="connsiteX14" fmla="*/ 445302 w 461703"/>
                  <a:gd name="connsiteY14" fmla="*/ 134123 h 175245"/>
                  <a:gd name="connsiteX15" fmla="*/ 402440 w 461703"/>
                  <a:gd name="connsiteY15" fmla="*/ 24586 h 175245"/>
                  <a:gd name="connsiteX16" fmla="*/ 279567 w 461703"/>
                  <a:gd name="connsiteY16" fmla="*/ 773 h 175245"/>
                  <a:gd name="connsiteX17" fmla="*/ 263880 w 461703"/>
                  <a:gd name="connsiteY17" fmla="*/ 582 h 175245"/>
                  <a:gd name="connsiteX0" fmla="*/ 275844 w 473667"/>
                  <a:gd name="connsiteY0" fmla="*/ 582 h 175245"/>
                  <a:gd name="connsiteX1" fmla="*/ 216420 w 473667"/>
                  <a:gd name="connsiteY1" fmla="*/ 544 h 175245"/>
                  <a:gd name="connsiteX2" fmla="*/ 196594 w 473667"/>
                  <a:gd name="connsiteY2" fmla="*/ 773 h 175245"/>
                  <a:gd name="connsiteX3" fmla="*/ 66943 w 473667"/>
                  <a:gd name="connsiteY3" fmla="*/ 24586 h 175245"/>
                  <a:gd name="connsiteX4" fmla="*/ 21716 w 473667"/>
                  <a:gd name="connsiteY4" fmla="*/ 134123 h 175245"/>
                  <a:gd name="connsiteX5" fmla="*/ 188632 w 473667"/>
                  <a:gd name="connsiteY5" fmla="*/ 175245 h 175245"/>
                  <a:gd name="connsiteX6" fmla="*/ 223128 w 473667"/>
                  <a:gd name="connsiteY6" fmla="*/ 175148 h 175245"/>
                  <a:gd name="connsiteX7" fmla="*/ 223190 w 473667"/>
                  <a:gd name="connsiteY7" fmla="*/ 175200 h 175245"/>
                  <a:gd name="connsiteX8" fmla="*/ 241081 w 473667"/>
                  <a:gd name="connsiteY8" fmla="*/ 175097 h 175245"/>
                  <a:gd name="connsiteX9" fmla="*/ 245337 w 473667"/>
                  <a:gd name="connsiteY9" fmla="*/ 175085 h 175245"/>
                  <a:gd name="connsiteX10" fmla="*/ 250377 w 473667"/>
                  <a:gd name="connsiteY10" fmla="*/ 175100 h 175245"/>
                  <a:gd name="connsiteX11" fmla="*/ 268706 w 473667"/>
                  <a:gd name="connsiteY11" fmla="*/ 175200 h 175245"/>
                  <a:gd name="connsiteX12" fmla="*/ 268762 w 473667"/>
                  <a:gd name="connsiteY12" fmla="*/ 175155 h 175245"/>
                  <a:gd name="connsiteX13" fmla="*/ 299077 w 473667"/>
                  <a:gd name="connsiteY13" fmla="*/ 175245 h 175245"/>
                  <a:gd name="connsiteX14" fmla="*/ 457266 w 473667"/>
                  <a:gd name="connsiteY14" fmla="*/ 134123 h 175245"/>
                  <a:gd name="connsiteX15" fmla="*/ 414404 w 473667"/>
                  <a:gd name="connsiteY15" fmla="*/ 24586 h 175245"/>
                  <a:gd name="connsiteX16" fmla="*/ 291531 w 473667"/>
                  <a:gd name="connsiteY16" fmla="*/ 773 h 175245"/>
                  <a:gd name="connsiteX17" fmla="*/ 275844 w 473667"/>
                  <a:gd name="connsiteY17" fmla="*/ 582 h 175245"/>
                  <a:gd name="connsiteX0" fmla="*/ 276433 w 474256"/>
                  <a:gd name="connsiteY0" fmla="*/ 421 h 175084"/>
                  <a:gd name="connsiteX1" fmla="*/ 217009 w 474256"/>
                  <a:gd name="connsiteY1" fmla="*/ 383 h 175084"/>
                  <a:gd name="connsiteX2" fmla="*/ 197183 w 474256"/>
                  <a:gd name="connsiteY2" fmla="*/ 612 h 175084"/>
                  <a:gd name="connsiteX3" fmla="*/ 67532 w 474256"/>
                  <a:gd name="connsiteY3" fmla="*/ 24425 h 175084"/>
                  <a:gd name="connsiteX4" fmla="*/ 22305 w 474256"/>
                  <a:gd name="connsiteY4" fmla="*/ 133962 h 175084"/>
                  <a:gd name="connsiteX5" fmla="*/ 189221 w 474256"/>
                  <a:gd name="connsiteY5" fmla="*/ 175084 h 175084"/>
                  <a:gd name="connsiteX6" fmla="*/ 223717 w 474256"/>
                  <a:gd name="connsiteY6" fmla="*/ 174987 h 175084"/>
                  <a:gd name="connsiteX7" fmla="*/ 223779 w 474256"/>
                  <a:gd name="connsiteY7" fmla="*/ 175039 h 175084"/>
                  <a:gd name="connsiteX8" fmla="*/ 241670 w 474256"/>
                  <a:gd name="connsiteY8" fmla="*/ 174936 h 175084"/>
                  <a:gd name="connsiteX9" fmla="*/ 245926 w 474256"/>
                  <a:gd name="connsiteY9" fmla="*/ 174924 h 175084"/>
                  <a:gd name="connsiteX10" fmla="*/ 250966 w 474256"/>
                  <a:gd name="connsiteY10" fmla="*/ 174939 h 175084"/>
                  <a:gd name="connsiteX11" fmla="*/ 269295 w 474256"/>
                  <a:gd name="connsiteY11" fmla="*/ 175039 h 175084"/>
                  <a:gd name="connsiteX12" fmla="*/ 269351 w 474256"/>
                  <a:gd name="connsiteY12" fmla="*/ 174994 h 175084"/>
                  <a:gd name="connsiteX13" fmla="*/ 299666 w 474256"/>
                  <a:gd name="connsiteY13" fmla="*/ 175084 h 175084"/>
                  <a:gd name="connsiteX14" fmla="*/ 457855 w 474256"/>
                  <a:gd name="connsiteY14" fmla="*/ 133962 h 175084"/>
                  <a:gd name="connsiteX15" fmla="*/ 414993 w 474256"/>
                  <a:gd name="connsiteY15" fmla="*/ 24425 h 175084"/>
                  <a:gd name="connsiteX16" fmla="*/ 292120 w 474256"/>
                  <a:gd name="connsiteY16" fmla="*/ 612 h 175084"/>
                  <a:gd name="connsiteX17" fmla="*/ 276433 w 474256"/>
                  <a:gd name="connsiteY17" fmla="*/ 421 h 175084"/>
                  <a:gd name="connsiteX0" fmla="*/ 276433 w 474256"/>
                  <a:gd name="connsiteY0" fmla="*/ 200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16" fmla="*/ 276433 w 474256"/>
                  <a:gd name="connsiteY16" fmla="*/ 200 h 174863"/>
                  <a:gd name="connsiteX0" fmla="*/ 292120 w 474256"/>
                  <a:gd name="connsiteY0" fmla="*/ 391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0" fmla="*/ 291244 w 473380"/>
                  <a:gd name="connsiteY0" fmla="*/ 2804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15" fmla="*/ 291244 w 473380"/>
                  <a:gd name="connsiteY15" fmla="*/ 2804 h 177276"/>
                  <a:gd name="connsiteX0" fmla="*/ 288668 w 473380"/>
                  <a:gd name="connsiteY0" fmla="*/ 237 h 185012"/>
                  <a:gd name="connsiteX1" fmla="*/ 185223 w 473380"/>
                  <a:gd name="connsiteY1" fmla="*/ 7736 h 185012"/>
                  <a:gd name="connsiteX2" fmla="*/ 66656 w 473380"/>
                  <a:gd name="connsiteY2" fmla="*/ 34353 h 185012"/>
                  <a:gd name="connsiteX3" fmla="*/ 21429 w 473380"/>
                  <a:gd name="connsiteY3" fmla="*/ 143890 h 185012"/>
                  <a:gd name="connsiteX4" fmla="*/ 188345 w 473380"/>
                  <a:gd name="connsiteY4" fmla="*/ 185012 h 185012"/>
                  <a:gd name="connsiteX5" fmla="*/ 222841 w 473380"/>
                  <a:gd name="connsiteY5" fmla="*/ 184915 h 185012"/>
                  <a:gd name="connsiteX6" fmla="*/ 222903 w 473380"/>
                  <a:gd name="connsiteY6" fmla="*/ 184967 h 185012"/>
                  <a:gd name="connsiteX7" fmla="*/ 240794 w 473380"/>
                  <a:gd name="connsiteY7" fmla="*/ 184864 h 185012"/>
                  <a:gd name="connsiteX8" fmla="*/ 245050 w 473380"/>
                  <a:gd name="connsiteY8" fmla="*/ 184852 h 185012"/>
                  <a:gd name="connsiteX9" fmla="*/ 250090 w 473380"/>
                  <a:gd name="connsiteY9" fmla="*/ 184867 h 185012"/>
                  <a:gd name="connsiteX10" fmla="*/ 268419 w 473380"/>
                  <a:gd name="connsiteY10" fmla="*/ 184967 h 185012"/>
                  <a:gd name="connsiteX11" fmla="*/ 268475 w 473380"/>
                  <a:gd name="connsiteY11" fmla="*/ 184922 h 185012"/>
                  <a:gd name="connsiteX12" fmla="*/ 298790 w 473380"/>
                  <a:gd name="connsiteY12" fmla="*/ 185012 h 185012"/>
                  <a:gd name="connsiteX13" fmla="*/ 456979 w 473380"/>
                  <a:gd name="connsiteY13" fmla="*/ 143890 h 185012"/>
                  <a:gd name="connsiteX14" fmla="*/ 414117 w 473380"/>
                  <a:gd name="connsiteY14" fmla="*/ 34353 h 185012"/>
                  <a:gd name="connsiteX15" fmla="*/ 288668 w 473380"/>
                  <a:gd name="connsiteY15" fmla="*/ 237 h 185012"/>
                  <a:gd name="connsiteX0" fmla="*/ 414117 w 473380"/>
                  <a:gd name="connsiteY0" fmla="*/ 26617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24221 w 474698"/>
                  <a:gd name="connsiteY6" fmla="*/ 184958 h 185003"/>
                  <a:gd name="connsiteX7" fmla="*/ 242112 w 474698"/>
                  <a:gd name="connsiteY7" fmla="*/ 184855 h 185003"/>
                  <a:gd name="connsiteX8" fmla="*/ 246368 w 474698"/>
                  <a:gd name="connsiteY8" fmla="*/ 184843 h 185003"/>
                  <a:gd name="connsiteX9" fmla="*/ 251408 w 474698"/>
                  <a:gd name="connsiteY9" fmla="*/ 184858 h 185003"/>
                  <a:gd name="connsiteX10" fmla="*/ 269737 w 474698"/>
                  <a:gd name="connsiteY10" fmla="*/ 184958 h 185003"/>
                  <a:gd name="connsiteX11" fmla="*/ 269793 w 474698"/>
                  <a:gd name="connsiteY11" fmla="*/ 184913 h 185003"/>
                  <a:gd name="connsiteX12" fmla="*/ 300108 w 474698"/>
                  <a:gd name="connsiteY12" fmla="*/ 185003 h 185003"/>
                  <a:gd name="connsiteX13" fmla="*/ 458297 w 474698"/>
                  <a:gd name="connsiteY13" fmla="*/ 143881 h 185003"/>
                  <a:gd name="connsiteX14" fmla="*/ 415435 w 474698"/>
                  <a:gd name="connsiteY14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42112 w 474698"/>
                  <a:gd name="connsiteY6" fmla="*/ 184855 h 185003"/>
                  <a:gd name="connsiteX7" fmla="*/ 246368 w 474698"/>
                  <a:gd name="connsiteY7" fmla="*/ 184843 h 185003"/>
                  <a:gd name="connsiteX8" fmla="*/ 251408 w 474698"/>
                  <a:gd name="connsiteY8" fmla="*/ 184858 h 185003"/>
                  <a:gd name="connsiteX9" fmla="*/ 269737 w 474698"/>
                  <a:gd name="connsiteY9" fmla="*/ 184958 h 185003"/>
                  <a:gd name="connsiteX10" fmla="*/ 269793 w 474698"/>
                  <a:gd name="connsiteY10" fmla="*/ 184913 h 185003"/>
                  <a:gd name="connsiteX11" fmla="*/ 300108 w 474698"/>
                  <a:gd name="connsiteY11" fmla="*/ 185003 h 185003"/>
                  <a:gd name="connsiteX12" fmla="*/ 458297 w 474698"/>
                  <a:gd name="connsiteY12" fmla="*/ 143881 h 185003"/>
                  <a:gd name="connsiteX13" fmla="*/ 415435 w 474698"/>
                  <a:gd name="connsiteY13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51408 w 474698"/>
                  <a:gd name="connsiteY7" fmla="*/ 184858 h 185003"/>
                  <a:gd name="connsiteX8" fmla="*/ 269737 w 474698"/>
                  <a:gd name="connsiteY8" fmla="*/ 184958 h 185003"/>
                  <a:gd name="connsiteX9" fmla="*/ 269793 w 474698"/>
                  <a:gd name="connsiteY9" fmla="*/ 184913 h 185003"/>
                  <a:gd name="connsiteX10" fmla="*/ 300108 w 474698"/>
                  <a:gd name="connsiteY10" fmla="*/ 185003 h 185003"/>
                  <a:gd name="connsiteX11" fmla="*/ 458297 w 474698"/>
                  <a:gd name="connsiteY11" fmla="*/ 143881 h 185003"/>
                  <a:gd name="connsiteX12" fmla="*/ 415435 w 474698"/>
                  <a:gd name="connsiteY12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69737 w 474698"/>
                  <a:gd name="connsiteY7" fmla="*/ 184958 h 185003"/>
                  <a:gd name="connsiteX8" fmla="*/ 269793 w 474698"/>
                  <a:gd name="connsiteY8" fmla="*/ 184913 h 185003"/>
                  <a:gd name="connsiteX9" fmla="*/ 300108 w 474698"/>
                  <a:gd name="connsiteY9" fmla="*/ 185003 h 185003"/>
                  <a:gd name="connsiteX10" fmla="*/ 458297 w 474698"/>
                  <a:gd name="connsiteY10" fmla="*/ 143881 h 185003"/>
                  <a:gd name="connsiteX11" fmla="*/ 415435 w 474698"/>
                  <a:gd name="connsiteY11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69737 w 474698"/>
                  <a:gd name="connsiteY6" fmla="*/ 184958 h 185003"/>
                  <a:gd name="connsiteX7" fmla="*/ 269793 w 474698"/>
                  <a:gd name="connsiteY7" fmla="*/ 184913 h 185003"/>
                  <a:gd name="connsiteX8" fmla="*/ 300108 w 474698"/>
                  <a:gd name="connsiteY8" fmla="*/ 185003 h 185003"/>
                  <a:gd name="connsiteX9" fmla="*/ 458297 w 474698"/>
                  <a:gd name="connsiteY9" fmla="*/ 143881 h 185003"/>
                  <a:gd name="connsiteX10" fmla="*/ 415435 w 474698"/>
                  <a:gd name="connsiteY10" fmla="*/ 34344 h 185003"/>
                  <a:gd name="connsiteX0" fmla="*/ 415435 w 474698"/>
                  <a:gd name="connsiteY0" fmla="*/ 34344 h 188039"/>
                  <a:gd name="connsiteX1" fmla="*/ 235481 w 474698"/>
                  <a:gd name="connsiteY1" fmla="*/ 0 h 188039"/>
                  <a:gd name="connsiteX2" fmla="*/ 67974 w 474698"/>
                  <a:gd name="connsiteY2" fmla="*/ 34344 h 188039"/>
                  <a:gd name="connsiteX3" fmla="*/ 22747 w 474698"/>
                  <a:gd name="connsiteY3" fmla="*/ 143881 h 188039"/>
                  <a:gd name="connsiteX4" fmla="*/ 189663 w 474698"/>
                  <a:gd name="connsiteY4" fmla="*/ 185003 h 188039"/>
                  <a:gd name="connsiteX5" fmla="*/ 242112 w 474698"/>
                  <a:gd name="connsiteY5" fmla="*/ 184855 h 188039"/>
                  <a:gd name="connsiteX6" fmla="*/ 269737 w 474698"/>
                  <a:gd name="connsiteY6" fmla="*/ 184958 h 188039"/>
                  <a:gd name="connsiteX7" fmla="*/ 300108 w 474698"/>
                  <a:gd name="connsiteY7" fmla="*/ 185003 h 188039"/>
                  <a:gd name="connsiteX8" fmla="*/ 458297 w 474698"/>
                  <a:gd name="connsiteY8" fmla="*/ 143881 h 188039"/>
                  <a:gd name="connsiteX9" fmla="*/ 415435 w 474698"/>
                  <a:gd name="connsiteY9" fmla="*/ 34344 h 188039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300108 w 474698"/>
                  <a:gd name="connsiteY6" fmla="*/ 185003 h 185003"/>
                  <a:gd name="connsiteX7" fmla="*/ 458297 w 474698"/>
                  <a:gd name="connsiteY7" fmla="*/ 143881 h 185003"/>
                  <a:gd name="connsiteX8" fmla="*/ 415435 w 474698"/>
                  <a:gd name="connsiteY8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300108 w 474698"/>
                  <a:gd name="connsiteY5" fmla="*/ 185003 h 185003"/>
                  <a:gd name="connsiteX6" fmla="*/ 458297 w 474698"/>
                  <a:gd name="connsiteY6" fmla="*/ 143881 h 185003"/>
                  <a:gd name="connsiteX7" fmla="*/ 415435 w 474698"/>
                  <a:gd name="connsiteY7" fmla="*/ 34344 h 185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4698" h="185003">
                    <a:moveTo>
                      <a:pt x="415435" y="34344"/>
                    </a:moveTo>
                    <a:cubicBezTo>
                      <a:pt x="370142" y="11652"/>
                      <a:pt x="293391" y="0"/>
                      <a:pt x="235481" y="0"/>
                    </a:cubicBezTo>
                    <a:cubicBezTo>
                      <a:pt x="177571" y="0"/>
                      <a:pt x="103430" y="10364"/>
                      <a:pt x="67974" y="34344"/>
                    </a:cubicBezTo>
                    <a:cubicBezTo>
                      <a:pt x="32518" y="58324"/>
                      <a:pt x="-35571" y="100768"/>
                      <a:pt x="22747" y="143881"/>
                    </a:cubicBezTo>
                    <a:cubicBezTo>
                      <a:pt x="74004" y="178886"/>
                      <a:pt x="131480" y="184423"/>
                      <a:pt x="189663" y="185003"/>
                    </a:cubicBezTo>
                    <a:lnTo>
                      <a:pt x="300108" y="185003"/>
                    </a:lnTo>
                    <a:cubicBezTo>
                      <a:pt x="355249" y="184423"/>
                      <a:pt x="409720" y="178886"/>
                      <a:pt x="458297" y="143881"/>
                    </a:cubicBezTo>
                    <a:cubicBezTo>
                      <a:pt x="486713" y="118799"/>
                      <a:pt x="481693" y="56569"/>
                      <a:pt x="415435" y="34344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Freeform: Shape 32">
                <a:extLst>
                  <a:ext uri="{FF2B5EF4-FFF2-40B4-BE49-F238E27FC236}">
                    <a16:creationId xmlns:a16="http://schemas.microsoft.com/office/drawing/2014/main" id="{406489EC-4166-4FD7-8523-361F33062DA2}"/>
                  </a:ext>
                </a:extLst>
              </p:cNvPr>
              <p:cNvSpPr/>
              <p:nvPr/>
            </p:nvSpPr>
            <p:spPr>
              <a:xfrm>
                <a:off x="7318163" y="5661571"/>
                <a:ext cx="514350" cy="428625"/>
              </a:xfrm>
              <a:custGeom>
                <a:avLst/>
                <a:gdLst>
                  <a:gd name="connsiteX0" fmla="*/ 29563 w 514350"/>
                  <a:gd name="connsiteY0" fmla="*/ 117215 h 428625"/>
                  <a:gd name="connsiteX1" fmla="*/ 221968 w 514350"/>
                  <a:gd name="connsiteY1" fmla="*/ 58 h 428625"/>
                  <a:gd name="connsiteX2" fmla="*/ 421993 w 514350"/>
                  <a:gd name="connsiteY2" fmla="*/ 53398 h 428625"/>
                  <a:gd name="connsiteX3" fmla="*/ 511528 w 514350"/>
                  <a:gd name="connsiteY3" fmla="*/ 291523 h 428625"/>
                  <a:gd name="connsiteX4" fmla="*/ 437233 w 514350"/>
                  <a:gd name="connsiteY4" fmla="*/ 394393 h 428625"/>
                  <a:gd name="connsiteX5" fmla="*/ 29563 w 514350"/>
                  <a:gd name="connsiteY5" fmla="*/ 298190 h 428625"/>
                  <a:gd name="connsiteX6" fmla="*/ 29563 w 514350"/>
                  <a:gd name="connsiteY6" fmla="*/ 117215 h 428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4350" h="428625">
                    <a:moveTo>
                      <a:pt x="29563" y="117215"/>
                    </a:moveTo>
                    <a:cubicBezTo>
                      <a:pt x="70521" y="40063"/>
                      <a:pt x="132433" y="1010"/>
                      <a:pt x="221968" y="58"/>
                    </a:cubicBezTo>
                    <a:cubicBezTo>
                      <a:pt x="294358" y="-894"/>
                      <a:pt x="361986" y="9583"/>
                      <a:pt x="421993" y="53398"/>
                    </a:cubicBezTo>
                    <a:cubicBezTo>
                      <a:pt x="503908" y="113406"/>
                      <a:pt x="534388" y="192463"/>
                      <a:pt x="511528" y="291523"/>
                    </a:cubicBezTo>
                    <a:cubicBezTo>
                      <a:pt x="508671" y="342006"/>
                      <a:pt x="474381" y="370581"/>
                      <a:pt x="437233" y="394393"/>
                    </a:cubicBezTo>
                    <a:cubicBezTo>
                      <a:pt x="313408" y="473451"/>
                      <a:pt x="105763" y="424873"/>
                      <a:pt x="29563" y="298190"/>
                    </a:cubicBezTo>
                    <a:cubicBezTo>
                      <a:pt x="-1869" y="246756"/>
                      <a:pt x="-17109" y="177223"/>
                      <a:pt x="29563" y="117215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Freeform: Shape 33">
                <a:extLst>
                  <a:ext uri="{FF2B5EF4-FFF2-40B4-BE49-F238E27FC236}">
                    <a16:creationId xmlns:a16="http://schemas.microsoft.com/office/drawing/2014/main" id="{7C039E0C-24CE-4415-BF07-779F9381F496}"/>
                  </a:ext>
                </a:extLst>
              </p:cNvPr>
              <p:cNvSpPr/>
              <p:nvPr/>
            </p:nvSpPr>
            <p:spPr>
              <a:xfrm>
                <a:off x="7054086" y="5778787"/>
                <a:ext cx="777018" cy="375059"/>
              </a:xfrm>
              <a:custGeom>
                <a:avLst/>
                <a:gdLst>
                  <a:gd name="connsiteX0" fmla="*/ 293119 w 771525"/>
                  <a:gd name="connsiteY0" fmla="*/ 668 h 371475"/>
                  <a:gd name="connsiteX1" fmla="*/ 449329 w 771525"/>
                  <a:gd name="connsiteY1" fmla="*/ 284513 h 371475"/>
                  <a:gd name="connsiteX2" fmla="*/ 598872 w 771525"/>
                  <a:gd name="connsiteY2" fmla="*/ 302611 h 371475"/>
                  <a:gd name="connsiteX3" fmla="*/ 774132 w 771525"/>
                  <a:gd name="connsiteY3" fmla="*/ 174023 h 371475"/>
                  <a:gd name="connsiteX4" fmla="*/ 639829 w 771525"/>
                  <a:gd name="connsiteY4" fmla="*/ 363571 h 371475"/>
                  <a:gd name="connsiteX5" fmla="*/ 452187 w 771525"/>
                  <a:gd name="connsiteY5" fmla="*/ 366429 h 371475"/>
                  <a:gd name="connsiteX6" fmla="*/ 220729 w 771525"/>
                  <a:gd name="connsiteY6" fmla="*/ 360713 h 371475"/>
                  <a:gd name="connsiteX7" fmla="*/ 41659 w 771525"/>
                  <a:gd name="connsiteY7" fmla="*/ 294991 h 371475"/>
                  <a:gd name="connsiteX8" fmla="*/ 5464 w 771525"/>
                  <a:gd name="connsiteY8" fmla="*/ 188311 h 371475"/>
                  <a:gd name="connsiteX9" fmla="*/ 48327 w 771525"/>
                  <a:gd name="connsiteY9" fmla="*/ 185454 h 371475"/>
                  <a:gd name="connsiteX10" fmla="*/ 215014 w 771525"/>
                  <a:gd name="connsiteY10" fmla="*/ 215934 h 371475"/>
                  <a:gd name="connsiteX11" fmla="*/ 247399 w 771525"/>
                  <a:gd name="connsiteY11" fmla="*/ 179738 h 371475"/>
                  <a:gd name="connsiteX12" fmla="*/ 264544 w 771525"/>
                  <a:gd name="connsiteY12" fmla="*/ 42579 h 371475"/>
                  <a:gd name="connsiteX13" fmla="*/ 293119 w 771525"/>
                  <a:gd name="connsiteY13" fmla="*/ 668 h 371475"/>
                  <a:gd name="connsiteX0" fmla="*/ 293119 w 776496"/>
                  <a:gd name="connsiteY0" fmla="*/ 1322 h 376381"/>
                  <a:gd name="connsiteX1" fmla="*/ 449329 w 776496"/>
                  <a:gd name="connsiteY1" fmla="*/ 285167 h 376381"/>
                  <a:gd name="connsiteX2" fmla="*/ 598872 w 776496"/>
                  <a:gd name="connsiteY2" fmla="*/ 303265 h 376381"/>
                  <a:gd name="connsiteX3" fmla="*/ 774132 w 776496"/>
                  <a:gd name="connsiteY3" fmla="*/ 174677 h 376381"/>
                  <a:gd name="connsiteX4" fmla="*/ 639829 w 776496"/>
                  <a:gd name="connsiteY4" fmla="*/ 364225 h 376381"/>
                  <a:gd name="connsiteX5" fmla="*/ 452187 w 776496"/>
                  <a:gd name="connsiteY5" fmla="*/ 367083 h 376381"/>
                  <a:gd name="connsiteX6" fmla="*/ 220729 w 776496"/>
                  <a:gd name="connsiteY6" fmla="*/ 361367 h 376381"/>
                  <a:gd name="connsiteX7" fmla="*/ 41659 w 776496"/>
                  <a:gd name="connsiteY7" fmla="*/ 295645 h 376381"/>
                  <a:gd name="connsiteX8" fmla="*/ 5464 w 776496"/>
                  <a:gd name="connsiteY8" fmla="*/ 188965 h 376381"/>
                  <a:gd name="connsiteX9" fmla="*/ 48327 w 776496"/>
                  <a:gd name="connsiteY9" fmla="*/ 186108 h 376381"/>
                  <a:gd name="connsiteX10" fmla="*/ 215014 w 776496"/>
                  <a:gd name="connsiteY10" fmla="*/ 216588 h 376381"/>
                  <a:gd name="connsiteX11" fmla="*/ 247399 w 776496"/>
                  <a:gd name="connsiteY11" fmla="*/ 180392 h 376381"/>
                  <a:gd name="connsiteX12" fmla="*/ 293119 w 776496"/>
                  <a:gd name="connsiteY12" fmla="*/ 1322 h 376381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48327 w 776496"/>
                  <a:gd name="connsiteY9" fmla="*/ 184786 h 375059"/>
                  <a:gd name="connsiteX10" fmla="*/ 215014 w 776496"/>
                  <a:gd name="connsiteY10" fmla="*/ 215266 h 375059"/>
                  <a:gd name="connsiteX11" fmla="*/ 247399 w 776496"/>
                  <a:gd name="connsiteY11" fmla="*/ 179070 h 375059"/>
                  <a:gd name="connsiteX12" fmla="*/ 293119 w 776496"/>
                  <a:gd name="connsiteY12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87643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93119 w 776496"/>
                  <a:gd name="connsiteY0" fmla="*/ 0 h 375059"/>
                  <a:gd name="connsiteX1" fmla="*/ 449329 w 776496"/>
                  <a:gd name="connsiteY1" fmla="*/ 283845 h 375059"/>
                  <a:gd name="connsiteX2" fmla="*/ 598872 w 776496"/>
                  <a:gd name="connsiteY2" fmla="*/ 301943 h 375059"/>
                  <a:gd name="connsiteX3" fmla="*/ 774132 w 776496"/>
                  <a:gd name="connsiteY3" fmla="*/ 173355 h 375059"/>
                  <a:gd name="connsiteX4" fmla="*/ 639829 w 776496"/>
                  <a:gd name="connsiteY4" fmla="*/ 362903 h 375059"/>
                  <a:gd name="connsiteX5" fmla="*/ 452187 w 776496"/>
                  <a:gd name="connsiteY5" fmla="*/ 365761 h 375059"/>
                  <a:gd name="connsiteX6" fmla="*/ 220729 w 776496"/>
                  <a:gd name="connsiteY6" fmla="*/ 360045 h 375059"/>
                  <a:gd name="connsiteX7" fmla="*/ 41659 w 776496"/>
                  <a:gd name="connsiteY7" fmla="*/ 294323 h 375059"/>
                  <a:gd name="connsiteX8" fmla="*/ 5464 w 776496"/>
                  <a:gd name="connsiteY8" fmla="*/ 167037 h 375059"/>
                  <a:gd name="connsiteX9" fmla="*/ 215014 w 776496"/>
                  <a:gd name="connsiteY9" fmla="*/ 215266 h 375059"/>
                  <a:gd name="connsiteX10" fmla="*/ 247399 w 776496"/>
                  <a:gd name="connsiteY10" fmla="*/ 179070 h 375059"/>
                  <a:gd name="connsiteX11" fmla="*/ 293119 w 776496"/>
                  <a:gd name="connsiteY11" fmla="*/ 0 h 375059"/>
                  <a:gd name="connsiteX0" fmla="*/ 287655 w 771032"/>
                  <a:gd name="connsiteY0" fmla="*/ 0 h 375059"/>
                  <a:gd name="connsiteX1" fmla="*/ 443865 w 771032"/>
                  <a:gd name="connsiteY1" fmla="*/ 283845 h 375059"/>
                  <a:gd name="connsiteX2" fmla="*/ 593408 w 771032"/>
                  <a:gd name="connsiteY2" fmla="*/ 301943 h 375059"/>
                  <a:gd name="connsiteX3" fmla="*/ 768668 w 771032"/>
                  <a:gd name="connsiteY3" fmla="*/ 173355 h 375059"/>
                  <a:gd name="connsiteX4" fmla="*/ 634365 w 771032"/>
                  <a:gd name="connsiteY4" fmla="*/ 362903 h 375059"/>
                  <a:gd name="connsiteX5" fmla="*/ 446723 w 771032"/>
                  <a:gd name="connsiteY5" fmla="*/ 365761 h 375059"/>
                  <a:gd name="connsiteX6" fmla="*/ 215265 w 771032"/>
                  <a:gd name="connsiteY6" fmla="*/ 360045 h 375059"/>
                  <a:gd name="connsiteX7" fmla="*/ 36195 w 771032"/>
                  <a:gd name="connsiteY7" fmla="*/ 294323 h 375059"/>
                  <a:gd name="connsiteX8" fmla="*/ 0 w 771032"/>
                  <a:gd name="connsiteY8" fmla="*/ 167037 h 375059"/>
                  <a:gd name="connsiteX9" fmla="*/ 209550 w 771032"/>
                  <a:gd name="connsiteY9" fmla="*/ 215266 h 375059"/>
                  <a:gd name="connsiteX10" fmla="*/ 241935 w 771032"/>
                  <a:gd name="connsiteY10" fmla="*/ 179070 h 375059"/>
                  <a:gd name="connsiteX11" fmla="*/ 287655 w 771032"/>
                  <a:gd name="connsiteY11" fmla="*/ 0 h 375059"/>
                  <a:gd name="connsiteX0" fmla="*/ 279928 w 763305"/>
                  <a:gd name="connsiteY0" fmla="*/ 0 h 375059"/>
                  <a:gd name="connsiteX1" fmla="*/ 436138 w 763305"/>
                  <a:gd name="connsiteY1" fmla="*/ 283845 h 375059"/>
                  <a:gd name="connsiteX2" fmla="*/ 585681 w 763305"/>
                  <a:gd name="connsiteY2" fmla="*/ 301943 h 375059"/>
                  <a:gd name="connsiteX3" fmla="*/ 760941 w 763305"/>
                  <a:gd name="connsiteY3" fmla="*/ 173355 h 375059"/>
                  <a:gd name="connsiteX4" fmla="*/ 626638 w 763305"/>
                  <a:gd name="connsiteY4" fmla="*/ 362903 h 375059"/>
                  <a:gd name="connsiteX5" fmla="*/ 438996 w 763305"/>
                  <a:gd name="connsiteY5" fmla="*/ 365761 h 375059"/>
                  <a:gd name="connsiteX6" fmla="*/ 207538 w 763305"/>
                  <a:gd name="connsiteY6" fmla="*/ 360045 h 375059"/>
                  <a:gd name="connsiteX7" fmla="*/ 28468 w 763305"/>
                  <a:gd name="connsiteY7" fmla="*/ 294323 h 375059"/>
                  <a:gd name="connsiteX8" fmla="*/ 0 w 763305"/>
                  <a:gd name="connsiteY8" fmla="*/ 141280 h 375059"/>
                  <a:gd name="connsiteX9" fmla="*/ 201823 w 763305"/>
                  <a:gd name="connsiteY9" fmla="*/ 215266 h 375059"/>
                  <a:gd name="connsiteX10" fmla="*/ 234208 w 763305"/>
                  <a:gd name="connsiteY10" fmla="*/ 179070 h 375059"/>
                  <a:gd name="connsiteX11" fmla="*/ 279928 w 763305"/>
                  <a:gd name="connsiteY11" fmla="*/ 0 h 375059"/>
                  <a:gd name="connsiteX0" fmla="*/ 293641 w 777018"/>
                  <a:gd name="connsiteY0" fmla="*/ 0 h 375059"/>
                  <a:gd name="connsiteX1" fmla="*/ 449851 w 777018"/>
                  <a:gd name="connsiteY1" fmla="*/ 283845 h 375059"/>
                  <a:gd name="connsiteX2" fmla="*/ 599394 w 777018"/>
                  <a:gd name="connsiteY2" fmla="*/ 301943 h 375059"/>
                  <a:gd name="connsiteX3" fmla="*/ 774654 w 777018"/>
                  <a:gd name="connsiteY3" fmla="*/ 173355 h 375059"/>
                  <a:gd name="connsiteX4" fmla="*/ 640351 w 777018"/>
                  <a:gd name="connsiteY4" fmla="*/ 362903 h 375059"/>
                  <a:gd name="connsiteX5" fmla="*/ 452709 w 777018"/>
                  <a:gd name="connsiteY5" fmla="*/ 365761 h 375059"/>
                  <a:gd name="connsiteX6" fmla="*/ 221251 w 777018"/>
                  <a:gd name="connsiteY6" fmla="*/ 360045 h 375059"/>
                  <a:gd name="connsiteX7" fmla="*/ 42181 w 777018"/>
                  <a:gd name="connsiteY7" fmla="*/ 294323 h 375059"/>
                  <a:gd name="connsiteX8" fmla="*/ 13713 w 777018"/>
                  <a:gd name="connsiteY8" fmla="*/ 141280 h 375059"/>
                  <a:gd name="connsiteX9" fmla="*/ 215536 w 777018"/>
                  <a:gd name="connsiteY9" fmla="*/ 215266 h 375059"/>
                  <a:gd name="connsiteX10" fmla="*/ 247921 w 777018"/>
                  <a:gd name="connsiteY10" fmla="*/ 179070 h 375059"/>
                  <a:gd name="connsiteX11" fmla="*/ 293641 w 777018"/>
                  <a:gd name="connsiteY11" fmla="*/ 0 h 375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7018" h="375059">
                    <a:moveTo>
                      <a:pt x="293641" y="0"/>
                    </a:moveTo>
                    <a:cubicBezTo>
                      <a:pt x="249652" y="130386"/>
                      <a:pt x="325074" y="244793"/>
                      <a:pt x="449851" y="283845"/>
                    </a:cubicBezTo>
                    <a:cubicBezTo>
                      <a:pt x="497476" y="299086"/>
                      <a:pt x="547959" y="310516"/>
                      <a:pt x="599394" y="301943"/>
                    </a:cubicBezTo>
                    <a:cubicBezTo>
                      <a:pt x="679404" y="288608"/>
                      <a:pt x="739411" y="246698"/>
                      <a:pt x="774654" y="173355"/>
                    </a:cubicBezTo>
                    <a:cubicBezTo>
                      <a:pt x="789894" y="260986"/>
                      <a:pt x="729886" y="340995"/>
                      <a:pt x="640351" y="362903"/>
                    </a:cubicBezTo>
                    <a:cubicBezTo>
                      <a:pt x="576534" y="379095"/>
                      <a:pt x="517479" y="378143"/>
                      <a:pt x="452709" y="365761"/>
                    </a:cubicBezTo>
                    <a:cubicBezTo>
                      <a:pt x="377461" y="352425"/>
                      <a:pt x="298404" y="361950"/>
                      <a:pt x="221251" y="360045"/>
                    </a:cubicBezTo>
                    <a:cubicBezTo>
                      <a:pt x="154576" y="358141"/>
                      <a:pt x="94569" y="333375"/>
                      <a:pt x="42181" y="294323"/>
                    </a:cubicBezTo>
                    <a:cubicBezTo>
                      <a:pt x="8844" y="270511"/>
                      <a:pt x="-16982" y="178321"/>
                      <a:pt x="13713" y="141280"/>
                    </a:cubicBezTo>
                    <a:cubicBezTo>
                      <a:pt x="60636" y="189923"/>
                      <a:pt x="175214" y="216695"/>
                      <a:pt x="215536" y="215266"/>
                    </a:cubicBezTo>
                    <a:cubicBezTo>
                      <a:pt x="243159" y="215266"/>
                      <a:pt x="254589" y="212408"/>
                      <a:pt x="247921" y="179070"/>
                    </a:cubicBezTo>
                    <a:cubicBezTo>
                      <a:pt x="260939" y="143192"/>
                      <a:pt x="249683" y="80417"/>
                      <a:pt x="29364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Freeform: Shape 34">
                <a:extLst>
                  <a:ext uri="{FF2B5EF4-FFF2-40B4-BE49-F238E27FC236}">
                    <a16:creationId xmlns:a16="http://schemas.microsoft.com/office/drawing/2014/main" id="{4BBFE9F1-FDB6-4692-98FA-1BE4452DECB1}"/>
                  </a:ext>
                </a:extLst>
              </p:cNvPr>
              <p:cNvSpPr/>
              <p:nvPr/>
            </p:nvSpPr>
            <p:spPr>
              <a:xfrm>
                <a:off x="7065578" y="5820697"/>
                <a:ext cx="258725" cy="187467"/>
              </a:xfrm>
              <a:custGeom>
                <a:avLst/>
                <a:gdLst>
                  <a:gd name="connsiteX0" fmla="*/ 260060 w 257175"/>
                  <a:gd name="connsiteY0" fmla="*/ 0 h 180975"/>
                  <a:gd name="connsiteX1" fmla="*/ 261965 w 257175"/>
                  <a:gd name="connsiteY1" fmla="*/ 167640 h 180975"/>
                  <a:gd name="connsiteX2" fmla="*/ 236248 w 257175"/>
                  <a:gd name="connsiteY2" fmla="*/ 186690 h 180975"/>
                  <a:gd name="connsiteX3" fmla="*/ 22888 w 257175"/>
                  <a:gd name="connsiteY3" fmla="*/ 145732 h 180975"/>
                  <a:gd name="connsiteX4" fmla="*/ 980 w 257175"/>
                  <a:gd name="connsiteY4" fmla="*/ 146685 h 180975"/>
                  <a:gd name="connsiteX5" fmla="*/ 7648 w 257175"/>
                  <a:gd name="connsiteY5" fmla="*/ 102870 h 180975"/>
                  <a:gd name="connsiteX6" fmla="*/ 65750 w 257175"/>
                  <a:gd name="connsiteY6" fmla="*/ 36195 h 180975"/>
                  <a:gd name="connsiteX7" fmla="*/ 188623 w 257175"/>
                  <a:gd name="connsiteY7" fmla="*/ 12382 h 180975"/>
                  <a:gd name="connsiteX8" fmla="*/ 260060 w 257175"/>
                  <a:gd name="connsiteY8" fmla="*/ 0 h 180975"/>
                  <a:gd name="connsiteX0" fmla="*/ 265212 w 265212"/>
                  <a:gd name="connsiteY0" fmla="*/ 0 h 187467"/>
                  <a:gd name="connsiteX1" fmla="*/ 261965 w 265212"/>
                  <a:gd name="connsiteY1" fmla="*/ 167640 h 187467"/>
                  <a:gd name="connsiteX2" fmla="*/ 236248 w 265212"/>
                  <a:gd name="connsiteY2" fmla="*/ 186690 h 187467"/>
                  <a:gd name="connsiteX3" fmla="*/ 22888 w 265212"/>
                  <a:gd name="connsiteY3" fmla="*/ 145732 h 187467"/>
                  <a:gd name="connsiteX4" fmla="*/ 980 w 265212"/>
                  <a:gd name="connsiteY4" fmla="*/ 146685 h 187467"/>
                  <a:gd name="connsiteX5" fmla="*/ 7648 w 265212"/>
                  <a:gd name="connsiteY5" fmla="*/ 102870 h 187467"/>
                  <a:gd name="connsiteX6" fmla="*/ 65750 w 265212"/>
                  <a:gd name="connsiteY6" fmla="*/ 36195 h 187467"/>
                  <a:gd name="connsiteX7" fmla="*/ 188623 w 265212"/>
                  <a:gd name="connsiteY7" fmla="*/ 12382 h 187467"/>
                  <a:gd name="connsiteX8" fmla="*/ 265212 w 265212"/>
                  <a:gd name="connsiteY8" fmla="*/ 0 h 187467"/>
                  <a:gd name="connsiteX0" fmla="*/ 266910 w 266910"/>
                  <a:gd name="connsiteY0" fmla="*/ 0 h 187467"/>
                  <a:gd name="connsiteX1" fmla="*/ 263663 w 266910"/>
                  <a:gd name="connsiteY1" fmla="*/ 167640 h 187467"/>
                  <a:gd name="connsiteX2" fmla="*/ 237946 w 266910"/>
                  <a:gd name="connsiteY2" fmla="*/ 186690 h 187467"/>
                  <a:gd name="connsiteX3" fmla="*/ 24586 w 266910"/>
                  <a:gd name="connsiteY3" fmla="*/ 145732 h 187467"/>
                  <a:gd name="connsiteX4" fmla="*/ 9346 w 266910"/>
                  <a:gd name="connsiteY4" fmla="*/ 102870 h 187467"/>
                  <a:gd name="connsiteX5" fmla="*/ 67448 w 266910"/>
                  <a:gd name="connsiteY5" fmla="*/ 36195 h 187467"/>
                  <a:gd name="connsiteX6" fmla="*/ 190321 w 266910"/>
                  <a:gd name="connsiteY6" fmla="*/ 12382 h 187467"/>
                  <a:gd name="connsiteX7" fmla="*/ 266910 w 266910"/>
                  <a:gd name="connsiteY7" fmla="*/ 0 h 187467"/>
                  <a:gd name="connsiteX0" fmla="*/ 251566 w 251566"/>
                  <a:gd name="connsiteY0" fmla="*/ 0 h 187467"/>
                  <a:gd name="connsiteX1" fmla="*/ 248319 w 251566"/>
                  <a:gd name="connsiteY1" fmla="*/ 167640 h 187467"/>
                  <a:gd name="connsiteX2" fmla="*/ 222602 w 251566"/>
                  <a:gd name="connsiteY2" fmla="*/ 186690 h 187467"/>
                  <a:gd name="connsiteX3" fmla="*/ 9242 w 251566"/>
                  <a:gd name="connsiteY3" fmla="*/ 145732 h 187467"/>
                  <a:gd name="connsiteX4" fmla="*/ 52104 w 251566"/>
                  <a:gd name="connsiteY4" fmla="*/ 36195 h 187467"/>
                  <a:gd name="connsiteX5" fmla="*/ 174977 w 251566"/>
                  <a:gd name="connsiteY5" fmla="*/ 12382 h 187467"/>
                  <a:gd name="connsiteX6" fmla="*/ 251566 w 251566"/>
                  <a:gd name="connsiteY6" fmla="*/ 0 h 187467"/>
                  <a:gd name="connsiteX0" fmla="*/ 258725 w 258725"/>
                  <a:gd name="connsiteY0" fmla="*/ 0 h 187467"/>
                  <a:gd name="connsiteX1" fmla="*/ 255478 w 258725"/>
                  <a:gd name="connsiteY1" fmla="*/ 167640 h 187467"/>
                  <a:gd name="connsiteX2" fmla="*/ 229761 w 258725"/>
                  <a:gd name="connsiteY2" fmla="*/ 186690 h 187467"/>
                  <a:gd name="connsiteX3" fmla="*/ 16401 w 258725"/>
                  <a:gd name="connsiteY3" fmla="*/ 145732 h 187467"/>
                  <a:gd name="connsiteX4" fmla="*/ 59263 w 258725"/>
                  <a:gd name="connsiteY4" fmla="*/ 36195 h 187467"/>
                  <a:gd name="connsiteX5" fmla="*/ 182136 w 258725"/>
                  <a:gd name="connsiteY5" fmla="*/ 12382 h 187467"/>
                  <a:gd name="connsiteX6" fmla="*/ 258725 w 258725"/>
                  <a:gd name="connsiteY6" fmla="*/ 0 h 187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8725" h="187467">
                    <a:moveTo>
                      <a:pt x="258725" y="0"/>
                    </a:moveTo>
                    <a:cubicBezTo>
                      <a:pt x="253963" y="56197"/>
                      <a:pt x="237381" y="111443"/>
                      <a:pt x="255478" y="167640"/>
                    </a:cubicBezTo>
                    <a:cubicBezTo>
                      <a:pt x="264051" y="193357"/>
                      <a:pt x="242143" y="186690"/>
                      <a:pt x="229761" y="186690"/>
                    </a:cubicBezTo>
                    <a:cubicBezTo>
                      <a:pt x="156418" y="186690"/>
                      <a:pt x="81171" y="192405"/>
                      <a:pt x="16401" y="145732"/>
                    </a:cubicBezTo>
                    <a:cubicBezTo>
                      <a:pt x="-12015" y="120650"/>
                      <a:pt x="-6995" y="58420"/>
                      <a:pt x="59263" y="36195"/>
                    </a:cubicBezTo>
                    <a:cubicBezTo>
                      <a:pt x="98316" y="22860"/>
                      <a:pt x="139273" y="9525"/>
                      <a:pt x="182136" y="12382"/>
                    </a:cubicBezTo>
                    <a:cubicBezTo>
                      <a:pt x="206901" y="15240"/>
                      <a:pt x="235865" y="12382"/>
                      <a:pt x="258725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5" name="Group 22">
              <a:extLst>
                <a:ext uri="{FF2B5EF4-FFF2-40B4-BE49-F238E27FC236}">
                  <a16:creationId xmlns:a16="http://schemas.microsoft.com/office/drawing/2014/main" id="{B1724BC2-DAA5-4C36-82A3-5D7CC8F840F6}"/>
                </a:ext>
              </a:extLst>
            </p:cNvPr>
            <p:cNvGrpSpPr/>
            <p:nvPr/>
          </p:nvGrpSpPr>
          <p:grpSpPr>
            <a:xfrm>
              <a:off x="6794559" y="6184761"/>
              <a:ext cx="492241" cy="316285"/>
              <a:chOff x="7699535" y="5715269"/>
              <a:chExt cx="492241" cy="316285"/>
            </a:xfrm>
          </p:grpSpPr>
          <p:sp>
            <p:nvSpPr>
              <p:cNvPr id="281" name="Freeform: Shape 28">
                <a:extLst>
                  <a:ext uri="{FF2B5EF4-FFF2-40B4-BE49-F238E27FC236}">
                    <a16:creationId xmlns:a16="http://schemas.microsoft.com/office/drawing/2014/main" id="{7B4F5D77-3BC6-4212-BEA9-04CE8A1D04C9}"/>
                  </a:ext>
                </a:extLst>
              </p:cNvPr>
              <p:cNvSpPr/>
              <p:nvPr/>
            </p:nvSpPr>
            <p:spPr>
              <a:xfrm flipH="1">
                <a:off x="7699535" y="5812789"/>
                <a:ext cx="492241" cy="218765"/>
              </a:xfrm>
              <a:custGeom>
                <a:avLst/>
                <a:gdLst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0 h 262587"/>
                  <a:gd name="connsiteX9" fmla="*/ 231177 w 492241"/>
                  <a:gd name="connsiteY9" fmla="*/ 114795 h 262587"/>
                  <a:gd name="connsiteX10" fmla="*/ 215536 w 492241"/>
                  <a:gd name="connsiteY10" fmla="*/ 117808 h 262587"/>
                  <a:gd name="connsiteX11" fmla="*/ 13713 w 492241"/>
                  <a:gd name="connsiteY11" fmla="*/ 43822 h 262587"/>
                  <a:gd name="connsiteX12" fmla="*/ 42181 w 492241"/>
                  <a:gd name="connsiteY12" fmla="*/ 196865 h 262587"/>
                  <a:gd name="connsiteX13" fmla="*/ 221251 w 492241"/>
                  <a:gd name="connsiteY13" fmla="*/ 262587 h 262587"/>
                  <a:gd name="connsiteX14" fmla="*/ 246121 w 492241"/>
                  <a:gd name="connsiteY14" fmla="*/ 262282 h 262587"/>
                  <a:gd name="connsiteX15" fmla="*/ 270990 w 492241"/>
                  <a:gd name="connsiteY15" fmla="*/ 262587 h 262587"/>
                  <a:gd name="connsiteX16" fmla="*/ 450060 w 492241"/>
                  <a:gd name="connsiteY16" fmla="*/ 196865 h 262587"/>
                  <a:gd name="connsiteX17" fmla="*/ 478528 w 492241"/>
                  <a:gd name="connsiteY17" fmla="*/ 43822 h 262587"/>
                  <a:gd name="connsiteX18" fmla="*/ 276705 w 492241"/>
                  <a:gd name="connsiteY18" fmla="*/ 117808 h 262587"/>
                  <a:gd name="connsiteX19" fmla="*/ 261064 w 492241"/>
                  <a:gd name="connsiteY19" fmla="*/ 114795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44320 w 492241"/>
                  <a:gd name="connsiteY6" fmla="*/ 81612 h 262587"/>
                  <a:gd name="connsiteX7" fmla="*/ 233062 w 492241"/>
                  <a:gd name="connsiteY7" fmla="*/ 8779 h 262587"/>
                  <a:gd name="connsiteX8" fmla="*/ 231177 w 492241"/>
                  <a:gd name="connsiteY8" fmla="*/ 114795 h 262587"/>
                  <a:gd name="connsiteX9" fmla="*/ 215536 w 492241"/>
                  <a:gd name="connsiteY9" fmla="*/ 117808 h 262587"/>
                  <a:gd name="connsiteX10" fmla="*/ 13713 w 492241"/>
                  <a:gd name="connsiteY10" fmla="*/ 43822 h 262587"/>
                  <a:gd name="connsiteX11" fmla="*/ 42181 w 492241"/>
                  <a:gd name="connsiteY11" fmla="*/ 196865 h 262587"/>
                  <a:gd name="connsiteX12" fmla="*/ 221251 w 492241"/>
                  <a:gd name="connsiteY12" fmla="*/ 262587 h 262587"/>
                  <a:gd name="connsiteX13" fmla="*/ 246121 w 492241"/>
                  <a:gd name="connsiteY13" fmla="*/ 262282 h 262587"/>
                  <a:gd name="connsiteX14" fmla="*/ 270990 w 492241"/>
                  <a:gd name="connsiteY14" fmla="*/ 262587 h 262587"/>
                  <a:gd name="connsiteX15" fmla="*/ 450060 w 492241"/>
                  <a:gd name="connsiteY15" fmla="*/ 196865 h 262587"/>
                  <a:gd name="connsiteX16" fmla="*/ 478528 w 492241"/>
                  <a:gd name="connsiteY16" fmla="*/ 43822 h 262587"/>
                  <a:gd name="connsiteX17" fmla="*/ 276705 w 492241"/>
                  <a:gd name="connsiteY17" fmla="*/ 117808 h 262587"/>
                  <a:gd name="connsiteX18" fmla="*/ 261064 w 492241"/>
                  <a:gd name="connsiteY18" fmla="*/ 114795 h 262587"/>
                  <a:gd name="connsiteX19" fmla="*/ 261064 w 492241"/>
                  <a:gd name="connsiteY19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42683 w 492241"/>
                  <a:gd name="connsiteY5" fmla="*/ 101332 h 262587"/>
                  <a:gd name="connsiteX6" fmla="*/ 233062 w 492241"/>
                  <a:gd name="connsiteY6" fmla="*/ 8779 h 262587"/>
                  <a:gd name="connsiteX7" fmla="*/ 231177 w 492241"/>
                  <a:gd name="connsiteY7" fmla="*/ 114795 h 262587"/>
                  <a:gd name="connsiteX8" fmla="*/ 215536 w 492241"/>
                  <a:gd name="connsiteY8" fmla="*/ 117808 h 262587"/>
                  <a:gd name="connsiteX9" fmla="*/ 13713 w 492241"/>
                  <a:gd name="connsiteY9" fmla="*/ 43822 h 262587"/>
                  <a:gd name="connsiteX10" fmla="*/ 42181 w 492241"/>
                  <a:gd name="connsiteY10" fmla="*/ 196865 h 262587"/>
                  <a:gd name="connsiteX11" fmla="*/ 221251 w 492241"/>
                  <a:gd name="connsiteY11" fmla="*/ 262587 h 262587"/>
                  <a:gd name="connsiteX12" fmla="*/ 246121 w 492241"/>
                  <a:gd name="connsiteY12" fmla="*/ 262282 h 262587"/>
                  <a:gd name="connsiteX13" fmla="*/ 270990 w 492241"/>
                  <a:gd name="connsiteY13" fmla="*/ 262587 h 262587"/>
                  <a:gd name="connsiteX14" fmla="*/ 450060 w 492241"/>
                  <a:gd name="connsiteY14" fmla="*/ 196865 h 262587"/>
                  <a:gd name="connsiteX15" fmla="*/ 478528 w 492241"/>
                  <a:gd name="connsiteY15" fmla="*/ 43822 h 262587"/>
                  <a:gd name="connsiteX16" fmla="*/ 276705 w 492241"/>
                  <a:gd name="connsiteY16" fmla="*/ 117808 h 262587"/>
                  <a:gd name="connsiteX17" fmla="*/ 261064 w 492241"/>
                  <a:gd name="connsiteY17" fmla="*/ 114795 h 262587"/>
                  <a:gd name="connsiteX18" fmla="*/ 261064 w 492241"/>
                  <a:gd name="connsiteY18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9559 w 492241"/>
                  <a:gd name="connsiteY3" fmla="*/ 101332 h 262587"/>
                  <a:gd name="connsiteX4" fmla="*/ 246121 w 492241"/>
                  <a:gd name="connsiteY4" fmla="*/ 108857 h 262587"/>
                  <a:gd name="connsiteX5" fmla="*/ 233062 w 492241"/>
                  <a:gd name="connsiteY5" fmla="*/ 8779 h 262587"/>
                  <a:gd name="connsiteX6" fmla="*/ 231177 w 492241"/>
                  <a:gd name="connsiteY6" fmla="*/ 114795 h 262587"/>
                  <a:gd name="connsiteX7" fmla="*/ 215536 w 492241"/>
                  <a:gd name="connsiteY7" fmla="*/ 117808 h 262587"/>
                  <a:gd name="connsiteX8" fmla="*/ 13713 w 492241"/>
                  <a:gd name="connsiteY8" fmla="*/ 43822 h 262587"/>
                  <a:gd name="connsiteX9" fmla="*/ 42181 w 492241"/>
                  <a:gd name="connsiteY9" fmla="*/ 196865 h 262587"/>
                  <a:gd name="connsiteX10" fmla="*/ 221251 w 492241"/>
                  <a:gd name="connsiteY10" fmla="*/ 262587 h 262587"/>
                  <a:gd name="connsiteX11" fmla="*/ 246121 w 492241"/>
                  <a:gd name="connsiteY11" fmla="*/ 262282 h 262587"/>
                  <a:gd name="connsiteX12" fmla="*/ 270990 w 492241"/>
                  <a:gd name="connsiteY12" fmla="*/ 262587 h 262587"/>
                  <a:gd name="connsiteX13" fmla="*/ 450060 w 492241"/>
                  <a:gd name="connsiteY13" fmla="*/ 196865 h 262587"/>
                  <a:gd name="connsiteX14" fmla="*/ 478528 w 492241"/>
                  <a:gd name="connsiteY14" fmla="*/ 43822 h 262587"/>
                  <a:gd name="connsiteX15" fmla="*/ 276705 w 492241"/>
                  <a:gd name="connsiteY15" fmla="*/ 117808 h 262587"/>
                  <a:gd name="connsiteX16" fmla="*/ 261064 w 492241"/>
                  <a:gd name="connsiteY16" fmla="*/ 114795 h 262587"/>
                  <a:gd name="connsiteX17" fmla="*/ 261064 w 492241"/>
                  <a:gd name="connsiteY17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3062 w 492241"/>
                  <a:gd name="connsiteY4" fmla="*/ 8779 h 262587"/>
                  <a:gd name="connsiteX5" fmla="*/ 231177 w 492241"/>
                  <a:gd name="connsiteY5" fmla="*/ 114795 h 262587"/>
                  <a:gd name="connsiteX6" fmla="*/ 215536 w 492241"/>
                  <a:gd name="connsiteY6" fmla="*/ 117808 h 262587"/>
                  <a:gd name="connsiteX7" fmla="*/ 13713 w 492241"/>
                  <a:gd name="connsiteY7" fmla="*/ 43822 h 262587"/>
                  <a:gd name="connsiteX8" fmla="*/ 42181 w 492241"/>
                  <a:gd name="connsiteY8" fmla="*/ 196865 h 262587"/>
                  <a:gd name="connsiteX9" fmla="*/ 221251 w 492241"/>
                  <a:gd name="connsiteY9" fmla="*/ 262587 h 262587"/>
                  <a:gd name="connsiteX10" fmla="*/ 246121 w 492241"/>
                  <a:gd name="connsiteY10" fmla="*/ 262282 h 262587"/>
                  <a:gd name="connsiteX11" fmla="*/ 270990 w 492241"/>
                  <a:gd name="connsiteY11" fmla="*/ 262587 h 262587"/>
                  <a:gd name="connsiteX12" fmla="*/ 450060 w 492241"/>
                  <a:gd name="connsiteY12" fmla="*/ 196865 h 262587"/>
                  <a:gd name="connsiteX13" fmla="*/ 478528 w 492241"/>
                  <a:gd name="connsiteY13" fmla="*/ 43822 h 262587"/>
                  <a:gd name="connsiteX14" fmla="*/ 276705 w 492241"/>
                  <a:gd name="connsiteY14" fmla="*/ 117808 h 262587"/>
                  <a:gd name="connsiteX15" fmla="*/ 261064 w 492241"/>
                  <a:gd name="connsiteY15" fmla="*/ 114795 h 262587"/>
                  <a:gd name="connsiteX16" fmla="*/ 261064 w 492241"/>
                  <a:gd name="connsiteY16" fmla="*/ 0 h 262587"/>
                  <a:gd name="connsiteX0" fmla="*/ 261064 w 492241"/>
                  <a:gd name="connsiteY0" fmla="*/ 0 h 262587"/>
                  <a:gd name="connsiteX1" fmla="*/ 259179 w 492241"/>
                  <a:gd name="connsiteY1" fmla="*/ 8779 h 262587"/>
                  <a:gd name="connsiteX2" fmla="*/ 247921 w 492241"/>
                  <a:gd name="connsiteY2" fmla="*/ 81612 h 262587"/>
                  <a:gd name="connsiteX3" fmla="*/ 246121 w 492241"/>
                  <a:gd name="connsiteY3" fmla="*/ 108857 h 262587"/>
                  <a:gd name="connsiteX4" fmla="*/ 231177 w 492241"/>
                  <a:gd name="connsiteY4" fmla="*/ 114795 h 262587"/>
                  <a:gd name="connsiteX5" fmla="*/ 215536 w 492241"/>
                  <a:gd name="connsiteY5" fmla="*/ 117808 h 262587"/>
                  <a:gd name="connsiteX6" fmla="*/ 13713 w 492241"/>
                  <a:gd name="connsiteY6" fmla="*/ 43822 h 262587"/>
                  <a:gd name="connsiteX7" fmla="*/ 42181 w 492241"/>
                  <a:gd name="connsiteY7" fmla="*/ 196865 h 262587"/>
                  <a:gd name="connsiteX8" fmla="*/ 221251 w 492241"/>
                  <a:gd name="connsiteY8" fmla="*/ 262587 h 262587"/>
                  <a:gd name="connsiteX9" fmla="*/ 246121 w 492241"/>
                  <a:gd name="connsiteY9" fmla="*/ 262282 h 262587"/>
                  <a:gd name="connsiteX10" fmla="*/ 270990 w 492241"/>
                  <a:gd name="connsiteY10" fmla="*/ 262587 h 262587"/>
                  <a:gd name="connsiteX11" fmla="*/ 450060 w 492241"/>
                  <a:gd name="connsiteY11" fmla="*/ 196865 h 262587"/>
                  <a:gd name="connsiteX12" fmla="*/ 478528 w 492241"/>
                  <a:gd name="connsiteY12" fmla="*/ 43822 h 262587"/>
                  <a:gd name="connsiteX13" fmla="*/ 276705 w 492241"/>
                  <a:gd name="connsiteY13" fmla="*/ 117808 h 262587"/>
                  <a:gd name="connsiteX14" fmla="*/ 261064 w 492241"/>
                  <a:gd name="connsiteY14" fmla="*/ 114795 h 262587"/>
                  <a:gd name="connsiteX15" fmla="*/ 261064 w 492241"/>
                  <a:gd name="connsiteY15" fmla="*/ 0 h 262587"/>
                  <a:gd name="connsiteX0" fmla="*/ 261064 w 492241"/>
                  <a:gd name="connsiteY0" fmla="*/ 106016 h 253808"/>
                  <a:gd name="connsiteX1" fmla="*/ 259179 w 492241"/>
                  <a:gd name="connsiteY1" fmla="*/ 0 h 253808"/>
                  <a:gd name="connsiteX2" fmla="*/ 247921 w 492241"/>
                  <a:gd name="connsiteY2" fmla="*/ 72833 h 253808"/>
                  <a:gd name="connsiteX3" fmla="*/ 246121 w 492241"/>
                  <a:gd name="connsiteY3" fmla="*/ 100078 h 253808"/>
                  <a:gd name="connsiteX4" fmla="*/ 231177 w 492241"/>
                  <a:gd name="connsiteY4" fmla="*/ 106016 h 253808"/>
                  <a:gd name="connsiteX5" fmla="*/ 215536 w 492241"/>
                  <a:gd name="connsiteY5" fmla="*/ 109029 h 253808"/>
                  <a:gd name="connsiteX6" fmla="*/ 13713 w 492241"/>
                  <a:gd name="connsiteY6" fmla="*/ 35043 h 253808"/>
                  <a:gd name="connsiteX7" fmla="*/ 42181 w 492241"/>
                  <a:gd name="connsiteY7" fmla="*/ 188086 h 253808"/>
                  <a:gd name="connsiteX8" fmla="*/ 221251 w 492241"/>
                  <a:gd name="connsiteY8" fmla="*/ 253808 h 253808"/>
                  <a:gd name="connsiteX9" fmla="*/ 246121 w 492241"/>
                  <a:gd name="connsiteY9" fmla="*/ 253503 h 253808"/>
                  <a:gd name="connsiteX10" fmla="*/ 270990 w 492241"/>
                  <a:gd name="connsiteY10" fmla="*/ 253808 h 253808"/>
                  <a:gd name="connsiteX11" fmla="*/ 450060 w 492241"/>
                  <a:gd name="connsiteY11" fmla="*/ 188086 h 253808"/>
                  <a:gd name="connsiteX12" fmla="*/ 478528 w 492241"/>
                  <a:gd name="connsiteY12" fmla="*/ 35043 h 253808"/>
                  <a:gd name="connsiteX13" fmla="*/ 276705 w 492241"/>
                  <a:gd name="connsiteY13" fmla="*/ 109029 h 253808"/>
                  <a:gd name="connsiteX14" fmla="*/ 261064 w 492241"/>
                  <a:gd name="connsiteY14" fmla="*/ 106016 h 253808"/>
                  <a:gd name="connsiteX0" fmla="*/ 261064 w 492241"/>
                  <a:gd name="connsiteY0" fmla="*/ 70973 h 218765"/>
                  <a:gd name="connsiteX1" fmla="*/ 247921 w 492241"/>
                  <a:gd name="connsiteY1" fmla="*/ 37790 h 218765"/>
                  <a:gd name="connsiteX2" fmla="*/ 246121 w 492241"/>
                  <a:gd name="connsiteY2" fmla="*/ 65035 h 218765"/>
                  <a:gd name="connsiteX3" fmla="*/ 231177 w 492241"/>
                  <a:gd name="connsiteY3" fmla="*/ 70973 h 218765"/>
                  <a:gd name="connsiteX4" fmla="*/ 215536 w 492241"/>
                  <a:gd name="connsiteY4" fmla="*/ 73986 h 218765"/>
                  <a:gd name="connsiteX5" fmla="*/ 13713 w 492241"/>
                  <a:gd name="connsiteY5" fmla="*/ 0 h 218765"/>
                  <a:gd name="connsiteX6" fmla="*/ 42181 w 492241"/>
                  <a:gd name="connsiteY6" fmla="*/ 153043 h 218765"/>
                  <a:gd name="connsiteX7" fmla="*/ 221251 w 492241"/>
                  <a:gd name="connsiteY7" fmla="*/ 218765 h 218765"/>
                  <a:gd name="connsiteX8" fmla="*/ 246121 w 492241"/>
                  <a:gd name="connsiteY8" fmla="*/ 218460 h 218765"/>
                  <a:gd name="connsiteX9" fmla="*/ 270990 w 492241"/>
                  <a:gd name="connsiteY9" fmla="*/ 218765 h 218765"/>
                  <a:gd name="connsiteX10" fmla="*/ 450060 w 492241"/>
                  <a:gd name="connsiteY10" fmla="*/ 153043 h 218765"/>
                  <a:gd name="connsiteX11" fmla="*/ 478528 w 492241"/>
                  <a:gd name="connsiteY11" fmla="*/ 0 h 218765"/>
                  <a:gd name="connsiteX12" fmla="*/ 276705 w 492241"/>
                  <a:gd name="connsiteY12" fmla="*/ 73986 h 218765"/>
                  <a:gd name="connsiteX13" fmla="*/ 261064 w 492241"/>
                  <a:gd name="connsiteY13" fmla="*/ 70973 h 218765"/>
                  <a:gd name="connsiteX0" fmla="*/ 261064 w 492241"/>
                  <a:gd name="connsiteY0" fmla="*/ 70973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12" fmla="*/ 261064 w 492241"/>
                  <a:gd name="connsiteY12" fmla="*/ 70973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31177 w 492241"/>
                  <a:gd name="connsiteY2" fmla="*/ 70973 h 218765"/>
                  <a:gd name="connsiteX3" fmla="*/ 215536 w 492241"/>
                  <a:gd name="connsiteY3" fmla="*/ 73986 h 218765"/>
                  <a:gd name="connsiteX4" fmla="*/ 13713 w 492241"/>
                  <a:gd name="connsiteY4" fmla="*/ 0 h 218765"/>
                  <a:gd name="connsiteX5" fmla="*/ 42181 w 492241"/>
                  <a:gd name="connsiteY5" fmla="*/ 153043 h 218765"/>
                  <a:gd name="connsiteX6" fmla="*/ 221251 w 492241"/>
                  <a:gd name="connsiteY6" fmla="*/ 218765 h 218765"/>
                  <a:gd name="connsiteX7" fmla="*/ 246121 w 492241"/>
                  <a:gd name="connsiteY7" fmla="*/ 218460 h 218765"/>
                  <a:gd name="connsiteX8" fmla="*/ 270990 w 492241"/>
                  <a:gd name="connsiteY8" fmla="*/ 218765 h 218765"/>
                  <a:gd name="connsiteX9" fmla="*/ 450060 w 492241"/>
                  <a:gd name="connsiteY9" fmla="*/ 153043 h 218765"/>
                  <a:gd name="connsiteX10" fmla="*/ 478528 w 492241"/>
                  <a:gd name="connsiteY10" fmla="*/ 0 h 218765"/>
                  <a:gd name="connsiteX11" fmla="*/ 276705 w 492241"/>
                  <a:gd name="connsiteY11" fmla="*/ 73986 h 218765"/>
                  <a:gd name="connsiteX0" fmla="*/ 276705 w 492241"/>
                  <a:gd name="connsiteY0" fmla="*/ 73986 h 218765"/>
                  <a:gd name="connsiteX1" fmla="*/ 246121 w 492241"/>
                  <a:gd name="connsiteY1" fmla="*/ 65035 h 218765"/>
                  <a:gd name="connsiteX2" fmla="*/ 215536 w 492241"/>
                  <a:gd name="connsiteY2" fmla="*/ 73986 h 218765"/>
                  <a:gd name="connsiteX3" fmla="*/ 13713 w 492241"/>
                  <a:gd name="connsiteY3" fmla="*/ 0 h 218765"/>
                  <a:gd name="connsiteX4" fmla="*/ 42181 w 492241"/>
                  <a:gd name="connsiteY4" fmla="*/ 153043 h 218765"/>
                  <a:gd name="connsiteX5" fmla="*/ 221251 w 492241"/>
                  <a:gd name="connsiteY5" fmla="*/ 218765 h 218765"/>
                  <a:gd name="connsiteX6" fmla="*/ 246121 w 492241"/>
                  <a:gd name="connsiteY6" fmla="*/ 218460 h 218765"/>
                  <a:gd name="connsiteX7" fmla="*/ 270990 w 492241"/>
                  <a:gd name="connsiteY7" fmla="*/ 218765 h 218765"/>
                  <a:gd name="connsiteX8" fmla="*/ 450060 w 492241"/>
                  <a:gd name="connsiteY8" fmla="*/ 153043 h 218765"/>
                  <a:gd name="connsiteX9" fmla="*/ 478528 w 492241"/>
                  <a:gd name="connsiteY9" fmla="*/ 0 h 218765"/>
                  <a:gd name="connsiteX10" fmla="*/ 276705 w 492241"/>
                  <a:gd name="connsiteY10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46121 w 492241"/>
                  <a:gd name="connsiteY5" fmla="*/ 218460 h 218765"/>
                  <a:gd name="connsiteX6" fmla="*/ 270990 w 492241"/>
                  <a:gd name="connsiteY6" fmla="*/ 218765 h 218765"/>
                  <a:gd name="connsiteX7" fmla="*/ 450060 w 492241"/>
                  <a:gd name="connsiteY7" fmla="*/ 153043 h 218765"/>
                  <a:gd name="connsiteX8" fmla="*/ 478528 w 492241"/>
                  <a:gd name="connsiteY8" fmla="*/ 0 h 218765"/>
                  <a:gd name="connsiteX9" fmla="*/ 276705 w 492241"/>
                  <a:gd name="connsiteY9" fmla="*/ 73986 h 218765"/>
                  <a:gd name="connsiteX0" fmla="*/ 276705 w 492241"/>
                  <a:gd name="connsiteY0" fmla="*/ 73986 h 218765"/>
                  <a:gd name="connsiteX1" fmla="*/ 215536 w 492241"/>
                  <a:gd name="connsiteY1" fmla="*/ 73986 h 218765"/>
                  <a:gd name="connsiteX2" fmla="*/ 13713 w 492241"/>
                  <a:gd name="connsiteY2" fmla="*/ 0 h 218765"/>
                  <a:gd name="connsiteX3" fmla="*/ 42181 w 492241"/>
                  <a:gd name="connsiteY3" fmla="*/ 153043 h 218765"/>
                  <a:gd name="connsiteX4" fmla="*/ 221251 w 492241"/>
                  <a:gd name="connsiteY4" fmla="*/ 218765 h 218765"/>
                  <a:gd name="connsiteX5" fmla="*/ 270990 w 492241"/>
                  <a:gd name="connsiteY5" fmla="*/ 218765 h 218765"/>
                  <a:gd name="connsiteX6" fmla="*/ 450060 w 492241"/>
                  <a:gd name="connsiteY6" fmla="*/ 153043 h 218765"/>
                  <a:gd name="connsiteX7" fmla="*/ 478528 w 492241"/>
                  <a:gd name="connsiteY7" fmla="*/ 0 h 218765"/>
                  <a:gd name="connsiteX8" fmla="*/ 276705 w 492241"/>
                  <a:gd name="connsiteY8" fmla="*/ 73986 h 218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2241" h="218765">
                    <a:moveTo>
                      <a:pt x="276705" y="73986"/>
                    </a:moveTo>
                    <a:lnTo>
                      <a:pt x="215536" y="73986"/>
                    </a:lnTo>
                    <a:cubicBezTo>
                      <a:pt x="175214" y="75415"/>
                      <a:pt x="60636" y="48643"/>
                      <a:pt x="13713" y="0"/>
                    </a:cubicBezTo>
                    <a:cubicBezTo>
                      <a:pt x="-16982" y="37041"/>
                      <a:pt x="8844" y="129231"/>
                      <a:pt x="42181" y="153043"/>
                    </a:cubicBezTo>
                    <a:cubicBezTo>
                      <a:pt x="94569" y="192095"/>
                      <a:pt x="154576" y="216861"/>
                      <a:pt x="221251" y="218765"/>
                    </a:cubicBezTo>
                    <a:lnTo>
                      <a:pt x="270990" y="218765"/>
                    </a:lnTo>
                    <a:cubicBezTo>
                      <a:pt x="337665" y="216861"/>
                      <a:pt x="397672" y="192095"/>
                      <a:pt x="450060" y="153043"/>
                    </a:cubicBezTo>
                    <a:cubicBezTo>
                      <a:pt x="483397" y="129231"/>
                      <a:pt x="509223" y="37041"/>
                      <a:pt x="478528" y="0"/>
                    </a:cubicBezTo>
                    <a:cubicBezTo>
                      <a:pt x="431605" y="48643"/>
                      <a:pt x="317027" y="75415"/>
                      <a:pt x="276705" y="7398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29">
                <a:extLst>
                  <a:ext uri="{FF2B5EF4-FFF2-40B4-BE49-F238E27FC236}">
                    <a16:creationId xmlns:a16="http://schemas.microsoft.com/office/drawing/2014/main" id="{16BF8BBA-1996-4838-A08C-318BBAEC13E6}"/>
                  </a:ext>
                </a:extLst>
              </p:cNvPr>
              <p:cNvSpPr/>
              <p:nvPr/>
            </p:nvSpPr>
            <p:spPr>
              <a:xfrm flipH="1">
                <a:off x="7711028" y="5715269"/>
                <a:ext cx="474698" cy="185003"/>
              </a:xfrm>
              <a:custGeom>
                <a:avLst/>
                <a:gdLst>
                  <a:gd name="connsiteX0" fmla="*/ 272998 w 469257"/>
                  <a:gd name="connsiteY0" fmla="*/ 0 h 186854"/>
                  <a:gd name="connsiteX1" fmla="*/ 240927 w 469257"/>
                  <a:gd name="connsiteY1" fmla="*/ 9630 h 186854"/>
                  <a:gd name="connsiteX2" fmla="*/ 210532 w 469257"/>
                  <a:gd name="connsiteY2" fmla="*/ 0 h 186854"/>
                  <a:gd name="connsiteX3" fmla="*/ 212010 w 469257"/>
                  <a:gd name="connsiteY3" fmla="*/ 12153 h 186854"/>
                  <a:gd name="connsiteX4" fmla="*/ 192184 w 469257"/>
                  <a:gd name="connsiteY4" fmla="*/ 12382 h 186854"/>
                  <a:gd name="connsiteX5" fmla="*/ 62533 w 469257"/>
                  <a:gd name="connsiteY5" fmla="*/ 36195 h 186854"/>
                  <a:gd name="connsiteX6" fmla="*/ 17306 w 469257"/>
                  <a:gd name="connsiteY6" fmla="*/ 145732 h 186854"/>
                  <a:gd name="connsiteX7" fmla="*/ 184222 w 469257"/>
                  <a:gd name="connsiteY7" fmla="*/ 186854 h 186854"/>
                  <a:gd name="connsiteX8" fmla="*/ 218718 w 469257"/>
                  <a:gd name="connsiteY8" fmla="*/ 186757 h 186854"/>
                  <a:gd name="connsiteX9" fmla="*/ 218780 w 469257"/>
                  <a:gd name="connsiteY9" fmla="*/ 186809 h 186854"/>
                  <a:gd name="connsiteX10" fmla="*/ 236671 w 469257"/>
                  <a:gd name="connsiteY10" fmla="*/ 186706 h 186854"/>
                  <a:gd name="connsiteX11" fmla="*/ 240927 w 469257"/>
                  <a:gd name="connsiteY11" fmla="*/ 186694 h 186854"/>
                  <a:gd name="connsiteX12" fmla="*/ 245967 w 469257"/>
                  <a:gd name="connsiteY12" fmla="*/ 186709 h 186854"/>
                  <a:gd name="connsiteX13" fmla="*/ 264296 w 469257"/>
                  <a:gd name="connsiteY13" fmla="*/ 186809 h 186854"/>
                  <a:gd name="connsiteX14" fmla="*/ 264352 w 469257"/>
                  <a:gd name="connsiteY14" fmla="*/ 186764 h 186854"/>
                  <a:gd name="connsiteX15" fmla="*/ 294667 w 469257"/>
                  <a:gd name="connsiteY15" fmla="*/ 186854 h 186854"/>
                  <a:gd name="connsiteX16" fmla="*/ 452856 w 469257"/>
                  <a:gd name="connsiteY16" fmla="*/ 145732 h 186854"/>
                  <a:gd name="connsiteX17" fmla="*/ 409994 w 469257"/>
                  <a:gd name="connsiteY17" fmla="*/ 36195 h 186854"/>
                  <a:gd name="connsiteX18" fmla="*/ 287121 w 469257"/>
                  <a:gd name="connsiteY18" fmla="*/ 12382 h 186854"/>
                  <a:gd name="connsiteX19" fmla="*/ 271434 w 469257"/>
                  <a:gd name="connsiteY19" fmla="*/ 12191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2978 w 461703"/>
                  <a:gd name="connsiteY2" fmla="*/ 0 h 186854"/>
                  <a:gd name="connsiteX3" fmla="*/ 204456 w 461703"/>
                  <a:gd name="connsiteY3" fmla="*/ 12153 h 186854"/>
                  <a:gd name="connsiteX4" fmla="*/ 184630 w 461703"/>
                  <a:gd name="connsiteY4" fmla="*/ 12382 h 186854"/>
                  <a:gd name="connsiteX5" fmla="*/ 54979 w 461703"/>
                  <a:gd name="connsiteY5" fmla="*/ 36195 h 186854"/>
                  <a:gd name="connsiteX6" fmla="*/ 9752 w 461703"/>
                  <a:gd name="connsiteY6" fmla="*/ 145732 h 186854"/>
                  <a:gd name="connsiteX7" fmla="*/ 176668 w 461703"/>
                  <a:gd name="connsiteY7" fmla="*/ 186854 h 186854"/>
                  <a:gd name="connsiteX8" fmla="*/ 211164 w 461703"/>
                  <a:gd name="connsiteY8" fmla="*/ 186757 h 186854"/>
                  <a:gd name="connsiteX9" fmla="*/ 211226 w 461703"/>
                  <a:gd name="connsiteY9" fmla="*/ 186809 h 186854"/>
                  <a:gd name="connsiteX10" fmla="*/ 229117 w 461703"/>
                  <a:gd name="connsiteY10" fmla="*/ 186706 h 186854"/>
                  <a:gd name="connsiteX11" fmla="*/ 233373 w 461703"/>
                  <a:gd name="connsiteY11" fmla="*/ 186694 h 186854"/>
                  <a:gd name="connsiteX12" fmla="*/ 238413 w 461703"/>
                  <a:gd name="connsiteY12" fmla="*/ 186709 h 186854"/>
                  <a:gd name="connsiteX13" fmla="*/ 256742 w 461703"/>
                  <a:gd name="connsiteY13" fmla="*/ 186809 h 186854"/>
                  <a:gd name="connsiteX14" fmla="*/ 256798 w 461703"/>
                  <a:gd name="connsiteY14" fmla="*/ 186764 h 186854"/>
                  <a:gd name="connsiteX15" fmla="*/ 287113 w 461703"/>
                  <a:gd name="connsiteY15" fmla="*/ 186854 h 186854"/>
                  <a:gd name="connsiteX16" fmla="*/ 445302 w 461703"/>
                  <a:gd name="connsiteY16" fmla="*/ 145732 h 186854"/>
                  <a:gd name="connsiteX17" fmla="*/ 402440 w 461703"/>
                  <a:gd name="connsiteY17" fmla="*/ 36195 h 186854"/>
                  <a:gd name="connsiteX18" fmla="*/ 279567 w 461703"/>
                  <a:gd name="connsiteY18" fmla="*/ 12382 h 186854"/>
                  <a:gd name="connsiteX19" fmla="*/ 263880 w 461703"/>
                  <a:gd name="connsiteY19" fmla="*/ 12191 h 186854"/>
                  <a:gd name="connsiteX20" fmla="*/ 265444 w 461703"/>
                  <a:gd name="connsiteY20" fmla="*/ 0 h 186854"/>
                  <a:gd name="connsiteX0" fmla="*/ 265444 w 461703"/>
                  <a:gd name="connsiteY0" fmla="*/ 0 h 186854"/>
                  <a:gd name="connsiteX1" fmla="*/ 233373 w 461703"/>
                  <a:gd name="connsiteY1" fmla="*/ 9630 h 186854"/>
                  <a:gd name="connsiteX2" fmla="*/ 204456 w 461703"/>
                  <a:gd name="connsiteY2" fmla="*/ 12153 h 186854"/>
                  <a:gd name="connsiteX3" fmla="*/ 184630 w 461703"/>
                  <a:gd name="connsiteY3" fmla="*/ 12382 h 186854"/>
                  <a:gd name="connsiteX4" fmla="*/ 54979 w 461703"/>
                  <a:gd name="connsiteY4" fmla="*/ 36195 h 186854"/>
                  <a:gd name="connsiteX5" fmla="*/ 9752 w 461703"/>
                  <a:gd name="connsiteY5" fmla="*/ 145732 h 186854"/>
                  <a:gd name="connsiteX6" fmla="*/ 176668 w 461703"/>
                  <a:gd name="connsiteY6" fmla="*/ 186854 h 186854"/>
                  <a:gd name="connsiteX7" fmla="*/ 211164 w 461703"/>
                  <a:gd name="connsiteY7" fmla="*/ 186757 h 186854"/>
                  <a:gd name="connsiteX8" fmla="*/ 211226 w 461703"/>
                  <a:gd name="connsiteY8" fmla="*/ 186809 h 186854"/>
                  <a:gd name="connsiteX9" fmla="*/ 229117 w 461703"/>
                  <a:gd name="connsiteY9" fmla="*/ 186706 h 186854"/>
                  <a:gd name="connsiteX10" fmla="*/ 233373 w 461703"/>
                  <a:gd name="connsiteY10" fmla="*/ 186694 h 186854"/>
                  <a:gd name="connsiteX11" fmla="*/ 238413 w 461703"/>
                  <a:gd name="connsiteY11" fmla="*/ 186709 h 186854"/>
                  <a:gd name="connsiteX12" fmla="*/ 256742 w 461703"/>
                  <a:gd name="connsiteY12" fmla="*/ 186809 h 186854"/>
                  <a:gd name="connsiteX13" fmla="*/ 256798 w 461703"/>
                  <a:gd name="connsiteY13" fmla="*/ 186764 h 186854"/>
                  <a:gd name="connsiteX14" fmla="*/ 287113 w 461703"/>
                  <a:gd name="connsiteY14" fmla="*/ 186854 h 186854"/>
                  <a:gd name="connsiteX15" fmla="*/ 445302 w 461703"/>
                  <a:gd name="connsiteY15" fmla="*/ 145732 h 186854"/>
                  <a:gd name="connsiteX16" fmla="*/ 402440 w 461703"/>
                  <a:gd name="connsiteY16" fmla="*/ 36195 h 186854"/>
                  <a:gd name="connsiteX17" fmla="*/ 279567 w 461703"/>
                  <a:gd name="connsiteY17" fmla="*/ 12382 h 186854"/>
                  <a:gd name="connsiteX18" fmla="*/ 263880 w 461703"/>
                  <a:gd name="connsiteY18" fmla="*/ 12191 h 186854"/>
                  <a:gd name="connsiteX19" fmla="*/ 265444 w 461703"/>
                  <a:gd name="connsiteY19" fmla="*/ 0 h 186854"/>
                  <a:gd name="connsiteX0" fmla="*/ 263880 w 461703"/>
                  <a:gd name="connsiteY0" fmla="*/ 2561 h 177224"/>
                  <a:gd name="connsiteX1" fmla="*/ 233373 w 461703"/>
                  <a:gd name="connsiteY1" fmla="*/ 0 h 177224"/>
                  <a:gd name="connsiteX2" fmla="*/ 204456 w 461703"/>
                  <a:gd name="connsiteY2" fmla="*/ 2523 h 177224"/>
                  <a:gd name="connsiteX3" fmla="*/ 184630 w 461703"/>
                  <a:gd name="connsiteY3" fmla="*/ 2752 h 177224"/>
                  <a:gd name="connsiteX4" fmla="*/ 54979 w 461703"/>
                  <a:gd name="connsiteY4" fmla="*/ 26565 h 177224"/>
                  <a:gd name="connsiteX5" fmla="*/ 9752 w 461703"/>
                  <a:gd name="connsiteY5" fmla="*/ 136102 h 177224"/>
                  <a:gd name="connsiteX6" fmla="*/ 176668 w 461703"/>
                  <a:gd name="connsiteY6" fmla="*/ 177224 h 177224"/>
                  <a:gd name="connsiteX7" fmla="*/ 211164 w 461703"/>
                  <a:gd name="connsiteY7" fmla="*/ 177127 h 177224"/>
                  <a:gd name="connsiteX8" fmla="*/ 211226 w 461703"/>
                  <a:gd name="connsiteY8" fmla="*/ 177179 h 177224"/>
                  <a:gd name="connsiteX9" fmla="*/ 229117 w 461703"/>
                  <a:gd name="connsiteY9" fmla="*/ 177076 h 177224"/>
                  <a:gd name="connsiteX10" fmla="*/ 233373 w 461703"/>
                  <a:gd name="connsiteY10" fmla="*/ 177064 h 177224"/>
                  <a:gd name="connsiteX11" fmla="*/ 238413 w 461703"/>
                  <a:gd name="connsiteY11" fmla="*/ 177079 h 177224"/>
                  <a:gd name="connsiteX12" fmla="*/ 256742 w 461703"/>
                  <a:gd name="connsiteY12" fmla="*/ 177179 h 177224"/>
                  <a:gd name="connsiteX13" fmla="*/ 256798 w 461703"/>
                  <a:gd name="connsiteY13" fmla="*/ 177134 h 177224"/>
                  <a:gd name="connsiteX14" fmla="*/ 287113 w 461703"/>
                  <a:gd name="connsiteY14" fmla="*/ 177224 h 177224"/>
                  <a:gd name="connsiteX15" fmla="*/ 445302 w 461703"/>
                  <a:gd name="connsiteY15" fmla="*/ 136102 h 177224"/>
                  <a:gd name="connsiteX16" fmla="*/ 402440 w 461703"/>
                  <a:gd name="connsiteY16" fmla="*/ 26565 h 177224"/>
                  <a:gd name="connsiteX17" fmla="*/ 279567 w 461703"/>
                  <a:gd name="connsiteY17" fmla="*/ 2752 h 177224"/>
                  <a:gd name="connsiteX18" fmla="*/ 263880 w 461703"/>
                  <a:gd name="connsiteY18" fmla="*/ 2561 h 177224"/>
                  <a:gd name="connsiteX0" fmla="*/ 263880 w 461703"/>
                  <a:gd name="connsiteY0" fmla="*/ 582 h 175245"/>
                  <a:gd name="connsiteX1" fmla="*/ 204456 w 461703"/>
                  <a:gd name="connsiteY1" fmla="*/ 544 h 175245"/>
                  <a:gd name="connsiteX2" fmla="*/ 184630 w 461703"/>
                  <a:gd name="connsiteY2" fmla="*/ 773 h 175245"/>
                  <a:gd name="connsiteX3" fmla="*/ 54979 w 461703"/>
                  <a:gd name="connsiteY3" fmla="*/ 24586 h 175245"/>
                  <a:gd name="connsiteX4" fmla="*/ 9752 w 461703"/>
                  <a:gd name="connsiteY4" fmla="*/ 134123 h 175245"/>
                  <a:gd name="connsiteX5" fmla="*/ 176668 w 461703"/>
                  <a:gd name="connsiteY5" fmla="*/ 175245 h 175245"/>
                  <a:gd name="connsiteX6" fmla="*/ 211164 w 461703"/>
                  <a:gd name="connsiteY6" fmla="*/ 175148 h 175245"/>
                  <a:gd name="connsiteX7" fmla="*/ 211226 w 461703"/>
                  <a:gd name="connsiteY7" fmla="*/ 175200 h 175245"/>
                  <a:gd name="connsiteX8" fmla="*/ 229117 w 461703"/>
                  <a:gd name="connsiteY8" fmla="*/ 175097 h 175245"/>
                  <a:gd name="connsiteX9" fmla="*/ 233373 w 461703"/>
                  <a:gd name="connsiteY9" fmla="*/ 175085 h 175245"/>
                  <a:gd name="connsiteX10" fmla="*/ 238413 w 461703"/>
                  <a:gd name="connsiteY10" fmla="*/ 175100 h 175245"/>
                  <a:gd name="connsiteX11" fmla="*/ 256742 w 461703"/>
                  <a:gd name="connsiteY11" fmla="*/ 175200 h 175245"/>
                  <a:gd name="connsiteX12" fmla="*/ 256798 w 461703"/>
                  <a:gd name="connsiteY12" fmla="*/ 175155 h 175245"/>
                  <a:gd name="connsiteX13" fmla="*/ 287113 w 461703"/>
                  <a:gd name="connsiteY13" fmla="*/ 175245 h 175245"/>
                  <a:gd name="connsiteX14" fmla="*/ 445302 w 461703"/>
                  <a:gd name="connsiteY14" fmla="*/ 134123 h 175245"/>
                  <a:gd name="connsiteX15" fmla="*/ 402440 w 461703"/>
                  <a:gd name="connsiteY15" fmla="*/ 24586 h 175245"/>
                  <a:gd name="connsiteX16" fmla="*/ 279567 w 461703"/>
                  <a:gd name="connsiteY16" fmla="*/ 773 h 175245"/>
                  <a:gd name="connsiteX17" fmla="*/ 263880 w 461703"/>
                  <a:gd name="connsiteY17" fmla="*/ 582 h 175245"/>
                  <a:gd name="connsiteX0" fmla="*/ 275844 w 473667"/>
                  <a:gd name="connsiteY0" fmla="*/ 582 h 175245"/>
                  <a:gd name="connsiteX1" fmla="*/ 216420 w 473667"/>
                  <a:gd name="connsiteY1" fmla="*/ 544 h 175245"/>
                  <a:gd name="connsiteX2" fmla="*/ 196594 w 473667"/>
                  <a:gd name="connsiteY2" fmla="*/ 773 h 175245"/>
                  <a:gd name="connsiteX3" fmla="*/ 66943 w 473667"/>
                  <a:gd name="connsiteY3" fmla="*/ 24586 h 175245"/>
                  <a:gd name="connsiteX4" fmla="*/ 21716 w 473667"/>
                  <a:gd name="connsiteY4" fmla="*/ 134123 h 175245"/>
                  <a:gd name="connsiteX5" fmla="*/ 188632 w 473667"/>
                  <a:gd name="connsiteY5" fmla="*/ 175245 h 175245"/>
                  <a:gd name="connsiteX6" fmla="*/ 223128 w 473667"/>
                  <a:gd name="connsiteY6" fmla="*/ 175148 h 175245"/>
                  <a:gd name="connsiteX7" fmla="*/ 223190 w 473667"/>
                  <a:gd name="connsiteY7" fmla="*/ 175200 h 175245"/>
                  <a:gd name="connsiteX8" fmla="*/ 241081 w 473667"/>
                  <a:gd name="connsiteY8" fmla="*/ 175097 h 175245"/>
                  <a:gd name="connsiteX9" fmla="*/ 245337 w 473667"/>
                  <a:gd name="connsiteY9" fmla="*/ 175085 h 175245"/>
                  <a:gd name="connsiteX10" fmla="*/ 250377 w 473667"/>
                  <a:gd name="connsiteY10" fmla="*/ 175100 h 175245"/>
                  <a:gd name="connsiteX11" fmla="*/ 268706 w 473667"/>
                  <a:gd name="connsiteY11" fmla="*/ 175200 h 175245"/>
                  <a:gd name="connsiteX12" fmla="*/ 268762 w 473667"/>
                  <a:gd name="connsiteY12" fmla="*/ 175155 h 175245"/>
                  <a:gd name="connsiteX13" fmla="*/ 299077 w 473667"/>
                  <a:gd name="connsiteY13" fmla="*/ 175245 h 175245"/>
                  <a:gd name="connsiteX14" fmla="*/ 457266 w 473667"/>
                  <a:gd name="connsiteY14" fmla="*/ 134123 h 175245"/>
                  <a:gd name="connsiteX15" fmla="*/ 414404 w 473667"/>
                  <a:gd name="connsiteY15" fmla="*/ 24586 h 175245"/>
                  <a:gd name="connsiteX16" fmla="*/ 291531 w 473667"/>
                  <a:gd name="connsiteY16" fmla="*/ 773 h 175245"/>
                  <a:gd name="connsiteX17" fmla="*/ 275844 w 473667"/>
                  <a:gd name="connsiteY17" fmla="*/ 582 h 175245"/>
                  <a:gd name="connsiteX0" fmla="*/ 276433 w 474256"/>
                  <a:gd name="connsiteY0" fmla="*/ 421 h 175084"/>
                  <a:gd name="connsiteX1" fmla="*/ 217009 w 474256"/>
                  <a:gd name="connsiteY1" fmla="*/ 383 h 175084"/>
                  <a:gd name="connsiteX2" fmla="*/ 197183 w 474256"/>
                  <a:gd name="connsiteY2" fmla="*/ 612 h 175084"/>
                  <a:gd name="connsiteX3" fmla="*/ 67532 w 474256"/>
                  <a:gd name="connsiteY3" fmla="*/ 24425 h 175084"/>
                  <a:gd name="connsiteX4" fmla="*/ 22305 w 474256"/>
                  <a:gd name="connsiteY4" fmla="*/ 133962 h 175084"/>
                  <a:gd name="connsiteX5" fmla="*/ 189221 w 474256"/>
                  <a:gd name="connsiteY5" fmla="*/ 175084 h 175084"/>
                  <a:gd name="connsiteX6" fmla="*/ 223717 w 474256"/>
                  <a:gd name="connsiteY6" fmla="*/ 174987 h 175084"/>
                  <a:gd name="connsiteX7" fmla="*/ 223779 w 474256"/>
                  <a:gd name="connsiteY7" fmla="*/ 175039 h 175084"/>
                  <a:gd name="connsiteX8" fmla="*/ 241670 w 474256"/>
                  <a:gd name="connsiteY8" fmla="*/ 174936 h 175084"/>
                  <a:gd name="connsiteX9" fmla="*/ 245926 w 474256"/>
                  <a:gd name="connsiteY9" fmla="*/ 174924 h 175084"/>
                  <a:gd name="connsiteX10" fmla="*/ 250966 w 474256"/>
                  <a:gd name="connsiteY10" fmla="*/ 174939 h 175084"/>
                  <a:gd name="connsiteX11" fmla="*/ 269295 w 474256"/>
                  <a:gd name="connsiteY11" fmla="*/ 175039 h 175084"/>
                  <a:gd name="connsiteX12" fmla="*/ 269351 w 474256"/>
                  <a:gd name="connsiteY12" fmla="*/ 174994 h 175084"/>
                  <a:gd name="connsiteX13" fmla="*/ 299666 w 474256"/>
                  <a:gd name="connsiteY13" fmla="*/ 175084 h 175084"/>
                  <a:gd name="connsiteX14" fmla="*/ 457855 w 474256"/>
                  <a:gd name="connsiteY14" fmla="*/ 133962 h 175084"/>
                  <a:gd name="connsiteX15" fmla="*/ 414993 w 474256"/>
                  <a:gd name="connsiteY15" fmla="*/ 24425 h 175084"/>
                  <a:gd name="connsiteX16" fmla="*/ 292120 w 474256"/>
                  <a:gd name="connsiteY16" fmla="*/ 612 h 175084"/>
                  <a:gd name="connsiteX17" fmla="*/ 276433 w 474256"/>
                  <a:gd name="connsiteY17" fmla="*/ 421 h 175084"/>
                  <a:gd name="connsiteX0" fmla="*/ 276433 w 474256"/>
                  <a:gd name="connsiteY0" fmla="*/ 200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16" fmla="*/ 276433 w 474256"/>
                  <a:gd name="connsiteY16" fmla="*/ 200 h 174863"/>
                  <a:gd name="connsiteX0" fmla="*/ 292120 w 474256"/>
                  <a:gd name="connsiteY0" fmla="*/ 391 h 174863"/>
                  <a:gd name="connsiteX1" fmla="*/ 217009 w 474256"/>
                  <a:gd name="connsiteY1" fmla="*/ 162 h 174863"/>
                  <a:gd name="connsiteX2" fmla="*/ 67532 w 474256"/>
                  <a:gd name="connsiteY2" fmla="*/ 24204 h 174863"/>
                  <a:gd name="connsiteX3" fmla="*/ 22305 w 474256"/>
                  <a:gd name="connsiteY3" fmla="*/ 133741 h 174863"/>
                  <a:gd name="connsiteX4" fmla="*/ 189221 w 474256"/>
                  <a:gd name="connsiteY4" fmla="*/ 174863 h 174863"/>
                  <a:gd name="connsiteX5" fmla="*/ 223717 w 474256"/>
                  <a:gd name="connsiteY5" fmla="*/ 174766 h 174863"/>
                  <a:gd name="connsiteX6" fmla="*/ 223779 w 474256"/>
                  <a:gd name="connsiteY6" fmla="*/ 174818 h 174863"/>
                  <a:gd name="connsiteX7" fmla="*/ 241670 w 474256"/>
                  <a:gd name="connsiteY7" fmla="*/ 174715 h 174863"/>
                  <a:gd name="connsiteX8" fmla="*/ 245926 w 474256"/>
                  <a:gd name="connsiteY8" fmla="*/ 174703 h 174863"/>
                  <a:gd name="connsiteX9" fmla="*/ 250966 w 474256"/>
                  <a:gd name="connsiteY9" fmla="*/ 174718 h 174863"/>
                  <a:gd name="connsiteX10" fmla="*/ 269295 w 474256"/>
                  <a:gd name="connsiteY10" fmla="*/ 174818 h 174863"/>
                  <a:gd name="connsiteX11" fmla="*/ 269351 w 474256"/>
                  <a:gd name="connsiteY11" fmla="*/ 174773 h 174863"/>
                  <a:gd name="connsiteX12" fmla="*/ 299666 w 474256"/>
                  <a:gd name="connsiteY12" fmla="*/ 174863 h 174863"/>
                  <a:gd name="connsiteX13" fmla="*/ 457855 w 474256"/>
                  <a:gd name="connsiteY13" fmla="*/ 133741 h 174863"/>
                  <a:gd name="connsiteX14" fmla="*/ 414993 w 474256"/>
                  <a:gd name="connsiteY14" fmla="*/ 24204 h 174863"/>
                  <a:gd name="connsiteX15" fmla="*/ 292120 w 474256"/>
                  <a:gd name="connsiteY15" fmla="*/ 391 h 174863"/>
                  <a:gd name="connsiteX0" fmla="*/ 291244 w 473380"/>
                  <a:gd name="connsiteY0" fmla="*/ 2804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15" fmla="*/ 291244 w 473380"/>
                  <a:gd name="connsiteY15" fmla="*/ 2804 h 177276"/>
                  <a:gd name="connsiteX0" fmla="*/ 288668 w 473380"/>
                  <a:gd name="connsiteY0" fmla="*/ 237 h 185012"/>
                  <a:gd name="connsiteX1" fmla="*/ 185223 w 473380"/>
                  <a:gd name="connsiteY1" fmla="*/ 7736 h 185012"/>
                  <a:gd name="connsiteX2" fmla="*/ 66656 w 473380"/>
                  <a:gd name="connsiteY2" fmla="*/ 34353 h 185012"/>
                  <a:gd name="connsiteX3" fmla="*/ 21429 w 473380"/>
                  <a:gd name="connsiteY3" fmla="*/ 143890 h 185012"/>
                  <a:gd name="connsiteX4" fmla="*/ 188345 w 473380"/>
                  <a:gd name="connsiteY4" fmla="*/ 185012 h 185012"/>
                  <a:gd name="connsiteX5" fmla="*/ 222841 w 473380"/>
                  <a:gd name="connsiteY5" fmla="*/ 184915 h 185012"/>
                  <a:gd name="connsiteX6" fmla="*/ 222903 w 473380"/>
                  <a:gd name="connsiteY6" fmla="*/ 184967 h 185012"/>
                  <a:gd name="connsiteX7" fmla="*/ 240794 w 473380"/>
                  <a:gd name="connsiteY7" fmla="*/ 184864 h 185012"/>
                  <a:gd name="connsiteX8" fmla="*/ 245050 w 473380"/>
                  <a:gd name="connsiteY8" fmla="*/ 184852 h 185012"/>
                  <a:gd name="connsiteX9" fmla="*/ 250090 w 473380"/>
                  <a:gd name="connsiteY9" fmla="*/ 184867 h 185012"/>
                  <a:gd name="connsiteX10" fmla="*/ 268419 w 473380"/>
                  <a:gd name="connsiteY10" fmla="*/ 184967 h 185012"/>
                  <a:gd name="connsiteX11" fmla="*/ 268475 w 473380"/>
                  <a:gd name="connsiteY11" fmla="*/ 184922 h 185012"/>
                  <a:gd name="connsiteX12" fmla="*/ 298790 w 473380"/>
                  <a:gd name="connsiteY12" fmla="*/ 185012 h 185012"/>
                  <a:gd name="connsiteX13" fmla="*/ 456979 w 473380"/>
                  <a:gd name="connsiteY13" fmla="*/ 143890 h 185012"/>
                  <a:gd name="connsiteX14" fmla="*/ 414117 w 473380"/>
                  <a:gd name="connsiteY14" fmla="*/ 34353 h 185012"/>
                  <a:gd name="connsiteX15" fmla="*/ 288668 w 473380"/>
                  <a:gd name="connsiteY15" fmla="*/ 237 h 185012"/>
                  <a:gd name="connsiteX0" fmla="*/ 414117 w 473380"/>
                  <a:gd name="connsiteY0" fmla="*/ 26617 h 177276"/>
                  <a:gd name="connsiteX1" fmla="*/ 185223 w 473380"/>
                  <a:gd name="connsiteY1" fmla="*/ 0 h 177276"/>
                  <a:gd name="connsiteX2" fmla="*/ 66656 w 473380"/>
                  <a:gd name="connsiteY2" fmla="*/ 26617 h 177276"/>
                  <a:gd name="connsiteX3" fmla="*/ 21429 w 473380"/>
                  <a:gd name="connsiteY3" fmla="*/ 136154 h 177276"/>
                  <a:gd name="connsiteX4" fmla="*/ 188345 w 473380"/>
                  <a:gd name="connsiteY4" fmla="*/ 177276 h 177276"/>
                  <a:gd name="connsiteX5" fmla="*/ 222841 w 473380"/>
                  <a:gd name="connsiteY5" fmla="*/ 177179 h 177276"/>
                  <a:gd name="connsiteX6" fmla="*/ 222903 w 473380"/>
                  <a:gd name="connsiteY6" fmla="*/ 177231 h 177276"/>
                  <a:gd name="connsiteX7" fmla="*/ 240794 w 473380"/>
                  <a:gd name="connsiteY7" fmla="*/ 177128 h 177276"/>
                  <a:gd name="connsiteX8" fmla="*/ 245050 w 473380"/>
                  <a:gd name="connsiteY8" fmla="*/ 177116 h 177276"/>
                  <a:gd name="connsiteX9" fmla="*/ 250090 w 473380"/>
                  <a:gd name="connsiteY9" fmla="*/ 177131 h 177276"/>
                  <a:gd name="connsiteX10" fmla="*/ 268419 w 473380"/>
                  <a:gd name="connsiteY10" fmla="*/ 177231 h 177276"/>
                  <a:gd name="connsiteX11" fmla="*/ 268475 w 473380"/>
                  <a:gd name="connsiteY11" fmla="*/ 177186 h 177276"/>
                  <a:gd name="connsiteX12" fmla="*/ 298790 w 473380"/>
                  <a:gd name="connsiteY12" fmla="*/ 177276 h 177276"/>
                  <a:gd name="connsiteX13" fmla="*/ 456979 w 473380"/>
                  <a:gd name="connsiteY13" fmla="*/ 136154 h 177276"/>
                  <a:gd name="connsiteX14" fmla="*/ 414117 w 473380"/>
                  <a:gd name="connsiteY14" fmla="*/ 26617 h 177276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24221 w 474698"/>
                  <a:gd name="connsiteY6" fmla="*/ 184958 h 185003"/>
                  <a:gd name="connsiteX7" fmla="*/ 242112 w 474698"/>
                  <a:gd name="connsiteY7" fmla="*/ 184855 h 185003"/>
                  <a:gd name="connsiteX8" fmla="*/ 246368 w 474698"/>
                  <a:gd name="connsiteY8" fmla="*/ 184843 h 185003"/>
                  <a:gd name="connsiteX9" fmla="*/ 251408 w 474698"/>
                  <a:gd name="connsiteY9" fmla="*/ 184858 h 185003"/>
                  <a:gd name="connsiteX10" fmla="*/ 269737 w 474698"/>
                  <a:gd name="connsiteY10" fmla="*/ 184958 h 185003"/>
                  <a:gd name="connsiteX11" fmla="*/ 269793 w 474698"/>
                  <a:gd name="connsiteY11" fmla="*/ 184913 h 185003"/>
                  <a:gd name="connsiteX12" fmla="*/ 300108 w 474698"/>
                  <a:gd name="connsiteY12" fmla="*/ 185003 h 185003"/>
                  <a:gd name="connsiteX13" fmla="*/ 458297 w 474698"/>
                  <a:gd name="connsiteY13" fmla="*/ 143881 h 185003"/>
                  <a:gd name="connsiteX14" fmla="*/ 415435 w 474698"/>
                  <a:gd name="connsiteY14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24159 w 474698"/>
                  <a:gd name="connsiteY5" fmla="*/ 184906 h 185003"/>
                  <a:gd name="connsiteX6" fmla="*/ 242112 w 474698"/>
                  <a:gd name="connsiteY6" fmla="*/ 184855 h 185003"/>
                  <a:gd name="connsiteX7" fmla="*/ 246368 w 474698"/>
                  <a:gd name="connsiteY7" fmla="*/ 184843 h 185003"/>
                  <a:gd name="connsiteX8" fmla="*/ 251408 w 474698"/>
                  <a:gd name="connsiteY8" fmla="*/ 184858 h 185003"/>
                  <a:gd name="connsiteX9" fmla="*/ 269737 w 474698"/>
                  <a:gd name="connsiteY9" fmla="*/ 184958 h 185003"/>
                  <a:gd name="connsiteX10" fmla="*/ 269793 w 474698"/>
                  <a:gd name="connsiteY10" fmla="*/ 184913 h 185003"/>
                  <a:gd name="connsiteX11" fmla="*/ 300108 w 474698"/>
                  <a:gd name="connsiteY11" fmla="*/ 185003 h 185003"/>
                  <a:gd name="connsiteX12" fmla="*/ 458297 w 474698"/>
                  <a:gd name="connsiteY12" fmla="*/ 143881 h 185003"/>
                  <a:gd name="connsiteX13" fmla="*/ 415435 w 474698"/>
                  <a:gd name="connsiteY13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51408 w 474698"/>
                  <a:gd name="connsiteY7" fmla="*/ 184858 h 185003"/>
                  <a:gd name="connsiteX8" fmla="*/ 269737 w 474698"/>
                  <a:gd name="connsiteY8" fmla="*/ 184958 h 185003"/>
                  <a:gd name="connsiteX9" fmla="*/ 269793 w 474698"/>
                  <a:gd name="connsiteY9" fmla="*/ 184913 h 185003"/>
                  <a:gd name="connsiteX10" fmla="*/ 300108 w 474698"/>
                  <a:gd name="connsiteY10" fmla="*/ 185003 h 185003"/>
                  <a:gd name="connsiteX11" fmla="*/ 458297 w 474698"/>
                  <a:gd name="connsiteY11" fmla="*/ 143881 h 185003"/>
                  <a:gd name="connsiteX12" fmla="*/ 415435 w 474698"/>
                  <a:gd name="connsiteY12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46368 w 474698"/>
                  <a:gd name="connsiteY6" fmla="*/ 184843 h 185003"/>
                  <a:gd name="connsiteX7" fmla="*/ 269737 w 474698"/>
                  <a:gd name="connsiteY7" fmla="*/ 184958 h 185003"/>
                  <a:gd name="connsiteX8" fmla="*/ 269793 w 474698"/>
                  <a:gd name="connsiteY8" fmla="*/ 184913 h 185003"/>
                  <a:gd name="connsiteX9" fmla="*/ 300108 w 474698"/>
                  <a:gd name="connsiteY9" fmla="*/ 185003 h 185003"/>
                  <a:gd name="connsiteX10" fmla="*/ 458297 w 474698"/>
                  <a:gd name="connsiteY10" fmla="*/ 143881 h 185003"/>
                  <a:gd name="connsiteX11" fmla="*/ 415435 w 474698"/>
                  <a:gd name="connsiteY11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269737 w 474698"/>
                  <a:gd name="connsiteY6" fmla="*/ 184958 h 185003"/>
                  <a:gd name="connsiteX7" fmla="*/ 269793 w 474698"/>
                  <a:gd name="connsiteY7" fmla="*/ 184913 h 185003"/>
                  <a:gd name="connsiteX8" fmla="*/ 300108 w 474698"/>
                  <a:gd name="connsiteY8" fmla="*/ 185003 h 185003"/>
                  <a:gd name="connsiteX9" fmla="*/ 458297 w 474698"/>
                  <a:gd name="connsiteY9" fmla="*/ 143881 h 185003"/>
                  <a:gd name="connsiteX10" fmla="*/ 415435 w 474698"/>
                  <a:gd name="connsiteY10" fmla="*/ 34344 h 185003"/>
                  <a:gd name="connsiteX0" fmla="*/ 415435 w 474698"/>
                  <a:gd name="connsiteY0" fmla="*/ 34344 h 188039"/>
                  <a:gd name="connsiteX1" fmla="*/ 235481 w 474698"/>
                  <a:gd name="connsiteY1" fmla="*/ 0 h 188039"/>
                  <a:gd name="connsiteX2" fmla="*/ 67974 w 474698"/>
                  <a:gd name="connsiteY2" fmla="*/ 34344 h 188039"/>
                  <a:gd name="connsiteX3" fmla="*/ 22747 w 474698"/>
                  <a:gd name="connsiteY3" fmla="*/ 143881 h 188039"/>
                  <a:gd name="connsiteX4" fmla="*/ 189663 w 474698"/>
                  <a:gd name="connsiteY4" fmla="*/ 185003 h 188039"/>
                  <a:gd name="connsiteX5" fmla="*/ 242112 w 474698"/>
                  <a:gd name="connsiteY5" fmla="*/ 184855 h 188039"/>
                  <a:gd name="connsiteX6" fmla="*/ 269737 w 474698"/>
                  <a:gd name="connsiteY6" fmla="*/ 184958 h 188039"/>
                  <a:gd name="connsiteX7" fmla="*/ 300108 w 474698"/>
                  <a:gd name="connsiteY7" fmla="*/ 185003 h 188039"/>
                  <a:gd name="connsiteX8" fmla="*/ 458297 w 474698"/>
                  <a:gd name="connsiteY8" fmla="*/ 143881 h 188039"/>
                  <a:gd name="connsiteX9" fmla="*/ 415435 w 474698"/>
                  <a:gd name="connsiteY9" fmla="*/ 34344 h 188039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242112 w 474698"/>
                  <a:gd name="connsiteY5" fmla="*/ 184855 h 185003"/>
                  <a:gd name="connsiteX6" fmla="*/ 300108 w 474698"/>
                  <a:gd name="connsiteY6" fmla="*/ 185003 h 185003"/>
                  <a:gd name="connsiteX7" fmla="*/ 458297 w 474698"/>
                  <a:gd name="connsiteY7" fmla="*/ 143881 h 185003"/>
                  <a:gd name="connsiteX8" fmla="*/ 415435 w 474698"/>
                  <a:gd name="connsiteY8" fmla="*/ 34344 h 185003"/>
                  <a:gd name="connsiteX0" fmla="*/ 415435 w 474698"/>
                  <a:gd name="connsiteY0" fmla="*/ 34344 h 185003"/>
                  <a:gd name="connsiteX1" fmla="*/ 235481 w 474698"/>
                  <a:gd name="connsiteY1" fmla="*/ 0 h 185003"/>
                  <a:gd name="connsiteX2" fmla="*/ 67974 w 474698"/>
                  <a:gd name="connsiteY2" fmla="*/ 34344 h 185003"/>
                  <a:gd name="connsiteX3" fmla="*/ 22747 w 474698"/>
                  <a:gd name="connsiteY3" fmla="*/ 143881 h 185003"/>
                  <a:gd name="connsiteX4" fmla="*/ 189663 w 474698"/>
                  <a:gd name="connsiteY4" fmla="*/ 185003 h 185003"/>
                  <a:gd name="connsiteX5" fmla="*/ 300108 w 474698"/>
                  <a:gd name="connsiteY5" fmla="*/ 185003 h 185003"/>
                  <a:gd name="connsiteX6" fmla="*/ 458297 w 474698"/>
                  <a:gd name="connsiteY6" fmla="*/ 143881 h 185003"/>
                  <a:gd name="connsiteX7" fmla="*/ 415435 w 474698"/>
                  <a:gd name="connsiteY7" fmla="*/ 34344 h 185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4698" h="185003">
                    <a:moveTo>
                      <a:pt x="415435" y="34344"/>
                    </a:moveTo>
                    <a:cubicBezTo>
                      <a:pt x="370142" y="11652"/>
                      <a:pt x="293391" y="0"/>
                      <a:pt x="235481" y="0"/>
                    </a:cubicBezTo>
                    <a:cubicBezTo>
                      <a:pt x="177571" y="0"/>
                      <a:pt x="103430" y="10364"/>
                      <a:pt x="67974" y="34344"/>
                    </a:cubicBezTo>
                    <a:cubicBezTo>
                      <a:pt x="32518" y="58324"/>
                      <a:pt x="-35571" y="100768"/>
                      <a:pt x="22747" y="143881"/>
                    </a:cubicBezTo>
                    <a:cubicBezTo>
                      <a:pt x="74004" y="178886"/>
                      <a:pt x="131480" y="184423"/>
                      <a:pt x="189663" y="185003"/>
                    </a:cubicBezTo>
                    <a:lnTo>
                      <a:pt x="300108" y="185003"/>
                    </a:lnTo>
                    <a:cubicBezTo>
                      <a:pt x="355249" y="184423"/>
                      <a:pt x="409720" y="178886"/>
                      <a:pt x="458297" y="143881"/>
                    </a:cubicBezTo>
                    <a:cubicBezTo>
                      <a:pt x="486713" y="118799"/>
                      <a:pt x="481693" y="56569"/>
                      <a:pt x="415435" y="34344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76" name="Freeform: Shape 23">
              <a:extLst>
                <a:ext uri="{FF2B5EF4-FFF2-40B4-BE49-F238E27FC236}">
                  <a16:creationId xmlns:a16="http://schemas.microsoft.com/office/drawing/2014/main" id="{48F4C47E-90D6-4593-96C7-9BB5B1F8A7A9}"/>
                </a:ext>
              </a:extLst>
            </p:cNvPr>
            <p:cNvSpPr/>
            <p:nvPr/>
          </p:nvSpPr>
          <p:spPr>
            <a:xfrm rot="19389924">
              <a:off x="4319603" y="2907996"/>
              <a:ext cx="3226038" cy="3027035"/>
            </a:xfrm>
            <a:custGeom>
              <a:avLst/>
              <a:gdLst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371765 w 3226038"/>
                <a:gd name="connsiteY35" fmla="*/ 2134221 h 3027035"/>
                <a:gd name="connsiteX36" fmla="*/ 1332065 w 3226038"/>
                <a:gd name="connsiteY36" fmla="*/ 2143936 h 3027035"/>
                <a:gd name="connsiteX37" fmla="*/ 1261994 w 3226038"/>
                <a:gd name="connsiteY37" fmla="*/ 2139765 h 3027035"/>
                <a:gd name="connsiteX38" fmla="*/ 1234632 w 3226038"/>
                <a:gd name="connsiteY38" fmla="*/ 2184353 h 3027035"/>
                <a:gd name="connsiteX39" fmla="*/ 1205341 w 3226038"/>
                <a:gd name="connsiteY39" fmla="*/ 2251468 h 3027035"/>
                <a:gd name="connsiteX40" fmla="*/ 1190173 w 3226038"/>
                <a:gd name="connsiteY40" fmla="*/ 2307647 h 3027035"/>
                <a:gd name="connsiteX41" fmla="*/ 1186531 w 3226038"/>
                <a:gd name="connsiteY41" fmla="*/ 2336368 h 3027035"/>
                <a:gd name="connsiteX42" fmla="*/ 1185302 w 3226038"/>
                <a:gd name="connsiteY42" fmla="*/ 2339224 h 3027035"/>
                <a:gd name="connsiteX43" fmla="*/ 1181037 w 3226038"/>
                <a:gd name="connsiteY43" fmla="*/ 2380263 h 3027035"/>
                <a:gd name="connsiteX44" fmla="*/ 1304296 w 3226038"/>
                <a:gd name="connsiteY44" fmla="*/ 2608161 h 3027035"/>
                <a:gd name="connsiteX45" fmla="*/ 1460357 w 3226038"/>
                <a:gd name="connsiteY45" fmla="*/ 2658058 h 3027035"/>
                <a:gd name="connsiteX46" fmla="*/ 1568983 w 3226038"/>
                <a:gd name="connsiteY46" fmla="*/ 2649888 h 3027035"/>
                <a:gd name="connsiteX47" fmla="*/ 1580907 w 3226038"/>
                <a:gd name="connsiteY47" fmla="*/ 2633968 h 3027035"/>
                <a:gd name="connsiteX48" fmla="*/ 1621726 w 3226038"/>
                <a:gd name="connsiteY48" fmla="*/ 2618017 h 3027035"/>
                <a:gd name="connsiteX49" fmla="*/ 1695070 w 3226038"/>
                <a:gd name="connsiteY49" fmla="*/ 2581467 h 3027035"/>
                <a:gd name="connsiteX50" fmla="*/ 1722830 w 3226038"/>
                <a:gd name="connsiteY50" fmla="*/ 2495153 h 3027035"/>
                <a:gd name="connsiteX51" fmla="*/ 1721809 w 3226038"/>
                <a:gd name="connsiteY51" fmla="*/ 2481188 h 3027035"/>
                <a:gd name="connsiteX52" fmla="*/ 1703273 w 3226038"/>
                <a:gd name="connsiteY52" fmla="*/ 2490610 h 3027035"/>
                <a:gd name="connsiteX53" fmla="*/ 1426824 w 3226038"/>
                <a:gd name="connsiteY53" fmla="*/ 2415634 h 3027035"/>
                <a:gd name="connsiteX54" fmla="*/ 1412810 w 3226038"/>
                <a:gd name="connsiteY54" fmla="*/ 2380189 h 3027035"/>
                <a:gd name="connsiteX55" fmla="*/ 1366694 w 3226038"/>
                <a:gd name="connsiteY55" fmla="*/ 2151100 h 3027035"/>
                <a:gd name="connsiteX56" fmla="*/ 842912 w 3226038"/>
                <a:gd name="connsiteY56" fmla="*/ 1018808 h 3027035"/>
                <a:gd name="connsiteX57" fmla="*/ 698223 w 3226038"/>
                <a:gd name="connsiteY57" fmla="*/ 1167488 h 3027035"/>
                <a:gd name="connsiteX58" fmla="*/ 721008 w 3226038"/>
                <a:gd name="connsiteY58" fmla="*/ 1354736 h 3027035"/>
                <a:gd name="connsiteX59" fmla="*/ 715683 w 3226038"/>
                <a:gd name="connsiteY59" fmla="*/ 1366105 h 3027035"/>
                <a:gd name="connsiteX60" fmla="*/ 761312 w 3226038"/>
                <a:gd name="connsiteY60" fmla="*/ 1434356 h 3027035"/>
                <a:gd name="connsiteX61" fmla="*/ 855697 w 3226038"/>
                <a:gd name="connsiteY61" fmla="*/ 1508984 h 3027035"/>
                <a:gd name="connsiteX62" fmla="*/ 1147556 w 3226038"/>
                <a:gd name="connsiteY62" fmla="*/ 1482268 h 3027035"/>
                <a:gd name="connsiteX63" fmla="*/ 1191280 w 3226038"/>
                <a:gd name="connsiteY63" fmla="*/ 1421803 h 3027035"/>
                <a:gd name="connsiteX64" fmla="*/ 943895 w 3226038"/>
                <a:gd name="connsiteY64" fmla="*/ 1619228 h 3027035"/>
                <a:gd name="connsiteX65" fmla="*/ 908174 w 3226038"/>
                <a:gd name="connsiteY65" fmla="*/ 1605942 h 3027035"/>
                <a:gd name="connsiteX66" fmla="*/ 705400 w 3226038"/>
                <a:gd name="connsiteY66" fmla="*/ 1490787 h 3027035"/>
                <a:gd name="connsiteX67" fmla="*/ 672272 w 3226038"/>
                <a:gd name="connsiteY67" fmla="*/ 1442200 h 3027035"/>
                <a:gd name="connsiteX68" fmla="*/ 658626 w 3226038"/>
                <a:gd name="connsiteY68" fmla="*/ 1462049 h 3027035"/>
                <a:gd name="connsiteX69" fmla="*/ 590634 w 3226038"/>
                <a:gd name="connsiteY69" fmla="*/ 1546268 h 3027035"/>
                <a:gd name="connsiteX70" fmla="*/ 568537 w 3226038"/>
                <a:gd name="connsiteY70" fmla="*/ 1548758 h 3027035"/>
                <a:gd name="connsiteX71" fmla="*/ 523010 w 3226038"/>
                <a:gd name="connsiteY71" fmla="*/ 1553930 h 3027035"/>
                <a:gd name="connsiteX72" fmla="*/ 447985 w 3226038"/>
                <a:gd name="connsiteY72" fmla="*/ 1604840 h 3027035"/>
                <a:gd name="connsiteX73" fmla="*/ 426368 w 3226038"/>
                <a:gd name="connsiteY73" fmla="*/ 1767159 h 3027035"/>
                <a:gd name="connsiteX74" fmla="*/ 400497 w 3226038"/>
                <a:gd name="connsiteY74" fmla="*/ 1803298 h 3027035"/>
                <a:gd name="connsiteX75" fmla="*/ 392045 w 3226038"/>
                <a:gd name="connsiteY75" fmla="*/ 1832241 h 3027035"/>
                <a:gd name="connsiteX76" fmla="*/ 397897 w 3226038"/>
                <a:gd name="connsiteY76" fmla="*/ 1953550 h 3027035"/>
                <a:gd name="connsiteX77" fmla="*/ 629544 w 3226038"/>
                <a:gd name="connsiteY77" fmla="*/ 2144276 h 3027035"/>
                <a:gd name="connsiteX78" fmla="*/ 670081 w 3226038"/>
                <a:gd name="connsiteY78" fmla="*/ 2139964 h 3027035"/>
                <a:gd name="connsiteX79" fmla="*/ 672184 w 3226038"/>
                <a:gd name="connsiteY79" fmla="*/ 2139576 h 3027035"/>
                <a:gd name="connsiteX80" fmla="*/ 656857 w 3226038"/>
                <a:gd name="connsiteY80" fmla="*/ 2123372 h 3027035"/>
                <a:gd name="connsiteX81" fmla="*/ 613437 w 3226038"/>
                <a:gd name="connsiteY81" fmla="*/ 1897092 h 3027035"/>
                <a:gd name="connsiteX82" fmla="*/ 631535 w 3226038"/>
                <a:gd name="connsiteY82" fmla="*/ 1977471 h 3027035"/>
                <a:gd name="connsiteX83" fmla="*/ 892520 w 3226038"/>
                <a:gd name="connsiteY83" fmla="*/ 2125537 h 3027035"/>
                <a:gd name="connsiteX84" fmla="*/ 951857 w 3226038"/>
                <a:gd name="connsiteY84" fmla="*/ 2110384 h 3027035"/>
                <a:gd name="connsiteX85" fmla="*/ 984444 w 3226038"/>
                <a:gd name="connsiteY85" fmla="*/ 2097132 h 3027035"/>
                <a:gd name="connsiteX86" fmla="*/ 945725 w 3226038"/>
                <a:gd name="connsiteY86" fmla="*/ 2068131 h 3027035"/>
                <a:gd name="connsiteX87" fmla="*/ 1014743 w 3226038"/>
                <a:gd name="connsiteY87" fmla="*/ 2033736 h 3027035"/>
                <a:gd name="connsiteX88" fmla="*/ 1041210 w 3226038"/>
                <a:gd name="connsiteY88" fmla="*/ 1967123 h 3027035"/>
                <a:gd name="connsiteX89" fmla="*/ 1041782 w 3226038"/>
                <a:gd name="connsiteY89" fmla="*/ 1958414 h 3027035"/>
                <a:gd name="connsiteX90" fmla="*/ 988390 w 3226038"/>
                <a:gd name="connsiteY90" fmla="*/ 1967430 h 3027035"/>
                <a:gd name="connsiteX91" fmla="*/ 766805 w 3226038"/>
                <a:gd name="connsiteY91" fmla="*/ 1893210 h 3027035"/>
                <a:gd name="connsiteX92" fmla="*/ 733376 w 3226038"/>
                <a:gd name="connsiteY92" fmla="*/ 1874900 h 3027035"/>
                <a:gd name="connsiteX93" fmla="*/ 733674 w 3226038"/>
                <a:gd name="connsiteY93" fmla="*/ 1531645 h 3027035"/>
                <a:gd name="connsiteX94" fmla="*/ 713141 w 3226038"/>
                <a:gd name="connsiteY94" fmla="*/ 1611436 h 3027035"/>
                <a:gd name="connsiteX95" fmla="*/ 877934 w 3226038"/>
                <a:gd name="connsiteY95" fmla="*/ 1862195 h 3027035"/>
                <a:gd name="connsiteX96" fmla="*/ 997916 w 3226038"/>
                <a:gd name="connsiteY96" fmla="*/ 1881018 h 3027035"/>
                <a:gd name="connsiteX97" fmla="*/ 1063005 w 3226038"/>
                <a:gd name="connsiteY97" fmla="*/ 1869394 h 3027035"/>
                <a:gd name="connsiteX98" fmla="*/ 1091430 w 3226038"/>
                <a:gd name="connsiteY98" fmla="*/ 1831445 h 3027035"/>
                <a:gd name="connsiteX99" fmla="*/ 1090443 w 3226038"/>
                <a:gd name="connsiteY99" fmla="*/ 1840522 h 3027035"/>
                <a:gd name="connsiteX100" fmla="*/ 1088363 w 3226038"/>
                <a:gd name="connsiteY100" fmla="*/ 1841565 h 3027035"/>
                <a:gd name="connsiteX101" fmla="*/ 1091206 w 3226038"/>
                <a:gd name="connsiteY101" fmla="*/ 1841094 h 3027035"/>
                <a:gd name="connsiteX102" fmla="*/ 1099791 w 3226038"/>
                <a:gd name="connsiteY102" fmla="*/ 1862825 h 3027035"/>
                <a:gd name="connsiteX103" fmla="*/ 1115422 w 3226038"/>
                <a:gd name="connsiteY103" fmla="*/ 1860033 h 3027035"/>
                <a:gd name="connsiteX104" fmla="*/ 1105975 w 3226038"/>
                <a:gd name="connsiteY104" fmla="*/ 1878478 h 3027035"/>
                <a:gd name="connsiteX105" fmla="*/ 1108568 w 3226038"/>
                <a:gd name="connsiteY105" fmla="*/ 1885041 h 3027035"/>
                <a:gd name="connsiteX106" fmla="*/ 1128787 w 3226038"/>
                <a:gd name="connsiteY106" fmla="*/ 1927558 h 3027035"/>
                <a:gd name="connsiteX107" fmla="*/ 1226780 w 3226038"/>
                <a:gd name="connsiteY107" fmla="*/ 2050346 h 3027035"/>
                <a:gd name="connsiteX108" fmla="*/ 1289411 w 3226038"/>
                <a:gd name="connsiteY108" fmla="*/ 2085093 h 3027035"/>
                <a:gd name="connsiteX109" fmla="*/ 1314743 w 3226038"/>
                <a:gd name="connsiteY109" fmla="*/ 2061760 h 3027035"/>
                <a:gd name="connsiteX110" fmla="*/ 1296511 w 3226038"/>
                <a:gd name="connsiteY110" fmla="*/ 2088049 h 3027035"/>
                <a:gd name="connsiteX111" fmla="*/ 1332391 w 3226038"/>
                <a:gd name="connsiteY111" fmla="*/ 2097279 h 3027035"/>
                <a:gd name="connsiteX112" fmla="*/ 1376163 w 3226038"/>
                <a:gd name="connsiteY112" fmla="*/ 2100951 h 3027035"/>
                <a:gd name="connsiteX113" fmla="*/ 1381733 w 3226038"/>
                <a:gd name="connsiteY113" fmla="*/ 2101042 h 3027035"/>
                <a:gd name="connsiteX114" fmla="*/ 1389702 w 3226038"/>
                <a:gd name="connsiteY114" fmla="*/ 2074519 h 3027035"/>
                <a:gd name="connsiteX115" fmla="*/ 1489042 w 3226038"/>
                <a:gd name="connsiteY115" fmla="*/ 2038395 h 3027035"/>
                <a:gd name="connsiteX116" fmla="*/ 1453620 w 3226038"/>
                <a:gd name="connsiteY116" fmla="*/ 2152383 h 3027035"/>
                <a:gd name="connsiteX117" fmla="*/ 1457391 w 3226038"/>
                <a:gd name="connsiteY117" fmla="*/ 2273774 h 3027035"/>
                <a:gd name="connsiteX118" fmla="*/ 1685732 w 3226038"/>
                <a:gd name="connsiteY118" fmla="*/ 2468446 h 3027035"/>
                <a:gd name="connsiteX119" fmla="*/ 1719883 w 3226038"/>
                <a:gd name="connsiteY119" fmla="*/ 2465404 h 3027035"/>
                <a:gd name="connsiteX120" fmla="*/ 1716096 w 3226038"/>
                <a:gd name="connsiteY120" fmla="*/ 2453485 h 3027035"/>
                <a:gd name="connsiteX121" fmla="*/ 1771757 w 3226038"/>
                <a:gd name="connsiteY121" fmla="*/ 2379175 h 3027035"/>
                <a:gd name="connsiteX122" fmla="*/ 1770770 w 3226038"/>
                <a:gd name="connsiteY122" fmla="*/ 2388253 h 3027035"/>
                <a:gd name="connsiteX123" fmla="*/ 1768690 w 3226038"/>
                <a:gd name="connsiteY123" fmla="*/ 2389295 h 3027035"/>
                <a:gd name="connsiteX124" fmla="*/ 1771533 w 3226038"/>
                <a:gd name="connsiteY124" fmla="*/ 2388824 h 3027035"/>
                <a:gd name="connsiteX125" fmla="*/ 1809114 w 3226038"/>
                <a:gd name="connsiteY125" fmla="*/ 2475288 h 3027035"/>
                <a:gd name="connsiteX126" fmla="*/ 2056490 w 3226038"/>
                <a:gd name="connsiteY126" fmla="*/ 2648681 h 3027035"/>
                <a:gd name="connsiteX127" fmla="*/ 2147922 w 3226038"/>
                <a:gd name="connsiteY127" fmla="*/ 2636243 h 3027035"/>
                <a:gd name="connsiteX128" fmla="*/ 1873236 w 3226038"/>
                <a:gd name="connsiteY128" fmla="*/ 2661367 h 3027035"/>
                <a:gd name="connsiteX129" fmla="*/ 1867518 w 3226038"/>
                <a:gd name="connsiteY129" fmla="*/ 2654704 h 3027035"/>
                <a:gd name="connsiteX130" fmla="*/ 1789583 w 3226038"/>
                <a:gd name="connsiteY130" fmla="*/ 2623700 h 3027035"/>
                <a:gd name="connsiteX131" fmla="*/ 1717263 w 3226038"/>
                <a:gd name="connsiteY131" fmla="*/ 2736140 h 3027035"/>
                <a:gd name="connsiteX132" fmla="*/ 1465441 w 3226038"/>
                <a:gd name="connsiteY132" fmla="*/ 2788121 h 3027035"/>
                <a:gd name="connsiteX133" fmla="*/ 1391414 w 3226038"/>
                <a:gd name="connsiteY133" fmla="*/ 2792959 h 3027035"/>
                <a:gd name="connsiteX134" fmla="*/ 1128581 w 3226038"/>
                <a:gd name="connsiteY134" fmla="*/ 2638479 h 3027035"/>
                <a:gd name="connsiteX135" fmla="*/ 1093505 w 3226038"/>
                <a:gd name="connsiteY135" fmla="*/ 2603938 h 3027035"/>
                <a:gd name="connsiteX136" fmla="*/ 1073068 w 3226038"/>
                <a:gd name="connsiteY136" fmla="*/ 2530296 h 3027035"/>
                <a:gd name="connsiteX137" fmla="*/ 1072036 w 3226038"/>
                <a:gd name="connsiteY137" fmla="*/ 2477975 h 3027035"/>
                <a:gd name="connsiteX138" fmla="*/ 1042591 w 3226038"/>
                <a:gd name="connsiteY138" fmla="*/ 2492041 h 3027035"/>
                <a:gd name="connsiteX139" fmla="*/ 865868 w 3226038"/>
                <a:gd name="connsiteY139" fmla="*/ 2499409 h 3027035"/>
                <a:gd name="connsiteX140" fmla="*/ 719426 w 3226038"/>
                <a:gd name="connsiteY140" fmla="*/ 2430182 h 3027035"/>
                <a:gd name="connsiteX141" fmla="*/ 689869 w 3226038"/>
                <a:gd name="connsiteY141" fmla="*/ 2397459 h 3027035"/>
                <a:gd name="connsiteX142" fmla="*/ 687182 w 3226038"/>
                <a:gd name="connsiteY142" fmla="*/ 2418320 h 3027035"/>
                <a:gd name="connsiteX143" fmla="*/ 760823 w 3226038"/>
                <a:gd name="connsiteY143" fmla="*/ 2590105 h 3027035"/>
                <a:gd name="connsiteX144" fmla="*/ 964895 w 3226038"/>
                <a:gd name="connsiteY144" fmla="*/ 2678700 h 3027035"/>
                <a:gd name="connsiteX145" fmla="*/ 1054815 w 3226038"/>
                <a:gd name="connsiteY145" fmla="*/ 2673458 h 3027035"/>
                <a:gd name="connsiteX146" fmla="*/ 1130649 w 3226038"/>
                <a:gd name="connsiteY146" fmla="*/ 2696939 h 3027035"/>
                <a:gd name="connsiteX147" fmla="*/ 1231694 w 3226038"/>
                <a:gd name="connsiteY147" fmla="*/ 2827369 h 3027035"/>
                <a:gd name="connsiteX148" fmla="*/ 1245598 w 3226038"/>
                <a:gd name="connsiteY148" fmla="*/ 2824694 h 3027035"/>
                <a:gd name="connsiteX149" fmla="*/ 1314357 w 3226038"/>
                <a:gd name="connsiteY149" fmla="*/ 2805982 h 3027035"/>
                <a:gd name="connsiteX150" fmla="*/ 1582565 w 3226038"/>
                <a:gd name="connsiteY150" fmla="*/ 2947668 h 3027035"/>
                <a:gd name="connsiteX151" fmla="*/ 1872394 w 3226038"/>
                <a:gd name="connsiteY151" fmla="*/ 2840437 h 3027035"/>
                <a:gd name="connsiteX152" fmla="*/ 1765658 w 3226038"/>
                <a:gd name="connsiteY152" fmla="*/ 2986896 h 3027035"/>
                <a:gd name="connsiteX153" fmla="*/ 1559806 w 3226038"/>
                <a:gd name="connsiteY153" fmla="*/ 3024598 h 3027035"/>
                <a:gd name="connsiteX154" fmla="*/ 1323343 w 3226038"/>
                <a:gd name="connsiteY154" fmla="*/ 2933795 h 3027035"/>
                <a:gd name="connsiteX155" fmla="*/ 1018886 w 3226038"/>
                <a:gd name="connsiteY155" fmla="*/ 2795305 h 3027035"/>
                <a:gd name="connsiteX156" fmla="*/ 970675 w 3226038"/>
                <a:gd name="connsiteY156" fmla="*/ 2772285 h 3027035"/>
                <a:gd name="connsiteX157" fmla="*/ 620567 w 3226038"/>
                <a:gd name="connsiteY157" fmla="*/ 2513611 h 3027035"/>
                <a:gd name="connsiteX158" fmla="*/ 512110 w 3226038"/>
                <a:gd name="connsiteY158" fmla="*/ 2412141 h 3027035"/>
                <a:gd name="connsiteX159" fmla="*/ 309550 w 3226038"/>
                <a:gd name="connsiteY159" fmla="*/ 2318730 h 3027035"/>
                <a:gd name="connsiteX160" fmla="*/ 271890 w 3226038"/>
                <a:gd name="connsiteY160" fmla="*/ 2103679 h 3027035"/>
                <a:gd name="connsiteX161" fmla="*/ 197030 w 3226038"/>
                <a:gd name="connsiteY161" fmla="*/ 2025682 h 3027035"/>
                <a:gd name="connsiteX162" fmla="*/ 42961 w 3226038"/>
                <a:gd name="connsiteY162" fmla="*/ 1878648 h 3027035"/>
                <a:gd name="connsiteX163" fmla="*/ 10241 w 3226038"/>
                <a:gd name="connsiteY163" fmla="*/ 1645877 h 3027035"/>
                <a:gd name="connsiteX164" fmla="*/ 149602 w 3226038"/>
                <a:gd name="connsiteY164" fmla="*/ 1507488 h 3027035"/>
                <a:gd name="connsiteX165" fmla="*/ 69504 w 3226038"/>
                <a:gd name="connsiteY165" fmla="*/ 1674797 h 3027035"/>
                <a:gd name="connsiteX166" fmla="*/ 279249 w 3226038"/>
                <a:gd name="connsiteY166" fmla="*/ 1988992 h 3027035"/>
                <a:gd name="connsiteX167" fmla="*/ 316193 w 3226038"/>
                <a:gd name="connsiteY167" fmla="*/ 1991729 h 3027035"/>
                <a:gd name="connsiteX168" fmla="*/ 319053 w 3226038"/>
                <a:gd name="connsiteY168" fmla="*/ 1985609 h 3027035"/>
                <a:gd name="connsiteX169" fmla="*/ 307569 w 3226038"/>
                <a:gd name="connsiteY169" fmla="*/ 1949900 h 3027035"/>
                <a:gd name="connsiteX170" fmla="*/ 306486 w 3226038"/>
                <a:gd name="connsiteY170" fmla="*/ 1940694 h 3027035"/>
                <a:gd name="connsiteX171" fmla="*/ 302243 w 3226038"/>
                <a:gd name="connsiteY171" fmla="*/ 1937639 h 3027035"/>
                <a:gd name="connsiteX172" fmla="*/ 294636 w 3226038"/>
                <a:gd name="connsiteY172" fmla="*/ 1920784 h 3027035"/>
                <a:gd name="connsiteX173" fmla="*/ 293312 w 3226038"/>
                <a:gd name="connsiteY173" fmla="*/ 1627034 h 3027035"/>
                <a:gd name="connsiteX174" fmla="*/ 380880 w 3226038"/>
                <a:gd name="connsiteY174" fmla="*/ 1526015 h 3027035"/>
                <a:gd name="connsiteX175" fmla="*/ 329214 w 3226038"/>
                <a:gd name="connsiteY175" fmla="*/ 1459943 h 3027035"/>
                <a:gd name="connsiteX176" fmla="*/ 321211 w 3226038"/>
                <a:gd name="connsiteY176" fmla="*/ 1456328 h 3027035"/>
                <a:gd name="connsiteX177" fmla="*/ 268085 w 3226038"/>
                <a:gd name="connsiteY177" fmla="*/ 1185660 h 3027035"/>
                <a:gd name="connsiteX178" fmla="*/ 281857 w 3226038"/>
                <a:gd name="connsiteY178" fmla="*/ 1276902 h 3027035"/>
                <a:gd name="connsiteX179" fmla="*/ 517812 w 3226038"/>
                <a:gd name="connsiteY179" fmla="*/ 1465542 h 3027035"/>
                <a:gd name="connsiteX180" fmla="*/ 611355 w 3226038"/>
                <a:gd name="connsiteY180" fmla="*/ 1477295 h 3027035"/>
                <a:gd name="connsiteX181" fmla="*/ 611703 w 3226038"/>
                <a:gd name="connsiteY181" fmla="*/ 1480155 h 3027035"/>
                <a:gd name="connsiteX182" fmla="*/ 612118 w 3226038"/>
                <a:gd name="connsiteY182" fmla="*/ 1477866 h 3027035"/>
                <a:gd name="connsiteX183" fmla="*/ 662263 w 3226038"/>
                <a:gd name="connsiteY183" fmla="*/ 1427900 h 3027035"/>
                <a:gd name="connsiteX184" fmla="*/ 662059 w 3226038"/>
                <a:gd name="connsiteY184" fmla="*/ 1427220 h 3027035"/>
                <a:gd name="connsiteX185" fmla="*/ 661901 w 3226038"/>
                <a:gd name="connsiteY185" fmla="*/ 1426988 h 3027035"/>
                <a:gd name="connsiteX186" fmla="*/ 661951 w 3226038"/>
                <a:gd name="connsiteY186" fmla="*/ 1426862 h 3027035"/>
                <a:gd name="connsiteX187" fmla="*/ 652834 w 3226038"/>
                <a:gd name="connsiteY187" fmla="*/ 1396497 h 3027035"/>
                <a:gd name="connsiteX188" fmla="*/ 637570 w 3226038"/>
                <a:gd name="connsiteY188" fmla="*/ 1356501 h 3027035"/>
                <a:gd name="connsiteX189" fmla="*/ 842912 w 3226038"/>
                <a:gd name="connsiteY189" fmla="*/ 1018808 h 3027035"/>
                <a:gd name="connsiteX190" fmla="*/ 2516775 w 3226038"/>
                <a:gd name="connsiteY190" fmla="*/ 2091376 h 3027035"/>
                <a:gd name="connsiteX191" fmla="*/ 2238033 w 3226038"/>
                <a:gd name="connsiteY191" fmla="*/ 2334816 h 3027035"/>
                <a:gd name="connsiteX192" fmla="*/ 2189593 w 3226038"/>
                <a:gd name="connsiteY192" fmla="*/ 2248549 h 3027035"/>
                <a:gd name="connsiteX193" fmla="*/ 2516775 w 3226038"/>
                <a:gd name="connsiteY193" fmla="*/ 2091376 h 3027035"/>
                <a:gd name="connsiteX194" fmla="*/ 687254 w 3226038"/>
                <a:gd name="connsiteY194" fmla="*/ 678482 h 3027035"/>
                <a:gd name="connsiteX195" fmla="*/ 628419 w 3226038"/>
                <a:gd name="connsiteY195" fmla="*/ 1036658 h 3027035"/>
                <a:gd name="connsiteX196" fmla="*/ 532013 w 3226038"/>
                <a:gd name="connsiteY196" fmla="*/ 1014429 h 3027035"/>
                <a:gd name="connsiteX197" fmla="*/ 687254 w 3226038"/>
                <a:gd name="connsiteY197" fmla="*/ 678482 h 3027035"/>
                <a:gd name="connsiteX198" fmla="*/ 2205214 w 3226038"/>
                <a:gd name="connsiteY198" fmla="*/ 1800491 h 3027035"/>
                <a:gd name="connsiteX199" fmla="*/ 2255363 w 3226038"/>
                <a:gd name="connsiteY199" fmla="*/ 1871953 h 3027035"/>
                <a:gd name="connsiteX200" fmla="*/ 2466834 w 3226038"/>
                <a:gd name="connsiteY200" fmla="*/ 2042067 h 3027035"/>
                <a:gd name="connsiteX201" fmla="*/ 2319038 w 3226038"/>
                <a:gd name="connsiteY201" fmla="*/ 2093212 h 3027035"/>
                <a:gd name="connsiteX202" fmla="*/ 2156726 w 3226038"/>
                <a:gd name="connsiteY202" fmla="*/ 1968287 h 3027035"/>
                <a:gd name="connsiteX203" fmla="*/ 2119546 w 3226038"/>
                <a:gd name="connsiteY203" fmla="*/ 1914861 h 3027035"/>
                <a:gd name="connsiteX204" fmla="*/ 1058864 w 3226038"/>
                <a:gd name="connsiteY204" fmla="*/ 897328 h 3027035"/>
                <a:gd name="connsiteX205" fmla="*/ 973209 w 3226038"/>
                <a:gd name="connsiteY205" fmla="*/ 1011681 h 3027035"/>
                <a:gd name="connsiteX206" fmla="*/ 741092 w 3226038"/>
                <a:gd name="connsiteY206" fmla="*/ 868758 h 3027035"/>
                <a:gd name="connsiteX207" fmla="*/ 748615 w 3226038"/>
                <a:gd name="connsiteY207" fmla="*/ 712543 h 3027035"/>
                <a:gd name="connsiteX208" fmla="*/ 1058864 w 3226038"/>
                <a:gd name="connsiteY208" fmla="*/ 897328 h 3027035"/>
                <a:gd name="connsiteX209" fmla="*/ 1948708 w 3226038"/>
                <a:gd name="connsiteY209" fmla="*/ 1321566 h 3027035"/>
                <a:gd name="connsiteX210" fmla="*/ 2096045 w 3226038"/>
                <a:gd name="connsiteY210" fmla="*/ 1452158 h 3027035"/>
                <a:gd name="connsiteX211" fmla="*/ 1919841 w 3226038"/>
                <a:gd name="connsiteY211" fmla="*/ 1466554 h 3027035"/>
                <a:gd name="connsiteX212" fmla="*/ 1885365 w 3226038"/>
                <a:gd name="connsiteY212" fmla="*/ 1472861 h 3027035"/>
                <a:gd name="connsiteX213" fmla="*/ 1879629 w 3226038"/>
                <a:gd name="connsiteY213" fmla="*/ 1489302 h 3027035"/>
                <a:gd name="connsiteX214" fmla="*/ 1908915 w 3226038"/>
                <a:gd name="connsiteY214" fmla="*/ 1464113 h 3027035"/>
                <a:gd name="connsiteX215" fmla="*/ 1878082 w 3226038"/>
                <a:gd name="connsiteY215" fmla="*/ 1523336 h 3027035"/>
                <a:gd name="connsiteX216" fmla="*/ 1882487 w 3226038"/>
                <a:gd name="connsiteY216" fmla="*/ 1659934 h 3027035"/>
                <a:gd name="connsiteX217" fmla="*/ 1908811 w 3226038"/>
                <a:gd name="connsiteY217" fmla="*/ 1703873 h 3027035"/>
                <a:gd name="connsiteX218" fmla="*/ 1939526 w 3226038"/>
                <a:gd name="connsiteY218" fmla="*/ 1677454 h 3027035"/>
                <a:gd name="connsiteX219" fmla="*/ 1922727 w 3226038"/>
                <a:gd name="connsiteY219" fmla="*/ 1706694 h 3027035"/>
                <a:gd name="connsiteX220" fmla="*/ 1917366 w 3226038"/>
                <a:gd name="connsiteY220" fmla="*/ 1718150 h 3027035"/>
                <a:gd name="connsiteX221" fmla="*/ 1918838 w 3226038"/>
                <a:gd name="connsiteY221" fmla="*/ 1720608 h 3027035"/>
                <a:gd name="connsiteX222" fmla="*/ 1973972 w 3226038"/>
                <a:gd name="connsiteY222" fmla="*/ 1767825 h 3027035"/>
                <a:gd name="connsiteX223" fmla="*/ 2071636 w 3226038"/>
                <a:gd name="connsiteY223" fmla="*/ 1813568 h 3027035"/>
                <a:gd name="connsiteX224" fmla="*/ 2173989 w 3226038"/>
                <a:gd name="connsiteY224" fmla="*/ 1826528 h 3027035"/>
                <a:gd name="connsiteX225" fmla="*/ 2117479 w 3226038"/>
                <a:gd name="connsiteY225" fmla="*/ 1890255 h 3027035"/>
                <a:gd name="connsiteX226" fmla="*/ 2048930 w 3226038"/>
                <a:gd name="connsiteY226" fmla="*/ 1880940 h 3027035"/>
                <a:gd name="connsiteX227" fmla="*/ 1912220 w 3226038"/>
                <a:gd name="connsiteY227" fmla="*/ 1805984 h 3027035"/>
                <a:gd name="connsiteX228" fmla="*/ 1900395 w 3226038"/>
                <a:gd name="connsiteY228" fmla="*/ 1792735 h 3027035"/>
                <a:gd name="connsiteX229" fmla="*/ 1898516 w 3226038"/>
                <a:gd name="connsiteY229" fmla="*/ 1805424 h 3027035"/>
                <a:gd name="connsiteX230" fmla="*/ 2004583 w 3226038"/>
                <a:gd name="connsiteY230" fmla="*/ 1981166 h 3027035"/>
                <a:gd name="connsiteX231" fmla="*/ 2102247 w 3226038"/>
                <a:gd name="connsiteY231" fmla="*/ 2026909 h 3027035"/>
                <a:gd name="connsiteX232" fmla="*/ 2204600 w 3226038"/>
                <a:gd name="connsiteY232" fmla="*/ 2039869 h 3027035"/>
                <a:gd name="connsiteX233" fmla="*/ 2148090 w 3226038"/>
                <a:gd name="connsiteY233" fmla="*/ 2103596 h 3027035"/>
                <a:gd name="connsiteX234" fmla="*/ 2144005 w 3226038"/>
                <a:gd name="connsiteY234" fmla="*/ 2103041 h 3027035"/>
                <a:gd name="connsiteX235" fmla="*/ 2136123 w 3226038"/>
                <a:gd name="connsiteY235" fmla="*/ 2142932 h 3027035"/>
                <a:gd name="connsiteX236" fmla="*/ 1880081 w 3226038"/>
                <a:gd name="connsiteY236" fmla="*/ 2329702 h 3027035"/>
                <a:gd name="connsiteX237" fmla="*/ 1837407 w 3226038"/>
                <a:gd name="connsiteY237" fmla="*/ 2326300 h 3027035"/>
                <a:gd name="connsiteX238" fmla="*/ 1811492 w 3226038"/>
                <a:gd name="connsiteY238" fmla="*/ 2326128 h 3027035"/>
                <a:gd name="connsiteX239" fmla="*/ 1813930 w 3226038"/>
                <a:gd name="connsiteY239" fmla="*/ 2322872 h 3027035"/>
                <a:gd name="connsiteX240" fmla="*/ 1765779 w 3226038"/>
                <a:gd name="connsiteY240" fmla="*/ 2311874 h 3027035"/>
                <a:gd name="connsiteX241" fmla="*/ 1660705 w 3226038"/>
                <a:gd name="connsiteY241" fmla="*/ 2252690 h 3027035"/>
                <a:gd name="connsiteX242" fmla="*/ 1627276 w 3226038"/>
                <a:gd name="connsiteY242" fmla="*/ 2234380 h 3027035"/>
                <a:gd name="connsiteX243" fmla="*/ 1627573 w 3226038"/>
                <a:gd name="connsiteY243" fmla="*/ 1891126 h 3027035"/>
                <a:gd name="connsiteX244" fmla="*/ 1607040 w 3226038"/>
                <a:gd name="connsiteY244" fmla="*/ 1970917 h 3027035"/>
                <a:gd name="connsiteX245" fmla="*/ 1771834 w 3226038"/>
                <a:gd name="connsiteY245" fmla="*/ 2221675 h 3027035"/>
                <a:gd name="connsiteX246" fmla="*/ 1891816 w 3226038"/>
                <a:gd name="connsiteY246" fmla="*/ 2240499 h 3027035"/>
                <a:gd name="connsiteX247" fmla="*/ 2009321 w 3226038"/>
                <a:gd name="connsiteY247" fmla="*/ 2219514 h 3027035"/>
                <a:gd name="connsiteX248" fmla="*/ 1999139 w 3226038"/>
                <a:gd name="connsiteY248" fmla="*/ 2239396 h 3027035"/>
                <a:gd name="connsiteX249" fmla="*/ 1999567 w 3226038"/>
                <a:gd name="connsiteY249" fmla="*/ 2239296 h 3027035"/>
                <a:gd name="connsiteX250" fmla="*/ 2044414 w 3226038"/>
                <a:gd name="connsiteY250" fmla="*/ 2218349 h 3027035"/>
                <a:gd name="connsiteX251" fmla="*/ 2118423 w 3226038"/>
                <a:gd name="connsiteY251" fmla="*/ 2140793 h 3027035"/>
                <a:gd name="connsiteX252" fmla="*/ 2133501 w 3226038"/>
                <a:gd name="connsiteY252" fmla="*/ 2101613 h 3027035"/>
                <a:gd name="connsiteX253" fmla="*/ 2079542 w 3226038"/>
                <a:gd name="connsiteY253" fmla="*/ 2094281 h 3027035"/>
                <a:gd name="connsiteX254" fmla="*/ 1905884 w 3226038"/>
                <a:gd name="connsiteY254" fmla="*/ 1977931 h 3027035"/>
                <a:gd name="connsiteX255" fmla="*/ 1880896 w 3226038"/>
                <a:gd name="connsiteY255" fmla="*/ 1954633 h 3027035"/>
                <a:gd name="connsiteX256" fmla="*/ 1852220 w 3226038"/>
                <a:gd name="connsiteY256" fmla="*/ 1798502 h 3027035"/>
                <a:gd name="connsiteX257" fmla="*/ 1867058 w 3226038"/>
                <a:gd name="connsiteY257" fmla="*/ 1756931 h 3027035"/>
                <a:gd name="connsiteX258" fmla="*/ 1850284 w 3226038"/>
                <a:gd name="connsiteY258" fmla="*/ 1741292 h 3027035"/>
                <a:gd name="connsiteX259" fmla="*/ 1828755 w 3226038"/>
                <a:gd name="connsiteY259" fmla="*/ 1697853 h 3027035"/>
                <a:gd name="connsiteX260" fmla="*/ 1817427 w 3226038"/>
                <a:gd name="connsiteY260" fmla="*/ 1628566 h 3027035"/>
                <a:gd name="connsiteX261" fmla="*/ 1795832 w 3226038"/>
                <a:gd name="connsiteY261" fmla="*/ 1673156 h 3027035"/>
                <a:gd name="connsiteX262" fmla="*/ 1557706 w 3226038"/>
                <a:gd name="connsiteY262" fmla="*/ 1787085 h 3027035"/>
                <a:gd name="connsiteX263" fmla="*/ 1509266 w 3226038"/>
                <a:gd name="connsiteY263" fmla="*/ 1700819 h 3027035"/>
                <a:gd name="connsiteX264" fmla="*/ 1800941 w 3226038"/>
                <a:gd name="connsiteY264" fmla="*/ 1621248 h 3027035"/>
                <a:gd name="connsiteX265" fmla="*/ 1813578 w 3226038"/>
                <a:gd name="connsiteY265" fmla="*/ 1599019 h 3027035"/>
                <a:gd name="connsiteX266" fmla="*/ 1819910 w 3226038"/>
                <a:gd name="connsiteY266" fmla="*/ 1600565 h 3027035"/>
                <a:gd name="connsiteX267" fmla="*/ 1821608 w 3226038"/>
                <a:gd name="connsiteY267" fmla="*/ 1585161 h 3027035"/>
                <a:gd name="connsiteX268" fmla="*/ 1823154 w 3226038"/>
                <a:gd name="connsiteY268" fmla="*/ 1580831 h 3027035"/>
                <a:gd name="connsiteX269" fmla="*/ 1792216 w 3226038"/>
                <a:gd name="connsiteY269" fmla="*/ 1559883 h 3027035"/>
                <a:gd name="connsiteX270" fmla="*/ 1717932 w 3226038"/>
                <a:gd name="connsiteY270" fmla="*/ 1500968 h 3027035"/>
                <a:gd name="connsiteX271" fmla="*/ 1748406 w 3226038"/>
                <a:gd name="connsiteY271" fmla="*/ 1490472 h 3027035"/>
                <a:gd name="connsiteX272" fmla="*/ 1926827 w 3226038"/>
                <a:gd name="connsiteY272" fmla="*/ 1363489 h 3027035"/>
                <a:gd name="connsiteX273" fmla="*/ 1948708 w 3226038"/>
                <a:gd name="connsiteY273" fmla="*/ 1321566 h 3027035"/>
                <a:gd name="connsiteX274" fmla="*/ 868204 w 3226038"/>
                <a:gd name="connsiteY274" fmla="*/ 327279 h 3027035"/>
                <a:gd name="connsiteX275" fmla="*/ 839290 w 3226038"/>
                <a:gd name="connsiteY275" fmla="*/ 396067 h 3027035"/>
                <a:gd name="connsiteX276" fmla="*/ 968231 w 3226038"/>
                <a:gd name="connsiteY276" fmla="*/ 659259 h 3027035"/>
                <a:gd name="connsiteX277" fmla="*/ 1200860 w 3226038"/>
                <a:gd name="connsiteY277" fmla="*/ 706168 h 3027035"/>
                <a:gd name="connsiteX278" fmla="*/ 1143757 w 3226038"/>
                <a:gd name="connsiteY278" fmla="*/ 782404 h 3027035"/>
                <a:gd name="connsiteX279" fmla="*/ 858125 w 3226038"/>
                <a:gd name="connsiteY279" fmla="*/ 664851 h 3027035"/>
                <a:gd name="connsiteX280" fmla="*/ 828202 w 3226038"/>
                <a:gd name="connsiteY280" fmla="*/ 641247 h 3027035"/>
                <a:gd name="connsiteX281" fmla="*/ 868204 w 3226038"/>
                <a:gd name="connsiteY281" fmla="*/ 327279 h 3027035"/>
                <a:gd name="connsiteX282" fmla="*/ 2657066 w 3226038"/>
                <a:gd name="connsiteY282" fmla="*/ 1197247 h 3027035"/>
                <a:gd name="connsiteX283" fmla="*/ 2663296 w 3226038"/>
                <a:gd name="connsiteY283" fmla="*/ 1206222 h 3027035"/>
                <a:gd name="connsiteX284" fmla="*/ 2650270 w 3226038"/>
                <a:gd name="connsiteY284" fmla="*/ 1206320 h 3027035"/>
                <a:gd name="connsiteX285" fmla="*/ 3030338 w 3226038"/>
                <a:gd name="connsiteY285" fmla="*/ 1431166 h 3027035"/>
                <a:gd name="connsiteX286" fmla="*/ 2903938 w 3226038"/>
                <a:gd name="connsiteY286" fmla="*/ 1579263 h 3027035"/>
                <a:gd name="connsiteX287" fmla="*/ 2811168 w 3226038"/>
                <a:gd name="connsiteY287" fmla="*/ 1587131 h 3027035"/>
                <a:gd name="connsiteX288" fmla="*/ 2775539 w 3226038"/>
                <a:gd name="connsiteY288" fmla="*/ 1575913 h 3027035"/>
                <a:gd name="connsiteX289" fmla="*/ 2614417 w 3226038"/>
                <a:gd name="connsiteY289" fmla="*/ 1527673 h 3027035"/>
                <a:gd name="connsiteX290" fmla="*/ 2474755 w 3226038"/>
                <a:gd name="connsiteY290" fmla="*/ 1440641 h 3027035"/>
                <a:gd name="connsiteX291" fmla="*/ 2543000 w 3226038"/>
                <a:gd name="connsiteY291" fmla="*/ 1349530 h 3027035"/>
                <a:gd name="connsiteX292" fmla="*/ 2704508 w 3226038"/>
                <a:gd name="connsiteY292" fmla="*/ 1424676 h 3027035"/>
                <a:gd name="connsiteX293" fmla="*/ 2882339 w 3226038"/>
                <a:gd name="connsiteY293" fmla="*/ 1461929 h 3027035"/>
                <a:gd name="connsiteX294" fmla="*/ 3030338 w 3226038"/>
                <a:gd name="connsiteY294" fmla="*/ 1431166 h 3027035"/>
                <a:gd name="connsiteX295" fmla="*/ 1176421 w 3226038"/>
                <a:gd name="connsiteY295" fmla="*/ 0 h 3027035"/>
                <a:gd name="connsiteX296" fmla="*/ 1188515 w 3226038"/>
                <a:gd name="connsiteY296" fmla="*/ 150678 h 3027035"/>
                <a:gd name="connsiteX297" fmla="*/ 1394438 w 3226038"/>
                <a:gd name="connsiteY297" fmla="*/ 447731 h 3027035"/>
                <a:gd name="connsiteX298" fmla="*/ 1326486 w 3226038"/>
                <a:gd name="connsiteY298" fmla="*/ 538450 h 3027035"/>
                <a:gd name="connsiteX299" fmla="*/ 1109160 w 3226038"/>
                <a:gd name="connsiteY299" fmla="*/ 285219 h 3027035"/>
                <a:gd name="connsiteX300" fmla="*/ 1088376 w 3226038"/>
                <a:gd name="connsiteY300" fmla="*/ 254181 h 3027035"/>
                <a:gd name="connsiteX301" fmla="*/ 1069841 w 3226038"/>
                <a:gd name="connsiteY301" fmla="*/ 162942 h 3027035"/>
                <a:gd name="connsiteX302" fmla="*/ 1176421 w 3226038"/>
                <a:gd name="connsiteY302" fmla="*/ 0 h 3027035"/>
                <a:gd name="connsiteX303" fmla="*/ 2074059 w 3226038"/>
                <a:gd name="connsiteY303" fmla="*/ 622382 h 3027035"/>
                <a:gd name="connsiteX304" fmla="*/ 2039980 w 3226038"/>
                <a:gd name="connsiteY304" fmla="*/ 655169 h 3027035"/>
                <a:gd name="connsiteX305" fmla="*/ 1968289 w 3226038"/>
                <a:gd name="connsiteY305" fmla="*/ 862097 h 3027035"/>
                <a:gd name="connsiteX306" fmla="*/ 1966785 w 3226038"/>
                <a:gd name="connsiteY306" fmla="*/ 894292 h 3027035"/>
                <a:gd name="connsiteX307" fmla="*/ 1889360 w 3226038"/>
                <a:gd name="connsiteY307" fmla="*/ 839571 h 3027035"/>
                <a:gd name="connsiteX308" fmla="*/ 1874609 w 3226038"/>
                <a:gd name="connsiteY308" fmla="*/ 827382 h 3027035"/>
                <a:gd name="connsiteX309" fmla="*/ 1876383 w 3226038"/>
                <a:gd name="connsiteY309" fmla="*/ 836472 h 3027035"/>
                <a:gd name="connsiteX310" fmla="*/ 1856444 w 3226038"/>
                <a:gd name="connsiteY310" fmla="*/ 910904 h 3027035"/>
                <a:gd name="connsiteX311" fmla="*/ 1857429 w 3226038"/>
                <a:gd name="connsiteY311" fmla="*/ 965196 h 3027035"/>
                <a:gd name="connsiteX312" fmla="*/ 2016558 w 3226038"/>
                <a:gd name="connsiteY312" fmla="*/ 1064158 h 3027035"/>
                <a:gd name="connsiteX313" fmla="*/ 2112556 w 3226038"/>
                <a:gd name="connsiteY313" fmla="*/ 1040858 h 3027035"/>
                <a:gd name="connsiteX314" fmla="*/ 2148781 w 3226038"/>
                <a:gd name="connsiteY314" fmla="*/ 1089413 h 3027035"/>
                <a:gd name="connsiteX315" fmla="*/ 2161420 w 3226038"/>
                <a:gd name="connsiteY315" fmla="*/ 1196466 h 3027035"/>
                <a:gd name="connsiteX316" fmla="*/ 2445423 w 3226038"/>
                <a:gd name="connsiteY316" fmla="*/ 1454419 h 3027035"/>
                <a:gd name="connsiteX317" fmla="*/ 2469057 w 3226038"/>
                <a:gd name="connsiteY317" fmla="*/ 1472121 h 3027035"/>
                <a:gd name="connsiteX318" fmla="*/ 2410394 w 3226038"/>
                <a:gd name="connsiteY318" fmla="*/ 1490064 h 3027035"/>
                <a:gd name="connsiteX319" fmla="*/ 2337107 w 3226038"/>
                <a:gd name="connsiteY319" fmla="*/ 1581550 h 3027035"/>
                <a:gd name="connsiteX320" fmla="*/ 2342804 w 3226038"/>
                <a:gd name="connsiteY320" fmla="*/ 1616802 h 3027035"/>
                <a:gd name="connsiteX321" fmla="*/ 2347317 w 3226038"/>
                <a:gd name="connsiteY321" fmla="*/ 1610776 h 3027035"/>
                <a:gd name="connsiteX322" fmla="*/ 2381405 w 3226038"/>
                <a:gd name="connsiteY322" fmla="*/ 1711111 h 3027035"/>
                <a:gd name="connsiteX323" fmla="*/ 2430032 w 3226038"/>
                <a:gd name="connsiteY323" fmla="*/ 1781159 h 3027035"/>
                <a:gd name="connsiteX324" fmla="*/ 2456217 w 3226038"/>
                <a:gd name="connsiteY324" fmla="*/ 1816330 h 3027035"/>
                <a:gd name="connsiteX325" fmla="*/ 2745046 w 3226038"/>
                <a:gd name="connsiteY325" fmla="*/ 1866063 h 3027035"/>
                <a:gd name="connsiteX326" fmla="*/ 2802929 w 3226038"/>
                <a:gd name="connsiteY326" fmla="*/ 1818974 h 3027035"/>
                <a:gd name="connsiteX327" fmla="*/ 2512876 w 3226038"/>
                <a:gd name="connsiteY327" fmla="*/ 1945644 h 3027035"/>
                <a:gd name="connsiteX328" fmla="*/ 2481810 w 3226038"/>
                <a:gd name="connsiteY328" fmla="*/ 1923566 h 3027035"/>
                <a:gd name="connsiteX329" fmla="*/ 2315751 w 3226038"/>
                <a:gd name="connsiteY329" fmla="*/ 1759853 h 3027035"/>
                <a:gd name="connsiteX330" fmla="*/ 2311255 w 3226038"/>
                <a:gd name="connsiteY330" fmla="*/ 1747006 h 3027035"/>
                <a:gd name="connsiteX331" fmla="*/ 2286633 w 3226038"/>
                <a:gd name="connsiteY331" fmla="*/ 1691311 h 3027035"/>
                <a:gd name="connsiteX332" fmla="*/ 2299909 w 3226038"/>
                <a:gd name="connsiteY332" fmla="*/ 1497752 h 3027035"/>
                <a:gd name="connsiteX333" fmla="*/ 2206345 w 3226038"/>
                <a:gd name="connsiteY333" fmla="*/ 1452662 h 3027035"/>
                <a:gd name="connsiteX334" fmla="*/ 2072269 w 3226038"/>
                <a:gd name="connsiteY334" fmla="*/ 1201093 h 3027035"/>
                <a:gd name="connsiteX335" fmla="*/ 2023472 w 3226038"/>
                <a:gd name="connsiteY335" fmla="*/ 1155022 h 3027035"/>
                <a:gd name="connsiteX336" fmla="*/ 1812353 w 3226038"/>
                <a:gd name="connsiteY336" fmla="*/ 1082572 h 3027035"/>
                <a:gd name="connsiteX337" fmla="*/ 1471695 w 3226038"/>
                <a:gd name="connsiteY337" fmla="*/ 1113080 h 3027035"/>
                <a:gd name="connsiteX338" fmla="*/ 1442475 w 3226038"/>
                <a:gd name="connsiteY338" fmla="*/ 1155537 h 3027035"/>
                <a:gd name="connsiteX339" fmla="*/ 1417413 w 3226038"/>
                <a:gd name="connsiteY339" fmla="*/ 1241357 h 3027035"/>
                <a:gd name="connsiteX340" fmla="*/ 1423265 w 3226038"/>
                <a:gd name="connsiteY340" fmla="*/ 1362666 h 3027035"/>
                <a:gd name="connsiteX341" fmla="*/ 1654912 w 3226038"/>
                <a:gd name="connsiteY341" fmla="*/ 1553391 h 3027035"/>
                <a:gd name="connsiteX342" fmla="*/ 1736445 w 3226038"/>
                <a:gd name="connsiteY342" fmla="*/ 1541531 h 3027035"/>
                <a:gd name="connsiteX343" fmla="*/ 1467866 w 3226038"/>
                <a:gd name="connsiteY343" fmla="*/ 1564711 h 3027035"/>
                <a:gd name="connsiteX344" fmla="*/ 1462696 w 3226038"/>
                <a:gd name="connsiteY344" fmla="*/ 1561492 h 3027035"/>
                <a:gd name="connsiteX345" fmla="*/ 1457674 w 3226038"/>
                <a:gd name="connsiteY345" fmla="*/ 1588601 h 3027035"/>
                <a:gd name="connsiteX346" fmla="*/ 1199754 w 3226038"/>
                <a:gd name="connsiteY346" fmla="*/ 1781972 h 3027035"/>
                <a:gd name="connsiteX347" fmla="*/ 1157080 w 3226038"/>
                <a:gd name="connsiteY347" fmla="*/ 1778569 h 3027035"/>
                <a:gd name="connsiteX348" fmla="*/ 1131165 w 3226038"/>
                <a:gd name="connsiteY348" fmla="*/ 1778397 h 3027035"/>
                <a:gd name="connsiteX349" fmla="*/ 1188760 w 3226038"/>
                <a:gd name="connsiteY349" fmla="*/ 1701505 h 3027035"/>
                <a:gd name="connsiteX350" fmla="*/ 1273118 w 3226038"/>
                <a:gd name="connsiteY350" fmla="*/ 1702298 h 3027035"/>
                <a:gd name="connsiteX351" fmla="*/ 1364088 w 3226038"/>
                <a:gd name="connsiteY351" fmla="*/ 1670618 h 3027035"/>
                <a:gd name="connsiteX352" fmla="*/ 1443789 w 3226038"/>
                <a:gd name="connsiteY352" fmla="*/ 1581441 h 3027035"/>
                <a:gd name="connsiteX353" fmla="*/ 1452947 w 3226038"/>
                <a:gd name="connsiteY353" fmla="*/ 1555423 h 3027035"/>
                <a:gd name="connsiteX354" fmla="*/ 1434181 w 3226038"/>
                <a:gd name="connsiteY354" fmla="*/ 1543741 h 3027035"/>
                <a:gd name="connsiteX355" fmla="*/ 1395137 w 3226038"/>
                <a:gd name="connsiteY355" fmla="*/ 1505029 h 3027035"/>
                <a:gd name="connsiteX356" fmla="*/ 1380516 w 3226038"/>
                <a:gd name="connsiteY356" fmla="*/ 1469830 h 3027035"/>
                <a:gd name="connsiteX357" fmla="*/ 1332937 w 3226038"/>
                <a:gd name="connsiteY357" fmla="*/ 1359016 h 3027035"/>
                <a:gd name="connsiteX358" fmla="*/ 1331626 w 3226038"/>
                <a:gd name="connsiteY358" fmla="*/ 1347874 h 3027035"/>
                <a:gd name="connsiteX359" fmla="*/ 1272780 w 3226038"/>
                <a:gd name="connsiteY359" fmla="*/ 1404764 h 3027035"/>
                <a:gd name="connsiteX360" fmla="*/ 1193860 w 3226038"/>
                <a:gd name="connsiteY360" fmla="*/ 1391893 h 3027035"/>
                <a:gd name="connsiteX361" fmla="*/ 1008134 w 3226038"/>
                <a:gd name="connsiteY361" fmla="*/ 1250070 h 3027035"/>
                <a:gd name="connsiteX362" fmla="*/ 982412 w 3226038"/>
                <a:gd name="connsiteY362" fmla="*/ 1221942 h 3027035"/>
                <a:gd name="connsiteX363" fmla="*/ 1093583 w 3226038"/>
                <a:gd name="connsiteY363" fmla="*/ 897188 h 3027035"/>
                <a:gd name="connsiteX364" fmla="*/ 1048374 w 3226038"/>
                <a:gd name="connsiteY364" fmla="*/ 966069 h 3027035"/>
                <a:gd name="connsiteX365" fmla="*/ 1123324 w 3226038"/>
                <a:gd name="connsiteY365" fmla="*/ 1256619 h 3027035"/>
                <a:gd name="connsiteX366" fmla="*/ 1230792 w 3226038"/>
                <a:gd name="connsiteY366" fmla="*/ 1313193 h 3027035"/>
                <a:gd name="connsiteX367" fmla="*/ 1329324 w 3226038"/>
                <a:gd name="connsiteY367" fmla="*/ 1328309 h 3027035"/>
                <a:gd name="connsiteX368" fmla="*/ 1326119 w 3226038"/>
                <a:gd name="connsiteY368" fmla="*/ 1301081 h 3027035"/>
                <a:gd name="connsiteX369" fmla="*/ 1330478 w 3226038"/>
                <a:gd name="connsiteY369" fmla="*/ 1241565 h 3027035"/>
                <a:gd name="connsiteX370" fmla="*/ 1347395 w 3226038"/>
                <a:gd name="connsiteY370" fmla="*/ 1181539 h 3027035"/>
                <a:gd name="connsiteX371" fmla="*/ 1289273 w 3226038"/>
                <a:gd name="connsiteY371" fmla="*/ 1135853 h 3027035"/>
                <a:gd name="connsiteX372" fmla="*/ 1231511 w 3226038"/>
                <a:gd name="connsiteY372" fmla="*/ 1069976 h 3027035"/>
                <a:gd name="connsiteX373" fmla="*/ 1254367 w 3226038"/>
                <a:gd name="connsiteY373" fmla="*/ 1063295 h 3027035"/>
                <a:gd name="connsiteX374" fmla="*/ 1356051 w 3226038"/>
                <a:gd name="connsiteY374" fmla="*/ 994271 h 3027035"/>
                <a:gd name="connsiteX375" fmla="*/ 1316957 w 3226038"/>
                <a:gd name="connsiteY375" fmla="*/ 925715 h 3027035"/>
                <a:gd name="connsiteX376" fmla="*/ 1297765 w 3226038"/>
                <a:gd name="connsiteY376" fmla="*/ 883688 h 3027035"/>
                <a:gd name="connsiteX377" fmla="*/ 1289903 w 3226038"/>
                <a:gd name="connsiteY377" fmla="*/ 841227 h 3027035"/>
                <a:gd name="connsiteX378" fmla="*/ 1324580 w 3226038"/>
                <a:gd name="connsiteY378" fmla="*/ 794932 h 3027035"/>
                <a:gd name="connsiteX379" fmla="*/ 1324878 w 3226038"/>
                <a:gd name="connsiteY379" fmla="*/ 795979 h 3027035"/>
                <a:gd name="connsiteX380" fmla="*/ 1400007 w 3226038"/>
                <a:gd name="connsiteY380" fmla="*/ 911757 h 3027035"/>
                <a:gd name="connsiteX381" fmla="*/ 1615887 w 3226038"/>
                <a:gd name="connsiteY381" fmla="*/ 984205 h 3027035"/>
                <a:gd name="connsiteX382" fmla="*/ 1841277 w 3226038"/>
                <a:gd name="connsiteY382" fmla="*/ 840131 h 3027035"/>
                <a:gd name="connsiteX383" fmla="*/ 1849521 w 3226038"/>
                <a:gd name="connsiteY383" fmla="*/ 806651 h 3027035"/>
                <a:gd name="connsiteX384" fmla="*/ 1816219 w 3226038"/>
                <a:gd name="connsiteY384" fmla="*/ 779132 h 3027035"/>
                <a:gd name="connsiteX385" fmla="*/ 1946679 w 3226038"/>
                <a:gd name="connsiteY385" fmla="*/ 725712 h 3027035"/>
                <a:gd name="connsiteX386" fmla="*/ 1943038 w 3226038"/>
                <a:gd name="connsiteY386" fmla="*/ 690853 h 3027035"/>
                <a:gd name="connsiteX387" fmla="*/ 1907308 w 3226038"/>
                <a:gd name="connsiteY387" fmla="*/ 517710 h 3027035"/>
                <a:gd name="connsiteX388" fmla="*/ 2074059 w 3226038"/>
                <a:gd name="connsiteY388" fmla="*/ 622382 h 3027035"/>
                <a:gd name="connsiteX389" fmla="*/ 3226038 w 3226038"/>
                <a:gd name="connsiteY389" fmla="*/ 1170010 h 3027035"/>
                <a:gd name="connsiteX390" fmla="*/ 3039800 w 3226038"/>
                <a:gd name="connsiteY390" fmla="*/ 1363835 h 3027035"/>
                <a:gd name="connsiteX391" fmla="*/ 2986179 w 3226038"/>
                <a:gd name="connsiteY391" fmla="*/ 1265779 h 3027035"/>
                <a:gd name="connsiteX392" fmla="*/ 3226038 w 3226038"/>
                <a:gd name="connsiteY392" fmla="*/ 1170010 h 3027035"/>
                <a:gd name="connsiteX393" fmla="*/ 2599109 w 3226038"/>
                <a:gd name="connsiteY393" fmla="*/ 557336 h 3027035"/>
                <a:gd name="connsiteX394" fmla="*/ 2605711 w 3226038"/>
                <a:gd name="connsiteY394" fmla="*/ 567191 h 3027035"/>
                <a:gd name="connsiteX395" fmla="*/ 2491393 w 3226038"/>
                <a:gd name="connsiteY395" fmla="*/ 846915 h 3027035"/>
                <a:gd name="connsiteX396" fmla="*/ 2621619 w 3226038"/>
                <a:gd name="connsiteY396" fmla="*/ 1033715 h 3027035"/>
                <a:gd name="connsiteX397" fmla="*/ 2753852 w 3226038"/>
                <a:gd name="connsiteY397" fmla="*/ 1073258 h 3027035"/>
                <a:gd name="connsiteX398" fmla="*/ 2785478 w 3226038"/>
                <a:gd name="connsiteY398" fmla="*/ 1080287 h 3027035"/>
                <a:gd name="connsiteX399" fmla="*/ 2631577 w 3226038"/>
                <a:gd name="connsiteY399" fmla="*/ 1117339 h 3027035"/>
                <a:gd name="connsiteX400" fmla="*/ 2554794 w 3226038"/>
                <a:gd name="connsiteY400" fmla="*/ 1099098 h 3027035"/>
                <a:gd name="connsiteX401" fmla="*/ 2517147 w 3226038"/>
                <a:gd name="connsiteY401" fmla="*/ 1216089 h 3027035"/>
                <a:gd name="connsiteX402" fmla="*/ 2517162 w 3226038"/>
                <a:gd name="connsiteY402" fmla="*/ 1239901 h 3027035"/>
                <a:gd name="connsiteX403" fmla="*/ 2437701 w 3226038"/>
                <a:gd name="connsiteY403" fmla="*/ 1202993 h 3027035"/>
                <a:gd name="connsiteX404" fmla="*/ 2308110 w 3226038"/>
                <a:gd name="connsiteY404" fmla="*/ 1120205 h 3027035"/>
                <a:gd name="connsiteX405" fmla="*/ 2309631 w 3226038"/>
                <a:gd name="connsiteY405" fmla="*/ 1116584 h 3027035"/>
                <a:gd name="connsiteX406" fmla="*/ 2313249 w 3226038"/>
                <a:gd name="connsiteY406" fmla="*/ 1113344 h 3027035"/>
                <a:gd name="connsiteX407" fmla="*/ 2341752 w 3226038"/>
                <a:gd name="connsiteY407" fmla="*/ 686035 h 3027035"/>
                <a:gd name="connsiteX408" fmla="*/ 2212861 w 3226038"/>
                <a:gd name="connsiteY408" fmla="*/ 503806 h 3027035"/>
                <a:gd name="connsiteX409" fmla="*/ 2154928 w 3226038"/>
                <a:gd name="connsiteY409" fmla="*/ 469932 h 3027035"/>
                <a:gd name="connsiteX410" fmla="*/ 1875809 w 3226038"/>
                <a:gd name="connsiteY410" fmla="*/ 412002 h 3027035"/>
                <a:gd name="connsiteX411" fmla="*/ 1806230 w 3226038"/>
                <a:gd name="connsiteY411" fmla="*/ 334892 h 3027035"/>
                <a:gd name="connsiteX412" fmla="*/ 1556710 w 3226038"/>
                <a:gd name="connsiteY412" fmla="*/ 393148 h 3027035"/>
                <a:gd name="connsiteX413" fmla="*/ 1495496 w 3226038"/>
                <a:gd name="connsiteY413" fmla="*/ 288983 h 3027035"/>
                <a:gd name="connsiteX414" fmla="*/ 1715354 w 3226038"/>
                <a:gd name="connsiteY414" fmla="*/ 322756 h 3027035"/>
                <a:gd name="connsiteX415" fmla="*/ 1782541 w 3226038"/>
                <a:gd name="connsiteY415" fmla="*/ 226703 h 3027035"/>
                <a:gd name="connsiteX416" fmla="*/ 1783266 w 3226038"/>
                <a:gd name="connsiteY416" fmla="*/ 165361 h 3027035"/>
                <a:gd name="connsiteX417" fmla="*/ 1806899 w 3226038"/>
                <a:gd name="connsiteY417" fmla="*/ 183063 h 3027035"/>
                <a:gd name="connsiteX418" fmla="*/ 2134301 w 3226038"/>
                <a:gd name="connsiteY418" fmla="*/ 383077 h 3027035"/>
                <a:gd name="connsiteX419" fmla="*/ 2240589 w 3226038"/>
                <a:gd name="connsiteY419" fmla="*/ 365104 h 3027035"/>
                <a:gd name="connsiteX420" fmla="*/ 2297370 w 3226038"/>
                <a:gd name="connsiteY420" fmla="*/ 386215 h 3027035"/>
                <a:gd name="connsiteX421" fmla="*/ 2302004 w 3226038"/>
                <a:gd name="connsiteY421" fmla="*/ 484891 h 3027035"/>
                <a:gd name="connsiteX422" fmla="*/ 2441717 w 3226038"/>
                <a:gd name="connsiteY422" fmla="*/ 609774 h 3027035"/>
                <a:gd name="connsiteX423" fmla="*/ 2494096 w 3226038"/>
                <a:gd name="connsiteY423" fmla="*/ 595453 h 3027035"/>
                <a:gd name="connsiteX424" fmla="*/ 2586652 w 3226038"/>
                <a:gd name="connsiteY424" fmla="*/ 552914 h 3027035"/>
                <a:gd name="connsiteX425" fmla="*/ 2599109 w 3226038"/>
                <a:gd name="connsiteY425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31694 w 3226038"/>
                <a:gd name="connsiteY149" fmla="*/ 2827369 h 3027035"/>
                <a:gd name="connsiteX150" fmla="*/ 1245598 w 3226038"/>
                <a:gd name="connsiteY150" fmla="*/ 2824694 h 3027035"/>
                <a:gd name="connsiteX151" fmla="*/ 1314357 w 3226038"/>
                <a:gd name="connsiteY151" fmla="*/ 2805982 h 3027035"/>
                <a:gd name="connsiteX152" fmla="*/ 1582565 w 3226038"/>
                <a:gd name="connsiteY152" fmla="*/ 2947668 h 3027035"/>
                <a:gd name="connsiteX153" fmla="*/ 1872394 w 3226038"/>
                <a:gd name="connsiteY153" fmla="*/ 2840437 h 3027035"/>
                <a:gd name="connsiteX154" fmla="*/ 1765658 w 3226038"/>
                <a:gd name="connsiteY154" fmla="*/ 2986896 h 3027035"/>
                <a:gd name="connsiteX155" fmla="*/ 1559806 w 3226038"/>
                <a:gd name="connsiteY155" fmla="*/ 3024598 h 3027035"/>
                <a:gd name="connsiteX156" fmla="*/ 1323343 w 3226038"/>
                <a:gd name="connsiteY156" fmla="*/ 2933795 h 3027035"/>
                <a:gd name="connsiteX157" fmla="*/ 1018886 w 3226038"/>
                <a:gd name="connsiteY157" fmla="*/ 2795305 h 3027035"/>
                <a:gd name="connsiteX158" fmla="*/ 970675 w 3226038"/>
                <a:gd name="connsiteY158" fmla="*/ 2772285 h 3027035"/>
                <a:gd name="connsiteX159" fmla="*/ 620567 w 3226038"/>
                <a:gd name="connsiteY159" fmla="*/ 2513611 h 3027035"/>
                <a:gd name="connsiteX160" fmla="*/ 512110 w 3226038"/>
                <a:gd name="connsiteY160" fmla="*/ 2412141 h 3027035"/>
                <a:gd name="connsiteX161" fmla="*/ 309550 w 3226038"/>
                <a:gd name="connsiteY161" fmla="*/ 2318730 h 3027035"/>
                <a:gd name="connsiteX162" fmla="*/ 271890 w 3226038"/>
                <a:gd name="connsiteY162" fmla="*/ 2103679 h 3027035"/>
                <a:gd name="connsiteX163" fmla="*/ 197030 w 3226038"/>
                <a:gd name="connsiteY163" fmla="*/ 2025682 h 3027035"/>
                <a:gd name="connsiteX164" fmla="*/ 42961 w 3226038"/>
                <a:gd name="connsiteY164" fmla="*/ 1878648 h 3027035"/>
                <a:gd name="connsiteX165" fmla="*/ 10241 w 3226038"/>
                <a:gd name="connsiteY165" fmla="*/ 1645877 h 3027035"/>
                <a:gd name="connsiteX166" fmla="*/ 149602 w 3226038"/>
                <a:gd name="connsiteY166" fmla="*/ 1507488 h 3027035"/>
                <a:gd name="connsiteX167" fmla="*/ 69504 w 3226038"/>
                <a:gd name="connsiteY167" fmla="*/ 1674797 h 3027035"/>
                <a:gd name="connsiteX168" fmla="*/ 279249 w 3226038"/>
                <a:gd name="connsiteY168" fmla="*/ 1988992 h 3027035"/>
                <a:gd name="connsiteX169" fmla="*/ 316193 w 3226038"/>
                <a:gd name="connsiteY169" fmla="*/ 1991729 h 3027035"/>
                <a:gd name="connsiteX170" fmla="*/ 319053 w 3226038"/>
                <a:gd name="connsiteY170" fmla="*/ 1985609 h 3027035"/>
                <a:gd name="connsiteX171" fmla="*/ 307569 w 3226038"/>
                <a:gd name="connsiteY171" fmla="*/ 1949900 h 3027035"/>
                <a:gd name="connsiteX172" fmla="*/ 306486 w 3226038"/>
                <a:gd name="connsiteY172" fmla="*/ 1940694 h 3027035"/>
                <a:gd name="connsiteX173" fmla="*/ 302243 w 3226038"/>
                <a:gd name="connsiteY173" fmla="*/ 1937639 h 3027035"/>
                <a:gd name="connsiteX174" fmla="*/ 294636 w 3226038"/>
                <a:gd name="connsiteY174" fmla="*/ 1920784 h 3027035"/>
                <a:gd name="connsiteX175" fmla="*/ 293312 w 3226038"/>
                <a:gd name="connsiteY175" fmla="*/ 1627034 h 3027035"/>
                <a:gd name="connsiteX176" fmla="*/ 380880 w 3226038"/>
                <a:gd name="connsiteY176" fmla="*/ 1526015 h 3027035"/>
                <a:gd name="connsiteX177" fmla="*/ 329214 w 3226038"/>
                <a:gd name="connsiteY177" fmla="*/ 1459943 h 3027035"/>
                <a:gd name="connsiteX178" fmla="*/ 321211 w 3226038"/>
                <a:gd name="connsiteY178" fmla="*/ 1456328 h 3027035"/>
                <a:gd name="connsiteX179" fmla="*/ 268085 w 3226038"/>
                <a:gd name="connsiteY179" fmla="*/ 1185660 h 3027035"/>
                <a:gd name="connsiteX180" fmla="*/ 281857 w 3226038"/>
                <a:gd name="connsiteY180" fmla="*/ 1276902 h 3027035"/>
                <a:gd name="connsiteX181" fmla="*/ 517812 w 3226038"/>
                <a:gd name="connsiteY181" fmla="*/ 1465542 h 3027035"/>
                <a:gd name="connsiteX182" fmla="*/ 611355 w 3226038"/>
                <a:gd name="connsiteY182" fmla="*/ 1477295 h 3027035"/>
                <a:gd name="connsiteX183" fmla="*/ 611703 w 3226038"/>
                <a:gd name="connsiteY183" fmla="*/ 1480155 h 3027035"/>
                <a:gd name="connsiteX184" fmla="*/ 612118 w 3226038"/>
                <a:gd name="connsiteY184" fmla="*/ 1477866 h 3027035"/>
                <a:gd name="connsiteX185" fmla="*/ 662263 w 3226038"/>
                <a:gd name="connsiteY185" fmla="*/ 1427900 h 3027035"/>
                <a:gd name="connsiteX186" fmla="*/ 662059 w 3226038"/>
                <a:gd name="connsiteY186" fmla="*/ 1427220 h 3027035"/>
                <a:gd name="connsiteX187" fmla="*/ 661901 w 3226038"/>
                <a:gd name="connsiteY187" fmla="*/ 1426988 h 3027035"/>
                <a:gd name="connsiteX188" fmla="*/ 661951 w 3226038"/>
                <a:gd name="connsiteY188" fmla="*/ 1426862 h 3027035"/>
                <a:gd name="connsiteX189" fmla="*/ 652834 w 3226038"/>
                <a:gd name="connsiteY189" fmla="*/ 1396497 h 3027035"/>
                <a:gd name="connsiteX190" fmla="*/ 637570 w 3226038"/>
                <a:gd name="connsiteY190" fmla="*/ 1356501 h 3027035"/>
                <a:gd name="connsiteX191" fmla="*/ 842912 w 3226038"/>
                <a:gd name="connsiteY191" fmla="*/ 1018808 h 3027035"/>
                <a:gd name="connsiteX192" fmla="*/ 2516775 w 3226038"/>
                <a:gd name="connsiteY192" fmla="*/ 2091376 h 3027035"/>
                <a:gd name="connsiteX193" fmla="*/ 2238033 w 3226038"/>
                <a:gd name="connsiteY193" fmla="*/ 2334816 h 3027035"/>
                <a:gd name="connsiteX194" fmla="*/ 2189593 w 3226038"/>
                <a:gd name="connsiteY194" fmla="*/ 2248549 h 3027035"/>
                <a:gd name="connsiteX195" fmla="*/ 2516775 w 3226038"/>
                <a:gd name="connsiteY195" fmla="*/ 2091376 h 3027035"/>
                <a:gd name="connsiteX196" fmla="*/ 687254 w 3226038"/>
                <a:gd name="connsiteY196" fmla="*/ 678482 h 3027035"/>
                <a:gd name="connsiteX197" fmla="*/ 628419 w 3226038"/>
                <a:gd name="connsiteY197" fmla="*/ 1036658 h 3027035"/>
                <a:gd name="connsiteX198" fmla="*/ 532013 w 3226038"/>
                <a:gd name="connsiteY198" fmla="*/ 1014429 h 3027035"/>
                <a:gd name="connsiteX199" fmla="*/ 687254 w 3226038"/>
                <a:gd name="connsiteY199" fmla="*/ 678482 h 3027035"/>
                <a:gd name="connsiteX200" fmla="*/ 2205214 w 3226038"/>
                <a:gd name="connsiteY200" fmla="*/ 1800491 h 3027035"/>
                <a:gd name="connsiteX201" fmla="*/ 2255363 w 3226038"/>
                <a:gd name="connsiteY201" fmla="*/ 1871953 h 3027035"/>
                <a:gd name="connsiteX202" fmla="*/ 2466834 w 3226038"/>
                <a:gd name="connsiteY202" fmla="*/ 2042067 h 3027035"/>
                <a:gd name="connsiteX203" fmla="*/ 2319038 w 3226038"/>
                <a:gd name="connsiteY203" fmla="*/ 2093212 h 3027035"/>
                <a:gd name="connsiteX204" fmla="*/ 2156726 w 3226038"/>
                <a:gd name="connsiteY204" fmla="*/ 1968287 h 3027035"/>
                <a:gd name="connsiteX205" fmla="*/ 2119546 w 3226038"/>
                <a:gd name="connsiteY205" fmla="*/ 1914861 h 3027035"/>
                <a:gd name="connsiteX206" fmla="*/ 2205214 w 3226038"/>
                <a:gd name="connsiteY206" fmla="*/ 1800491 h 3027035"/>
                <a:gd name="connsiteX207" fmla="*/ 1058864 w 3226038"/>
                <a:gd name="connsiteY207" fmla="*/ 897328 h 3027035"/>
                <a:gd name="connsiteX208" fmla="*/ 973209 w 3226038"/>
                <a:gd name="connsiteY208" fmla="*/ 1011681 h 3027035"/>
                <a:gd name="connsiteX209" fmla="*/ 741092 w 3226038"/>
                <a:gd name="connsiteY209" fmla="*/ 868758 h 3027035"/>
                <a:gd name="connsiteX210" fmla="*/ 748615 w 3226038"/>
                <a:gd name="connsiteY210" fmla="*/ 712543 h 3027035"/>
                <a:gd name="connsiteX211" fmla="*/ 1058864 w 3226038"/>
                <a:gd name="connsiteY211" fmla="*/ 897328 h 3027035"/>
                <a:gd name="connsiteX212" fmla="*/ 1948708 w 3226038"/>
                <a:gd name="connsiteY212" fmla="*/ 1321566 h 3027035"/>
                <a:gd name="connsiteX213" fmla="*/ 2096045 w 3226038"/>
                <a:gd name="connsiteY213" fmla="*/ 1452158 h 3027035"/>
                <a:gd name="connsiteX214" fmla="*/ 1919841 w 3226038"/>
                <a:gd name="connsiteY214" fmla="*/ 1466554 h 3027035"/>
                <a:gd name="connsiteX215" fmla="*/ 1885365 w 3226038"/>
                <a:gd name="connsiteY215" fmla="*/ 1472861 h 3027035"/>
                <a:gd name="connsiteX216" fmla="*/ 1879629 w 3226038"/>
                <a:gd name="connsiteY216" fmla="*/ 1489302 h 3027035"/>
                <a:gd name="connsiteX217" fmla="*/ 1908915 w 3226038"/>
                <a:gd name="connsiteY217" fmla="*/ 1464113 h 3027035"/>
                <a:gd name="connsiteX218" fmla="*/ 1878082 w 3226038"/>
                <a:gd name="connsiteY218" fmla="*/ 1523336 h 3027035"/>
                <a:gd name="connsiteX219" fmla="*/ 1882487 w 3226038"/>
                <a:gd name="connsiteY219" fmla="*/ 1659934 h 3027035"/>
                <a:gd name="connsiteX220" fmla="*/ 1908811 w 3226038"/>
                <a:gd name="connsiteY220" fmla="*/ 1703873 h 3027035"/>
                <a:gd name="connsiteX221" fmla="*/ 1939526 w 3226038"/>
                <a:gd name="connsiteY221" fmla="*/ 1677454 h 3027035"/>
                <a:gd name="connsiteX222" fmla="*/ 1922727 w 3226038"/>
                <a:gd name="connsiteY222" fmla="*/ 1706694 h 3027035"/>
                <a:gd name="connsiteX223" fmla="*/ 1917366 w 3226038"/>
                <a:gd name="connsiteY223" fmla="*/ 1718150 h 3027035"/>
                <a:gd name="connsiteX224" fmla="*/ 1918838 w 3226038"/>
                <a:gd name="connsiteY224" fmla="*/ 1720608 h 3027035"/>
                <a:gd name="connsiteX225" fmla="*/ 1973972 w 3226038"/>
                <a:gd name="connsiteY225" fmla="*/ 1767825 h 3027035"/>
                <a:gd name="connsiteX226" fmla="*/ 2071636 w 3226038"/>
                <a:gd name="connsiteY226" fmla="*/ 1813568 h 3027035"/>
                <a:gd name="connsiteX227" fmla="*/ 2173989 w 3226038"/>
                <a:gd name="connsiteY227" fmla="*/ 1826528 h 3027035"/>
                <a:gd name="connsiteX228" fmla="*/ 2117479 w 3226038"/>
                <a:gd name="connsiteY228" fmla="*/ 1890255 h 3027035"/>
                <a:gd name="connsiteX229" fmla="*/ 2048930 w 3226038"/>
                <a:gd name="connsiteY229" fmla="*/ 1880940 h 3027035"/>
                <a:gd name="connsiteX230" fmla="*/ 1912220 w 3226038"/>
                <a:gd name="connsiteY230" fmla="*/ 1805984 h 3027035"/>
                <a:gd name="connsiteX231" fmla="*/ 1900395 w 3226038"/>
                <a:gd name="connsiteY231" fmla="*/ 1792735 h 3027035"/>
                <a:gd name="connsiteX232" fmla="*/ 1898516 w 3226038"/>
                <a:gd name="connsiteY232" fmla="*/ 1805424 h 3027035"/>
                <a:gd name="connsiteX233" fmla="*/ 2004583 w 3226038"/>
                <a:gd name="connsiteY233" fmla="*/ 1981166 h 3027035"/>
                <a:gd name="connsiteX234" fmla="*/ 2102247 w 3226038"/>
                <a:gd name="connsiteY234" fmla="*/ 2026909 h 3027035"/>
                <a:gd name="connsiteX235" fmla="*/ 2204600 w 3226038"/>
                <a:gd name="connsiteY235" fmla="*/ 2039869 h 3027035"/>
                <a:gd name="connsiteX236" fmla="*/ 2148090 w 3226038"/>
                <a:gd name="connsiteY236" fmla="*/ 2103596 h 3027035"/>
                <a:gd name="connsiteX237" fmla="*/ 2144005 w 3226038"/>
                <a:gd name="connsiteY237" fmla="*/ 2103041 h 3027035"/>
                <a:gd name="connsiteX238" fmla="*/ 2136123 w 3226038"/>
                <a:gd name="connsiteY238" fmla="*/ 2142932 h 3027035"/>
                <a:gd name="connsiteX239" fmla="*/ 1880081 w 3226038"/>
                <a:gd name="connsiteY239" fmla="*/ 2329702 h 3027035"/>
                <a:gd name="connsiteX240" fmla="*/ 1837407 w 3226038"/>
                <a:gd name="connsiteY240" fmla="*/ 2326300 h 3027035"/>
                <a:gd name="connsiteX241" fmla="*/ 1811492 w 3226038"/>
                <a:gd name="connsiteY241" fmla="*/ 2326128 h 3027035"/>
                <a:gd name="connsiteX242" fmla="*/ 1813930 w 3226038"/>
                <a:gd name="connsiteY242" fmla="*/ 2322872 h 3027035"/>
                <a:gd name="connsiteX243" fmla="*/ 1765779 w 3226038"/>
                <a:gd name="connsiteY243" fmla="*/ 2311874 h 3027035"/>
                <a:gd name="connsiteX244" fmla="*/ 1660705 w 3226038"/>
                <a:gd name="connsiteY244" fmla="*/ 2252690 h 3027035"/>
                <a:gd name="connsiteX245" fmla="*/ 1627276 w 3226038"/>
                <a:gd name="connsiteY245" fmla="*/ 2234380 h 3027035"/>
                <a:gd name="connsiteX246" fmla="*/ 1627573 w 3226038"/>
                <a:gd name="connsiteY246" fmla="*/ 1891126 h 3027035"/>
                <a:gd name="connsiteX247" fmla="*/ 1607040 w 3226038"/>
                <a:gd name="connsiteY247" fmla="*/ 1970917 h 3027035"/>
                <a:gd name="connsiteX248" fmla="*/ 1771834 w 3226038"/>
                <a:gd name="connsiteY248" fmla="*/ 2221675 h 3027035"/>
                <a:gd name="connsiteX249" fmla="*/ 1891816 w 3226038"/>
                <a:gd name="connsiteY249" fmla="*/ 2240499 h 3027035"/>
                <a:gd name="connsiteX250" fmla="*/ 2009321 w 3226038"/>
                <a:gd name="connsiteY250" fmla="*/ 2219514 h 3027035"/>
                <a:gd name="connsiteX251" fmla="*/ 1999139 w 3226038"/>
                <a:gd name="connsiteY251" fmla="*/ 2239396 h 3027035"/>
                <a:gd name="connsiteX252" fmla="*/ 1999567 w 3226038"/>
                <a:gd name="connsiteY252" fmla="*/ 2239296 h 3027035"/>
                <a:gd name="connsiteX253" fmla="*/ 2044414 w 3226038"/>
                <a:gd name="connsiteY253" fmla="*/ 2218349 h 3027035"/>
                <a:gd name="connsiteX254" fmla="*/ 2118423 w 3226038"/>
                <a:gd name="connsiteY254" fmla="*/ 2140793 h 3027035"/>
                <a:gd name="connsiteX255" fmla="*/ 2133501 w 3226038"/>
                <a:gd name="connsiteY255" fmla="*/ 2101613 h 3027035"/>
                <a:gd name="connsiteX256" fmla="*/ 2079542 w 3226038"/>
                <a:gd name="connsiteY256" fmla="*/ 2094281 h 3027035"/>
                <a:gd name="connsiteX257" fmla="*/ 1905884 w 3226038"/>
                <a:gd name="connsiteY257" fmla="*/ 1977931 h 3027035"/>
                <a:gd name="connsiteX258" fmla="*/ 1880896 w 3226038"/>
                <a:gd name="connsiteY258" fmla="*/ 1954633 h 3027035"/>
                <a:gd name="connsiteX259" fmla="*/ 1852220 w 3226038"/>
                <a:gd name="connsiteY259" fmla="*/ 1798502 h 3027035"/>
                <a:gd name="connsiteX260" fmla="*/ 1867058 w 3226038"/>
                <a:gd name="connsiteY260" fmla="*/ 1756931 h 3027035"/>
                <a:gd name="connsiteX261" fmla="*/ 1850284 w 3226038"/>
                <a:gd name="connsiteY261" fmla="*/ 1741292 h 3027035"/>
                <a:gd name="connsiteX262" fmla="*/ 1828755 w 3226038"/>
                <a:gd name="connsiteY262" fmla="*/ 1697853 h 3027035"/>
                <a:gd name="connsiteX263" fmla="*/ 1817427 w 3226038"/>
                <a:gd name="connsiteY263" fmla="*/ 1628566 h 3027035"/>
                <a:gd name="connsiteX264" fmla="*/ 1795832 w 3226038"/>
                <a:gd name="connsiteY264" fmla="*/ 1673156 h 3027035"/>
                <a:gd name="connsiteX265" fmla="*/ 1557706 w 3226038"/>
                <a:gd name="connsiteY265" fmla="*/ 1787085 h 3027035"/>
                <a:gd name="connsiteX266" fmla="*/ 1509266 w 3226038"/>
                <a:gd name="connsiteY266" fmla="*/ 1700819 h 3027035"/>
                <a:gd name="connsiteX267" fmla="*/ 1800941 w 3226038"/>
                <a:gd name="connsiteY267" fmla="*/ 1621248 h 3027035"/>
                <a:gd name="connsiteX268" fmla="*/ 1813578 w 3226038"/>
                <a:gd name="connsiteY268" fmla="*/ 1599019 h 3027035"/>
                <a:gd name="connsiteX269" fmla="*/ 1819910 w 3226038"/>
                <a:gd name="connsiteY269" fmla="*/ 1600565 h 3027035"/>
                <a:gd name="connsiteX270" fmla="*/ 1821608 w 3226038"/>
                <a:gd name="connsiteY270" fmla="*/ 1585161 h 3027035"/>
                <a:gd name="connsiteX271" fmla="*/ 1823154 w 3226038"/>
                <a:gd name="connsiteY271" fmla="*/ 1580831 h 3027035"/>
                <a:gd name="connsiteX272" fmla="*/ 1792216 w 3226038"/>
                <a:gd name="connsiteY272" fmla="*/ 1559883 h 3027035"/>
                <a:gd name="connsiteX273" fmla="*/ 1717932 w 3226038"/>
                <a:gd name="connsiteY273" fmla="*/ 1500968 h 3027035"/>
                <a:gd name="connsiteX274" fmla="*/ 1748406 w 3226038"/>
                <a:gd name="connsiteY274" fmla="*/ 1490472 h 3027035"/>
                <a:gd name="connsiteX275" fmla="*/ 1926827 w 3226038"/>
                <a:gd name="connsiteY275" fmla="*/ 1363489 h 3027035"/>
                <a:gd name="connsiteX276" fmla="*/ 1948708 w 3226038"/>
                <a:gd name="connsiteY276" fmla="*/ 1321566 h 3027035"/>
                <a:gd name="connsiteX277" fmla="*/ 868204 w 3226038"/>
                <a:gd name="connsiteY277" fmla="*/ 327279 h 3027035"/>
                <a:gd name="connsiteX278" fmla="*/ 839290 w 3226038"/>
                <a:gd name="connsiteY278" fmla="*/ 396067 h 3027035"/>
                <a:gd name="connsiteX279" fmla="*/ 968231 w 3226038"/>
                <a:gd name="connsiteY279" fmla="*/ 659259 h 3027035"/>
                <a:gd name="connsiteX280" fmla="*/ 1200860 w 3226038"/>
                <a:gd name="connsiteY280" fmla="*/ 706168 h 3027035"/>
                <a:gd name="connsiteX281" fmla="*/ 1143757 w 3226038"/>
                <a:gd name="connsiteY281" fmla="*/ 782404 h 3027035"/>
                <a:gd name="connsiteX282" fmla="*/ 858125 w 3226038"/>
                <a:gd name="connsiteY282" fmla="*/ 664851 h 3027035"/>
                <a:gd name="connsiteX283" fmla="*/ 828202 w 3226038"/>
                <a:gd name="connsiteY283" fmla="*/ 641247 h 3027035"/>
                <a:gd name="connsiteX284" fmla="*/ 868204 w 3226038"/>
                <a:gd name="connsiteY284" fmla="*/ 327279 h 3027035"/>
                <a:gd name="connsiteX285" fmla="*/ 2657066 w 3226038"/>
                <a:gd name="connsiteY285" fmla="*/ 1197247 h 3027035"/>
                <a:gd name="connsiteX286" fmla="*/ 2663296 w 3226038"/>
                <a:gd name="connsiteY286" fmla="*/ 1206222 h 3027035"/>
                <a:gd name="connsiteX287" fmla="*/ 2650270 w 3226038"/>
                <a:gd name="connsiteY287" fmla="*/ 1206320 h 3027035"/>
                <a:gd name="connsiteX288" fmla="*/ 2657066 w 3226038"/>
                <a:gd name="connsiteY288" fmla="*/ 1197247 h 3027035"/>
                <a:gd name="connsiteX289" fmla="*/ 3030338 w 3226038"/>
                <a:gd name="connsiteY289" fmla="*/ 1431166 h 3027035"/>
                <a:gd name="connsiteX290" fmla="*/ 2903938 w 3226038"/>
                <a:gd name="connsiteY290" fmla="*/ 1579263 h 3027035"/>
                <a:gd name="connsiteX291" fmla="*/ 2811168 w 3226038"/>
                <a:gd name="connsiteY291" fmla="*/ 1587131 h 3027035"/>
                <a:gd name="connsiteX292" fmla="*/ 2775539 w 3226038"/>
                <a:gd name="connsiteY292" fmla="*/ 1575913 h 3027035"/>
                <a:gd name="connsiteX293" fmla="*/ 2614417 w 3226038"/>
                <a:gd name="connsiteY293" fmla="*/ 1527673 h 3027035"/>
                <a:gd name="connsiteX294" fmla="*/ 2474755 w 3226038"/>
                <a:gd name="connsiteY294" fmla="*/ 1440641 h 3027035"/>
                <a:gd name="connsiteX295" fmla="*/ 2543000 w 3226038"/>
                <a:gd name="connsiteY295" fmla="*/ 1349530 h 3027035"/>
                <a:gd name="connsiteX296" fmla="*/ 2704508 w 3226038"/>
                <a:gd name="connsiteY296" fmla="*/ 1424676 h 3027035"/>
                <a:gd name="connsiteX297" fmla="*/ 2882339 w 3226038"/>
                <a:gd name="connsiteY297" fmla="*/ 1461929 h 3027035"/>
                <a:gd name="connsiteX298" fmla="*/ 3030338 w 3226038"/>
                <a:gd name="connsiteY298" fmla="*/ 1431166 h 3027035"/>
                <a:gd name="connsiteX299" fmla="*/ 1176421 w 3226038"/>
                <a:gd name="connsiteY299" fmla="*/ 0 h 3027035"/>
                <a:gd name="connsiteX300" fmla="*/ 1188515 w 3226038"/>
                <a:gd name="connsiteY300" fmla="*/ 150678 h 3027035"/>
                <a:gd name="connsiteX301" fmla="*/ 1394438 w 3226038"/>
                <a:gd name="connsiteY301" fmla="*/ 447731 h 3027035"/>
                <a:gd name="connsiteX302" fmla="*/ 1326486 w 3226038"/>
                <a:gd name="connsiteY302" fmla="*/ 538450 h 3027035"/>
                <a:gd name="connsiteX303" fmla="*/ 1109160 w 3226038"/>
                <a:gd name="connsiteY303" fmla="*/ 285219 h 3027035"/>
                <a:gd name="connsiteX304" fmla="*/ 1088376 w 3226038"/>
                <a:gd name="connsiteY304" fmla="*/ 254181 h 3027035"/>
                <a:gd name="connsiteX305" fmla="*/ 1069841 w 3226038"/>
                <a:gd name="connsiteY305" fmla="*/ 162942 h 3027035"/>
                <a:gd name="connsiteX306" fmla="*/ 1176421 w 3226038"/>
                <a:gd name="connsiteY306" fmla="*/ 0 h 3027035"/>
                <a:gd name="connsiteX307" fmla="*/ 2074059 w 3226038"/>
                <a:gd name="connsiteY307" fmla="*/ 622382 h 3027035"/>
                <a:gd name="connsiteX308" fmla="*/ 2039980 w 3226038"/>
                <a:gd name="connsiteY308" fmla="*/ 655169 h 3027035"/>
                <a:gd name="connsiteX309" fmla="*/ 1968289 w 3226038"/>
                <a:gd name="connsiteY309" fmla="*/ 862097 h 3027035"/>
                <a:gd name="connsiteX310" fmla="*/ 1966785 w 3226038"/>
                <a:gd name="connsiteY310" fmla="*/ 894292 h 3027035"/>
                <a:gd name="connsiteX311" fmla="*/ 1889360 w 3226038"/>
                <a:gd name="connsiteY311" fmla="*/ 839571 h 3027035"/>
                <a:gd name="connsiteX312" fmla="*/ 1874609 w 3226038"/>
                <a:gd name="connsiteY312" fmla="*/ 827382 h 3027035"/>
                <a:gd name="connsiteX313" fmla="*/ 1876383 w 3226038"/>
                <a:gd name="connsiteY313" fmla="*/ 836472 h 3027035"/>
                <a:gd name="connsiteX314" fmla="*/ 1856444 w 3226038"/>
                <a:gd name="connsiteY314" fmla="*/ 910904 h 3027035"/>
                <a:gd name="connsiteX315" fmla="*/ 1857429 w 3226038"/>
                <a:gd name="connsiteY315" fmla="*/ 965196 h 3027035"/>
                <a:gd name="connsiteX316" fmla="*/ 2016558 w 3226038"/>
                <a:gd name="connsiteY316" fmla="*/ 1064158 h 3027035"/>
                <a:gd name="connsiteX317" fmla="*/ 2112556 w 3226038"/>
                <a:gd name="connsiteY317" fmla="*/ 1040858 h 3027035"/>
                <a:gd name="connsiteX318" fmla="*/ 2148781 w 3226038"/>
                <a:gd name="connsiteY318" fmla="*/ 1089413 h 3027035"/>
                <a:gd name="connsiteX319" fmla="*/ 2161420 w 3226038"/>
                <a:gd name="connsiteY319" fmla="*/ 1196466 h 3027035"/>
                <a:gd name="connsiteX320" fmla="*/ 2445423 w 3226038"/>
                <a:gd name="connsiteY320" fmla="*/ 1454419 h 3027035"/>
                <a:gd name="connsiteX321" fmla="*/ 2469057 w 3226038"/>
                <a:gd name="connsiteY321" fmla="*/ 1472121 h 3027035"/>
                <a:gd name="connsiteX322" fmla="*/ 2410394 w 3226038"/>
                <a:gd name="connsiteY322" fmla="*/ 1490064 h 3027035"/>
                <a:gd name="connsiteX323" fmla="*/ 2337107 w 3226038"/>
                <a:gd name="connsiteY323" fmla="*/ 1581550 h 3027035"/>
                <a:gd name="connsiteX324" fmla="*/ 2342804 w 3226038"/>
                <a:gd name="connsiteY324" fmla="*/ 1616802 h 3027035"/>
                <a:gd name="connsiteX325" fmla="*/ 2347317 w 3226038"/>
                <a:gd name="connsiteY325" fmla="*/ 1610776 h 3027035"/>
                <a:gd name="connsiteX326" fmla="*/ 2381405 w 3226038"/>
                <a:gd name="connsiteY326" fmla="*/ 1711111 h 3027035"/>
                <a:gd name="connsiteX327" fmla="*/ 2430032 w 3226038"/>
                <a:gd name="connsiteY327" fmla="*/ 1781159 h 3027035"/>
                <a:gd name="connsiteX328" fmla="*/ 2456217 w 3226038"/>
                <a:gd name="connsiteY328" fmla="*/ 1816330 h 3027035"/>
                <a:gd name="connsiteX329" fmla="*/ 2745046 w 3226038"/>
                <a:gd name="connsiteY329" fmla="*/ 1866063 h 3027035"/>
                <a:gd name="connsiteX330" fmla="*/ 2802929 w 3226038"/>
                <a:gd name="connsiteY330" fmla="*/ 1818974 h 3027035"/>
                <a:gd name="connsiteX331" fmla="*/ 2512876 w 3226038"/>
                <a:gd name="connsiteY331" fmla="*/ 1945644 h 3027035"/>
                <a:gd name="connsiteX332" fmla="*/ 2481810 w 3226038"/>
                <a:gd name="connsiteY332" fmla="*/ 1923566 h 3027035"/>
                <a:gd name="connsiteX333" fmla="*/ 2315751 w 3226038"/>
                <a:gd name="connsiteY333" fmla="*/ 1759853 h 3027035"/>
                <a:gd name="connsiteX334" fmla="*/ 2311255 w 3226038"/>
                <a:gd name="connsiteY334" fmla="*/ 1747006 h 3027035"/>
                <a:gd name="connsiteX335" fmla="*/ 2286633 w 3226038"/>
                <a:gd name="connsiteY335" fmla="*/ 1691311 h 3027035"/>
                <a:gd name="connsiteX336" fmla="*/ 2299909 w 3226038"/>
                <a:gd name="connsiteY336" fmla="*/ 1497752 h 3027035"/>
                <a:gd name="connsiteX337" fmla="*/ 2206345 w 3226038"/>
                <a:gd name="connsiteY337" fmla="*/ 1452662 h 3027035"/>
                <a:gd name="connsiteX338" fmla="*/ 2072269 w 3226038"/>
                <a:gd name="connsiteY338" fmla="*/ 1201093 h 3027035"/>
                <a:gd name="connsiteX339" fmla="*/ 2023472 w 3226038"/>
                <a:gd name="connsiteY339" fmla="*/ 1155022 h 3027035"/>
                <a:gd name="connsiteX340" fmla="*/ 1812353 w 3226038"/>
                <a:gd name="connsiteY340" fmla="*/ 1082572 h 3027035"/>
                <a:gd name="connsiteX341" fmla="*/ 1471695 w 3226038"/>
                <a:gd name="connsiteY341" fmla="*/ 1113080 h 3027035"/>
                <a:gd name="connsiteX342" fmla="*/ 1442475 w 3226038"/>
                <a:gd name="connsiteY342" fmla="*/ 1155537 h 3027035"/>
                <a:gd name="connsiteX343" fmla="*/ 1417413 w 3226038"/>
                <a:gd name="connsiteY343" fmla="*/ 1241357 h 3027035"/>
                <a:gd name="connsiteX344" fmla="*/ 1423265 w 3226038"/>
                <a:gd name="connsiteY344" fmla="*/ 1362666 h 3027035"/>
                <a:gd name="connsiteX345" fmla="*/ 1654912 w 3226038"/>
                <a:gd name="connsiteY345" fmla="*/ 1553391 h 3027035"/>
                <a:gd name="connsiteX346" fmla="*/ 1736445 w 3226038"/>
                <a:gd name="connsiteY346" fmla="*/ 1541531 h 3027035"/>
                <a:gd name="connsiteX347" fmla="*/ 1467866 w 3226038"/>
                <a:gd name="connsiteY347" fmla="*/ 1564711 h 3027035"/>
                <a:gd name="connsiteX348" fmla="*/ 1462696 w 3226038"/>
                <a:gd name="connsiteY348" fmla="*/ 1561492 h 3027035"/>
                <a:gd name="connsiteX349" fmla="*/ 1457674 w 3226038"/>
                <a:gd name="connsiteY349" fmla="*/ 1588601 h 3027035"/>
                <a:gd name="connsiteX350" fmla="*/ 1199754 w 3226038"/>
                <a:gd name="connsiteY350" fmla="*/ 1781972 h 3027035"/>
                <a:gd name="connsiteX351" fmla="*/ 1157080 w 3226038"/>
                <a:gd name="connsiteY351" fmla="*/ 1778569 h 3027035"/>
                <a:gd name="connsiteX352" fmla="*/ 1131165 w 3226038"/>
                <a:gd name="connsiteY352" fmla="*/ 1778397 h 3027035"/>
                <a:gd name="connsiteX353" fmla="*/ 1188760 w 3226038"/>
                <a:gd name="connsiteY353" fmla="*/ 1701505 h 3027035"/>
                <a:gd name="connsiteX354" fmla="*/ 1273118 w 3226038"/>
                <a:gd name="connsiteY354" fmla="*/ 1702298 h 3027035"/>
                <a:gd name="connsiteX355" fmla="*/ 1364088 w 3226038"/>
                <a:gd name="connsiteY355" fmla="*/ 1670618 h 3027035"/>
                <a:gd name="connsiteX356" fmla="*/ 1443789 w 3226038"/>
                <a:gd name="connsiteY356" fmla="*/ 1581441 h 3027035"/>
                <a:gd name="connsiteX357" fmla="*/ 1452947 w 3226038"/>
                <a:gd name="connsiteY357" fmla="*/ 1555423 h 3027035"/>
                <a:gd name="connsiteX358" fmla="*/ 1434181 w 3226038"/>
                <a:gd name="connsiteY358" fmla="*/ 1543741 h 3027035"/>
                <a:gd name="connsiteX359" fmla="*/ 1395137 w 3226038"/>
                <a:gd name="connsiteY359" fmla="*/ 1505029 h 3027035"/>
                <a:gd name="connsiteX360" fmla="*/ 1380516 w 3226038"/>
                <a:gd name="connsiteY360" fmla="*/ 1469830 h 3027035"/>
                <a:gd name="connsiteX361" fmla="*/ 1332937 w 3226038"/>
                <a:gd name="connsiteY361" fmla="*/ 1359016 h 3027035"/>
                <a:gd name="connsiteX362" fmla="*/ 1331626 w 3226038"/>
                <a:gd name="connsiteY362" fmla="*/ 1347874 h 3027035"/>
                <a:gd name="connsiteX363" fmla="*/ 1272780 w 3226038"/>
                <a:gd name="connsiteY363" fmla="*/ 1404764 h 3027035"/>
                <a:gd name="connsiteX364" fmla="*/ 1193860 w 3226038"/>
                <a:gd name="connsiteY364" fmla="*/ 1391893 h 3027035"/>
                <a:gd name="connsiteX365" fmla="*/ 1008134 w 3226038"/>
                <a:gd name="connsiteY365" fmla="*/ 1250070 h 3027035"/>
                <a:gd name="connsiteX366" fmla="*/ 982412 w 3226038"/>
                <a:gd name="connsiteY366" fmla="*/ 1221942 h 3027035"/>
                <a:gd name="connsiteX367" fmla="*/ 1093583 w 3226038"/>
                <a:gd name="connsiteY367" fmla="*/ 897188 h 3027035"/>
                <a:gd name="connsiteX368" fmla="*/ 1048374 w 3226038"/>
                <a:gd name="connsiteY368" fmla="*/ 966069 h 3027035"/>
                <a:gd name="connsiteX369" fmla="*/ 1123324 w 3226038"/>
                <a:gd name="connsiteY369" fmla="*/ 1256619 h 3027035"/>
                <a:gd name="connsiteX370" fmla="*/ 1230792 w 3226038"/>
                <a:gd name="connsiteY370" fmla="*/ 1313193 h 3027035"/>
                <a:gd name="connsiteX371" fmla="*/ 1329324 w 3226038"/>
                <a:gd name="connsiteY371" fmla="*/ 1328309 h 3027035"/>
                <a:gd name="connsiteX372" fmla="*/ 1326119 w 3226038"/>
                <a:gd name="connsiteY372" fmla="*/ 1301081 h 3027035"/>
                <a:gd name="connsiteX373" fmla="*/ 1330478 w 3226038"/>
                <a:gd name="connsiteY373" fmla="*/ 1241565 h 3027035"/>
                <a:gd name="connsiteX374" fmla="*/ 1347395 w 3226038"/>
                <a:gd name="connsiteY374" fmla="*/ 1181539 h 3027035"/>
                <a:gd name="connsiteX375" fmla="*/ 1289273 w 3226038"/>
                <a:gd name="connsiteY375" fmla="*/ 1135853 h 3027035"/>
                <a:gd name="connsiteX376" fmla="*/ 1231511 w 3226038"/>
                <a:gd name="connsiteY376" fmla="*/ 1069976 h 3027035"/>
                <a:gd name="connsiteX377" fmla="*/ 1254367 w 3226038"/>
                <a:gd name="connsiteY377" fmla="*/ 1063295 h 3027035"/>
                <a:gd name="connsiteX378" fmla="*/ 1356051 w 3226038"/>
                <a:gd name="connsiteY378" fmla="*/ 994271 h 3027035"/>
                <a:gd name="connsiteX379" fmla="*/ 1316957 w 3226038"/>
                <a:gd name="connsiteY379" fmla="*/ 925715 h 3027035"/>
                <a:gd name="connsiteX380" fmla="*/ 1297765 w 3226038"/>
                <a:gd name="connsiteY380" fmla="*/ 883688 h 3027035"/>
                <a:gd name="connsiteX381" fmla="*/ 1289903 w 3226038"/>
                <a:gd name="connsiteY381" fmla="*/ 841227 h 3027035"/>
                <a:gd name="connsiteX382" fmla="*/ 1324580 w 3226038"/>
                <a:gd name="connsiteY382" fmla="*/ 794932 h 3027035"/>
                <a:gd name="connsiteX383" fmla="*/ 1324878 w 3226038"/>
                <a:gd name="connsiteY383" fmla="*/ 795979 h 3027035"/>
                <a:gd name="connsiteX384" fmla="*/ 1400007 w 3226038"/>
                <a:gd name="connsiteY384" fmla="*/ 911757 h 3027035"/>
                <a:gd name="connsiteX385" fmla="*/ 1615887 w 3226038"/>
                <a:gd name="connsiteY385" fmla="*/ 984205 h 3027035"/>
                <a:gd name="connsiteX386" fmla="*/ 1841277 w 3226038"/>
                <a:gd name="connsiteY386" fmla="*/ 840131 h 3027035"/>
                <a:gd name="connsiteX387" fmla="*/ 1849521 w 3226038"/>
                <a:gd name="connsiteY387" fmla="*/ 806651 h 3027035"/>
                <a:gd name="connsiteX388" fmla="*/ 1816219 w 3226038"/>
                <a:gd name="connsiteY388" fmla="*/ 779132 h 3027035"/>
                <a:gd name="connsiteX389" fmla="*/ 1946679 w 3226038"/>
                <a:gd name="connsiteY389" fmla="*/ 725712 h 3027035"/>
                <a:gd name="connsiteX390" fmla="*/ 1943038 w 3226038"/>
                <a:gd name="connsiteY390" fmla="*/ 690853 h 3027035"/>
                <a:gd name="connsiteX391" fmla="*/ 1907308 w 3226038"/>
                <a:gd name="connsiteY391" fmla="*/ 517710 h 3027035"/>
                <a:gd name="connsiteX392" fmla="*/ 2074059 w 3226038"/>
                <a:gd name="connsiteY392" fmla="*/ 622382 h 3027035"/>
                <a:gd name="connsiteX393" fmla="*/ 3226038 w 3226038"/>
                <a:gd name="connsiteY393" fmla="*/ 1170010 h 3027035"/>
                <a:gd name="connsiteX394" fmla="*/ 3039800 w 3226038"/>
                <a:gd name="connsiteY394" fmla="*/ 1363835 h 3027035"/>
                <a:gd name="connsiteX395" fmla="*/ 2986179 w 3226038"/>
                <a:gd name="connsiteY395" fmla="*/ 1265779 h 3027035"/>
                <a:gd name="connsiteX396" fmla="*/ 3226038 w 3226038"/>
                <a:gd name="connsiteY396" fmla="*/ 1170010 h 3027035"/>
                <a:gd name="connsiteX397" fmla="*/ 2599109 w 3226038"/>
                <a:gd name="connsiteY397" fmla="*/ 557336 h 3027035"/>
                <a:gd name="connsiteX398" fmla="*/ 2605711 w 3226038"/>
                <a:gd name="connsiteY398" fmla="*/ 567191 h 3027035"/>
                <a:gd name="connsiteX399" fmla="*/ 2491393 w 3226038"/>
                <a:gd name="connsiteY399" fmla="*/ 846915 h 3027035"/>
                <a:gd name="connsiteX400" fmla="*/ 2621619 w 3226038"/>
                <a:gd name="connsiteY400" fmla="*/ 1033715 h 3027035"/>
                <a:gd name="connsiteX401" fmla="*/ 2753852 w 3226038"/>
                <a:gd name="connsiteY401" fmla="*/ 1073258 h 3027035"/>
                <a:gd name="connsiteX402" fmla="*/ 2785478 w 3226038"/>
                <a:gd name="connsiteY402" fmla="*/ 1080287 h 3027035"/>
                <a:gd name="connsiteX403" fmla="*/ 2631577 w 3226038"/>
                <a:gd name="connsiteY403" fmla="*/ 1117339 h 3027035"/>
                <a:gd name="connsiteX404" fmla="*/ 2554794 w 3226038"/>
                <a:gd name="connsiteY404" fmla="*/ 1099098 h 3027035"/>
                <a:gd name="connsiteX405" fmla="*/ 2517147 w 3226038"/>
                <a:gd name="connsiteY405" fmla="*/ 1216089 h 3027035"/>
                <a:gd name="connsiteX406" fmla="*/ 2517162 w 3226038"/>
                <a:gd name="connsiteY406" fmla="*/ 1239901 h 3027035"/>
                <a:gd name="connsiteX407" fmla="*/ 2437701 w 3226038"/>
                <a:gd name="connsiteY407" fmla="*/ 1202993 h 3027035"/>
                <a:gd name="connsiteX408" fmla="*/ 2308110 w 3226038"/>
                <a:gd name="connsiteY408" fmla="*/ 1120205 h 3027035"/>
                <a:gd name="connsiteX409" fmla="*/ 2309631 w 3226038"/>
                <a:gd name="connsiteY409" fmla="*/ 1116584 h 3027035"/>
                <a:gd name="connsiteX410" fmla="*/ 2313249 w 3226038"/>
                <a:gd name="connsiteY410" fmla="*/ 1113344 h 3027035"/>
                <a:gd name="connsiteX411" fmla="*/ 2341752 w 3226038"/>
                <a:gd name="connsiteY411" fmla="*/ 686035 h 3027035"/>
                <a:gd name="connsiteX412" fmla="*/ 2212861 w 3226038"/>
                <a:gd name="connsiteY412" fmla="*/ 503806 h 3027035"/>
                <a:gd name="connsiteX413" fmla="*/ 2154928 w 3226038"/>
                <a:gd name="connsiteY413" fmla="*/ 469932 h 3027035"/>
                <a:gd name="connsiteX414" fmla="*/ 1875809 w 3226038"/>
                <a:gd name="connsiteY414" fmla="*/ 412002 h 3027035"/>
                <a:gd name="connsiteX415" fmla="*/ 1806230 w 3226038"/>
                <a:gd name="connsiteY415" fmla="*/ 334892 h 3027035"/>
                <a:gd name="connsiteX416" fmla="*/ 1556710 w 3226038"/>
                <a:gd name="connsiteY416" fmla="*/ 393148 h 3027035"/>
                <a:gd name="connsiteX417" fmla="*/ 1495496 w 3226038"/>
                <a:gd name="connsiteY417" fmla="*/ 288983 h 3027035"/>
                <a:gd name="connsiteX418" fmla="*/ 1715354 w 3226038"/>
                <a:gd name="connsiteY418" fmla="*/ 322756 h 3027035"/>
                <a:gd name="connsiteX419" fmla="*/ 1782541 w 3226038"/>
                <a:gd name="connsiteY419" fmla="*/ 226703 h 3027035"/>
                <a:gd name="connsiteX420" fmla="*/ 1783266 w 3226038"/>
                <a:gd name="connsiteY420" fmla="*/ 165361 h 3027035"/>
                <a:gd name="connsiteX421" fmla="*/ 1806899 w 3226038"/>
                <a:gd name="connsiteY421" fmla="*/ 183063 h 3027035"/>
                <a:gd name="connsiteX422" fmla="*/ 2134301 w 3226038"/>
                <a:gd name="connsiteY422" fmla="*/ 383077 h 3027035"/>
                <a:gd name="connsiteX423" fmla="*/ 2240589 w 3226038"/>
                <a:gd name="connsiteY423" fmla="*/ 365104 h 3027035"/>
                <a:gd name="connsiteX424" fmla="*/ 2297370 w 3226038"/>
                <a:gd name="connsiteY424" fmla="*/ 386215 h 3027035"/>
                <a:gd name="connsiteX425" fmla="*/ 2302004 w 3226038"/>
                <a:gd name="connsiteY425" fmla="*/ 484891 h 3027035"/>
                <a:gd name="connsiteX426" fmla="*/ 2441717 w 3226038"/>
                <a:gd name="connsiteY426" fmla="*/ 609774 h 3027035"/>
                <a:gd name="connsiteX427" fmla="*/ 2494096 w 3226038"/>
                <a:gd name="connsiteY427" fmla="*/ 595453 h 3027035"/>
                <a:gd name="connsiteX428" fmla="*/ 2586652 w 3226038"/>
                <a:gd name="connsiteY428" fmla="*/ 552914 h 3027035"/>
                <a:gd name="connsiteX429" fmla="*/ 2599109 w 3226038"/>
                <a:gd name="connsiteY429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31694 w 3226038"/>
                <a:gd name="connsiteY149" fmla="*/ 2827369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31694 w 3226038"/>
                <a:gd name="connsiteY149" fmla="*/ 2827369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11588 w 3226038"/>
                <a:gd name="connsiteY149" fmla="*/ 2802653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  <a:gd name="connsiteX0" fmla="*/ 458887 w 3226038"/>
                <a:gd name="connsiteY0" fmla="*/ 1984309 h 3027035"/>
                <a:gd name="connsiteX1" fmla="*/ 511693 w 3226038"/>
                <a:gd name="connsiteY1" fmla="*/ 2044093 h 3027035"/>
                <a:gd name="connsiteX2" fmla="*/ 458887 w 3226038"/>
                <a:gd name="connsiteY2" fmla="*/ 1984309 h 3027035"/>
                <a:gd name="connsiteX3" fmla="*/ 1239166 w 3226038"/>
                <a:gd name="connsiteY3" fmla="*/ 2131370 h 3027035"/>
                <a:gd name="connsiteX4" fmla="*/ 1192910 w 3226038"/>
                <a:gd name="connsiteY4" fmla="*/ 2113637 h 3027035"/>
                <a:gd name="connsiteX5" fmla="*/ 1187191 w 3226038"/>
                <a:gd name="connsiteY5" fmla="*/ 2106973 h 3027035"/>
                <a:gd name="connsiteX6" fmla="*/ 1109257 w 3226038"/>
                <a:gd name="connsiteY6" fmla="*/ 2075970 h 3027035"/>
                <a:gd name="connsiteX7" fmla="*/ 1102911 w 3226038"/>
                <a:gd name="connsiteY7" fmla="*/ 2091544 h 3027035"/>
                <a:gd name="connsiteX8" fmla="*/ 1102911 w 3226038"/>
                <a:gd name="connsiteY8" fmla="*/ 2121057 h 3027035"/>
                <a:gd name="connsiteX9" fmla="*/ 1085641 w 3226038"/>
                <a:gd name="connsiteY9" fmla="*/ 2133932 h 3027035"/>
                <a:gd name="connsiteX10" fmla="*/ 1083530 w 3226038"/>
                <a:gd name="connsiteY10" fmla="*/ 2139113 h 3027035"/>
                <a:gd name="connsiteX11" fmla="*/ 1065689 w 3226038"/>
                <a:gd name="connsiteY11" fmla="*/ 2157988 h 3027035"/>
                <a:gd name="connsiteX12" fmla="*/ 1059545 w 3226038"/>
                <a:gd name="connsiteY12" fmla="*/ 2153386 h 3027035"/>
                <a:gd name="connsiteX13" fmla="*/ 1038803 w 3226038"/>
                <a:gd name="connsiteY13" fmla="*/ 2168850 h 3027035"/>
                <a:gd name="connsiteX14" fmla="*/ 807747 w 3226038"/>
                <a:gd name="connsiteY14" fmla="*/ 2203801 h 3027035"/>
                <a:gd name="connsiteX15" fmla="*/ 769647 w 3226038"/>
                <a:gd name="connsiteY15" fmla="*/ 2202743 h 3027035"/>
                <a:gd name="connsiteX16" fmla="*/ 687893 w 3226038"/>
                <a:gd name="connsiteY16" fmla="*/ 2156184 h 3027035"/>
                <a:gd name="connsiteX17" fmla="*/ 680661 w 3226038"/>
                <a:gd name="connsiteY17" fmla="*/ 2148538 h 3027035"/>
                <a:gd name="connsiteX18" fmla="*/ 647463 w 3226038"/>
                <a:gd name="connsiteY18" fmla="*/ 2166136 h 3027035"/>
                <a:gd name="connsiteX19" fmla="*/ 401773 w 3226038"/>
                <a:gd name="connsiteY19" fmla="*/ 2129222 h 3027035"/>
                <a:gd name="connsiteX20" fmla="*/ 388464 w 3226038"/>
                <a:gd name="connsiteY20" fmla="*/ 2117097 h 3027035"/>
                <a:gd name="connsiteX21" fmla="*/ 308901 w 3226038"/>
                <a:gd name="connsiteY21" fmla="*/ 2062768 h 3027035"/>
                <a:gd name="connsiteX22" fmla="*/ 675498 w 3226038"/>
                <a:gd name="connsiteY22" fmla="*/ 2313171 h 3027035"/>
                <a:gd name="connsiteX23" fmla="*/ 697606 w 3226038"/>
                <a:gd name="connsiteY23" fmla="*/ 2329731 h 3027035"/>
                <a:gd name="connsiteX24" fmla="*/ 719125 w 3226038"/>
                <a:gd name="connsiteY24" fmla="*/ 2328489 h 3027035"/>
                <a:gd name="connsiteX25" fmla="*/ 766693 w 3226038"/>
                <a:gd name="connsiteY25" fmla="*/ 2374601 h 3027035"/>
                <a:gd name="connsiteX26" fmla="*/ 907698 w 3226038"/>
                <a:gd name="connsiteY26" fmla="*/ 2426060 h 3027035"/>
                <a:gd name="connsiteX27" fmla="*/ 933823 w 3226038"/>
                <a:gd name="connsiteY27" fmla="*/ 2426947 h 3027035"/>
                <a:gd name="connsiteX28" fmla="*/ 941617 w 3226038"/>
                <a:gd name="connsiteY28" fmla="*/ 2432785 h 3027035"/>
                <a:gd name="connsiteX29" fmla="*/ 945688 w 3226038"/>
                <a:gd name="connsiteY29" fmla="*/ 2427351 h 3027035"/>
                <a:gd name="connsiteX30" fmla="*/ 982463 w 3226038"/>
                <a:gd name="connsiteY30" fmla="*/ 2428600 h 3027035"/>
                <a:gd name="connsiteX31" fmla="*/ 1054031 w 3226038"/>
                <a:gd name="connsiteY31" fmla="*/ 2416617 h 3027035"/>
                <a:gd name="connsiteX32" fmla="*/ 1081502 w 3226038"/>
                <a:gd name="connsiteY32" fmla="*/ 2404031 h 3027035"/>
                <a:gd name="connsiteX33" fmla="*/ 1082033 w 3226038"/>
                <a:gd name="connsiteY33" fmla="*/ 2400334 h 3027035"/>
                <a:gd name="connsiteX34" fmla="*/ 1219830 w 3226038"/>
                <a:gd name="connsiteY34" fmla="*/ 2149180 h 3027035"/>
                <a:gd name="connsiteX35" fmla="*/ 1239166 w 3226038"/>
                <a:gd name="connsiteY35" fmla="*/ 2131370 h 3027035"/>
                <a:gd name="connsiteX36" fmla="*/ 1371765 w 3226038"/>
                <a:gd name="connsiteY36" fmla="*/ 2134221 h 3027035"/>
                <a:gd name="connsiteX37" fmla="*/ 1332065 w 3226038"/>
                <a:gd name="connsiteY37" fmla="*/ 2143936 h 3027035"/>
                <a:gd name="connsiteX38" fmla="*/ 1261994 w 3226038"/>
                <a:gd name="connsiteY38" fmla="*/ 2139765 h 3027035"/>
                <a:gd name="connsiteX39" fmla="*/ 1234632 w 3226038"/>
                <a:gd name="connsiteY39" fmla="*/ 2184353 h 3027035"/>
                <a:gd name="connsiteX40" fmla="*/ 1205341 w 3226038"/>
                <a:gd name="connsiteY40" fmla="*/ 2251468 h 3027035"/>
                <a:gd name="connsiteX41" fmla="*/ 1190173 w 3226038"/>
                <a:gd name="connsiteY41" fmla="*/ 2307647 h 3027035"/>
                <a:gd name="connsiteX42" fmla="*/ 1186531 w 3226038"/>
                <a:gd name="connsiteY42" fmla="*/ 2336368 h 3027035"/>
                <a:gd name="connsiteX43" fmla="*/ 1185302 w 3226038"/>
                <a:gd name="connsiteY43" fmla="*/ 2339224 h 3027035"/>
                <a:gd name="connsiteX44" fmla="*/ 1181037 w 3226038"/>
                <a:gd name="connsiteY44" fmla="*/ 2380263 h 3027035"/>
                <a:gd name="connsiteX45" fmla="*/ 1304296 w 3226038"/>
                <a:gd name="connsiteY45" fmla="*/ 2608161 h 3027035"/>
                <a:gd name="connsiteX46" fmla="*/ 1460357 w 3226038"/>
                <a:gd name="connsiteY46" fmla="*/ 2658058 h 3027035"/>
                <a:gd name="connsiteX47" fmla="*/ 1568983 w 3226038"/>
                <a:gd name="connsiteY47" fmla="*/ 2649888 h 3027035"/>
                <a:gd name="connsiteX48" fmla="*/ 1580907 w 3226038"/>
                <a:gd name="connsiteY48" fmla="*/ 2633968 h 3027035"/>
                <a:gd name="connsiteX49" fmla="*/ 1621726 w 3226038"/>
                <a:gd name="connsiteY49" fmla="*/ 2618017 h 3027035"/>
                <a:gd name="connsiteX50" fmla="*/ 1695070 w 3226038"/>
                <a:gd name="connsiteY50" fmla="*/ 2581467 h 3027035"/>
                <a:gd name="connsiteX51" fmla="*/ 1722830 w 3226038"/>
                <a:gd name="connsiteY51" fmla="*/ 2495153 h 3027035"/>
                <a:gd name="connsiteX52" fmla="*/ 1721809 w 3226038"/>
                <a:gd name="connsiteY52" fmla="*/ 2481188 h 3027035"/>
                <a:gd name="connsiteX53" fmla="*/ 1703273 w 3226038"/>
                <a:gd name="connsiteY53" fmla="*/ 2490610 h 3027035"/>
                <a:gd name="connsiteX54" fmla="*/ 1426824 w 3226038"/>
                <a:gd name="connsiteY54" fmla="*/ 2415634 h 3027035"/>
                <a:gd name="connsiteX55" fmla="*/ 1412810 w 3226038"/>
                <a:gd name="connsiteY55" fmla="*/ 2380189 h 3027035"/>
                <a:gd name="connsiteX56" fmla="*/ 1366694 w 3226038"/>
                <a:gd name="connsiteY56" fmla="*/ 2151100 h 3027035"/>
                <a:gd name="connsiteX57" fmla="*/ 1371765 w 3226038"/>
                <a:gd name="connsiteY57" fmla="*/ 2134221 h 3027035"/>
                <a:gd name="connsiteX58" fmla="*/ 842912 w 3226038"/>
                <a:gd name="connsiteY58" fmla="*/ 1018808 h 3027035"/>
                <a:gd name="connsiteX59" fmla="*/ 698223 w 3226038"/>
                <a:gd name="connsiteY59" fmla="*/ 1167488 h 3027035"/>
                <a:gd name="connsiteX60" fmla="*/ 721008 w 3226038"/>
                <a:gd name="connsiteY60" fmla="*/ 1354736 h 3027035"/>
                <a:gd name="connsiteX61" fmla="*/ 715683 w 3226038"/>
                <a:gd name="connsiteY61" fmla="*/ 1366105 h 3027035"/>
                <a:gd name="connsiteX62" fmla="*/ 761312 w 3226038"/>
                <a:gd name="connsiteY62" fmla="*/ 1434356 h 3027035"/>
                <a:gd name="connsiteX63" fmla="*/ 855697 w 3226038"/>
                <a:gd name="connsiteY63" fmla="*/ 1508984 h 3027035"/>
                <a:gd name="connsiteX64" fmla="*/ 1147556 w 3226038"/>
                <a:gd name="connsiteY64" fmla="*/ 1482268 h 3027035"/>
                <a:gd name="connsiteX65" fmla="*/ 1191280 w 3226038"/>
                <a:gd name="connsiteY65" fmla="*/ 1421803 h 3027035"/>
                <a:gd name="connsiteX66" fmla="*/ 943895 w 3226038"/>
                <a:gd name="connsiteY66" fmla="*/ 1619228 h 3027035"/>
                <a:gd name="connsiteX67" fmla="*/ 908174 w 3226038"/>
                <a:gd name="connsiteY67" fmla="*/ 1605942 h 3027035"/>
                <a:gd name="connsiteX68" fmla="*/ 705400 w 3226038"/>
                <a:gd name="connsiteY68" fmla="*/ 1490787 h 3027035"/>
                <a:gd name="connsiteX69" fmla="*/ 672272 w 3226038"/>
                <a:gd name="connsiteY69" fmla="*/ 1442200 h 3027035"/>
                <a:gd name="connsiteX70" fmla="*/ 658626 w 3226038"/>
                <a:gd name="connsiteY70" fmla="*/ 1462049 h 3027035"/>
                <a:gd name="connsiteX71" fmla="*/ 590634 w 3226038"/>
                <a:gd name="connsiteY71" fmla="*/ 1546268 h 3027035"/>
                <a:gd name="connsiteX72" fmla="*/ 568537 w 3226038"/>
                <a:gd name="connsiteY72" fmla="*/ 1548758 h 3027035"/>
                <a:gd name="connsiteX73" fmla="*/ 523010 w 3226038"/>
                <a:gd name="connsiteY73" fmla="*/ 1553930 h 3027035"/>
                <a:gd name="connsiteX74" fmla="*/ 447985 w 3226038"/>
                <a:gd name="connsiteY74" fmla="*/ 1604840 h 3027035"/>
                <a:gd name="connsiteX75" fmla="*/ 426368 w 3226038"/>
                <a:gd name="connsiteY75" fmla="*/ 1767159 h 3027035"/>
                <a:gd name="connsiteX76" fmla="*/ 400497 w 3226038"/>
                <a:gd name="connsiteY76" fmla="*/ 1803298 h 3027035"/>
                <a:gd name="connsiteX77" fmla="*/ 392045 w 3226038"/>
                <a:gd name="connsiteY77" fmla="*/ 1832241 h 3027035"/>
                <a:gd name="connsiteX78" fmla="*/ 397897 w 3226038"/>
                <a:gd name="connsiteY78" fmla="*/ 1953550 h 3027035"/>
                <a:gd name="connsiteX79" fmla="*/ 629544 w 3226038"/>
                <a:gd name="connsiteY79" fmla="*/ 2144276 h 3027035"/>
                <a:gd name="connsiteX80" fmla="*/ 670081 w 3226038"/>
                <a:gd name="connsiteY80" fmla="*/ 2139964 h 3027035"/>
                <a:gd name="connsiteX81" fmla="*/ 672184 w 3226038"/>
                <a:gd name="connsiteY81" fmla="*/ 2139576 h 3027035"/>
                <a:gd name="connsiteX82" fmla="*/ 656857 w 3226038"/>
                <a:gd name="connsiteY82" fmla="*/ 2123372 h 3027035"/>
                <a:gd name="connsiteX83" fmla="*/ 613437 w 3226038"/>
                <a:gd name="connsiteY83" fmla="*/ 1897092 h 3027035"/>
                <a:gd name="connsiteX84" fmla="*/ 631535 w 3226038"/>
                <a:gd name="connsiteY84" fmla="*/ 1977471 h 3027035"/>
                <a:gd name="connsiteX85" fmla="*/ 892520 w 3226038"/>
                <a:gd name="connsiteY85" fmla="*/ 2125537 h 3027035"/>
                <a:gd name="connsiteX86" fmla="*/ 951857 w 3226038"/>
                <a:gd name="connsiteY86" fmla="*/ 2110384 h 3027035"/>
                <a:gd name="connsiteX87" fmla="*/ 984444 w 3226038"/>
                <a:gd name="connsiteY87" fmla="*/ 2097132 h 3027035"/>
                <a:gd name="connsiteX88" fmla="*/ 945725 w 3226038"/>
                <a:gd name="connsiteY88" fmla="*/ 2068131 h 3027035"/>
                <a:gd name="connsiteX89" fmla="*/ 1014743 w 3226038"/>
                <a:gd name="connsiteY89" fmla="*/ 2033736 h 3027035"/>
                <a:gd name="connsiteX90" fmla="*/ 1041210 w 3226038"/>
                <a:gd name="connsiteY90" fmla="*/ 1967123 h 3027035"/>
                <a:gd name="connsiteX91" fmla="*/ 1041782 w 3226038"/>
                <a:gd name="connsiteY91" fmla="*/ 1958414 h 3027035"/>
                <a:gd name="connsiteX92" fmla="*/ 988390 w 3226038"/>
                <a:gd name="connsiteY92" fmla="*/ 1967430 h 3027035"/>
                <a:gd name="connsiteX93" fmla="*/ 766805 w 3226038"/>
                <a:gd name="connsiteY93" fmla="*/ 1893210 h 3027035"/>
                <a:gd name="connsiteX94" fmla="*/ 733376 w 3226038"/>
                <a:gd name="connsiteY94" fmla="*/ 1874900 h 3027035"/>
                <a:gd name="connsiteX95" fmla="*/ 733674 w 3226038"/>
                <a:gd name="connsiteY95" fmla="*/ 1531645 h 3027035"/>
                <a:gd name="connsiteX96" fmla="*/ 713141 w 3226038"/>
                <a:gd name="connsiteY96" fmla="*/ 1611436 h 3027035"/>
                <a:gd name="connsiteX97" fmla="*/ 877934 w 3226038"/>
                <a:gd name="connsiteY97" fmla="*/ 1862195 h 3027035"/>
                <a:gd name="connsiteX98" fmla="*/ 997916 w 3226038"/>
                <a:gd name="connsiteY98" fmla="*/ 1881018 h 3027035"/>
                <a:gd name="connsiteX99" fmla="*/ 1063005 w 3226038"/>
                <a:gd name="connsiteY99" fmla="*/ 1869394 h 3027035"/>
                <a:gd name="connsiteX100" fmla="*/ 1091430 w 3226038"/>
                <a:gd name="connsiteY100" fmla="*/ 1831445 h 3027035"/>
                <a:gd name="connsiteX101" fmla="*/ 1090443 w 3226038"/>
                <a:gd name="connsiteY101" fmla="*/ 1840522 h 3027035"/>
                <a:gd name="connsiteX102" fmla="*/ 1088363 w 3226038"/>
                <a:gd name="connsiteY102" fmla="*/ 1841565 h 3027035"/>
                <a:gd name="connsiteX103" fmla="*/ 1091206 w 3226038"/>
                <a:gd name="connsiteY103" fmla="*/ 1841094 h 3027035"/>
                <a:gd name="connsiteX104" fmla="*/ 1099791 w 3226038"/>
                <a:gd name="connsiteY104" fmla="*/ 1862825 h 3027035"/>
                <a:gd name="connsiteX105" fmla="*/ 1115422 w 3226038"/>
                <a:gd name="connsiteY105" fmla="*/ 1860033 h 3027035"/>
                <a:gd name="connsiteX106" fmla="*/ 1105975 w 3226038"/>
                <a:gd name="connsiteY106" fmla="*/ 1878478 h 3027035"/>
                <a:gd name="connsiteX107" fmla="*/ 1108568 w 3226038"/>
                <a:gd name="connsiteY107" fmla="*/ 1885041 h 3027035"/>
                <a:gd name="connsiteX108" fmla="*/ 1128787 w 3226038"/>
                <a:gd name="connsiteY108" fmla="*/ 1927558 h 3027035"/>
                <a:gd name="connsiteX109" fmla="*/ 1226780 w 3226038"/>
                <a:gd name="connsiteY109" fmla="*/ 2050346 h 3027035"/>
                <a:gd name="connsiteX110" fmla="*/ 1289411 w 3226038"/>
                <a:gd name="connsiteY110" fmla="*/ 2085093 h 3027035"/>
                <a:gd name="connsiteX111" fmla="*/ 1314743 w 3226038"/>
                <a:gd name="connsiteY111" fmla="*/ 2061760 h 3027035"/>
                <a:gd name="connsiteX112" fmla="*/ 1296511 w 3226038"/>
                <a:gd name="connsiteY112" fmla="*/ 2088049 h 3027035"/>
                <a:gd name="connsiteX113" fmla="*/ 1332391 w 3226038"/>
                <a:gd name="connsiteY113" fmla="*/ 2097279 h 3027035"/>
                <a:gd name="connsiteX114" fmla="*/ 1376163 w 3226038"/>
                <a:gd name="connsiteY114" fmla="*/ 2100951 h 3027035"/>
                <a:gd name="connsiteX115" fmla="*/ 1381733 w 3226038"/>
                <a:gd name="connsiteY115" fmla="*/ 2101042 h 3027035"/>
                <a:gd name="connsiteX116" fmla="*/ 1389702 w 3226038"/>
                <a:gd name="connsiteY116" fmla="*/ 2074519 h 3027035"/>
                <a:gd name="connsiteX117" fmla="*/ 1489042 w 3226038"/>
                <a:gd name="connsiteY117" fmla="*/ 2038395 h 3027035"/>
                <a:gd name="connsiteX118" fmla="*/ 1453620 w 3226038"/>
                <a:gd name="connsiteY118" fmla="*/ 2152383 h 3027035"/>
                <a:gd name="connsiteX119" fmla="*/ 1457391 w 3226038"/>
                <a:gd name="connsiteY119" fmla="*/ 2273774 h 3027035"/>
                <a:gd name="connsiteX120" fmla="*/ 1685732 w 3226038"/>
                <a:gd name="connsiteY120" fmla="*/ 2468446 h 3027035"/>
                <a:gd name="connsiteX121" fmla="*/ 1719883 w 3226038"/>
                <a:gd name="connsiteY121" fmla="*/ 2465404 h 3027035"/>
                <a:gd name="connsiteX122" fmla="*/ 1716096 w 3226038"/>
                <a:gd name="connsiteY122" fmla="*/ 2453485 h 3027035"/>
                <a:gd name="connsiteX123" fmla="*/ 1771757 w 3226038"/>
                <a:gd name="connsiteY123" fmla="*/ 2379175 h 3027035"/>
                <a:gd name="connsiteX124" fmla="*/ 1770770 w 3226038"/>
                <a:gd name="connsiteY124" fmla="*/ 2388253 h 3027035"/>
                <a:gd name="connsiteX125" fmla="*/ 1768690 w 3226038"/>
                <a:gd name="connsiteY125" fmla="*/ 2389295 h 3027035"/>
                <a:gd name="connsiteX126" fmla="*/ 1771533 w 3226038"/>
                <a:gd name="connsiteY126" fmla="*/ 2388824 h 3027035"/>
                <a:gd name="connsiteX127" fmla="*/ 1809114 w 3226038"/>
                <a:gd name="connsiteY127" fmla="*/ 2475288 h 3027035"/>
                <a:gd name="connsiteX128" fmla="*/ 2056490 w 3226038"/>
                <a:gd name="connsiteY128" fmla="*/ 2648681 h 3027035"/>
                <a:gd name="connsiteX129" fmla="*/ 2147922 w 3226038"/>
                <a:gd name="connsiteY129" fmla="*/ 2636243 h 3027035"/>
                <a:gd name="connsiteX130" fmla="*/ 1873236 w 3226038"/>
                <a:gd name="connsiteY130" fmla="*/ 2661367 h 3027035"/>
                <a:gd name="connsiteX131" fmla="*/ 1867518 w 3226038"/>
                <a:gd name="connsiteY131" fmla="*/ 2654704 h 3027035"/>
                <a:gd name="connsiteX132" fmla="*/ 1789583 w 3226038"/>
                <a:gd name="connsiteY132" fmla="*/ 2623700 h 3027035"/>
                <a:gd name="connsiteX133" fmla="*/ 1717263 w 3226038"/>
                <a:gd name="connsiteY133" fmla="*/ 2736140 h 3027035"/>
                <a:gd name="connsiteX134" fmla="*/ 1465441 w 3226038"/>
                <a:gd name="connsiteY134" fmla="*/ 2788121 h 3027035"/>
                <a:gd name="connsiteX135" fmla="*/ 1391414 w 3226038"/>
                <a:gd name="connsiteY135" fmla="*/ 2792959 h 3027035"/>
                <a:gd name="connsiteX136" fmla="*/ 1128581 w 3226038"/>
                <a:gd name="connsiteY136" fmla="*/ 2638479 h 3027035"/>
                <a:gd name="connsiteX137" fmla="*/ 1093505 w 3226038"/>
                <a:gd name="connsiteY137" fmla="*/ 2603938 h 3027035"/>
                <a:gd name="connsiteX138" fmla="*/ 1073068 w 3226038"/>
                <a:gd name="connsiteY138" fmla="*/ 2530296 h 3027035"/>
                <a:gd name="connsiteX139" fmla="*/ 1072036 w 3226038"/>
                <a:gd name="connsiteY139" fmla="*/ 2477975 h 3027035"/>
                <a:gd name="connsiteX140" fmla="*/ 1042591 w 3226038"/>
                <a:gd name="connsiteY140" fmla="*/ 2492041 h 3027035"/>
                <a:gd name="connsiteX141" fmla="*/ 865868 w 3226038"/>
                <a:gd name="connsiteY141" fmla="*/ 2499409 h 3027035"/>
                <a:gd name="connsiteX142" fmla="*/ 719426 w 3226038"/>
                <a:gd name="connsiteY142" fmla="*/ 2430182 h 3027035"/>
                <a:gd name="connsiteX143" fmla="*/ 689869 w 3226038"/>
                <a:gd name="connsiteY143" fmla="*/ 2397459 h 3027035"/>
                <a:gd name="connsiteX144" fmla="*/ 687182 w 3226038"/>
                <a:gd name="connsiteY144" fmla="*/ 2418320 h 3027035"/>
                <a:gd name="connsiteX145" fmla="*/ 760823 w 3226038"/>
                <a:gd name="connsiteY145" fmla="*/ 2590105 h 3027035"/>
                <a:gd name="connsiteX146" fmla="*/ 964895 w 3226038"/>
                <a:gd name="connsiteY146" fmla="*/ 2678700 h 3027035"/>
                <a:gd name="connsiteX147" fmla="*/ 1054815 w 3226038"/>
                <a:gd name="connsiteY147" fmla="*/ 2673458 h 3027035"/>
                <a:gd name="connsiteX148" fmla="*/ 1130649 w 3226038"/>
                <a:gd name="connsiteY148" fmla="*/ 2696939 h 3027035"/>
                <a:gd name="connsiteX149" fmla="*/ 1211588 w 3226038"/>
                <a:gd name="connsiteY149" fmla="*/ 2802653 h 3027035"/>
                <a:gd name="connsiteX150" fmla="*/ 1314357 w 3226038"/>
                <a:gd name="connsiteY150" fmla="*/ 2805982 h 3027035"/>
                <a:gd name="connsiteX151" fmla="*/ 1582565 w 3226038"/>
                <a:gd name="connsiteY151" fmla="*/ 2947668 h 3027035"/>
                <a:gd name="connsiteX152" fmla="*/ 1872394 w 3226038"/>
                <a:gd name="connsiteY152" fmla="*/ 2840437 h 3027035"/>
                <a:gd name="connsiteX153" fmla="*/ 1765658 w 3226038"/>
                <a:gd name="connsiteY153" fmla="*/ 2986896 h 3027035"/>
                <a:gd name="connsiteX154" fmla="*/ 1559806 w 3226038"/>
                <a:gd name="connsiteY154" fmla="*/ 3024598 h 3027035"/>
                <a:gd name="connsiteX155" fmla="*/ 1323343 w 3226038"/>
                <a:gd name="connsiteY155" fmla="*/ 2933795 h 3027035"/>
                <a:gd name="connsiteX156" fmla="*/ 1018886 w 3226038"/>
                <a:gd name="connsiteY156" fmla="*/ 2795305 h 3027035"/>
                <a:gd name="connsiteX157" fmla="*/ 970675 w 3226038"/>
                <a:gd name="connsiteY157" fmla="*/ 2772285 h 3027035"/>
                <a:gd name="connsiteX158" fmla="*/ 620567 w 3226038"/>
                <a:gd name="connsiteY158" fmla="*/ 2513611 h 3027035"/>
                <a:gd name="connsiteX159" fmla="*/ 512110 w 3226038"/>
                <a:gd name="connsiteY159" fmla="*/ 2412141 h 3027035"/>
                <a:gd name="connsiteX160" fmla="*/ 309550 w 3226038"/>
                <a:gd name="connsiteY160" fmla="*/ 2318730 h 3027035"/>
                <a:gd name="connsiteX161" fmla="*/ 271890 w 3226038"/>
                <a:gd name="connsiteY161" fmla="*/ 2103679 h 3027035"/>
                <a:gd name="connsiteX162" fmla="*/ 197030 w 3226038"/>
                <a:gd name="connsiteY162" fmla="*/ 2025682 h 3027035"/>
                <a:gd name="connsiteX163" fmla="*/ 42961 w 3226038"/>
                <a:gd name="connsiteY163" fmla="*/ 1878648 h 3027035"/>
                <a:gd name="connsiteX164" fmla="*/ 10241 w 3226038"/>
                <a:gd name="connsiteY164" fmla="*/ 1645877 h 3027035"/>
                <a:gd name="connsiteX165" fmla="*/ 149602 w 3226038"/>
                <a:gd name="connsiteY165" fmla="*/ 1507488 h 3027035"/>
                <a:gd name="connsiteX166" fmla="*/ 69504 w 3226038"/>
                <a:gd name="connsiteY166" fmla="*/ 1674797 h 3027035"/>
                <a:gd name="connsiteX167" fmla="*/ 279249 w 3226038"/>
                <a:gd name="connsiteY167" fmla="*/ 1988992 h 3027035"/>
                <a:gd name="connsiteX168" fmla="*/ 316193 w 3226038"/>
                <a:gd name="connsiteY168" fmla="*/ 1991729 h 3027035"/>
                <a:gd name="connsiteX169" fmla="*/ 319053 w 3226038"/>
                <a:gd name="connsiteY169" fmla="*/ 1985609 h 3027035"/>
                <a:gd name="connsiteX170" fmla="*/ 307569 w 3226038"/>
                <a:gd name="connsiteY170" fmla="*/ 1949900 h 3027035"/>
                <a:gd name="connsiteX171" fmla="*/ 306486 w 3226038"/>
                <a:gd name="connsiteY171" fmla="*/ 1940694 h 3027035"/>
                <a:gd name="connsiteX172" fmla="*/ 302243 w 3226038"/>
                <a:gd name="connsiteY172" fmla="*/ 1937639 h 3027035"/>
                <a:gd name="connsiteX173" fmla="*/ 294636 w 3226038"/>
                <a:gd name="connsiteY173" fmla="*/ 1920784 h 3027035"/>
                <a:gd name="connsiteX174" fmla="*/ 293312 w 3226038"/>
                <a:gd name="connsiteY174" fmla="*/ 1627034 h 3027035"/>
                <a:gd name="connsiteX175" fmla="*/ 380880 w 3226038"/>
                <a:gd name="connsiteY175" fmla="*/ 1526015 h 3027035"/>
                <a:gd name="connsiteX176" fmla="*/ 329214 w 3226038"/>
                <a:gd name="connsiteY176" fmla="*/ 1459943 h 3027035"/>
                <a:gd name="connsiteX177" fmla="*/ 321211 w 3226038"/>
                <a:gd name="connsiteY177" fmla="*/ 1456328 h 3027035"/>
                <a:gd name="connsiteX178" fmla="*/ 268085 w 3226038"/>
                <a:gd name="connsiteY178" fmla="*/ 1185660 h 3027035"/>
                <a:gd name="connsiteX179" fmla="*/ 281857 w 3226038"/>
                <a:gd name="connsiteY179" fmla="*/ 1276902 h 3027035"/>
                <a:gd name="connsiteX180" fmla="*/ 517812 w 3226038"/>
                <a:gd name="connsiteY180" fmla="*/ 1465542 h 3027035"/>
                <a:gd name="connsiteX181" fmla="*/ 611355 w 3226038"/>
                <a:gd name="connsiteY181" fmla="*/ 1477295 h 3027035"/>
                <a:gd name="connsiteX182" fmla="*/ 611703 w 3226038"/>
                <a:gd name="connsiteY182" fmla="*/ 1480155 h 3027035"/>
                <a:gd name="connsiteX183" fmla="*/ 612118 w 3226038"/>
                <a:gd name="connsiteY183" fmla="*/ 1477866 h 3027035"/>
                <a:gd name="connsiteX184" fmla="*/ 662263 w 3226038"/>
                <a:gd name="connsiteY184" fmla="*/ 1427900 h 3027035"/>
                <a:gd name="connsiteX185" fmla="*/ 662059 w 3226038"/>
                <a:gd name="connsiteY185" fmla="*/ 1427220 h 3027035"/>
                <a:gd name="connsiteX186" fmla="*/ 661901 w 3226038"/>
                <a:gd name="connsiteY186" fmla="*/ 1426988 h 3027035"/>
                <a:gd name="connsiteX187" fmla="*/ 661951 w 3226038"/>
                <a:gd name="connsiteY187" fmla="*/ 1426862 h 3027035"/>
                <a:gd name="connsiteX188" fmla="*/ 652834 w 3226038"/>
                <a:gd name="connsiteY188" fmla="*/ 1396497 h 3027035"/>
                <a:gd name="connsiteX189" fmla="*/ 637570 w 3226038"/>
                <a:gd name="connsiteY189" fmla="*/ 1356501 h 3027035"/>
                <a:gd name="connsiteX190" fmla="*/ 842912 w 3226038"/>
                <a:gd name="connsiteY190" fmla="*/ 1018808 h 3027035"/>
                <a:gd name="connsiteX191" fmla="*/ 2516775 w 3226038"/>
                <a:gd name="connsiteY191" fmla="*/ 2091376 h 3027035"/>
                <a:gd name="connsiteX192" fmla="*/ 2238033 w 3226038"/>
                <a:gd name="connsiteY192" fmla="*/ 2334816 h 3027035"/>
                <a:gd name="connsiteX193" fmla="*/ 2189593 w 3226038"/>
                <a:gd name="connsiteY193" fmla="*/ 2248549 h 3027035"/>
                <a:gd name="connsiteX194" fmla="*/ 2516775 w 3226038"/>
                <a:gd name="connsiteY194" fmla="*/ 2091376 h 3027035"/>
                <a:gd name="connsiteX195" fmla="*/ 687254 w 3226038"/>
                <a:gd name="connsiteY195" fmla="*/ 678482 h 3027035"/>
                <a:gd name="connsiteX196" fmla="*/ 628419 w 3226038"/>
                <a:gd name="connsiteY196" fmla="*/ 1036658 h 3027035"/>
                <a:gd name="connsiteX197" fmla="*/ 532013 w 3226038"/>
                <a:gd name="connsiteY197" fmla="*/ 1014429 h 3027035"/>
                <a:gd name="connsiteX198" fmla="*/ 687254 w 3226038"/>
                <a:gd name="connsiteY198" fmla="*/ 678482 h 3027035"/>
                <a:gd name="connsiteX199" fmla="*/ 2205214 w 3226038"/>
                <a:gd name="connsiteY199" fmla="*/ 1800491 h 3027035"/>
                <a:gd name="connsiteX200" fmla="*/ 2255363 w 3226038"/>
                <a:gd name="connsiteY200" fmla="*/ 1871953 h 3027035"/>
                <a:gd name="connsiteX201" fmla="*/ 2466834 w 3226038"/>
                <a:gd name="connsiteY201" fmla="*/ 2042067 h 3027035"/>
                <a:gd name="connsiteX202" fmla="*/ 2319038 w 3226038"/>
                <a:gd name="connsiteY202" fmla="*/ 2093212 h 3027035"/>
                <a:gd name="connsiteX203" fmla="*/ 2156726 w 3226038"/>
                <a:gd name="connsiteY203" fmla="*/ 1968287 h 3027035"/>
                <a:gd name="connsiteX204" fmla="*/ 2119546 w 3226038"/>
                <a:gd name="connsiteY204" fmla="*/ 1914861 h 3027035"/>
                <a:gd name="connsiteX205" fmla="*/ 2205214 w 3226038"/>
                <a:gd name="connsiteY205" fmla="*/ 1800491 h 3027035"/>
                <a:gd name="connsiteX206" fmla="*/ 1058864 w 3226038"/>
                <a:gd name="connsiteY206" fmla="*/ 897328 h 3027035"/>
                <a:gd name="connsiteX207" fmla="*/ 973209 w 3226038"/>
                <a:gd name="connsiteY207" fmla="*/ 1011681 h 3027035"/>
                <a:gd name="connsiteX208" fmla="*/ 741092 w 3226038"/>
                <a:gd name="connsiteY208" fmla="*/ 868758 h 3027035"/>
                <a:gd name="connsiteX209" fmla="*/ 748615 w 3226038"/>
                <a:gd name="connsiteY209" fmla="*/ 712543 h 3027035"/>
                <a:gd name="connsiteX210" fmla="*/ 1058864 w 3226038"/>
                <a:gd name="connsiteY210" fmla="*/ 897328 h 3027035"/>
                <a:gd name="connsiteX211" fmla="*/ 1948708 w 3226038"/>
                <a:gd name="connsiteY211" fmla="*/ 1321566 h 3027035"/>
                <a:gd name="connsiteX212" fmla="*/ 2096045 w 3226038"/>
                <a:gd name="connsiteY212" fmla="*/ 1452158 h 3027035"/>
                <a:gd name="connsiteX213" fmla="*/ 1919841 w 3226038"/>
                <a:gd name="connsiteY213" fmla="*/ 1466554 h 3027035"/>
                <a:gd name="connsiteX214" fmla="*/ 1885365 w 3226038"/>
                <a:gd name="connsiteY214" fmla="*/ 1472861 h 3027035"/>
                <a:gd name="connsiteX215" fmla="*/ 1879629 w 3226038"/>
                <a:gd name="connsiteY215" fmla="*/ 1489302 h 3027035"/>
                <a:gd name="connsiteX216" fmla="*/ 1908915 w 3226038"/>
                <a:gd name="connsiteY216" fmla="*/ 1464113 h 3027035"/>
                <a:gd name="connsiteX217" fmla="*/ 1878082 w 3226038"/>
                <a:gd name="connsiteY217" fmla="*/ 1523336 h 3027035"/>
                <a:gd name="connsiteX218" fmla="*/ 1882487 w 3226038"/>
                <a:gd name="connsiteY218" fmla="*/ 1659934 h 3027035"/>
                <a:gd name="connsiteX219" fmla="*/ 1908811 w 3226038"/>
                <a:gd name="connsiteY219" fmla="*/ 1703873 h 3027035"/>
                <a:gd name="connsiteX220" fmla="*/ 1939526 w 3226038"/>
                <a:gd name="connsiteY220" fmla="*/ 1677454 h 3027035"/>
                <a:gd name="connsiteX221" fmla="*/ 1922727 w 3226038"/>
                <a:gd name="connsiteY221" fmla="*/ 1706694 h 3027035"/>
                <a:gd name="connsiteX222" fmla="*/ 1917366 w 3226038"/>
                <a:gd name="connsiteY222" fmla="*/ 1718150 h 3027035"/>
                <a:gd name="connsiteX223" fmla="*/ 1918838 w 3226038"/>
                <a:gd name="connsiteY223" fmla="*/ 1720608 h 3027035"/>
                <a:gd name="connsiteX224" fmla="*/ 1973972 w 3226038"/>
                <a:gd name="connsiteY224" fmla="*/ 1767825 h 3027035"/>
                <a:gd name="connsiteX225" fmla="*/ 2071636 w 3226038"/>
                <a:gd name="connsiteY225" fmla="*/ 1813568 h 3027035"/>
                <a:gd name="connsiteX226" fmla="*/ 2173989 w 3226038"/>
                <a:gd name="connsiteY226" fmla="*/ 1826528 h 3027035"/>
                <a:gd name="connsiteX227" fmla="*/ 2117479 w 3226038"/>
                <a:gd name="connsiteY227" fmla="*/ 1890255 h 3027035"/>
                <a:gd name="connsiteX228" fmla="*/ 2048930 w 3226038"/>
                <a:gd name="connsiteY228" fmla="*/ 1880940 h 3027035"/>
                <a:gd name="connsiteX229" fmla="*/ 1912220 w 3226038"/>
                <a:gd name="connsiteY229" fmla="*/ 1805984 h 3027035"/>
                <a:gd name="connsiteX230" fmla="*/ 1900395 w 3226038"/>
                <a:gd name="connsiteY230" fmla="*/ 1792735 h 3027035"/>
                <a:gd name="connsiteX231" fmla="*/ 1898516 w 3226038"/>
                <a:gd name="connsiteY231" fmla="*/ 1805424 h 3027035"/>
                <a:gd name="connsiteX232" fmla="*/ 2004583 w 3226038"/>
                <a:gd name="connsiteY232" fmla="*/ 1981166 h 3027035"/>
                <a:gd name="connsiteX233" fmla="*/ 2102247 w 3226038"/>
                <a:gd name="connsiteY233" fmla="*/ 2026909 h 3027035"/>
                <a:gd name="connsiteX234" fmla="*/ 2204600 w 3226038"/>
                <a:gd name="connsiteY234" fmla="*/ 2039869 h 3027035"/>
                <a:gd name="connsiteX235" fmla="*/ 2148090 w 3226038"/>
                <a:gd name="connsiteY235" fmla="*/ 2103596 h 3027035"/>
                <a:gd name="connsiteX236" fmla="*/ 2144005 w 3226038"/>
                <a:gd name="connsiteY236" fmla="*/ 2103041 h 3027035"/>
                <a:gd name="connsiteX237" fmla="*/ 2136123 w 3226038"/>
                <a:gd name="connsiteY237" fmla="*/ 2142932 h 3027035"/>
                <a:gd name="connsiteX238" fmla="*/ 1880081 w 3226038"/>
                <a:gd name="connsiteY238" fmla="*/ 2329702 h 3027035"/>
                <a:gd name="connsiteX239" fmla="*/ 1837407 w 3226038"/>
                <a:gd name="connsiteY239" fmla="*/ 2326300 h 3027035"/>
                <a:gd name="connsiteX240" fmla="*/ 1811492 w 3226038"/>
                <a:gd name="connsiteY240" fmla="*/ 2326128 h 3027035"/>
                <a:gd name="connsiteX241" fmla="*/ 1813930 w 3226038"/>
                <a:gd name="connsiteY241" fmla="*/ 2322872 h 3027035"/>
                <a:gd name="connsiteX242" fmla="*/ 1765779 w 3226038"/>
                <a:gd name="connsiteY242" fmla="*/ 2311874 h 3027035"/>
                <a:gd name="connsiteX243" fmla="*/ 1660705 w 3226038"/>
                <a:gd name="connsiteY243" fmla="*/ 2252690 h 3027035"/>
                <a:gd name="connsiteX244" fmla="*/ 1627276 w 3226038"/>
                <a:gd name="connsiteY244" fmla="*/ 2234380 h 3027035"/>
                <a:gd name="connsiteX245" fmla="*/ 1627573 w 3226038"/>
                <a:gd name="connsiteY245" fmla="*/ 1891126 h 3027035"/>
                <a:gd name="connsiteX246" fmla="*/ 1607040 w 3226038"/>
                <a:gd name="connsiteY246" fmla="*/ 1970917 h 3027035"/>
                <a:gd name="connsiteX247" fmla="*/ 1771834 w 3226038"/>
                <a:gd name="connsiteY247" fmla="*/ 2221675 h 3027035"/>
                <a:gd name="connsiteX248" fmla="*/ 1891816 w 3226038"/>
                <a:gd name="connsiteY248" fmla="*/ 2240499 h 3027035"/>
                <a:gd name="connsiteX249" fmla="*/ 2009321 w 3226038"/>
                <a:gd name="connsiteY249" fmla="*/ 2219514 h 3027035"/>
                <a:gd name="connsiteX250" fmla="*/ 1999139 w 3226038"/>
                <a:gd name="connsiteY250" fmla="*/ 2239396 h 3027035"/>
                <a:gd name="connsiteX251" fmla="*/ 1999567 w 3226038"/>
                <a:gd name="connsiteY251" fmla="*/ 2239296 h 3027035"/>
                <a:gd name="connsiteX252" fmla="*/ 2044414 w 3226038"/>
                <a:gd name="connsiteY252" fmla="*/ 2218349 h 3027035"/>
                <a:gd name="connsiteX253" fmla="*/ 2118423 w 3226038"/>
                <a:gd name="connsiteY253" fmla="*/ 2140793 h 3027035"/>
                <a:gd name="connsiteX254" fmla="*/ 2133501 w 3226038"/>
                <a:gd name="connsiteY254" fmla="*/ 2101613 h 3027035"/>
                <a:gd name="connsiteX255" fmla="*/ 2079542 w 3226038"/>
                <a:gd name="connsiteY255" fmla="*/ 2094281 h 3027035"/>
                <a:gd name="connsiteX256" fmla="*/ 1905884 w 3226038"/>
                <a:gd name="connsiteY256" fmla="*/ 1977931 h 3027035"/>
                <a:gd name="connsiteX257" fmla="*/ 1880896 w 3226038"/>
                <a:gd name="connsiteY257" fmla="*/ 1954633 h 3027035"/>
                <a:gd name="connsiteX258" fmla="*/ 1852220 w 3226038"/>
                <a:gd name="connsiteY258" fmla="*/ 1798502 h 3027035"/>
                <a:gd name="connsiteX259" fmla="*/ 1867058 w 3226038"/>
                <a:gd name="connsiteY259" fmla="*/ 1756931 h 3027035"/>
                <a:gd name="connsiteX260" fmla="*/ 1850284 w 3226038"/>
                <a:gd name="connsiteY260" fmla="*/ 1741292 h 3027035"/>
                <a:gd name="connsiteX261" fmla="*/ 1828755 w 3226038"/>
                <a:gd name="connsiteY261" fmla="*/ 1697853 h 3027035"/>
                <a:gd name="connsiteX262" fmla="*/ 1817427 w 3226038"/>
                <a:gd name="connsiteY262" fmla="*/ 1628566 h 3027035"/>
                <a:gd name="connsiteX263" fmla="*/ 1795832 w 3226038"/>
                <a:gd name="connsiteY263" fmla="*/ 1673156 h 3027035"/>
                <a:gd name="connsiteX264" fmla="*/ 1557706 w 3226038"/>
                <a:gd name="connsiteY264" fmla="*/ 1787085 h 3027035"/>
                <a:gd name="connsiteX265" fmla="*/ 1509266 w 3226038"/>
                <a:gd name="connsiteY265" fmla="*/ 1700819 h 3027035"/>
                <a:gd name="connsiteX266" fmla="*/ 1800941 w 3226038"/>
                <a:gd name="connsiteY266" fmla="*/ 1621248 h 3027035"/>
                <a:gd name="connsiteX267" fmla="*/ 1813578 w 3226038"/>
                <a:gd name="connsiteY267" fmla="*/ 1599019 h 3027035"/>
                <a:gd name="connsiteX268" fmla="*/ 1819910 w 3226038"/>
                <a:gd name="connsiteY268" fmla="*/ 1600565 h 3027035"/>
                <a:gd name="connsiteX269" fmla="*/ 1821608 w 3226038"/>
                <a:gd name="connsiteY269" fmla="*/ 1585161 h 3027035"/>
                <a:gd name="connsiteX270" fmla="*/ 1823154 w 3226038"/>
                <a:gd name="connsiteY270" fmla="*/ 1580831 h 3027035"/>
                <a:gd name="connsiteX271" fmla="*/ 1792216 w 3226038"/>
                <a:gd name="connsiteY271" fmla="*/ 1559883 h 3027035"/>
                <a:gd name="connsiteX272" fmla="*/ 1717932 w 3226038"/>
                <a:gd name="connsiteY272" fmla="*/ 1500968 h 3027035"/>
                <a:gd name="connsiteX273" fmla="*/ 1748406 w 3226038"/>
                <a:gd name="connsiteY273" fmla="*/ 1490472 h 3027035"/>
                <a:gd name="connsiteX274" fmla="*/ 1926827 w 3226038"/>
                <a:gd name="connsiteY274" fmla="*/ 1363489 h 3027035"/>
                <a:gd name="connsiteX275" fmla="*/ 1948708 w 3226038"/>
                <a:gd name="connsiteY275" fmla="*/ 1321566 h 3027035"/>
                <a:gd name="connsiteX276" fmla="*/ 868204 w 3226038"/>
                <a:gd name="connsiteY276" fmla="*/ 327279 h 3027035"/>
                <a:gd name="connsiteX277" fmla="*/ 839290 w 3226038"/>
                <a:gd name="connsiteY277" fmla="*/ 396067 h 3027035"/>
                <a:gd name="connsiteX278" fmla="*/ 968231 w 3226038"/>
                <a:gd name="connsiteY278" fmla="*/ 659259 h 3027035"/>
                <a:gd name="connsiteX279" fmla="*/ 1200860 w 3226038"/>
                <a:gd name="connsiteY279" fmla="*/ 706168 h 3027035"/>
                <a:gd name="connsiteX280" fmla="*/ 1143757 w 3226038"/>
                <a:gd name="connsiteY280" fmla="*/ 782404 h 3027035"/>
                <a:gd name="connsiteX281" fmla="*/ 858125 w 3226038"/>
                <a:gd name="connsiteY281" fmla="*/ 664851 h 3027035"/>
                <a:gd name="connsiteX282" fmla="*/ 828202 w 3226038"/>
                <a:gd name="connsiteY282" fmla="*/ 641247 h 3027035"/>
                <a:gd name="connsiteX283" fmla="*/ 868204 w 3226038"/>
                <a:gd name="connsiteY283" fmla="*/ 327279 h 3027035"/>
                <a:gd name="connsiteX284" fmla="*/ 2657066 w 3226038"/>
                <a:gd name="connsiteY284" fmla="*/ 1197247 h 3027035"/>
                <a:gd name="connsiteX285" fmla="*/ 2663296 w 3226038"/>
                <a:gd name="connsiteY285" fmla="*/ 1206222 h 3027035"/>
                <a:gd name="connsiteX286" fmla="*/ 2650270 w 3226038"/>
                <a:gd name="connsiteY286" fmla="*/ 1206320 h 3027035"/>
                <a:gd name="connsiteX287" fmla="*/ 2657066 w 3226038"/>
                <a:gd name="connsiteY287" fmla="*/ 1197247 h 3027035"/>
                <a:gd name="connsiteX288" fmla="*/ 3030338 w 3226038"/>
                <a:gd name="connsiteY288" fmla="*/ 1431166 h 3027035"/>
                <a:gd name="connsiteX289" fmla="*/ 2903938 w 3226038"/>
                <a:gd name="connsiteY289" fmla="*/ 1579263 h 3027035"/>
                <a:gd name="connsiteX290" fmla="*/ 2811168 w 3226038"/>
                <a:gd name="connsiteY290" fmla="*/ 1587131 h 3027035"/>
                <a:gd name="connsiteX291" fmla="*/ 2775539 w 3226038"/>
                <a:gd name="connsiteY291" fmla="*/ 1575913 h 3027035"/>
                <a:gd name="connsiteX292" fmla="*/ 2614417 w 3226038"/>
                <a:gd name="connsiteY292" fmla="*/ 1527673 h 3027035"/>
                <a:gd name="connsiteX293" fmla="*/ 2474755 w 3226038"/>
                <a:gd name="connsiteY293" fmla="*/ 1440641 h 3027035"/>
                <a:gd name="connsiteX294" fmla="*/ 2543000 w 3226038"/>
                <a:gd name="connsiteY294" fmla="*/ 1349530 h 3027035"/>
                <a:gd name="connsiteX295" fmla="*/ 2704508 w 3226038"/>
                <a:gd name="connsiteY295" fmla="*/ 1424676 h 3027035"/>
                <a:gd name="connsiteX296" fmla="*/ 2882339 w 3226038"/>
                <a:gd name="connsiteY296" fmla="*/ 1461929 h 3027035"/>
                <a:gd name="connsiteX297" fmla="*/ 3030338 w 3226038"/>
                <a:gd name="connsiteY297" fmla="*/ 1431166 h 3027035"/>
                <a:gd name="connsiteX298" fmla="*/ 1176421 w 3226038"/>
                <a:gd name="connsiteY298" fmla="*/ 0 h 3027035"/>
                <a:gd name="connsiteX299" fmla="*/ 1188515 w 3226038"/>
                <a:gd name="connsiteY299" fmla="*/ 150678 h 3027035"/>
                <a:gd name="connsiteX300" fmla="*/ 1394438 w 3226038"/>
                <a:gd name="connsiteY300" fmla="*/ 447731 h 3027035"/>
                <a:gd name="connsiteX301" fmla="*/ 1326486 w 3226038"/>
                <a:gd name="connsiteY301" fmla="*/ 538450 h 3027035"/>
                <a:gd name="connsiteX302" fmla="*/ 1109160 w 3226038"/>
                <a:gd name="connsiteY302" fmla="*/ 285219 h 3027035"/>
                <a:gd name="connsiteX303" fmla="*/ 1088376 w 3226038"/>
                <a:gd name="connsiteY303" fmla="*/ 254181 h 3027035"/>
                <a:gd name="connsiteX304" fmla="*/ 1069841 w 3226038"/>
                <a:gd name="connsiteY304" fmla="*/ 162942 h 3027035"/>
                <a:gd name="connsiteX305" fmla="*/ 1176421 w 3226038"/>
                <a:gd name="connsiteY305" fmla="*/ 0 h 3027035"/>
                <a:gd name="connsiteX306" fmla="*/ 2074059 w 3226038"/>
                <a:gd name="connsiteY306" fmla="*/ 622382 h 3027035"/>
                <a:gd name="connsiteX307" fmla="*/ 2039980 w 3226038"/>
                <a:gd name="connsiteY307" fmla="*/ 655169 h 3027035"/>
                <a:gd name="connsiteX308" fmla="*/ 1968289 w 3226038"/>
                <a:gd name="connsiteY308" fmla="*/ 862097 h 3027035"/>
                <a:gd name="connsiteX309" fmla="*/ 1966785 w 3226038"/>
                <a:gd name="connsiteY309" fmla="*/ 894292 h 3027035"/>
                <a:gd name="connsiteX310" fmla="*/ 1889360 w 3226038"/>
                <a:gd name="connsiteY310" fmla="*/ 839571 h 3027035"/>
                <a:gd name="connsiteX311" fmla="*/ 1874609 w 3226038"/>
                <a:gd name="connsiteY311" fmla="*/ 827382 h 3027035"/>
                <a:gd name="connsiteX312" fmla="*/ 1876383 w 3226038"/>
                <a:gd name="connsiteY312" fmla="*/ 836472 h 3027035"/>
                <a:gd name="connsiteX313" fmla="*/ 1856444 w 3226038"/>
                <a:gd name="connsiteY313" fmla="*/ 910904 h 3027035"/>
                <a:gd name="connsiteX314" fmla="*/ 1857429 w 3226038"/>
                <a:gd name="connsiteY314" fmla="*/ 965196 h 3027035"/>
                <a:gd name="connsiteX315" fmla="*/ 2016558 w 3226038"/>
                <a:gd name="connsiteY315" fmla="*/ 1064158 h 3027035"/>
                <a:gd name="connsiteX316" fmla="*/ 2112556 w 3226038"/>
                <a:gd name="connsiteY316" fmla="*/ 1040858 h 3027035"/>
                <a:gd name="connsiteX317" fmla="*/ 2148781 w 3226038"/>
                <a:gd name="connsiteY317" fmla="*/ 1089413 h 3027035"/>
                <a:gd name="connsiteX318" fmla="*/ 2161420 w 3226038"/>
                <a:gd name="connsiteY318" fmla="*/ 1196466 h 3027035"/>
                <a:gd name="connsiteX319" fmla="*/ 2445423 w 3226038"/>
                <a:gd name="connsiteY319" fmla="*/ 1454419 h 3027035"/>
                <a:gd name="connsiteX320" fmla="*/ 2469057 w 3226038"/>
                <a:gd name="connsiteY320" fmla="*/ 1472121 h 3027035"/>
                <a:gd name="connsiteX321" fmla="*/ 2410394 w 3226038"/>
                <a:gd name="connsiteY321" fmla="*/ 1490064 h 3027035"/>
                <a:gd name="connsiteX322" fmla="*/ 2337107 w 3226038"/>
                <a:gd name="connsiteY322" fmla="*/ 1581550 h 3027035"/>
                <a:gd name="connsiteX323" fmla="*/ 2342804 w 3226038"/>
                <a:gd name="connsiteY323" fmla="*/ 1616802 h 3027035"/>
                <a:gd name="connsiteX324" fmla="*/ 2347317 w 3226038"/>
                <a:gd name="connsiteY324" fmla="*/ 1610776 h 3027035"/>
                <a:gd name="connsiteX325" fmla="*/ 2381405 w 3226038"/>
                <a:gd name="connsiteY325" fmla="*/ 1711111 h 3027035"/>
                <a:gd name="connsiteX326" fmla="*/ 2430032 w 3226038"/>
                <a:gd name="connsiteY326" fmla="*/ 1781159 h 3027035"/>
                <a:gd name="connsiteX327" fmla="*/ 2456217 w 3226038"/>
                <a:gd name="connsiteY327" fmla="*/ 1816330 h 3027035"/>
                <a:gd name="connsiteX328" fmla="*/ 2745046 w 3226038"/>
                <a:gd name="connsiteY328" fmla="*/ 1866063 h 3027035"/>
                <a:gd name="connsiteX329" fmla="*/ 2802929 w 3226038"/>
                <a:gd name="connsiteY329" fmla="*/ 1818974 h 3027035"/>
                <a:gd name="connsiteX330" fmla="*/ 2512876 w 3226038"/>
                <a:gd name="connsiteY330" fmla="*/ 1945644 h 3027035"/>
                <a:gd name="connsiteX331" fmla="*/ 2481810 w 3226038"/>
                <a:gd name="connsiteY331" fmla="*/ 1923566 h 3027035"/>
                <a:gd name="connsiteX332" fmla="*/ 2315751 w 3226038"/>
                <a:gd name="connsiteY332" fmla="*/ 1759853 h 3027035"/>
                <a:gd name="connsiteX333" fmla="*/ 2311255 w 3226038"/>
                <a:gd name="connsiteY333" fmla="*/ 1747006 h 3027035"/>
                <a:gd name="connsiteX334" fmla="*/ 2286633 w 3226038"/>
                <a:gd name="connsiteY334" fmla="*/ 1691311 h 3027035"/>
                <a:gd name="connsiteX335" fmla="*/ 2299909 w 3226038"/>
                <a:gd name="connsiteY335" fmla="*/ 1497752 h 3027035"/>
                <a:gd name="connsiteX336" fmla="*/ 2206345 w 3226038"/>
                <a:gd name="connsiteY336" fmla="*/ 1452662 h 3027035"/>
                <a:gd name="connsiteX337" fmla="*/ 2072269 w 3226038"/>
                <a:gd name="connsiteY337" fmla="*/ 1201093 h 3027035"/>
                <a:gd name="connsiteX338" fmla="*/ 2023472 w 3226038"/>
                <a:gd name="connsiteY338" fmla="*/ 1155022 h 3027035"/>
                <a:gd name="connsiteX339" fmla="*/ 1812353 w 3226038"/>
                <a:gd name="connsiteY339" fmla="*/ 1082572 h 3027035"/>
                <a:gd name="connsiteX340" fmla="*/ 1471695 w 3226038"/>
                <a:gd name="connsiteY340" fmla="*/ 1113080 h 3027035"/>
                <a:gd name="connsiteX341" fmla="*/ 1442475 w 3226038"/>
                <a:gd name="connsiteY341" fmla="*/ 1155537 h 3027035"/>
                <a:gd name="connsiteX342" fmla="*/ 1417413 w 3226038"/>
                <a:gd name="connsiteY342" fmla="*/ 1241357 h 3027035"/>
                <a:gd name="connsiteX343" fmla="*/ 1423265 w 3226038"/>
                <a:gd name="connsiteY343" fmla="*/ 1362666 h 3027035"/>
                <a:gd name="connsiteX344" fmla="*/ 1654912 w 3226038"/>
                <a:gd name="connsiteY344" fmla="*/ 1553391 h 3027035"/>
                <a:gd name="connsiteX345" fmla="*/ 1736445 w 3226038"/>
                <a:gd name="connsiteY345" fmla="*/ 1541531 h 3027035"/>
                <a:gd name="connsiteX346" fmla="*/ 1467866 w 3226038"/>
                <a:gd name="connsiteY346" fmla="*/ 1564711 h 3027035"/>
                <a:gd name="connsiteX347" fmla="*/ 1462696 w 3226038"/>
                <a:gd name="connsiteY347" fmla="*/ 1561492 h 3027035"/>
                <a:gd name="connsiteX348" fmla="*/ 1457674 w 3226038"/>
                <a:gd name="connsiteY348" fmla="*/ 1588601 h 3027035"/>
                <a:gd name="connsiteX349" fmla="*/ 1199754 w 3226038"/>
                <a:gd name="connsiteY349" fmla="*/ 1781972 h 3027035"/>
                <a:gd name="connsiteX350" fmla="*/ 1157080 w 3226038"/>
                <a:gd name="connsiteY350" fmla="*/ 1778569 h 3027035"/>
                <a:gd name="connsiteX351" fmla="*/ 1131165 w 3226038"/>
                <a:gd name="connsiteY351" fmla="*/ 1778397 h 3027035"/>
                <a:gd name="connsiteX352" fmla="*/ 1188760 w 3226038"/>
                <a:gd name="connsiteY352" fmla="*/ 1701505 h 3027035"/>
                <a:gd name="connsiteX353" fmla="*/ 1273118 w 3226038"/>
                <a:gd name="connsiteY353" fmla="*/ 1702298 h 3027035"/>
                <a:gd name="connsiteX354" fmla="*/ 1364088 w 3226038"/>
                <a:gd name="connsiteY354" fmla="*/ 1670618 h 3027035"/>
                <a:gd name="connsiteX355" fmla="*/ 1443789 w 3226038"/>
                <a:gd name="connsiteY355" fmla="*/ 1581441 h 3027035"/>
                <a:gd name="connsiteX356" fmla="*/ 1452947 w 3226038"/>
                <a:gd name="connsiteY356" fmla="*/ 1555423 h 3027035"/>
                <a:gd name="connsiteX357" fmla="*/ 1434181 w 3226038"/>
                <a:gd name="connsiteY357" fmla="*/ 1543741 h 3027035"/>
                <a:gd name="connsiteX358" fmla="*/ 1395137 w 3226038"/>
                <a:gd name="connsiteY358" fmla="*/ 1505029 h 3027035"/>
                <a:gd name="connsiteX359" fmla="*/ 1380516 w 3226038"/>
                <a:gd name="connsiteY359" fmla="*/ 1469830 h 3027035"/>
                <a:gd name="connsiteX360" fmla="*/ 1332937 w 3226038"/>
                <a:gd name="connsiteY360" fmla="*/ 1359016 h 3027035"/>
                <a:gd name="connsiteX361" fmla="*/ 1331626 w 3226038"/>
                <a:gd name="connsiteY361" fmla="*/ 1347874 h 3027035"/>
                <a:gd name="connsiteX362" fmla="*/ 1272780 w 3226038"/>
                <a:gd name="connsiteY362" fmla="*/ 1404764 h 3027035"/>
                <a:gd name="connsiteX363" fmla="*/ 1193860 w 3226038"/>
                <a:gd name="connsiteY363" fmla="*/ 1391893 h 3027035"/>
                <a:gd name="connsiteX364" fmla="*/ 1008134 w 3226038"/>
                <a:gd name="connsiteY364" fmla="*/ 1250070 h 3027035"/>
                <a:gd name="connsiteX365" fmla="*/ 982412 w 3226038"/>
                <a:gd name="connsiteY365" fmla="*/ 1221942 h 3027035"/>
                <a:gd name="connsiteX366" fmla="*/ 1093583 w 3226038"/>
                <a:gd name="connsiteY366" fmla="*/ 897188 h 3027035"/>
                <a:gd name="connsiteX367" fmla="*/ 1048374 w 3226038"/>
                <a:gd name="connsiteY367" fmla="*/ 966069 h 3027035"/>
                <a:gd name="connsiteX368" fmla="*/ 1123324 w 3226038"/>
                <a:gd name="connsiteY368" fmla="*/ 1256619 h 3027035"/>
                <a:gd name="connsiteX369" fmla="*/ 1230792 w 3226038"/>
                <a:gd name="connsiteY369" fmla="*/ 1313193 h 3027035"/>
                <a:gd name="connsiteX370" fmla="*/ 1329324 w 3226038"/>
                <a:gd name="connsiteY370" fmla="*/ 1328309 h 3027035"/>
                <a:gd name="connsiteX371" fmla="*/ 1326119 w 3226038"/>
                <a:gd name="connsiteY371" fmla="*/ 1301081 h 3027035"/>
                <a:gd name="connsiteX372" fmla="*/ 1330478 w 3226038"/>
                <a:gd name="connsiteY372" fmla="*/ 1241565 h 3027035"/>
                <a:gd name="connsiteX373" fmla="*/ 1347395 w 3226038"/>
                <a:gd name="connsiteY373" fmla="*/ 1181539 h 3027035"/>
                <a:gd name="connsiteX374" fmla="*/ 1289273 w 3226038"/>
                <a:gd name="connsiteY374" fmla="*/ 1135853 h 3027035"/>
                <a:gd name="connsiteX375" fmla="*/ 1231511 w 3226038"/>
                <a:gd name="connsiteY375" fmla="*/ 1069976 h 3027035"/>
                <a:gd name="connsiteX376" fmla="*/ 1254367 w 3226038"/>
                <a:gd name="connsiteY376" fmla="*/ 1063295 h 3027035"/>
                <a:gd name="connsiteX377" fmla="*/ 1356051 w 3226038"/>
                <a:gd name="connsiteY377" fmla="*/ 994271 h 3027035"/>
                <a:gd name="connsiteX378" fmla="*/ 1316957 w 3226038"/>
                <a:gd name="connsiteY378" fmla="*/ 925715 h 3027035"/>
                <a:gd name="connsiteX379" fmla="*/ 1297765 w 3226038"/>
                <a:gd name="connsiteY379" fmla="*/ 883688 h 3027035"/>
                <a:gd name="connsiteX380" fmla="*/ 1289903 w 3226038"/>
                <a:gd name="connsiteY380" fmla="*/ 841227 h 3027035"/>
                <a:gd name="connsiteX381" fmla="*/ 1324580 w 3226038"/>
                <a:gd name="connsiteY381" fmla="*/ 794932 h 3027035"/>
                <a:gd name="connsiteX382" fmla="*/ 1324878 w 3226038"/>
                <a:gd name="connsiteY382" fmla="*/ 795979 h 3027035"/>
                <a:gd name="connsiteX383" fmla="*/ 1400007 w 3226038"/>
                <a:gd name="connsiteY383" fmla="*/ 911757 h 3027035"/>
                <a:gd name="connsiteX384" fmla="*/ 1615887 w 3226038"/>
                <a:gd name="connsiteY384" fmla="*/ 984205 h 3027035"/>
                <a:gd name="connsiteX385" fmla="*/ 1841277 w 3226038"/>
                <a:gd name="connsiteY385" fmla="*/ 840131 h 3027035"/>
                <a:gd name="connsiteX386" fmla="*/ 1849521 w 3226038"/>
                <a:gd name="connsiteY386" fmla="*/ 806651 h 3027035"/>
                <a:gd name="connsiteX387" fmla="*/ 1816219 w 3226038"/>
                <a:gd name="connsiteY387" fmla="*/ 779132 h 3027035"/>
                <a:gd name="connsiteX388" fmla="*/ 1946679 w 3226038"/>
                <a:gd name="connsiteY388" fmla="*/ 725712 h 3027035"/>
                <a:gd name="connsiteX389" fmla="*/ 1943038 w 3226038"/>
                <a:gd name="connsiteY389" fmla="*/ 690853 h 3027035"/>
                <a:gd name="connsiteX390" fmla="*/ 1907308 w 3226038"/>
                <a:gd name="connsiteY390" fmla="*/ 517710 h 3027035"/>
                <a:gd name="connsiteX391" fmla="*/ 2074059 w 3226038"/>
                <a:gd name="connsiteY391" fmla="*/ 622382 h 3027035"/>
                <a:gd name="connsiteX392" fmla="*/ 3226038 w 3226038"/>
                <a:gd name="connsiteY392" fmla="*/ 1170010 h 3027035"/>
                <a:gd name="connsiteX393" fmla="*/ 3039800 w 3226038"/>
                <a:gd name="connsiteY393" fmla="*/ 1363835 h 3027035"/>
                <a:gd name="connsiteX394" fmla="*/ 2986179 w 3226038"/>
                <a:gd name="connsiteY394" fmla="*/ 1265779 h 3027035"/>
                <a:gd name="connsiteX395" fmla="*/ 3226038 w 3226038"/>
                <a:gd name="connsiteY395" fmla="*/ 1170010 h 3027035"/>
                <a:gd name="connsiteX396" fmla="*/ 2599109 w 3226038"/>
                <a:gd name="connsiteY396" fmla="*/ 557336 h 3027035"/>
                <a:gd name="connsiteX397" fmla="*/ 2605711 w 3226038"/>
                <a:gd name="connsiteY397" fmla="*/ 567191 h 3027035"/>
                <a:gd name="connsiteX398" fmla="*/ 2491393 w 3226038"/>
                <a:gd name="connsiteY398" fmla="*/ 846915 h 3027035"/>
                <a:gd name="connsiteX399" fmla="*/ 2621619 w 3226038"/>
                <a:gd name="connsiteY399" fmla="*/ 1033715 h 3027035"/>
                <a:gd name="connsiteX400" fmla="*/ 2753852 w 3226038"/>
                <a:gd name="connsiteY400" fmla="*/ 1073258 h 3027035"/>
                <a:gd name="connsiteX401" fmla="*/ 2785478 w 3226038"/>
                <a:gd name="connsiteY401" fmla="*/ 1080287 h 3027035"/>
                <a:gd name="connsiteX402" fmla="*/ 2631577 w 3226038"/>
                <a:gd name="connsiteY402" fmla="*/ 1117339 h 3027035"/>
                <a:gd name="connsiteX403" fmla="*/ 2554794 w 3226038"/>
                <a:gd name="connsiteY403" fmla="*/ 1099098 h 3027035"/>
                <a:gd name="connsiteX404" fmla="*/ 2517147 w 3226038"/>
                <a:gd name="connsiteY404" fmla="*/ 1216089 h 3027035"/>
                <a:gd name="connsiteX405" fmla="*/ 2517162 w 3226038"/>
                <a:gd name="connsiteY405" fmla="*/ 1239901 h 3027035"/>
                <a:gd name="connsiteX406" fmla="*/ 2437701 w 3226038"/>
                <a:gd name="connsiteY406" fmla="*/ 1202993 h 3027035"/>
                <a:gd name="connsiteX407" fmla="*/ 2308110 w 3226038"/>
                <a:gd name="connsiteY407" fmla="*/ 1120205 h 3027035"/>
                <a:gd name="connsiteX408" fmla="*/ 2309631 w 3226038"/>
                <a:gd name="connsiteY408" fmla="*/ 1116584 h 3027035"/>
                <a:gd name="connsiteX409" fmla="*/ 2313249 w 3226038"/>
                <a:gd name="connsiteY409" fmla="*/ 1113344 h 3027035"/>
                <a:gd name="connsiteX410" fmla="*/ 2341752 w 3226038"/>
                <a:gd name="connsiteY410" fmla="*/ 686035 h 3027035"/>
                <a:gd name="connsiteX411" fmla="*/ 2212861 w 3226038"/>
                <a:gd name="connsiteY411" fmla="*/ 503806 h 3027035"/>
                <a:gd name="connsiteX412" fmla="*/ 2154928 w 3226038"/>
                <a:gd name="connsiteY412" fmla="*/ 469932 h 3027035"/>
                <a:gd name="connsiteX413" fmla="*/ 1875809 w 3226038"/>
                <a:gd name="connsiteY413" fmla="*/ 412002 h 3027035"/>
                <a:gd name="connsiteX414" fmla="*/ 1806230 w 3226038"/>
                <a:gd name="connsiteY414" fmla="*/ 334892 h 3027035"/>
                <a:gd name="connsiteX415" fmla="*/ 1556710 w 3226038"/>
                <a:gd name="connsiteY415" fmla="*/ 393148 h 3027035"/>
                <a:gd name="connsiteX416" fmla="*/ 1495496 w 3226038"/>
                <a:gd name="connsiteY416" fmla="*/ 288983 h 3027035"/>
                <a:gd name="connsiteX417" fmla="*/ 1715354 w 3226038"/>
                <a:gd name="connsiteY417" fmla="*/ 322756 h 3027035"/>
                <a:gd name="connsiteX418" fmla="*/ 1782541 w 3226038"/>
                <a:gd name="connsiteY418" fmla="*/ 226703 h 3027035"/>
                <a:gd name="connsiteX419" fmla="*/ 1783266 w 3226038"/>
                <a:gd name="connsiteY419" fmla="*/ 165361 h 3027035"/>
                <a:gd name="connsiteX420" fmla="*/ 1806899 w 3226038"/>
                <a:gd name="connsiteY420" fmla="*/ 183063 h 3027035"/>
                <a:gd name="connsiteX421" fmla="*/ 2134301 w 3226038"/>
                <a:gd name="connsiteY421" fmla="*/ 383077 h 3027035"/>
                <a:gd name="connsiteX422" fmla="*/ 2240589 w 3226038"/>
                <a:gd name="connsiteY422" fmla="*/ 365104 h 3027035"/>
                <a:gd name="connsiteX423" fmla="*/ 2297370 w 3226038"/>
                <a:gd name="connsiteY423" fmla="*/ 386215 h 3027035"/>
                <a:gd name="connsiteX424" fmla="*/ 2302004 w 3226038"/>
                <a:gd name="connsiteY424" fmla="*/ 484891 h 3027035"/>
                <a:gd name="connsiteX425" fmla="*/ 2441717 w 3226038"/>
                <a:gd name="connsiteY425" fmla="*/ 609774 h 3027035"/>
                <a:gd name="connsiteX426" fmla="*/ 2494096 w 3226038"/>
                <a:gd name="connsiteY426" fmla="*/ 595453 h 3027035"/>
                <a:gd name="connsiteX427" fmla="*/ 2586652 w 3226038"/>
                <a:gd name="connsiteY427" fmla="*/ 552914 h 3027035"/>
                <a:gd name="connsiteX428" fmla="*/ 2599109 w 3226038"/>
                <a:gd name="connsiteY428" fmla="*/ 557336 h 302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</a:cxnLst>
              <a:rect l="l" t="t" r="r" b="b"/>
              <a:pathLst>
                <a:path w="3226038" h="3027035">
                  <a:moveTo>
                    <a:pt x="458887" y="1984309"/>
                  </a:moveTo>
                  <a:lnTo>
                    <a:pt x="511693" y="2044093"/>
                  </a:lnTo>
                  <a:cubicBezTo>
                    <a:pt x="491488" y="2026581"/>
                    <a:pt x="456244" y="2022792"/>
                    <a:pt x="458887" y="1984309"/>
                  </a:cubicBezTo>
                  <a:close/>
                  <a:moveTo>
                    <a:pt x="1239166" y="2131370"/>
                  </a:moveTo>
                  <a:lnTo>
                    <a:pt x="1192910" y="2113637"/>
                  </a:lnTo>
                  <a:cubicBezTo>
                    <a:pt x="1191765" y="2110399"/>
                    <a:pt x="1189477" y="2108686"/>
                    <a:pt x="1187191" y="2106973"/>
                  </a:cubicBezTo>
                  <a:cubicBezTo>
                    <a:pt x="1158233" y="2104324"/>
                    <a:pt x="1141258" y="2071378"/>
                    <a:pt x="1109257" y="2075970"/>
                  </a:cubicBezTo>
                  <a:lnTo>
                    <a:pt x="1102911" y="2091544"/>
                  </a:lnTo>
                  <a:lnTo>
                    <a:pt x="1102911" y="2121057"/>
                  </a:lnTo>
                  <a:lnTo>
                    <a:pt x="1085641" y="2133932"/>
                  </a:lnTo>
                  <a:lnTo>
                    <a:pt x="1083530" y="2139113"/>
                  </a:lnTo>
                  <a:lnTo>
                    <a:pt x="1065689" y="2157988"/>
                  </a:lnTo>
                  <a:lnTo>
                    <a:pt x="1059545" y="2153386"/>
                  </a:lnTo>
                  <a:lnTo>
                    <a:pt x="1038803" y="2168850"/>
                  </a:lnTo>
                  <a:cubicBezTo>
                    <a:pt x="968482" y="2209949"/>
                    <a:pt x="891329" y="2222044"/>
                    <a:pt x="807747" y="2203801"/>
                  </a:cubicBezTo>
                  <a:cubicBezTo>
                    <a:pt x="795365" y="2201685"/>
                    <a:pt x="782982" y="2203801"/>
                    <a:pt x="769647" y="2202743"/>
                  </a:cubicBezTo>
                  <a:cubicBezTo>
                    <a:pt x="752707" y="2199549"/>
                    <a:pt x="719850" y="2184511"/>
                    <a:pt x="687893" y="2156184"/>
                  </a:cubicBezTo>
                  <a:lnTo>
                    <a:pt x="680661" y="2148538"/>
                  </a:lnTo>
                  <a:lnTo>
                    <a:pt x="647463" y="2166136"/>
                  </a:lnTo>
                  <a:cubicBezTo>
                    <a:pt x="539259" y="2208218"/>
                    <a:pt x="449028" y="2166938"/>
                    <a:pt x="401773" y="2129222"/>
                  </a:cubicBezTo>
                  <a:lnTo>
                    <a:pt x="388464" y="2117097"/>
                  </a:lnTo>
                  <a:cubicBezTo>
                    <a:pt x="367184" y="2100731"/>
                    <a:pt x="340649" y="2060787"/>
                    <a:pt x="308901" y="2062768"/>
                  </a:cubicBezTo>
                  <a:cubicBezTo>
                    <a:pt x="303326" y="2153646"/>
                    <a:pt x="460366" y="2338289"/>
                    <a:pt x="675498" y="2313171"/>
                  </a:cubicBezTo>
                  <a:lnTo>
                    <a:pt x="697606" y="2329731"/>
                  </a:lnTo>
                  <a:lnTo>
                    <a:pt x="719125" y="2328489"/>
                  </a:lnTo>
                  <a:lnTo>
                    <a:pt x="766693" y="2374601"/>
                  </a:lnTo>
                  <a:cubicBezTo>
                    <a:pt x="808782" y="2402529"/>
                    <a:pt x="857796" y="2419369"/>
                    <a:pt x="907698" y="2426060"/>
                  </a:cubicBezTo>
                  <a:lnTo>
                    <a:pt x="933823" y="2426947"/>
                  </a:lnTo>
                  <a:lnTo>
                    <a:pt x="941617" y="2432785"/>
                  </a:lnTo>
                  <a:lnTo>
                    <a:pt x="945688" y="2427351"/>
                  </a:lnTo>
                  <a:lnTo>
                    <a:pt x="982463" y="2428600"/>
                  </a:lnTo>
                  <a:cubicBezTo>
                    <a:pt x="1007103" y="2426986"/>
                    <a:pt x="1031210" y="2422953"/>
                    <a:pt x="1054031" y="2416617"/>
                  </a:cubicBezTo>
                  <a:lnTo>
                    <a:pt x="1081502" y="2404031"/>
                  </a:lnTo>
                  <a:lnTo>
                    <a:pt x="1082033" y="2400334"/>
                  </a:lnTo>
                  <a:cubicBezTo>
                    <a:pt x="1099140" y="2325036"/>
                    <a:pt x="1139139" y="2237085"/>
                    <a:pt x="1219830" y="2149180"/>
                  </a:cubicBezTo>
                  <a:lnTo>
                    <a:pt x="1239166" y="2131370"/>
                  </a:lnTo>
                  <a:close/>
                  <a:moveTo>
                    <a:pt x="1371765" y="2134221"/>
                  </a:moveTo>
                  <a:lnTo>
                    <a:pt x="1332065" y="2143936"/>
                  </a:lnTo>
                  <a:lnTo>
                    <a:pt x="1261994" y="2139765"/>
                  </a:lnTo>
                  <a:lnTo>
                    <a:pt x="1234632" y="2184353"/>
                  </a:lnTo>
                  <a:cubicBezTo>
                    <a:pt x="1222907" y="2206804"/>
                    <a:pt x="1213162" y="2229250"/>
                    <a:pt x="1205341" y="2251468"/>
                  </a:cubicBezTo>
                  <a:lnTo>
                    <a:pt x="1190173" y="2307647"/>
                  </a:lnTo>
                  <a:lnTo>
                    <a:pt x="1186531" y="2336368"/>
                  </a:lnTo>
                  <a:lnTo>
                    <a:pt x="1185302" y="2339224"/>
                  </a:lnTo>
                  <a:lnTo>
                    <a:pt x="1181037" y="2380263"/>
                  </a:lnTo>
                  <a:cubicBezTo>
                    <a:pt x="1179258" y="2482344"/>
                    <a:pt x="1222717" y="2567594"/>
                    <a:pt x="1304296" y="2608161"/>
                  </a:cubicBezTo>
                  <a:cubicBezTo>
                    <a:pt x="1352534" y="2632823"/>
                    <a:pt x="1403989" y="2650761"/>
                    <a:pt x="1460357" y="2658058"/>
                  </a:cubicBezTo>
                  <a:lnTo>
                    <a:pt x="1568983" y="2649888"/>
                  </a:lnTo>
                  <a:lnTo>
                    <a:pt x="1580907" y="2633968"/>
                  </a:lnTo>
                  <a:lnTo>
                    <a:pt x="1621726" y="2618017"/>
                  </a:lnTo>
                  <a:cubicBezTo>
                    <a:pt x="1647223" y="2608404"/>
                    <a:pt x="1672219" y="2597674"/>
                    <a:pt x="1695070" y="2581467"/>
                  </a:cubicBezTo>
                  <a:cubicBezTo>
                    <a:pt x="1726679" y="2559922"/>
                    <a:pt x="1719510" y="2517062"/>
                    <a:pt x="1722830" y="2495153"/>
                  </a:cubicBezTo>
                  <a:cubicBezTo>
                    <a:pt x="1722490" y="2490498"/>
                    <a:pt x="1722149" y="2485843"/>
                    <a:pt x="1721809" y="2481188"/>
                  </a:cubicBezTo>
                  <a:lnTo>
                    <a:pt x="1703273" y="2490610"/>
                  </a:lnTo>
                  <a:cubicBezTo>
                    <a:pt x="1558060" y="2544236"/>
                    <a:pt x="1447337" y="2450234"/>
                    <a:pt x="1426824" y="2415634"/>
                  </a:cubicBezTo>
                  <a:cubicBezTo>
                    <a:pt x="1421273" y="2403463"/>
                    <a:pt x="1419029" y="2391103"/>
                    <a:pt x="1412810" y="2380189"/>
                  </a:cubicBezTo>
                  <a:cubicBezTo>
                    <a:pt x="1367101" y="2307874"/>
                    <a:pt x="1352102" y="2231232"/>
                    <a:pt x="1366694" y="2151100"/>
                  </a:cubicBezTo>
                  <a:lnTo>
                    <a:pt x="1371765" y="2134221"/>
                  </a:lnTo>
                  <a:close/>
                  <a:moveTo>
                    <a:pt x="842912" y="1018808"/>
                  </a:moveTo>
                  <a:cubicBezTo>
                    <a:pt x="772063" y="1046665"/>
                    <a:pt x="719131" y="1090322"/>
                    <a:pt x="698223" y="1167488"/>
                  </a:cubicBezTo>
                  <a:cubicBezTo>
                    <a:pt x="680548" y="1233984"/>
                    <a:pt x="695444" y="1295125"/>
                    <a:pt x="721008" y="1354736"/>
                  </a:cubicBezTo>
                  <a:lnTo>
                    <a:pt x="715683" y="1366105"/>
                  </a:lnTo>
                  <a:lnTo>
                    <a:pt x="761312" y="1434356"/>
                  </a:lnTo>
                  <a:cubicBezTo>
                    <a:pt x="788733" y="1462914"/>
                    <a:pt x="820777" y="1487298"/>
                    <a:pt x="855697" y="1508984"/>
                  </a:cubicBezTo>
                  <a:cubicBezTo>
                    <a:pt x="949053" y="1567937"/>
                    <a:pt x="1073933" y="1558458"/>
                    <a:pt x="1147556" y="1482268"/>
                  </a:cubicBezTo>
                  <a:cubicBezTo>
                    <a:pt x="1164900" y="1464591"/>
                    <a:pt x="1176764" y="1442665"/>
                    <a:pt x="1191280" y="1421803"/>
                  </a:cubicBezTo>
                  <a:cubicBezTo>
                    <a:pt x="1166739" y="1610278"/>
                    <a:pt x="988681" y="1628909"/>
                    <a:pt x="943895" y="1619228"/>
                  </a:cubicBezTo>
                  <a:cubicBezTo>
                    <a:pt x="931162" y="1615153"/>
                    <a:pt x="920376" y="1608779"/>
                    <a:pt x="908174" y="1605942"/>
                  </a:cubicBezTo>
                  <a:cubicBezTo>
                    <a:pt x="824477" y="1590107"/>
                    <a:pt x="756910" y="1551300"/>
                    <a:pt x="705400" y="1490787"/>
                  </a:cubicBezTo>
                  <a:lnTo>
                    <a:pt x="672272" y="1442200"/>
                  </a:lnTo>
                  <a:lnTo>
                    <a:pt x="658626" y="1462049"/>
                  </a:lnTo>
                  <a:cubicBezTo>
                    <a:pt x="631450" y="1497999"/>
                    <a:pt x="603339" y="1530099"/>
                    <a:pt x="590634" y="1546268"/>
                  </a:cubicBezTo>
                  <a:cubicBezTo>
                    <a:pt x="587207" y="1550842"/>
                    <a:pt x="575966" y="1548373"/>
                    <a:pt x="568537" y="1548758"/>
                  </a:cubicBezTo>
                  <a:cubicBezTo>
                    <a:pt x="557267" y="1550035"/>
                    <a:pt x="543102" y="1544583"/>
                    <a:pt x="523010" y="1553930"/>
                  </a:cubicBezTo>
                  <a:cubicBezTo>
                    <a:pt x="502919" y="1563277"/>
                    <a:pt x="459773" y="1568448"/>
                    <a:pt x="447985" y="1604840"/>
                  </a:cubicBezTo>
                  <a:cubicBezTo>
                    <a:pt x="429729" y="1657811"/>
                    <a:pt x="434907" y="1712862"/>
                    <a:pt x="426368" y="1767159"/>
                  </a:cubicBezTo>
                  <a:lnTo>
                    <a:pt x="400497" y="1803298"/>
                  </a:lnTo>
                  <a:lnTo>
                    <a:pt x="392045" y="1832241"/>
                  </a:lnTo>
                  <a:cubicBezTo>
                    <a:pt x="388041" y="1872409"/>
                    <a:pt x="390819" y="1912911"/>
                    <a:pt x="397897" y="1953550"/>
                  </a:cubicBezTo>
                  <a:cubicBezTo>
                    <a:pt x="416011" y="2062893"/>
                    <a:pt x="513508" y="2145897"/>
                    <a:pt x="629544" y="2144276"/>
                  </a:cubicBezTo>
                  <a:cubicBezTo>
                    <a:pt x="643099" y="2144182"/>
                    <a:pt x="656552" y="2142343"/>
                    <a:pt x="670081" y="2139964"/>
                  </a:cubicBezTo>
                  <a:lnTo>
                    <a:pt x="672184" y="2139576"/>
                  </a:lnTo>
                  <a:lnTo>
                    <a:pt x="656857" y="2123372"/>
                  </a:lnTo>
                  <a:cubicBezTo>
                    <a:pt x="617537" y="2073574"/>
                    <a:pt x="589777" y="1999290"/>
                    <a:pt x="613437" y="1897092"/>
                  </a:cubicBezTo>
                  <a:cubicBezTo>
                    <a:pt x="619152" y="1924590"/>
                    <a:pt x="622010" y="1952088"/>
                    <a:pt x="631535" y="1977471"/>
                  </a:cubicBezTo>
                  <a:cubicBezTo>
                    <a:pt x="671540" y="2086405"/>
                    <a:pt x="783935" y="2147747"/>
                    <a:pt x="892520" y="2125537"/>
                  </a:cubicBezTo>
                  <a:cubicBezTo>
                    <a:pt x="912760" y="2121571"/>
                    <a:pt x="932584" y="2116614"/>
                    <a:pt x="951857" y="2110384"/>
                  </a:cubicBezTo>
                  <a:lnTo>
                    <a:pt x="984444" y="2097132"/>
                  </a:lnTo>
                  <a:lnTo>
                    <a:pt x="945725" y="2068131"/>
                  </a:lnTo>
                  <a:lnTo>
                    <a:pt x="1014743" y="2033736"/>
                  </a:lnTo>
                  <a:cubicBezTo>
                    <a:pt x="1038450" y="2017578"/>
                    <a:pt x="1040344" y="1989430"/>
                    <a:pt x="1041210" y="1967123"/>
                  </a:cubicBezTo>
                  <a:cubicBezTo>
                    <a:pt x="1041401" y="1964220"/>
                    <a:pt x="1041591" y="1961317"/>
                    <a:pt x="1041782" y="1958414"/>
                  </a:cubicBezTo>
                  <a:lnTo>
                    <a:pt x="988390" y="1967430"/>
                  </a:lnTo>
                  <a:cubicBezTo>
                    <a:pt x="907065" y="1971954"/>
                    <a:pt x="832881" y="1947549"/>
                    <a:pt x="766805" y="1893210"/>
                  </a:cubicBezTo>
                  <a:cubicBezTo>
                    <a:pt x="756749" y="1885683"/>
                    <a:pt x="744763" y="1881921"/>
                    <a:pt x="733376" y="1874900"/>
                  </a:cubicBezTo>
                  <a:cubicBezTo>
                    <a:pt x="697052" y="1846726"/>
                    <a:pt x="598382" y="1691999"/>
                    <a:pt x="733674" y="1531645"/>
                  </a:cubicBezTo>
                  <a:cubicBezTo>
                    <a:pt x="726225" y="1558725"/>
                    <a:pt x="716234" y="1584502"/>
                    <a:pt x="713141" y="1611436"/>
                  </a:cubicBezTo>
                  <a:cubicBezTo>
                    <a:pt x="699089" y="1726630"/>
                    <a:pt x="771164" y="1832464"/>
                    <a:pt x="877934" y="1862195"/>
                  </a:cubicBezTo>
                  <a:cubicBezTo>
                    <a:pt x="917581" y="1873589"/>
                    <a:pt x="957551" y="1880692"/>
                    <a:pt x="997916" y="1881018"/>
                  </a:cubicBezTo>
                  <a:lnTo>
                    <a:pt x="1063005" y="1869394"/>
                  </a:lnTo>
                  <a:lnTo>
                    <a:pt x="1091430" y="1831445"/>
                  </a:lnTo>
                  <a:lnTo>
                    <a:pt x="1090443" y="1840522"/>
                  </a:lnTo>
                  <a:lnTo>
                    <a:pt x="1088363" y="1841565"/>
                  </a:lnTo>
                  <a:lnTo>
                    <a:pt x="1091206" y="1841094"/>
                  </a:lnTo>
                  <a:lnTo>
                    <a:pt x="1099791" y="1862825"/>
                  </a:lnTo>
                  <a:lnTo>
                    <a:pt x="1115422" y="1860033"/>
                  </a:lnTo>
                  <a:lnTo>
                    <a:pt x="1105975" y="1878478"/>
                  </a:lnTo>
                  <a:lnTo>
                    <a:pt x="1108568" y="1885041"/>
                  </a:lnTo>
                  <a:cubicBezTo>
                    <a:pt x="1114578" y="1899659"/>
                    <a:pt x="1121064" y="1914038"/>
                    <a:pt x="1128787" y="1927558"/>
                  </a:cubicBezTo>
                  <a:cubicBezTo>
                    <a:pt x="1156154" y="1976024"/>
                    <a:pt x="1187184" y="2019200"/>
                    <a:pt x="1226780" y="2050346"/>
                  </a:cubicBezTo>
                  <a:lnTo>
                    <a:pt x="1289411" y="2085093"/>
                  </a:lnTo>
                  <a:lnTo>
                    <a:pt x="1314743" y="2061760"/>
                  </a:lnTo>
                  <a:lnTo>
                    <a:pt x="1296511" y="2088049"/>
                  </a:lnTo>
                  <a:lnTo>
                    <a:pt x="1332391" y="2097279"/>
                  </a:lnTo>
                  <a:cubicBezTo>
                    <a:pt x="1346191" y="2099606"/>
                    <a:pt x="1360756" y="2100865"/>
                    <a:pt x="1376163" y="2100951"/>
                  </a:cubicBezTo>
                  <a:lnTo>
                    <a:pt x="1381733" y="2101042"/>
                  </a:lnTo>
                  <a:lnTo>
                    <a:pt x="1389702" y="2074519"/>
                  </a:lnTo>
                  <a:lnTo>
                    <a:pt x="1489042" y="2038395"/>
                  </a:lnTo>
                  <a:lnTo>
                    <a:pt x="1453620" y="2152383"/>
                  </a:lnTo>
                  <a:cubicBezTo>
                    <a:pt x="1448928" y="2192476"/>
                    <a:pt x="1451011" y="2233020"/>
                    <a:pt x="1457391" y="2273774"/>
                  </a:cubicBezTo>
                  <a:cubicBezTo>
                    <a:pt x="1473626" y="2383411"/>
                    <a:pt x="1569685" y="2468077"/>
                    <a:pt x="1685732" y="2468446"/>
                  </a:cubicBezTo>
                  <a:lnTo>
                    <a:pt x="1719883" y="2465404"/>
                  </a:lnTo>
                  <a:lnTo>
                    <a:pt x="1716096" y="2453485"/>
                  </a:lnTo>
                  <a:lnTo>
                    <a:pt x="1771757" y="2379175"/>
                  </a:lnTo>
                  <a:lnTo>
                    <a:pt x="1770770" y="2388253"/>
                  </a:lnTo>
                  <a:lnTo>
                    <a:pt x="1768690" y="2389295"/>
                  </a:lnTo>
                  <a:lnTo>
                    <a:pt x="1771533" y="2388824"/>
                  </a:lnTo>
                  <a:cubicBezTo>
                    <a:pt x="1783171" y="2417773"/>
                    <a:pt x="1793667" y="2448247"/>
                    <a:pt x="1809114" y="2475288"/>
                  </a:cubicBezTo>
                  <a:cubicBezTo>
                    <a:pt x="1863847" y="2572219"/>
                    <a:pt x="1933235" y="2647996"/>
                    <a:pt x="2056490" y="2648681"/>
                  </a:cubicBezTo>
                  <a:cubicBezTo>
                    <a:pt x="2088494" y="2648852"/>
                    <a:pt x="2082780" y="2651713"/>
                    <a:pt x="2147922" y="2636243"/>
                  </a:cubicBezTo>
                  <a:cubicBezTo>
                    <a:pt x="2066047" y="2701063"/>
                    <a:pt x="1959945" y="2710845"/>
                    <a:pt x="1873236" y="2661367"/>
                  </a:cubicBezTo>
                  <a:cubicBezTo>
                    <a:pt x="1872092" y="2658130"/>
                    <a:pt x="1869804" y="2656416"/>
                    <a:pt x="1867518" y="2654704"/>
                  </a:cubicBezTo>
                  <a:cubicBezTo>
                    <a:pt x="1838560" y="2652054"/>
                    <a:pt x="1821584" y="2619108"/>
                    <a:pt x="1789583" y="2623700"/>
                  </a:cubicBezTo>
                  <a:cubicBezTo>
                    <a:pt x="1779134" y="2669426"/>
                    <a:pt x="1771287" y="2708737"/>
                    <a:pt x="1717263" y="2736140"/>
                  </a:cubicBezTo>
                  <a:cubicBezTo>
                    <a:pt x="1663239" y="2763543"/>
                    <a:pt x="1519749" y="2778651"/>
                    <a:pt x="1465441" y="2788121"/>
                  </a:cubicBezTo>
                  <a:lnTo>
                    <a:pt x="1391414" y="2792959"/>
                  </a:lnTo>
                  <a:cubicBezTo>
                    <a:pt x="1274517" y="2786439"/>
                    <a:pt x="1186239" y="2735420"/>
                    <a:pt x="1128581" y="2638479"/>
                  </a:cubicBezTo>
                  <a:cubicBezTo>
                    <a:pt x="1119328" y="2624899"/>
                    <a:pt x="1104948" y="2616941"/>
                    <a:pt x="1093505" y="2603938"/>
                  </a:cubicBezTo>
                  <a:cubicBezTo>
                    <a:pt x="1085308" y="2591285"/>
                    <a:pt x="1076737" y="2565483"/>
                    <a:pt x="1073068" y="2530296"/>
                  </a:cubicBezTo>
                  <a:lnTo>
                    <a:pt x="1072036" y="2477975"/>
                  </a:lnTo>
                  <a:lnTo>
                    <a:pt x="1042591" y="2492041"/>
                  </a:lnTo>
                  <a:cubicBezTo>
                    <a:pt x="985783" y="2511801"/>
                    <a:pt x="926312" y="2511659"/>
                    <a:pt x="865868" y="2499409"/>
                  </a:cubicBezTo>
                  <a:cubicBezTo>
                    <a:pt x="817188" y="2489724"/>
                    <a:pt x="763453" y="2466135"/>
                    <a:pt x="719426" y="2430182"/>
                  </a:cubicBezTo>
                  <a:lnTo>
                    <a:pt x="689869" y="2397459"/>
                  </a:lnTo>
                  <a:lnTo>
                    <a:pt x="687182" y="2418320"/>
                  </a:lnTo>
                  <a:cubicBezTo>
                    <a:pt x="692558" y="2484229"/>
                    <a:pt x="714538" y="2546708"/>
                    <a:pt x="760823" y="2590105"/>
                  </a:cubicBezTo>
                  <a:cubicBezTo>
                    <a:pt x="807108" y="2633502"/>
                    <a:pt x="915896" y="2664808"/>
                    <a:pt x="964895" y="2678700"/>
                  </a:cubicBezTo>
                  <a:cubicBezTo>
                    <a:pt x="1013894" y="2692592"/>
                    <a:pt x="1027189" y="2670418"/>
                    <a:pt x="1054815" y="2673458"/>
                  </a:cubicBezTo>
                  <a:cubicBezTo>
                    <a:pt x="1082441" y="2676498"/>
                    <a:pt x="1112152" y="2667612"/>
                    <a:pt x="1130649" y="2696939"/>
                  </a:cubicBezTo>
                  <a:cubicBezTo>
                    <a:pt x="1160777" y="2745688"/>
                    <a:pt x="1174418" y="2766481"/>
                    <a:pt x="1211588" y="2802653"/>
                  </a:cubicBezTo>
                  <a:cubicBezTo>
                    <a:pt x="1270033" y="2835234"/>
                    <a:pt x="1252528" y="2781813"/>
                    <a:pt x="1314357" y="2805982"/>
                  </a:cubicBezTo>
                  <a:cubicBezTo>
                    <a:pt x="1376186" y="2830151"/>
                    <a:pt x="1489559" y="2941926"/>
                    <a:pt x="1582565" y="2947668"/>
                  </a:cubicBezTo>
                  <a:cubicBezTo>
                    <a:pt x="1675571" y="2953410"/>
                    <a:pt x="1794353" y="2950522"/>
                    <a:pt x="1872394" y="2840437"/>
                  </a:cubicBezTo>
                  <a:cubicBezTo>
                    <a:pt x="1878711" y="2889202"/>
                    <a:pt x="1817756" y="2956203"/>
                    <a:pt x="1765658" y="2986896"/>
                  </a:cubicBezTo>
                  <a:cubicBezTo>
                    <a:pt x="1713560" y="3017589"/>
                    <a:pt x="1633525" y="3033448"/>
                    <a:pt x="1559806" y="3024598"/>
                  </a:cubicBezTo>
                  <a:cubicBezTo>
                    <a:pt x="1486087" y="3015748"/>
                    <a:pt x="1421172" y="2929609"/>
                    <a:pt x="1323343" y="2933795"/>
                  </a:cubicBezTo>
                  <a:cubicBezTo>
                    <a:pt x="1187104" y="2939625"/>
                    <a:pt x="1077664" y="2822223"/>
                    <a:pt x="1018886" y="2795305"/>
                  </a:cubicBezTo>
                  <a:cubicBezTo>
                    <a:pt x="1004775" y="2772835"/>
                    <a:pt x="992009" y="2769223"/>
                    <a:pt x="970675" y="2772285"/>
                  </a:cubicBezTo>
                  <a:cubicBezTo>
                    <a:pt x="808575" y="2799626"/>
                    <a:pt x="635899" y="2663143"/>
                    <a:pt x="620567" y="2513611"/>
                  </a:cubicBezTo>
                  <a:cubicBezTo>
                    <a:pt x="611368" y="2425796"/>
                    <a:pt x="566411" y="2425442"/>
                    <a:pt x="512110" y="2412141"/>
                  </a:cubicBezTo>
                  <a:cubicBezTo>
                    <a:pt x="438756" y="2394088"/>
                    <a:pt x="368063" y="2366129"/>
                    <a:pt x="309550" y="2318730"/>
                  </a:cubicBezTo>
                  <a:cubicBezTo>
                    <a:pt x="238840" y="2262195"/>
                    <a:pt x="210034" y="2194205"/>
                    <a:pt x="271890" y="2103679"/>
                  </a:cubicBezTo>
                  <a:cubicBezTo>
                    <a:pt x="253137" y="2054838"/>
                    <a:pt x="235185" y="2063187"/>
                    <a:pt x="197030" y="2025682"/>
                  </a:cubicBezTo>
                  <a:cubicBezTo>
                    <a:pt x="128723" y="1995751"/>
                    <a:pt x="73125" y="1936387"/>
                    <a:pt x="42961" y="1878648"/>
                  </a:cubicBezTo>
                  <a:cubicBezTo>
                    <a:pt x="4626" y="1805901"/>
                    <a:pt x="-12567" y="1728759"/>
                    <a:pt x="10241" y="1645877"/>
                  </a:cubicBezTo>
                  <a:cubicBezTo>
                    <a:pt x="23926" y="1594243"/>
                    <a:pt x="101029" y="1515138"/>
                    <a:pt x="149602" y="1507488"/>
                  </a:cubicBezTo>
                  <a:cubicBezTo>
                    <a:pt x="111914" y="1557803"/>
                    <a:pt x="69081" y="1605454"/>
                    <a:pt x="69504" y="1674797"/>
                  </a:cubicBezTo>
                  <a:cubicBezTo>
                    <a:pt x="71297" y="1801097"/>
                    <a:pt x="146253" y="1944116"/>
                    <a:pt x="279249" y="1988992"/>
                  </a:cubicBezTo>
                  <a:cubicBezTo>
                    <a:pt x="291110" y="1993414"/>
                    <a:pt x="306510" y="2001156"/>
                    <a:pt x="316193" y="1991729"/>
                  </a:cubicBezTo>
                  <a:lnTo>
                    <a:pt x="319053" y="1985609"/>
                  </a:lnTo>
                  <a:lnTo>
                    <a:pt x="307569" y="1949900"/>
                  </a:lnTo>
                  <a:lnTo>
                    <a:pt x="306486" y="1940694"/>
                  </a:lnTo>
                  <a:lnTo>
                    <a:pt x="302243" y="1937639"/>
                  </a:lnTo>
                  <a:cubicBezTo>
                    <a:pt x="298549" y="1932640"/>
                    <a:pt x="296164" y="1926689"/>
                    <a:pt x="294636" y="1920784"/>
                  </a:cubicBezTo>
                  <a:cubicBezTo>
                    <a:pt x="272479" y="1823261"/>
                    <a:pt x="259083" y="1725162"/>
                    <a:pt x="293312" y="1627034"/>
                  </a:cubicBezTo>
                  <a:cubicBezTo>
                    <a:pt x="308715" y="1582637"/>
                    <a:pt x="339937" y="1548900"/>
                    <a:pt x="380880" y="1526015"/>
                  </a:cubicBezTo>
                  <a:cubicBezTo>
                    <a:pt x="376288" y="1494014"/>
                    <a:pt x="339898" y="1486987"/>
                    <a:pt x="329214" y="1459943"/>
                  </a:cubicBezTo>
                  <a:cubicBezTo>
                    <a:pt x="326927" y="1458230"/>
                    <a:pt x="324640" y="1456517"/>
                    <a:pt x="321211" y="1456328"/>
                  </a:cubicBezTo>
                  <a:cubicBezTo>
                    <a:pt x="249349" y="1387031"/>
                    <a:pt x="228901" y="1282459"/>
                    <a:pt x="268085" y="1185660"/>
                  </a:cubicBezTo>
                  <a:cubicBezTo>
                    <a:pt x="271555" y="1252524"/>
                    <a:pt x="272694" y="1246237"/>
                    <a:pt x="281857" y="1276902"/>
                  </a:cubicBezTo>
                  <a:cubicBezTo>
                    <a:pt x="317172" y="1394990"/>
                    <a:pt x="409402" y="1440273"/>
                    <a:pt x="517812" y="1465542"/>
                  </a:cubicBezTo>
                  <a:cubicBezTo>
                    <a:pt x="548106" y="1472762"/>
                    <a:pt x="580302" y="1474266"/>
                    <a:pt x="611355" y="1477295"/>
                  </a:cubicBezTo>
                  <a:lnTo>
                    <a:pt x="611703" y="1480155"/>
                  </a:lnTo>
                  <a:cubicBezTo>
                    <a:pt x="611841" y="1479392"/>
                    <a:pt x="611980" y="1478629"/>
                    <a:pt x="612118" y="1477866"/>
                  </a:cubicBezTo>
                  <a:cubicBezTo>
                    <a:pt x="652544" y="1464411"/>
                    <a:pt x="666181" y="1453651"/>
                    <a:pt x="662263" y="1427900"/>
                  </a:cubicBezTo>
                  <a:lnTo>
                    <a:pt x="662059" y="1427220"/>
                  </a:lnTo>
                  <a:cubicBezTo>
                    <a:pt x="662006" y="1427143"/>
                    <a:pt x="661954" y="1427065"/>
                    <a:pt x="661901" y="1426988"/>
                  </a:cubicBezTo>
                  <a:cubicBezTo>
                    <a:pt x="661918" y="1426946"/>
                    <a:pt x="661934" y="1426904"/>
                    <a:pt x="661951" y="1426862"/>
                  </a:cubicBezTo>
                  <a:lnTo>
                    <a:pt x="652834" y="1396497"/>
                  </a:lnTo>
                  <a:cubicBezTo>
                    <a:pt x="647493" y="1382975"/>
                    <a:pt x="642913" y="1370024"/>
                    <a:pt x="637570" y="1356501"/>
                  </a:cubicBezTo>
                  <a:cubicBezTo>
                    <a:pt x="570412" y="1191951"/>
                    <a:pt x="708814" y="1042132"/>
                    <a:pt x="842912" y="1018808"/>
                  </a:cubicBezTo>
                  <a:close/>
                  <a:moveTo>
                    <a:pt x="2516775" y="2091376"/>
                  </a:moveTo>
                  <a:cubicBezTo>
                    <a:pt x="2495574" y="2331493"/>
                    <a:pt x="2292563" y="2308620"/>
                    <a:pt x="2238033" y="2334816"/>
                  </a:cubicBezTo>
                  <a:cubicBezTo>
                    <a:pt x="2220490" y="2307394"/>
                    <a:pt x="2198567" y="2282643"/>
                    <a:pt x="2189593" y="2248549"/>
                  </a:cubicBezTo>
                  <a:cubicBezTo>
                    <a:pt x="2386029" y="2299292"/>
                    <a:pt x="2488309" y="2200197"/>
                    <a:pt x="2516775" y="2091376"/>
                  </a:cubicBezTo>
                  <a:close/>
                  <a:moveTo>
                    <a:pt x="687254" y="678482"/>
                  </a:moveTo>
                  <a:cubicBezTo>
                    <a:pt x="590827" y="736398"/>
                    <a:pt x="524490" y="862415"/>
                    <a:pt x="628419" y="1036658"/>
                  </a:cubicBezTo>
                  <a:cubicBezTo>
                    <a:pt x="593178" y="1037633"/>
                    <a:pt x="563261" y="1023554"/>
                    <a:pt x="532013" y="1014429"/>
                  </a:cubicBezTo>
                  <a:cubicBezTo>
                    <a:pt x="541818" y="954734"/>
                    <a:pt x="462786" y="766345"/>
                    <a:pt x="687254" y="678482"/>
                  </a:cubicBezTo>
                  <a:close/>
                  <a:moveTo>
                    <a:pt x="2205214" y="1800491"/>
                  </a:moveTo>
                  <a:lnTo>
                    <a:pt x="2255363" y="1871953"/>
                  </a:lnTo>
                  <a:cubicBezTo>
                    <a:pt x="2309470" y="1946510"/>
                    <a:pt x="2369947" y="2014123"/>
                    <a:pt x="2466834" y="2042067"/>
                  </a:cubicBezTo>
                  <a:cubicBezTo>
                    <a:pt x="2430483" y="2096953"/>
                    <a:pt x="2384582" y="2113746"/>
                    <a:pt x="2319038" y="2093212"/>
                  </a:cubicBezTo>
                  <a:cubicBezTo>
                    <a:pt x="2248443" y="2070682"/>
                    <a:pt x="2198837" y="2023707"/>
                    <a:pt x="2156726" y="1968287"/>
                  </a:cubicBezTo>
                  <a:lnTo>
                    <a:pt x="2119546" y="1914861"/>
                  </a:lnTo>
                  <a:lnTo>
                    <a:pt x="2205214" y="1800491"/>
                  </a:lnTo>
                  <a:close/>
                  <a:moveTo>
                    <a:pt x="1058864" y="897328"/>
                  </a:moveTo>
                  <a:cubicBezTo>
                    <a:pt x="1033361" y="937730"/>
                    <a:pt x="1005572" y="976418"/>
                    <a:pt x="973209" y="1011681"/>
                  </a:cubicBezTo>
                  <a:cubicBezTo>
                    <a:pt x="882895" y="984495"/>
                    <a:pt x="796387" y="950639"/>
                    <a:pt x="741092" y="868758"/>
                  </a:cubicBezTo>
                  <a:cubicBezTo>
                    <a:pt x="702956" y="811631"/>
                    <a:pt x="706165" y="762861"/>
                    <a:pt x="748615" y="712543"/>
                  </a:cubicBezTo>
                  <a:cubicBezTo>
                    <a:pt x="820694" y="826037"/>
                    <a:pt x="942253" y="857585"/>
                    <a:pt x="1058864" y="897328"/>
                  </a:cubicBezTo>
                  <a:close/>
                  <a:moveTo>
                    <a:pt x="1948708" y="1321566"/>
                  </a:moveTo>
                  <a:cubicBezTo>
                    <a:pt x="1987791" y="1371071"/>
                    <a:pt x="2007836" y="1439639"/>
                    <a:pt x="2096045" y="1452158"/>
                  </a:cubicBezTo>
                  <a:cubicBezTo>
                    <a:pt x="2029199" y="1484203"/>
                    <a:pt x="1978166" y="1517382"/>
                    <a:pt x="1919841" y="1466554"/>
                  </a:cubicBezTo>
                  <a:cubicBezTo>
                    <a:pt x="1906691" y="1455513"/>
                    <a:pt x="1893165" y="1456093"/>
                    <a:pt x="1885365" y="1472861"/>
                  </a:cubicBezTo>
                  <a:lnTo>
                    <a:pt x="1879629" y="1489302"/>
                  </a:lnTo>
                  <a:lnTo>
                    <a:pt x="1908915" y="1464113"/>
                  </a:lnTo>
                  <a:cubicBezTo>
                    <a:pt x="1898047" y="1484090"/>
                    <a:pt x="1885264" y="1502368"/>
                    <a:pt x="1878082" y="1523336"/>
                  </a:cubicBezTo>
                  <a:cubicBezTo>
                    <a:pt x="1862380" y="1568070"/>
                    <a:pt x="1865176" y="1616394"/>
                    <a:pt x="1882487" y="1659934"/>
                  </a:cubicBezTo>
                  <a:lnTo>
                    <a:pt x="1908811" y="1703873"/>
                  </a:lnTo>
                  <a:lnTo>
                    <a:pt x="1939526" y="1677454"/>
                  </a:lnTo>
                  <a:cubicBezTo>
                    <a:pt x="1934092" y="1687443"/>
                    <a:pt x="1928180" y="1697007"/>
                    <a:pt x="1922727" y="1706694"/>
                  </a:cubicBezTo>
                  <a:lnTo>
                    <a:pt x="1917366" y="1718150"/>
                  </a:lnTo>
                  <a:lnTo>
                    <a:pt x="1918838" y="1720608"/>
                  </a:lnTo>
                  <a:cubicBezTo>
                    <a:pt x="1934252" y="1738939"/>
                    <a:pt x="1952796" y="1755027"/>
                    <a:pt x="1973972" y="1767825"/>
                  </a:cubicBezTo>
                  <a:cubicBezTo>
                    <a:pt x="2005363" y="1787120"/>
                    <a:pt x="2037757" y="1803031"/>
                    <a:pt x="2071636" y="1813568"/>
                  </a:cubicBezTo>
                  <a:lnTo>
                    <a:pt x="2173989" y="1826528"/>
                  </a:lnTo>
                  <a:lnTo>
                    <a:pt x="2117479" y="1890255"/>
                  </a:lnTo>
                  <a:lnTo>
                    <a:pt x="2048930" y="1880940"/>
                  </a:lnTo>
                  <a:cubicBezTo>
                    <a:pt x="1997077" y="1868155"/>
                    <a:pt x="1951369" y="1843250"/>
                    <a:pt x="1912220" y="1805984"/>
                  </a:cubicBezTo>
                  <a:lnTo>
                    <a:pt x="1900395" y="1792735"/>
                  </a:lnTo>
                  <a:lnTo>
                    <a:pt x="1898516" y="1805424"/>
                  </a:lnTo>
                  <a:cubicBezTo>
                    <a:pt x="1901217" y="1874770"/>
                    <a:pt x="1941056" y="1942772"/>
                    <a:pt x="2004583" y="1981166"/>
                  </a:cubicBezTo>
                  <a:cubicBezTo>
                    <a:pt x="2035974" y="2000461"/>
                    <a:pt x="2068368" y="2016372"/>
                    <a:pt x="2102247" y="2026909"/>
                  </a:cubicBezTo>
                  <a:lnTo>
                    <a:pt x="2204600" y="2039869"/>
                  </a:lnTo>
                  <a:lnTo>
                    <a:pt x="2148090" y="2103596"/>
                  </a:lnTo>
                  <a:lnTo>
                    <a:pt x="2144005" y="2103041"/>
                  </a:lnTo>
                  <a:lnTo>
                    <a:pt x="2136123" y="2142932"/>
                  </a:lnTo>
                  <a:cubicBezTo>
                    <a:pt x="2104809" y="2248339"/>
                    <a:pt x="2012678" y="2343337"/>
                    <a:pt x="1880081" y="2329702"/>
                  </a:cubicBezTo>
                  <a:cubicBezTo>
                    <a:pt x="1865602" y="2328377"/>
                    <a:pt x="1851886" y="2327624"/>
                    <a:pt x="1837407" y="2326300"/>
                  </a:cubicBezTo>
                  <a:lnTo>
                    <a:pt x="1811492" y="2326128"/>
                  </a:lnTo>
                  <a:lnTo>
                    <a:pt x="1813930" y="2322872"/>
                  </a:lnTo>
                  <a:lnTo>
                    <a:pt x="1765779" y="2311874"/>
                  </a:lnTo>
                  <a:cubicBezTo>
                    <a:pt x="1728808" y="2299546"/>
                    <a:pt x="1693743" y="2279860"/>
                    <a:pt x="1660705" y="2252690"/>
                  </a:cubicBezTo>
                  <a:cubicBezTo>
                    <a:pt x="1650648" y="2245163"/>
                    <a:pt x="1638662" y="2241401"/>
                    <a:pt x="1627276" y="2234380"/>
                  </a:cubicBezTo>
                  <a:cubicBezTo>
                    <a:pt x="1590951" y="2206206"/>
                    <a:pt x="1492281" y="2051479"/>
                    <a:pt x="1627573" y="1891126"/>
                  </a:cubicBezTo>
                  <a:cubicBezTo>
                    <a:pt x="1620125" y="1918205"/>
                    <a:pt x="1610133" y="1943983"/>
                    <a:pt x="1607040" y="1970917"/>
                  </a:cubicBezTo>
                  <a:cubicBezTo>
                    <a:pt x="1592989" y="2086111"/>
                    <a:pt x="1665064" y="2191944"/>
                    <a:pt x="1771834" y="2221675"/>
                  </a:cubicBezTo>
                  <a:cubicBezTo>
                    <a:pt x="1811480" y="2233070"/>
                    <a:pt x="1851451" y="2240173"/>
                    <a:pt x="1891816" y="2240499"/>
                  </a:cubicBezTo>
                  <a:lnTo>
                    <a:pt x="2009321" y="2219514"/>
                  </a:lnTo>
                  <a:lnTo>
                    <a:pt x="1999139" y="2239396"/>
                  </a:lnTo>
                  <a:lnTo>
                    <a:pt x="1999567" y="2239296"/>
                  </a:lnTo>
                  <a:cubicBezTo>
                    <a:pt x="2014742" y="2234131"/>
                    <a:pt x="2029704" y="2227264"/>
                    <a:pt x="2044414" y="2218349"/>
                  </a:cubicBezTo>
                  <a:cubicBezTo>
                    <a:pt x="2078501" y="2197468"/>
                    <a:pt x="2102297" y="2171259"/>
                    <a:pt x="2118423" y="2140793"/>
                  </a:cubicBezTo>
                  <a:lnTo>
                    <a:pt x="2133501" y="2101613"/>
                  </a:lnTo>
                  <a:lnTo>
                    <a:pt x="2079542" y="2094281"/>
                  </a:lnTo>
                  <a:cubicBezTo>
                    <a:pt x="2010404" y="2077235"/>
                    <a:pt x="1952191" y="2038640"/>
                    <a:pt x="1905884" y="1977931"/>
                  </a:cubicBezTo>
                  <a:cubicBezTo>
                    <a:pt x="1898710" y="1969292"/>
                    <a:pt x="1889274" y="1963202"/>
                    <a:pt x="1880896" y="1954633"/>
                  </a:cubicBezTo>
                  <a:cubicBezTo>
                    <a:pt x="1864805" y="1934631"/>
                    <a:pt x="1836648" y="1868502"/>
                    <a:pt x="1852220" y="1798502"/>
                  </a:cubicBezTo>
                  <a:lnTo>
                    <a:pt x="1867058" y="1756931"/>
                  </a:lnTo>
                  <a:lnTo>
                    <a:pt x="1850284" y="1741292"/>
                  </a:lnTo>
                  <a:cubicBezTo>
                    <a:pt x="1843848" y="1733291"/>
                    <a:pt x="1835481" y="1717910"/>
                    <a:pt x="1828755" y="1697853"/>
                  </a:cubicBezTo>
                  <a:lnTo>
                    <a:pt x="1817427" y="1628566"/>
                  </a:lnTo>
                  <a:lnTo>
                    <a:pt x="1795832" y="1673156"/>
                  </a:lnTo>
                  <a:cubicBezTo>
                    <a:pt x="1728242" y="1775737"/>
                    <a:pt x="1599455" y="1767029"/>
                    <a:pt x="1557706" y="1787085"/>
                  </a:cubicBezTo>
                  <a:cubicBezTo>
                    <a:pt x="1540163" y="1759664"/>
                    <a:pt x="1518240" y="1734913"/>
                    <a:pt x="1509266" y="1700819"/>
                  </a:cubicBezTo>
                  <a:cubicBezTo>
                    <a:pt x="1656593" y="1738875"/>
                    <a:pt x="1750958" y="1692650"/>
                    <a:pt x="1800941" y="1621248"/>
                  </a:cubicBezTo>
                  <a:lnTo>
                    <a:pt x="1813578" y="1599019"/>
                  </a:lnTo>
                  <a:lnTo>
                    <a:pt x="1819910" y="1600565"/>
                  </a:lnTo>
                  <a:lnTo>
                    <a:pt x="1821608" y="1585161"/>
                  </a:lnTo>
                  <a:lnTo>
                    <a:pt x="1823154" y="1580831"/>
                  </a:lnTo>
                  <a:lnTo>
                    <a:pt x="1792216" y="1559883"/>
                  </a:lnTo>
                  <a:cubicBezTo>
                    <a:pt x="1766868" y="1540896"/>
                    <a:pt x="1742234" y="1520956"/>
                    <a:pt x="1717932" y="1500968"/>
                  </a:cubicBezTo>
                  <a:cubicBezTo>
                    <a:pt x="1726310" y="1492963"/>
                    <a:pt x="1737547" y="1490670"/>
                    <a:pt x="1748406" y="1490472"/>
                  </a:cubicBezTo>
                  <a:cubicBezTo>
                    <a:pt x="1835844" y="1488133"/>
                    <a:pt x="1896589" y="1446757"/>
                    <a:pt x="1926827" y="1363489"/>
                  </a:cubicBezTo>
                  <a:cubicBezTo>
                    <a:pt x="1931581" y="1349199"/>
                    <a:pt x="1931760" y="1331482"/>
                    <a:pt x="1948708" y="1321566"/>
                  </a:cubicBezTo>
                  <a:close/>
                  <a:moveTo>
                    <a:pt x="868204" y="327279"/>
                  </a:moveTo>
                  <a:cubicBezTo>
                    <a:pt x="857931" y="350526"/>
                    <a:pt x="845372" y="372061"/>
                    <a:pt x="839290" y="396067"/>
                  </a:cubicBezTo>
                  <a:cubicBezTo>
                    <a:pt x="812493" y="498572"/>
                    <a:pt x="869331" y="610170"/>
                    <a:pt x="968231" y="659259"/>
                  </a:cubicBezTo>
                  <a:cubicBezTo>
                    <a:pt x="1041595" y="696361"/>
                    <a:pt x="1118190" y="718031"/>
                    <a:pt x="1200860" y="706168"/>
                  </a:cubicBezTo>
                  <a:lnTo>
                    <a:pt x="1143757" y="782404"/>
                  </a:lnTo>
                  <a:cubicBezTo>
                    <a:pt x="1030222" y="787808"/>
                    <a:pt x="934187" y="749196"/>
                    <a:pt x="858125" y="664851"/>
                  </a:cubicBezTo>
                  <a:cubicBezTo>
                    <a:pt x="849356" y="655903"/>
                    <a:pt x="838303" y="650004"/>
                    <a:pt x="828202" y="641247"/>
                  </a:cubicBezTo>
                  <a:cubicBezTo>
                    <a:pt x="796645" y="608025"/>
                    <a:pt x="719972" y="446244"/>
                    <a:pt x="868204" y="327279"/>
                  </a:cubicBezTo>
                  <a:close/>
                  <a:moveTo>
                    <a:pt x="2657066" y="1197247"/>
                  </a:moveTo>
                  <a:lnTo>
                    <a:pt x="2663296" y="1206222"/>
                  </a:lnTo>
                  <a:lnTo>
                    <a:pt x="2650270" y="1206320"/>
                  </a:lnTo>
                  <a:lnTo>
                    <a:pt x="2657066" y="1197247"/>
                  </a:lnTo>
                  <a:close/>
                  <a:moveTo>
                    <a:pt x="3030338" y="1431166"/>
                  </a:moveTo>
                  <a:cubicBezTo>
                    <a:pt x="3015921" y="1529854"/>
                    <a:pt x="2986987" y="1565305"/>
                    <a:pt x="2903938" y="1579263"/>
                  </a:cubicBezTo>
                  <a:cubicBezTo>
                    <a:pt x="2873270" y="1583663"/>
                    <a:pt x="2842028" y="1584063"/>
                    <a:pt x="2811168" y="1587131"/>
                  </a:cubicBezTo>
                  <a:cubicBezTo>
                    <a:pt x="2799736" y="1583328"/>
                    <a:pt x="2787350" y="1577620"/>
                    <a:pt x="2775539" y="1575913"/>
                  </a:cubicBezTo>
                  <a:cubicBezTo>
                    <a:pt x="2718478" y="1567090"/>
                    <a:pt x="2664937" y="1550788"/>
                    <a:pt x="2614417" y="1527673"/>
                  </a:cubicBezTo>
                  <a:lnTo>
                    <a:pt x="2474755" y="1440641"/>
                  </a:lnTo>
                  <a:lnTo>
                    <a:pt x="2543000" y="1349530"/>
                  </a:lnTo>
                  <a:lnTo>
                    <a:pt x="2704508" y="1424676"/>
                  </a:lnTo>
                  <a:cubicBezTo>
                    <a:pt x="2761836" y="1443667"/>
                    <a:pt x="2821279" y="1456061"/>
                    <a:pt x="2882339" y="1461929"/>
                  </a:cubicBezTo>
                  <a:cubicBezTo>
                    <a:pt x="2932825" y="1467612"/>
                    <a:pt x="2986737" y="1468722"/>
                    <a:pt x="3030338" y="1431166"/>
                  </a:cubicBezTo>
                  <a:close/>
                  <a:moveTo>
                    <a:pt x="1176421" y="0"/>
                  </a:moveTo>
                  <a:cubicBezTo>
                    <a:pt x="1152640" y="52402"/>
                    <a:pt x="1168865" y="103826"/>
                    <a:pt x="1188515" y="150678"/>
                  </a:cubicBezTo>
                  <a:cubicBezTo>
                    <a:pt x="1234115" y="264568"/>
                    <a:pt x="1302948" y="364919"/>
                    <a:pt x="1394438" y="447731"/>
                  </a:cubicBezTo>
                  <a:lnTo>
                    <a:pt x="1326486" y="538450"/>
                  </a:lnTo>
                  <a:cubicBezTo>
                    <a:pt x="1231957" y="472405"/>
                    <a:pt x="1158183" y="389774"/>
                    <a:pt x="1109160" y="285219"/>
                  </a:cubicBezTo>
                  <a:cubicBezTo>
                    <a:pt x="1104200" y="274364"/>
                    <a:pt x="1095240" y="264083"/>
                    <a:pt x="1088376" y="254181"/>
                  </a:cubicBezTo>
                  <a:cubicBezTo>
                    <a:pt x="1082643" y="223704"/>
                    <a:pt x="1074242" y="193610"/>
                    <a:pt x="1069841" y="162942"/>
                  </a:cubicBezTo>
                  <a:cubicBezTo>
                    <a:pt x="1059884" y="79319"/>
                    <a:pt x="1085769" y="41584"/>
                    <a:pt x="1176421" y="0"/>
                  </a:cubicBezTo>
                  <a:close/>
                  <a:moveTo>
                    <a:pt x="2074059" y="622382"/>
                  </a:moveTo>
                  <a:cubicBezTo>
                    <a:pt x="2069309" y="641435"/>
                    <a:pt x="2052357" y="646589"/>
                    <a:pt x="2039980" y="655169"/>
                  </a:cubicBezTo>
                  <a:cubicBezTo>
                    <a:pt x="1968574" y="707601"/>
                    <a:pt x="1945948" y="777529"/>
                    <a:pt x="1968289" y="862097"/>
                  </a:cubicBezTo>
                  <a:cubicBezTo>
                    <a:pt x="1971153" y="872573"/>
                    <a:pt x="1972112" y="884002"/>
                    <a:pt x="1966785" y="894292"/>
                  </a:cubicBezTo>
                  <a:cubicBezTo>
                    <a:pt x="1940771" y="876591"/>
                    <a:pt x="1914709" y="858558"/>
                    <a:pt x="1889360" y="839571"/>
                  </a:cubicBezTo>
                  <a:lnTo>
                    <a:pt x="1874609" y="827382"/>
                  </a:lnTo>
                  <a:lnTo>
                    <a:pt x="1876383" y="836472"/>
                  </a:lnTo>
                  <a:cubicBezTo>
                    <a:pt x="1876381" y="862244"/>
                    <a:pt x="1863144" y="886469"/>
                    <a:pt x="1856444" y="910904"/>
                  </a:cubicBezTo>
                  <a:cubicBezTo>
                    <a:pt x="1850931" y="929387"/>
                    <a:pt x="1843322" y="947489"/>
                    <a:pt x="1857429" y="965196"/>
                  </a:cubicBezTo>
                  <a:cubicBezTo>
                    <a:pt x="1899371" y="1015653"/>
                    <a:pt x="1956156" y="1041526"/>
                    <a:pt x="2016558" y="1064158"/>
                  </a:cubicBezTo>
                  <a:cubicBezTo>
                    <a:pt x="2056000" y="1078231"/>
                    <a:pt x="2082848" y="1056688"/>
                    <a:pt x="2112556" y="1040858"/>
                  </a:cubicBezTo>
                  <a:cubicBezTo>
                    <a:pt x="2127423" y="1054374"/>
                    <a:pt x="2128962" y="1079329"/>
                    <a:pt x="2148781" y="1089413"/>
                  </a:cubicBezTo>
                  <a:cubicBezTo>
                    <a:pt x="2168614" y="1123310"/>
                    <a:pt x="2153587" y="1160848"/>
                    <a:pt x="2161420" y="1196466"/>
                  </a:cubicBezTo>
                  <a:cubicBezTo>
                    <a:pt x="2197138" y="1350559"/>
                    <a:pt x="2277956" y="1425376"/>
                    <a:pt x="2445423" y="1454419"/>
                  </a:cubicBezTo>
                  <a:cubicBezTo>
                    <a:pt x="2454760" y="1457842"/>
                    <a:pt x="2469807" y="1453642"/>
                    <a:pt x="2469057" y="1472121"/>
                  </a:cubicBezTo>
                  <a:cubicBezTo>
                    <a:pt x="2450583" y="1480896"/>
                    <a:pt x="2430966" y="1486432"/>
                    <a:pt x="2410394" y="1490064"/>
                  </a:cubicBezTo>
                  <a:cubicBezTo>
                    <a:pt x="2337820" y="1501158"/>
                    <a:pt x="2333252" y="1507257"/>
                    <a:pt x="2337107" y="1581550"/>
                  </a:cubicBezTo>
                  <a:lnTo>
                    <a:pt x="2342804" y="1616802"/>
                  </a:lnTo>
                  <a:lnTo>
                    <a:pt x="2347317" y="1610776"/>
                  </a:lnTo>
                  <a:lnTo>
                    <a:pt x="2381405" y="1711111"/>
                  </a:lnTo>
                  <a:lnTo>
                    <a:pt x="2430032" y="1781159"/>
                  </a:lnTo>
                  <a:lnTo>
                    <a:pt x="2456217" y="1816330"/>
                  </a:lnTo>
                  <a:cubicBezTo>
                    <a:pt x="2531134" y="1897436"/>
                    <a:pt x="2654211" y="1920602"/>
                    <a:pt x="2745046" y="1866063"/>
                  </a:cubicBezTo>
                  <a:cubicBezTo>
                    <a:pt x="2766374" y="1853477"/>
                    <a:pt x="2783508" y="1835369"/>
                    <a:pt x="2802929" y="1818974"/>
                  </a:cubicBezTo>
                  <a:cubicBezTo>
                    <a:pt x="2730443" y="1994676"/>
                    <a:pt x="2553630" y="1966587"/>
                    <a:pt x="2512876" y="1945644"/>
                  </a:cubicBezTo>
                  <a:cubicBezTo>
                    <a:pt x="2501631" y="1938413"/>
                    <a:pt x="2492863" y="1929464"/>
                    <a:pt x="2481810" y="1923566"/>
                  </a:cubicBezTo>
                  <a:cubicBezTo>
                    <a:pt x="2405064" y="1886608"/>
                    <a:pt x="2349843" y="1831636"/>
                    <a:pt x="2315751" y="1759853"/>
                  </a:cubicBezTo>
                  <a:lnTo>
                    <a:pt x="2311255" y="1747006"/>
                  </a:lnTo>
                  <a:lnTo>
                    <a:pt x="2286633" y="1691311"/>
                  </a:lnTo>
                  <a:cubicBezTo>
                    <a:pt x="2264699" y="1628469"/>
                    <a:pt x="2261945" y="1563927"/>
                    <a:pt x="2299909" y="1497752"/>
                  </a:cubicBezTo>
                  <a:cubicBezTo>
                    <a:pt x="2266373" y="1486914"/>
                    <a:pt x="2233981" y="1474552"/>
                    <a:pt x="2206345" y="1452662"/>
                  </a:cubicBezTo>
                  <a:cubicBezTo>
                    <a:pt x="2124391" y="1388895"/>
                    <a:pt x="2080904" y="1303958"/>
                    <a:pt x="2072269" y="1201093"/>
                  </a:cubicBezTo>
                  <a:cubicBezTo>
                    <a:pt x="2069010" y="1168901"/>
                    <a:pt x="2059096" y="1156715"/>
                    <a:pt x="2023472" y="1155022"/>
                  </a:cubicBezTo>
                  <a:cubicBezTo>
                    <a:pt x="1946890" y="1152403"/>
                    <a:pt x="1872764" y="1119492"/>
                    <a:pt x="1812353" y="1082572"/>
                  </a:cubicBezTo>
                  <a:cubicBezTo>
                    <a:pt x="1688005" y="1005496"/>
                    <a:pt x="1553212" y="1021009"/>
                    <a:pt x="1471695" y="1113080"/>
                  </a:cubicBezTo>
                  <a:lnTo>
                    <a:pt x="1442475" y="1155537"/>
                  </a:lnTo>
                  <a:lnTo>
                    <a:pt x="1417413" y="1241357"/>
                  </a:lnTo>
                  <a:cubicBezTo>
                    <a:pt x="1413409" y="1281525"/>
                    <a:pt x="1416187" y="1322027"/>
                    <a:pt x="1423265" y="1362666"/>
                  </a:cubicBezTo>
                  <a:cubicBezTo>
                    <a:pt x="1441379" y="1472008"/>
                    <a:pt x="1538876" y="1555013"/>
                    <a:pt x="1654912" y="1553391"/>
                  </a:cubicBezTo>
                  <a:cubicBezTo>
                    <a:pt x="1682022" y="1553204"/>
                    <a:pt x="1708722" y="1546033"/>
                    <a:pt x="1736445" y="1541531"/>
                  </a:cubicBezTo>
                  <a:cubicBezTo>
                    <a:pt x="1627737" y="1614857"/>
                    <a:pt x="1531011" y="1597554"/>
                    <a:pt x="1467866" y="1564711"/>
                  </a:cubicBezTo>
                  <a:lnTo>
                    <a:pt x="1462696" y="1561492"/>
                  </a:lnTo>
                  <a:lnTo>
                    <a:pt x="1457674" y="1588601"/>
                  </a:lnTo>
                  <a:cubicBezTo>
                    <a:pt x="1428304" y="1696604"/>
                    <a:pt x="1335114" y="1795890"/>
                    <a:pt x="1199754" y="1781972"/>
                  </a:cubicBezTo>
                  <a:cubicBezTo>
                    <a:pt x="1185275" y="1780647"/>
                    <a:pt x="1171559" y="1779893"/>
                    <a:pt x="1157080" y="1778569"/>
                  </a:cubicBezTo>
                  <a:lnTo>
                    <a:pt x="1131165" y="1778397"/>
                  </a:lnTo>
                  <a:lnTo>
                    <a:pt x="1188760" y="1701505"/>
                  </a:lnTo>
                  <a:lnTo>
                    <a:pt x="1273118" y="1702298"/>
                  </a:lnTo>
                  <a:cubicBezTo>
                    <a:pt x="1304239" y="1698087"/>
                    <a:pt x="1334666" y="1688448"/>
                    <a:pt x="1364088" y="1670618"/>
                  </a:cubicBezTo>
                  <a:cubicBezTo>
                    <a:pt x="1402435" y="1647128"/>
                    <a:pt x="1427758" y="1616894"/>
                    <a:pt x="1443789" y="1581441"/>
                  </a:cubicBezTo>
                  <a:lnTo>
                    <a:pt x="1452947" y="1555423"/>
                  </a:lnTo>
                  <a:lnTo>
                    <a:pt x="1434181" y="1543741"/>
                  </a:lnTo>
                  <a:cubicBezTo>
                    <a:pt x="1414642" y="1529318"/>
                    <a:pt x="1401166" y="1514813"/>
                    <a:pt x="1395137" y="1505029"/>
                  </a:cubicBezTo>
                  <a:cubicBezTo>
                    <a:pt x="1389377" y="1492955"/>
                    <a:pt x="1386921" y="1480635"/>
                    <a:pt x="1380516" y="1469830"/>
                  </a:cubicBezTo>
                  <a:cubicBezTo>
                    <a:pt x="1357045" y="1434070"/>
                    <a:pt x="1341231" y="1397096"/>
                    <a:pt x="1332937" y="1359016"/>
                  </a:cubicBezTo>
                  <a:lnTo>
                    <a:pt x="1331626" y="1347874"/>
                  </a:lnTo>
                  <a:lnTo>
                    <a:pt x="1272780" y="1404764"/>
                  </a:lnTo>
                  <a:lnTo>
                    <a:pt x="1193860" y="1391893"/>
                  </a:lnTo>
                  <a:cubicBezTo>
                    <a:pt x="1115435" y="1369902"/>
                    <a:pt x="1053113" y="1322841"/>
                    <a:pt x="1008134" y="1250070"/>
                  </a:cubicBezTo>
                  <a:cubicBezTo>
                    <a:pt x="1001048" y="1239697"/>
                    <a:pt x="990921" y="1232265"/>
                    <a:pt x="982412" y="1221942"/>
                  </a:cubicBezTo>
                  <a:cubicBezTo>
                    <a:pt x="957137" y="1183544"/>
                    <a:pt x="913742" y="1005238"/>
                    <a:pt x="1093583" y="897188"/>
                  </a:cubicBezTo>
                  <a:cubicBezTo>
                    <a:pt x="1077786" y="920410"/>
                    <a:pt x="1060002" y="941578"/>
                    <a:pt x="1048374" y="966069"/>
                  </a:cubicBezTo>
                  <a:cubicBezTo>
                    <a:pt x="997863" y="1070546"/>
                    <a:pt x="1031883" y="1193989"/>
                    <a:pt x="1123324" y="1256619"/>
                  </a:cubicBezTo>
                  <a:cubicBezTo>
                    <a:pt x="1157163" y="1280209"/>
                    <a:pt x="1192696" y="1299844"/>
                    <a:pt x="1230792" y="1313193"/>
                  </a:cubicBezTo>
                  <a:lnTo>
                    <a:pt x="1329324" y="1328309"/>
                  </a:lnTo>
                  <a:lnTo>
                    <a:pt x="1326119" y="1301081"/>
                  </a:lnTo>
                  <a:cubicBezTo>
                    <a:pt x="1325715" y="1281501"/>
                    <a:pt x="1327174" y="1261658"/>
                    <a:pt x="1330478" y="1241565"/>
                  </a:cubicBezTo>
                  <a:lnTo>
                    <a:pt x="1347395" y="1181539"/>
                  </a:lnTo>
                  <a:lnTo>
                    <a:pt x="1289273" y="1135853"/>
                  </a:lnTo>
                  <a:cubicBezTo>
                    <a:pt x="1267353" y="1115865"/>
                    <a:pt x="1239532" y="1102166"/>
                    <a:pt x="1231511" y="1069976"/>
                  </a:cubicBezTo>
                  <a:cubicBezTo>
                    <a:pt x="1239320" y="1067494"/>
                    <a:pt x="1247129" y="1065013"/>
                    <a:pt x="1254367" y="1063295"/>
                  </a:cubicBezTo>
                  <a:cubicBezTo>
                    <a:pt x="1298749" y="1054885"/>
                    <a:pt x="1336262" y="1031811"/>
                    <a:pt x="1356051" y="994271"/>
                  </a:cubicBezTo>
                  <a:cubicBezTo>
                    <a:pt x="1370322" y="965687"/>
                    <a:pt x="1331068" y="948185"/>
                    <a:pt x="1316957" y="925715"/>
                  </a:cubicBezTo>
                  <a:cubicBezTo>
                    <a:pt x="1308757" y="912432"/>
                    <a:pt x="1302331" y="898173"/>
                    <a:pt x="1297765" y="883688"/>
                  </a:cubicBezTo>
                  <a:lnTo>
                    <a:pt x="1289903" y="841227"/>
                  </a:lnTo>
                  <a:lnTo>
                    <a:pt x="1324580" y="794932"/>
                  </a:lnTo>
                  <a:cubicBezTo>
                    <a:pt x="1324679" y="795281"/>
                    <a:pt x="1324779" y="795630"/>
                    <a:pt x="1324878" y="795979"/>
                  </a:cubicBezTo>
                  <a:cubicBezTo>
                    <a:pt x="1332719" y="845885"/>
                    <a:pt x="1363219" y="878252"/>
                    <a:pt x="1400007" y="911757"/>
                  </a:cubicBezTo>
                  <a:cubicBezTo>
                    <a:pt x="1463287" y="968677"/>
                    <a:pt x="1538922" y="978918"/>
                    <a:pt x="1615887" y="984205"/>
                  </a:cubicBezTo>
                  <a:cubicBezTo>
                    <a:pt x="1727740" y="991970"/>
                    <a:pt x="1808778" y="937475"/>
                    <a:pt x="1841277" y="840131"/>
                  </a:cubicBezTo>
                  <a:lnTo>
                    <a:pt x="1849521" y="806651"/>
                  </a:lnTo>
                  <a:lnTo>
                    <a:pt x="1816219" y="779132"/>
                  </a:lnTo>
                  <a:cubicBezTo>
                    <a:pt x="1870517" y="787671"/>
                    <a:pt x="1909170" y="758310"/>
                    <a:pt x="1946679" y="725712"/>
                  </a:cubicBezTo>
                  <a:cubicBezTo>
                    <a:pt x="1960578" y="713511"/>
                    <a:pt x="1957331" y="700368"/>
                    <a:pt x="1943038" y="690853"/>
                  </a:cubicBezTo>
                  <a:cubicBezTo>
                    <a:pt x="1877861" y="649173"/>
                    <a:pt x="1895351" y="590870"/>
                    <a:pt x="1907308" y="517710"/>
                  </a:cubicBezTo>
                  <a:cubicBezTo>
                    <a:pt x="1944124" y="598841"/>
                    <a:pt x="2015562" y="598796"/>
                    <a:pt x="2074059" y="622382"/>
                  </a:cubicBezTo>
                  <a:close/>
                  <a:moveTo>
                    <a:pt x="3226038" y="1170010"/>
                  </a:moveTo>
                  <a:cubicBezTo>
                    <a:pt x="3143951" y="1298519"/>
                    <a:pt x="3127909" y="1272622"/>
                    <a:pt x="3039800" y="1363835"/>
                  </a:cubicBezTo>
                  <a:lnTo>
                    <a:pt x="2986179" y="1265779"/>
                  </a:lnTo>
                  <a:cubicBezTo>
                    <a:pt x="3107979" y="1230457"/>
                    <a:pt x="3061153" y="1288599"/>
                    <a:pt x="3226038" y="1170010"/>
                  </a:cubicBezTo>
                  <a:close/>
                  <a:moveTo>
                    <a:pt x="2599109" y="557336"/>
                  </a:moveTo>
                  <a:cubicBezTo>
                    <a:pt x="2602801" y="558762"/>
                    <a:pt x="2605517" y="561094"/>
                    <a:pt x="2605711" y="567191"/>
                  </a:cubicBezTo>
                  <a:cubicBezTo>
                    <a:pt x="2491827" y="622316"/>
                    <a:pt x="2446932" y="726737"/>
                    <a:pt x="2491393" y="846915"/>
                  </a:cubicBezTo>
                  <a:cubicBezTo>
                    <a:pt x="2518107" y="919289"/>
                    <a:pt x="2549202" y="988992"/>
                    <a:pt x="2621619" y="1033715"/>
                  </a:cubicBezTo>
                  <a:cubicBezTo>
                    <a:pt x="2664117" y="1059598"/>
                    <a:pt x="2703754" y="1079766"/>
                    <a:pt x="2753852" y="1073258"/>
                  </a:cubicBezTo>
                  <a:cubicBezTo>
                    <a:pt x="2764519" y="1071728"/>
                    <a:pt x="2776139" y="1072102"/>
                    <a:pt x="2785478" y="1080287"/>
                  </a:cubicBezTo>
                  <a:cubicBezTo>
                    <a:pt x="2759022" y="1118785"/>
                    <a:pt x="2691786" y="1133875"/>
                    <a:pt x="2631577" y="1117339"/>
                  </a:cubicBezTo>
                  <a:cubicBezTo>
                    <a:pt x="2606046" y="1110115"/>
                    <a:pt x="2578213" y="1077367"/>
                    <a:pt x="2554794" y="1099098"/>
                  </a:cubicBezTo>
                  <a:cubicBezTo>
                    <a:pt x="2524333" y="1128645"/>
                    <a:pt x="2512738" y="1171133"/>
                    <a:pt x="2517147" y="1216089"/>
                  </a:cubicBezTo>
                  <a:cubicBezTo>
                    <a:pt x="2517533" y="1223518"/>
                    <a:pt x="2517348" y="1231709"/>
                    <a:pt x="2517162" y="1239901"/>
                  </a:cubicBezTo>
                  <a:cubicBezTo>
                    <a:pt x="2484016" y="1241255"/>
                    <a:pt x="2463047" y="1218408"/>
                    <a:pt x="2437701" y="1202993"/>
                  </a:cubicBezTo>
                  <a:cubicBezTo>
                    <a:pt x="2395012" y="1175777"/>
                    <a:pt x="2357080" y="1139035"/>
                    <a:pt x="2308110" y="1120205"/>
                  </a:cubicBezTo>
                  <a:cubicBezTo>
                    <a:pt x="2308110" y="1120205"/>
                    <a:pt x="2308489" y="1118109"/>
                    <a:pt x="2309631" y="1116584"/>
                  </a:cubicBezTo>
                  <a:cubicBezTo>
                    <a:pt x="2310773" y="1115060"/>
                    <a:pt x="2312107" y="1114869"/>
                    <a:pt x="2313249" y="1113344"/>
                  </a:cubicBezTo>
                  <a:cubicBezTo>
                    <a:pt x="2479493" y="1010562"/>
                    <a:pt x="2486992" y="816247"/>
                    <a:pt x="2341752" y="686035"/>
                  </a:cubicBezTo>
                  <a:cubicBezTo>
                    <a:pt x="2289335" y="638443"/>
                    <a:pt x="2236909" y="576562"/>
                    <a:pt x="2212861" y="503806"/>
                  </a:cubicBezTo>
                  <a:cubicBezTo>
                    <a:pt x="2201220" y="470095"/>
                    <a:pt x="2186738" y="464008"/>
                    <a:pt x="2154928" y="469932"/>
                  </a:cubicBezTo>
                  <a:cubicBezTo>
                    <a:pt x="2053785" y="490569"/>
                    <a:pt x="1960048" y="472720"/>
                    <a:pt x="1875809" y="412002"/>
                  </a:cubicBezTo>
                  <a:cubicBezTo>
                    <a:pt x="1847032" y="391636"/>
                    <a:pt x="1826060" y="364027"/>
                    <a:pt x="1806230" y="334892"/>
                  </a:cubicBezTo>
                  <a:cubicBezTo>
                    <a:pt x="1735790" y="408278"/>
                    <a:pt x="1647782" y="411380"/>
                    <a:pt x="1556710" y="393148"/>
                  </a:cubicBezTo>
                  <a:cubicBezTo>
                    <a:pt x="1525846" y="386690"/>
                    <a:pt x="1515356" y="365742"/>
                    <a:pt x="1495496" y="288983"/>
                  </a:cubicBezTo>
                  <a:cubicBezTo>
                    <a:pt x="1567525" y="321514"/>
                    <a:pt x="1638403" y="341282"/>
                    <a:pt x="1715354" y="322756"/>
                  </a:cubicBezTo>
                  <a:cubicBezTo>
                    <a:pt x="1787733" y="305567"/>
                    <a:pt x="1792301" y="299468"/>
                    <a:pt x="1782541" y="226703"/>
                  </a:cubicBezTo>
                  <a:cubicBezTo>
                    <a:pt x="1780242" y="205939"/>
                    <a:pt x="1780039" y="185557"/>
                    <a:pt x="1783266" y="165361"/>
                  </a:cubicBezTo>
                  <a:cubicBezTo>
                    <a:pt x="1800788" y="159445"/>
                    <a:pt x="1800988" y="175066"/>
                    <a:pt x="1806899" y="183063"/>
                  </a:cubicBezTo>
                  <a:cubicBezTo>
                    <a:pt x="1881859" y="335608"/>
                    <a:pt x="1976382" y="392128"/>
                    <a:pt x="2134301" y="383077"/>
                  </a:cubicBezTo>
                  <a:cubicBezTo>
                    <a:pt x="2170685" y="380579"/>
                    <a:pt x="2202483" y="355603"/>
                    <a:pt x="2240589" y="365104"/>
                  </a:cubicBezTo>
                  <a:cubicBezTo>
                    <a:pt x="2255839" y="381288"/>
                    <a:pt x="2280219" y="375748"/>
                    <a:pt x="2297370" y="386215"/>
                  </a:cubicBezTo>
                  <a:cubicBezTo>
                    <a:pt x="2290533" y="419176"/>
                    <a:pt x="2277408" y="450998"/>
                    <a:pt x="2302004" y="484891"/>
                  </a:cubicBezTo>
                  <a:cubicBezTo>
                    <a:pt x="2340707" y="536493"/>
                    <a:pt x="2381503" y="583712"/>
                    <a:pt x="2441717" y="609774"/>
                  </a:cubicBezTo>
                  <a:cubicBezTo>
                    <a:pt x="2462677" y="618333"/>
                    <a:pt x="2477909" y="605941"/>
                    <a:pt x="2494096" y="595453"/>
                  </a:cubicBezTo>
                  <a:cubicBezTo>
                    <a:pt x="2522850" y="577719"/>
                    <a:pt x="2547978" y="548939"/>
                    <a:pt x="2586652" y="552914"/>
                  </a:cubicBezTo>
                  <a:cubicBezTo>
                    <a:pt x="2590750" y="555389"/>
                    <a:pt x="2595417" y="555910"/>
                    <a:pt x="2599109" y="55733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77" name="Group 24">
              <a:extLst>
                <a:ext uri="{FF2B5EF4-FFF2-40B4-BE49-F238E27FC236}">
                  <a16:creationId xmlns:a16="http://schemas.microsoft.com/office/drawing/2014/main" id="{9D87A12B-DE9D-400F-9B86-381AD075C0D1}"/>
                </a:ext>
              </a:extLst>
            </p:cNvPr>
            <p:cNvGrpSpPr/>
            <p:nvPr/>
          </p:nvGrpSpPr>
          <p:grpSpPr>
            <a:xfrm>
              <a:off x="5117699" y="3424687"/>
              <a:ext cx="1982312" cy="2237535"/>
              <a:chOff x="5118251" y="3418879"/>
              <a:chExt cx="1982312" cy="2198059"/>
            </a:xfrm>
          </p:grpSpPr>
          <p:sp>
            <p:nvSpPr>
              <p:cNvPr id="278" name="Freeform: Shape 25">
                <a:extLst>
                  <a:ext uri="{FF2B5EF4-FFF2-40B4-BE49-F238E27FC236}">
                    <a16:creationId xmlns:a16="http://schemas.microsoft.com/office/drawing/2014/main" id="{7B8EC24B-1035-45BA-89FF-5D951EC5BC55}"/>
                  </a:ext>
                </a:extLst>
              </p:cNvPr>
              <p:cNvSpPr/>
              <p:nvPr/>
            </p:nvSpPr>
            <p:spPr>
              <a:xfrm>
                <a:off x="5118251" y="3418879"/>
                <a:ext cx="1982312" cy="2198059"/>
              </a:xfrm>
              <a:custGeom>
                <a:avLst/>
                <a:gdLst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51343 w 1962289"/>
                  <a:gd name="connsiteY5" fmla="*/ 28366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88052 w 1962289"/>
                  <a:gd name="connsiteY5" fmla="*/ 256966 h 2175872"/>
                  <a:gd name="connsiteX6" fmla="*/ 1962289 w 1962289"/>
                  <a:gd name="connsiteY6" fmla="*/ 0 h 2175872"/>
                  <a:gd name="connsiteX0" fmla="*/ 1965626 w 1965626"/>
                  <a:gd name="connsiteY0" fmla="*/ 0 h 2119139"/>
                  <a:gd name="connsiteX1" fmla="*/ 1942265 w 1965626"/>
                  <a:gd name="connsiteY1" fmla="*/ 1832137 h 2119139"/>
                  <a:gd name="connsiteX2" fmla="*/ 1228099 w 1965626"/>
                  <a:gd name="connsiteY2" fmla="*/ 2119139 h 2119139"/>
                  <a:gd name="connsiteX3" fmla="*/ 20023 w 1965626"/>
                  <a:gd name="connsiteY3" fmla="*/ 2082429 h 2119139"/>
                  <a:gd name="connsiteX4" fmla="*/ 0 w 1965626"/>
                  <a:gd name="connsiteY4" fmla="*/ 196896 h 2119139"/>
                  <a:gd name="connsiteX5" fmla="*/ 1188052 w 1965626"/>
                  <a:gd name="connsiteY5" fmla="*/ 200233 h 2119139"/>
                  <a:gd name="connsiteX6" fmla="*/ 1965626 w 1965626"/>
                  <a:gd name="connsiteY6" fmla="*/ 0 h 2119139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55614 w 1955614"/>
                  <a:gd name="connsiteY0" fmla="*/ 0 h 2109128"/>
                  <a:gd name="connsiteX1" fmla="*/ 1942265 w 1955614"/>
                  <a:gd name="connsiteY1" fmla="*/ 1822126 h 2109128"/>
                  <a:gd name="connsiteX2" fmla="*/ 1228099 w 1955614"/>
                  <a:gd name="connsiteY2" fmla="*/ 2109128 h 2109128"/>
                  <a:gd name="connsiteX3" fmla="*/ 20023 w 1955614"/>
                  <a:gd name="connsiteY3" fmla="*/ 2072418 h 2109128"/>
                  <a:gd name="connsiteX4" fmla="*/ 0 w 1955614"/>
                  <a:gd name="connsiteY4" fmla="*/ 186885 h 2109128"/>
                  <a:gd name="connsiteX5" fmla="*/ 1188052 w 1955614"/>
                  <a:gd name="connsiteY5" fmla="*/ 190222 h 2109128"/>
                  <a:gd name="connsiteX6" fmla="*/ 1955614 w 1955614"/>
                  <a:gd name="connsiteY6" fmla="*/ 0 h 2109128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30034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5842"/>
                  <a:gd name="connsiteX1" fmla="*/ 1952276 w 1982312"/>
                  <a:gd name="connsiteY1" fmla="*/ 1868847 h 2195842"/>
                  <a:gd name="connsiteX2" fmla="*/ 921073 w 1982312"/>
                  <a:gd name="connsiteY2" fmla="*/ 2192558 h 2195842"/>
                  <a:gd name="connsiteX3" fmla="*/ 16685 w 1982312"/>
                  <a:gd name="connsiteY3" fmla="*/ 2119139 h 2195842"/>
                  <a:gd name="connsiteX4" fmla="*/ 0 w 1982312"/>
                  <a:gd name="connsiteY4" fmla="*/ 233606 h 2195842"/>
                  <a:gd name="connsiteX5" fmla="*/ 917736 w 1982312"/>
                  <a:gd name="connsiteY5" fmla="*/ 263640 h 2195842"/>
                  <a:gd name="connsiteX6" fmla="*/ 1982312 w 1982312"/>
                  <a:gd name="connsiteY6" fmla="*/ 0 h 2195842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16685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2900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2312" h="2198059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Freeform: Shape 26">
                <a:extLst>
                  <a:ext uri="{FF2B5EF4-FFF2-40B4-BE49-F238E27FC236}">
                    <a16:creationId xmlns:a16="http://schemas.microsoft.com/office/drawing/2014/main" id="{ECF41615-52B2-4375-B056-199C8B9EC710}"/>
                  </a:ext>
                </a:extLst>
              </p:cNvPr>
              <p:cNvSpPr/>
              <p:nvPr/>
            </p:nvSpPr>
            <p:spPr>
              <a:xfrm>
                <a:off x="5203395" y="3503176"/>
                <a:ext cx="1890999" cy="2028825"/>
              </a:xfrm>
              <a:custGeom>
                <a:avLst/>
                <a:gdLst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51343 w 1962289"/>
                  <a:gd name="connsiteY5" fmla="*/ 28366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88052 w 1962289"/>
                  <a:gd name="connsiteY5" fmla="*/ 256966 h 2175872"/>
                  <a:gd name="connsiteX6" fmla="*/ 1962289 w 1962289"/>
                  <a:gd name="connsiteY6" fmla="*/ 0 h 2175872"/>
                  <a:gd name="connsiteX0" fmla="*/ 1965626 w 1965626"/>
                  <a:gd name="connsiteY0" fmla="*/ 0 h 2119139"/>
                  <a:gd name="connsiteX1" fmla="*/ 1942265 w 1965626"/>
                  <a:gd name="connsiteY1" fmla="*/ 1832137 h 2119139"/>
                  <a:gd name="connsiteX2" fmla="*/ 1228099 w 1965626"/>
                  <a:gd name="connsiteY2" fmla="*/ 2119139 h 2119139"/>
                  <a:gd name="connsiteX3" fmla="*/ 20023 w 1965626"/>
                  <a:gd name="connsiteY3" fmla="*/ 2082429 h 2119139"/>
                  <a:gd name="connsiteX4" fmla="*/ 0 w 1965626"/>
                  <a:gd name="connsiteY4" fmla="*/ 196896 h 2119139"/>
                  <a:gd name="connsiteX5" fmla="*/ 1188052 w 1965626"/>
                  <a:gd name="connsiteY5" fmla="*/ 200233 h 2119139"/>
                  <a:gd name="connsiteX6" fmla="*/ 1965626 w 1965626"/>
                  <a:gd name="connsiteY6" fmla="*/ 0 h 2119139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55614 w 1955614"/>
                  <a:gd name="connsiteY0" fmla="*/ 0 h 2109128"/>
                  <a:gd name="connsiteX1" fmla="*/ 1942265 w 1955614"/>
                  <a:gd name="connsiteY1" fmla="*/ 1822126 h 2109128"/>
                  <a:gd name="connsiteX2" fmla="*/ 1228099 w 1955614"/>
                  <a:gd name="connsiteY2" fmla="*/ 2109128 h 2109128"/>
                  <a:gd name="connsiteX3" fmla="*/ 20023 w 1955614"/>
                  <a:gd name="connsiteY3" fmla="*/ 2072418 h 2109128"/>
                  <a:gd name="connsiteX4" fmla="*/ 0 w 1955614"/>
                  <a:gd name="connsiteY4" fmla="*/ 186885 h 2109128"/>
                  <a:gd name="connsiteX5" fmla="*/ 1188052 w 1955614"/>
                  <a:gd name="connsiteY5" fmla="*/ 190222 h 2109128"/>
                  <a:gd name="connsiteX6" fmla="*/ 1955614 w 1955614"/>
                  <a:gd name="connsiteY6" fmla="*/ 0 h 2109128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30034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5842"/>
                  <a:gd name="connsiteX1" fmla="*/ 1952276 w 1982312"/>
                  <a:gd name="connsiteY1" fmla="*/ 1868847 h 2195842"/>
                  <a:gd name="connsiteX2" fmla="*/ 921073 w 1982312"/>
                  <a:gd name="connsiteY2" fmla="*/ 2192558 h 2195842"/>
                  <a:gd name="connsiteX3" fmla="*/ 16685 w 1982312"/>
                  <a:gd name="connsiteY3" fmla="*/ 2119139 h 2195842"/>
                  <a:gd name="connsiteX4" fmla="*/ 0 w 1982312"/>
                  <a:gd name="connsiteY4" fmla="*/ 233606 h 2195842"/>
                  <a:gd name="connsiteX5" fmla="*/ 917736 w 1982312"/>
                  <a:gd name="connsiteY5" fmla="*/ 263640 h 2195842"/>
                  <a:gd name="connsiteX6" fmla="*/ 1982312 w 1982312"/>
                  <a:gd name="connsiteY6" fmla="*/ 0 h 2195842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16685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2900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2312" h="2198059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Freeform: Shape 27">
                <a:extLst>
                  <a:ext uri="{FF2B5EF4-FFF2-40B4-BE49-F238E27FC236}">
                    <a16:creationId xmlns:a16="http://schemas.microsoft.com/office/drawing/2014/main" id="{46BA25DE-8F87-448E-B90B-5F260B699B91}"/>
                  </a:ext>
                </a:extLst>
              </p:cNvPr>
              <p:cNvSpPr/>
              <p:nvPr/>
            </p:nvSpPr>
            <p:spPr>
              <a:xfrm>
                <a:off x="5204661" y="3505277"/>
                <a:ext cx="1890999" cy="1951507"/>
              </a:xfrm>
              <a:custGeom>
                <a:avLst/>
                <a:gdLst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51343 w 1962289"/>
                  <a:gd name="connsiteY5" fmla="*/ 28366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031203 w 1962289"/>
                  <a:gd name="connsiteY5" fmla="*/ 260304 h 2175872"/>
                  <a:gd name="connsiteX6" fmla="*/ 1962289 w 1962289"/>
                  <a:gd name="connsiteY6" fmla="*/ 0 h 2175872"/>
                  <a:gd name="connsiteX0" fmla="*/ 1962289 w 1962289"/>
                  <a:gd name="connsiteY0" fmla="*/ 0 h 2175872"/>
                  <a:gd name="connsiteX1" fmla="*/ 1942265 w 1962289"/>
                  <a:gd name="connsiteY1" fmla="*/ 1888870 h 2175872"/>
                  <a:gd name="connsiteX2" fmla="*/ 1228099 w 1962289"/>
                  <a:gd name="connsiteY2" fmla="*/ 2175872 h 2175872"/>
                  <a:gd name="connsiteX3" fmla="*/ 20023 w 1962289"/>
                  <a:gd name="connsiteY3" fmla="*/ 2139162 h 2175872"/>
                  <a:gd name="connsiteX4" fmla="*/ 0 w 1962289"/>
                  <a:gd name="connsiteY4" fmla="*/ 253629 h 2175872"/>
                  <a:gd name="connsiteX5" fmla="*/ 1188052 w 1962289"/>
                  <a:gd name="connsiteY5" fmla="*/ 256966 h 2175872"/>
                  <a:gd name="connsiteX6" fmla="*/ 1962289 w 1962289"/>
                  <a:gd name="connsiteY6" fmla="*/ 0 h 2175872"/>
                  <a:gd name="connsiteX0" fmla="*/ 1965626 w 1965626"/>
                  <a:gd name="connsiteY0" fmla="*/ 0 h 2119139"/>
                  <a:gd name="connsiteX1" fmla="*/ 1942265 w 1965626"/>
                  <a:gd name="connsiteY1" fmla="*/ 1832137 h 2119139"/>
                  <a:gd name="connsiteX2" fmla="*/ 1228099 w 1965626"/>
                  <a:gd name="connsiteY2" fmla="*/ 2119139 h 2119139"/>
                  <a:gd name="connsiteX3" fmla="*/ 20023 w 1965626"/>
                  <a:gd name="connsiteY3" fmla="*/ 2082429 h 2119139"/>
                  <a:gd name="connsiteX4" fmla="*/ 0 w 1965626"/>
                  <a:gd name="connsiteY4" fmla="*/ 196896 h 2119139"/>
                  <a:gd name="connsiteX5" fmla="*/ 1188052 w 1965626"/>
                  <a:gd name="connsiteY5" fmla="*/ 200233 h 2119139"/>
                  <a:gd name="connsiteX6" fmla="*/ 1965626 w 1965626"/>
                  <a:gd name="connsiteY6" fmla="*/ 0 h 2119139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65626 w 1965626"/>
                  <a:gd name="connsiteY0" fmla="*/ 0 h 2175872"/>
                  <a:gd name="connsiteX1" fmla="*/ 1942265 w 1965626"/>
                  <a:gd name="connsiteY1" fmla="*/ 1888870 h 2175872"/>
                  <a:gd name="connsiteX2" fmla="*/ 1228099 w 1965626"/>
                  <a:gd name="connsiteY2" fmla="*/ 2175872 h 2175872"/>
                  <a:gd name="connsiteX3" fmla="*/ 20023 w 1965626"/>
                  <a:gd name="connsiteY3" fmla="*/ 2139162 h 2175872"/>
                  <a:gd name="connsiteX4" fmla="*/ 0 w 1965626"/>
                  <a:gd name="connsiteY4" fmla="*/ 253629 h 2175872"/>
                  <a:gd name="connsiteX5" fmla="*/ 1188052 w 1965626"/>
                  <a:gd name="connsiteY5" fmla="*/ 256966 h 2175872"/>
                  <a:gd name="connsiteX6" fmla="*/ 1965626 w 1965626"/>
                  <a:gd name="connsiteY6" fmla="*/ 0 h 2175872"/>
                  <a:gd name="connsiteX0" fmla="*/ 1955614 w 1955614"/>
                  <a:gd name="connsiteY0" fmla="*/ 0 h 2109128"/>
                  <a:gd name="connsiteX1" fmla="*/ 1942265 w 1955614"/>
                  <a:gd name="connsiteY1" fmla="*/ 1822126 h 2109128"/>
                  <a:gd name="connsiteX2" fmla="*/ 1228099 w 1955614"/>
                  <a:gd name="connsiteY2" fmla="*/ 2109128 h 2109128"/>
                  <a:gd name="connsiteX3" fmla="*/ 20023 w 1955614"/>
                  <a:gd name="connsiteY3" fmla="*/ 2072418 h 2109128"/>
                  <a:gd name="connsiteX4" fmla="*/ 0 w 1955614"/>
                  <a:gd name="connsiteY4" fmla="*/ 186885 h 2109128"/>
                  <a:gd name="connsiteX5" fmla="*/ 1188052 w 1955614"/>
                  <a:gd name="connsiteY5" fmla="*/ 190222 h 2109128"/>
                  <a:gd name="connsiteX6" fmla="*/ 1955614 w 1955614"/>
                  <a:gd name="connsiteY6" fmla="*/ 0 h 2109128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1188052 w 1962289"/>
                  <a:gd name="connsiteY5" fmla="*/ 203571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62289 w 1962289"/>
                  <a:gd name="connsiteY0" fmla="*/ 0 h 2122477"/>
                  <a:gd name="connsiteX1" fmla="*/ 1942265 w 1962289"/>
                  <a:gd name="connsiteY1" fmla="*/ 1835475 h 2122477"/>
                  <a:gd name="connsiteX2" fmla="*/ 1228099 w 1962289"/>
                  <a:gd name="connsiteY2" fmla="*/ 2122477 h 2122477"/>
                  <a:gd name="connsiteX3" fmla="*/ 20023 w 1962289"/>
                  <a:gd name="connsiteY3" fmla="*/ 2085767 h 2122477"/>
                  <a:gd name="connsiteX4" fmla="*/ 0 w 1962289"/>
                  <a:gd name="connsiteY4" fmla="*/ 200234 h 2122477"/>
                  <a:gd name="connsiteX5" fmla="*/ 907725 w 1962289"/>
                  <a:gd name="connsiteY5" fmla="*/ 230268 h 2122477"/>
                  <a:gd name="connsiteX6" fmla="*/ 1962289 w 1962289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30034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22477"/>
                  <a:gd name="connsiteX1" fmla="*/ 1952276 w 1972300"/>
                  <a:gd name="connsiteY1" fmla="*/ 1835475 h 2122477"/>
                  <a:gd name="connsiteX2" fmla="*/ 1238110 w 1972300"/>
                  <a:gd name="connsiteY2" fmla="*/ 2122477 h 2122477"/>
                  <a:gd name="connsiteX3" fmla="*/ 16685 w 1972300"/>
                  <a:gd name="connsiteY3" fmla="*/ 2085767 h 2122477"/>
                  <a:gd name="connsiteX4" fmla="*/ 0 w 1972300"/>
                  <a:gd name="connsiteY4" fmla="*/ 200234 h 2122477"/>
                  <a:gd name="connsiteX5" fmla="*/ 917736 w 1972300"/>
                  <a:gd name="connsiteY5" fmla="*/ 230268 h 2122477"/>
                  <a:gd name="connsiteX6" fmla="*/ 1972300 w 1972300"/>
                  <a:gd name="connsiteY6" fmla="*/ 0 h 2122477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72300 w 1972300"/>
                  <a:gd name="connsiteY0" fmla="*/ 0 h 2159186"/>
                  <a:gd name="connsiteX1" fmla="*/ 1952276 w 1972300"/>
                  <a:gd name="connsiteY1" fmla="*/ 1835475 h 2159186"/>
                  <a:gd name="connsiteX2" fmla="*/ 921073 w 1972300"/>
                  <a:gd name="connsiteY2" fmla="*/ 2159186 h 2159186"/>
                  <a:gd name="connsiteX3" fmla="*/ 16685 w 1972300"/>
                  <a:gd name="connsiteY3" fmla="*/ 2085767 h 2159186"/>
                  <a:gd name="connsiteX4" fmla="*/ 0 w 1972300"/>
                  <a:gd name="connsiteY4" fmla="*/ 200234 h 2159186"/>
                  <a:gd name="connsiteX5" fmla="*/ 917736 w 1972300"/>
                  <a:gd name="connsiteY5" fmla="*/ 230268 h 2159186"/>
                  <a:gd name="connsiteX6" fmla="*/ 1972300 w 1972300"/>
                  <a:gd name="connsiteY6" fmla="*/ 0 h 2159186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2558"/>
                  <a:gd name="connsiteX1" fmla="*/ 1952276 w 1982312"/>
                  <a:gd name="connsiteY1" fmla="*/ 1868847 h 2192558"/>
                  <a:gd name="connsiteX2" fmla="*/ 921073 w 1982312"/>
                  <a:gd name="connsiteY2" fmla="*/ 2192558 h 2192558"/>
                  <a:gd name="connsiteX3" fmla="*/ 16685 w 1982312"/>
                  <a:gd name="connsiteY3" fmla="*/ 2119139 h 2192558"/>
                  <a:gd name="connsiteX4" fmla="*/ 0 w 1982312"/>
                  <a:gd name="connsiteY4" fmla="*/ 233606 h 2192558"/>
                  <a:gd name="connsiteX5" fmla="*/ 917736 w 1982312"/>
                  <a:gd name="connsiteY5" fmla="*/ 263640 h 2192558"/>
                  <a:gd name="connsiteX6" fmla="*/ 1982312 w 1982312"/>
                  <a:gd name="connsiteY6" fmla="*/ 0 h 21925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4158"/>
                  <a:gd name="connsiteX1" fmla="*/ 1952276 w 1982312"/>
                  <a:gd name="connsiteY1" fmla="*/ 1868847 h 2194158"/>
                  <a:gd name="connsiteX2" fmla="*/ 921073 w 1982312"/>
                  <a:gd name="connsiteY2" fmla="*/ 2192558 h 2194158"/>
                  <a:gd name="connsiteX3" fmla="*/ 16685 w 1982312"/>
                  <a:gd name="connsiteY3" fmla="*/ 2119139 h 2194158"/>
                  <a:gd name="connsiteX4" fmla="*/ 0 w 1982312"/>
                  <a:gd name="connsiteY4" fmla="*/ 233606 h 2194158"/>
                  <a:gd name="connsiteX5" fmla="*/ 917736 w 1982312"/>
                  <a:gd name="connsiteY5" fmla="*/ 263640 h 2194158"/>
                  <a:gd name="connsiteX6" fmla="*/ 1982312 w 1982312"/>
                  <a:gd name="connsiteY6" fmla="*/ 0 h 2194158"/>
                  <a:gd name="connsiteX0" fmla="*/ 1982312 w 1982312"/>
                  <a:gd name="connsiteY0" fmla="*/ 0 h 2195842"/>
                  <a:gd name="connsiteX1" fmla="*/ 1952276 w 1982312"/>
                  <a:gd name="connsiteY1" fmla="*/ 1868847 h 2195842"/>
                  <a:gd name="connsiteX2" fmla="*/ 921073 w 1982312"/>
                  <a:gd name="connsiteY2" fmla="*/ 2192558 h 2195842"/>
                  <a:gd name="connsiteX3" fmla="*/ 16685 w 1982312"/>
                  <a:gd name="connsiteY3" fmla="*/ 2119139 h 2195842"/>
                  <a:gd name="connsiteX4" fmla="*/ 0 w 1982312"/>
                  <a:gd name="connsiteY4" fmla="*/ 233606 h 2195842"/>
                  <a:gd name="connsiteX5" fmla="*/ 917736 w 1982312"/>
                  <a:gd name="connsiteY5" fmla="*/ 263640 h 2195842"/>
                  <a:gd name="connsiteX6" fmla="*/ 1982312 w 1982312"/>
                  <a:gd name="connsiteY6" fmla="*/ 0 h 2195842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16685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  <a:gd name="connsiteX0" fmla="*/ 1982312 w 1982312"/>
                  <a:gd name="connsiteY0" fmla="*/ 0 h 2198059"/>
                  <a:gd name="connsiteX1" fmla="*/ 1952276 w 1982312"/>
                  <a:gd name="connsiteY1" fmla="*/ 1868847 h 2198059"/>
                  <a:gd name="connsiteX2" fmla="*/ 921073 w 1982312"/>
                  <a:gd name="connsiteY2" fmla="*/ 2192558 h 2198059"/>
                  <a:gd name="connsiteX3" fmla="*/ 2900 w 1982312"/>
                  <a:gd name="connsiteY3" fmla="*/ 2119139 h 2198059"/>
                  <a:gd name="connsiteX4" fmla="*/ 0 w 1982312"/>
                  <a:gd name="connsiteY4" fmla="*/ 233606 h 2198059"/>
                  <a:gd name="connsiteX5" fmla="*/ 917736 w 1982312"/>
                  <a:gd name="connsiteY5" fmla="*/ 263640 h 2198059"/>
                  <a:gd name="connsiteX6" fmla="*/ 1982312 w 1982312"/>
                  <a:gd name="connsiteY6" fmla="*/ 0 h 219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2312" h="2198059">
                    <a:moveTo>
                      <a:pt x="1982312" y="0"/>
                    </a:moveTo>
                    <a:cubicBezTo>
                      <a:pt x="1977862" y="607375"/>
                      <a:pt x="1956726" y="1261472"/>
                      <a:pt x="1952276" y="1868847"/>
                    </a:cubicBezTo>
                    <a:cubicBezTo>
                      <a:pt x="1935590" y="2033485"/>
                      <a:pt x="1281493" y="2171421"/>
                      <a:pt x="921073" y="2192558"/>
                    </a:cubicBezTo>
                    <a:cubicBezTo>
                      <a:pt x="579563" y="2211470"/>
                      <a:pt x="311037" y="2180322"/>
                      <a:pt x="2900" y="2119139"/>
                    </a:cubicBezTo>
                    <a:cubicBezTo>
                      <a:pt x="1933" y="1490628"/>
                      <a:pt x="967" y="862117"/>
                      <a:pt x="0" y="233606"/>
                    </a:cubicBezTo>
                    <a:lnTo>
                      <a:pt x="917736" y="263640"/>
                    </a:lnTo>
                    <a:cubicBezTo>
                      <a:pt x="1528449" y="236943"/>
                      <a:pt x="1775404" y="193559"/>
                      <a:pt x="198231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524" name="Google Shape;2524;p41"/>
          <p:cNvSpPr txBox="1">
            <a:spLocks noGrp="1"/>
          </p:cNvSpPr>
          <p:nvPr>
            <p:ph type="title"/>
          </p:nvPr>
        </p:nvSpPr>
        <p:spPr>
          <a:xfrm>
            <a:off x="705904" y="427831"/>
            <a:ext cx="6440117" cy="11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kumimoji="1" lang="zh-TW" altLang="en-US" sz="5000" b="1" dirty="0">
                <a:solidFill>
                  <a:srgbClr val="00B05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「毒品」的法律規範？</a:t>
            </a:r>
            <a:endParaRPr kumimoji="1" lang="en-US" altLang="zh-CN" sz="5000" b="1" dirty="0">
              <a:solidFill>
                <a:srgbClr val="00B050"/>
              </a:solidFill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sp>
        <p:nvSpPr>
          <p:cNvPr id="143" name="Google Shape;2306;p35">
            <a:extLst>
              <a:ext uri="{FF2B5EF4-FFF2-40B4-BE49-F238E27FC236}">
                <a16:creationId xmlns:a16="http://schemas.microsoft.com/office/drawing/2014/main" id="{AFDF2750-772E-44E8-9CF5-0917AB955FF0}"/>
              </a:ext>
            </a:extLst>
          </p:cNvPr>
          <p:cNvSpPr txBox="1">
            <a:spLocks/>
          </p:cNvSpPr>
          <p:nvPr/>
        </p:nvSpPr>
        <p:spPr>
          <a:xfrm>
            <a:off x="6033263" y="2229216"/>
            <a:ext cx="2328035" cy="1075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kumimoji="1" lang="zh-TW" altLang="en-US" b="1" dirty="0" smtClean="0">
                <a:solidFill>
                  <a:schemeClr val="tx1">
                    <a:lumMod val="7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社工，</a:t>
            </a:r>
            <a:r>
              <a:rPr kumimoji="1" lang="zh-TW" altLang="en-US" b="1" dirty="0" smtClean="0">
                <a:solidFill>
                  <a:schemeClr val="tx1">
                    <a:lumMod val="7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我只是</a:t>
            </a:r>
            <a:r>
              <a:rPr kumimoji="1" lang="zh-TW" altLang="en-US" b="1" dirty="0" smtClean="0">
                <a:solidFill>
                  <a:srgbClr val="FF000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持有</a:t>
            </a:r>
            <a:r>
              <a:rPr kumimoji="1" lang="zh-TW" altLang="en-US" b="1" dirty="0" smtClean="0">
                <a:solidFill>
                  <a:schemeClr val="tx1">
                    <a:lumMod val="7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，這樣</a:t>
            </a:r>
            <a:r>
              <a:rPr kumimoji="1" lang="zh-TW" altLang="en-US" b="1" dirty="0">
                <a:solidFill>
                  <a:schemeClr val="tx1">
                    <a:lumMod val="7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有罪嗎</a:t>
            </a:r>
            <a:r>
              <a:rPr kumimoji="1" lang="en-US" altLang="zh-TW" b="1" dirty="0">
                <a:solidFill>
                  <a:schemeClr val="tx1">
                    <a:lumMod val="7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?</a:t>
            </a:r>
            <a:endParaRPr kumimoji="1" lang="zh-TW" altLang="en-US" b="1" dirty="0">
              <a:solidFill>
                <a:schemeClr val="tx1">
                  <a:lumMod val="75000"/>
                </a:schemeClr>
              </a:solidFill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92750E5-A606-479C-9D9F-6751574D3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835" y="2670531"/>
            <a:ext cx="1451072" cy="2453458"/>
          </a:xfrm>
          <a:prstGeom prst="rect">
            <a:avLst/>
          </a:prstGeom>
        </p:spPr>
      </p:pic>
      <p:sp>
        <p:nvSpPr>
          <p:cNvPr id="6" name="語音泡泡: 圓角矩形 5">
            <a:extLst>
              <a:ext uri="{FF2B5EF4-FFF2-40B4-BE49-F238E27FC236}">
                <a16:creationId xmlns:a16="http://schemas.microsoft.com/office/drawing/2014/main" id="{333B7660-5B20-41C8-B4BC-C52EDD382DBC}"/>
              </a:ext>
            </a:extLst>
          </p:cNvPr>
          <p:cNvSpPr/>
          <p:nvPr/>
        </p:nvSpPr>
        <p:spPr>
          <a:xfrm>
            <a:off x="6033263" y="1500141"/>
            <a:ext cx="2262873" cy="1992567"/>
          </a:xfrm>
          <a:prstGeom prst="wedgeRoundRectCallout">
            <a:avLst>
              <a:gd name="adj1" fmla="val 45749"/>
              <a:gd name="adj2" fmla="val 72410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BD9EC5E-26A4-4678-AC95-FC1FCF26B128}"/>
              </a:ext>
            </a:extLst>
          </p:cNvPr>
          <p:cNvSpPr/>
          <p:nvPr/>
        </p:nvSpPr>
        <p:spPr>
          <a:xfrm>
            <a:off x="1181456" y="1233240"/>
            <a:ext cx="48021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 smtClean="0"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持有</a:t>
            </a:r>
            <a:r>
              <a:rPr lang="zh-TW" altLang="en-US" sz="2000" dirty="0">
                <a:solidFill>
                  <a:srgbClr val="FF000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第一級毒品者</a:t>
            </a:r>
            <a:r>
              <a:rPr lang="zh-TW" altLang="en-US" sz="2000" dirty="0"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，處三年以下有期徒刑、</a:t>
            </a:r>
          </a:p>
          <a:p>
            <a:r>
              <a:rPr lang="zh-TW" altLang="en-US" sz="2000" dirty="0"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拘役或新臺幣三十萬元以下罰金。</a:t>
            </a:r>
          </a:p>
          <a:p>
            <a:r>
              <a:rPr lang="zh-TW" altLang="en-US" sz="2000" dirty="0"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持有</a:t>
            </a:r>
            <a:r>
              <a:rPr lang="zh-TW" altLang="en-US" sz="2000" dirty="0">
                <a:solidFill>
                  <a:srgbClr val="FF000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第二級毒品者</a:t>
            </a:r>
            <a:r>
              <a:rPr lang="zh-TW" altLang="en-US" sz="2000" dirty="0"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，處二年以下有期徒刑、</a:t>
            </a:r>
          </a:p>
          <a:p>
            <a:r>
              <a:rPr lang="zh-TW" altLang="en-US" sz="2000" dirty="0"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拘役或新臺幣二十萬元以下罰金。</a:t>
            </a:r>
          </a:p>
          <a:p>
            <a:r>
              <a:rPr lang="zh-TW" altLang="en-US" sz="2000" dirty="0"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無正當理由</a:t>
            </a:r>
            <a:r>
              <a:rPr lang="zh-TW" altLang="en-US" sz="2000" dirty="0">
                <a:solidFill>
                  <a:srgbClr val="FF000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持有第三級或第四級毒品</a:t>
            </a:r>
            <a:r>
              <a:rPr lang="zh-TW" altLang="en-US" sz="2000" dirty="0"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者，</a:t>
            </a:r>
          </a:p>
          <a:p>
            <a:r>
              <a:rPr lang="zh-TW" altLang="en-US" sz="2000" dirty="0"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處新臺幣一萬元以上五萬元以下罰鍰，並應</a:t>
            </a:r>
          </a:p>
          <a:p>
            <a:r>
              <a:rPr lang="zh-TW" altLang="en-US" sz="2000" dirty="0"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限期令其接受四小時以上八小時以下之毒品</a:t>
            </a:r>
          </a:p>
          <a:p>
            <a:r>
              <a:rPr lang="zh-TW" altLang="en-US" sz="2000" dirty="0"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危害講習。</a:t>
            </a:r>
            <a:endParaRPr lang="zh-TW" altLang="en-US" sz="2000" dirty="0" smtClean="0">
              <a:solidFill>
                <a:srgbClr val="131313"/>
              </a:solidFill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914596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4" grpId="0"/>
      <p:bldP spid="143" grpId="0"/>
      <p:bldP spid="6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CE401D6E-A4CE-49A7-902F-E0089F1DDF0E}"/>
              </a:ext>
            </a:extLst>
          </p:cNvPr>
          <p:cNvSpPr/>
          <p:nvPr/>
        </p:nvSpPr>
        <p:spPr>
          <a:xfrm>
            <a:off x="3347885" y="1541258"/>
            <a:ext cx="566338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3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一、第一級 海洛因、嗎啡、鴉片、古柯鹼及其相類製品。</a:t>
            </a:r>
            <a:br>
              <a:rPr lang="zh-TW" altLang="en-US" sz="23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</a:br>
            <a:r>
              <a:rPr lang="zh-TW" altLang="en-US" sz="23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二、第二級 罌粟、古柯、大麻、安非他命、配西汀、潘他唑新及其相類</a:t>
            </a:r>
            <a:br>
              <a:rPr lang="zh-TW" altLang="en-US" sz="23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</a:br>
            <a:r>
              <a:rPr lang="zh-TW" altLang="en-US" sz="23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製品。</a:t>
            </a:r>
            <a:br>
              <a:rPr lang="zh-TW" altLang="en-US" sz="23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</a:br>
            <a:r>
              <a:rPr lang="zh-TW" altLang="en-US" sz="23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三、第三級 西可巴比妥、異戊巴比妥、納洛芬及其相類製品。</a:t>
            </a:r>
            <a:br>
              <a:rPr lang="zh-TW" altLang="en-US" sz="23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</a:br>
            <a:r>
              <a:rPr lang="zh-TW" altLang="en-US" sz="23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四、第四級 二丙烯基巴比妥、阿普唑他及其相類製品。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6D4BD95-145E-47B6-9322-C55579BCAE45}"/>
              </a:ext>
            </a:extLst>
          </p:cNvPr>
          <p:cNvSpPr/>
          <p:nvPr/>
        </p:nvSpPr>
        <p:spPr>
          <a:xfrm>
            <a:off x="-862781" y="40042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kumimoji="1" lang="en-US" altLang="zh-TW" sz="4000" b="1" dirty="0">
                <a:solidFill>
                  <a:srgbClr val="FF000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1.</a:t>
            </a:r>
            <a:r>
              <a:rPr kumimoji="1" lang="zh-TW" altLang="en-US" sz="4000" b="1" dirty="0">
                <a:solidFill>
                  <a:srgbClr val="FF000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成癮性</a:t>
            </a:r>
            <a:endParaRPr kumimoji="1" lang="en-US" altLang="zh-TW" sz="4000" b="1" dirty="0">
              <a:solidFill>
                <a:srgbClr val="FF0000"/>
              </a:solidFill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  <a:p>
            <a:pPr algn="ctr"/>
            <a:r>
              <a:rPr kumimoji="1" lang="en-US" altLang="zh-TW" sz="4000" b="1" dirty="0">
                <a:solidFill>
                  <a:srgbClr val="FF000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2.</a:t>
            </a:r>
            <a:r>
              <a:rPr kumimoji="1" lang="zh-TW" altLang="en-US" sz="4000" b="1" dirty="0">
                <a:solidFill>
                  <a:srgbClr val="FF000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濫用性</a:t>
            </a:r>
            <a:endParaRPr kumimoji="1" lang="en-US" altLang="zh-TW" sz="4000" b="1" dirty="0">
              <a:solidFill>
                <a:srgbClr val="FF0000"/>
              </a:solidFill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  <a:p>
            <a:pPr algn="ctr"/>
            <a:r>
              <a:rPr kumimoji="1" lang="en-US" altLang="zh-TW" sz="4000" b="1" dirty="0">
                <a:solidFill>
                  <a:srgbClr val="FF000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     3.</a:t>
            </a:r>
            <a:r>
              <a:rPr kumimoji="1" lang="zh-TW" altLang="en-US" sz="4000" b="1" dirty="0">
                <a:solidFill>
                  <a:srgbClr val="FF000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社會危害性</a:t>
            </a:r>
            <a:endParaRPr kumimoji="1" lang="en-US" altLang="zh-TW" sz="4000" b="1" dirty="0">
              <a:solidFill>
                <a:srgbClr val="FF0000"/>
              </a:solidFill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2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5" name="Google Shape;2595;p43"/>
          <p:cNvSpPr txBox="1">
            <a:spLocks noGrp="1"/>
          </p:cNvSpPr>
          <p:nvPr>
            <p:ph type="title"/>
          </p:nvPr>
        </p:nvSpPr>
        <p:spPr>
          <a:xfrm>
            <a:off x="1076487" y="24515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kumimoji="1" lang="zh-TW" altLang="en-US" sz="4000" b="1" dirty="0"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生理成癮</a:t>
            </a:r>
            <a:r>
              <a:rPr kumimoji="1" lang="en-US" altLang="zh-TW" sz="4000" b="1" dirty="0"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&amp;</a:t>
            </a:r>
            <a:r>
              <a:rPr kumimoji="1" lang="zh-TW" altLang="en-US" sz="4000" b="1" dirty="0"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 心理成癮</a:t>
            </a:r>
            <a:endParaRPr kumimoji="1" lang="en-US" altLang="zh-TW" sz="4000" b="1" dirty="0">
              <a:solidFill>
                <a:srgbClr val="131313"/>
              </a:solidFill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sp>
        <p:nvSpPr>
          <p:cNvPr id="2596" name="Google Shape;2596;p43"/>
          <p:cNvSpPr txBox="1">
            <a:spLocks noGrp="1"/>
          </p:cNvSpPr>
          <p:nvPr>
            <p:ph type="title" idx="2"/>
          </p:nvPr>
        </p:nvSpPr>
        <p:spPr>
          <a:xfrm>
            <a:off x="1160051" y="3755013"/>
            <a:ext cx="2057102" cy="40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kumimoji="1" lang="zh-TW" altLang="en-US" sz="2500" b="1" dirty="0">
                <a:solidFill>
                  <a:schemeClr val="bg2">
                    <a:lumMod val="2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強迫性的重複行為</a:t>
            </a:r>
            <a:r>
              <a:rPr kumimoji="1" lang="en-US" altLang="zh-TW" sz="2500" b="1" dirty="0">
                <a:solidFill>
                  <a:schemeClr val="bg2">
                    <a:lumMod val="2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/>
            </a:r>
            <a:br>
              <a:rPr kumimoji="1" lang="en-US" altLang="zh-TW" sz="2500" b="1" dirty="0">
                <a:solidFill>
                  <a:schemeClr val="bg2">
                    <a:lumMod val="2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</a:br>
            <a:r>
              <a:rPr lang="en" sz="2500" dirty="0">
                <a:solidFill>
                  <a:schemeClr val="bg2">
                    <a:lumMod val="2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 </a:t>
            </a:r>
            <a:endParaRPr sz="2500" dirty="0">
              <a:solidFill>
                <a:schemeClr val="bg2">
                  <a:lumMod val="25000"/>
                </a:schemeClr>
              </a:solidFill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sp>
        <p:nvSpPr>
          <p:cNvPr id="2598" name="Google Shape;2598;p43"/>
          <p:cNvSpPr txBox="1">
            <a:spLocks noGrp="1"/>
          </p:cNvSpPr>
          <p:nvPr>
            <p:ph type="title" idx="3"/>
          </p:nvPr>
        </p:nvSpPr>
        <p:spPr>
          <a:xfrm>
            <a:off x="3746011" y="3544948"/>
            <a:ext cx="2057102" cy="40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kumimoji="1" lang="zh-TW" altLang="en-US" sz="2500" b="1" dirty="0">
                <a:solidFill>
                  <a:schemeClr val="bg2">
                    <a:lumMod val="2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自己不能控制</a:t>
            </a:r>
            <a:endParaRPr kumimoji="1" lang="en-US" altLang="zh-TW" sz="2500" b="1" dirty="0">
              <a:solidFill>
                <a:schemeClr val="bg2">
                  <a:lumMod val="25000"/>
                </a:schemeClr>
              </a:solidFill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sp>
        <p:nvSpPr>
          <p:cNvPr id="2600" name="Google Shape;2600;p43"/>
          <p:cNvSpPr txBox="1">
            <a:spLocks noGrp="1"/>
          </p:cNvSpPr>
          <p:nvPr>
            <p:ph type="title" idx="5"/>
          </p:nvPr>
        </p:nvSpPr>
        <p:spPr>
          <a:xfrm>
            <a:off x="6321393" y="3609816"/>
            <a:ext cx="2197308" cy="40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kumimoji="1" lang="zh-TW" altLang="en-US" sz="2500" b="1" dirty="0">
                <a:solidFill>
                  <a:schemeClr val="bg2">
                    <a:lumMod val="2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使用當下有愉快感</a:t>
            </a:r>
            <a:r>
              <a:rPr kumimoji="1" lang="en-US" altLang="zh-TW" sz="2500" b="1" dirty="0">
                <a:solidFill>
                  <a:schemeClr val="bg2">
                    <a:lumMod val="2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(</a:t>
            </a:r>
            <a:r>
              <a:rPr kumimoji="1" lang="zh-TW" altLang="en-US" sz="2500" b="1" dirty="0">
                <a:solidFill>
                  <a:schemeClr val="bg2">
                    <a:lumMod val="2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但之後卻後悔</a:t>
            </a:r>
            <a:r>
              <a:rPr kumimoji="1" lang="en-US" altLang="zh-TW" sz="2500" b="1" dirty="0">
                <a:solidFill>
                  <a:schemeClr val="bg2">
                    <a:lumMod val="2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)</a:t>
            </a:r>
          </a:p>
        </p:txBody>
      </p:sp>
      <p:grpSp>
        <p:nvGrpSpPr>
          <p:cNvPr id="2602" name="Google Shape;2602;p43"/>
          <p:cNvGrpSpPr/>
          <p:nvPr/>
        </p:nvGrpSpPr>
        <p:grpSpPr>
          <a:xfrm>
            <a:off x="4321292" y="1474432"/>
            <a:ext cx="933177" cy="1502194"/>
            <a:chOff x="4129476" y="1231352"/>
            <a:chExt cx="993904" cy="1599951"/>
          </a:xfrm>
        </p:grpSpPr>
        <p:sp>
          <p:nvSpPr>
            <p:cNvPr id="2603" name="Google Shape;2603;p43"/>
            <p:cNvSpPr/>
            <p:nvPr/>
          </p:nvSpPr>
          <p:spPr>
            <a:xfrm>
              <a:off x="4320314" y="1343604"/>
              <a:ext cx="803066" cy="809946"/>
            </a:xfrm>
            <a:custGeom>
              <a:avLst/>
              <a:gdLst/>
              <a:ahLst/>
              <a:cxnLst/>
              <a:rect l="l" t="t" r="r" b="b"/>
              <a:pathLst>
                <a:path w="25214" h="25430" extrusionOk="0">
                  <a:moveTo>
                    <a:pt x="6254" y="0"/>
                  </a:moveTo>
                  <a:cubicBezTo>
                    <a:pt x="5507" y="0"/>
                    <a:pt x="5013" y="139"/>
                    <a:pt x="5013" y="139"/>
                  </a:cubicBezTo>
                  <a:cubicBezTo>
                    <a:pt x="1" y="364"/>
                    <a:pt x="677" y="7682"/>
                    <a:pt x="2407" y="9011"/>
                  </a:cubicBezTo>
                  <a:cubicBezTo>
                    <a:pt x="4136" y="10339"/>
                    <a:pt x="4412" y="15076"/>
                    <a:pt x="6041" y="18610"/>
                  </a:cubicBezTo>
                  <a:cubicBezTo>
                    <a:pt x="7670" y="22144"/>
                    <a:pt x="12131" y="24901"/>
                    <a:pt x="15615" y="25377"/>
                  </a:cubicBezTo>
                  <a:cubicBezTo>
                    <a:pt x="15888" y="25412"/>
                    <a:pt x="16160" y="25430"/>
                    <a:pt x="16430" y="25430"/>
                  </a:cubicBezTo>
                  <a:cubicBezTo>
                    <a:pt x="19602" y="25430"/>
                    <a:pt x="22492" y="22994"/>
                    <a:pt x="23785" y="18259"/>
                  </a:cubicBezTo>
                  <a:cubicBezTo>
                    <a:pt x="25214" y="13096"/>
                    <a:pt x="22707" y="10665"/>
                    <a:pt x="20226" y="9387"/>
                  </a:cubicBezTo>
                  <a:cubicBezTo>
                    <a:pt x="17745" y="8109"/>
                    <a:pt x="13860" y="8234"/>
                    <a:pt x="11955" y="4073"/>
                  </a:cubicBezTo>
                  <a:cubicBezTo>
                    <a:pt x="10358" y="576"/>
                    <a:pt x="7779" y="0"/>
                    <a:pt x="6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04" name="Google Shape;2604;p43"/>
            <p:cNvSpPr/>
            <p:nvPr/>
          </p:nvSpPr>
          <p:spPr>
            <a:xfrm>
              <a:off x="4449647" y="1678471"/>
              <a:ext cx="136191" cy="135490"/>
            </a:xfrm>
            <a:custGeom>
              <a:avLst/>
              <a:gdLst/>
              <a:ahLst/>
              <a:cxnLst/>
              <a:rect l="l" t="t" r="r" b="b"/>
              <a:pathLst>
                <a:path w="4276" h="4254" extrusionOk="0">
                  <a:moveTo>
                    <a:pt x="3258" y="1"/>
                  </a:moveTo>
                  <a:lnTo>
                    <a:pt x="601" y="26"/>
                  </a:lnTo>
                  <a:cubicBezTo>
                    <a:pt x="601" y="26"/>
                    <a:pt x="701" y="2432"/>
                    <a:pt x="250" y="3484"/>
                  </a:cubicBezTo>
                  <a:cubicBezTo>
                    <a:pt x="0" y="4039"/>
                    <a:pt x="774" y="4254"/>
                    <a:pt x="1681" y="4254"/>
                  </a:cubicBezTo>
                  <a:cubicBezTo>
                    <a:pt x="2865" y="4254"/>
                    <a:pt x="4275" y="3888"/>
                    <a:pt x="3935" y="3434"/>
                  </a:cubicBezTo>
                  <a:cubicBezTo>
                    <a:pt x="3408" y="2757"/>
                    <a:pt x="3258" y="1"/>
                    <a:pt x="3258" y="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05" name="Google Shape;2605;p43"/>
            <p:cNvSpPr/>
            <p:nvPr/>
          </p:nvSpPr>
          <p:spPr>
            <a:xfrm>
              <a:off x="4503884" y="1688854"/>
              <a:ext cx="59114" cy="71885"/>
            </a:xfrm>
            <a:custGeom>
              <a:avLst/>
              <a:gdLst/>
              <a:ahLst/>
              <a:cxnLst/>
              <a:rect l="l" t="t" r="r" b="b"/>
              <a:pathLst>
                <a:path w="1856" h="2257" extrusionOk="0">
                  <a:moveTo>
                    <a:pt x="1555" y="0"/>
                  </a:moveTo>
                  <a:cubicBezTo>
                    <a:pt x="1229" y="126"/>
                    <a:pt x="853" y="226"/>
                    <a:pt x="502" y="276"/>
                  </a:cubicBezTo>
                  <a:cubicBezTo>
                    <a:pt x="402" y="301"/>
                    <a:pt x="327" y="326"/>
                    <a:pt x="227" y="326"/>
                  </a:cubicBezTo>
                  <a:cubicBezTo>
                    <a:pt x="201" y="326"/>
                    <a:pt x="227" y="326"/>
                    <a:pt x="227" y="301"/>
                  </a:cubicBezTo>
                  <a:cubicBezTo>
                    <a:pt x="151" y="301"/>
                    <a:pt x="76" y="326"/>
                    <a:pt x="1" y="326"/>
                  </a:cubicBezTo>
                  <a:cubicBezTo>
                    <a:pt x="101" y="727"/>
                    <a:pt x="302" y="1504"/>
                    <a:pt x="327" y="2256"/>
                  </a:cubicBezTo>
                  <a:lnTo>
                    <a:pt x="1856" y="2256"/>
                  </a:lnTo>
                  <a:cubicBezTo>
                    <a:pt x="1680" y="1479"/>
                    <a:pt x="1605" y="527"/>
                    <a:pt x="1555" y="0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06" name="Google Shape;2606;p43"/>
            <p:cNvSpPr/>
            <p:nvPr/>
          </p:nvSpPr>
          <p:spPr>
            <a:xfrm>
              <a:off x="4366621" y="1407876"/>
              <a:ext cx="273018" cy="290982"/>
            </a:xfrm>
            <a:custGeom>
              <a:avLst/>
              <a:gdLst/>
              <a:ahLst/>
              <a:cxnLst/>
              <a:rect l="l" t="t" r="r" b="b"/>
              <a:pathLst>
                <a:path w="8572" h="9136" extrusionOk="0">
                  <a:moveTo>
                    <a:pt x="4010" y="0"/>
                  </a:moveTo>
                  <a:cubicBezTo>
                    <a:pt x="1479" y="0"/>
                    <a:pt x="0" y="2055"/>
                    <a:pt x="0" y="4562"/>
                  </a:cubicBezTo>
                  <a:cubicBezTo>
                    <a:pt x="0" y="7093"/>
                    <a:pt x="1554" y="8923"/>
                    <a:pt x="4010" y="9123"/>
                  </a:cubicBezTo>
                  <a:cubicBezTo>
                    <a:pt x="4116" y="9132"/>
                    <a:pt x="4220" y="9136"/>
                    <a:pt x="4324" y="9136"/>
                  </a:cubicBezTo>
                  <a:cubicBezTo>
                    <a:pt x="6686" y="9136"/>
                    <a:pt x="8572" y="6987"/>
                    <a:pt x="8572" y="4562"/>
                  </a:cubicBezTo>
                  <a:cubicBezTo>
                    <a:pt x="8572" y="2055"/>
                    <a:pt x="6517" y="0"/>
                    <a:pt x="4010" y="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07" name="Google Shape;2607;p43"/>
            <p:cNvSpPr/>
            <p:nvPr/>
          </p:nvSpPr>
          <p:spPr>
            <a:xfrm>
              <a:off x="4362608" y="1344400"/>
              <a:ext cx="375129" cy="173232"/>
            </a:xfrm>
            <a:custGeom>
              <a:avLst/>
              <a:gdLst/>
              <a:ahLst/>
              <a:cxnLst/>
              <a:rect l="l" t="t" r="r" b="b"/>
              <a:pathLst>
                <a:path w="11778" h="5439" extrusionOk="0">
                  <a:moveTo>
                    <a:pt x="2385" y="1"/>
                  </a:moveTo>
                  <a:cubicBezTo>
                    <a:pt x="1653" y="1"/>
                    <a:pt x="1070" y="267"/>
                    <a:pt x="627" y="1066"/>
                  </a:cubicBezTo>
                  <a:cubicBezTo>
                    <a:pt x="627" y="1066"/>
                    <a:pt x="1" y="3221"/>
                    <a:pt x="1856" y="3823"/>
                  </a:cubicBezTo>
                  <a:cubicBezTo>
                    <a:pt x="2244" y="3952"/>
                    <a:pt x="2657" y="3991"/>
                    <a:pt x="3099" y="3991"/>
                  </a:cubicBezTo>
                  <a:cubicBezTo>
                    <a:pt x="3428" y="3991"/>
                    <a:pt x="3773" y="3970"/>
                    <a:pt x="4136" y="3948"/>
                  </a:cubicBezTo>
                  <a:cubicBezTo>
                    <a:pt x="4444" y="3938"/>
                    <a:pt x="4766" y="3926"/>
                    <a:pt x="5101" y="3926"/>
                  </a:cubicBezTo>
                  <a:cubicBezTo>
                    <a:pt x="6349" y="3926"/>
                    <a:pt x="7790" y="4088"/>
                    <a:pt x="9450" y="5076"/>
                  </a:cubicBezTo>
                  <a:cubicBezTo>
                    <a:pt x="9879" y="5329"/>
                    <a:pt x="10197" y="5439"/>
                    <a:pt x="10419" y="5439"/>
                  </a:cubicBezTo>
                  <a:cubicBezTo>
                    <a:pt x="11777" y="5439"/>
                    <a:pt x="9528" y="1332"/>
                    <a:pt x="7094" y="966"/>
                  </a:cubicBezTo>
                  <a:cubicBezTo>
                    <a:pt x="5117" y="688"/>
                    <a:pt x="3559" y="1"/>
                    <a:pt x="2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08" name="Google Shape;2608;p43"/>
            <p:cNvSpPr/>
            <p:nvPr/>
          </p:nvSpPr>
          <p:spPr>
            <a:xfrm>
              <a:off x="4512804" y="1475115"/>
              <a:ext cx="126954" cy="225944"/>
            </a:xfrm>
            <a:custGeom>
              <a:avLst/>
              <a:gdLst/>
              <a:ahLst/>
              <a:cxnLst/>
              <a:rect l="l" t="t" r="r" b="b"/>
              <a:pathLst>
                <a:path w="3986" h="7094" extrusionOk="0">
                  <a:moveTo>
                    <a:pt x="1855" y="0"/>
                  </a:moveTo>
                  <a:cubicBezTo>
                    <a:pt x="2006" y="301"/>
                    <a:pt x="2131" y="577"/>
                    <a:pt x="2131" y="602"/>
                  </a:cubicBezTo>
                  <a:cubicBezTo>
                    <a:pt x="3509" y="5038"/>
                    <a:pt x="301" y="6893"/>
                    <a:pt x="1" y="7093"/>
                  </a:cubicBezTo>
                  <a:cubicBezTo>
                    <a:pt x="101" y="7093"/>
                    <a:pt x="176" y="7093"/>
                    <a:pt x="276" y="7068"/>
                  </a:cubicBezTo>
                  <a:cubicBezTo>
                    <a:pt x="2006" y="6717"/>
                    <a:pt x="3409" y="5213"/>
                    <a:pt x="3910" y="3509"/>
                  </a:cubicBezTo>
                  <a:cubicBezTo>
                    <a:pt x="3935" y="3409"/>
                    <a:pt x="3960" y="3284"/>
                    <a:pt x="3986" y="3183"/>
                  </a:cubicBezTo>
                  <a:cubicBezTo>
                    <a:pt x="3935" y="3183"/>
                    <a:pt x="3860" y="3208"/>
                    <a:pt x="3810" y="3208"/>
                  </a:cubicBezTo>
                  <a:lnTo>
                    <a:pt x="3760" y="3208"/>
                  </a:lnTo>
                  <a:lnTo>
                    <a:pt x="3359" y="2707"/>
                  </a:lnTo>
                  <a:lnTo>
                    <a:pt x="3058" y="1454"/>
                  </a:lnTo>
                  <a:lnTo>
                    <a:pt x="3234" y="1454"/>
                  </a:lnTo>
                  <a:cubicBezTo>
                    <a:pt x="3158" y="1254"/>
                    <a:pt x="3083" y="1028"/>
                    <a:pt x="2983" y="752"/>
                  </a:cubicBezTo>
                  <a:cubicBezTo>
                    <a:pt x="2883" y="527"/>
                    <a:pt x="2757" y="351"/>
                    <a:pt x="2632" y="176"/>
                  </a:cubicBezTo>
                  <a:cubicBezTo>
                    <a:pt x="2356" y="101"/>
                    <a:pt x="2106" y="51"/>
                    <a:pt x="1855" y="0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09" name="Google Shape;2609;p43"/>
            <p:cNvSpPr/>
            <p:nvPr/>
          </p:nvSpPr>
          <p:spPr>
            <a:xfrm>
              <a:off x="4608471" y="1518841"/>
              <a:ext cx="49527" cy="55897"/>
            </a:xfrm>
            <a:custGeom>
              <a:avLst/>
              <a:gdLst/>
              <a:ahLst/>
              <a:cxnLst/>
              <a:rect l="l" t="t" r="r" b="b"/>
              <a:pathLst>
                <a:path w="1555" h="1755" extrusionOk="0">
                  <a:moveTo>
                    <a:pt x="0" y="0"/>
                  </a:moveTo>
                  <a:lnTo>
                    <a:pt x="301" y="1253"/>
                  </a:lnTo>
                  <a:lnTo>
                    <a:pt x="702" y="1754"/>
                  </a:lnTo>
                  <a:lnTo>
                    <a:pt x="752" y="1754"/>
                  </a:lnTo>
                  <a:cubicBezTo>
                    <a:pt x="802" y="1754"/>
                    <a:pt x="877" y="1729"/>
                    <a:pt x="928" y="1729"/>
                  </a:cubicBezTo>
                  <a:cubicBezTo>
                    <a:pt x="1053" y="1704"/>
                    <a:pt x="1153" y="1629"/>
                    <a:pt x="1253" y="1554"/>
                  </a:cubicBezTo>
                  <a:cubicBezTo>
                    <a:pt x="1354" y="1454"/>
                    <a:pt x="1454" y="1328"/>
                    <a:pt x="1504" y="1203"/>
                  </a:cubicBezTo>
                  <a:cubicBezTo>
                    <a:pt x="1529" y="1153"/>
                    <a:pt x="1529" y="1128"/>
                    <a:pt x="1554" y="1078"/>
                  </a:cubicBezTo>
                  <a:cubicBezTo>
                    <a:pt x="1379" y="952"/>
                    <a:pt x="1278" y="802"/>
                    <a:pt x="1203" y="627"/>
                  </a:cubicBezTo>
                  <a:cubicBezTo>
                    <a:pt x="1103" y="451"/>
                    <a:pt x="1003" y="276"/>
                    <a:pt x="902" y="75"/>
                  </a:cubicBezTo>
                  <a:cubicBezTo>
                    <a:pt x="777" y="25"/>
                    <a:pt x="677" y="0"/>
                    <a:pt x="552" y="0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10" name="Google Shape;2610;p43"/>
            <p:cNvSpPr/>
            <p:nvPr/>
          </p:nvSpPr>
          <p:spPr>
            <a:xfrm>
              <a:off x="4446214" y="1718741"/>
              <a:ext cx="4103" cy="11705"/>
            </a:xfrm>
            <a:custGeom>
              <a:avLst/>
              <a:gdLst/>
              <a:ahLst/>
              <a:cxnLst/>
              <a:rect l="l" t="t" r="r" b="b"/>
              <a:pathLst>
                <a:path w="176" h="50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18" y="64"/>
                    <a:pt x="60" y="184"/>
                  </a:cubicBezTo>
                  <a:lnTo>
                    <a:pt x="60" y="184"/>
                  </a:lnTo>
                  <a:cubicBezTo>
                    <a:pt x="39" y="120"/>
                    <a:pt x="20" y="58"/>
                    <a:pt x="0" y="0"/>
                  </a:cubicBezTo>
                  <a:close/>
                  <a:moveTo>
                    <a:pt x="60" y="184"/>
                  </a:moveTo>
                  <a:lnTo>
                    <a:pt x="60" y="184"/>
                  </a:lnTo>
                  <a:cubicBezTo>
                    <a:pt x="93" y="286"/>
                    <a:pt x="129" y="394"/>
                    <a:pt x="176" y="502"/>
                  </a:cubicBezTo>
                  <a:cubicBezTo>
                    <a:pt x="125" y="371"/>
                    <a:pt x="87" y="265"/>
                    <a:pt x="60" y="184"/>
                  </a:cubicBezTo>
                  <a:close/>
                </a:path>
              </a:pathLst>
            </a:custGeom>
            <a:solidFill>
              <a:srgbClr val="1D40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11" name="Google Shape;2611;p43"/>
            <p:cNvSpPr/>
            <p:nvPr/>
          </p:nvSpPr>
          <p:spPr>
            <a:xfrm>
              <a:off x="4495880" y="1231352"/>
              <a:ext cx="210977" cy="331948"/>
            </a:xfrm>
            <a:custGeom>
              <a:avLst/>
              <a:gdLst/>
              <a:ahLst/>
              <a:cxnLst/>
              <a:rect l="l" t="t" r="r" b="b"/>
              <a:pathLst>
                <a:path w="9049" h="14236" extrusionOk="0">
                  <a:moveTo>
                    <a:pt x="552" y="0"/>
                  </a:moveTo>
                  <a:cubicBezTo>
                    <a:pt x="251" y="0"/>
                    <a:pt x="1" y="251"/>
                    <a:pt x="1" y="551"/>
                  </a:cubicBezTo>
                  <a:lnTo>
                    <a:pt x="26" y="2807"/>
                  </a:lnTo>
                  <a:lnTo>
                    <a:pt x="1" y="2807"/>
                  </a:lnTo>
                  <a:cubicBezTo>
                    <a:pt x="1" y="2983"/>
                    <a:pt x="1" y="3133"/>
                    <a:pt x="26" y="3283"/>
                  </a:cubicBezTo>
                  <a:lnTo>
                    <a:pt x="26" y="3659"/>
                  </a:lnTo>
                  <a:cubicBezTo>
                    <a:pt x="26" y="3960"/>
                    <a:pt x="1279" y="5213"/>
                    <a:pt x="1279" y="5213"/>
                  </a:cubicBezTo>
                  <a:cubicBezTo>
                    <a:pt x="1529" y="5489"/>
                    <a:pt x="1855" y="5840"/>
                    <a:pt x="2256" y="6241"/>
                  </a:cubicBezTo>
                  <a:cubicBezTo>
                    <a:pt x="4011" y="8045"/>
                    <a:pt x="6667" y="14236"/>
                    <a:pt x="6667" y="14236"/>
                  </a:cubicBezTo>
                  <a:lnTo>
                    <a:pt x="9048" y="12481"/>
                  </a:lnTo>
                  <a:cubicBezTo>
                    <a:pt x="9048" y="12481"/>
                    <a:pt x="5590" y="7619"/>
                    <a:pt x="5113" y="7118"/>
                  </a:cubicBezTo>
                  <a:cubicBezTo>
                    <a:pt x="4788" y="6792"/>
                    <a:pt x="2983" y="4963"/>
                    <a:pt x="1805" y="3810"/>
                  </a:cubicBezTo>
                  <a:cubicBezTo>
                    <a:pt x="1429" y="3434"/>
                    <a:pt x="1178" y="2958"/>
                    <a:pt x="1053" y="2431"/>
                  </a:cubicBezTo>
                  <a:lnTo>
                    <a:pt x="552" y="0"/>
                  </a:ln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12" name="Google Shape;2612;p43"/>
            <p:cNvSpPr/>
            <p:nvPr/>
          </p:nvSpPr>
          <p:spPr>
            <a:xfrm>
              <a:off x="4129476" y="2059507"/>
              <a:ext cx="428926" cy="365805"/>
            </a:xfrm>
            <a:custGeom>
              <a:avLst/>
              <a:gdLst/>
              <a:ahLst/>
              <a:cxnLst/>
              <a:rect l="l" t="t" r="r" b="b"/>
              <a:pathLst>
                <a:path w="18397" h="15688" extrusionOk="0">
                  <a:moveTo>
                    <a:pt x="12627" y="0"/>
                  </a:moveTo>
                  <a:cubicBezTo>
                    <a:pt x="11872" y="0"/>
                    <a:pt x="11064" y="350"/>
                    <a:pt x="10251" y="1326"/>
                  </a:cubicBezTo>
                  <a:cubicBezTo>
                    <a:pt x="9349" y="2404"/>
                    <a:pt x="7745" y="3356"/>
                    <a:pt x="5639" y="5687"/>
                  </a:cubicBezTo>
                  <a:cubicBezTo>
                    <a:pt x="2131" y="9572"/>
                    <a:pt x="0" y="13657"/>
                    <a:pt x="1429" y="15311"/>
                  </a:cubicBezTo>
                  <a:cubicBezTo>
                    <a:pt x="1657" y="15571"/>
                    <a:pt x="1962" y="15688"/>
                    <a:pt x="2333" y="15688"/>
                  </a:cubicBezTo>
                  <a:cubicBezTo>
                    <a:pt x="4291" y="15688"/>
                    <a:pt x="8098" y="12455"/>
                    <a:pt x="12206" y="9948"/>
                  </a:cubicBezTo>
                  <a:cubicBezTo>
                    <a:pt x="18396" y="6164"/>
                    <a:pt x="17870" y="3482"/>
                    <a:pt x="16090" y="1928"/>
                  </a:cubicBezTo>
                  <a:cubicBezTo>
                    <a:pt x="15348" y="1301"/>
                    <a:pt x="14084" y="0"/>
                    <a:pt x="12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13" name="Google Shape;2613;p43"/>
            <p:cNvSpPr/>
            <p:nvPr/>
          </p:nvSpPr>
          <p:spPr>
            <a:xfrm>
              <a:off x="4440945" y="2269251"/>
              <a:ext cx="7041" cy="5293"/>
            </a:xfrm>
            <a:custGeom>
              <a:avLst/>
              <a:gdLst/>
              <a:ahLst/>
              <a:cxnLst/>
              <a:rect l="l" t="t" r="r" b="b"/>
              <a:pathLst>
                <a:path w="302" h="227" extrusionOk="0">
                  <a:moveTo>
                    <a:pt x="301" y="1"/>
                  </a:moveTo>
                  <a:lnTo>
                    <a:pt x="301" y="1"/>
                  </a:lnTo>
                  <a:cubicBezTo>
                    <a:pt x="201" y="76"/>
                    <a:pt x="101" y="151"/>
                    <a:pt x="1" y="226"/>
                  </a:cubicBezTo>
                  <a:cubicBezTo>
                    <a:pt x="1" y="226"/>
                    <a:pt x="126" y="151"/>
                    <a:pt x="301" y="1"/>
                  </a:cubicBezTo>
                  <a:close/>
                </a:path>
              </a:pathLst>
            </a:custGeom>
            <a:solidFill>
              <a:srgbClr val="1D33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14" name="Google Shape;2614;p43"/>
            <p:cNvSpPr/>
            <p:nvPr/>
          </p:nvSpPr>
          <p:spPr>
            <a:xfrm>
              <a:off x="4440945" y="2153548"/>
              <a:ext cx="65469" cy="120995"/>
            </a:xfrm>
            <a:custGeom>
              <a:avLst/>
              <a:gdLst/>
              <a:ahLst/>
              <a:cxnLst/>
              <a:rect l="l" t="t" r="r" b="b"/>
              <a:pathLst>
                <a:path w="2808" h="5189" extrusionOk="0">
                  <a:moveTo>
                    <a:pt x="2031" y="0"/>
                  </a:moveTo>
                  <a:cubicBezTo>
                    <a:pt x="2031" y="0"/>
                    <a:pt x="1103" y="2958"/>
                    <a:pt x="1" y="5188"/>
                  </a:cubicBezTo>
                  <a:cubicBezTo>
                    <a:pt x="101" y="5113"/>
                    <a:pt x="201" y="5038"/>
                    <a:pt x="301" y="4963"/>
                  </a:cubicBezTo>
                  <a:cubicBezTo>
                    <a:pt x="1028" y="4361"/>
                    <a:pt x="2808" y="2707"/>
                    <a:pt x="2808" y="2707"/>
                  </a:cubicBezTo>
                  <a:lnTo>
                    <a:pt x="20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15" name="Google Shape;2615;p43"/>
            <p:cNvSpPr/>
            <p:nvPr/>
          </p:nvSpPr>
          <p:spPr>
            <a:xfrm>
              <a:off x="4480677" y="2040527"/>
              <a:ext cx="216666" cy="443849"/>
            </a:xfrm>
            <a:custGeom>
              <a:avLst/>
              <a:gdLst/>
              <a:ahLst/>
              <a:cxnLst/>
              <a:rect l="l" t="t" r="r" b="b"/>
              <a:pathLst>
                <a:path w="9293" h="19035" extrusionOk="0">
                  <a:moveTo>
                    <a:pt x="5092" y="0"/>
                  </a:moveTo>
                  <a:cubicBezTo>
                    <a:pt x="4818" y="0"/>
                    <a:pt x="4532" y="29"/>
                    <a:pt x="4237" y="85"/>
                  </a:cubicBezTo>
                  <a:cubicBezTo>
                    <a:pt x="2081" y="511"/>
                    <a:pt x="1" y="1940"/>
                    <a:pt x="1104" y="7554"/>
                  </a:cubicBezTo>
                  <a:cubicBezTo>
                    <a:pt x="2220" y="13110"/>
                    <a:pt x="2649" y="19035"/>
                    <a:pt x="4771" y="19035"/>
                  </a:cubicBezTo>
                  <a:cubicBezTo>
                    <a:pt x="4793" y="19035"/>
                    <a:pt x="4816" y="19034"/>
                    <a:pt x="4838" y="19033"/>
                  </a:cubicBezTo>
                  <a:cubicBezTo>
                    <a:pt x="5490" y="18983"/>
                    <a:pt x="6066" y="19033"/>
                    <a:pt x="6567" y="17805"/>
                  </a:cubicBezTo>
                  <a:cubicBezTo>
                    <a:pt x="7369" y="15950"/>
                    <a:pt x="8447" y="12917"/>
                    <a:pt x="8748" y="9308"/>
                  </a:cubicBezTo>
                  <a:cubicBezTo>
                    <a:pt x="9293" y="2699"/>
                    <a:pt x="7738" y="0"/>
                    <a:pt x="5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16" name="Google Shape;2616;p43"/>
            <p:cNvSpPr/>
            <p:nvPr/>
          </p:nvSpPr>
          <p:spPr>
            <a:xfrm>
              <a:off x="4427514" y="2286063"/>
              <a:ext cx="114407" cy="113649"/>
            </a:xfrm>
            <a:custGeom>
              <a:avLst/>
              <a:gdLst/>
              <a:ahLst/>
              <a:cxnLst/>
              <a:rect l="l" t="t" r="r" b="b"/>
              <a:pathLst>
                <a:path w="4907" h="4874" extrusionOk="0">
                  <a:moveTo>
                    <a:pt x="3390" y="0"/>
                  </a:moveTo>
                  <a:cubicBezTo>
                    <a:pt x="3014" y="0"/>
                    <a:pt x="2619" y="144"/>
                    <a:pt x="2406" y="282"/>
                  </a:cubicBezTo>
                  <a:cubicBezTo>
                    <a:pt x="2206" y="407"/>
                    <a:pt x="1930" y="558"/>
                    <a:pt x="1704" y="608"/>
                  </a:cubicBezTo>
                  <a:lnTo>
                    <a:pt x="0" y="1134"/>
                  </a:lnTo>
                  <a:lnTo>
                    <a:pt x="426" y="2337"/>
                  </a:lnTo>
                  <a:lnTo>
                    <a:pt x="2156" y="2011"/>
                  </a:lnTo>
                  <a:cubicBezTo>
                    <a:pt x="2193" y="2005"/>
                    <a:pt x="2229" y="2001"/>
                    <a:pt x="2265" y="2001"/>
                  </a:cubicBezTo>
                  <a:cubicBezTo>
                    <a:pt x="2754" y="2001"/>
                    <a:pt x="3071" y="2612"/>
                    <a:pt x="3258" y="2939"/>
                  </a:cubicBezTo>
                  <a:cubicBezTo>
                    <a:pt x="3684" y="3666"/>
                    <a:pt x="3935" y="4117"/>
                    <a:pt x="4386" y="4743"/>
                  </a:cubicBezTo>
                  <a:cubicBezTo>
                    <a:pt x="4447" y="4825"/>
                    <a:pt x="4550" y="4873"/>
                    <a:pt x="4645" y="4873"/>
                  </a:cubicBezTo>
                  <a:cubicBezTo>
                    <a:pt x="4784" y="4873"/>
                    <a:pt x="4907" y="4770"/>
                    <a:pt x="4862" y="4518"/>
                  </a:cubicBezTo>
                  <a:cubicBezTo>
                    <a:pt x="4737" y="3590"/>
                    <a:pt x="4461" y="1310"/>
                    <a:pt x="4261" y="583"/>
                  </a:cubicBezTo>
                  <a:cubicBezTo>
                    <a:pt x="4123" y="144"/>
                    <a:pt x="3766" y="0"/>
                    <a:pt x="3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17" name="Google Shape;2617;p43"/>
            <p:cNvSpPr/>
            <p:nvPr/>
          </p:nvSpPr>
          <p:spPr>
            <a:xfrm>
              <a:off x="4556667" y="2719239"/>
              <a:ext cx="82978" cy="112064"/>
            </a:xfrm>
            <a:custGeom>
              <a:avLst/>
              <a:gdLst/>
              <a:ahLst/>
              <a:cxnLst/>
              <a:rect l="l" t="t" r="r" b="b"/>
              <a:pathLst>
                <a:path w="3559" h="4806" extrusionOk="0">
                  <a:moveTo>
                    <a:pt x="1404" y="1"/>
                  </a:moveTo>
                  <a:cubicBezTo>
                    <a:pt x="1404" y="1"/>
                    <a:pt x="1253" y="1730"/>
                    <a:pt x="1228" y="2282"/>
                  </a:cubicBezTo>
                  <a:cubicBezTo>
                    <a:pt x="1153" y="3760"/>
                    <a:pt x="0" y="4412"/>
                    <a:pt x="401" y="4638"/>
                  </a:cubicBezTo>
                  <a:cubicBezTo>
                    <a:pt x="562" y="4745"/>
                    <a:pt x="1065" y="4806"/>
                    <a:pt x="1616" y="4806"/>
                  </a:cubicBezTo>
                  <a:cubicBezTo>
                    <a:pt x="2356" y="4806"/>
                    <a:pt x="3183" y="4696"/>
                    <a:pt x="3384" y="4437"/>
                  </a:cubicBezTo>
                  <a:cubicBezTo>
                    <a:pt x="3559" y="4186"/>
                    <a:pt x="2331" y="3435"/>
                    <a:pt x="2281" y="2457"/>
                  </a:cubicBezTo>
                  <a:cubicBezTo>
                    <a:pt x="2281" y="2006"/>
                    <a:pt x="2181" y="352"/>
                    <a:pt x="2181" y="352"/>
                  </a:cubicBezTo>
                  <a:lnTo>
                    <a:pt x="14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18" name="Google Shape;2618;p43"/>
            <p:cNvSpPr/>
            <p:nvPr/>
          </p:nvSpPr>
          <p:spPr>
            <a:xfrm>
              <a:off x="4540882" y="2332956"/>
              <a:ext cx="132662" cy="414352"/>
            </a:xfrm>
            <a:custGeom>
              <a:avLst/>
              <a:gdLst/>
              <a:ahLst/>
              <a:cxnLst/>
              <a:rect l="l" t="t" r="r" b="b"/>
              <a:pathLst>
                <a:path w="5690" h="17770" extrusionOk="0">
                  <a:moveTo>
                    <a:pt x="5690" y="0"/>
                  </a:moveTo>
                  <a:lnTo>
                    <a:pt x="0" y="2507"/>
                  </a:lnTo>
                  <a:cubicBezTo>
                    <a:pt x="0" y="2507"/>
                    <a:pt x="652" y="10477"/>
                    <a:pt x="1379" y="14462"/>
                  </a:cubicBezTo>
                  <a:lnTo>
                    <a:pt x="1680" y="17720"/>
                  </a:lnTo>
                  <a:lnTo>
                    <a:pt x="3008" y="17770"/>
                  </a:lnTo>
                  <a:lnTo>
                    <a:pt x="3710" y="13635"/>
                  </a:lnTo>
                  <a:lnTo>
                    <a:pt x="56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19" name="Google Shape;2619;p43"/>
            <p:cNvSpPr/>
            <p:nvPr/>
          </p:nvSpPr>
          <p:spPr>
            <a:xfrm>
              <a:off x="4283741" y="1231352"/>
              <a:ext cx="211560" cy="331948"/>
            </a:xfrm>
            <a:custGeom>
              <a:avLst/>
              <a:gdLst/>
              <a:ahLst/>
              <a:cxnLst/>
              <a:rect l="l" t="t" r="r" b="b"/>
              <a:pathLst>
                <a:path w="9074" h="14236" extrusionOk="0">
                  <a:moveTo>
                    <a:pt x="8522" y="0"/>
                  </a:moveTo>
                  <a:lnTo>
                    <a:pt x="8021" y="2431"/>
                  </a:lnTo>
                  <a:cubicBezTo>
                    <a:pt x="7896" y="2958"/>
                    <a:pt x="7645" y="3434"/>
                    <a:pt x="7269" y="3810"/>
                  </a:cubicBezTo>
                  <a:cubicBezTo>
                    <a:pt x="6091" y="4963"/>
                    <a:pt x="4286" y="6792"/>
                    <a:pt x="3961" y="7118"/>
                  </a:cubicBezTo>
                  <a:cubicBezTo>
                    <a:pt x="3484" y="7619"/>
                    <a:pt x="1" y="12481"/>
                    <a:pt x="1" y="12481"/>
                  </a:cubicBezTo>
                  <a:lnTo>
                    <a:pt x="2407" y="14236"/>
                  </a:lnTo>
                  <a:cubicBezTo>
                    <a:pt x="2407" y="14236"/>
                    <a:pt x="5063" y="8045"/>
                    <a:pt x="6818" y="6241"/>
                  </a:cubicBezTo>
                  <a:cubicBezTo>
                    <a:pt x="7219" y="5840"/>
                    <a:pt x="7545" y="5489"/>
                    <a:pt x="7795" y="5213"/>
                  </a:cubicBezTo>
                  <a:cubicBezTo>
                    <a:pt x="7795" y="5213"/>
                    <a:pt x="9048" y="3960"/>
                    <a:pt x="9048" y="3659"/>
                  </a:cubicBezTo>
                  <a:lnTo>
                    <a:pt x="9048" y="3283"/>
                  </a:lnTo>
                  <a:cubicBezTo>
                    <a:pt x="9073" y="3133"/>
                    <a:pt x="9073" y="2983"/>
                    <a:pt x="9073" y="2807"/>
                  </a:cubicBezTo>
                  <a:lnTo>
                    <a:pt x="9048" y="2807"/>
                  </a:lnTo>
                  <a:lnTo>
                    <a:pt x="9073" y="551"/>
                  </a:lnTo>
                  <a:cubicBezTo>
                    <a:pt x="9073" y="251"/>
                    <a:pt x="8823" y="0"/>
                    <a:pt x="8522" y="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20" name="Google Shape;2620;p43"/>
            <p:cNvSpPr/>
            <p:nvPr/>
          </p:nvSpPr>
          <p:spPr>
            <a:xfrm>
              <a:off x="4631468" y="1573214"/>
              <a:ext cx="3521" cy="2378"/>
            </a:xfrm>
            <a:custGeom>
              <a:avLst/>
              <a:gdLst/>
              <a:ahLst/>
              <a:cxnLst/>
              <a:rect l="l" t="t" r="r" b="b"/>
              <a:pathLst>
                <a:path w="151" h="102" extrusionOk="0">
                  <a:moveTo>
                    <a:pt x="150" y="1"/>
                  </a:moveTo>
                  <a:cubicBezTo>
                    <a:pt x="125" y="26"/>
                    <a:pt x="75" y="26"/>
                    <a:pt x="25" y="26"/>
                  </a:cubicBezTo>
                  <a:cubicBezTo>
                    <a:pt x="25" y="51"/>
                    <a:pt x="25" y="51"/>
                    <a:pt x="0" y="51"/>
                  </a:cubicBezTo>
                  <a:cubicBezTo>
                    <a:pt x="50" y="76"/>
                    <a:pt x="100" y="101"/>
                    <a:pt x="150" y="101"/>
                  </a:cubicBezTo>
                  <a:cubicBezTo>
                    <a:pt x="150" y="76"/>
                    <a:pt x="150" y="26"/>
                    <a:pt x="150" y="1"/>
                  </a:cubicBezTo>
                  <a:close/>
                </a:path>
              </a:pathLst>
            </a:custGeom>
            <a:solidFill>
              <a:srgbClr val="E73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21" name="Google Shape;2621;p43"/>
            <p:cNvSpPr/>
            <p:nvPr/>
          </p:nvSpPr>
          <p:spPr>
            <a:xfrm>
              <a:off x="4383678" y="2299634"/>
              <a:ext cx="33340" cy="20496"/>
            </a:xfrm>
            <a:custGeom>
              <a:avLst/>
              <a:gdLst/>
              <a:ahLst/>
              <a:cxnLst/>
              <a:rect l="l" t="t" r="r" b="b"/>
              <a:pathLst>
                <a:path w="1430" h="879" extrusionOk="0">
                  <a:moveTo>
                    <a:pt x="752" y="1"/>
                  </a:moveTo>
                  <a:cubicBezTo>
                    <a:pt x="502" y="151"/>
                    <a:pt x="251" y="302"/>
                    <a:pt x="0" y="477"/>
                  </a:cubicBezTo>
                  <a:cubicBezTo>
                    <a:pt x="477" y="577"/>
                    <a:pt x="953" y="703"/>
                    <a:pt x="1429" y="878"/>
                  </a:cubicBezTo>
                  <a:lnTo>
                    <a:pt x="878" y="1"/>
                  </a:lnTo>
                  <a:close/>
                </a:path>
              </a:pathLst>
            </a:custGeom>
            <a:solidFill>
              <a:srgbClr val="1D33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22" name="Google Shape;2622;p43"/>
            <p:cNvSpPr/>
            <p:nvPr/>
          </p:nvSpPr>
          <p:spPr>
            <a:xfrm>
              <a:off x="4201339" y="2285620"/>
              <a:ext cx="199879" cy="29240"/>
            </a:xfrm>
            <a:custGeom>
              <a:avLst/>
              <a:gdLst/>
              <a:ahLst/>
              <a:cxnLst/>
              <a:rect l="l" t="t" r="r" b="b"/>
              <a:pathLst>
                <a:path w="8573" h="1254" extrusionOk="0">
                  <a:moveTo>
                    <a:pt x="3284" y="0"/>
                  </a:moveTo>
                  <a:cubicBezTo>
                    <a:pt x="2056" y="0"/>
                    <a:pt x="928" y="276"/>
                    <a:pt x="1" y="1254"/>
                  </a:cubicBezTo>
                  <a:cubicBezTo>
                    <a:pt x="1" y="1254"/>
                    <a:pt x="1730" y="677"/>
                    <a:pt x="4262" y="677"/>
                  </a:cubicBezTo>
                  <a:cubicBezTo>
                    <a:pt x="5339" y="677"/>
                    <a:pt x="6542" y="777"/>
                    <a:pt x="7820" y="1078"/>
                  </a:cubicBezTo>
                  <a:cubicBezTo>
                    <a:pt x="8071" y="903"/>
                    <a:pt x="8322" y="752"/>
                    <a:pt x="8572" y="602"/>
                  </a:cubicBezTo>
                  <a:cubicBezTo>
                    <a:pt x="8046" y="527"/>
                    <a:pt x="6166" y="301"/>
                    <a:pt x="5515" y="201"/>
                  </a:cubicBezTo>
                  <a:cubicBezTo>
                    <a:pt x="4763" y="101"/>
                    <a:pt x="4011" y="0"/>
                    <a:pt x="32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23" name="Google Shape;2623;p43"/>
            <p:cNvSpPr/>
            <p:nvPr/>
          </p:nvSpPr>
          <p:spPr>
            <a:xfrm>
              <a:off x="4151091" y="2295904"/>
              <a:ext cx="313237" cy="131278"/>
            </a:xfrm>
            <a:custGeom>
              <a:avLst/>
              <a:gdLst/>
              <a:ahLst/>
              <a:cxnLst/>
              <a:rect l="l" t="t" r="r" b="b"/>
              <a:pathLst>
                <a:path w="13435" h="5630" extrusionOk="0">
                  <a:moveTo>
                    <a:pt x="6625" y="1"/>
                  </a:moveTo>
                  <a:cubicBezTo>
                    <a:pt x="6096" y="1"/>
                    <a:pt x="5637" y="5"/>
                    <a:pt x="5289" y="11"/>
                  </a:cubicBezTo>
                  <a:cubicBezTo>
                    <a:pt x="3108" y="36"/>
                    <a:pt x="1" y="1389"/>
                    <a:pt x="51" y="3494"/>
                  </a:cubicBezTo>
                  <a:cubicBezTo>
                    <a:pt x="70" y="4286"/>
                    <a:pt x="59" y="5629"/>
                    <a:pt x="1822" y="5629"/>
                  </a:cubicBezTo>
                  <a:cubicBezTo>
                    <a:pt x="2345" y="5629"/>
                    <a:pt x="3026" y="5511"/>
                    <a:pt x="3910" y="5224"/>
                  </a:cubicBezTo>
                  <a:cubicBezTo>
                    <a:pt x="5514" y="4697"/>
                    <a:pt x="10702" y="3118"/>
                    <a:pt x="13234" y="2066"/>
                  </a:cubicBezTo>
                  <a:cubicBezTo>
                    <a:pt x="13434" y="1990"/>
                    <a:pt x="13359" y="336"/>
                    <a:pt x="13108" y="311"/>
                  </a:cubicBezTo>
                  <a:cubicBezTo>
                    <a:pt x="11342" y="56"/>
                    <a:pt x="8532" y="1"/>
                    <a:pt x="66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24" name="Google Shape;2624;p43"/>
            <p:cNvSpPr/>
            <p:nvPr/>
          </p:nvSpPr>
          <p:spPr>
            <a:xfrm>
              <a:off x="4249862" y="1518814"/>
              <a:ext cx="483273" cy="596672"/>
            </a:xfrm>
            <a:custGeom>
              <a:avLst/>
              <a:gdLst/>
              <a:ahLst/>
              <a:cxnLst/>
              <a:rect l="l" t="t" r="r" b="b"/>
              <a:pathLst>
                <a:path w="20728" h="25589" extrusionOk="0">
                  <a:moveTo>
                    <a:pt x="19543" y="1"/>
                  </a:moveTo>
                  <a:cubicBezTo>
                    <a:pt x="19494" y="1"/>
                    <a:pt x="19443" y="18"/>
                    <a:pt x="19399" y="53"/>
                  </a:cubicBezTo>
                  <a:cubicBezTo>
                    <a:pt x="18998" y="379"/>
                    <a:pt x="18146" y="955"/>
                    <a:pt x="17068" y="1006"/>
                  </a:cubicBezTo>
                  <a:cubicBezTo>
                    <a:pt x="16767" y="1006"/>
                    <a:pt x="16542" y="1256"/>
                    <a:pt x="16542" y="1557"/>
                  </a:cubicBezTo>
                  <a:cubicBezTo>
                    <a:pt x="16542" y="3336"/>
                    <a:pt x="16291" y="8574"/>
                    <a:pt x="13183" y="10003"/>
                  </a:cubicBezTo>
                  <a:lnTo>
                    <a:pt x="8496" y="10003"/>
                  </a:lnTo>
                  <a:cubicBezTo>
                    <a:pt x="5288" y="8524"/>
                    <a:pt x="4587" y="2910"/>
                    <a:pt x="4461" y="1331"/>
                  </a:cubicBezTo>
                  <a:cubicBezTo>
                    <a:pt x="4436" y="1106"/>
                    <a:pt x="4236" y="930"/>
                    <a:pt x="4010" y="930"/>
                  </a:cubicBezTo>
                  <a:cubicBezTo>
                    <a:pt x="3058" y="930"/>
                    <a:pt x="2256" y="479"/>
                    <a:pt x="1780" y="153"/>
                  </a:cubicBezTo>
                  <a:cubicBezTo>
                    <a:pt x="1701" y="99"/>
                    <a:pt x="1613" y="73"/>
                    <a:pt x="1528" y="73"/>
                  </a:cubicBezTo>
                  <a:cubicBezTo>
                    <a:pt x="1339" y="73"/>
                    <a:pt x="1162" y="197"/>
                    <a:pt x="1128" y="404"/>
                  </a:cubicBezTo>
                  <a:cubicBezTo>
                    <a:pt x="0" y="8073"/>
                    <a:pt x="5213" y="14113"/>
                    <a:pt x="5689" y="14665"/>
                  </a:cubicBezTo>
                  <a:cubicBezTo>
                    <a:pt x="4912" y="18374"/>
                    <a:pt x="4336" y="24214"/>
                    <a:pt x="5539" y="24865"/>
                  </a:cubicBezTo>
                  <a:cubicBezTo>
                    <a:pt x="6443" y="25359"/>
                    <a:pt x="8256" y="25589"/>
                    <a:pt x="10245" y="25589"/>
                  </a:cubicBezTo>
                  <a:cubicBezTo>
                    <a:pt x="12997" y="25589"/>
                    <a:pt x="16085" y="25150"/>
                    <a:pt x="17569" y="24364"/>
                  </a:cubicBezTo>
                  <a:cubicBezTo>
                    <a:pt x="18897" y="23662"/>
                    <a:pt x="17820" y="18875"/>
                    <a:pt x="16692" y="15016"/>
                  </a:cubicBezTo>
                  <a:cubicBezTo>
                    <a:pt x="17043" y="14464"/>
                    <a:pt x="17419" y="13813"/>
                    <a:pt x="17720" y="13061"/>
                  </a:cubicBezTo>
                  <a:cubicBezTo>
                    <a:pt x="19073" y="9677"/>
                    <a:pt x="20727" y="3562"/>
                    <a:pt x="19750" y="153"/>
                  </a:cubicBezTo>
                  <a:cubicBezTo>
                    <a:pt x="19717" y="56"/>
                    <a:pt x="19633" y="1"/>
                    <a:pt x="195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25" name="Google Shape;2625;p43"/>
            <p:cNvSpPr/>
            <p:nvPr/>
          </p:nvSpPr>
          <p:spPr>
            <a:xfrm>
              <a:off x="4495297" y="1705893"/>
              <a:ext cx="7041" cy="1189"/>
            </a:xfrm>
            <a:custGeom>
              <a:avLst/>
              <a:gdLst/>
              <a:ahLst/>
              <a:cxnLst/>
              <a:rect l="l" t="t" r="r" b="b"/>
              <a:pathLst>
                <a:path w="302" h="51" extrusionOk="0">
                  <a:moveTo>
                    <a:pt x="301" y="0"/>
                  </a:moveTo>
                  <a:cubicBezTo>
                    <a:pt x="201" y="25"/>
                    <a:pt x="126" y="25"/>
                    <a:pt x="26" y="25"/>
                  </a:cubicBezTo>
                  <a:cubicBezTo>
                    <a:pt x="26" y="50"/>
                    <a:pt x="0" y="50"/>
                    <a:pt x="26" y="50"/>
                  </a:cubicBezTo>
                  <a:cubicBezTo>
                    <a:pt x="126" y="50"/>
                    <a:pt x="201" y="25"/>
                    <a:pt x="301" y="0"/>
                  </a:cubicBezTo>
                  <a:close/>
                </a:path>
              </a:pathLst>
            </a:custGeom>
            <a:solidFill>
              <a:srgbClr val="EBC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26" name="Google Shape;2626;p43"/>
            <p:cNvSpPr/>
            <p:nvPr/>
          </p:nvSpPr>
          <p:spPr>
            <a:xfrm>
              <a:off x="4665931" y="1739773"/>
              <a:ext cx="25157" cy="75409"/>
            </a:xfrm>
            <a:custGeom>
              <a:avLst/>
              <a:gdLst/>
              <a:ahLst/>
              <a:cxnLst/>
              <a:rect l="l" t="t" r="r" b="b"/>
              <a:pathLst>
                <a:path w="1079" h="3234" extrusionOk="0">
                  <a:moveTo>
                    <a:pt x="1079" y="1"/>
                  </a:moveTo>
                  <a:cubicBezTo>
                    <a:pt x="753" y="1204"/>
                    <a:pt x="377" y="2307"/>
                    <a:pt x="1" y="3234"/>
                  </a:cubicBezTo>
                  <a:cubicBezTo>
                    <a:pt x="377" y="2357"/>
                    <a:pt x="778" y="1254"/>
                    <a:pt x="1079" y="1"/>
                  </a:cubicBezTo>
                  <a:close/>
                </a:path>
              </a:pathLst>
            </a:custGeom>
            <a:solidFill>
              <a:srgbClr val="B2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27" name="Google Shape;2627;p43"/>
            <p:cNvSpPr/>
            <p:nvPr/>
          </p:nvSpPr>
          <p:spPr>
            <a:xfrm>
              <a:off x="4612185" y="1682505"/>
              <a:ext cx="90579" cy="272931"/>
            </a:xfrm>
            <a:custGeom>
              <a:avLst/>
              <a:gdLst/>
              <a:ahLst/>
              <a:cxnLst/>
              <a:rect l="l" t="t" r="r" b="b"/>
              <a:pathLst>
                <a:path w="3885" h="11705" extrusionOk="0">
                  <a:moveTo>
                    <a:pt x="3860" y="1"/>
                  </a:moveTo>
                  <a:lnTo>
                    <a:pt x="3860" y="1"/>
                  </a:lnTo>
                  <a:cubicBezTo>
                    <a:pt x="3810" y="1"/>
                    <a:pt x="2506" y="5539"/>
                    <a:pt x="0" y="7369"/>
                  </a:cubicBezTo>
                  <a:lnTo>
                    <a:pt x="2105" y="11705"/>
                  </a:lnTo>
                  <a:lnTo>
                    <a:pt x="1153" y="7996"/>
                  </a:lnTo>
                  <a:cubicBezTo>
                    <a:pt x="1153" y="7996"/>
                    <a:pt x="1704" y="7143"/>
                    <a:pt x="2306" y="5690"/>
                  </a:cubicBezTo>
                  <a:cubicBezTo>
                    <a:pt x="2682" y="4763"/>
                    <a:pt x="3058" y="3660"/>
                    <a:pt x="3384" y="2457"/>
                  </a:cubicBezTo>
                  <a:cubicBezTo>
                    <a:pt x="3509" y="1981"/>
                    <a:pt x="3609" y="1479"/>
                    <a:pt x="3709" y="953"/>
                  </a:cubicBezTo>
                  <a:cubicBezTo>
                    <a:pt x="3810" y="301"/>
                    <a:pt x="3885" y="1"/>
                    <a:pt x="3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28" name="Google Shape;2628;p43"/>
            <p:cNvSpPr/>
            <p:nvPr/>
          </p:nvSpPr>
          <p:spPr>
            <a:xfrm>
              <a:off x="4364978" y="1975890"/>
              <a:ext cx="606" cy="2938"/>
            </a:xfrm>
            <a:custGeom>
              <a:avLst/>
              <a:gdLst/>
              <a:ahLst/>
              <a:cxnLst/>
              <a:rect l="l" t="t" r="r" b="b"/>
              <a:pathLst>
                <a:path w="26" h="126" extrusionOk="0">
                  <a:moveTo>
                    <a:pt x="26" y="0"/>
                  </a:moveTo>
                  <a:lnTo>
                    <a:pt x="7" y="93"/>
                  </a:lnTo>
                  <a:lnTo>
                    <a:pt x="7" y="93"/>
                  </a:lnTo>
                  <a:cubicBezTo>
                    <a:pt x="26" y="70"/>
                    <a:pt x="26" y="46"/>
                    <a:pt x="26" y="0"/>
                  </a:cubicBezTo>
                  <a:close/>
                  <a:moveTo>
                    <a:pt x="7" y="93"/>
                  </a:moveTo>
                  <a:lnTo>
                    <a:pt x="7" y="93"/>
                  </a:lnTo>
                  <a:cubicBezTo>
                    <a:pt x="5" y="96"/>
                    <a:pt x="3" y="98"/>
                    <a:pt x="0" y="100"/>
                  </a:cubicBezTo>
                  <a:lnTo>
                    <a:pt x="0" y="125"/>
                  </a:lnTo>
                  <a:lnTo>
                    <a:pt x="7" y="93"/>
                  </a:lnTo>
                  <a:close/>
                </a:path>
              </a:pathLst>
            </a:custGeom>
            <a:solidFill>
              <a:srgbClr val="254D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29" name="Google Shape;2629;p43"/>
            <p:cNvSpPr/>
            <p:nvPr/>
          </p:nvSpPr>
          <p:spPr>
            <a:xfrm>
              <a:off x="4297195" y="1701206"/>
              <a:ext cx="111049" cy="277035"/>
            </a:xfrm>
            <a:custGeom>
              <a:avLst/>
              <a:gdLst/>
              <a:ahLst/>
              <a:cxnLst/>
              <a:rect l="l" t="t" r="r" b="b"/>
              <a:pathLst>
                <a:path w="4763" h="11881" extrusionOk="0">
                  <a:moveTo>
                    <a:pt x="25" y="1"/>
                  </a:moveTo>
                  <a:cubicBezTo>
                    <a:pt x="0" y="1"/>
                    <a:pt x="0" y="51"/>
                    <a:pt x="25" y="151"/>
                  </a:cubicBezTo>
                  <a:cubicBezTo>
                    <a:pt x="953" y="3710"/>
                    <a:pt x="3709" y="6768"/>
                    <a:pt x="3709" y="6768"/>
                  </a:cubicBezTo>
                  <a:lnTo>
                    <a:pt x="2933" y="11780"/>
                  </a:lnTo>
                  <a:cubicBezTo>
                    <a:pt x="2933" y="11792"/>
                    <a:pt x="2933" y="11803"/>
                    <a:pt x="2932" y="11813"/>
                  </a:cubicBezTo>
                  <a:lnTo>
                    <a:pt x="2932" y="11813"/>
                  </a:lnTo>
                  <a:lnTo>
                    <a:pt x="4762" y="6793"/>
                  </a:lnTo>
                  <a:cubicBezTo>
                    <a:pt x="2882" y="5590"/>
                    <a:pt x="201" y="1"/>
                    <a:pt x="25" y="1"/>
                  </a:cubicBezTo>
                  <a:close/>
                  <a:moveTo>
                    <a:pt x="2932" y="11813"/>
                  </a:moveTo>
                  <a:lnTo>
                    <a:pt x="2907" y="11880"/>
                  </a:lnTo>
                  <a:cubicBezTo>
                    <a:pt x="2926" y="11861"/>
                    <a:pt x="2931" y="11842"/>
                    <a:pt x="2932" y="118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30" name="Google Shape;2630;p43"/>
            <p:cNvSpPr/>
            <p:nvPr/>
          </p:nvSpPr>
          <p:spPr>
            <a:xfrm rot="-640761" flipH="1">
              <a:off x="4408261" y="1548803"/>
              <a:ext cx="36178" cy="21610"/>
            </a:xfrm>
            <a:custGeom>
              <a:avLst/>
              <a:gdLst/>
              <a:ahLst/>
              <a:cxnLst/>
              <a:rect l="l" t="t" r="r" b="b"/>
              <a:pathLst>
                <a:path w="2231" h="1333" extrusionOk="0">
                  <a:moveTo>
                    <a:pt x="1021" y="0"/>
                  </a:moveTo>
                  <a:cubicBezTo>
                    <a:pt x="990" y="0"/>
                    <a:pt x="959" y="2"/>
                    <a:pt x="928" y="4"/>
                  </a:cubicBezTo>
                  <a:cubicBezTo>
                    <a:pt x="602" y="79"/>
                    <a:pt x="376" y="280"/>
                    <a:pt x="226" y="531"/>
                  </a:cubicBezTo>
                  <a:cubicBezTo>
                    <a:pt x="151" y="656"/>
                    <a:pt x="126" y="806"/>
                    <a:pt x="76" y="932"/>
                  </a:cubicBezTo>
                  <a:cubicBezTo>
                    <a:pt x="50" y="1057"/>
                    <a:pt x="25" y="1207"/>
                    <a:pt x="0" y="1333"/>
                  </a:cubicBezTo>
                  <a:cubicBezTo>
                    <a:pt x="101" y="1082"/>
                    <a:pt x="201" y="831"/>
                    <a:pt x="351" y="606"/>
                  </a:cubicBezTo>
                  <a:cubicBezTo>
                    <a:pt x="502" y="405"/>
                    <a:pt x="702" y="230"/>
                    <a:pt x="953" y="205"/>
                  </a:cubicBezTo>
                  <a:cubicBezTo>
                    <a:pt x="1001" y="194"/>
                    <a:pt x="1051" y="189"/>
                    <a:pt x="1103" y="189"/>
                  </a:cubicBezTo>
                  <a:cubicBezTo>
                    <a:pt x="1294" y="189"/>
                    <a:pt x="1502" y="257"/>
                    <a:pt x="1680" y="355"/>
                  </a:cubicBezTo>
                  <a:cubicBezTo>
                    <a:pt x="1905" y="480"/>
                    <a:pt x="2106" y="656"/>
                    <a:pt x="2231" y="906"/>
                  </a:cubicBezTo>
                  <a:cubicBezTo>
                    <a:pt x="2181" y="631"/>
                    <a:pt x="1980" y="405"/>
                    <a:pt x="1755" y="230"/>
                  </a:cubicBezTo>
                  <a:cubicBezTo>
                    <a:pt x="1552" y="95"/>
                    <a:pt x="1290" y="0"/>
                    <a:pt x="10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31" name="Google Shape;2631;p43"/>
            <p:cNvSpPr/>
            <p:nvPr/>
          </p:nvSpPr>
          <p:spPr>
            <a:xfrm rot="-640761" flipH="1">
              <a:off x="4524339" y="1541448"/>
              <a:ext cx="36194" cy="21950"/>
            </a:xfrm>
            <a:custGeom>
              <a:avLst/>
              <a:gdLst/>
              <a:ahLst/>
              <a:cxnLst/>
              <a:rect l="l" t="t" r="r" b="b"/>
              <a:pathLst>
                <a:path w="2232" h="1354" extrusionOk="0">
                  <a:moveTo>
                    <a:pt x="1162" y="0"/>
                  </a:moveTo>
                  <a:cubicBezTo>
                    <a:pt x="1092" y="0"/>
                    <a:pt x="1022" y="8"/>
                    <a:pt x="953" y="25"/>
                  </a:cubicBezTo>
                  <a:cubicBezTo>
                    <a:pt x="652" y="101"/>
                    <a:pt x="427" y="326"/>
                    <a:pt x="301" y="577"/>
                  </a:cubicBezTo>
                  <a:cubicBezTo>
                    <a:pt x="226" y="677"/>
                    <a:pt x="176" y="827"/>
                    <a:pt x="101" y="953"/>
                  </a:cubicBezTo>
                  <a:cubicBezTo>
                    <a:pt x="76" y="1078"/>
                    <a:pt x="26" y="1203"/>
                    <a:pt x="0" y="1354"/>
                  </a:cubicBezTo>
                  <a:cubicBezTo>
                    <a:pt x="126" y="1103"/>
                    <a:pt x="251" y="853"/>
                    <a:pt x="401" y="652"/>
                  </a:cubicBezTo>
                  <a:cubicBezTo>
                    <a:pt x="552" y="426"/>
                    <a:pt x="777" y="251"/>
                    <a:pt x="1003" y="201"/>
                  </a:cubicBezTo>
                  <a:cubicBezTo>
                    <a:pt x="1063" y="181"/>
                    <a:pt x="1126" y="171"/>
                    <a:pt x="1189" y="171"/>
                  </a:cubicBezTo>
                  <a:cubicBezTo>
                    <a:pt x="1361" y="171"/>
                    <a:pt x="1540" y="241"/>
                    <a:pt x="1705" y="351"/>
                  </a:cubicBezTo>
                  <a:cubicBezTo>
                    <a:pt x="1930" y="477"/>
                    <a:pt x="2131" y="677"/>
                    <a:pt x="2231" y="928"/>
                  </a:cubicBezTo>
                  <a:cubicBezTo>
                    <a:pt x="2206" y="652"/>
                    <a:pt x="2006" y="401"/>
                    <a:pt x="1780" y="226"/>
                  </a:cubicBezTo>
                  <a:cubicBezTo>
                    <a:pt x="1625" y="91"/>
                    <a:pt x="1396" y="0"/>
                    <a:pt x="1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32" name="Google Shape;2632;p43"/>
            <p:cNvSpPr/>
            <p:nvPr/>
          </p:nvSpPr>
          <p:spPr>
            <a:xfrm rot="-640761" flipH="1">
              <a:off x="4468438" y="1623287"/>
              <a:ext cx="59755" cy="13050"/>
            </a:xfrm>
            <a:custGeom>
              <a:avLst/>
              <a:gdLst/>
              <a:ahLst/>
              <a:cxnLst/>
              <a:rect l="l" t="t" r="r" b="b"/>
              <a:pathLst>
                <a:path w="3685" h="805" extrusionOk="0">
                  <a:moveTo>
                    <a:pt x="3685" y="1"/>
                  </a:moveTo>
                  <a:lnTo>
                    <a:pt x="3685" y="1"/>
                  </a:lnTo>
                  <a:cubicBezTo>
                    <a:pt x="3384" y="151"/>
                    <a:pt x="3083" y="301"/>
                    <a:pt x="2783" y="402"/>
                  </a:cubicBezTo>
                  <a:cubicBezTo>
                    <a:pt x="2482" y="502"/>
                    <a:pt x="2181" y="577"/>
                    <a:pt x="1880" y="627"/>
                  </a:cubicBezTo>
                  <a:cubicBezTo>
                    <a:pt x="1745" y="638"/>
                    <a:pt x="1610" y="644"/>
                    <a:pt x="1477" y="644"/>
                  </a:cubicBezTo>
                  <a:cubicBezTo>
                    <a:pt x="1289" y="644"/>
                    <a:pt x="1104" y="631"/>
                    <a:pt x="928" y="602"/>
                  </a:cubicBezTo>
                  <a:cubicBezTo>
                    <a:pt x="602" y="577"/>
                    <a:pt x="301" y="477"/>
                    <a:pt x="1" y="351"/>
                  </a:cubicBezTo>
                  <a:lnTo>
                    <a:pt x="1" y="351"/>
                  </a:lnTo>
                  <a:cubicBezTo>
                    <a:pt x="276" y="552"/>
                    <a:pt x="577" y="677"/>
                    <a:pt x="903" y="752"/>
                  </a:cubicBezTo>
                  <a:cubicBezTo>
                    <a:pt x="1104" y="783"/>
                    <a:pt x="1306" y="805"/>
                    <a:pt x="1507" y="805"/>
                  </a:cubicBezTo>
                  <a:cubicBezTo>
                    <a:pt x="1631" y="805"/>
                    <a:pt x="1756" y="797"/>
                    <a:pt x="1880" y="778"/>
                  </a:cubicBezTo>
                  <a:cubicBezTo>
                    <a:pt x="2206" y="727"/>
                    <a:pt x="2532" y="652"/>
                    <a:pt x="2833" y="527"/>
                  </a:cubicBezTo>
                  <a:cubicBezTo>
                    <a:pt x="2983" y="452"/>
                    <a:pt x="3133" y="377"/>
                    <a:pt x="3284" y="301"/>
                  </a:cubicBezTo>
                  <a:cubicBezTo>
                    <a:pt x="3409" y="201"/>
                    <a:pt x="3534" y="101"/>
                    <a:pt x="3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33" name="Google Shape;2633;p43"/>
            <p:cNvSpPr/>
            <p:nvPr/>
          </p:nvSpPr>
          <p:spPr>
            <a:xfrm rot="-640761" flipH="1">
              <a:off x="4487987" y="1643813"/>
              <a:ext cx="26026" cy="7101"/>
            </a:xfrm>
            <a:custGeom>
              <a:avLst/>
              <a:gdLst/>
              <a:ahLst/>
              <a:cxnLst/>
              <a:rect l="l" t="t" r="r" b="b"/>
              <a:pathLst>
                <a:path w="1605" h="438" extrusionOk="0">
                  <a:moveTo>
                    <a:pt x="0" y="1"/>
                  </a:moveTo>
                  <a:cubicBezTo>
                    <a:pt x="75" y="151"/>
                    <a:pt x="201" y="226"/>
                    <a:pt x="326" y="302"/>
                  </a:cubicBezTo>
                  <a:cubicBezTo>
                    <a:pt x="451" y="377"/>
                    <a:pt x="602" y="402"/>
                    <a:pt x="752" y="427"/>
                  </a:cubicBezTo>
                  <a:cubicBezTo>
                    <a:pt x="802" y="435"/>
                    <a:pt x="852" y="438"/>
                    <a:pt x="903" y="438"/>
                  </a:cubicBezTo>
                  <a:cubicBezTo>
                    <a:pt x="1003" y="438"/>
                    <a:pt x="1103" y="427"/>
                    <a:pt x="1203" y="427"/>
                  </a:cubicBezTo>
                  <a:cubicBezTo>
                    <a:pt x="1329" y="377"/>
                    <a:pt x="1479" y="352"/>
                    <a:pt x="1604" y="276"/>
                  </a:cubicBezTo>
                  <a:lnTo>
                    <a:pt x="1178" y="276"/>
                  </a:lnTo>
                  <a:cubicBezTo>
                    <a:pt x="1053" y="276"/>
                    <a:pt x="903" y="276"/>
                    <a:pt x="777" y="251"/>
                  </a:cubicBezTo>
                  <a:cubicBezTo>
                    <a:pt x="627" y="251"/>
                    <a:pt x="502" y="226"/>
                    <a:pt x="376" y="176"/>
                  </a:cubicBezTo>
                  <a:cubicBezTo>
                    <a:pt x="251" y="151"/>
                    <a:pt x="126" y="10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34" name="Google Shape;2634;p43"/>
            <p:cNvSpPr/>
            <p:nvPr/>
          </p:nvSpPr>
          <p:spPr>
            <a:xfrm rot="-640761" flipH="1">
              <a:off x="4475618" y="1593910"/>
              <a:ext cx="32124" cy="10181"/>
            </a:xfrm>
            <a:custGeom>
              <a:avLst/>
              <a:gdLst/>
              <a:ahLst/>
              <a:cxnLst/>
              <a:rect l="l" t="t" r="r" b="b"/>
              <a:pathLst>
                <a:path w="1981" h="628" extrusionOk="0">
                  <a:moveTo>
                    <a:pt x="1981" y="1"/>
                  </a:moveTo>
                  <a:lnTo>
                    <a:pt x="1981" y="1"/>
                  </a:lnTo>
                  <a:cubicBezTo>
                    <a:pt x="1730" y="277"/>
                    <a:pt x="1404" y="427"/>
                    <a:pt x="1053" y="452"/>
                  </a:cubicBezTo>
                  <a:cubicBezTo>
                    <a:pt x="1006" y="459"/>
                    <a:pt x="959" y="462"/>
                    <a:pt x="912" y="462"/>
                  </a:cubicBezTo>
                  <a:cubicBezTo>
                    <a:pt x="784" y="462"/>
                    <a:pt x="656" y="439"/>
                    <a:pt x="527" y="402"/>
                  </a:cubicBezTo>
                  <a:cubicBezTo>
                    <a:pt x="352" y="377"/>
                    <a:pt x="176" y="327"/>
                    <a:pt x="1" y="252"/>
                  </a:cubicBezTo>
                  <a:lnTo>
                    <a:pt x="1" y="252"/>
                  </a:lnTo>
                  <a:cubicBezTo>
                    <a:pt x="76" y="327"/>
                    <a:pt x="151" y="377"/>
                    <a:pt x="226" y="427"/>
                  </a:cubicBezTo>
                  <a:cubicBezTo>
                    <a:pt x="302" y="452"/>
                    <a:pt x="402" y="502"/>
                    <a:pt x="477" y="527"/>
                  </a:cubicBezTo>
                  <a:cubicBezTo>
                    <a:pt x="678" y="602"/>
                    <a:pt x="853" y="628"/>
                    <a:pt x="1053" y="628"/>
                  </a:cubicBezTo>
                  <a:cubicBezTo>
                    <a:pt x="1454" y="602"/>
                    <a:pt x="1830" y="352"/>
                    <a:pt x="1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35" name="Google Shape;2635;p43"/>
            <p:cNvSpPr/>
            <p:nvPr/>
          </p:nvSpPr>
          <p:spPr>
            <a:xfrm rot="-640761" flipH="1">
              <a:off x="4385747" y="1526247"/>
              <a:ext cx="44318" cy="15855"/>
            </a:xfrm>
            <a:custGeom>
              <a:avLst/>
              <a:gdLst/>
              <a:ahLst/>
              <a:cxnLst/>
              <a:rect l="l" t="t" r="r" b="b"/>
              <a:pathLst>
                <a:path w="2733" h="978" extrusionOk="0">
                  <a:moveTo>
                    <a:pt x="753" y="0"/>
                  </a:moveTo>
                  <a:cubicBezTo>
                    <a:pt x="502" y="25"/>
                    <a:pt x="226" y="75"/>
                    <a:pt x="1" y="201"/>
                  </a:cubicBezTo>
                  <a:lnTo>
                    <a:pt x="26" y="201"/>
                  </a:lnTo>
                  <a:cubicBezTo>
                    <a:pt x="206" y="161"/>
                    <a:pt x="399" y="141"/>
                    <a:pt x="594" y="141"/>
                  </a:cubicBezTo>
                  <a:cubicBezTo>
                    <a:pt x="886" y="141"/>
                    <a:pt x="1184" y="186"/>
                    <a:pt x="1454" y="276"/>
                  </a:cubicBezTo>
                  <a:cubicBezTo>
                    <a:pt x="1680" y="326"/>
                    <a:pt x="1906" y="426"/>
                    <a:pt x="2131" y="552"/>
                  </a:cubicBezTo>
                  <a:cubicBezTo>
                    <a:pt x="2332" y="652"/>
                    <a:pt x="2532" y="802"/>
                    <a:pt x="2708" y="978"/>
                  </a:cubicBezTo>
                  <a:lnTo>
                    <a:pt x="2733" y="953"/>
                  </a:lnTo>
                  <a:cubicBezTo>
                    <a:pt x="2657" y="852"/>
                    <a:pt x="2582" y="752"/>
                    <a:pt x="2482" y="652"/>
                  </a:cubicBezTo>
                  <a:cubicBezTo>
                    <a:pt x="2382" y="577"/>
                    <a:pt x="2307" y="502"/>
                    <a:pt x="2206" y="426"/>
                  </a:cubicBezTo>
                  <a:cubicBezTo>
                    <a:pt x="1981" y="276"/>
                    <a:pt x="1755" y="176"/>
                    <a:pt x="1505" y="101"/>
                  </a:cubicBezTo>
                  <a:cubicBezTo>
                    <a:pt x="1254" y="25"/>
                    <a:pt x="1003" y="0"/>
                    <a:pt x="7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36" name="Google Shape;2636;p43"/>
            <p:cNvSpPr/>
            <p:nvPr/>
          </p:nvSpPr>
          <p:spPr>
            <a:xfrm rot="-640761" flipH="1">
              <a:off x="4535380" y="1516885"/>
              <a:ext cx="38221" cy="25598"/>
            </a:xfrm>
            <a:custGeom>
              <a:avLst/>
              <a:gdLst/>
              <a:ahLst/>
              <a:cxnLst/>
              <a:rect l="l" t="t" r="r" b="b"/>
              <a:pathLst>
                <a:path w="2357" h="1579" extrusionOk="0">
                  <a:moveTo>
                    <a:pt x="2357" y="0"/>
                  </a:moveTo>
                  <a:cubicBezTo>
                    <a:pt x="1881" y="50"/>
                    <a:pt x="1404" y="226"/>
                    <a:pt x="978" y="476"/>
                  </a:cubicBezTo>
                  <a:cubicBezTo>
                    <a:pt x="778" y="627"/>
                    <a:pt x="602" y="777"/>
                    <a:pt x="427" y="977"/>
                  </a:cubicBezTo>
                  <a:cubicBezTo>
                    <a:pt x="277" y="1153"/>
                    <a:pt x="126" y="1353"/>
                    <a:pt x="1" y="1554"/>
                  </a:cubicBezTo>
                  <a:lnTo>
                    <a:pt x="26" y="1579"/>
                  </a:lnTo>
                  <a:cubicBezTo>
                    <a:pt x="201" y="1404"/>
                    <a:pt x="352" y="1228"/>
                    <a:pt x="552" y="1053"/>
                  </a:cubicBezTo>
                  <a:cubicBezTo>
                    <a:pt x="703" y="902"/>
                    <a:pt x="878" y="752"/>
                    <a:pt x="1079" y="652"/>
                  </a:cubicBezTo>
                  <a:cubicBezTo>
                    <a:pt x="1279" y="501"/>
                    <a:pt x="1480" y="401"/>
                    <a:pt x="1680" y="301"/>
                  </a:cubicBezTo>
                  <a:cubicBezTo>
                    <a:pt x="1906" y="201"/>
                    <a:pt x="2131" y="100"/>
                    <a:pt x="2357" y="25"/>
                  </a:cubicBezTo>
                  <a:lnTo>
                    <a:pt x="23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</p:grpSp>
      <p:grpSp>
        <p:nvGrpSpPr>
          <p:cNvPr id="2637" name="Google Shape;2637;p43"/>
          <p:cNvGrpSpPr/>
          <p:nvPr/>
        </p:nvGrpSpPr>
        <p:grpSpPr>
          <a:xfrm>
            <a:off x="6580392" y="1661020"/>
            <a:ext cx="1193897" cy="1365787"/>
            <a:chOff x="6580148" y="1407875"/>
            <a:chExt cx="1157999" cy="1324720"/>
          </a:xfrm>
        </p:grpSpPr>
        <p:sp>
          <p:nvSpPr>
            <p:cNvPr id="2638" name="Google Shape;2638;p43"/>
            <p:cNvSpPr/>
            <p:nvPr/>
          </p:nvSpPr>
          <p:spPr>
            <a:xfrm>
              <a:off x="6580148" y="1409809"/>
              <a:ext cx="914169" cy="557407"/>
            </a:xfrm>
            <a:custGeom>
              <a:avLst/>
              <a:gdLst/>
              <a:ahLst/>
              <a:cxnLst/>
              <a:rect l="l" t="t" r="r" b="b"/>
              <a:pathLst>
                <a:path w="48222" h="29403" extrusionOk="0">
                  <a:moveTo>
                    <a:pt x="36237" y="1"/>
                  </a:moveTo>
                  <a:cubicBezTo>
                    <a:pt x="33987" y="1"/>
                    <a:pt x="31860" y="856"/>
                    <a:pt x="30226" y="1891"/>
                  </a:cubicBezTo>
                  <a:cubicBezTo>
                    <a:pt x="26442" y="4272"/>
                    <a:pt x="23509" y="6327"/>
                    <a:pt x="15314" y="7354"/>
                  </a:cubicBezTo>
                  <a:cubicBezTo>
                    <a:pt x="7143" y="8382"/>
                    <a:pt x="1" y="13670"/>
                    <a:pt x="276" y="19234"/>
                  </a:cubicBezTo>
                  <a:cubicBezTo>
                    <a:pt x="519" y="23722"/>
                    <a:pt x="5018" y="25177"/>
                    <a:pt x="8814" y="25177"/>
                  </a:cubicBezTo>
                  <a:cubicBezTo>
                    <a:pt x="9724" y="25177"/>
                    <a:pt x="10593" y="25094"/>
                    <a:pt x="11354" y="24948"/>
                  </a:cubicBezTo>
                  <a:cubicBezTo>
                    <a:pt x="11560" y="24908"/>
                    <a:pt x="11776" y="24889"/>
                    <a:pt x="12001" y="24889"/>
                  </a:cubicBezTo>
                  <a:cubicBezTo>
                    <a:pt x="13748" y="24889"/>
                    <a:pt x="16058" y="26022"/>
                    <a:pt x="18722" y="27154"/>
                  </a:cubicBezTo>
                  <a:cubicBezTo>
                    <a:pt x="21392" y="28271"/>
                    <a:pt x="24420" y="29403"/>
                    <a:pt x="27643" y="29403"/>
                  </a:cubicBezTo>
                  <a:cubicBezTo>
                    <a:pt x="28686" y="29403"/>
                    <a:pt x="29749" y="29284"/>
                    <a:pt x="30828" y="29009"/>
                  </a:cubicBezTo>
                  <a:cubicBezTo>
                    <a:pt x="38998" y="26953"/>
                    <a:pt x="41204" y="25525"/>
                    <a:pt x="44713" y="22016"/>
                  </a:cubicBezTo>
                  <a:cubicBezTo>
                    <a:pt x="48221" y="18482"/>
                    <a:pt x="44838" y="5825"/>
                    <a:pt x="44838" y="5825"/>
                  </a:cubicBezTo>
                  <a:cubicBezTo>
                    <a:pt x="42302" y="1447"/>
                    <a:pt x="39164" y="1"/>
                    <a:pt x="362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39" name="Google Shape;2639;p43"/>
            <p:cNvSpPr/>
            <p:nvPr/>
          </p:nvSpPr>
          <p:spPr>
            <a:xfrm>
              <a:off x="6692761" y="1612412"/>
              <a:ext cx="762129" cy="282239"/>
            </a:xfrm>
            <a:custGeom>
              <a:avLst/>
              <a:gdLst/>
              <a:ahLst/>
              <a:cxnLst/>
              <a:rect l="l" t="t" r="r" b="b"/>
              <a:pathLst>
                <a:path w="40202" h="14888" extrusionOk="0">
                  <a:moveTo>
                    <a:pt x="20853" y="1"/>
                  </a:moveTo>
                  <a:cubicBezTo>
                    <a:pt x="20853" y="26"/>
                    <a:pt x="20853" y="51"/>
                    <a:pt x="20878" y="76"/>
                  </a:cubicBezTo>
                  <a:cubicBezTo>
                    <a:pt x="20878" y="51"/>
                    <a:pt x="20903" y="26"/>
                    <a:pt x="20903" y="1"/>
                  </a:cubicBezTo>
                  <a:close/>
                  <a:moveTo>
                    <a:pt x="39575" y="2833"/>
                  </a:moveTo>
                  <a:cubicBezTo>
                    <a:pt x="39474" y="3108"/>
                    <a:pt x="39324" y="3309"/>
                    <a:pt x="39174" y="3484"/>
                  </a:cubicBezTo>
                  <a:cubicBezTo>
                    <a:pt x="38747" y="4011"/>
                    <a:pt x="38121" y="4186"/>
                    <a:pt x="37595" y="4186"/>
                  </a:cubicBezTo>
                  <a:cubicBezTo>
                    <a:pt x="37419" y="4186"/>
                    <a:pt x="37244" y="4161"/>
                    <a:pt x="37093" y="4136"/>
                  </a:cubicBezTo>
                  <a:cubicBezTo>
                    <a:pt x="36943" y="4387"/>
                    <a:pt x="36793" y="4637"/>
                    <a:pt x="36642" y="4888"/>
                  </a:cubicBezTo>
                  <a:cubicBezTo>
                    <a:pt x="35414" y="6793"/>
                    <a:pt x="33610" y="7921"/>
                    <a:pt x="31705" y="8271"/>
                  </a:cubicBezTo>
                  <a:cubicBezTo>
                    <a:pt x="31705" y="8472"/>
                    <a:pt x="31705" y="8622"/>
                    <a:pt x="31730" y="8798"/>
                  </a:cubicBezTo>
                  <a:cubicBezTo>
                    <a:pt x="31780" y="9124"/>
                    <a:pt x="31855" y="9374"/>
                    <a:pt x="31981" y="9499"/>
                  </a:cubicBezTo>
                  <a:cubicBezTo>
                    <a:pt x="31981" y="9525"/>
                    <a:pt x="31981" y="9575"/>
                    <a:pt x="31981" y="9600"/>
                  </a:cubicBezTo>
                  <a:lnTo>
                    <a:pt x="32006" y="9600"/>
                  </a:lnTo>
                  <a:lnTo>
                    <a:pt x="34361" y="10276"/>
                  </a:lnTo>
                  <a:cubicBezTo>
                    <a:pt x="34387" y="10176"/>
                    <a:pt x="34387" y="10126"/>
                    <a:pt x="34387" y="10126"/>
                  </a:cubicBezTo>
                  <a:cubicBezTo>
                    <a:pt x="34387" y="10126"/>
                    <a:pt x="35665" y="10327"/>
                    <a:pt x="37620" y="11254"/>
                  </a:cubicBezTo>
                  <a:cubicBezTo>
                    <a:pt x="39374" y="8121"/>
                    <a:pt x="40201" y="4612"/>
                    <a:pt x="39575" y="2833"/>
                  </a:cubicBezTo>
                  <a:close/>
                  <a:moveTo>
                    <a:pt x="20853" y="1"/>
                  </a:moveTo>
                  <a:cubicBezTo>
                    <a:pt x="20552" y="51"/>
                    <a:pt x="20026" y="577"/>
                    <a:pt x="19750" y="727"/>
                  </a:cubicBezTo>
                  <a:cubicBezTo>
                    <a:pt x="18848" y="1304"/>
                    <a:pt x="17870" y="1780"/>
                    <a:pt x="16843" y="2106"/>
                  </a:cubicBezTo>
                  <a:cubicBezTo>
                    <a:pt x="15514" y="2557"/>
                    <a:pt x="14186" y="2657"/>
                    <a:pt x="12833" y="2657"/>
                  </a:cubicBezTo>
                  <a:cubicBezTo>
                    <a:pt x="12206" y="2657"/>
                    <a:pt x="11604" y="2632"/>
                    <a:pt x="10978" y="2607"/>
                  </a:cubicBezTo>
                  <a:cubicBezTo>
                    <a:pt x="10376" y="2582"/>
                    <a:pt x="9750" y="2557"/>
                    <a:pt x="9148" y="2557"/>
                  </a:cubicBezTo>
                  <a:cubicBezTo>
                    <a:pt x="8923" y="2557"/>
                    <a:pt x="8722" y="2557"/>
                    <a:pt x="8497" y="2582"/>
                  </a:cubicBezTo>
                  <a:cubicBezTo>
                    <a:pt x="6642" y="2632"/>
                    <a:pt x="4737" y="2933"/>
                    <a:pt x="3108" y="3860"/>
                  </a:cubicBezTo>
                  <a:cubicBezTo>
                    <a:pt x="1479" y="4763"/>
                    <a:pt x="201" y="6417"/>
                    <a:pt x="51" y="8271"/>
                  </a:cubicBezTo>
                  <a:cubicBezTo>
                    <a:pt x="0" y="9149"/>
                    <a:pt x="201" y="10051"/>
                    <a:pt x="727" y="10728"/>
                  </a:cubicBezTo>
                  <a:cubicBezTo>
                    <a:pt x="1930" y="12256"/>
                    <a:pt x="3785" y="12031"/>
                    <a:pt x="5464" y="12332"/>
                  </a:cubicBezTo>
                  <a:cubicBezTo>
                    <a:pt x="7469" y="12682"/>
                    <a:pt x="9249" y="13760"/>
                    <a:pt x="11003" y="14687"/>
                  </a:cubicBezTo>
                  <a:cubicBezTo>
                    <a:pt x="11153" y="14738"/>
                    <a:pt x="11279" y="14813"/>
                    <a:pt x="11404" y="14888"/>
                  </a:cubicBezTo>
                  <a:cubicBezTo>
                    <a:pt x="11705" y="14738"/>
                    <a:pt x="12005" y="14587"/>
                    <a:pt x="12281" y="14437"/>
                  </a:cubicBezTo>
                  <a:cubicBezTo>
                    <a:pt x="16391" y="12306"/>
                    <a:pt x="19299" y="10076"/>
                    <a:pt x="22482" y="9951"/>
                  </a:cubicBezTo>
                  <a:lnTo>
                    <a:pt x="26191" y="9149"/>
                  </a:lnTo>
                  <a:cubicBezTo>
                    <a:pt x="26191" y="9149"/>
                    <a:pt x="26341" y="8672"/>
                    <a:pt x="26517" y="8071"/>
                  </a:cubicBezTo>
                  <a:cubicBezTo>
                    <a:pt x="26567" y="7895"/>
                    <a:pt x="26617" y="7720"/>
                    <a:pt x="26667" y="7520"/>
                  </a:cubicBezTo>
                  <a:cubicBezTo>
                    <a:pt x="25339" y="6818"/>
                    <a:pt x="24211" y="5690"/>
                    <a:pt x="23459" y="4161"/>
                  </a:cubicBezTo>
                  <a:cubicBezTo>
                    <a:pt x="23309" y="3860"/>
                    <a:pt x="23183" y="3560"/>
                    <a:pt x="23058" y="3259"/>
                  </a:cubicBezTo>
                  <a:lnTo>
                    <a:pt x="23033" y="3284"/>
                  </a:lnTo>
                  <a:lnTo>
                    <a:pt x="23008" y="3284"/>
                  </a:lnTo>
                  <a:lnTo>
                    <a:pt x="22983" y="3309"/>
                  </a:lnTo>
                  <a:lnTo>
                    <a:pt x="22808" y="3309"/>
                  </a:lnTo>
                  <a:cubicBezTo>
                    <a:pt x="22331" y="3309"/>
                    <a:pt x="21655" y="3134"/>
                    <a:pt x="21204" y="2607"/>
                  </a:cubicBezTo>
                  <a:cubicBezTo>
                    <a:pt x="20953" y="2357"/>
                    <a:pt x="20777" y="2006"/>
                    <a:pt x="20702" y="1529"/>
                  </a:cubicBezTo>
                  <a:cubicBezTo>
                    <a:pt x="20627" y="1028"/>
                    <a:pt x="20677" y="602"/>
                    <a:pt x="20777" y="276"/>
                  </a:cubicBezTo>
                  <a:cubicBezTo>
                    <a:pt x="20803" y="176"/>
                    <a:pt x="20828" y="76"/>
                    <a:pt x="208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40" name="Google Shape;2640;p43"/>
            <p:cNvSpPr/>
            <p:nvPr/>
          </p:nvSpPr>
          <p:spPr>
            <a:xfrm>
              <a:off x="7117070" y="2620575"/>
              <a:ext cx="66541" cy="112020"/>
            </a:xfrm>
            <a:custGeom>
              <a:avLst/>
              <a:gdLst/>
              <a:ahLst/>
              <a:cxnLst/>
              <a:rect l="l" t="t" r="r" b="b"/>
              <a:pathLst>
                <a:path w="3510" h="5909" extrusionOk="0">
                  <a:moveTo>
                    <a:pt x="1638" y="1"/>
                  </a:moveTo>
                  <a:cubicBezTo>
                    <a:pt x="968" y="1"/>
                    <a:pt x="292" y="441"/>
                    <a:pt x="151" y="1233"/>
                  </a:cubicBezTo>
                  <a:cubicBezTo>
                    <a:pt x="76" y="1784"/>
                    <a:pt x="0" y="2436"/>
                    <a:pt x="26" y="3138"/>
                  </a:cubicBezTo>
                  <a:cubicBezTo>
                    <a:pt x="48" y="4749"/>
                    <a:pt x="276" y="5908"/>
                    <a:pt x="1157" y="5908"/>
                  </a:cubicBezTo>
                  <a:cubicBezTo>
                    <a:pt x="1249" y="5908"/>
                    <a:pt x="1348" y="5896"/>
                    <a:pt x="1454" y="5870"/>
                  </a:cubicBezTo>
                  <a:cubicBezTo>
                    <a:pt x="2582" y="5619"/>
                    <a:pt x="3509" y="2987"/>
                    <a:pt x="2958" y="882"/>
                  </a:cubicBezTo>
                  <a:lnTo>
                    <a:pt x="2933" y="832"/>
                  </a:lnTo>
                  <a:cubicBezTo>
                    <a:pt x="2671" y="264"/>
                    <a:pt x="2156" y="1"/>
                    <a:pt x="16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41" name="Google Shape;2641;p43"/>
            <p:cNvSpPr/>
            <p:nvPr/>
          </p:nvSpPr>
          <p:spPr>
            <a:xfrm>
              <a:off x="7105657" y="2281892"/>
              <a:ext cx="201480" cy="365975"/>
            </a:xfrm>
            <a:custGeom>
              <a:avLst/>
              <a:gdLst/>
              <a:ahLst/>
              <a:cxnLst/>
              <a:rect l="l" t="t" r="r" b="b"/>
              <a:pathLst>
                <a:path w="10628" h="19305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953" y="5288"/>
                    <a:pt x="1229" y="9775"/>
                  </a:cubicBezTo>
                  <a:cubicBezTo>
                    <a:pt x="1480" y="13709"/>
                    <a:pt x="1505" y="17469"/>
                    <a:pt x="1505" y="18346"/>
                  </a:cubicBezTo>
                  <a:cubicBezTo>
                    <a:pt x="1329" y="18622"/>
                    <a:pt x="1179" y="19048"/>
                    <a:pt x="2006" y="19248"/>
                  </a:cubicBezTo>
                  <a:cubicBezTo>
                    <a:pt x="2187" y="19288"/>
                    <a:pt x="2349" y="19305"/>
                    <a:pt x="2493" y="19305"/>
                  </a:cubicBezTo>
                  <a:cubicBezTo>
                    <a:pt x="3163" y="19305"/>
                    <a:pt x="3435" y="18948"/>
                    <a:pt x="3435" y="18948"/>
                  </a:cubicBezTo>
                  <a:cubicBezTo>
                    <a:pt x="3435" y="18872"/>
                    <a:pt x="3410" y="18822"/>
                    <a:pt x="3384" y="18772"/>
                  </a:cubicBezTo>
                  <a:lnTo>
                    <a:pt x="3435" y="18772"/>
                  </a:lnTo>
                  <a:cubicBezTo>
                    <a:pt x="3435" y="18772"/>
                    <a:pt x="6592" y="13409"/>
                    <a:pt x="8547" y="8120"/>
                  </a:cubicBezTo>
                  <a:cubicBezTo>
                    <a:pt x="10502" y="2807"/>
                    <a:pt x="10628" y="953"/>
                    <a:pt x="10628" y="95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42" name="Google Shape;2642;p43"/>
            <p:cNvSpPr/>
            <p:nvPr/>
          </p:nvSpPr>
          <p:spPr>
            <a:xfrm>
              <a:off x="7131327" y="2636822"/>
              <a:ext cx="12853" cy="9991"/>
            </a:xfrm>
            <a:custGeom>
              <a:avLst/>
              <a:gdLst/>
              <a:ahLst/>
              <a:cxnLst/>
              <a:rect l="l" t="t" r="r" b="b"/>
              <a:pathLst>
                <a:path w="678" h="527" extrusionOk="0">
                  <a:moveTo>
                    <a:pt x="677" y="526"/>
                  </a:moveTo>
                  <a:cubicBezTo>
                    <a:pt x="677" y="526"/>
                    <a:pt x="652" y="526"/>
                    <a:pt x="652" y="526"/>
                  </a:cubicBezTo>
                  <a:cubicBezTo>
                    <a:pt x="151" y="401"/>
                    <a:pt x="0" y="201"/>
                    <a:pt x="0" y="0"/>
                  </a:cubicBezTo>
                  <a:cubicBezTo>
                    <a:pt x="0" y="201"/>
                    <a:pt x="151" y="401"/>
                    <a:pt x="652" y="526"/>
                  </a:cubicBezTo>
                  <a:cubicBezTo>
                    <a:pt x="652" y="526"/>
                    <a:pt x="677" y="526"/>
                    <a:pt x="677" y="526"/>
                  </a:cubicBezTo>
                  <a:close/>
                </a:path>
              </a:pathLst>
            </a:custGeom>
            <a:solidFill>
              <a:srgbClr val="2F22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43" name="Google Shape;2643;p43"/>
            <p:cNvSpPr/>
            <p:nvPr/>
          </p:nvSpPr>
          <p:spPr>
            <a:xfrm>
              <a:off x="7115174" y="2342709"/>
              <a:ext cx="57024" cy="305045"/>
            </a:xfrm>
            <a:custGeom>
              <a:avLst/>
              <a:gdLst/>
              <a:ahLst/>
              <a:cxnLst/>
              <a:rect l="l" t="t" r="r" b="b"/>
              <a:pathLst>
                <a:path w="3008" h="16091" extrusionOk="0">
                  <a:moveTo>
                    <a:pt x="0" y="0"/>
                  </a:moveTo>
                  <a:lnTo>
                    <a:pt x="0" y="0"/>
                  </a:lnTo>
                  <a:cubicBezTo>
                    <a:pt x="276" y="1880"/>
                    <a:pt x="602" y="4336"/>
                    <a:pt x="727" y="6567"/>
                  </a:cubicBezTo>
                  <a:cubicBezTo>
                    <a:pt x="978" y="10426"/>
                    <a:pt x="1003" y="14085"/>
                    <a:pt x="1003" y="15063"/>
                  </a:cubicBezTo>
                  <a:lnTo>
                    <a:pt x="1003" y="15088"/>
                  </a:lnTo>
                  <a:lnTo>
                    <a:pt x="1003" y="15138"/>
                  </a:lnTo>
                  <a:cubicBezTo>
                    <a:pt x="928" y="15238"/>
                    <a:pt x="852" y="15389"/>
                    <a:pt x="852" y="15514"/>
                  </a:cubicBezTo>
                  <a:cubicBezTo>
                    <a:pt x="852" y="15715"/>
                    <a:pt x="1003" y="15915"/>
                    <a:pt x="1504" y="16040"/>
                  </a:cubicBezTo>
                  <a:lnTo>
                    <a:pt x="1529" y="16040"/>
                  </a:lnTo>
                  <a:cubicBezTo>
                    <a:pt x="1705" y="16065"/>
                    <a:pt x="1855" y="16090"/>
                    <a:pt x="2005" y="16090"/>
                  </a:cubicBezTo>
                  <a:lnTo>
                    <a:pt x="2106" y="16090"/>
                  </a:lnTo>
                  <a:cubicBezTo>
                    <a:pt x="1504" y="15790"/>
                    <a:pt x="1654" y="15414"/>
                    <a:pt x="1855" y="15188"/>
                  </a:cubicBezTo>
                  <a:cubicBezTo>
                    <a:pt x="1980" y="14336"/>
                    <a:pt x="2507" y="10602"/>
                    <a:pt x="2807" y="6692"/>
                  </a:cubicBezTo>
                  <a:cubicBezTo>
                    <a:pt x="2958" y="4938"/>
                    <a:pt x="3008" y="3083"/>
                    <a:pt x="3008" y="1429"/>
                  </a:cubicBezTo>
                  <a:cubicBezTo>
                    <a:pt x="2055" y="777"/>
                    <a:pt x="1028" y="251"/>
                    <a:pt x="0" y="0"/>
                  </a:cubicBez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44" name="Google Shape;2644;p43"/>
            <p:cNvSpPr/>
            <p:nvPr/>
          </p:nvSpPr>
          <p:spPr>
            <a:xfrm>
              <a:off x="6705596" y="2434067"/>
              <a:ext cx="125688" cy="97897"/>
            </a:xfrm>
            <a:custGeom>
              <a:avLst/>
              <a:gdLst/>
              <a:ahLst/>
              <a:cxnLst/>
              <a:rect l="l" t="t" r="r" b="b"/>
              <a:pathLst>
                <a:path w="6630" h="5164" extrusionOk="0">
                  <a:moveTo>
                    <a:pt x="4453" y="1"/>
                  </a:moveTo>
                  <a:cubicBezTo>
                    <a:pt x="4374" y="1"/>
                    <a:pt x="4293" y="6"/>
                    <a:pt x="4211" y="18"/>
                  </a:cubicBezTo>
                  <a:lnTo>
                    <a:pt x="4161" y="43"/>
                  </a:lnTo>
                  <a:cubicBezTo>
                    <a:pt x="1855" y="820"/>
                    <a:pt x="0" y="3251"/>
                    <a:pt x="451" y="4454"/>
                  </a:cubicBezTo>
                  <a:cubicBezTo>
                    <a:pt x="628" y="4953"/>
                    <a:pt x="955" y="5163"/>
                    <a:pt x="1398" y="5163"/>
                  </a:cubicBezTo>
                  <a:cubicBezTo>
                    <a:pt x="2023" y="5163"/>
                    <a:pt x="2877" y="4745"/>
                    <a:pt x="3860" y="4129"/>
                  </a:cubicBezTo>
                  <a:cubicBezTo>
                    <a:pt x="4511" y="3703"/>
                    <a:pt x="5063" y="3251"/>
                    <a:pt x="5514" y="2850"/>
                  </a:cubicBezTo>
                  <a:cubicBezTo>
                    <a:pt x="6629" y="1830"/>
                    <a:pt x="5857" y="1"/>
                    <a:pt x="44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45" name="Google Shape;2645;p43"/>
            <p:cNvSpPr/>
            <p:nvPr/>
          </p:nvSpPr>
          <p:spPr>
            <a:xfrm>
              <a:off x="6785885" y="2137925"/>
              <a:ext cx="340211" cy="332458"/>
            </a:xfrm>
            <a:custGeom>
              <a:avLst/>
              <a:gdLst/>
              <a:ahLst/>
              <a:cxnLst/>
              <a:rect l="l" t="t" r="r" b="b"/>
              <a:pathLst>
                <a:path w="17946" h="17537" extrusionOk="0">
                  <a:moveTo>
                    <a:pt x="11279" y="0"/>
                  </a:moveTo>
                  <a:cubicBezTo>
                    <a:pt x="11279" y="0"/>
                    <a:pt x="9825" y="1103"/>
                    <a:pt x="6467" y="5639"/>
                  </a:cubicBezTo>
                  <a:cubicBezTo>
                    <a:pt x="3109" y="10176"/>
                    <a:pt x="377" y="15790"/>
                    <a:pt x="377" y="15790"/>
                  </a:cubicBezTo>
                  <a:lnTo>
                    <a:pt x="402" y="15815"/>
                  </a:lnTo>
                  <a:cubicBezTo>
                    <a:pt x="327" y="15815"/>
                    <a:pt x="276" y="15840"/>
                    <a:pt x="226" y="15890"/>
                  </a:cubicBezTo>
                  <a:cubicBezTo>
                    <a:pt x="226" y="15890"/>
                    <a:pt x="1" y="16491"/>
                    <a:pt x="753" y="17218"/>
                  </a:cubicBezTo>
                  <a:cubicBezTo>
                    <a:pt x="1005" y="17450"/>
                    <a:pt x="1200" y="17536"/>
                    <a:pt x="1352" y="17536"/>
                  </a:cubicBezTo>
                  <a:cubicBezTo>
                    <a:pt x="1577" y="17536"/>
                    <a:pt x="1705" y="17348"/>
                    <a:pt x="1780" y="17168"/>
                  </a:cubicBezTo>
                  <a:cubicBezTo>
                    <a:pt x="2507" y="16667"/>
                    <a:pt x="6492" y="15113"/>
                    <a:pt x="9901" y="13158"/>
                  </a:cubicBezTo>
                  <a:cubicBezTo>
                    <a:pt x="13810" y="10927"/>
                    <a:pt x="17946" y="8346"/>
                    <a:pt x="17946" y="8346"/>
                  </a:cubicBezTo>
                  <a:lnTo>
                    <a:pt x="11279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46" name="Google Shape;2646;p43"/>
            <p:cNvSpPr/>
            <p:nvPr/>
          </p:nvSpPr>
          <p:spPr>
            <a:xfrm>
              <a:off x="6786833" y="2320376"/>
              <a:ext cx="86029" cy="139698"/>
            </a:xfrm>
            <a:custGeom>
              <a:avLst/>
              <a:gdLst/>
              <a:ahLst/>
              <a:cxnLst/>
              <a:rect l="l" t="t" r="r" b="b"/>
              <a:pathLst>
                <a:path w="4538" h="7369" extrusionOk="0">
                  <a:moveTo>
                    <a:pt x="3735" y="0"/>
                  </a:moveTo>
                  <a:cubicBezTo>
                    <a:pt x="1705" y="3283"/>
                    <a:pt x="327" y="6166"/>
                    <a:pt x="327" y="6166"/>
                  </a:cubicBezTo>
                  <a:lnTo>
                    <a:pt x="352" y="6191"/>
                  </a:lnTo>
                  <a:cubicBezTo>
                    <a:pt x="277" y="6191"/>
                    <a:pt x="226" y="6216"/>
                    <a:pt x="176" y="6266"/>
                  </a:cubicBezTo>
                  <a:cubicBezTo>
                    <a:pt x="176" y="6266"/>
                    <a:pt x="1" y="6742"/>
                    <a:pt x="502" y="7369"/>
                  </a:cubicBezTo>
                  <a:cubicBezTo>
                    <a:pt x="477" y="7118"/>
                    <a:pt x="552" y="6968"/>
                    <a:pt x="552" y="6968"/>
                  </a:cubicBezTo>
                  <a:cubicBezTo>
                    <a:pt x="602" y="6943"/>
                    <a:pt x="652" y="6918"/>
                    <a:pt x="728" y="6918"/>
                  </a:cubicBezTo>
                  <a:lnTo>
                    <a:pt x="703" y="6892"/>
                  </a:lnTo>
                  <a:cubicBezTo>
                    <a:pt x="703" y="6892"/>
                    <a:pt x="2282" y="4261"/>
                    <a:pt x="4537" y="1203"/>
                  </a:cubicBezTo>
                  <a:cubicBezTo>
                    <a:pt x="4236" y="802"/>
                    <a:pt x="3986" y="401"/>
                    <a:pt x="3735" y="0"/>
                  </a:cubicBez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47" name="Google Shape;2647;p43"/>
            <p:cNvSpPr/>
            <p:nvPr/>
          </p:nvSpPr>
          <p:spPr>
            <a:xfrm>
              <a:off x="6765467" y="1785839"/>
              <a:ext cx="664233" cy="617939"/>
            </a:xfrm>
            <a:custGeom>
              <a:avLst/>
              <a:gdLst/>
              <a:ahLst/>
              <a:cxnLst/>
              <a:rect l="l" t="t" r="r" b="b"/>
              <a:pathLst>
                <a:path w="35038" h="32596" extrusionOk="0">
                  <a:moveTo>
                    <a:pt x="22356" y="1"/>
                  </a:moveTo>
                  <a:lnTo>
                    <a:pt x="18647" y="803"/>
                  </a:lnTo>
                  <a:cubicBezTo>
                    <a:pt x="18647" y="803"/>
                    <a:pt x="14963" y="9875"/>
                    <a:pt x="12882" y="13685"/>
                  </a:cubicBezTo>
                  <a:cubicBezTo>
                    <a:pt x="10777" y="17494"/>
                    <a:pt x="3835" y="22758"/>
                    <a:pt x="1930" y="24261"/>
                  </a:cubicBezTo>
                  <a:cubicBezTo>
                    <a:pt x="0" y="25765"/>
                    <a:pt x="1153" y="26542"/>
                    <a:pt x="1153" y="26542"/>
                  </a:cubicBezTo>
                  <a:cubicBezTo>
                    <a:pt x="1153" y="26542"/>
                    <a:pt x="754" y="25640"/>
                    <a:pt x="1775" y="25640"/>
                  </a:cubicBezTo>
                  <a:cubicBezTo>
                    <a:pt x="1981" y="25640"/>
                    <a:pt x="2245" y="25677"/>
                    <a:pt x="2581" y="25765"/>
                  </a:cubicBezTo>
                  <a:cubicBezTo>
                    <a:pt x="4587" y="26266"/>
                    <a:pt x="4687" y="29449"/>
                    <a:pt x="7669" y="31304"/>
                  </a:cubicBezTo>
                  <a:cubicBezTo>
                    <a:pt x="8972" y="32121"/>
                    <a:pt x="10017" y="32529"/>
                    <a:pt x="10945" y="32529"/>
                  </a:cubicBezTo>
                  <a:cubicBezTo>
                    <a:pt x="12125" y="32529"/>
                    <a:pt x="13117" y="31870"/>
                    <a:pt x="14211" y="30552"/>
                  </a:cubicBezTo>
                  <a:cubicBezTo>
                    <a:pt x="15007" y="29605"/>
                    <a:pt x="16030" y="29209"/>
                    <a:pt x="17133" y="29209"/>
                  </a:cubicBezTo>
                  <a:cubicBezTo>
                    <a:pt x="18773" y="29209"/>
                    <a:pt x="20592" y="30085"/>
                    <a:pt x="22105" y="31329"/>
                  </a:cubicBezTo>
                  <a:cubicBezTo>
                    <a:pt x="23162" y="32187"/>
                    <a:pt x="24604" y="32595"/>
                    <a:pt x="26130" y="32595"/>
                  </a:cubicBezTo>
                  <a:cubicBezTo>
                    <a:pt x="28260" y="32595"/>
                    <a:pt x="30556" y="31801"/>
                    <a:pt x="32206" y="30327"/>
                  </a:cubicBezTo>
                  <a:cubicBezTo>
                    <a:pt x="35038" y="27770"/>
                    <a:pt x="30852" y="13108"/>
                    <a:pt x="31028" y="9424"/>
                  </a:cubicBezTo>
                  <a:cubicBezTo>
                    <a:pt x="31203" y="5740"/>
                    <a:pt x="30602" y="1153"/>
                    <a:pt x="30602" y="1153"/>
                  </a:cubicBezTo>
                  <a:lnTo>
                    <a:pt x="28171" y="452"/>
                  </a:lnTo>
                  <a:lnTo>
                    <a:pt x="223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48" name="Google Shape;2648;p43"/>
            <p:cNvSpPr/>
            <p:nvPr/>
          </p:nvSpPr>
          <p:spPr>
            <a:xfrm>
              <a:off x="7184543" y="1715126"/>
              <a:ext cx="114522" cy="149366"/>
            </a:xfrm>
            <a:custGeom>
              <a:avLst/>
              <a:gdLst/>
              <a:ahLst/>
              <a:cxnLst/>
              <a:rect l="l" t="t" r="r" b="b"/>
              <a:pathLst>
                <a:path w="6041" h="7879" extrusionOk="0">
                  <a:moveTo>
                    <a:pt x="2715" y="0"/>
                  </a:moveTo>
                  <a:cubicBezTo>
                    <a:pt x="2190" y="0"/>
                    <a:pt x="1641" y="27"/>
                    <a:pt x="1103" y="96"/>
                  </a:cubicBezTo>
                  <a:cubicBezTo>
                    <a:pt x="1128" y="949"/>
                    <a:pt x="251" y="3731"/>
                    <a:pt x="251" y="3731"/>
                  </a:cubicBezTo>
                  <a:cubicBezTo>
                    <a:pt x="251" y="3731"/>
                    <a:pt x="0" y="7390"/>
                    <a:pt x="2732" y="7816"/>
                  </a:cubicBezTo>
                  <a:cubicBezTo>
                    <a:pt x="2986" y="7858"/>
                    <a:pt x="3219" y="7878"/>
                    <a:pt x="3433" y="7878"/>
                  </a:cubicBezTo>
                  <a:cubicBezTo>
                    <a:pt x="5145" y="7878"/>
                    <a:pt x="5662" y="6554"/>
                    <a:pt x="6041" y="4081"/>
                  </a:cubicBezTo>
                  <a:cubicBezTo>
                    <a:pt x="5439" y="3480"/>
                    <a:pt x="5965" y="297"/>
                    <a:pt x="5965" y="297"/>
                  </a:cubicBezTo>
                  <a:cubicBezTo>
                    <a:pt x="5965" y="297"/>
                    <a:pt x="4468" y="0"/>
                    <a:pt x="2715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49" name="Google Shape;2649;p43"/>
            <p:cNvSpPr/>
            <p:nvPr/>
          </p:nvSpPr>
          <p:spPr>
            <a:xfrm>
              <a:off x="6653877" y="1801043"/>
              <a:ext cx="479340" cy="186295"/>
            </a:xfrm>
            <a:custGeom>
              <a:avLst/>
              <a:gdLst/>
              <a:ahLst/>
              <a:cxnLst/>
              <a:rect l="l" t="t" r="r" b="b"/>
              <a:pathLst>
                <a:path w="25285" h="9827" extrusionOk="0">
                  <a:moveTo>
                    <a:pt x="24533" y="1"/>
                  </a:moveTo>
                  <a:cubicBezTo>
                    <a:pt x="21350" y="126"/>
                    <a:pt x="18442" y="2356"/>
                    <a:pt x="14332" y="4487"/>
                  </a:cubicBezTo>
                  <a:cubicBezTo>
                    <a:pt x="10523" y="6492"/>
                    <a:pt x="4934" y="7394"/>
                    <a:pt x="4132" y="7494"/>
                  </a:cubicBezTo>
                  <a:cubicBezTo>
                    <a:pt x="4056" y="7394"/>
                    <a:pt x="3806" y="7043"/>
                    <a:pt x="3580" y="6868"/>
                  </a:cubicBezTo>
                  <a:cubicBezTo>
                    <a:pt x="3330" y="6692"/>
                    <a:pt x="2803" y="6492"/>
                    <a:pt x="2653" y="6291"/>
                  </a:cubicBezTo>
                  <a:cubicBezTo>
                    <a:pt x="2607" y="6217"/>
                    <a:pt x="2540" y="6181"/>
                    <a:pt x="2478" y="6181"/>
                  </a:cubicBezTo>
                  <a:cubicBezTo>
                    <a:pt x="2372" y="6181"/>
                    <a:pt x="2280" y="6287"/>
                    <a:pt x="2327" y="6492"/>
                  </a:cubicBezTo>
                  <a:cubicBezTo>
                    <a:pt x="2402" y="6818"/>
                    <a:pt x="2904" y="7043"/>
                    <a:pt x="2904" y="7169"/>
                  </a:cubicBezTo>
                  <a:cubicBezTo>
                    <a:pt x="2904" y="7294"/>
                    <a:pt x="1500" y="7770"/>
                    <a:pt x="999" y="7920"/>
                  </a:cubicBezTo>
                  <a:cubicBezTo>
                    <a:pt x="239" y="8146"/>
                    <a:pt x="1" y="9737"/>
                    <a:pt x="1582" y="9737"/>
                  </a:cubicBezTo>
                  <a:cubicBezTo>
                    <a:pt x="1930" y="9737"/>
                    <a:pt x="2366" y="9660"/>
                    <a:pt x="2904" y="9474"/>
                  </a:cubicBezTo>
                  <a:cubicBezTo>
                    <a:pt x="3179" y="9399"/>
                    <a:pt x="3756" y="9199"/>
                    <a:pt x="4031" y="8923"/>
                  </a:cubicBezTo>
                  <a:cubicBezTo>
                    <a:pt x="5408" y="9456"/>
                    <a:pt x="8004" y="9827"/>
                    <a:pt x="11058" y="9827"/>
                  </a:cubicBezTo>
                  <a:cubicBezTo>
                    <a:pt x="13896" y="9827"/>
                    <a:pt x="17129" y="9506"/>
                    <a:pt x="20147" y="8697"/>
                  </a:cubicBezTo>
                  <a:cubicBezTo>
                    <a:pt x="22578" y="7996"/>
                    <a:pt x="24407" y="6818"/>
                    <a:pt x="24833" y="4336"/>
                  </a:cubicBezTo>
                  <a:cubicBezTo>
                    <a:pt x="25285" y="1855"/>
                    <a:pt x="24533" y="1"/>
                    <a:pt x="24533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50" name="Google Shape;2650;p43"/>
            <p:cNvSpPr/>
            <p:nvPr/>
          </p:nvSpPr>
          <p:spPr>
            <a:xfrm>
              <a:off x="6716516" y="1928383"/>
              <a:ext cx="4303" cy="2389"/>
            </a:xfrm>
            <a:custGeom>
              <a:avLst/>
              <a:gdLst/>
              <a:ahLst/>
              <a:cxnLst/>
              <a:rect l="l" t="t" r="r" b="b"/>
              <a:pathLst>
                <a:path w="227" h="126" extrusionOk="0">
                  <a:moveTo>
                    <a:pt x="1" y="0"/>
                  </a:moveTo>
                  <a:cubicBezTo>
                    <a:pt x="76" y="51"/>
                    <a:pt x="101" y="101"/>
                    <a:pt x="126" y="126"/>
                  </a:cubicBezTo>
                  <a:lnTo>
                    <a:pt x="226" y="126"/>
                  </a:lnTo>
                  <a:cubicBezTo>
                    <a:pt x="151" y="76"/>
                    <a:pt x="76" y="51"/>
                    <a:pt x="1" y="0"/>
                  </a:cubicBezTo>
                  <a:close/>
                </a:path>
              </a:pathLst>
            </a:custGeom>
            <a:solidFill>
              <a:srgbClr val="F14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51" name="Google Shape;2651;p43"/>
            <p:cNvSpPr/>
            <p:nvPr/>
          </p:nvSpPr>
          <p:spPr>
            <a:xfrm>
              <a:off x="6664722" y="1823849"/>
              <a:ext cx="464231" cy="163471"/>
            </a:xfrm>
            <a:custGeom>
              <a:avLst/>
              <a:gdLst/>
              <a:ahLst/>
              <a:cxnLst/>
              <a:rect l="l" t="t" r="r" b="b"/>
              <a:pathLst>
                <a:path w="24488" h="8623" extrusionOk="0">
                  <a:moveTo>
                    <a:pt x="24261" y="1"/>
                  </a:moveTo>
                  <a:cubicBezTo>
                    <a:pt x="24261" y="201"/>
                    <a:pt x="24261" y="402"/>
                    <a:pt x="24236" y="627"/>
                  </a:cubicBezTo>
                  <a:cubicBezTo>
                    <a:pt x="23961" y="3133"/>
                    <a:pt x="22131" y="4462"/>
                    <a:pt x="19625" y="5414"/>
                  </a:cubicBezTo>
                  <a:cubicBezTo>
                    <a:pt x="15364" y="6893"/>
                    <a:pt x="10577" y="7494"/>
                    <a:pt x="7043" y="7494"/>
                  </a:cubicBezTo>
                  <a:cubicBezTo>
                    <a:pt x="5264" y="7494"/>
                    <a:pt x="3810" y="7344"/>
                    <a:pt x="2883" y="7093"/>
                  </a:cubicBezTo>
                  <a:cubicBezTo>
                    <a:pt x="2607" y="7394"/>
                    <a:pt x="2006" y="7620"/>
                    <a:pt x="1730" y="7745"/>
                  </a:cubicBezTo>
                  <a:cubicBezTo>
                    <a:pt x="1078" y="8021"/>
                    <a:pt x="577" y="8121"/>
                    <a:pt x="176" y="8121"/>
                  </a:cubicBezTo>
                  <a:lnTo>
                    <a:pt x="1" y="8121"/>
                  </a:lnTo>
                  <a:cubicBezTo>
                    <a:pt x="176" y="8347"/>
                    <a:pt x="502" y="8522"/>
                    <a:pt x="1028" y="8522"/>
                  </a:cubicBezTo>
                  <a:cubicBezTo>
                    <a:pt x="1379" y="8522"/>
                    <a:pt x="1805" y="8472"/>
                    <a:pt x="2332" y="8271"/>
                  </a:cubicBezTo>
                  <a:cubicBezTo>
                    <a:pt x="2607" y="8196"/>
                    <a:pt x="3184" y="7996"/>
                    <a:pt x="3459" y="7720"/>
                  </a:cubicBezTo>
                  <a:cubicBezTo>
                    <a:pt x="4838" y="8271"/>
                    <a:pt x="7444" y="8622"/>
                    <a:pt x="10477" y="8622"/>
                  </a:cubicBezTo>
                  <a:cubicBezTo>
                    <a:pt x="13309" y="8622"/>
                    <a:pt x="16542" y="8296"/>
                    <a:pt x="19575" y="7494"/>
                  </a:cubicBezTo>
                  <a:cubicBezTo>
                    <a:pt x="19800" y="7444"/>
                    <a:pt x="20051" y="7369"/>
                    <a:pt x="20277" y="7269"/>
                  </a:cubicBezTo>
                  <a:cubicBezTo>
                    <a:pt x="20302" y="7269"/>
                    <a:pt x="20327" y="7269"/>
                    <a:pt x="20327" y="7244"/>
                  </a:cubicBezTo>
                  <a:cubicBezTo>
                    <a:pt x="22382" y="6517"/>
                    <a:pt x="23886" y="5339"/>
                    <a:pt x="24261" y="3133"/>
                  </a:cubicBezTo>
                  <a:cubicBezTo>
                    <a:pt x="24487" y="1880"/>
                    <a:pt x="24412" y="778"/>
                    <a:pt x="24261" y="1"/>
                  </a:cubicBez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52" name="Google Shape;2652;p43"/>
            <p:cNvSpPr/>
            <p:nvPr/>
          </p:nvSpPr>
          <p:spPr>
            <a:xfrm>
              <a:off x="6814399" y="2274289"/>
              <a:ext cx="1915" cy="493"/>
            </a:xfrm>
            <a:custGeom>
              <a:avLst/>
              <a:gdLst/>
              <a:ahLst/>
              <a:cxnLst/>
              <a:rect l="l" t="t" r="r" b="b"/>
              <a:pathLst>
                <a:path w="101" h="26" extrusionOk="0">
                  <a:moveTo>
                    <a:pt x="0" y="0"/>
                  </a:moveTo>
                  <a:lnTo>
                    <a:pt x="66" y="16"/>
                  </a:lnTo>
                  <a:lnTo>
                    <a:pt x="66" y="16"/>
                  </a:lnTo>
                  <a:cubicBezTo>
                    <a:pt x="44" y="0"/>
                    <a:pt x="22" y="0"/>
                    <a:pt x="0" y="0"/>
                  </a:cubicBezTo>
                  <a:close/>
                  <a:moveTo>
                    <a:pt x="66" y="16"/>
                  </a:moveTo>
                  <a:cubicBezTo>
                    <a:pt x="69" y="19"/>
                    <a:pt x="72" y="22"/>
                    <a:pt x="76" y="25"/>
                  </a:cubicBezTo>
                  <a:lnTo>
                    <a:pt x="101" y="25"/>
                  </a:lnTo>
                  <a:lnTo>
                    <a:pt x="66" y="16"/>
                  </a:lnTo>
                  <a:close/>
                </a:path>
              </a:pathLst>
            </a:custGeom>
            <a:solidFill>
              <a:srgbClr val="F5B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53" name="Google Shape;2653;p43"/>
            <p:cNvSpPr/>
            <p:nvPr/>
          </p:nvSpPr>
          <p:spPr>
            <a:xfrm>
              <a:off x="6766889" y="2248146"/>
              <a:ext cx="48948" cy="40891"/>
            </a:xfrm>
            <a:custGeom>
              <a:avLst/>
              <a:gdLst/>
              <a:ahLst/>
              <a:cxnLst/>
              <a:rect l="l" t="t" r="r" b="b"/>
              <a:pathLst>
                <a:path w="2582" h="2157" extrusionOk="0">
                  <a:moveTo>
                    <a:pt x="1679" y="1"/>
                  </a:moveTo>
                  <a:cubicBezTo>
                    <a:pt x="0" y="1404"/>
                    <a:pt x="1078" y="2156"/>
                    <a:pt x="1078" y="2156"/>
                  </a:cubicBezTo>
                  <a:cubicBezTo>
                    <a:pt x="1078" y="2131"/>
                    <a:pt x="702" y="1254"/>
                    <a:pt x="1730" y="1254"/>
                  </a:cubicBezTo>
                  <a:cubicBezTo>
                    <a:pt x="1905" y="1254"/>
                    <a:pt x="2156" y="1279"/>
                    <a:pt x="2456" y="1354"/>
                  </a:cubicBezTo>
                  <a:lnTo>
                    <a:pt x="2481" y="1354"/>
                  </a:lnTo>
                  <a:lnTo>
                    <a:pt x="2506" y="1379"/>
                  </a:lnTo>
                  <a:cubicBezTo>
                    <a:pt x="2532" y="1379"/>
                    <a:pt x="2557" y="1379"/>
                    <a:pt x="2582" y="1404"/>
                  </a:cubicBezTo>
                  <a:cubicBezTo>
                    <a:pt x="2231" y="928"/>
                    <a:pt x="1955" y="452"/>
                    <a:pt x="1679" y="1"/>
                  </a:cubicBezTo>
                  <a:close/>
                </a:path>
              </a:pathLst>
            </a:custGeom>
            <a:solidFill>
              <a:srgbClr val="F46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54" name="Google Shape;2654;p43"/>
            <p:cNvSpPr/>
            <p:nvPr/>
          </p:nvSpPr>
          <p:spPr>
            <a:xfrm>
              <a:off x="7279563" y="2360756"/>
              <a:ext cx="96001" cy="41839"/>
            </a:xfrm>
            <a:custGeom>
              <a:avLst/>
              <a:gdLst/>
              <a:ahLst/>
              <a:cxnLst/>
              <a:rect l="l" t="t" r="r" b="b"/>
              <a:pathLst>
                <a:path w="5064" h="2207" extrusionOk="0">
                  <a:moveTo>
                    <a:pt x="1" y="2206"/>
                  </a:moveTo>
                  <a:lnTo>
                    <a:pt x="1" y="2206"/>
                  </a:lnTo>
                  <a:cubicBezTo>
                    <a:pt x="1805" y="2006"/>
                    <a:pt x="3660" y="1254"/>
                    <a:pt x="5064" y="1"/>
                  </a:cubicBezTo>
                  <a:cubicBezTo>
                    <a:pt x="3660" y="1254"/>
                    <a:pt x="1805" y="2006"/>
                    <a:pt x="1" y="2206"/>
                  </a:cubicBezTo>
                  <a:close/>
                </a:path>
              </a:pathLst>
            </a:custGeom>
            <a:solidFill>
              <a:srgbClr val="F5B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55" name="Google Shape;2655;p43"/>
            <p:cNvSpPr/>
            <p:nvPr/>
          </p:nvSpPr>
          <p:spPr>
            <a:xfrm>
              <a:off x="7261040" y="2402578"/>
              <a:ext cx="18540" cy="967"/>
            </a:xfrm>
            <a:custGeom>
              <a:avLst/>
              <a:gdLst/>
              <a:ahLst/>
              <a:cxnLst/>
              <a:rect l="l" t="t" r="r" b="b"/>
              <a:pathLst>
                <a:path w="978" h="51" extrusionOk="0">
                  <a:moveTo>
                    <a:pt x="1" y="50"/>
                  </a:moveTo>
                  <a:cubicBezTo>
                    <a:pt x="326" y="50"/>
                    <a:pt x="652" y="50"/>
                    <a:pt x="978" y="0"/>
                  </a:cubicBezTo>
                  <a:lnTo>
                    <a:pt x="978" y="0"/>
                  </a:lnTo>
                  <a:cubicBezTo>
                    <a:pt x="652" y="50"/>
                    <a:pt x="326" y="50"/>
                    <a:pt x="1" y="50"/>
                  </a:cubicBezTo>
                  <a:close/>
                </a:path>
              </a:pathLst>
            </a:custGeom>
            <a:solidFill>
              <a:srgbClr val="F1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56" name="Google Shape;2656;p43"/>
            <p:cNvSpPr/>
            <p:nvPr/>
          </p:nvSpPr>
          <p:spPr>
            <a:xfrm>
              <a:off x="6988304" y="2393535"/>
              <a:ext cx="16171" cy="7147"/>
            </a:xfrm>
            <a:custGeom>
              <a:avLst/>
              <a:gdLst/>
              <a:ahLst/>
              <a:cxnLst/>
              <a:rect l="l" t="t" r="r" b="b"/>
              <a:pathLst>
                <a:path w="853" h="377" extrusionOk="0">
                  <a:moveTo>
                    <a:pt x="0" y="377"/>
                  </a:moveTo>
                  <a:cubicBezTo>
                    <a:pt x="276" y="277"/>
                    <a:pt x="552" y="151"/>
                    <a:pt x="853" y="1"/>
                  </a:cubicBezTo>
                  <a:cubicBezTo>
                    <a:pt x="552" y="151"/>
                    <a:pt x="276" y="277"/>
                    <a:pt x="0" y="377"/>
                  </a:cubicBezTo>
                  <a:close/>
                </a:path>
              </a:pathLst>
            </a:custGeom>
            <a:solidFill>
              <a:srgbClr val="F5B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57" name="Google Shape;2657;p43"/>
            <p:cNvSpPr/>
            <p:nvPr/>
          </p:nvSpPr>
          <p:spPr>
            <a:xfrm>
              <a:off x="6909911" y="2378804"/>
              <a:ext cx="493" cy="512"/>
            </a:xfrm>
            <a:custGeom>
              <a:avLst/>
              <a:gdLst/>
              <a:ahLst/>
              <a:cxnLst/>
              <a:rect l="l" t="t" r="r" b="b"/>
              <a:pathLst>
                <a:path w="26" h="27" extrusionOk="0">
                  <a:moveTo>
                    <a:pt x="25" y="26"/>
                  </a:move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lose/>
                  <a:moveTo>
                    <a:pt x="25" y="1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lose/>
                  <a:moveTo>
                    <a:pt x="25" y="1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lose/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1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58" name="Google Shape;2658;p43"/>
            <p:cNvSpPr/>
            <p:nvPr/>
          </p:nvSpPr>
          <p:spPr>
            <a:xfrm>
              <a:off x="6872847" y="2343182"/>
              <a:ext cx="37081" cy="35640"/>
            </a:xfrm>
            <a:custGeom>
              <a:avLst/>
              <a:gdLst/>
              <a:ahLst/>
              <a:cxnLst/>
              <a:rect l="l" t="t" r="r" b="b"/>
              <a:pathLst>
                <a:path w="1956" h="1880" extrusionOk="0">
                  <a:moveTo>
                    <a:pt x="1955" y="1880"/>
                  </a:moveTo>
                  <a:cubicBezTo>
                    <a:pt x="1955" y="1880"/>
                    <a:pt x="1955" y="1880"/>
                    <a:pt x="1955" y="1880"/>
                  </a:cubicBezTo>
                  <a:cubicBezTo>
                    <a:pt x="1955" y="1880"/>
                    <a:pt x="1955" y="1880"/>
                    <a:pt x="1955" y="1880"/>
                  </a:cubicBezTo>
                  <a:close/>
                  <a:moveTo>
                    <a:pt x="1930" y="1855"/>
                  </a:moveTo>
                  <a:cubicBezTo>
                    <a:pt x="1930" y="1855"/>
                    <a:pt x="1930" y="1855"/>
                    <a:pt x="1930" y="1855"/>
                  </a:cubicBezTo>
                  <a:cubicBezTo>
                    <a:pt x="1930" y="1855"/>
                    <a:pt x="1930" y="1855"/>
                    <a:pt x="1930" y="1855"/>
                  </a:cubicBezTo>
                  <a:close/>
                  <a:moveTo>
                    <a:pt x="1930" y="1855"/>
                  </a:moveTo>
                  <a:cubicBezTo>
                    <a:pt x="1930" y="1855"/>
                    <a:pt x="1930" y="1855"/>
                    <a:pt x="1930" y="1855"/>
                  </a:cubicBezTo>
                  <a:cubicBezTo>
                    <a:pt x="1930" y="1855"/>
                    <a:pt x="1930" y="1855"/>
                    <a:pt x="1930" y="1855"/>
                  </a:cubicBezTo>
                  <a:close/>
                  <a:moveTo>
                    <a:pt x="1930" y="1855"/>
                  </a:moveTo>
                  <a:cubicBezTo>
                    <a:pt x="1930" y="1855"/>
                    <a:pt x="1930" y="1855"/>
                    <a:pt x="1905" y="1855"/>
                  </a:cubicBezTo>
                  <a:cubicBezTo>
                    <a:pt x="1930" y="1855"/>
                    <a:pt x="1930" y="1855"/>
                    <a:pt x="1930" y="1855"/>
                  </a:cubicBezTo>
                  <a:close/>
                  <a:moveTo>
                    <a:pt x="1905" y="1855"/>
                  </a:moveTo>
                  <a:cubicBezTo>
                    <a:pt x="1905" y="1855"/>
                    <a:pt x="1905" y="1855"/>
                    <a:pt x="1905" y="1830"/>
                  </a:cubicBezTo>
                  <a:cubicBezTo>
                    <a:pt x="1905" y="1855"/>
                    <a:pt x="1905" y="1855"/>
                    <a:pt x="1905" y="1855"/>
                  </a:cubicBezTo>
                  <a:close/>
                  <a:moveTo>
                    <a:pt x="1905" y="1830"/>
                  </a:moveTo>
                  <a:cubicBezTo>
                    <a:pt x="1905" y="1830"/>
                    <a:pt x="1905" y="1830"/>
                    <a:pt x="1905" y="1830"/>
                  </a:cubicBezTo>
                  <a:cubicBezTo>
                    <a:pt x="1905" y="1830"/>
                    <a:pt x="1905" y="1830"/>
                    <a:pt x="1905" y="1830"/>
                  </a:cubicBezTo>
                  <a:close/>
                  <a:moveTo>
                    <a:pt x="1880" y="1830"/>
                  </a:moveTo>
                  <a:cubicBezTo>
                    <a:pt x="1880" y="1830"/>
                    <a:pt x="1880" y="1830"/>
                    <a:pt x="1880" y="1830"/>
                  </a:cubicBezTo>
                  <a:cubicBezTo>
                    <a:pt x="1880" y="1830"/>
                    <a:pt x="1880" y="1830"/>
                    <a:pt x="1880" y="1830"/>
                  </a:cubicBezTo>
                  <a:close/>
                  <a:moveTo>
                    <a:pt x="1880" y="1830"/>
                  </a:moveTo>
                  <a:cubicBezTo>
                    <a:pt x="1880" y="1830"/>
                    <a:pt x="1880" y="1830"/>
                    <a:pt x="1880" y="1830"/>
                  </a:cubicBezTo>
                  <a:cubicBezTo>
                    <a:pt x="1880" y="1830"/>
                    <a:pt x="1880" y="1830"/>
                    <a:pt x="1880" y="1830"/>
                  </a:cubicBezTo>
                  <a:close/>
                  <a:moveTo>
                    <a:pt x="1880" y="1830"/>
                  </a:moveTo>
                  <a:cubicBezTo>
                    <a:pt x="1880" y="1805"/>
                    <a:pt x="1855" y="1805"/>
                    <a:pt x="1855" y="1805"/>
                  </a:cubicBezTo>
                  <a:cubicBezTo>
                    <a:pt x="1855" y="1805"/>
                    <a:pt x="1880" y="1805"/>
                    <a:pt x="1880" y="1830"/>
                  </a:cubicBezTo>
                  <a:close/>
                  <a:moveTo>
                    <a:pt x="1855" y="1805"/>
                  </a:moveTo>
                  <a:cubicBezTo>
                    <a:pt x="1855" y="1805"/>
                    <a:pt x="1855" y="1805"/>
                    <a:pt x="1855" y="1805"/>
                  </a:cubicBezTo>
                  <a:cubicBezTo>
                    <a:pt x="1855" y="1805"/>
                    <a:pt x="1855" y="1805"/>
                    <a:pt x="1855" y="1805"/>
                  </a:cubicBezTo>
                  <a:close/>
                  <a:moveTo>
                    <a:pt x="1855" y="1805"/>
                  </a:moveTo>
                  <a:cubicBezTo>
                    <a:pt x="1053" y="1278"/>
                    <a:pt x="451" y="65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1" y="652"/>
                    <a:pt x="1053" y="1278"/>
                    <a:pt x="1855" y="1805"/>
                  </a:cubicBezTo>
                  <a:close/>
                </a:path>
              </a:pathLst>
            </a:custGeom>
            <a:solidFill>
              <a:srgbClr val="F1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59" name="Google Shape;2659;p43"/>
            <p:cNvSpPr/>
            <p:nvPr/>
          </p:nvSpPr>
          <p:spPr>
            <a:xfrm>
              <a:off x="6849566" y="2306594"/>
              <a:ext cx="8095" cy="13801"/>
            </a:xfrm>
            <a:custGeom>
              <a:avLst/>
              <a:gdLst/>
              <a:ahLst/>
              <a:cxnLst/>
              <a:rect l="l" t="t" r="r" b="b"/>
              <a:pathLst>
                <a:path w="427" h="728" extrusionOk="0">
                  <a:moveTo>
                    <a:pt x="426" y="727"/>
                  </a:moveTo>
                  <a:cubicBezTo>
                    <a:pt x="276" y="477"/>
                    <a:pt x="125" y="22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5" y="226"/>
                    <a:pt x="276" y="477"/>
                    <a:pt x="426" y="727"/>
                  </a:cubicBezTo>
                  <a:cubicBezTo>
                    <a:pt x="426" y="727"/>
                    <a:pt x="426" y="727"/>
                    <a:pt x="426" y="727"/>
                  </a:cubicBezTo>
                </a:path>
              </a:pathLst>
            </a:custGeom>
            <a:solidFill>
              <a:srgbClr val="F5B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60" name="Google Shape;2660;p43"/>
            <p:cNvSpPr/>
            <p:nvPr/>
          </p:nvSpPr>
          <p:spPr>
            <a:xfrm>
              <a:off x="6857643" y="2320376"/>
              <a:ext cx="15223" cy="22825"/>
            </a:xfrm>
            <a:custGeom>
              <a:avLst/>
              <a:gdLst/>
              <a:ahLst/>
              <a:cxnLst/>
              <a:rect l="l" t="t" r="r" b="b"/>
              <a:pathLst>
                <a:path w="803" h="1204" extrusionOk="0">
                  <a:moveTo>
                    <a:pt x="802" y="1203"/>
                  </a:moveTo>
                  <a:cubicBezTo>
                    <a:pt x="501" y="802"/>
                    <a:pt x="251" y="40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1" y="401"/>
                    <a:pt x="501" y="802"/>
                    <a:pt x="802" y="1203"/>
                  </a:cubicBezTo>
                  <a:cubicBezTo>
                    <a:pt x="802" y="1203"/>
                    <a:pt x="802" y="1203"/>
                    <a:pt x="802" y="1203"/>
                  </a:cubicBezTo>
                </a:path>
              </a:pathLst>
            </a:custGeom>
            <a:solidFill>
              <a:srgbClr val="F03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61" name="Google Shape;2661;p43"/>
            <p:cNvSpPr/>
            <p:nvPr/>
          </p:nvSpPr>
          <p:spPr>
            <a:xfrm>
              <a:off x="6849566" y="1794389"/>
              <a:ext cx="544990" cy="609142"/>
            </a:xfrm>
            <a:custGeom>
              <a:avLst/>
              <a:gdLst/>
              <a:ahLst/>
              <a:cxnLst/>
              <a:rect l="l" t="t" r="r" b="b"/>
              <a:pathLst>
                <a:path w="28748" h="32132" extrusionOk="0">
                  <a:moveTo>
                    <a:pt x="23735" y="1"/>
                  </a:moveTo>
                  <a:cubicBezTo>
                    <a:pt x="23735" y="1"/>
                    <a:pt x="23609" y="3510"/>
                    <a:pt x="23534" y="5264"/>
                  </a:cubicBezTo>
                  <a:cubicBezTo>
                    <a:pt x="23359" y="8948"/>
                    <a:pt x="27544" y="23610"/>
                    <a:pt x="24712" y="26141"/>
                  </a:cubicBezTo>
                  <a:cubicBezTo>
                    <a:pt x="23058" y="27620"/>
                    <a:pt x="20777" y="28422"/>
                    <a:pt x="18647" y="28422"/>
                  </a:cubicBezTo>
                  <a:cubicBezTo>
                    <a:pt x="17118" y="28422"/>
                    <a:pt x="15689" y="28021"/>
                    <a:pt x="14612" y="27144"/>
                  </a:cubicBezTo>
                  <a:cubicBezTo>
                    <a:pt x="13108" y="25916"/>
                    <a:pt x="11278" y="25038"/>
                    <a:pt x="9649" y="25038"/>
                  </a:cubicBezTo>
                  <a:cubicBezTo>
                    <a:pt x="8547" y="25038"/>
                    <a:pt x="7519" y="25439"/>
                    <a:pt x="6717" y="26392"/>
                  </a:cubicBezTo>
                  <a:cubicBezTo>
                    <a:pt x="5639" y="27695"/>
                    <a:pt x="4637" y="28372"/>
                    <a:pt x="3459" y="28372"/>
                  </a:cubicBezTo>
                  <a:cubicBezTo>
                    <a:pt x="2531" y="28372"/>
                    <a:pt x="1479" y="27946"/>
                    <a:pt x="176" y="27144"/>
                  </a:cubicBezTo>
                  <a:cubicBezTo>
                    <a:pt x="100" y="27094"/>
                    <a:pt x="50" y="27043"/>
                    <a:pt x="0" y="27018"/>
                  </a:cubicBezTo>
                  <a:lnTo>
                    <a:pt x="0" y="27018"/>
                  </a:lnTo>
                  <a:cubicBezTo>
                    <a:pt x="125" y="27244"/>
                    <a:pt x="276" y="27495"/>
                    <a:pt x="426" y="27745"/>
                  </a:cubicBezTo>
                  <a:cubicBezTo>
                    <a:pt x="677" y="28146"/>
                    <a:pt x="927" y="28547"/>
                    <a:pt x="1228" y="28948"/>
                  </a:cubicBezTo>
                  <a:cubicBezTo>
                    <a:pt x="1679" y="29600"/>
                    <a:pt x="2281" y="30226"/>
                    <a:pt x="3083" y="30753"/>
                  </a:cubicBezTo>
                  <a:cubicBezTo>
                    <a:pt x="3083" y="30753"/>
                    <a:pt x="3108" y="30753"/>
                    <a:pt x="3108" y="30778"/>
                  </a:cubicBezTo>
                  <a:lnTo>
                    <a:pt x="3133" y="30778"/>
                  </a:lnTo>
                  <a:cubicBezTo>
                    <a:pt x="3133" y="30803"/>
                    <a:pt x="3133" y="30803"/>
                    <a:pt x="3133" y="30803"/>
                  </a:cubicBezTo>
                  <a:lnTo>
                    <a:pt x="3158" y="30803"/>
                  </a:lnTo>
                  <a:cubicBezTo>
                    <a:pt x="3158" y="30803"/>
                    <a:pt x="3183" y="30803"/>
                    <a:pt x="3183" y="30828"/>
                  </a:cubicBezTo>
                  <a:lnTo>
                    <a:pt x="3208" y="30828"/>
                  </a:lnTo>
                  <a:cubicBezTo>
                    <a:pt x="3208" y="30828"/>
                    <a:pt x="3208" y="30828"/>
                    <a:pt x="3208" y="30853"/>
                  </a:cubicBezTo>
                  <a:lnTo>
                    <a:pt x="3233" y="30853"/>
                  </a:lnTo>
                  <a:cubicBezTo>
                    <a:pt x="4536" y="31655"/>
                    <a:pt x="5589" y="32081"/>
                    <a:pt x="6516" y="32081"/>
                  </a:cubicBezTo>
                  <a:cubicBezTo>
                    <a:pt x="6792" y="32081"/>
                    <a:pt x="7043" y="32031"/>
                    <a:pt x="7318" y="31981"/>
                  </a:cubicBezTo>
                  <a:cubicBezTo>
                    <a:pt x="7594" y="31881"/>
                    <a:pt x="7870" y="31755"/>
                    <a:pt x="8171" y="31605"/>
                  </a:cubicBezTo>
                  <a:cubicBezTo>
                    <a:pt x="8697" y="31254"/>
                    <a:pt x="9223" y="30753"/>
                    <a:pt x="9775" y="30101"/>
                  </a:cubicBezTo>
                  <a:cubicBezTo>
                    <a:pt x="10577" y="29149"/>
                    <a:pt x="11604" y="28748"/>
                    <a:pt x="12707" y="28748"/>
                  </a:cubicBezTo>
                  <a:cubicBezTo>
                    <a:pt x="14311" y="28748"/>
                    <a:pt x="16116" y="29600"/>
                    <a:pt x="17619" y="30803"/>
                  </a:cubicBezTo>
                  <a:cubicBezTo>
                    <a:pt x="17619" y="30828"/>
                    <a:pt x="17619" y="30828"/>
                    <a:pt x="17619" y="30828"/>
                  </a:cubicBezTo>
                  <a:cubicBezTo>
                    <a:pt x="17644" y="30828"/>
                    <a:pt x="17644" y="30828"/>
                    <a:pt x="17644" y="30853"/>
                  </a:cubicBezTo>
                  <a:cubicBezTo>
                    <a:pt x="17669" y="30853"/>
                    <a:pt x="17669" y="30853"/>
                    <a:pt x="17669" y="30878"/>
                  </a:cubicBezTo>
                  <a:lnTo>
                    <a:pt x="17694" y="30878"/>
                  </a:lnTo>
                  <a:cubicBezTo>
                    <a:pt x="18747" y="31730"/>
                    <a:pt x="20176" y="32131"/>
                    <a:pt x="21705" y="32131"/>
                  </a:cubicBezTo>
                  <a:cubicBezTo>
                    <a:pt x="22030" y="32131"/>
                    <a:pt x="22356" y="32131"/>
                    <a:pt x="22682" y="32081"/>
                  </a:cubicBezTo>
                  <a:cubicBezTo>
                    <a:pt x="24486" y="31881"/>
                    <a:pt x="26341" y="31129"/>
                    <a:pt x="27745" y="29876"/>
                  </a:cubicBezTo>
                  <a:lnTo>
                    <a:pt x="27770" y="29876"/>
                  </a:lnTo>
                  <a:cubicBezTo>
                    <a:pt x="28497" y="29224"/>
                    <a:pt x="28747" y="27795"/>
                    <a:pt x="28747" y="25941"/>
                  </a:cubicBezTo>
                  <a:cubicBezTo>
                    <a:pt x="28747" y="20703"/>
                    <a:pt x="26592" y="12181"/>
                    <a:pt x="26592" y="9199"/>
                  </a:cubicBezTo>
                  <a:cubicBezTo>
                    <a:pt x="26592" y="9124"/>
                    <a:pt x="26592" y="9048"/>
                    <a:pt x="26592" y="8973"/>
                  </a:cubicBezTo>
                  <a:cubicBezTo>
                    <a:pt x="26592" y="8672"/>
                    <a:pt x="26617" y="8347"/>
                    <a:pt x="26617" y="8046"/>
                  </a:cubicBezTo>
                  <a:cubicBezTo>
                    <a:pt x="26466" y="7996"/>
                    <a:pt x="26341" y="7971"/>
                    <a:pt x="26216" y="7921"/>
                  </a:cubicBezTo>
                  <a:cubicBezTo>
                    <a:pt x="26216" y="7921"/>
                    <a:pt x="26216" y="7895"/>
                    <a:pt x="26191" y="7895"/>
                  </a:cubicBezTo>
                  <a:cubicBezTo>
                    <a:pt x="26191" y="7895"/>
                    <a:pt x="26191" y="7895"/>
                    <a:pt x="26191" y="7870"/>
                  </a:cubicBezTo>
                  <a:cubicBezTo>
                    <a:pt x="25364" y="3585"/>
                    <a:pt x="25915" y="1254"/>
                    <a:pt x="26090" y="677"/>
                  </a:cubicBezTo>
                  <a:lnTo>
                    <a:pt x="2373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62" name="Google Shape;2662;p43"/>
            <p:cNvSpPr/>
            <p:nvPr/>
          </p:nvSpPr>
          <p:spPr>
            <a:xfrm>
              <a:off x="7327565" y="1804380"/>
              <a:ext cx="410582" cy="195073"/>
            </a:xfrm>
            <a:custGeom>
              <a:avLst/>
              <a:gdLst/>
              <a:ahLst/>
              <a:cxnLst/>
              <a:rect l="l" t="t" r="r" b="b"/>
              <a:pathLst>
                <a:path w="21658" h="10290" extrusionOk="0">
                  <a:moveTo>
                    <a:pt x="903" y="0"/>
                  </a:moveTo>
                  <a:lnTo>
                    <a:pt x="903" y="0"/>
                  </a:lnTo>
                  <a:cubicBezTo>
                    <a:pt x="903" y="0"/>
                    <a:pt x="0" y="2356"/>
                    <a:pt x="1003" y="7394"/>
                  </a:cubicBezTo>
                  <a:cubicBezTo>
                    <a:pt x="4969" y="8700"/>
                    <a:pt x="9507" y="9018"/>
                    <a:pt x="12969" y="9018"/>
                  </a:cubicBezTo>
                  <a:cubicBezTo>
                    <a:pt x="15020" y="9018"/>
                    <a:pt x="16693" y="8906"/>
                    <a:pt x="17645" y="8822"/>
                  </a:cubicBezTo>
                  <a:cubicBezTo>
                    <a:pt x="17870" y="9123"/>
                    <a:pt x="18271" y="9424"/>
                    <a:pt x="18472" y="9574"/>
                  </a:cubicBezTo>
                  <a:cubicBezTo>
                    <a:pt x="18873" y="9850"/>
                    <a:pt x="19173" y="10226"/>
                    <a:pt x="19499" y="10276"/>
                  </a:cubicBezTo>
                  <a:cubicBezTo>
                    <a:pt x="19556" y="10285"/>
                    <a:pt x="19612" y="10289"/>
                    <a:pt x="19669" y="10289"/>
                  </a:cubicBezTo>
                  <a:cubicBezTo>
                    <a:pt x="20710" y="10289"/>
                    <a:pt x="21657" y="8814"/>
                    <a:pt x="20777" y="8196"/>
                  </a:cubicBezTo>
                  <a:cubicBezTo>
                    <a:pt x="20351" y="7895"/>
                    <a:pt x="19123" y="7469"/>
                    <a:pt x="19173" y="7368"/>
                  </a:cubicBezTo>
                  <a:cubicBezTo>
                    <a:pt x="19223" y="7243"/>
                    <a:pt x="19750" y="7168"/>
                    <a:pt x="19950" y="6892"/>
                  </a:cubicBezTo>
                  <a:cubicBezTo>
                    <a:pt x="20081" y="6686"/>
                    <a:pt x="19975" y="6536"/>
                    <a:pt x="19839" y="6536"/>
                  </a:cubicBezTo>
                  <a:cubicBezTo>
                    <a:pt x="19793" y="6536"/>
                    <a:pt x="19744" y="6554"/>
                    <a:pt x="19700" y="6592"/>
                  </a:cubicBezTo>
                  <a:cubicBezTo>
                    <a:pt x="19499" y="6742"/>
                    <a:pt x="18923" y="6792"/>
                    <a:pt x="18622" y="6867"/>
                  </a:cubicBezTo>
                  <a:cubicBezTo>
                    <a:pt x="18396" y="6942"/>
                    <a:pt x="18096" y="7168"/>
                    <a:pt x="17945" y="7268"/>
                  </a:cubicBezTo>
                  <a:cubicBezTo>
                    <a:pt x="16015" y="6692"/>
                    <a:pt x="9975" y="4787"/>
                    <a:pt x="7043" y="2782"/>
                  </a:cubicBezTo>
                  <a:cubicBezTo>
                    <a:pt x="3534" y="401"/>
                    <a:pt x="903" y="0"/>
                    <a:pt x="903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63" name="Google Shape;2663;p43"/>
            <p:cNvSpPr/>
            <p:nvPr/>
          </p:nvSpPr>
          <p:spPr>
            <a:xfrm>
              <a:off x="7346088" y="1943588"/>
              <a:ext cx="8095" cy="3337"/>
            </a:xfrm>
            <a:custGeom>
              <a:avLst/>
              <a:gdLst/>
              <a:ahLst/>
              <a:cxnLst/>
              <a:rect l="l" t="t" r="r" b="b"/>
              <a:pathLst>
                <a:path w="427" h="176" extrusionOk="0">
                  <a:moveTo>
                    <a:pt x="427" y="176"/>
                  </a:moveTo>
                  <a:cubicBezTo>
                    <a:pt x="276" y="126"/>
                    <a:pt x="151" y="101"/>
                    <a:pt x="26" y="51"/>
                  </a:cubicBezTo>
                  <a:lnTo>
                    <a:pt x="26" y="51"/>
                  </a:lnTo>
                  <a:lnTo>
                    <a:pt x="26" y="51"/>
                  </a:lnTo>
                  <a:cubicBezTo>
                    <a:pt x="151" y="101"/>
                    <a:pt x="276" y="126"/>
                    <a:pt x="427" y="176"/>
                  </a:cubicBezTo>
                  <a:lnTo>
                    <a:pt x="427" y="176"/>
                  </a:lnTo>
                  <a:close/>
                  <a:moveTo>
                    <a:pt x="1" y="25"/>
                  </a:move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25A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64" name="Google Shape;2664;p43"/>
            <p:cNvSpPr/>
            <p:nvPr/>
          </p:nvSpPr>
          <p:spPr>
            <a:xfrm>
              <a:off x="7339907" y="1902240"/>
              <a:ext cx="386297" cy="96949"/>
            </a:xfrm>
            <a:custGeom>
              <a:avLst/>
              <a:gdLst/>
              <a:ahLst/>
              <a:cxnLst/>
              <a:rect l="l" t="t" r="r" b="b"/>
              <a:pathLst>
                <a:path w="20377" h="5114" extrusionOk="0">
                  <a:moveTo>
                    <a:pt x="1" y="1"/>
                  </a:moveTo>
                  <a:lnTo>
                    <a:pt x="1" y="1"/>
                  </a:lnTo>
                  <a:cubicBezTo>
                    <a:pt x="10" y="80"/>
                    <a:pt x="19" y="161"/>
                    <a:pt x="29" y="242"/>
                  </a:cubicBezTo>
                  <a:lnTo>
                    <a:pt x="29" y="242"/>
                  </a:lnTo>
                  <a:cubicBezTo>
                    <a:pt x="21" y="163"/>
                    <a:pt x="15" y="86"/>
                    <a:pt x="1" y="1"/>
                  </a:cubicBezTo>
                  <a:close/>
                  <a:moveTo>
                    <a:pt x="29" y="242"/>
                  </a:moveTo>
                  <a:lnTo>
                    <a:pt x="29" y="242"/>
                  </a:lnTo>
                  <a:cubicBezTo>
                    <a:pt x="34" y="301"/>
                    <a:pt x="40" y="361"/>
                    <a:pt x="51" y="426"/>
                  </a:cubicBezTo>
                  <a:lnTo>
                    <a:pt x="51" y="426"/>
                  </a:lnTo>
                  <a:cubicBezTo>
                    <a:pt x="43" y="364"/>
                    <a:pt x="36" y="303"/>
                    <a:pt x="29" y="242"/>
                  </a:cubicBezTo>
                  <a:close/>
                  <a:moveTo>
                    <a:pt x="51" y="426"/>
                  </a:moveTo>
                  <a:lnTo>
                    <a:pt x="51" y="426"/>
                  </a:lnTo>
                  <a:cubicBezTo>
                    <a:pt x="120" y="979"/>
                    <a:pt x="207" y="1565"/>
                    <a:pt x="327" y="2181"/>
                  </a:cubicBezTo>
                  <a:cubicBezTo>
                    <a:pt x="327" y="2206"/>
                    <a:pt x="327" y="2206"/>
                    <a:pt x="327" y="2206"/>
                  </a:cubicBezTo>
                  <a:cubicBezTo>
                    <a:pt x="352" y="2206"/>
                    <a:pt x="352" y="2232"/>
                    <a:pt x="352" y="2232"/>
                  </a:cubicBezTo>
                  <a:cubicBezTo>
                    <a:pt x="477" y="2282"/>
                    <a:pt x="602" y="2307"/>
                    <a:pt x="753" y="2357"/>
                  </a:cubicBezTo>
                  <a:cubicBezTo>
                    <a:pt x="4638" y="3560"/>
                    <a:pt x="9024" y="3861"/>
                    <a:pt x="12357" y="3861"/>
                  </a:cubicBezTo>
                  <a:cubicBezTo>
                    <a:pt x="14387" y="3861"/>
                    <a:pt x="16041" y="3735"/>
                    <a:pt x="16994" y="3660"/>
                  </a:cubicBezTo>
                  <a:cubicBezTo>
                    <a:pt x="17219" y="3961"/>
                    <a:pt x="17620" y="4262"/>
                    <a:pt x="17821" y="4412"/>
                  </a:cubicBezTo>
                  <a:cubicBezTo>
                    <a:pt x="18222" y="4688"/>
                    <a:pt x="18522" y="5064"/>
                    <a:pt x="18848" y="5114"/>
                  </a:cubicBezTo>
                  <a:lnTo>
                    <a:pt x="19024" y="5114"/>
                  </a:lnTo>
                  <a:cubicBezTo>
                    <a:pt x="19625" y="5114"/>
                    <a:pt x="20176" y="4638"/>
                    <a:pt x="20377" y="4111"/>
                  </a:cubicBezTo>
                  <a:lnTo>
                    <a:pt x="20377" y="4111"/>
                  </a:lnTo>
                  <a:cubicBezTo>
                    <a:pt x="20126" y="4287"/>
                    <a:pt x="19801" y="4412"/>
                    <a:pt x="19500" y="4412"/>
                  </a:cubicBezTo>
                  <a:cubicBezTo>
                    <a:pt x="19400" y="4412"/>
                    <a:pt x="19324" y="4412"/>
                    <a:pt x="19249" y="4387"/>
                  </a:cubicBezTo>
                  <a:cubicBezTo>
                    <a:pt x="18923" y="4337"/>
                    <a:pt x="18623" y="3936"/>
                    <a:pt x="18222" y="3610"/>
                  </a:cubicBezTo>
                  <a:cubicBezTo>
                    <a:pt x="18021" y="3460"/>
                    <a:pt x="17620" y="3134"/>
                    <a:pt x="17395" y="2833"/>
                  </a:cubicBezTo>
                  <a:lnTo>
                    <a:pt x="15841" y="2833"/>
                  </a:lnTo>
                  <a:cubicBezTo>
                    <a:pt x="12282" y="2833"/>
                    <a:pt x="5565" y="2532"/>
                    <a:pt x="51" y="427"/>
                  </a:cubicBezTo>
                  <a:cubicBezTo>
                    <a:pt x="51" y="427"/>
                    <a:pt x="51" y="426"/>
                    <a:pt x="51" y="426"/>
                  </a:cubicBez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65" name="Google Shape;2665;p43"/>
            <p:cNvSpPr/>
            <p:nvPr/>
          </p:nvSpPr>
          <p:spPr>
            <a:xfrm>
              <a:off x="7293345" y="1769213"/>
              <a:ext cx="967" cy="9991"/>
            </a:xfrm>
            <a:custGeom>
              <a:avLst/>
              <a:gdLst/>
              <a:ahLst/>
              <a:cxnLst/>
              <a:rect l="l" t="t" r="r" b="b"/>
              <a:pathLst>
                <a:path w="51" h="527" extrusionOk="0">
                  <a:moveTo>
                    <a:pt x="26" y="0"/>
                  </a:moveTo>
                  <a:cubicBezTo>
                    <a:pt x="26" y="0"/>
                    <a:pt x="26" y="0"/>
                    <a:pt x="1" y="25"/>
                  </a:cubicBezTo>
                  <a:cubicBezTo>
                    <a:pt x="26" y="201"/>
                    <a:pt x="26" y="351"/>
                    <a:pt x="51" y="527"/>
                  </a:cubicBezTo>
                  <a:cubicBezTo>
                    <a:pt x="26" y="351"/>
                    <a:pt x="26" y="201"/>
                    <a:pt x="26" y="0"/>
                  </a:cubicBezTo>
                  <a:close/>
                </a:path>
              </a:pathLst>
            </a:custGeom>
            <a:solidFill>
              <a:srgbClr val="221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66" name="Google Shape;2666;p43"/>
            <p:cNvSpPr/>
            <p:nvPr/>
          </p:nvSpPr>
          <p:spPr>
            <a:xfrm>
              <a:off x="7195463" y="1754956"/>
              <a:ext cx="98844" cy="27583"/>
            </a:xfrm>
            <a:custGeom>
              <a:avLst/>
              <a:gdLst/>
              <a:ahLst/>
              <a:cxnLst/>
              <a:rect l="l" t="t" r="r" b="b"/>
              <a:pathLst>
                <a:path w="5214" h="1455" extrusionOk="0">
                  <a:moveTo>
                    <a:pt x="151" y="1"/>
                  </a:moveTo>
                  <a:cubicBezTo>
                    <a:pt x="101" y="201"/>
                    <a:pt x="51" y="376"/>
                    <a:pt x="1" y="552"/>
                  </a:cubicBezTo>
                  <a:cubicBezTo>
                    <a:pt x="1104" y="1153"/>
                    <a:pt x="2332" y="1454"/>
                    <a:pt x="3585" y="1454"/>
                  </a:cubicBezTo>
                  <a:cubicBezTo>
                    <a:pt x="4136" y="1454"/>
                    <a:pt x="4663" y="1379"/>
                    <a:pt x="5214" y="1279"/>
                  </a:cubicBezTo>
                  <a:cubicBezTo>
                    <a:pt x="5189" y="1103"/>
                    <a:pt x="5189" y="953"/>
                    <a:pt x="5164" y="777"/>
                  </a:cubicBezTo>
                  <a:cubicBezTo>
                    <a:pt x="4713" y="853"/>
                    <a:pt x="4211" y="903"/>
                    <a:pt x="3735" y="903"/>
                  </a:cubicBezTo>
                  <a:cubicBezTo>
                    <a:pt x="2507" y="903"/>
                    <a:pt x="1254" y="602"/>
                    <a:pt x="151" y="1"/>
                  </a:cubicBez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67" name="Google Shape;2667;p43"/>
            <p:cNvSpPr/>
            <p:nvPr/>
          </p:nvSpPr>
          <p:spPr>
            <a:xfrm>
              <a:off x="7088786" y="1417229"/>
              <a:ext cx="369539" cy="339643"/>
            </a:xfrm>
            <a:custGeom>
              <a:avLst/>
              <a:gdLst/>
              <a:ahLst/>
              <a:cxnLst/>
              <a:rect l="l" t="t" r="r" b="b"/>
              <a:pathLst>
                <a:path w="19493" h="17916" extrusionOk="0">
                  <a:moveTo>
                    <a:pt x="9447" y="0"/>
                  </a:moveTo>
                  <a:cubicBezTo>
                    <a:pt x="5211" y="0"/>
                    <a:pt x="1844" y="3559"/>
                    <a:pt x="1773" y="8371"/>
                  </a:cubicBezTo>
                  <a:cubicBezTo>
                    <a:pt x="1773" y="8621"/>
                    <a:pt x="1798" y="8872"/>
                    <a:pt x="1798" y="9148"/>
                  </a:cubicBezTo>
                  <a:cubicBezTo>
                    <a:pt x="1648" y="9098"/>
                    <a:pt x="1447" y="9073"/>
                    <a:pt x="1222" y="9048"/>
                  </a:cubicBezTo>
                  <a:cubicBezTo>
                    <a:pt x="1201" y="9046"/>
                    <a:pt x="1179" y="9045"/>
                    <a:pt x="1158" y="9045"/>
                  </a:cubicBezTo>
                  <a:cubicBezTo>
                    <a:pt x="511" y="9045"/>
                    <a:pt x="0" y="9789"/>
                    <a:pt x="194" y="11027"/>
                  </a:cubicBezTo>
                  <a:cubicBezTo>
                    <a:pt x="422" y="12418"/>
                    <a:pt x="1583" y="12792"/>
                    <a:pt x="2319" y="12792"/>
                  </a:cubicBezTo>
                  <a:cubicBezTo>
                    <a:pt x="2392" y="12792"/>
                    <a:pt x="2461" y="12789"/>
                    <a:pt x="2525" y="12782"/>
                  </a:cubicBezTo>
                  <a:lnTo>
                    <a:pt x="2550" y="12757"/>
                  </a:lnTo>
                  <a:cubicBezTo>
                    <a:pt x="2675" y="13058"/>
                    <a:pt x="2801" y="13358"/>
                    <a:pt x="2951" y="13659"/>
                  </a:cubicBezTo>
                  <a:cubicBezTo>
                    <a:pt x="4339" y="16474"/>
                    <a:pt x="7036" y="17916"/>
                    <a:pt x="9746" y="17916"/>
                  </a:cubicBezTo>
                  <a:cubicBezTo>
                    <a:pt x="12176" y="17916"/>
                    <a:pt x="14617" y="16756"/>
                    <a:pt x="16134" y="14386"/>
                  </a:cubicBezTo>
                  <a:cubicBezTo>
                    <a:pt x="16310" y="14110"/>
                    <a:pt x="16460" y="13835"/>
                    <a:pt x="16610" y="13534"/>
                  </a:cubicBezTo>
                  <a:lnTo>
                    <a:pt x="16661" y="13559"/>
                  </a:lnTo>
                  <a:cubicBezTo>
                    <a:pt x="16788" y="13587"/>
                    <a:pt x="16942" y="13605"/>
                    <a:pt x="17110" y="13605"/>
                  </a:cubicBezTo>
                  <a:cubicBezTo>
                    <a:pt x="17832" y="13605"/>
                    <a:pt x="18817" y="13279"/>
                    <a:pt x="19142" y="12080"/>
                  </a:cubicBezTo>
                  <a:cubicBezTo>
                    <a:pt x="19493" y="10802"/>
                    <a:pt x="19041" y="10025"/>
                    <a:pt x="18340" y="10000"/>
                  </a:cubicBezTo>
                  <a:cubicBezTo>
                    <a:pt x="18114" y="10000"/>
                    <a:pt x="17939" y="10000"/>
                    <a:pt x="17763" y="10025"/>
                  </a:cubicBezTo>
                  <a:cubicBezTo>
                    <a:pt x="17813" y="9774"/>
                    <a:pt x="17838" y="9499"/>
                    <a:pt x="17864" y="9248"/>
                  </a:cubicBezTo>
                  <a:cubicBezTo>
                    <a:pt x="18365" y="4160"/>
                    <a:pt x="14956" y="50"/>
                    <a:pt x="10320" y="50"/>
                  </a:cubicBezTo>
                  <a:cubicBezTo>
                    <a:pt x="10025" y="17"/>
                    <a:pt x="9734" y="0"/>
                    <a:pt x="9447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 dirty="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68" name="Google Shape;2668;p43"/>
            <p:cNvSpPr/>
            <p:nvPr/>
          </p:nvSpPr>
          <p:spPr>
            <a:xfrm>
              <a:off x="7086660" y="1612412"/>
              <a:ext cx="348761" cy="79375"/>
            </a:xfrm>
            <a:custGeom>
              <a:avLst/>
              <a:gdLst/>
              <a:ahLst/>
              <a:cxnLst/>
              <a:rect l="l" t="t" r="r" b="b"/>
              <a:pathLst>
                <a:path w="18397" h="4187" extrusionOk="0">
                  <a:moveTo>
                    <a:pt x="76" y="1"/>
                  </a:moveTo>
                  <a:cubicBezTo>
                    <a:pt x="51" y="76"/>
                    <a:pt x="26" y="176"/>
                    <a:pt x="0" y="276"/>
                  </a:cubicBezTo>
                  <a:cubicBezTo>
                    <a:pt x="26" y="201"/>
                    <a:pt x="51" y="126"/>
                    <a:pt x="101" y="76"/>
                  </a:cubicBezTo>
                  <a:cubicBezTo>
                    <a:pt x="76" y="51"/>
                    <a:pt x="76" y="26"/>
                    <a:pt x="76" y="1"/>
                  </a:cubicBezTo>
                  <a:close/>
                  <a:moveTo>
                    <a:pt x="427" y="2607"/>
                  </a:moveTo>
                  <a:cubicBezTo>
                    <a:pt x="878" y="3134"/>
                    <a:pt x="1554" y="3309"/>
                    <a:pt x="2031" y="3309"/>
                  </a:cubicBezTo>
                  <a:lnTo>
                    <a:pt x="2206" y="3309"/>
                  </a:lnTo>
                  <a:lnTo>
                    <a:pt x="2231" y="3284"/>
                  </a:lnTo>
                  <a:lnTo>
                    <a:pt x="2005" y="3284"/>
                  </a:lnTo>
                  <a:cubicBezTo>
                    <a:pt x="1529" y="3284"/>
                    <a:pt x="878" y="3108"/>
                    <a:pt x="427" y="2607"/>
                  </a:cubicBezTo>
                  <a:close/>
                  <a:moveTo>
                    <a:pt x="18397" y="3484"/>
                  </a:moveTo>
                  <a:lnTo>
                    <a:pt x="18397" y="3484"/>
                  </a:lnTo>
                  <a:cubicBezTo>
                    <a:pt x="17945" y="3961"/>
                    <a:pt x="17344" y="4111"/>
                    <a:pt x="16868" y="4111"/>
                  </a:cubicBezTo>
                  <a:cubicBezTo>
                    <a:pt x="16692" y="4111"/>
                    <a:pt x="16517" y="4086"/>
                    <a:pt x="16392" y="4061"/>
                  </a:cubicBezTo>
                  <a:lnTo>
                    <a:pt x="16341" y="4036"/>
                  </a:lnTo>
                  <a:cubicBezTo>
                    <a:pt x="16341" y="4061"/>
                    <a:pt x="16316" y="4111"/>
                    <a:pt x="16316" y="4136"/>
                  </a:cubicBezTo>
                  <a:cubicBezTo>
                    <a:pt x="16467" y="4161"/>
                    <a:pt x="16642" y="4186"/>
                    <a:pt x="16818" y="4186"/>
                  </a:cubicBezTo>
                  <a:cubicBezTo>
                    <a:pt x="17344" y="4186"/>
                    <a:pt x="17970" y="4011"/>
                    <a:pt x="18397" y="3484"/>
                  </a:cubicBezTo>
                  <a:close/>
                </a:path>
              </a:pathLst>
            </a:custGeom>
            <a:solidFill>
              <a:srgbClr val="231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69" name="Google Shape;2669;p43"/>
            <p:cNvSpPr/>
            <p:nvPr/>
          </p:nvSpPr>
          <p:spPr>
            <a:xfrm>
              <a:off x="7084765" y="1613834"/>
              <a:ext cx="361102" cy="156343"/>
            </a:xfrm>
            <a:custGeom>
              <a:avLst/>
              <a:gdLst/>
              <a:ahLst/>
              <a:cxnLst/>
              <a:rect l="l" t="t" r="r" b="b"/>
              <a:pathLst>
                <a:path w="19048" h="8247" extrusionOk="0">
                  <a:moveTo>
                    <a:pt x="201" y="1"/>
                  </a:moveTo>
                  <a:cubicBezTo>
                    <a:pt x="151" y="51"/>
                    <a:pt x="126" y="126"/>
                    <a:pt x="100" y="201"/>
                  </a:cubicBezTo>
                  <a:cubicBezTo>
                    <a:pt x="25" y="552"/>
                    <a:pt x="0" y="1053"/>
                    <a:pt x="50" y="1454"/>
                  </a:cubicBezTo>
                  <a:cubicBezTo>
                    <a:pt x="126" y="1906"/>
                    <a:pt x="301" y="2282"/>
                    <a:pt x="527" y="2532"/>
                  </a:cubicBezTo>
                  <a:cubicBezTo>
                    <a:pt x="978" y="3033"/>
                    <a:pt x="1629" y="3209"/>
                    <a:pt x="2105" y="3209"/>
                  </a:cubicBezTo>
                  <a:lnTo>
                    <a:pt x="2331" y="3209"/>
                  </a:lnTo>
                  <a:lnTo>
                    <a:pt x="2356" y="2958"/>
                  </a:lnTo>
                  <a:cubicBezTo>
                    <a:pt x="2481" y="3259"/>
                    <a:pt x="2582" y="3560"/>
                    <a:pt x="2732" y="3861"/>
                  </a:cubicBezTo>
                  <a:cubicBezTo>
                    <a:pt x="4085" y="6743"/>
                    <a:pt x="6817" y="8247"/>
                    <a:pt x="9574" y="8247"/>
                  </a:cubicBezTo>
                  <a:cubicBezTo>
                    <a:pt x="11905" y="8247"/>
                    <a:pt x="14286" y="7169"/>
                    <a:pt x="15815" y="4913"/>
                  </a:cubicBezTo>
                  <a:cubicBezTo>
                    <a:pt x="15990" y="4637"/>
                    <a:pt x="16166" y="4362"/>
                    <a:pt x="16316" y="4061"/>
                  </a:cubicBezTo>
                  <a:lnTo>
                    <a:pt x="16341" y="4036"/>
                  </a:lnTo>
                  <a:cubicBezTo>
                    <a:pt x="16366" y="4036"/>
                    <a:pt x="16391" y="4036"/>
                    <a:pt x="16416" y="4061"/>
                  </a:cubicBezTo>
                  <a:cubicBezTo>
                    <a:pt x="16416" y="4036"/>
                    <a:pt x="16441" y="3986"/>
                    <a:pt x="16441" y="3961"/>
                  </a:cubicBezTo>
                  <a:lnTo>
                    <a:pt x="16492" y="3986"/>
                  </a:lnTo>
                  <a:cubicBezTo>
                    <a:pt x="16617" y="4011"/>
                    <a:pt x="16792" y="4036"/>
                    <a:pt x="16968" y="4036"/>
                  </a:cubicBezTo>
                  <a:cubicBezTo>
                    <a:pt x="17444" y="4036"/>
                    <a:pt x="18045" y="3886"/>
                    <a:pt x="18497" y="3409"/>
                  </a:cubicBezTo>
                  <a:cubicBezTo>
                    <a:pt x="18647" y="3209"/>
                    <a:pt x="18772" y="2983"/>
                    <a:pt x="18872" y="2683"/>
                  </a:cubicBezTo>
                  <a:cubicBezTo>
                    <a:pt x="19048" y="2081"/>
                    <a:pt x="19023" y="1580"/>
                    <a:pt x="18898" y="1229"/>
                  </a:cubicBezTo>
                  <a:lnTo>
                    <a:pt x="18898" y="1229"/>
                  </a:lnTo>
                  <a:cubicBezTo>
                    <a:pt x="18547" y="2332"/>
                    <a:pt x="17644" y="2632"/>
                    <a:pt x="16943" y="2632"/>
                  </a:cubicBezTo>
                  <a:cubicBezTo>
                    <a:pt x="16742" y="2632"/>
                    <a:pt x="16567" y="2607"/>
                    <a:pt x="16416" y="2557"/>
                  </a:cubicBezTo>
                  <a:lnTo>
                    <a:pt x="16366" y="2557"/>
                  </a:lnTo>
                  <a:cubicBezTo>
                    <a:pt x="16216" y="2833"/>
                    <a:pt x="16040" y="3109"/>
                    <a:pt x="15865" y="3384"/>
                  </a:cubicBezTo>
                  <a:cubicBezTo>
                    <a:pt x="14311" y="5715"/>
                    <a:pt x="11830" y="6868"/>
                    <a:pt x="9424" y="6868"/>
                  </a:cubicBezTo>
                  <a:cubicBezTo>
                    <a:pt x="6742" y="6868"/>
                    <a:pt x="4085" y="5439"/>
                    <a:pt x="2782" y="2607"/>
                  </a:cubicBezTo>
                  <a:cubicBezTo>
                    <a:pt x="2632" y="2307"/>
                    <a:pt x="2532" y="1755"/>
                    <a:pt x="2431" y="1454"/>
                  </a:cubicBezTo>
                  <a:lnTo>
                    <a:pt x="2381" y="1705"/>
                  </a:lnTo>
                  <a:cubicBezTo>
                    <a:pt x="2356" y="1730"/>
                    <a:pt x="2306" y="1730"/>
                    <a:pt x="2281" y="1730"/>
                  </a:cubicBezTo>
                  <a:cubicBezTo>
                    <a:pt x="1604" y="1730"/>
                    <a:pt x="501" y="1179"/>
                    <a:pt x="201" y="1"/>
                  </a:cubicBez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70" name="Google Shape;2670;p43"/>
            <p:cNvSpPr/>
            <p:nvPr/>
          </p:nvSpPr>
          <p:spPr>
            <a:xfrm>
              <a:off x="7313782" y="1612374"/>
              <a:ext cx="44209" cy="22863"/>
            </a:xfrm>
            <a:custGeom>
              <a:avLst/>
              <a:gdLst/>
              <a:ahLst/>
              <a:cxnLst/>
              <a:rect l="l" t="t" r="r" b="b"/>
              <a:pathLst>
                <a:path w="2332" h="1206" extrusionOk="0">
                  <a:moveTo>
                    <a:pt x="1171" y="0"/>
                  </a:moveTo>
                  <a:cubicBezTo>
                    <a:pt x="890" y="0"/>
                    <a:pt x="616" y="166"/>
                    <a:pt x="452" y="354"/>
                  </a:cubicBezTo>
                  <a:cubicBezTo>
                    <a:pt x="326" y="454"/>
                    <a:pt x="276" y="579"/>
                    <a:pt x="176" y="704"/>
                  </a:cubicBezTo>
                  <a:cubicBezTo>
                    <a:pt x="126" y="830"/>
                    <a:pt x="76" y="955"/>
                    <a:pt x="0" y="1080"/>
                  </a:cubicBezTo>
                  <a:cubicBezTo>
                    <a:pt x="176" y="855"/>
                    <a:pt x="326" y="629"/>
                    <a:pt x="552" y="454"/>
                  </a:cubicBezTo>
                  <a:cubicBezTo>
                    <a:pt x="712" y="293"/>
                    <a:pt x="935" y="175"/>
                    <a:pt x="1164" y="175"/>
                  </a:cubicBezTo>
                  <a:cubicBezTo>
                    <a:pt x="1186" y="175"/>
                    <a:pt x="1207" y="176"/>
                    <a:pt x="1229" y="178"/>
                  </a:cubicBezTo>
                  <a:cubicBezTo>
                    <a:pt x="1479" y="203"/>
                    <a:pt x="1705" y="354"/>
                    <a:pt x="1905" y="529"/>
                  </a:cubicBezTo>
                  <a:cubicBezTo>
                    <a:pt x="2081" y="704"/>
                    <a:pt x="2256" y="930"/>
                    <a:pt x="2306" y="1206"/>
                  </a:cubicBezTo>
                  <a:cubicBezTo>
                    <a:pt x="2331" y="930"/>
                    <a:pt x="2181" y="654"/>
                    <a:pt x="2006" y="429"/>
                  </a:cubicBezTo>
                  <a:cubicBezTo>
                    <a:pt x="1805" y="203"/>
                    <a:pt x="1554" y="28"/>
                    <a:pt x="1229" y="3"/>
                  </a:cubicBezTo>
                  <a:cubicBezTo>
                    <a:pt x="1209" y="1"/>
                    <a:pt x="1190" y="0"/>
                    <a:pt x="1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71" name="Google Shape;2671;p43"/>
            <p:cNvSpPr/>
            <p:nvPr/>
          </p:nvSpPr>
          <p:spPr>
            <a:xfrm>
              <a:off x="7176941" y="1596696"/>
              <a:ext cx="44209" cy="22389"/>
            </a:xfrm>
            <a:custGeom>
              <a:avLst/>
              <a:gdLst/>
              <a:ahLst/>
              <a:cxnLst/>
              <a:rect l="l" t="t" r="r" b="b"/>
              <a:pathLst>
                <a:path w="2332" h="1181" extrusionOk="0">
                  <a:moveTo>
                    <a:pt x="1330" y="0"/>
                  </a:moveTo>
                  <a:cubicBezTo>
                    <a:pt x="1313" y="0"/>
                    <a:pt x="1296" y="1"/>
                    <a:pt x="1279" y="3"/>
                  </a:cubicBezTo>
                  <a:cubicBezTo>
                    <a:pt x="953" y="3"/>
                    <a:pt x="677" y="153"/>
                    <a:pt x="477" y="379"/>
                  </a:cubicBezTo>
                  <a:cubicBezTo>
                    <a:pt x="376" y="479"/>
                    <a:pt x="301" y="604"/>
                    <a:pt x="226" y="704"/>
                  </a:cubicBezTo>
                  <a:cubicBezTo>
                    <a:pt x="151" y="830"/>
                    <a:pt x="76" y="930"/>
                    <a:pt x="0" y="1055"/>
                  </a:cubicBezTo>
                  <a:cubicBezTo>
                    <a:pt x="201" y="855"/>
                    <a:pt x="376" y="654"/>
                    <a:pt x="577" y="479"/>
                  </a:cubicBezTo>
                  <a:cubicBezTo>
                    <a:pt x="777" y="303"/>
                    <a:pt x="1028" y="178"/>
                    <a:pt x="1279" y="178"/>
                  </a:cubicBezTo>
                  <a:cubicBezTo>
                    <a:pt x="1297" y="176"/>
                    <a:pt x="1315" y="175"/>
                    <a:pt x="1333" y="175"/>
                  </a:cubicBezTo>
                  <a:cubicBezTo>
                    <a:pt x="1562" y="175"/>
                    <a:pt x="1768" y="318"/>
                    <a:pt x="1930" y="504"/>
                  </a:cubicBezTo>
                  <a:cubicBezTo>
                    <a:pt x="2106" y="679"/>
                    <a:pt x="2256" y="930"/>
                    <a:pt x="2306" y="1181"/>
                  </a:cubicBezTo>
                  <a:cubicBezTo>
                    <a:pt x="2331" y="905"/>
                    <a:pt x="2206" y="629"/>
                    <a:pt x="2030" y="404"/>
                  </a:cubicBezTo>
                  <a:cubicBezTo>
                    <a:pt x="1865" y="191"/>
                    <a:pt x="1610" y="0"/>
                    <a:pt x="1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72" name="Google Shape;2672;p43"/>
            <p:cNvSpPr/>
            <p:nvPr/>
          </p:nvSpPr>
          <p:spPr>
            <a:xfrm>
              <a:off x="7214478" y="1694613"/>
              <a:ext cx="69858" cy="16967"/>
            </a:xfrm>
            <a:custGeom>
              <a:avLst/>
              <a:gdLst/>
              <a:ahLst/>
              <a:cxnLst/>
              <a:rect l="l" t="t" r="r" b="b"/>
              <a:pathLst>
                <a:path w="3685" h="895" extrusionOk="0">
                  <a:moveTo>
                    <a:pt x="0" y="1"/>
                  </a:moveTo>
                  <a:lnTo>
                    <a:pt x="0" y="1"/>
                  </a:lnTo>
                  <a:cubicBezTo>
                    <a:pt x="201" y="251"/>
                    <a:pt x="477" y="452"/>
                    <a:pt x="777" y="602"/>
                  </a:cubicBezTo>
                  <a:cubicBezTo>
                    <a:pt x="1078" y="752"/>
                    <a:pt x="1404" y="828"/>
                    <a:pt x="1730" y="878"/>
                  </a:cubicBezTo>
                  <a:cubicBezTo>
                    <a:pt x="1875" y="888"/>
                    <a:pt x="2016" y="894"/>
                    <a:pt x="2155" y="894"/>
                  </a:cubicBezTo>
                  <a:cubicBezTo>
                    <a:pt x="2350" y="894"/>
                    <a:pt x="2541" y="882"/>
                    <a:pt x="2732" y="853"/>
                  </a:cubicBezTo>
                  <a:cubicBezTo>
                    <a:pt x="2908" y="828"/>
                    <a:pt x="3058" y="777"/>
                    <a:pt x="3208" y="727"/>
                  </a:cubicBezTo>
                  <a:cubicBezTo>
                    <a:pt x="3384" y="677"/>
                    <a:pt x="3534" y="627"/>
                    <a:pt x="3685" y="552"/>
                  </a:cubicBezTo>
                  <a:lnTo>
                    <a:pt x="3685" y="552"/>
                  </a:lnTo>
                  <a:cubicBezTo>
                    <a:pt x="3359" y="627"/>
                    <a:pt x="3033" y="677"/>
                    <a:pt x="2707" y="727"/>
                  </a:cubicBezTo>
                  <a:cubicBezTo>
                    <a:pt x="2557" y="740"/>
                    <a:pt x="2400" y="746"/>
                    <a:pt x="2240" y="746"/>
                  </a:cubicBezTo>
                  <a:cubicBezTo>
                    <a:pt x="2081" y="746"/>
                    <a:pt x="1918" y="740"/>
                    <a:pt x="1755" y="727"/>
                  </a:cubicBezTo>
                  <a:cubicBezTo>
                    <a:pt x="1429" y="677"/>
                    <a:pt x="1128" y="602"/>
                    <a:pt x="827" y="477"/>
                  </a:cubicBezTo>
                  <a:cubicBezTo>
                    <a:pt x="527" y="351"/>
                    <a:pt x="251" y="20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73" name="Google Shape;2673;p43"/>
            <p:cNvSpPr/>
            <p:nvPr/>
          </p:nvSpPr>
          <p:spPr>
            <a:xfrm>
              <a:off x="7230157" y="1716946"/>
              <a:ext cx="28531" cy="13327"/>
            </a:xfrm>
            <a:custGeom>
              <a:avLst/>
              <a:gdLst/>
              <a:ahLst/>
              <a:cxnLst/>
              <a:rect l="l" t="t" r="r" b="b"/>
              <a:pathLst>
                <a:path w="1505" h="703" extrusionOk="0">
                  <a:moveTo>
                    <a:pt x="0" y="0"/>
                  </a:moveTo>
                  <a:lnTo>
                    <a:pt x="0" y="0"/>
                  </a:lnTo>
                  <a:cubicBezTo>
                    <a:pt x="25" y="151"/>
                    <a:pt x="126" y="276"/>
                    <a:pt x="226" y="376"/>
                  </a:cubicBezTo>
                  <a:cubicBezTo>
                    <a:pt x="351" y="477"/>
                    <a:pt x="477" y="552"/>
                    <a:pt x="627" y="602"/>
                  </a:cubicBezTo>
                  <a:cubicBezTo>
                    <a:pt x="777" y="652"/>
                    <a:pt x="928" y="677"/>
                    <a:pt x="1053" y="702"/>
                  </a:cubicBezTo>
                  <a:cubicBezTo>
                    <a:pt x="1203" y="702"/>
                    <a:pt x="1354" y="702"/>
                    <a:pt x="1504" y="677"/>
                  </a:cubicBezTo>
                  <a:cubicBezTo>
                    <a:pt x="1354" y="627"/>
                    <a:pt x="1229" y="602"/>
                    <a:pt x="1078" y="552"/>
                  </a:cubicBezTo>
                  <a:cubicBezTo>
                    <a:pt x="953" y="527"/>
                    <a:pt x="802" y="502"/>
                    <a:pt x="677" y="452"/>
                  </a:cubicBezTo>
                  <a:cubicBezTo>
                    <a:pt x="552" y="401"/>
                    <a:pt x="426" y="351"/>
                    <a:pt x="326" y="276"/>
                  </a:cubicBezTo>
                  <a:cubicBezTo>
                    <a:pt x="201" y="201"/>
                    <a:pt x="76" y="12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74" name="Google Shape;2674;p43"/>
            <p:cNvSpPr/>
            <p:nvPr/>
          </p:nvSpPr>
          <p:spPr>
            <a:xfrm>
              <a:off x="7239655" y="1662309"/>
              <a:ext cx="38503" cy="12095"/>
            </a:xfrm>
            <a:custGeom>
              <a:avLst/>
              <a:gdLst/>
              <a:ahLst/>
              <a:cxnLst/>
              <a:rect l="l" t="t" r="r" b="b"/>
              <a:pathLst>
                <a:path w="2031" h="638" extrusionOk="0">
                  <a:moveTo>
                    <a:pt x="1" y="0"/>
                  </a:moveTo>
                  <a:lnTo>
                    <a:pt x="1" y="0"/>
                  </a:lnTo>
                  <a:cubicBezTo>
                    <a:pt x="51" y="75"/>
                    <a:pt x="126" y="151"/>
                    <a:pt x="201" y="226"/>
                  </a:cubicBezTo>
                  <a:cubicBezTo>
                    <a:pt x="276" y="276"/>
                    <a:pt x="352" y="351"/>
                    <a:pt x="427" y="401"/>
                  </a:cubicBezTo>
                  <a:cubicBezTo>
                    <a:pt x="577" y="502"/>
                    <a:pt x="778" y="577"/>
                    <a:pt x="978" y="627"/>
                  </a:cubicBezTo>
                  <a:cubicBezTo>
                    <a:pt x="1031" y="634"/>
                    <a:pt x="1086" y="637"/>
                    <a:pt x="1141" y="637"/>
                  </a:cubicBezTo>
                  <a:cubicBezTo>
                    <a:pt x="1477" y="637"/>
                    <a:pt x="1837" y="506"/>
                    <a:pt x="2031" y="226"/>
                  </a:cubicBezTo>
                  <a:lnTo>
                    <a:pt x="2031" y="226"/>
                  </a:lnTo>
                  <a:cubicBezTo>
                    <a:pt x="1778" y="381"/>
                    <a:pt x="1511" y="476"/>
                    <a:pt x="1240" y="476"/>
                  </a:cubicBezTo>
                  <a:cubicBezTo>
                    <a:pt x="1161" y="476"/>
                    <a:pt x="1082" y="468"/>
                    <a:pt x="1003" y="451"/>
                  </a:cubicBezTo>
                  <a:cubicBezTo>
                    <a:pt x="828" y="426"/>
                    <a:pt x="652" y="351"/>
                    <a:pt x="477" y="276"/>
                  </a:cubicBezTo>
                  <a:cubicBezTo>
                    <a:pt x="326" y="201"/>
                    <a:pt x="176" y="10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75" name="Google Shape;2675;p43"/>
            <p:cNvSpPr/>
            <p:nvPr/>
          </p:nvSpPr>
          <p:spPr>
            <a:xfrm>
              <a:off x="7337537" y="1583956"/>
              <a:ext cx="47053" cy="28000"/>
            </a:xfrm>
            <a:custGeom>
              <a:avLst/>
              <a:gdLst/>
              <a:ahLst/>
              <a:cxnLst/>
              <a:rect l="l" t="t" r="r" b="b"/>
              <a:pathLst>
                <a:path w="2482" h="1477" extrusionOk="0">
                  <a:moveTo>
                    <a:pt x="342" y="1"/>
                  </a:moveTo>
                  <a:cubicBezTo>
                    <a:pt x="227" y="1"/>
                    <a:pt x="114" y="14"/>
                    <a:pt x="1" y="48"/>
                  </a:cubicBezTo>
                  <a:lnTo>
                    <a:pt x="1" y="73"/>
                  </a:lnTo>
                  <a:cubicBezTo>
                    <a:pt x="502" y="73"/>
                    <a:pt x="978" y="223"/>
                    <a:pt x="1404" y="474"/>
                  </a:cubicBezTo>
                  <a:cubicBezTo>
                    <a:pt x="1605" y="599"/>
                    <a:pt x="1830" y="725"/>
                    <a:pt x="2006" y="900"/>
                  </a:cubicBezTo>
                  <a:cubicBezTo>
                    <a:pt x="2181" y="1076"/>
                    <a:pt x="2331" y="1276"/>
                    <a:pt x="2482" y="1477"/>
                  </a:cubicBezTo>
                  <a:lnTo>
                    <a:pt x="2482" y="1452"/>
                  </a:lnTo>
                  <a:cubicBezTo>
                    <a:pt x="2432" y="1326"/>
                    <a:pt x="2382" y="1226"/>
                    <a:pt x="2331" y="1101"/>
                  </a:cubicBezTo>
                  <a:cubicBezTo>
                    <a:pt x="2256" y="1000"/>
                    <a:pt x="2181" y="900"/>
                    <a:pt x="2106" y="800"/>
                  </a:cubicBezTo>
                  <a:cubicBezTo>
                    <a:pt x="1930" y="599"/>
                    <a:pt x="1705" y="449"/>
                    <a:pt x="1504" y="299"/>
                  </a:cubicBezTo>
                  <a:cubicBezTo>
                    <a:pt x="1254" y="198"/>
                    <a:pt x="1028" y="98"/>
                    <a:pt x="778" y="48"/>
                  </a:cubicBezTo>
                  <a:cubicBezTo>
                    <a:pt x="626" y="21"/>
                    <a:pt x="483" y="1"/>
                    <a:pt x="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76" name="Google Shape;2676;p43"/>
            <p:cNvSpPr/>
            <p:nvPr/>
          </p:nvSpPr>
          <p:spPr>
            <a:xfrm>
              <a:off x="7162684" y="1571861"/>
              <a:ext cx="51337" cy="19185"/>
            </a:xfrm>
            <a:custGeom>
              <a:avLst/>
              <a:gdLst/>
              <a:ahLst/>
              <a:cxnLst/>
              <a:rect l="l" t="t" r="r" b="b"/>
              <a:pathLst>
                <a:path w="2708" h="1012" extrusionOk="0">
                  <a:moveTo>
                    <a:pt x="2257" y="1"/>
                  </a:moveTo>
                  <a:cubicBezTo>
                    <a:pt x="1908" y="1"/>
                    <a:pt x="1562" y="62"/>
                    <a:pt x="1229" y="185"/>
                  </a:cubicBezTo>
                  <a:cubicBezTo>
                    <a:pt x="1003" y="260"/>
                    <a:pt x="777" y="385"/>
                    <a:pt x="577" y="511"/>
                  </a:cubicBezTo>
                  <a:cubicBezTo>
                    <a:pt x="351" y="661"/>
                    <a:pt x="176" y="836"/>
                    <a:pt x="1" y="1012"/>
                  </a:cubicBezTo>
                  <a:lnTo>
                    <a:pt x="26" y="1012"/>
                  </a:lnTo>
                  <a:cubicBezTo>
                    <a:pt x="251" y="887"/>
                    <a:pt x="427" y="761"/>
                    <a:pt x="652" y="636"/>
                  </a:cubicBezTo>
                  <a:cubicBezTo>
                    <a:pt x="853" y="536"/>
                    <a:pt x="1078" y="435"/>
                    <a:pt x="1304" y="360"/>
                  </a:cubicBezTo>
                  <a:cubicBezTo>
                    <a:pt x="1504" y="260"/>
                    <a:pt x="1730" y="210"/>
                    <a:pt x="1980" y="160"/>
                  </a:cubicBezTo>
                  <a:cubicBezTo>
                    <a:pt x="2206" y="110"/>
                    <a:pt x="2432" y="85"/>
                    <a:pt x="2682" y="59"/>
                  </a:cubicBezTo>
                  <a:lnTo>
                    <a:pt x="2707" y="34"/>
                  </a:lnTo>
                  <a:cubicBezTo>
                    <a:pt x="2557" y="12"/>
                    <a:pt x="2407" y="1"/>
                    <a:pt x="22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77" name="Google Shape;2677;p43"/>
            <p:cNvSpPr/>
            <p:nvPr/>
          </p:nvSpPr>
          <p:spPr>
            <a:xfrm>
              <a:off x="7274823" y="1416653"/>
              <a:ext cx="173689" cy="205746"/>
            </a:xfrm>
            <a:custGeom>
              <a:avLst/>
              <a:gdLst/>
              <a:ahLst/>
              <a:cxnLst/>
              <a:rect l="l" t="t" r="r" b="b"/>
              <a:pathLst>
                <a:path w="9162" h="10853" extrusionOk="0">
                  <a:moveTo>
                    <a:pt x="2864" y="1"/>
                  </a:moveTo>
                  <a:cubicBezTo>
                    <a:pt x="2544" y="1"/>
                    <a:pt x="2208" y="25"/>
                    <a:pt x="1855" y="76"/>
                  </a:cubicBezTo>
                  <a:cubicBezTo>
                    <a:pt x="1855" y="76"/>
                    <a:pt x="0" y="3510"/>
                    <a:pt x="2807" y="5966"/>
                  </a:cubicBezTo>
                  <a:cubicBezTo>
                    <a:pt x="5614" y="8422"/>
                    <a:pt x="6191" y="8798"/>
                    <a:pt x="7569" y="10853"/>
                  </a:cubicBezTo>
                  <a:lnTo>
                    <a:pt x="9048" y="9399"/>
                  </a:lnTo>
                  <a:cubicBezTo>
                    <a:pt x="9048" y="9399"/>
                    <a:pt x="9162" y="1"/>
                    <a:pt x="28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78" name="Google Shape;2678;p43"/>
            <p:cNvSpPr/>
            <p:nvPr/>
          </p:nvSpPr>
          <p:spPr>
            <a:xfrm>
              <a:off x="7088556" y="1407875"/>
              <a:ext cx="229518" cy="193158"/>
            </a:xfrm>
            <a:custGeom>
              <a:avLst/>
              <a:gdLst/>
              <a:ahLst/>
              <a:cxnLst/>
              <a:rect l="l" t="t" r="r" b="b"/>
              <a:pathLst>
                <a:path w="12107" h="10189" extrusionOk="0">
                  <a:moveTo>
                    <a:pt x="9028" y="0"/>
                  </a:moveTo>
                  <a:cubicBezTo>
                    <a:pt x="2389" y="0"/>
                    <a:pt x="1" y="8058"/>
                    <a:pt x="1" y="8058"/>
                  </a:cubicBezTo>
                  <a:lnTo>
                    <a:pt x="1103" y="10188"/>
                  </a:lnTo>
                  <a:cubicBezTo>
                    <a:pt x="3359" y="8434"/>
                    <a:pt x="4136" y="8233"/>
                    <a:pt x="8121" y="6554"/>
                  </a:cubicBezTo>
                  <a:cubicBezTo>
                    <a:pt x="12106" y="4875"/>
                    <a:pt x="11981" y="489"/>
                    <a:pt x="11981" y="489"/>
                  </a:cubicBezTo>
                  <a:cubicBezTo>
                    <a:pt x="10915" y="149"/>
                    <a:pt x="9932" y="0"/>
                    <a:pt x="90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</p:grpSp>
      <p:sp>
        <p:nvSpPr>
          <p:cNvPr id="2679" name="Google Shape;2679;p43"/>
          <p:cNvSpPr/>
          <p:nvPr/>
        </p:nvSpPr>
        <p:spPr>
          <a:xfrm>
            <a:off x="7405232" y="2911229"/>
            <a:ext cx="45719" cy="23299"/>
          </a:xfrm>
          <a:custGeom>
            <a:avLst/>
            <a:gdLst/>
            <a:ahLst/>
            <a:cxnLst/>
            <a:rect l="l" t="t" r="r" b="b"/>
            <a:pathLst>
              <a:path w="1504" h="1229" extrusionOk="0">
                <a:moveTo>
                  <a:pt x="0" y="1"/>
                </a:moveTo>
                <a:lnTo>
                  <a:pt x="0" y="1"/>
                </a:lnTo>
                <a:cubicBezTo>
                  <a:pt x="0" y="2"/>
                  <a:pt x="102" y="728"/>
                  <a:pt x="1504" y="1229"/>
                </a:cubicBezTo>
                <a:cubicBezTo>
                  <a:pt x="102" y="703"/>
                  <a:pt x="0" y="2"/>
                  <a:pt x="0" y="1"/>
                </a:cubicBezTo>
                <a:close/>
              </a:path>
            </a:pathLst>
          </a:custGeom>
          <a:solidFill>
            <a:srgbClr val="F5B0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bg2">
                  <a:lumMod val="25000"/>
                </a:schemeClr>
              </a:solidFill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grpSp>
        <p:nvGrpSpPr>
          <p:cNvPr id="2680" name="Google Shape;2680;p43"/>
          <p:cNvGrpSpPr/>
          <p:nvPr/>
        </p:nvGrpSpPr>
        <p:grpSpPr>
          <a:xfrm>
            <a:off x="1452563" y="1634426"/>
            <a:ext cx="1145358" cy="1365817"/>
            <a:chOff x="1569250" y="1488116"/>
            <a:chExt cx="1053299" cy="1255924"/>
          </a:xfrm>
        </p:grpSpPr>
        <p:sp>
          <p:nvSpPr>
            <p:cNvPr id="2681" name="Google Shape;2681;p43"/>
            <p:cNvSpPr/>
            <p:nvPr/>
          </p:nvSpPr>
          <p:spPr>
            <a:xfrm>
              <a:off x="1569250" y="1702871"/>
              <a:ext cx="449857" cy="348641"/>
            </a:xfrm>
            <a:custGeom>
              <a:avLst/>
              <a:gdLst/>
              <a:ahLst/>
              <a:cxnLst/>
              <a:rect l="l" t="t" r="r" b="b"/>
              <a:pathLst>
                <a:path w="24238" h="18782" extrusionOk="0">
                  <a:moveTo>
                    <a:pt x="5240" y="2365"/>
                  </a:moveTo>
                  <a:cubicBezTo>
                    <a:pt x="5240" y="2365"/>
                    <a:pt x="5240" y="2391"/>
                    <a:pt x="5165" y="2466"/>
                  </a:cubicBezTo>
                  <a:cubicBezTo>
                    <a:pt x="5215" y="2391"/>
                    <a:pt x="5240" y="2365"/>
                    <a:pt x="5240" y="2365"/>
                  </a:cubicBezTo>
                  <a:close/>
                  <a:moveTo>
                    <a:pt x="4491" y="0"/>
                  </a:moveTo>
                  <a:cubicBezTo>
                    <a:pt x="4408" y="0"/>
                    <a:pt x="4318" y="68"/>
                    <a:pt x="4263" y="235"/>
                  </a:cubicBezTo>
                  <a:cubicBezTo>
                    <a:pt x="4137" y="586"/>
                    <a:pt x="4413" y="1112"/>
                    <a:pt x="4363" y="1238"/>
                  </a:cubicBezTo>
                  <a:cubicBezTo>
                    <a:pt x="4357" y="1246"/>
                    <a:pt x="4340" y="1250"/>
                    <a:pt x="4314" y="1250"/>
                  </a:cubicBezTo>
                  <a:cubicBezTo>
                    <a:pt x="4029" y="1250"/>
                    <a:pt x="2636" y="778"/>
                    <a:pt x="2107" y="686"/>
                  </a:cubicBezTo>
                  <a:cubicBezTo>
                    <a:pt x="2072" y="680"/>
                    <a:pt x="2033" y="677"/>
                    <a:pt x="1992" y="677"/>
                  </a:cubicBezTo>
                  <a:cubicBezTo>
                    <a:pt x="1345" y="677"/>
                    <a:pt x="0" y="1408"/>
                    <a:pt x="1531" y="2892"/>
                  </a:cubicBezTo>
                  <a:cubicBezTo>
                    <a:pt x="2088" y="3430"/>
                    <a:pt x="3207" y="3615"/>
                    <a:pt x="3890" y="3615"/>
                  </a:cubicBezTo>
                  <a:cubicBezTo>
                    <a:pt x="4097" y="3615"/>
                    <a:pt x="4264" y="3598"/>
                    <a:pt x="4363" y="3568"/>
                  </a:cubicBezTo>
                  <a:cubicBezTo>
                    <a:pt x="8623" y="11188"/>
                    <a:pt x="14914" y="15724"/>
                    <a:pt x="20904" y="18782"/>
                  </a:cubicBezTo>
                  <a:cubicBezTo>
                    <a:pt x="23385" y="16626"/>
                    <a:pt x="24238" y="13142"/>
                    <a:pt x="23160" y="11163"/>
                  </a:cubicBezTo>
                  <a:cubicBezTo>
                    <a:pt x="13085" y="7929"/>
                    <a:pt x="5240" y="2365"/>
                    <a:pt x="5240" y="2365"/>
                  </a:cubicBezTo>
                  <a:cubicBezTo>
                    <a:pt x="5240" y="2365"/>
                    <a:pt x="5290" y="1739"/>
                    <a:pt x="5165" y="1413"/>
                  </a:cubicBezTo>
                  <a:cubicBezTo>
                    <a:pt x="5039" y="1062"/>
                    <a:pt x="4689" y="536"/>
                    <a:pt x="4689" y="260"/>
                  </a:cubicBezTo>
                  <a:cubicBezTo>
                    <a:pt x="4689" y="107"/>
                    <a:pt x="4596" y="0"/>
                    <a:pt x="4491" y="0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82" name="Google Shape;2682;p43"/>
            <p:cNvSpPr/>
            <p:nvPr/>
          </p:nvSpPr>
          <p:spPr>
            <a:xfrm>
              <a:off x="2198676" y="1682026"/>
              <a:ext cx="423873" cy="377858"/>
            </a:xfrm>
            <a:custGeom>
              <a:avLst/>
              <a:gdLst/>
              <a:ahLst/>
              <a:cxnLst/>
              <a:rect l="l" t="t" r="r" b="b"/>
              <a:pathLst>
                <a:path w="22838" h="20356" extrusionOk="0">
                  <a:moveTo>
                    <a:pt x="17770" y="2436"/>
                  </a:moveTo>
                  <a:cubicBezTo>
                    <a:pt x="17770" y="2436"/>
                    <a:pt x="17820" y="2461"/>
                    <a:pt x="17871" y="2536"/>
                  </a:cubicBezTo>
                  <a:cubicBezTo>
                    <a:pt x="17795" y="2461"/>
                    <a:pt x="17770" y="2436"/>
                    <a:pt x="17770" y="2436"/>
                  </a:cubicBezTo>
                  <a:close/>
                  <a:moveTo>
                    <a:pt x="18306" y="1"/>
                  </a:moveTo>
                  <a:cubicBezTo>
                    <a:pt x="18195" y="1"/>
                    <a:pt x="18107" y="119"/>
                    <a:pt x="18121" y="280"/>
                  </a:cubicBezTo>
                  <a:cubicBezTo>
                    <a:pt x="18146" y="556"/>
                    <a:pt x="17845" y="1133"/>
                    <a:pt x="17770" y="1458"/>
                  </a:cubicBezTo>
                  <a:cubicBezTo>
                    <a:pt x="17695" y="1809"/>
                    <a:pt x="17770" y="2436"/>
                    <a:pt x="17770" y="2436"/>
                  </a:cubicBezTo>
                  <a:cubicBezTo>
                    <a:pt x="17770" y="2436"/>
                    <a:pt x="10577" y="8777"/>
                    <a:pt x="853" y="12987"/>
                  </a:cubicBezTo>
                  <a:cubicBezTo>
                    <a:pt x="1" y="15067"/>
                    <a:pt x="1179" y="18476"/>
                    <a:pt x="3860" y="20356"/>
                  </a:cubicBezTo>
                  <a:cubicBezTo>
                    <a:pt x="9525" y="16722"/>
                    <a:pt x="15314" y="11559"/>
                    <a:pt x="18773" y="3539"/>
                  </a:cubicBezTo>
                  <a:cubicBezTo>
                    <a:pt x="18832" y="3552"/>
                    <a:pt x="18911" y="3558"/>
                    <a:pt x="19007" y="3558"/>
                  </a:cubicBezTo>
                  <a:cubicBezTo>
                    <a:pt x="19644" y="3558"/>
                    <a:pt x="20985" y="3262"/>
                    <a:pt x="21530" y="2586"/>
                  </a:cubicBezTo>
                  <a:cubicBezTo>
                    <a:pt x="22837" y="1031"/>
                    <a:pt x="21610" y="408"/>
                    <a:pt x="20931" y="408"/>
                  </a:cubicBezTo>
                  <a:cubicBezTo>
                    <a:pt x="20855" y="408"/>
                    <a:pt x="20786" y="416"/>
                    <a:pt x="20728" y="431"/>
                  </a:cubicBezTo>
                  <a:cubicBezTo>
                    <a:pt x="20213" y="595"/>
                    <a:pt x="18845" y="1218"/>
                    <a:pt x="18606" y="1218"/>
                  </a:cubicBezTo>
                  <a:cubicBezTo>
                    <a:pt x="18589" y="1218"/>
                    <a:pt x="18577" y="1214"/>
                    <a:pt x="18572" y="1208"/>
                  </a:cubicBezTo>
                  <a:cubicBezTo>
                    <a:pt x="18472" y="1108"/>
                    <a:pt x="18723" y="556"/>
                    <a:pt x="18547" y="205"/>
                  </a:cubicBezTo>
                  <a:cubicBezTo>
                    <a:pt x="18475" y="60"/>
                    <a:pt x="18385" y="1"/>
                    <a:pt x="18306" y="1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83" name="Google Shape;2683;p43"/>
            <p:cNvSpPr/>
            <p:nvPr/>
          </p:nvSpPr>
          <p:spPr>
            <a:xfrm>
              <a:off x="2295436" y="1692810"/>
              <a:ext cx="314481" cy="318235"/>
            </a:xfrm>
            <a:custGeom>
              <a:avLst/>
              <a:gdLst/>
              <a:ahLst/>
              <a:cxnLst/>
              <a:rect l="l" t="t" r="r" b="b"/>
              <a:pathLst>
                <a:path w="16944" h="17144" extrusionOk="0">
                  <a:moveTo>
                    <a:pt x="16417" y="0"/>
                  </a:moveTo>
                  <a:cubicBezTo>
                    <a:pt x="16693" y="376"/>
                    <a:pt x="16693" y="953"/>
                    <a:pt x="15916" y="1755"/>
                  </a:cubicBezTo>
                  <a:cubicBezTo>
                    <a:pt x="15364" y="2331"/>
                    <a:pt x="14211" y="2557"/>
                    <a:pt x="13535" y="2557"/>
                  </a:cubicBezTo>
                  <a:cubicBezTo>
                    <a:pt x="13334" y="2557"/>
                    <a:pt x="13184" y="2532"/>
                    <a:pt x="13109" y="2506"/>
                  </a:cubicBezTo>
                  <a:cubicBezTo>
                    <a:pt x="8547" y="8045"/>
                    <a:pt x="4337" y="10577"/>
                    <a:pt x="1" y="12857"/>
                  </a:cubicBezTo>
                  <a:cubicBezTo>
                    <a:pt x="477" y="13860"/>
                    <a:pt x="1053" y="14887"/>
                    <a:pt x="1505" y="15689"/>
                  </a:cubicBezTo>
                  <a:cubicBezTo>
                    <a:pt x="1931" y="16441"/>
                    <a:pt x="2257" y="16993"/>
                    <a:pt x="2357" y="17143"/>
                  </a:cubicBezTo>
                  <a:cubicBezTo>
                    <a:pt x="6718" y="13735"/>
                    <a:pt x="10853" y="9223"/>
                    <a:pt x="13560" y="2958"/>
                  </a:cubicBezTo>
                  <a:cubicBezTo>
                    <a:pt x="13635" y="2958"/>
                    <a:pt x="13710" y="2983"/>
                    <a:pt x="13810" y="2983"/>
                  </a:cubicBezTo>
                  <a:cubicBezTo>
                    <a:pt x="14437" y="2983"/>
                    <a:pt x="15765" y="2682"/>
                    <a:pt x="16317" y="2005"/>
                  </a:cubicBezTo>
                  <a:lnTo>
                    <a:pt x="16342" y="2005"/>
                  </a:lnTo>
                  <a:cubicBezTo>
                    <a:pt x="16668" y="1604"/>
                    <a:pt x="16818" y="1253"/>
                    <a:pt x="16868" y="978"/>
                  </a:cubicBezTo>
                  <a:lnTo>
                    <a:pt x="16893" y="978"/>
                  </a:lnTo>
                  <a:cubicBezTo>
                    <a:pt x="16893" y="978"/>
                    <a:pt x="16893" y="953"/>
                    <a:pt x="16893" y="953"/>
                  </a:cubicBezTo>
                  <a:cubicBezTo>
                    <a:pt x="16893" y="953"/>
                    <a:pt x="16893" y="953"/>
                    <a:pt x="16893" y="928"/>
                  </a:cubicBezTo>
                  <a:cubicBezTo>
                    <a:pt x="16943" y="476"/>
                    <a:pt x="16718" y="176"/>
                    <a:pt x="16417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84" name="Google Shape;2684;p43"/>
            <p:cNvSpPr/>
            <p:nvPr/>
          </p:nvSpPr>
          <p:spPr>
            <a:xfrm>
              <a:off x="2019580" y="1793747"/>
              <a:ext cx="207482" cy="207993"/>
            </a:xfrm>
            <a:custGeom>
              <a:avLst/>
              <a:gdLst/>
              <a:ahLst/>
              <a:cxnLst/>
              <a:rect l="l" t="t" r="r" b="b"/>
              <a:pathLst>
                <a:path w="11179" h="11205" extrusionOk="0">
                  <a:moveTo>
                    <a:pt x="7093" y="1"/>
                  </a:moveTo>
                  <a:lnTo>
                    <a:pt x="1956" y="302"/>
                  </a:lnTo>
                  <a:lnTo>
                    <a:pt x="2256" y="5740"/>
                  </a:lnTo>
                  <a:cubicBezTo>
                    <a:pt x="2306" y="6317"/>
                    <a:pt x="1830" y="6793"/>
                    <a:pt x="1254" y="6793"/>
                  </a:cubicBezTo>
                  <a:cubicBezTo>
                    <a:pt x="502" y="6818"/>
                    <a:pt x="1" y="6818"/>
                    <a:pt x="1" y="6818"/>
                  </a:cubicBezTo>
                  <a:cubicBezTo>
                    <a:pt x="1" y="6818"/>
                    <a:pt x="2206" y="10703"/>
                    <a:pt x="2231" y="11028"/>
                  </a:cubicBezTo>
                  <a:cubicBezTo>
                    <a:pt x="2243" y="11167"/>
                    <a:pt x="3119" y="11205"/>
                    <a:pt x="4060" y="11205"/>
                  </a:cubicBezTo>
                  <a:cubicBezTo>
                    <a:pt x="5157" y="11205"/>
                    <a:pt x="6341" y="11154"/>
                    <a:pt x="6341" y="11154"/>
                  </a:cubicBezTo>
                  <a:cubicBezTo>
                    <a:pt x="6341" y="11154"/>
                    <a:pt x="11179" y="7169"/>
                    <a:pt x="9951" y="6918"/>
                  </a:cubicBezTo>
                  <a:cubicBezTo>
                    <a:pt x="9700" y="6868"/>
                    <a:pt x="9149" y="6843"/>
                    <a:pt x="8422" y="6818"/>
                  </a:cubicBezTo>
                  <a:cubicBezTo>
                    <a:pt x="7895" y="6793"/>
                    <a:pt x="7469" y="6392"/>
                    <a:pt x="7444" y="5866"/>
                  </a:cubicBezTo>
                  <a:lnTo>
                    <a:pt x="7093" y="1"/>
                  </a:ln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85" name="Google Shape;2685;p43"/>
            <p:cNvSpPr/>
            <p:nvPr/>
          </p:nvSpPr>
          <p:spPr>
            <a:xfrm>
              <a:off x="2060062" y="1873765"/>
              <a:ext cx="947" cy="15370"/>
            </a:xfrm>
            <a:custGeom>
              <a:avLst/>
              <a:gdLst/>
              <a:ahLst/>
              <a:cxnLst/>
              <a:rect l="l" t="t" r="r" b="b"/>
              <a:pathLst>
                <a:path w="51" h="828" extrusionOk="0">
                  <a:moveTo>
                    <a:pt x="50" y="828"/>
                  </a:moveTo>
                  <a:cubicBezTo>
                    <a:pt x="50" y="828"/>
                    <a:pt x="50" y="828"/>
                    <a:pt x="50" y="828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lnTo>
                    <a:pt x="50" y="828"/>
                  </a:lnTo>
                  <a:close/>
                </a:path>
              </a:pathLst>
            </a:custGeom>
            <a:solidFill>
              <a:srgbClr val="F7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86" name="Google Shape;2686;p43"/>
            <p:cNvSpPr/>
            <p:nvPr/>
          </p:nvSpPr>
          <p:spPr>
            <a:xfrm>
              <a:off x="2060062" y="1871909"/>
              <a:ext cx="96772" cy="25134"/>
            </a:xfrm>
            <a:custGeom>
              <a:avLst/>
              <a:gdLst/>
              <a:ahLst/>
              <a:cxnLst/>
              <a:rect l="l" t="t" r="r" b="b"/>
              <a:pathLst>
                <a:path w="5214" h="1354" extrusionOk="0">
                  <a:moveTo>
                    <a:pt x="5163" y="0"/>
                  </a:moveTo>
                  <a:cubicBezTo>
                    <a:pt x="4286" y="351"/>
                    <a:pt x="3358" y="502"/>
                    <a:pt x="2431" y="502"/>
                  </a:cubicBezTo>
                  <a:cubicBezTo>
                    <a:pt x="1604" y="502"/>
                    <a:pt x="777" y="376"/>
                    <a:pt x="0" y="101"/>
                  </a:cubicBezTo>
                  <a:lnTo>
                    <a:pt x="0" y="101"/>
                  </a:lnTo>
                  <a:lnTo>
                    <a:pt x="50" y="928"/>
                  </a:lnTo>
                  <a:cubicBezTo>
                    <a:pt x="852" y="1203"/>
                    <a:pt x="1704" y="1354"/>
                    <a:pt x="2531" y="1354"/>
                  </a:cubicBezTo>
                  <a:cubicBezTo>
                    <a:pt x="3434" y="1354"/>
                    <a:pt x="4361" y="1178"/>
                    <a:pt x="5213" y="853"/>
                  </a:cubicBezTo>
                  <a:lnTo>
                    <a:pt x="5163" y="0"/>
                  </a:ln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87" name="Google Shape;2687;p43"/>
            <p:cNvSpPr/>
            <p:nvPr/>
          </p:nvSpPr>
          <p:spPr>
            <a:xfrm>
              <a:off x="1927016" y="1553804"/>
              <a:ext cx="356259" cy="327591"/>
            </a:xfrm>
            <a:custGeom>
              <a:avLst/>
              <a:gdLst/>
              <a:ahLst/>
              <a:cxnLst/>
              <a:rect l="l" t="t" r="r" b="b"/>
              <a:pathLst>
                <a:path w="19195" h="17648" extrusionOk="0">
                  <a:moveTo>
                    <a:pt x="9945" y="0"/>
                  </a:moveTo>
                  <a:cubicBezTo>
                    <a:pt x="9675" y="0"/>
                    <a:pt x="9400" y="15"/>
                    <a:pt x="9123" y="46"/>
                  </a:cubicBezTo>
                  <a:cubicBezTo>
                    <a:pt x="9095" y="45"/>
                    <a:pt x="9066" y="45"/>
                    <a:pt x="9038" y="45"/>
                  </a:cubicBezTo>
                  <a:cubicBezTo>
                    <a:pt x="4495" y="45"/>
                    <a:pt x="1156" y="4037"/>
                    <a:pt x="1604" y="9043"/>
                  </a:cubicBezTo>
                  <a:cubicBezTo>
                    <a:pt x="1629" y="9294"/>
                    <a:pt x="1654" y="9544"/>
                    <a:pt x="1679" y="9795"/>
                  </a:cubicBezTo>
                  <a:cubicBezTo>
                    <a:pt x="1529" y="9770"/>
                    <a:pt x="1354" y="9770"/>
                    <a:pt x="1128" y="9770"/>
                  </a:cubicBezTo>
                  <a:cubicBezTo>
                    <a:pt x="426" y="9795"/>
                    <a:pt x="0" y="10572"/>
                    <a:pt x="301" y="11800"/>
                  </a:cubicBezTo>
                  <a:cubicBezTo>
                    <a:pt x="623" y="12987"/>
                    <a:pt x="1575" y="13334"/>
                    <a:pt x="2288" y="13334"/>
                  </a:cubicBezTo>
                  <a:cubicBezTo>
                    <a:pt x="2463" y="13334"/>
                    <a:pt x="2624" y="13313"/>
                    <a:pt x="2757" y="13279"/>
                  </a:cubicBezTo>
                  <a:lnTo>
                    <a:pt x="2782" y="13279"/>
                  </a:lnTo>
                  <a:cubicBezTo>
                    <a:pt x="2932" y="13554"/>
                    <a:pt x="3083" y="13855"/>
                    <a:pt x="3258" y="14106"/>
                  </a:cubicBezTo>
                  <a:cubicBezTo>
                    <a:pt x="4752" y="16484"/>
                    <a:pt x="7174" y="17648"/>
                    <a:pt x="9588" y="17648"/>
                  </a:cubicBezTo>
                  <a:cubicBezTo>
                    <a:pt x="12237" y="17648"/>
                    <a:pt x="14876" y="16245"/>
                    <a:pt x="16266" y="13504"/>
                  </a:cubicBezTo>
                  <a:cubicBezTo>
                    <a:pt x="16416" y="13229"/>
                    <a:pt x="16542" y="12928"/>
                    <a:pt x="16667" y="12627"/>
                  </a:cubicBezTo>
                  <a:lnTo>
                    <a:pt x="16692" y="12627"/>
                  </a:lnTo>
                  <a:cubicBezTo>
                    <a:pt x="16774" y="12639"/>
                    <a:pt x="16866" y="12645"/>
                    <a:pt x="16963" y="12645"/>
                  </a:cubicBezTo>
                  <a:cubicBezTo>
                    <a:pt x="17696" y="12645"/>
                    <a:pt x="18776" y="12272"/>
                    <a:pt x="18998" y="10923"/>
                  </a:cubicBezTo>
                  <a:cubicBezTo>
                    <a:pt x="19195" y="9691"/>
                    <a:pt x="18714" y="8967"/>
                    <a:pt x="18030" y="8967"/>
                  </a:cubicBezTo>
                  <a:cubicBezTo>
                    <a:pt x="18019" y="8967"/>
                    <a:pt x="18007" y="8967"/>
                    <a:pt x="17995" y="8968"/>
                  </a:cubicBezTo>
                  <a:cubicBezTo>
                    <a:pt x="17770" y="8993"/>
                    <a:pt x="17594" y="9018"/>
                    <a:pt x="17444" y="9068"/>
                  </a:cubicBezTo>
                  <a:cubicBezTo>
                    <a:pt x="17444" y="8818"/>
                    <a:pt x="17469" y="8542"/>
                    <a:pt x="17469" y="8291"/>
                  </a:cubicBezTo>
                  <a:cubicBezTo>
                    <a:pt x="17445" y="3560"/>
                    <a:pt x="14128" y="0"/>
                    <a:pt x="9945" y="0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88" name="Google Shape;2688;p43"/>
            <p:cNvSpPr/>
            <p:nvPr/>
          </p:nvSpPr>
          <p:spPr>
            <a:xfrm>
              <a:off x="2199604" y="2393390"/>
              <a:ext cx="223778" cy="342905"/>
            </a:xfrm>
            <a:custGeom>
              <a:avLst/>
              <a:gdLst/>
              <a:ahLst/>
              <a:cxnLst/>
              <a:rect l="l" t="t" r="r" b="b"/>
              <a:pathLst>
                <a:path w="12057" h="18473" extrusionOk="0">
                  <a:moveTo>
                    <a:pt x="8021" y="1"/>
                  </a:moveTo>
                  <a:cubicBezTo>
                    <a:pt x="8021" y="1"/>
                    <a:pt x="2532" y="703"/>
                    <a:pt x="1" y="4387"/>
                  </a:cubicBezTo>
                  <a:cubicBezTo>
                    <a:pt x="5540" y="13058"/>
                    <a:pt x="11304" y="18472"/>
                    <a:pt x="11304" y="18472"/>
                  </a:cubicBezTo>
                  <a:lnTo>
                    <a:pt x="12056" y="17845"/>
                  </a:lnTo>
                  <a:lnTo>
                    <a:pt x="8021" y="1"/>
                  </a:ln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89" name="Google Shape;2689;p43"/>
            <p:cNvSpPr/>
            <p:nvPr/>
          </p:nvSpPr>
          <p:spPr>
            <a:xfrm>
              <a:off x="2218221" y="2488758"/>
              <a:ext cx="205162" cy="247531"/>
            </a:xfrm>
            <a:custGeom>
              <a:avLst/>
              <a:gdLst/>
              <a:ahLst/>
              <a:cxnLst/>
              <a:rect l="l" t="t" r="r" b="b"/>
              <a:pathLst>
                <a:path w="11054" h="13335" extrusionOk="0">
                  <a:moveTo>
                    <a:pt x="2457" y="1"/>
                  </a:moveTo>
                  <a:cubicBezTo>
                    <a:pt x="1655" y="326"/>
                    <a:pt x="827" y="577"/>
                    <a:pt x="0" y="778"/>
                  </a:cubicBezTo>
                  <a:cubicBezTo>
                    <a:pt x="5213" y="8572"/>
                    <a:pt x="10301" y="13334"/>
                    <a:pt x="10301" y="13334"/>
                  </a:cubicBezTo>
                  <a:lnTo>
                    <a:pt x="11053" y="12707"/>
                  </a:lnTo>
                  <a:lnTo>
                    <a:pt x="11003" y="12482"/>
                  </a:lnTo>
                  <a:lnTo>
                    <a:pt x="10577" y="12758"/>
                  </a:lnTo>
                  <a:cubicBezTo>
                    <a:pt x="10577" y="12758"/>
                    <a:pt x="6492" y="7820"/>
                    <a:pt x="2457" y="1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90" name="Google Shape;2690;p43"/>
            <p:cNvSpPr/>
            <p:nvPr/>
          </p:nvSpPr>
          <p:spPr>
            <a:xfrm>
              <a:off x="2297774" y="2561537"/>
              <a:ext cx="125614" cy="174747"/>
            </a:xfrm>
            <a:custGeom>
              <a:avLst/>
              <a:gdLst/>
              <a:ahLst/>
              <a:cxnLst/>
              <a:rect l="l" t="t" r="r" b="b"/>
              <a:pathLst>
                <a:path w="6768" h="9414" extrusionOk="0">
                  <a:moveTo>
                    <a:pt x="4533" y="0"/>
                  </a:moveTo>
                  <a:cubicBezTo>
                    <a:pt x="3860" y="0"/>
                    <a:pt x="1955" y="243"/>
                    <a:pt x="0" y="2721"/>
                  </a:cubicBezTo>
                  <a:cubicBezTo>
                    <a:pt x="2256" y="5629"/>
                    <a:pt x="4762" y="8461"/>
                    <a:pt x="6015" y="9413"/>
                  </a:cubicBezTo>
                  <a:cubicBezTo>
                    <a:pt x="6466" y="9037"/>
                    <a:pt x="6767" y="8786"/>
                    <a:pt x="6767" y="8786"/>
                  </a:cubicBezTo>
                  <a:lnTo>
                    <a:pt x="4787" y="14"/>
                  </a:lnTo>
                  <a:cubicBezTo>
                    <a:pt x="4787" y="14"/>
                    <a:pt x="4697" y="0"/>
                    <a:pt x="45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91" name="Google Shape;2691;p43"/>
            <p:cNvSpPr/>
            <p:nvPr/>
          </p:nvSpPr>
          <p:spPr>
            <a:xfrm>
              <a:off x="2393605" y="2614270"/>
              <a:ext cx="125132" cy="129770"/>
            </a:xfrm>
            <a:custGeom>
              <a:avLst/>
              <a:gdLst/>
              <a:ahLst/>
              <a:cxnLst/>
              <a:rect l="l" t="t" r="r" b="b"/>
              <a:pathLst>
                <a:path w="6742" h="6991" extrusionOk="0">
                  <a:moveTo>
                    <a:pt x="5189" y="1"/>
                  </a:moveTo>
                  <a:cubicBezTo>
                    <a:pt x="4860" y="1"/>
                    <a:pt x="4522" y="103"/>
                    <a:pt x="4236" y="382"/>
                  </a:cubicBezTo>
                  <a:cubicBezTo>
                    <a:pt x="4236" y="382"/>
                    <a:pt x="0" y="3865"/>
                    <a:pt x="276" y="6046"/>
                  </a:cubicBezTo>
                  <a:cubicBezTo>
                    <a:pt x="296" y="6248"/>
                    <a:pt x="1102" y="6991"/>
                    <a:pt x="2151" y="6991"/>
                  </a:cubicBezTo>
                  <a:cubicBezTo>
                    <a:pt x="2400" y="6991"/>
                    <a:pt x="2663" y="6949"/>
                    <a:pt x="2932" y="6848"/>
                  </a:cubicBezTo>
                  <a:cubicBezTo>
                    <a:pt x="4311" y="6321"/>
                    <a:pt x="6742" y="983"/>
                    <a:pt x="6567" y="632"/>
                  </a:cubicBezTo>
                  <a:cubicBezTo>
                    <a:pt x="6450" y="399"/>
                    <a:pt x="5837" y="1"/>
                    <a:pt x="51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92" name="Google Shape;2692;p43"/>
            <p:cNvSpPr/>
            <p:nvPr/>
          </p:nvSpPr>
          <p:spPr>
            <a:xfrm>
              <a:off x="1786063" y="2379431"/>
              <a:ext cx="239572" cy="338246"/>
            </a:xfrm>
            <a:custGeom>
              <a:avLst/>
              <a:gdLst/>
              <a:ahLst/>
              <a:cxnLst/>
              <a:rect l="l" t="t" r="r" b="b"/>
              <a:pathLst>
                <a:path w="12908" h="18222" extrusionOk="0">
                  <a:moveTo>
                    <a:pt x="5188" y="1"/>
                  </a:moveTo>
                  <a:lnTo>
                    <a:pt x="0" y="17545"/>
                  </a:lnTo>
                  <a:lnTo>
                    <a:pt x="727" y="18222"/>
                  </a:lnTo>
                  <a:cubicBezTo>
                    <a:pt x="727" y="18222"/>
                    <a:pt x="6817" y="13209"/>
                    <a:pt x="12907" y="4888"/>
                  </a:cubicBezTo>
                  <a:cubicBezTo>
                    <a:pt x="10627" y="1054"/>
                    <a:pt x="5188" y="1"/>
                    <a:pt x="5188" y="1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93" name="Google Shape;2693;p43"/>
            <p:cNvSpPr/>
            <p:nvPr/>
          </p:nvSpPr>
          <p:spPr>
            <a:xfrm>
              <a:off x="1786063" y="2448294"/>
              <a:ext cx="103750" cy="267523"/>
            </a:xfrm>
            <a:custGeom>
              <a:avLst/>
              <a:gdLst/>
              <a:ahLst/>
              <a:cxnLst/>
              <a:rect l="l" t="t" r="r" b="b"/>
              <a:pathLst>
                <a:path w="5590" h="14412" extrusionOk="0">
                  <a:moveTo>
                    <a:pt x="4110" y="0"/>
                  </a:moveTo>
                  <a:lnTo>
                    <a:pt x="0" y="13835"/>
                  </a:lnTo>
                  <a:lnTo>
                    <a:pt x="526" y="14336"/>
                  </a:lnTo>
                  <a:lnTo>
                    <a:pt x="602" y="14411"/>
                  </a:lnTo>
                  <a:lnTo>
                    <a:pt x="125" y="13835"/>
                  </a:lnTo>
                  <a:lnTo>
                    <a:pt x="5589" y="1003"/>
                  </a:lnTo>
                  <a:cubicBezTo>
                    <a:pt x="5088" y="702"/>
                    <a:pt x="4587" y="351"/>
                    <a:pt x="4110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94" name="Google Shape;2694;p43"/>
            <p:cNvSpPr/>
            <p:nvPr/>
          </p:nvSpPr>
          <p:spPr>
            <a:xfrm>
              <a:off x="1841876" y="2190106"/>
              <a:ext cx="536829" cy="324287"/>
            </a:xfrm>
            <a:custGeom>
              <a:avLst/>
              <a:gdLst/>
              <a:ahLst/>
              <a:cxnLst/>
              <a:rect l="l" t="t" r="r" b="b"/>
              <a:pathLst>
                <a:path w="28924" h="17470" extrusionOk="0">
                  <a:moveTo>
                    <a:pt x="24662" y="0"/>
                  </a:moveTo>
                  <a:lnTo>
                    <a:pt x="4487" y="1855"/>
                  </a:lnTo>
                  <a:cubicBezTo>
                    <a:pt x="4487" y="1855"/>
                    <a:pt x="2933" y="6141"/>
                    <a:pt x="1" y="13008"/>
                  </a:cubicBezTo>
                  <a:cubicBezTo>
                    <a:pt x="4161" y="16767"/>
                    <a:pt x="9499" y="17469"/>
                    <a:pt x="9499" y="17469"/>
                  </a:cubicBezTo>
                  <a:cubicBezTo>
                    <a:pt x="9499" y="17469"/>
                    <a:pt x="12707" y="11805"/>
                    <a:pt x="14161" y="11404"/>
                  </a:cubicBezTo>
                  <a:cubicBezTo>
                    <a:pt x="14250" y="11379"/>
                    <a:pt x="14340" y="11367"/>
                    <a:pt x="14432" y="11367"/>
                  </a:cubicBezTo>
                  <a:cubicBezTo>
                    <a:pt x="15803" y="11367"/>
                    <a:pt x="17418" y="14107"/>
                    <a:pt x="19274" y="17068"/>
                  </a:cubicBezTo>
                  <a:cubicBezTo>
                    <a:pt x="24236" y="16291"/>
                    <a:pt x="28923" y="12657"/>
                    <a:pt x="28923" y="12657"/>
                  </a:cubicBezTo>
                  <a:lnTo>
                    <a:pt x="246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95" name="Google Shape;2695;p43"/>
            <p:cNvSpPr/>
            <p:nvPr/>
          </p:nvSpPr>
          <p:spPr>
            <a:xfrm>
              <a:off x="1995859" y="2400833"/>
              <a:ext cx="113977" cy="113547"/>
            </a:xfrm>
            <a:custGeom>
              <a:avLst/>
              <a:gdLst/>
              <a:ahLst/>
              <a:cxnLst/>
              <a:rect l="l" t="t" r="r" b="b"/>
              <a:pathLst>
                <a:path w="6141" h="6117" extrusionOk="0">
                  <a:moveTo>
                    <a:pt x="1203" y="6116"/>
                  </a:moveTo>
                  <a:cubicBezTo>
                    <a:pt x="1203" y="6116"/>
                    <a:pt x="752" y="6041"/>
                    <a:pt x="0" y="5865"/>
                  </a:cubicBezTo>
                  <a:lnTo>
                    <a:pt x="0" y="5865"/>
                  </a:lnTo>
                  <a:cubicBezTo>
                    <a:pt x="752" y="6041"/>
                    <a:pt x="1203" y="6116"/>
                    <a:pt x="1203" y="6116"/>
                  </a:cubicBezTo>
                  <a:cubicBezTo>
                    <a:pt x="1203" y="6116"/>
                    <a:pt x="4411" y="452"/>
                    <a:pt x="5865" y="51"/>
                  </a:cubicBezTo>
                  <a:cubicBezTo>
                    <a:pt x="5940" y="26"/>
                    <a:pt x="6041" y="1"/>
                    <a:pt x="6141" y="1"/>
                  </a:cubicBezTo>
                  <a:cubicBezTo>
                    <a:pt x="6041" y="1"/>
                    <a:pt x="5940" y="26"/>
                    <a:pt x="5865" y="51"/>
                  </a:cubicBezTo>
                  <a:cubicBezTo>
                    <a:pt x="4411" y="452"/>
                    <a:pt x="1203" y="6116"/>
                    <a:pt x="1203" y="6116"/>
                  </a:cubicBezTo>
                  <a:close/>
                </a:path>
              </a:pathLst>
            </a:custGeom>
            <a:solidFill>
              <a:srgbClr val="34B6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96" name="Google Shape;2696;p43"/>
            <p:cNvSpPr/>
            <p:nvPr/>
          </p:nvSpPr>
          <p:spPr>
            <a:xfrm>
              <a:off x="1841876" y="2245920"/>
              <a:ext cx="536829" cy="268469"/>
            </a:xfrm>
            <a:custGeom>
              <a:avLst/>
              <a:gdLst/>
              <a:ahLst/>
              <a:cxnLst/>
              <a:rect l="l" t="t" r="r" b="b"/>
              <a:pathLst>
                <a:path w="28924" h="14463" extrusionOk="0">
                  <a:moveTo>
                    <a:pt x="25665" y="1"/>
                  </a:moveTo>
                  <a:cubicBezTo>
                    <a:pt x="25590" y="51"/>
                    <a:pt x="25464" y="101"/>
                    <a:pt x="25339" y="176"/>
                  </a:cubicBezTo>
                  <a:lnTo>
                    <a:pt x="25540" y="753"/>
                  </a:lnTo>
                  <a:cubicBezTo>
                    <a:pt x="27319" y="6016"/>
                    <a:pt x="24011" y="11680"/>
                    <a:pt x="18547" y="12607"/>
                  </a:cubicBezTo>
                  <a:cubicBezTo>
                    <a:pt x="18497" y="12607"/>
                    <a:pt x="18447" y="12632"/>
                    <a:pt x="18397" y="12632"/>
                  </a:cubicBezTo>
                  <a:cubicBezTo>
                    <a:pt x="16567" y="9675"/>
                    <a:pt x="14938" y="6918"/>
                    <a:pt x="13560" y="6918"/>
                  </a:cubicBezTo>
                  <a:cubicBezTo>
                    <a:pt x="13484" y="6918"/>
                    <a:pt x="13384" y="6943"/>
                    <a:pt x="13284" y="6968"/>
                  </a:cubicBezTo>
                  <a:cubicBezTo>
                    <a:pt x="12783" y="7119"/>
                    <a:pt x="12006" y="7946"/>
                    <a:pt x="11254" y="8948"/>
                  </a:cubicBezTo>
                  <a:cubicBezTo>
                    <a:pt x="9925" y="10753"/>
                    <a:pt x="7845" y="11730"/>
                    <a:pt x="5715" y="11730"/>
                  </a:cubicBezTo>
                  <a:cubicBezTo>
                    <a:pt x="4612" y="11730"/>
                    <a:pt x="3509" y="11480"/>
                    <a:pt x="2507" y="10928"/>
                  </a:cubicBezTo>
                  <a:cubicBezTo>
                    <a:pt x="1755" y="10502"/>
                    <a:pt x="978" y="10026"/>
                    <a:pt x="226" y="9475"/>
                  </a:cubicBezTo>
                  <a:cubicBezTo>
                    <a:pt x="151" y="9650"/>
                    <a:pt x="76" y="9825"/>
                    <a:pt x="1" y="10001"/>
                  </a:cubicBezTo>
                  <a:cubicBezTo>
                    <a:pt x="352" y="10327"/>
                    <a:pt x="727" y="10602"/>
                    <a:pt x="1103" y="10903"/>
                  </a:cubicBezTo>
                  <a:cubicBezTo>
                    <a:pt x="1580" y="11254"/>
                    <a:pt x="2081" y="11605"/>
                    <a:pt x="2582" y="11906"/>
                  </a:cubicBezTo>
                  <a:cubicBezTo>
                    <a:pt x="4813" y="13234"/>
                    <a:pt x="6993" y="13911"/>
                    <a:pt x="8296" y="14211"/>
                  </a:cubicBezTo>
                  <a:cubicBezTo>
                    <a:pt x="9048" y="14387"/>
                    <a:pt x="9499" y="14462"/>
                    <a:pt x="9499" y="14462"/>
                  </a:cubicBezTo>
                  <a:cubicBezTo>
                    <a:pt x="9499" y="14462"/>
                    <a:pt x="12707" y="8798"/>
                    <a:pt x="14161" y="8397"/>
                  </a:cubicBezTo>
                  <a:cubicBezTo>
                    <a:pt x="14236" y="8372"/>
                    <a:pt x="14337" y="8347"/>
                    <a:pt x="14437" y="8347"/>
                  </a:cubicBezTo>
                  <a:cubicBezTo>
                    <a:pt x="15765" y="8347"/>
                    <a:pt x="17319" y="10928"/>
                    <a:pt x="19073" y="13760"/>
                  </a:cubicBezTo>
                  <a:lnTo>
                    <a:pt x="19098" y="13760"/>
                  </a:lnTo>
                  <a:cubicBezTo>
                    <a:pt x="19098" y="13810"/>
                    <a:pt x="19124" y="13861"/>
                    <a:pt x="19149" y="13886"/>
                  </a:cubicBezTo>
                  <a:lnTo>
                    <a:pt x="19174" y="13886"/>
                  </a:lnTo>
                  <a:cubicBezTo>
                    <a:pt x="19174" y="13911"/>
                    <a:pt x="19174" y="13911"/>
                    <a:pt x="19174" y="13911"/>
                  </a:cubicBezTo>
                  <a:cubicBezTo>
                    <a:pt x="19174" y="13936"/>
                    <a:pt x="19174" y="13936"/>
                    <a:pt x="19174" y="13936"/>
                  </a:cubicBezTo>
                  <a:cubicBezTo>
                    <a:pt x="19199" y="13961"/>
                    <a:pt x="19224" y="13986"/>
                    <a:pt x="19224" y="14011"/>
                  </a:cubicBezTo>
                  <a:lnTo>
                    <a:pt x="19249" y="14011"/>
                  </a:lnTo>
                  <a:cubicBezTo>
                    <a:pt x="19249" y="14011"/>
                    <a:pt x="19249" y="14011"/>
                    <a:pt x="19249" y="14036"/>
                  </a:cubicBezTo>
                  <a:cubicBezTo>
                    <a:pt x="19249" y="14036"/>
                    <a:pt x="19249" y="14036"/>
                    <a:pt x="19274" y="14061"/>
                  </a:cubicBezTo>
                  <a:cubicBezTo>
                    <a:pt x="19600" y="14011"/>
                    <a:pt x="19926" y="13936"/>
                    <a:pt x="20276" y="13861"/>
                  </a:cubicBezTo>
                  <a:cubicBezTo>
                    <a:pt x="21103" y="13660"/>
                    <a:pt x="21931" y="13409"/>
                    <a:pt x="22733" y="13084"/>
                  </a:cubicBezTo>
                  <a:cubicBezTo>
                    <a:pt x="26216" y="11730"/>
                    <a:pt x="28923" y="9650"/>
                    <a:pt x="28923" y="9650"/>
                  </a:cubicBezTo>
                  <a:lnTo>
                    <a:pt x="2566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97" name="Google Shape;2697;p43"/>
            <p:cNvSpPr/>
            <p:nvPr/>
          </p:nvSpPr>
          <p:spPr>
            <a:xfrm>
              <a:off x="1786063" y="2544999"/>
              <a:ext cx="132574" cy="172668"/>
            </a:xfrm>
            <a:custGeom>
              <a:avLst/>
              <a:gdLst/>
              <a:ahLst/>
              <a:cxnLst/>
              <a:rect l="l" t="t" r="r" b="b"/>
              <a:pathLst>
                <a:path w="7143" h="9302" extrusionOk="0">
                  <a:moveTo>
                    <a:pt x="2641" y="1"/>
                  </a:moveTo>
                  <a:cubicBezTo>
                    <a:pt x="2586" y="1"/>
                    <a:pt x="2556" y="3"/>
                    <a:pt x="2556" y="3"/>
                  </a:cubicBezTo>
                  <a:lnTo>
                    <a:pt x="0" y="8625"/>
                  </a:lnTo>
                  <a:cubicBezTo>
                    <a:pt x="0" y="8625"/>
                    <a:pt x="276" y="8901"/>
                    <a:pt x="727" y="9302"/>
                  </a:cubicBezTo>
                  <a:cubicBezTo>
                    <a:pt x="2005" y="8424"/>
                    <a:pt x="4712" y="5768"/>
                    <a:pt x="7143" y="3011"/>
                  </a:cubicBezTo>
                  <a:cubicBezTo>
                    <a:pt x="5183" y="159"/>
                    <a:pt x="3083" y="1"/>
                    <a:pt x="26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98" name="Google Shape;2698;p43"/>
            <p:cNvSpPr/>
            <p:nvPr/>
          </p:nvSpPr>
          <p:spPr>
            <a:xfrm>
              <a:off x="1704654" y="2598437"/>
              <a:ext cx="113049" cy="123886"/>
            </a:xfrm>
            <a:custGeom>
              <a:avLst/>
              <a:gdLst/>
              <a:ahLst/>
              <a:cxnLst/>
              <a:rect l="l" t="t" r="r" b="b"/>
              <a:pathLst>
                <a:path w="6091" h="6674" extrusionOk="0">
                  <a:moveTo>
                    <a:pt x="1412" y="1"/>
                  </a:moveTo>
                  <a:cubicBezTo>
                    <a:pt x="844" y="1"/>
                    <a:pt x="311" y="303"/>
                    <a:pt x="201" y="508"/>
                  </a:cubicBezTo>
                  <a:cubicBezTo>
                    <a:pt x="0" y="834"/>
                    <a:pt x="1930" y="5921"/>
                    <a:pt x="3183" y="6498"/>
                  </a:cubicBezTo>
                  <a:cubicBezTo>
                    <a:pt x="3473" y="6623"/>
                    <a:pt x="3759" y="6673"/>
                    <a:pt x="4029" y="6673"/>
                  </a:cubicBezTo>
                  <a:cubicBezTo>
                    <a:pt x="4948" y="6673"/>
                    <a:pt x="5676" y="6090"/>
                    <a:pt x="5714" y="5896"/>
                  </a:cubicBezTo>
                  <a:cubicBezTo>
                    <a:pt x="6090" y="3891"/>
                    <a:pt x="2381" y="407"/>
                    <a:pt x="2381" y="407"/>
                  </a:cubicBezTo>
                  <a:cubicBezTo>
                    <a:pt x="2100" y="108"/>
                    <a:pt x="1750" y="1"/>
                    <a:pt x="1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699" name="Google Shape;2699;p43"/>
            <p:cNvSpPr/>
            <p:nvPr/>
          </p:nvSpPr>
          <p:spPr>
            <a:xfrm>
              <a:off x="1888390" y="1885867"/>
              <a:ext cx="451231" cy="431541"/>
            </a:xfrm>
            <a:custGeom>
              <a:avLst/>
              <a:gdLst/>
              <a:ahLst/>
              <a:cxnLst/>
              <a:rect l="l" t="t" r="r" b="b"/>
              <a:pathLst>
                <a:path w="24312" h="23248" extrusionOk="0">
                  <a:moveTo>
                    <a:pt x="20928" y="0"/>
                  </a:moveTo>
                  <a:cubicBezTo>
                    <a:pt x="19650" y="953"/>
                    <a:pt x="14362" y="2331"/>
                    <a:pt x="14362" y="2331"/>
                  </a:cubicBezTo>
                  <a:cubicBezTo>
                    <a:pt x="14362" y="2331"/>
                    <a:pt x="13313" y="2504"/>
                    <a:pt x="11920" y="2504"/>
                  </a:cubicBezTo>
                  <a:cubicBezTo>
                    <a:pt x="11003" y="2504"/>
                    <a:pt x="9938" y="2429"/>
                    <a:pt x="8923" y="2181"/>
                  </a:cubicBezTo>
                  <a:cubicBezTo>
                    <a:pt x="6392" y="1579"/>
                    <a:pt x="3059" y="176"/>
                    <a:pt x="3059" y="176"/>
                  </a:cubicBezTo>
                  <a:cubicBezTo>
                    <a:pt x="3059" y="176"/>
                    <a:pt x="2482" y="2005"/>
                    <a:pt x="2056" y="3434"/>
                  </a:cubicBezTo>
                  <a:cubicBezTo>
                    <a:pt x="1630" y="4862"/>
                    <a:pt x="1" y="7193"/>
                    <a:pt x="1" y="7193"/>
                  </a:cubicBezTo>
                  <a:lnTo>
                    <a:pt x="3911" y="9725"/>
                  </a:lnTo>
                  <a:lnTo>
                    <a:pt x="602" y="21354"/>
                  </a:lnTo>
                  <a:cubicBezTo>
                    <a:pt x="602" y="21354"/>
                    <a:pt x="4227" y="23248"/>
                    <a:pt x="9271" y="23248"/>
                  </a:cubicBezTo>
                  <a:cubicBezTo>
                    <a:pt x="10144" y="23248"/>
                    <a:pt x="11059" y="23191"/>
                    <a:pt x="12006" y="23058"/>
                  </a:cubicBezTo>
                  <a:cubicBezTo>
                    <a:pt x="18422" y="22156"/>
                    <a:pt x="23435" y="19248"/>
                    <a:pt x="23435" y="19248"/>
                  </a:cubicBezTo>
                  <a:lnTo>
                    <a:pt x="20427" y="9599"/>
                  </a:lnTo>
                  <a:lnTo>
                    <a:pt x="24312" y="6792"/>
                  </a:lnTo>
                  <a:cubicBezTo>
                    <a:pt x="24312" y="6792"/>
                    <a:pt x="21630" y="2431"/>
                    <a:pt x="209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700" name="Google Shape;2700;p43"/>
            <p:cNvSpPr/>
            <p:nvPr/>
          </p:nvSpPr>
          <p:spPr>
            <a:xfrm>
              <a:off x="1931656" y="1744912"/>
              <a:ext cx="340520" cy="56764"/>
            </a:xfrm>
            <a:custGeom>
              <a:avLst/>
              <a:gdLst/>
              <a:ahLst/>
              <a:cxnLst/>
              <a:rect l="l" t="t" r="r" b="b"/>
              <a:pathLst>
                <a:path w="18347" h="3058" extrusionOk="0">
                  <a:moveTo>
                    <a:pt x="51" y="0"/>
                  </a:moveTo>
                  <a:cubicBezTo>
                    <a:pt x="26" y="75"/>
                    <a:pt x="26" y="176"/>
                    <a:pt x="1" y="276"/>
                  </a:cubicBezTo>
                  <a:cubicBezTo>
                    <a:pt x="26" y="201"/>
                    <a:pt x="51" y="126"/>
                    <a:pt x="76" y="75"/>
                  </a:cubicBezTo>
                  <a:cubicBezTo>
                    <a:pt x="76" y="50"/>
                    <a:pt x="51" y="25"/>
                    <a:pt x="51" y="0"/>
                  </a:cubicBezTo>
                  <a:close/>
                  <a:moveTo>
                    <a:pt x="18347" y="1579"/>
                  </a:moveTo>
                  <a:cubicBezTo>
                    <a:pt x="17921" y="2156"/>
                    <a:pt x="17219" y="2356"/>
                    <a:pt x="16693" y="2356"/>
                  </a:cubicBezTo>
                  <a:cubicBezTo>
                    <a:pt x="16617" y="2356"/>
                    <a:pt x="16517" y="2356"/>
                    <a:pt x="16442" y="2331"/>
                  </a:cubicBezTo>
                  <a:lnTo>
                    <a:pt x="16417" y="2331"/>
                  </a:lnTo>
                  <a:cubicBezTo>
                    <a:pt x="16392" y="2356"/>
                    <a:pt x="16392" y="2381"/>
                    <a:pt x="16392" y="2406"/>
                  </a:cubicBezTo>
                  <a:cubicBezTo>
                    <a:pt x="16467" y="2431"/>
                    <a:pt x="16542" y="2431"/>
                    <a:pt x="16642" y="2431"/>
                  </a:cubicBezTo>
                  <a:cubicBezTo>
                    <a:pt x="17194" y="2431"/>
                    <a:pt x="17921" y="2231"/>
                    <a:pt x="18347" y="1579"/>
                  </a:cubicBezTo>
                  <a:close/>
                  <a:moveTo>
                    <a:pt x="652" y="2532"/>
                  </a:moveTo>
                  <a:lnTo>
                    <a:pt x="652" y="2532"/>
                  </a:lnTo>
                  <a:cubicBezTo>
                    <a:pt x="1078" y="2933"/>
                    <a:pt x="1630" y="3058"/>
                    <a:pt x="2081" y="3058"/>
                  </a:cubicBezTo>
                  <a:cubicBezTo>
                    <a:pt x="2231" y="3058"/>
                    <a:pt x="2357" y="3058"/>
                    <a:pt x="2482" y="3033"/>
                  </a:cubicBezTo>
                  <a:lnTo>
                    <a:pt x="2482" y="3008"/>
                  </a:lnTo>
                  <a:cubicBezTo>
                    <a:pt x="2357" y="3033"/>
                    <a:pt x="2206" y="3033"/>
                    <a:pt x="2056" y="3033"/>
                  </a:cubicBezTo>
                  <a:cubicBezTo>
                    <a:pt x="1605" y="3033"/>
                    <a:pt x="1078" y="2908"/>
                    <a:pt x="652" y="2532"/>
                  </a:cubicBezTo>
                  <a:close/>
                </a:path>
              </a:pathLst>
            </a:custGeom>
            <a:solidFill>
              <a:srgbClr val="FBC1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701" name="Google Shape;2701;p43"/>
            <p:cNvSpPr/>
            <p:nvPr/>
          </p:nvSpPr>
          <p:spPr>
            <a:xfrm>
              <a:off x="1945169" y="1889134"/>
              <a:ext cx="61396" cy="23259"/>
            </a:xfrm>
            <a:custGeom>
              <a:avLst/>
              <a:gdLst/>
              <a:ahLst/>
              <a:cxnLst/>
              <a:rect l="l" t="t" r="r" b="b"/>
              <a:pathLst>
                <a:path w="3308" h="1253" extrusionOk="0">
                  <a:moveTo>
                    <a:pt x="1" y="0"/>
                  </a:moveTo>
                  <a:lnTo>
                    <a:pt x="1" y="0"/>
                  </a:lnTo>
                  <a:cubicBezTo>
                    <a:pt x="73" y="34"/>
                    <a:pt x="1567" y="656"/>
                    <a:pt x="3283" y="1253"/>
                  </a:cubicBezTo>
                  <a:lnTo>
                    <a:pt x="3308" y="1253"/>
                  </a:lnTo>
                  <a:cubicBezTo>
                    <a:pt x="1567" y="656"/>
                    <a:pt x="73" y="34"/>
                    <a:pt x="1" y="0"/>
                  </a:cubicBezTo>
                  <a:close/>
                </a:path>
              </a:pathLst>
            </a:custGeom>
            <a:solidFill>
              <a:srgbClr val="F5B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702" name="Google Shape;2702;p43"/>
            <p:cNvSpPr/>
            <p:nvPr/>
          </p:nvSpPr>
          <p:spPr>
            <a:xfrm>
              <a:off x="1944222" y="1890971"/>
              <a:ext cx="483" cy="1429"/>
            </a:xfrm>
            <a:custGeom>
              <a:avLst/>
              <a:gdLst/>
              <a:ahLst/>
              <a:cxnLst/>
              <a:rect l="l" t="t" r="r" b="b"/>
              <a:pathLst>
                <a:path w="26" h="77" extrusionOk="0">
                  <a:moveTo>
                    <a:pt x="0" y="76"/>
                  </a:moveTo>
                  <a:lnTo>
                    <a:pt x="0" y="76"/>
                  </a:lnTo>
                  <a:cubicBezTo>
                    <a:pt x="0" y="51"/>
                    <a:pt x="26" y="26"/>
                    <a:pt x="26" y="1"/>
                  </a:cubicBezTo>
                  <a:lnTo>
                    <a:pt x="26" y="1"/>
                  </a:lnTo>
                  <a:cubicBezTo>
                    <a:pt x="26" y="26"/>
                    <a:pt x="0" y="51"/>
                    <a:pt x="0" y="76"/>
                  </a:cubicBezTo>
                  <a:close/>
                </a:path>
              </a:pathLst>
            </a:custGeom>
            <a:solidFill>
              <a:srgbClr val="F1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703" name="Google Shape;2703;p43"/>
            <p:cNvSpPr/>
            <p:nvPr/>
          </p:nvSpPr>
          <p:spPr>
            <a:xfrm>
              <a:off x="1944222" y="1889115"/>
              <a:ext cx="61879" cy="23277"/>
            </a:xfrm>
            <a:custGeom>
              <a:avLst/>
              <a:gdLst/>
              <a:ahLst/>
              <a:cxnLst/>
              <a:rect l="l" t="t" r="r" b="b"/>
              <a:pathLst>
                <a:path w="3334" h="1254" extrusionOk="0">
                  <a:moveTo>
                    <a:pt x="51" y="1"/>
                  </a:moveTo>
                  <a:cubicBezTo>
                    <a:pt x="51" y="1"/>
                    <a:pt x="51" y="26"/>
                    <a:pt x="51" y="51"/>
                  </a:cubicBezTo>
                  <a:cubicBezTo>
                    <a:pt x="26" y="51"/>
                    <a:pt x="26" y="76"/>
                    <a:pt x="26" y="101"/>
                  </a:cubicBezTo>
                  <a:cubicBezTo>
                    <a:pt x="26" y="126"/>
                    <a:pt x="0" y="151"/>
                    <a:pt x="0" y="176"/>
                  </a:cubicBezTo>
                  <a:cubicBezTo>
                    <a:pt x="1028" y="552"/>
                    <a:pt x="2231" y="953"/>
                    <a:pt x="3334" y="1254"/>
                  </a:cubicBezTo>
                  <a:cubicBezTo>
                    <a:pt x="1604" y="652"/>
                    <a:pt x="101" y="26"/>
                    <a:pt x="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704" name="Google Shape;2704;p43"/>
            <p:cNvSpPr/>
            <p:nvPr/>
          </p:nvSpPr>
          <p:spPr>
            <a:xfrm>
              <a:off x="1999571" y="2312444"/>
              <a:ext cx="106089" cy="4678"/>
            </a:xfrm>
            <a:custGeom>
              <a:avLst/>
              <a:gdLst/>
              <a:ahLst/>
              <a:cxnLst/>
              <a:rect l="l" t="t" r="r" b="b"/>
              <a:pathLst>
                <a:path w="5716" h="252" extrusionOk="0">
                  <a:moveTo>
                    <a:pt x="3284" y="251"/>
                  </a:moveTo>
                  <a:cubicBezTo>
                    <a:pt x="2106" y="251"/>
                    <a:pt x="1003" y="151"/>
                    <a:pt x="1" y="1"/>
                  </a:cubicBezTo>
                  <a:cubicBezTo>
                    <a:pt x="1003" y="151"/>
                    <a:pt x="2106" y="251"/>
                    <a:pt x="3284" y="251"/>
                  </a:cubicBezTo>
                  <a:cubicBezTo>
                    <a:pt x="4061" y="251"/>
                    <a:pt x="4863" y="226"/>
                    <a:pt x="5715" y="101"/>
                  </a:cubicBezTo>
                  <a:cubicBezTo>
                    <a:pt x="4863" y="226"/>
                    <a:pt x="4061" y="251"/>
                    <a:pt x="3284" y="251"/>
                  </a:cubicBezTo>
                  <a:close/>
                </a:path>
              </a:pathLst>
            </a:custGeom>
            <a:solidFill>
              <a:srgbClr val="30A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705" name="Google Shape;2705;p43"/>
            <p:cNvSpPr/>
            <p:nvPr/>
          </p:nvSpPr>
          <p:spPr>
            <a:xfrm>
              <a:off x="1999107" y="2312444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0A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706" name="Google Shape;2706;p43"/>
            <p:cNvSpPr/>
            <p:nvPr/>
          </p:nvSpPr>
          <p:spPr>
            <a:xfrm>
              <a:off x="2339166" y="2011007"/>
              <a:ext cx="483" cy="947"/>
            </a:xfrm>
            <a:custGeom>
              <a:avLst/>
              <a:gdLst/>
              <a:ahLst/>
              <a:cxnLst/>
              <a:rect l="l" t="t" r="r" b="b"/>
              <a:pathLst>
                <a:path w="26" h="51" extrusionOk="0">
                  <a:moveTo>
                    <a:pt x="26" y="50"/>
                  </a:moveTo>
                  <a:lnTo>
                    <a:pt x="26" y="50"/>
                  </a:lnTo>
                  <a:lnTo>
                    <a:pt x="26" y="50"/>
                  </a:lnTo>
                  <a:close/>
                  <a:moveTo>
                    <a:pt x="26" y="50"/>
                  </a:move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lose/>
                  <a:moveTo>
                    <a:pt x="26" y="50"/>
                  </a:move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lose/>
                  <a:moveTo>
                    <a:pt x="26" y="50"/>
                  </a:move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lose/>
                  <a:moveTo>
                    <a:pt x="26" y="50"/>
                  </a:moveTo>
                  <a:cubicBezTo>
                    <a:pt x="1" y="50"/>
                    <a:pt x="1" y="25"/>
                    <a:pt x="1" y="0"/>
                  </a:cubicBezTo>
                  <a:lnTo>
                    <a:pt x="1" y="0"/>
                  </a:lnTo>
                  <a:cubicBezTo>
                    <a:pt x="1" y="25"/>
                    <a:pt x="1" y="50"/>
                    <a:pt x="26" y="50"/>
                  </a:cubicBezTo>
                  <a:close/>
                </a:path>
              </a:pathLst>
            </a:custGeom>
            <a:solidFill>
              <a:srgbClr val="F5B0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707" name="Google Shape;2707;p43"/>
            <p:cNvSpPr/>
            <p:nvPr/>
          </p:nvSpPr>
          <p:spPr>
            <a:xfrm>
              <a:off x="2323351" y="1984019"/>
              <a:ext cx="15832" cy="27008"/>
            </a:xfrm>
            <a:custGeom>
              <a:avLst/>
              <a:gdLst/>
              <a:ahLst/>
              <a:cxnLst/>
              <a:rect l="l" t="t" r="r" b="b"/>
              <a:pathLst>
                <a:path w="853" h="1455" extrusionOk="0">
                  <a:moveTo>
                    <a:pt x="853" y="1454"/>
                  </a:moveTo>
                  <a:cubicBezTo>
                    <a:pt x="753" y="1304"/>
                    <a:pt x="427" y="752"/>
                    <a:pt x="1" y="0"/>
                  </a:cubicBezTo>
                  <a:lnTo>
                    <a:pt x="1" y="0"/>
                  </a:lnTo>
                  <a:cubicBezTo>
                    <a:pt x="427" y="752"/>
                    <a:pt x="753" y="1304"/>
                    <a:pt x="853" y="1454"/>
                  </a:cubicBezTo>
                  <a:lnTo>
                    <a:pt x="853" y="1454"/>
                  </a:lnTo>
                  <a:close/>
                </a:path>
              </a:pathLst>
            </a:custGeom>
            <a:solidFill>
              <a:srgbClr val="F03B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708" name="Google Shape;2708;p43"/>
            <p:cNvSpPr/>
            <p:nvPr/>
          </p:nvSpPr>
          <p:spPr>
            <a:xfrm>
              <a:off x="1925605" y="1984019"/>
              <a:ext cx="414018" cy="333123"/>
            </a:xfrm>
            <a:custGeom>
              <a:avLst/>
              <a:gdLst/>
              <a:ahLst/>
              <a:cxnLst/>
              <a:rect l="l" t="t" r="r" b="b"/>
              <a:pathLst>
                <a:path w="22307" h="17946" extrusionOk="0">
                  <a:moveTo>
                    <a:pt x="21430" y="0"/>
                  </a:moveTo>
                  <a:lnTo>
                    <a:pt x="18798" y="1780"/>
                  </a:lnTo>
                  <a:cubicBezTo>
                    <a:pt x="17219" y="2883"/>
                    <a:pt x="16517" y="4888"/>
                    <a:pt x="17094" y="6717"/>
                  </a:cubicBezTo>
                  <a:lnTo>
                    <a:pt x="17520" y="8096"/>
                  </a:lnTo>
                  <a:cubicBezTo>
                    <a:pt x="18497" y="11229"/>
                    <a:pt x="16793" y="14562"/>
                    <a:pt x="13685" y="15615"/>
                  </a:cubicBezTo>
                  <a:cubicBezTo>
                    <a:pt x="11956" y="16216"/>
                    <a:pt x="9926" y="16768"/>
                    <a:pt x="7720" y="17068"/>
                  </a:cubicBezTo>
                  <a:cubicBezTo>
                    <a:pt x="6768" y="17194"/>
                    <a:pt x="5841" y="17269"/>
                    <a:pt x="4988" y="17269"/>
                  </a:cubicBezTo>
                  <a:cubicBezTo>
                    <a:pt x="3084" y="17269"/>
                    <a:pt x="1379" y="16993"/>
                    <a:pt x="1" y="16667"/>
                  </a:cubicBezTo>
                  <a:lnTo>
                    <a:pt x="1" y="16667"/>
                  </a:lnTo>
                  <a:cubicBezTo>
                    <a:pt x="928" y="16993"/>
                    <a:pt x="2307" y="17419"/>
                    <a:pt x="3961" y="17695"/>
                  </a:cubicBezTo>
                  <a:lnTo>
                    <a:pt x="3986" y="17695"/>
                  </a:lnTo>
                  <a:cubicBezTo>
                    <a:pt x="4988" y="17845"/>
                    <a:pt x="6091" y="17945"/>
                    <a:pt x="7269" y="17945"/>
                  </a:cubicBezTo>
                  <a:cubicBezTo>
                    <a:pt x="8046" y="17945"/>
                    <a:pt x="8848" y="17920"/>
                    <a:pt x="9700" y="17795"/>
                  </a:cubicBezTo>
                  <a:cubicBezTo>
                    <a:pt x="9800" y="17795"/>
                    <a:pt x="9901" y="17770"/>
                    <a:pt x="10001" y="17770"/>
                  </a:cubicBezTo>
                  <a:cubicBezTo>
                    <a:pt x="15114" y="17043"/>
                    <a:pt x="19324" y="15063"/>
                    <a:pt x="20828" y="14286"/>
                  </a:cubicBezTo>
                  <a:cubicBezTo>
                    <a:pt x="20953" y="14211"/>
                    <a:pt x="21079" y="14161"/>
                    <a:pt x="21154" y="14111"/>
                  </a:cubicBezTo>
                  <a:cubicBezTo>
                    <a:pt x="21354" y="14011"/>
                    <a:pt x="21430" y="13960"/>
                    <a:pt x="21430" y="13960"/>
                  </a:cubicBezTo>
                  <a:lnTo>
                    <a:pt x="18422" y="4311"/>
                  </a:lnTo>
                  <a:lnTo>
                    <a:pt x="22307" y="1504"/>
                  </a:lnTo>
                  <a:cubicBezTo>
                    <a:pt x="22282" y="1504"/>
                    <a:pt x="22282" y="1479"/>
                    <a:pt x="22282" y="1454"/>
                  </a:cubicBezTo>
                  <a:cubicBezTo>
                    <a:pt x="22182" y="1304"/>
                    <a:pt x="21856" y="752"/>
                    <a:pt x="214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709" name="Google Shape;2709;p43"/>
            <p:cNvSpPr/>
            <p:nvPr/>
          </p:nvSpPr>
          <p:spPr>
            <a:xfrm>
              <a:off x="2151234" y="1720244"/>
              <a:ext cx="42354" cy="21885"/>
            </a:xfrm>
            <a:custGeom>
              <a:avLst/>
              <a:gdLst/>
              <a:ahLst/>
              <a:cxnLst/>
              <a:rect l="l" t="t" r="r" b="b"/>
              <a:pathLst>
                <a:path w="2282" h="1179" extrusionOk="0">
                  <a:moveTo>
                    <a:pt x="1103" y="1"/>
                  </a:moveTo>
                  <a:cubicBezTo>
                    <a:pt x="802" y="26"/>
                    <a:pt x="527" y="201"/>
                    <a:pt x="351" y="427"/>
                  </a:cubicBezTo>
                  <a:cubicBezTo>
                    <a:pt x="276" y="552"/>
                    <a:pt x="226" y="678"/>
                    <a:pt x="151" y="803"/>
                  </a:cubicBezTo>
                  <a:cubicBezTo>
                    <a:pt x="101" y="928"/>
                    <a:pt x="51" y="1054"/>
                    <a:pt x="0" y="1179"/>
                  </a:cubicBezTo>
                  <a:cubicBezTo>
                    <a:pt x="151" y="953"/>
                    <a:pt x="276" y="703"/>
                    <a:pt x="477" y="527"/>
                  </a:cubicBezTo>
                  <a:cubicBezTo>
                    <a:pt x="652" y="327"/>
                    <a:pt x="878" y="201"/>
                    <a:pt x="1103" y="201"/>
                  </a:cubicBezTo>
                  <a:cubicBezTo>
                    <a:pt x="1125" y="199"/>
                    <a:pt x="1146" y="198"/>
                    <a:pt x="1168" y="198"/>
                  </a:cubicBezTo>
                  <a:cubicBezTo>
                    <a:pt x="1397" y="198"/>
                    <a:pt x="1622" y="315"/>
                    <a:pt x="1805" y="452"/>
                  </a:cubicBezTo>
                  <a:cubicBezTo>
                    <a:pt x="2005" y="602"/>
                    <a:pt x="2206" y="828"/>
                    <a:pt x="2281" y="1079"/>
                  </a:cubicBezTo>
                  <a:cubicBezTo>
                    <a:pt x="2281" y="803"/>
                    <a:pt x="2106" y="552"/>
                    <a:pt x="1905" y="352"/>
                  </a:cubicBezTo>
                  <a:cubicBezTo>
                    <a:pt x="1705" y="151"/>
                    <a:pt x="1404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710" name="Google Shape;2710;p43"/>
            <p:cNvSpPr/>
            <p:nvPr/>
          </p:nvSpPr>
          <p:spPr>
            <a:xfrm>
              <a:off x="2018652" y="1718332"/>
              <a:ext cx="41890" cy="21941"/>
            </a:xfrm>
            <a:custGeom>
              <a:avLst/>
              <a:gdLst/>
              <a:ahLst/>
              <a:cxnLst/>
              <a:rect l="l" t="t" r="r" b="b"/>
              <a:pathLst>
                <a:path w="2257" h="1182" extrusionOk="0">
                  <a:moveTo>
                    <a:pt x="1194" y="1"/>
                  </a:moveTo>
                  <a:cubicBezTo>
                    <a:pt x="1172" y="1"/>
                    <a:pt x="1150" y="2"/>
                    <a:pt x="1128" y="4"/>
                  </a:cubicBezTo>
                  <a:cubicBezTo>
                    <a:pt x="828" y="54"/>
                    <a:pt x="552" y="229"/>
                    <a:pt x="376" y="455"/>
                  </a:cubicBezTo>
                  <a:cubicBezTo>
                    <a:pt x="301" y="580"/>
                    <a:pt x="226" y="705"/>
                    <a:pt x="151" y="806"/>
                  </a:cubicBezTo>
                  <a:cubicBezTo>
                    <a:pt x="101" y="931"/>
                    <a:pt x="51" y="1056"/>
                    <a:pt x="0" y="1182"/>
                  </a:cubicBezTo>
                  <a:cubicBezTo>
                    <a:pt x="151" y="981"/>
                    <a:pt x="301" y="756"/>
                    <a:pt x="502" y="555"/>
                  </a:cubicBezTo>
                  <a:cubicBezTo>
                    <a:pt x="677" y="355"/>
                    <a:pt x="903" y="229"/>
                    <a:pt x="1128" y="204"/>
                  </a:cubicBezTo>
                  <a:cubicBezTo>
                    <a:pt x="1167" y="196"/>
                    <a:pt x="1205" y="193"/>
                    <a:pt x="1243" y="193"/>
                  </a:cubicBezTo>
                  <a:cubicBezTo>
                    <a:pt x="1454" y="193"/>
                    <a:pt x="1660" y="302"/>
                    <a:pt x="1830" y="430"/>
                  </a:cubicBezTo>
                  <a:cubicBezTo>
                    <a:pt x="2006" y="605"/>
                    <a:pt x="2181" y="831"/>
                    <a:pt x="2256" y="1081"/>
                  </a:cubicBezTo>
                  <a:cubicBezTo>
                    <a:pt x="2256" y="806"/>
                    <a:pt x="2106" y="530"/>
                    <a:pt x="1905" y="329"/>
                  </a:cubicBezTo>
                  <a:cubicBezTo>
                    <a:pt x="1743" y="144"/>
                    <a:pt x="1473" y="1"/>
                    <a:pt x="1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711" name="Google Shape;2711;p43"/>
            <p:cNvSpPr/>
            <p:nvPr/>
          </p:nvSpPr>
          <p:spPr>
            <a:xfrm>
              <a:off x="2061918" y="1811436"/>
              <a:ext cx="67930" cy="13031"/>
            </a:xfrm>
            <a:custGeom>
              <a:avLst/>
              <a:gdLst/>
              <a:ahLst/>
              <a:cxnLst/>
              <a:rect l="l" t="t" r="r" b="b"/>
              <a:pathLst>
                <a:path w="3660" h="702" extrusionOk="0">
                  <a:moveTo>
                    <a:pt x="0" y="0"/>
                  </a:moveTo>
                  <a:cubicBezTo>
                    <a:pt x="226" y="226"/>
                    <a:pt x="527" y="401"/>
                    <a:pt x="827" y="501"/>
                  </a:cubicBezTo>
                  <a:cubicBezTo>
                    <a:pt x="1128" y="627"/>
                    <a:pt x="1454" y="677"/>
                    <a:pt x="1805" y="702"/>
                  </a:cubicBezTo>
                  <a:cubicBezTo>
                    <a:pt x="2131" y="677"/>
                    <a:pt x="2456" y="652"/>
                    <a:pt x="2782" y="552"/>
                  </a:cubicBezTo>
                  <a:cubicBezTo>
                    <a:pt x="2933" y="527"/>
                    <a:pt x="3083" y="451"/>
                    <a:pt x="3233" y="401"/>
                  </a:cubicBezTo>
                  <a:cubicBezTo>
                    <a:pt x="3384" y="326"/>
                    <a:pt x="3534" y="251"/>
                    <a:pt x="3659" y="176"/>
                  </a:cubicBezTo>
                  <a:lnTo>
                    <a:pt x="3659" y="176"/>
                  </a:lnTo>
                  <a:cubicBezTo>
                    <a:pt x="3359" y="276"/>
                    <a:pt x="3058" y="376"/>
                    <a:pt x="2732" y="426"/>
                  </a:cubicBezTo>
                  <a:cubicBezTo>
                    <a:pt x="2431" y="501"/>
                    <a:pt x="2106" y="527"/>
                    <a:pt x="1805" y="527"/>
                  </a:cubicBezTo>
                  <a:cubicBezTo>
                    <a:pt x="1479" y="527"/>
                    <a:pt x="1178" y="476"/>
                    <a:pt x="852" y="401"/>
                  </a:cubicBezTo>
                  <a:cubicBezTo>
                    <a:pt x="552" y="301"/>
                    <a:pt x="251" y="17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712" name="Google Shape;2712;p43"/>
            <p:cNvSpPr/>
            <p:nvPr/>
          </p:nvSpPr>
          <p:spPr>
            <a:xfrm>
              <a:off x="2079124" y="1831426"/>
              <a:ext cx="28861" cy="10729"/>
            </a:xfrm>
            <a:custGeom>
              <a:avLst/>
              <a:gdLst/>
              <a:ahLst/>
              <a:cxnLst/>
              <a:rect l="l" t="t" r="r" b="b"/>
              <a:pathLst>
                <a:path w="1555" h="578" extrusionOk="0">
                  <a:moveTo>
                    <a:pt x="1" y="1"/>
                  </a:moveTo>
                  <a:cubicBezTo>
                    <a:pt x="51" y="151"/>
                    <a:pt x="151" y="252"/>
                    <a:pt x="276" y="352"/>
                  </a:cubicBezTo>
                  <a:cubicBezTo>
                    <a:pt x="402" y="427"/>
                    <a:pt x="552" y="477"/>
                    <a:pt x="677" y="527"/>
                  </a:cubicBezTo>
                  <a:cubicBezTo>
                    <a:pt x="828" y="552"/>
                    <a:pt x="978" y="577"/>
                    <a:pt x="1128" y="577"/>
                  </a:cubicBezTo>
                  <a:cubicBezTo>
                    <a:pt x="1254" y="552"/>
                    <a:pt x="1404" y="552"/>
                    <a:pt x="1555" y="502"/>
                  </a:cubicBezTo>
                  <a:cubicBezTo>
                    <a:pt x="1404" y="477"/>
                    <a:pt x="1254" y="452"/>
                    <a:pt x="1128" y="427"/>
                  </a:cubicBezTo>
                  <a:cubicBezTo>
                    <a:pt x="978" y="402"/>
                    <a:pt x="853" y="402"/>
                    <a:pt x="727" y="352"/>
                  </a:cubicBezTo>
                  <a:cubicBezTo>
                    <a:pt x="577" y="327"/>
                    <a:pt x="452" y="277"/>
                    <a:pt x="352" y="226"/>
                  </a:cubicBezTo>
                  <a:cubicBezTo>
                    <a:pt x="226" y="176"/>
                    <a:pt x="101" y="10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713" name="Google Shape;2713;p43"/>
            <p:cNvSpPr/>
            <p:nvPr/>
          </p:nvSpPr>
          <p:spPr>
            <a:xfrm>
              <a:off x="2082855" y="1777933"/>
              <a:ext cx="37231" cy="9374"/>
            </a:xfrm>
            <a:custGeom>
              <a:avLst/>
              <a:gdLst/>
              <a:ahLst/>
              <a:cxnLst/>
              <a:rect l="l" t="t" r="r" b="b"/>
              <a:pathLst>
                <a:path w="2006" h="505" extrusionOk="0">
                  <a:moveTo>
                    <a:pt x="0" y="1"/>
                  </a:moveTo>
                  <a:lnTo>
                    <a:pt x="0" y="1"/>
                  </a:lnTo>
                  <a:cubicBezTo>
                    <a:pt x="75" y="76"/>
                    <a:pt x="151" y="126"/>
                    <a:pt x="226" y="201"/>
                  </a:cubicBezTo>
                  <a:cubicBezTo>
                    <a:pt x="301" y="251"/>
                    <a:pt x="376" y="301"/>
                    <a:pt x="451" y="352"/>
                  </a:cubicBezTo>
                  <a:cubicBezTo>
                    <a:pt x="627" y="427"/>
                    <a:pt x="827" y="502"/>
                    <a:pt x="1028" y="502"/>
                  </a:cubicBezTo>
                  <a:cubicBezTo>
                    <a:pt x="1051" y="504"/>
                    <a:pt x="1075" y="504"/>
                    <a:pt x="1099" y="504"/>
                  </a:cubicBezTo>
                  <a:cubicBezTo>
                    <a:pt x="1456" y="504"/>
                    <a:pt x="1841" y="330"/>
                    <a:pt x="2005" y="1"/>
                  </a:cubicBezTo>
                  <a:lnTo>
                    <a:pt x="2005" y="1"/>
                  </a:lnTo>
                  <a:cubicBezTo>
                    <a:pt x="1753" y="230"/>
                    <a:pt x="1437" y="355"/>
                    <a:pt x="1116" y="355"/>
                  </a:cubicBezTo>
                  <a:cubicBezTo>
                    <a:pt x="1087" y="355"/>
                    <a:pt x="1057" y="354"/>
                    <a:pt x="1028" y="352"/>
                  </a:cubicBezTo>
                  <a:cubicBezTo>
                    <a:pt x="852" y="352"/>
                    <a:pt x="677" y="276"/>
                    <a:pt x="501" y="226"/>
                  </a:cubicBezTo>
                  <a:cubicBezTo>
                    <a:pt x="351" y="176"/>
                    <a:pt x="176" y="7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714" name="Google Shape;2714;p43"/>
            <p:cNvSpPr/>
            <p:nvPr/>
          </p:nvSpPr>
          <p:spPr>
            <a:xfrm>
              <a:off x="2169368" y="1692161"/>
              <a:ext cx="47940" cy="22999"/>
            </a:xfrm>
            <a:custGeom>
              <a:avLst/>
              <a:gdLst/>
              <a:ahLst/>
              <a:cxnLst/>
              <a:rect l="l" t="t" r="r" b="b"/>
              <a:pathLst>
                <a:path w="2583" h="1239" extrusionOk="0">
                  <a:moveTo>
                    <a:pt x="561" y="1"/>
                  </a:moveTo>
                  <a:cubicBezTo>
                    <a:pt x="367" y="1"/>
                    <a:pt x="170" y="29"/>
                    <a:pt x="1" y="85"/>
                  </a:cubicBezTo>
                  <a:lnTo>
                    <a:pt x="1" y="110"/>
                  </a:lnTo>
                  <a:cubicBezTo>
                    <a:pt x="59" y="107"/>
                    <a:pt x="118" y="106"/>
                    <a:pt x="178" y="106"/>
                  </a:cubicBezTo>
                  <a:cubicBezTo>
                    <a:pt x="600" y="106"/>
                    <a:pt x="1034" y="185"/>
                    <a:pt x="1429" y="361"/>
                  </a:cubicBezTo>
                  <a:cubicBezTo>
                    <a:pt x="1630" y="461"/>
                    <a:pt x="1855" y="587"/>
                    <a:pt x="2031" y="737"/>
                  </a:cubicBezTo>
                  <a:cubicBezTo>
                    <a:pt x="2231" y="887"/>
                    <a:pt x="2407" y="1063"/>
                    <a:pt x="2557" y="1238"/>
                  </a:cubicBezTo>
                  <a:lnTo>
                    <a:pt x="2582" y="1238"/>
                  </a:lnTo>
                  <a:cubicBezTo>
                    <a:pt x="2532" y="1113"/>
                    <a:pt x="2457" y="1013"/>
                    <a:pt x="2382" y="912"/>
                  </a:cubicBezTo>
                  <a:cubicBezTo>
                    <a:pt x="2307" y="812"/>
                    <a:pt x="2231" y="712"/>
                    <a:pt x="2131" y="612"/>
                  </a:cubicBezTo>
                  <a:cubicBezTo>
                    <a:pt x="1956" y="436"/>
                    <a:pt x="1730" y="311"/>
                    <a:pt x="1480" y="211"/>
                  </a:cubicBezTo>
                  <a:cubicBezTo>
                    <a:pt x="1254" y="110"/>
                    <a:pt x="1003" y="35"/>
                    <a:pt x="753" y="10"/>
                  </a:cubicBezTo>
                  <a:cubicBezTo>
                    <a:pt x="690" y="4"/>
                    <a:pt x="626" y="1"/>
                    <a:pt x="5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715" name="Google Shape;2715;p43"/>
            <p:cNvSpPr/>
            <p:nvPr/>
          </p:nvSpPr>
          <p:spPr>
            <a:xfrm>
              <a:off x="2002374" y="1694128"/>
              <a:ext cx="46994" cy="22888"/>
            </a:xfrm>
            <a:custGeom>
              <a:avLst/>
              <a:gdLst/>
              <a:ahLst/>
              <a:cxnLst/>
              <a:rect l="l" t="t" r="r" b="b"/>
              <a:pathLst>
                <a:path w="2532" h="1233" extrusionOk="0">
                  <a:moveTo>
                    <a:pt x="2382" y="1"/>
                  </a:moveTo>
                  <a:cubicBezTo>
                    <a:pt x="1935" y="1"/>
                    <a:pt x="1509" y="102"/>
                    <a:pt x="1103" y="305"/>
                  </a:cubicBezTo>
                  <a:cubicBezTo>
                    <a:pt x="877" y="405"/>
                    <a:pt x="677" y="531"/>
                    <a:pt x="502" y="706"/>
                  </a:cubicBezTo>
                  <a:cubicBezTo>
                    <a:pt x="301" y="857"/>
                    <a:pt x="151" y="1032"/>
                    <a:pt x="0" y="1232"/>
                  </a:cubicBezTo>
                  <a:cubicBezTo>
                    <a:pt x="201" y="1082"/>
                    <a:pt x="376" y="932"/>
                    <a:pt x="577" y="806"/>
                  </a:cubicBezTo>
                  <a:cubicBezTo>
                    <a:pt x="777" y="681"/>
                    <a:pt x="978" y="556"/>
                    <a:pt x="1178" y="456"/>
                  </a:cubicBezTo>
                  <a:cubicBezTo>
                    <a:pt x="1379" y="355"/>
                    <a:pt x="1604" y="280"/>
                    <a:pt x="1830" y="205"/>
                  </a:cubicBezTo>
                  <a:cubicBezTo>
                    <a:pt x="2055" y="130"/>
                    <a:pt x="2281" y="80"/>
                    <a:pt x="2532" y="29"/>
                  </a:cubicBezTo>
                  <a:lnTo>
                    <a:pt x="2532" y="4"/>
                  </a:lnTo>
                  <a:cubicBezTo>
                    <a:pt x="2482" y="2"/>
                    <a:pt x="2432" y="1"/>
                    <a:pt x="23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716" name="Google Shape;2716;p43"/>
            <p:cNvSpPr/>
            <p:nvPr/>
          </p:nvSpPr>
          <p:spPr>
            <a:xfrm>
              <a:off x="2186129" y="1564403"/>
              <a:ext cx="90257" cy="171703"/>
            </a:xfrm>
            <a:custGeom>
              <a:avLst/>
              <a:gdLst/>
              <a:ahLst/>
              <a:cxnLst/>
              <a:rect l="l" t="t" r="r" b="b"/>
              <a:pathLst>
                <a:path w="4863" h="9250" extrusionOk="0">
                  <a:moveTo>
                    <a:pt x="877" y="1"/>
                  </a:moveTo>
                  <a:lnTo>
                    <a:pt x="0" y="1455"/>
                  </a:lnTo>
                  <a:cubicBezTo>
                    <a:pt x="0" y="1455"/>
                    <a:pt x="451" y="2006"/>
                    <a:pt x="978" y="2908"/>
                  </a:cubicBezTo>
                  <a:cubicBezTo>
                    <a:pt x="1855" y="4437"/>
                    <a:pt x="2907" y="6893"/>
                    <a:pt x="2155" y="9249"/>
                  </a:cubicBezTo>
                  <a:cubicBezTo>
                    <a:pt x="2155" y="9249"/>
                    <a:pt x="4010" y="9074"/>
                    <a:pt x="4436" y="7294"/>
                  </a:cubicBezTo>
                  <a:cubicBezTo>
                    <a:pt x="4862" y="5515"/>
                    <a:pt x="4311" y="577"/>
                    <a:pt x="8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717" name="Google Shape;2717;p43"/>
            <p:cNvSpPr/>
            <p:nvPr/>
          </p:nvSpPr>
          <p:spPr>
            <a:xfrm>
              <a:off x="2226128" y="1704430"/>
              <a:ext cx="4677" cy="31668"/>
            </a:xfrm>
            <a:custGeom>
              <a:avLst/>
              <a:gdLst/>
              <a:ahLst/>
              <a:cxnLst/>
              <a:rect l="l" t="t" r="r" b="b"/>
              <a:pathLst>
                <a:path w="252" h="1706" extrusionOk="0">
                  <a:moveTo>
                    <a:pt x="0" y="1705"/>
                  </a:moveTo>
                  <a:lnTo>
                    <a:pt x="0" y="1705"/>
                  </a:lnTo>
                  <a:lnTo>
                    <a:pt x="0" y="1705"/>
                  </a:lnTo>
                  <a:lnTo>
                    <a:pt x="0" y="1705"/>
                  </a:lnTo>
                  <a:close/>
                  <a:moveTo>
                    <a:pt x="26" y="1655"/>
                  </a:moveTo>
                  <a:cubicBezTo>
                    <a:pt x="176" y="1104"/>
                    <a:pt x="251" y="552"/>
                    <a:pt x="251" y="1"/>
                  </a:cubicBezTo>
                  <a:cubicBezTo>
                    <a:pt x="251" y="552"/>
                    <a:pt x="176" y="1104"/>
                    <a:pt x="26" y="1655"/>
                  </a:cubicBezTo>
                  <a:close/>
                </a:path>
              </a:pathLst>
            </a:custGeom>
            <a:solidFill>
              <a:srgbClr val="F14E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718" name="Google Shape;2718;p43"/>
            <p:cNvSpPr/>
            <p:nvPr/>
          </p:nvSpPr>
          <p:spPr>
            <a:xfrm>
              <a:off x="2218221" y="1642101"/>
              <a:ext cx="25594" cy="94001"/>
            </a:xfrm>
            <a:custGeom>
              <a:avLst/>
              <a:gdLst/>
              <a:ahLst/>
              <a:cxnLst/>
              <a:rect l="l" t="t" r="r" b="b"/>
              <a:pathLst>
                <a:path w="1379" h="5064" extrusionOk="0">
                  <a:moveTo>
                    <a:pt x="677" y="0"/>
                  </a:moveTo>
                  <a:lnTo>
                    <a:pt x="677" y="0"/>
                  </a:lnTo>
                  <a:cubicBezTo>
                    <a:pt x="477" y="101"/>
                    <a:pt x="276" y="176"/>
                    <a:pt x="0" y="251"/>
                  </a:cubicBezTo>
                  <a:cubicBezTo>
                    <a:pt x="376" y="1178"/>
                    <a:pt x="677" y="2256"/>
                    <a:pt x="677" y="3359"/>
                  </a:cubicBezTo>
                  <a:cubicBezTo>
                    <a:pt x="677" y="3910"/>
                    <a:pt x="602" y="4462"/>
                    <a:pt x="452" y="5013"/>
                  </a:cubicBezTo>
                  <a:cubicBezTo>
                    <a:pt x="452" y="5038"/>
                    <a:pt x="426" y="5038"/>
                    <a:pt x="426" y="5063"/>
                  </a:cubicBezTo>
                  <a:cubicBezTo>
                    <a:pt x="426" y="5063"/>
                    <a:pt x="627" y="5038"/>
                    <a:pt x="903" y="4963"/>
                  </a:cubicBezTo>
                  <a:lnTo>
                    <a:pt x="903" y="4963"/>
                  </a:lnTo>
                  <a:cubicBezTo>
                    <a:pt x="752" y="4988"/>
                    <a:pt x="652" y="4988"/>
                    <a:pt x="652" y="4988"/>
                  </a:cubicBezTo>
                  <a:cubicBezTo>
                    <a:pt x="1379" y="3309"/>
                    <a:pt x="1128" y="1479"/>
                    <a:pt x="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719" name="Google Shape;2719;p43"/>
            <p:cNvSpPr/>
            <p:nvPr/>
          </p:nvSpPr>
          <p:spPr>
            <a:xfrm>
              <a:off x="1934923" y="1577897"/>
              <a:ext cx="81423" cy="173559"/>
            </a:xfrm>
            <a:custGeom>
              <a:avLst/>
              <a:gdLst/>
              <a:ahLst/>
              <a:cxnLst/>
              <a:rect l="l" t="t" r="r" b="b"/>
              <a:pathLst>
                <a:path w="4387" h="9350" extrusionOk="0">
                  <a:moveTo>
                    <a:pt x="3334" y="1"/>
                  </a:moveTo>
                  <a:cubicBezTo>
                    <a:pt x="0" y="1003"/>
                    <a:pt x="75" y="5991"/>
                    <a:pt x="752" y="7695"/>
                  </a:cubicBezTo>
                  <a:cubicBezTo>
                    <a:pt x="1367" y="9305"/>
                    <a:pt x="3056" y="9349"/>
                    <a:pt x="3242" y="9349"/>
                  </a:cubicBezTo>
                  <a:cubicBezTo>
                    <a:pt x="3253" y="9349"/>
                    <a:pt x="3258" y="9349"/>
                    <a:pt x="3258" y="9349"/>
                  </a:cubicBezTo>
                  <a:cubicBezTo>
                    <a:pt x="2231" y="7093"/>
                    <a:pt x="2933" y="4512"/>
                    <a:pt x="3609" y="2908"/>
                  </a:cubicBezTo>
                  <a:cubicBezTo>
                    <a:pt x="4010" y="1931"/>
                    <a:pt x="4386" y="1329"/>
                    <a:pt x="4386" y="1329"/>
                  </a:cubicBezTo>
                  <a:lnTo>
                    <a:pt x="33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720" name="Google Shape;2720;p43"/>
            <p:cNvSpPr/>
            <p:nvPr/>
          </p:nvSpPr>
          <p:spPr>
            <a:xfrm>
              <a:off x="1967943" y="1610936"/>
              <a:ext cx="39087" cy="140518"/>
            </a:xfrm>
            <a:custGeom>
              <a:avLst/>
              <a:gdLst/>
              <a:ahLst/>
              <a:cxnLst/>
              <a:rect l="l" t="t" r="r" b="b"/>
              <a:pathLst>
                <a:path w="2106" h="7570" extrusionOk="0">
                  <a:moveTo>
                    <a:pt x="1454" y="0"/>
                  </a:moveTo>
                  <a:cubicBezTo>
                    <a:pt x="1329" y="276"/>
                    <a:pt x="1204" y="652"/>
                    <a:pt x="1053" y="1078"/>
                  </a:cubicBezTo>
                  <a:cubicBezTo>
                    <a:pt x="502" y="2732"/>
                    <a:pt x="1" y="5364"/>
                    <a:pt x="1229" y="7519"/>
                  </a:cubicBezTo>
                  <a:cubicBezTo>
                    <a:pt x="1229" y="7519"/>
                    <a:pt x="1179" y="7519"/>
                    <a:pt x="1078" y="7544"/>
                  </a:cubicBezTo>
                  <a:cubicBezTo>
                    <a:pt x="1279" y="7569"/>
                    <a:pt x="1404" y="7569"/>
                    <a:pt x="1454" y="7569"/>
                  </a:cubicBezTo>
                  <a:lnTo>
                    <a:pt x="1479" y="7569"/>
                  </a:lnTo>
                  <a:cubicBezTo>
                    <a:pt x="1103" y="6742"/>
                    <a:pt x="953" y="5865"/>
                    <a:pt x="953" y="5013"/>
                  </a:cubicBezTo>
                  <a:cubicBezTo>
                    <a:pt x="953" y="3559"/>
                    <a:pt x="1404" y="2156"/>
                    <a:pt x="1830" y="1128"/>
                  </a:cubicBezTo>
                  <a:cubicBezTo>
                    <a:pt x="1905" y="902"/>
                    <a:pt x="2006" y="677"/>
                    <a:pt x="2106" y="501"/>
                  </a:cubicBezTo>
                  <a:cubicBezTo>
                    <a:pt x="1855" y="351"/>
                    <a:pt x="1655" y="176"/>
                    <a:pt x="1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721" name="Google Shape;2721;p43"/>
            <p:cNvSpPr/>
            <p:nvPr/>
          </p:nvSpPr>
          <p:spPr>
            <a:xfrm>
              <a:off x="1938654" y="1488116"/>
              <a:ext cx="306556" cy="167508"/>
            </a:xfrm>
            <a:custGeom>
              <a:avLst/>
              <a:gdLst/>
              <a:ahLst/>
              <a:cxnLst/>
              <a:rect l="l" t="t" r="r" b="b"/>
              <a:pathLst>
                <a:path w="16517" h="9024" extrusionOk="0">
                  <a:moveTo>
                    <a:pt x="200" y="1"/>
                  </a:moveTo>
                  <a:cubicBezTo>
                    <a:pt x="200" y="1"/>
                    <a:pt x="0" y="7545"/>
                    <a:pt x="7844" y="8722"/>
                  </a:cubicBezTo>
                  <a:cubicBezTo>
                    <a:pt x="9272" y="8938"/>
                    <a:pt x="10483" y="9024"/>
                    <a:pt x="11505" y="9024"/>
                  </a:cubicBezTo>
                  <a:cubicBezTo>
                    <a:pt x="15344" y="9024"/>
                    <a:pt x="16516" y="7820"/>
                    <a:pt x="16516" y="7820"/>
                  </a:cubicBezTo>
                  <a:cubicBezTo>
                    <a:pt x="16516" y="7820"/>
                    <a:pt x="16449" y="1441"/>
                    <a:pt x="10828" y="1441"/>
                  </a:cubicBezTo>
                  <a:cubicBezTo>
                    <a:pt x="10511" y="1441"/>
                    <a:pt x="10177" y="1462"/>
                    <a:pt x="9824" y="1504"/>
                  </a:cubicBezTo>
                  <a:cubicBezTo>
                    <a:pt x="8210" y="1697"/>
                    <a:pt x="6865" y="1776"/>
                    <a:pt x="5746" y="1776"/>
                  </a:cubicBezTo>
                  <a:cubicBezTo>
                    <a:pt x="457" y="1776"/>
                    <a:pt x="200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722" name="Google Shape;2722;p43"/>
            <p:cNvSpPr/>
            <p:nvPr/>
          </p:nvSpPr>
          <p:spPr>
            <a:xfrm>
              <a:off x="2158677" y="1646741"/>
              <a:ext cx="59559" cy="8873"/>
            </a:xfrm>
            <a:custGeom>
              <a:avLst/>
              <a:gdLst/>
              <a:ahLst/>
              <a:cxnLst/>
              <a:rect l="l" t="t" r="r" b="b"/>
              <a:pathLst>
                <a:path w="3209" h="478" extrusionOk="0">
                  <a:moveTo>
                    <a:pt x="0" y="477"/>
                  </a:moveTo>
                  <a:lnTo>
                    <a:pt x="0" y="477"/>
                  </a:lnTo>
                  <a:lnTo>
                    <a:pt x="0" y="477"/>
                  </a:lnTo>
                  <a:close/>
                  <a:moveTo>
                    <a:pt x="0" y="477"/>
                  </a:moveTo>
                  <a:lnTo>
                    <a:pt x="25" y="477"/>
                  </a:lnTo>
                  <a:lnTo>
                    <a:pt x="0" y="477"/>
                  </a:lnTo>
                  <a:close/>
                  <a:moveTo>
                    <a:pt x="25" y="477"/>
                  </a:moveTo>
                  <a:cubicBezTo>
                    <a:pt x="1454" y="452"/>
                    <a:pt x="2507" y="252"/>
                    <a:pt x="3208" y="1"/>
                  </a:cubicBezTo>
                  <a:lnTo>
                    <a:pt x="3208" y="1"/>
                  </a:lnTo>
                  <a:cubicBezTo>
                    <a:pt x="2507" y="252"/>
                    <a:pt x="1454" y="452"/>
                    <a:pt x="25" y="477"/>
                  </a:cubicBezTo>
                  <a:close/>
                </a:path>
              </a:pathLst>
            </a:custGeom>
            <a:solidFill>
              <a:srgbClr val="F145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723" name="Google Shape;2723;p43"/>
            <p:cNvSpPr/>
            <p:nvPr/>
          </p:nvSpPr>
          <p:spPr>
            <a:xfrm>
              <a:off x="2218221" y="1638370"/>
              <a:ext cx="20490" cy="8390"/>
            </a:xfrm>
            <a:custGeom>
              <a:avLst/>
              <a:gdLst/>
              <a:ahLst/>
              <a:cxnLst/>
              <a:rect l="l" t="t" r="r" b="b"/>
              <a:pathLst>
                <a:path w="1104" h="452" extrusionOk="0">
                  <a:moveTo>
                    <a:pt x="0" y="452"/>
                  </a:moveTo>
                  <a:lnTo>
                    <a:pt x="0" y="452"/>
                  </a:lnTo>
                  <a:lnTo>
                    <a:pt x="0" y="452"/>
                  </a:lnTo>
                  <a:lnTo>
                    <a:pt x="0" y="452"/>
                  </a:lnTo>
                  <a:lnTo>
                    <a:pt x="0" y="452"/>
                  </a:lnTo>
                  <a:close/>
                  <a:moveTo>
                    <a:pt x="677" y="201"/>
                  </a:moveTo>
                  <a:lnTo>
                    <a:pt x="677" y="201"/>
                  </a:lnTo>
                  <a:cubicBezTo>
                    <a:pt x="853" y="126"/>
                    <a:pt x="978" y="51"/>
                    <a:pt x="1103" y="1"/>
                  </a:cubicBezTo>
                  <a:cubicBezTo>
                    <a:pt x="978" y="51"/>
                    <a:pt x="853" y="126"/>
                    <a:pt x="677" y="201"/>
                  </a:cubicBezTo>
                  <a:close/>
                </a:path>
              </a:pathLst>
            </a:custGeom>
            <a:solidFill>
              <a:srgbClr val="F46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724" name="Google Shape;2724;p43"/>
            <p:cNvSpPr/>
            <p:nvPr/>
          </p:nvSpPr>
          <p:spPr>
            <a:xfrm>
              <a:off x="2218221" y="1642101"/>
              <a:ext cx="12584" cy="4659"/>
            </a:xfrm>
            <a:custGeom>
              <a:avLst/>
              <a:gdLst/>
              <a:ahLst/>
              <a:cxnLst/>
              <a:rect l="l" t="t" r="r" b="b"/>
              <a:pathLst>
                <a:path w="678" h="251" extrusionOk="0">
                  <a:moveTo>
                    <a:pt x="0" y="251"/>
                  </a:moveTo>
                  <a:lnTo>
                    <a:pt x="0" y="251"/>
                  </a:lnTo>
                  <a:cubicBezTo>
                    <a:pt x="276" y="176"/>
                    <a:pt x="477" y="101"/>
                    <a:pt x="677" y="0"/>
                  </a:cubicBezTo>
                  <a:lnTo>
                    <a:pt x="677" y="0"/>
                  </a:lnTo>
                  <a:cubicBezTo>
                    <a:pt x="477" y="101"/>
                    <a:pt x="276" y="176"/>
                    <a:pt x="0" y="251"/>
                  </a:cubicBezTo>
                  <a:close/>
                </a:path>
              </a:pathLst>
            </a:custGeom>
            <a:solidFill>
              <a:srgbClr val="F36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725" name="Google Shape;2725;p43"/>
            <p:cNvSpPr/>
            <p:nvPr/>
          </p:nvSpPr>
          <p:spPr>
            <a:xfrm>
              <a:off x="2238694" y="1637906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46F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726" name="Google Shape;2726;p43"/>
            <p:cNvSpPr/>
            <p:nvPr/>
          </p:nvSpPr>
          <p:spPr>
            <a:xfrm>
              <a:off x="1942366" y="1488116"/>
              <a:ext cx="301897" cy="167508"/>
            </a:xfrm>
            <a:custGeom>
              <a:avLst/>
              <a:gdLst/>
              <a:ahLst/>
              <a:cxnLst/>
              <a:rect l="l" t="t" r="r" b="b"/>
              <a:pathLst>
                <a:path w="16266" h="9024" extrusionOk="0">
                  <a:moveTo>
                    <a:pt x="0" y="1"/>
                  </a:moveTo>
                  <a:cubicBezTo>
                    <a:pt x="0" y="1"/>
                    <a:pt x="0" y="26"/>
                    <a:pt x="0" y="76"/>
                  </a:cubicBezTo>
                  <a:cubicBezTo>
                    <a:pt x="0" y="552"/>
                    <a:pt x="75" y="4161"/>
                    <a:pt x="2832" y="6617"/>
                  </a:cubicBezTo>
                  <a:cubicBezTo>
                    <a:pt x="3033" y="6793"/>
                    <a:pt x="3233" y="6968"/>
                    <a:pt x="3484" y="7118"/>
                  </a:cubicBezTo>
                  <a:cubicBezTo>
                    <a:pt x="4511" y="7870"/>
                    <a:pt x="5865" y="8447"/>
                    <a:pt x="7644" y="8722"/>
                  </a:cubicBezTo>
                  <a:cubicBezTo>
                    <a:pt x="9073" y="8948"/>
                    <a:pt x="10276" y="9023"/>
                    <a:pt x="11304" y="9023"/>
                  </a:cubicBezTo>
                  <a:lnTo>
                    <a:pt x="11679" y="9023"/>
                  </a:lnTo>
                  <a:cubicBezTo>
                    <a:pt x="13108" y="8998"/>
                    <a:pt x="14161" y="8798"/>
                    <a:pt x="14862" y="8547"/>
                  </a:cubicBezTo>
                  <a:cubicBezTo>
                    <a:pt x="15138" y="8472"/>
                    <a:pt x="15339" y="8397"/>
                    <a:pt x="15539" y="8296"/>
                  </a:cubicBezTo>
                  <a:cubicBezTo>
                    <a:pt x="15715" y="8221"/>
                    <a:pt x="15840" y="8146"/>
                    <a:pt x="15965" y="8096"/>
                  </a:cubicBezTo>
                  <a:cubicBezTo>
                    <a:pt x="15965" y="8096"/>
                    <a:pt x="15965" y="8096"/>
                    <a:pt x="15965" y="8071"/>
                  </a:cubicBezTo>
                  <a:cubicBezTo>
                    <a:pt x="16116" y="7996"/>
                    <a:pt x="16191" y="7920"/>
                    <a:pt x="16266" y="7870"/>
                  </a:cubicBezTo>
                  <a:lnTo>
                    <a:pt x="16266" y="7870"/>
                  </a:lnTo>
                  <a:cubicBezTo>
                    <a:pt x="16040" y="8021"/>
                    <a:pt x="15163" y="8447"/>
                    <a:pt x="13359" y="8447"/>
                  </a:cubicBezTo>
                  <a:cubicBezTo>
                    <a:pt x="12005" y="8447"/>
                    <a:pt x="10126" y="8221"/>
                    <a:pt x="7594" y="7444"/>
                  </a:cubicBezTo>
                  <a:cubicBezTo>
                    <a:pt x="3534" y="6191"/>
                    <a:pt x="2030" y="3484"/>
                    <a:pt x="1504" y="1229"/>
                  </a:cubicBezTo>
                  <a:cubicBezTo>
                    <a:pt x="100" y="727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0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411BB4D8-4267-4194-B58C-8C2A227F1133}"/>
              </a:ext>
            </a:extLst>
          </p:cNvPr>
          <p:cNvSpPr/>
          <p:nvPr/>
        </p:nvSpPr>
        <p:spPr>
          <a:xfrm>
            <a:off x="1117527" y="965414"/>
            <a:ext cx="11512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TW" altLang="en-US" sz="3200" b="1" dirty="0">
                <a:solidFill>
                  <a:srgbClr val="00B05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成癮</a:t>
            </a:r>
            <a:r>
              <a:rPr kumimoji="1" lang="en-US" altLang="zh-TW" sz="3200" b="1" dirty="0">
                <a:solidFill>
                  <a:srgbClr val="00B05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:</a:t>
            </a:r>
            <a:endParaRPr lang="zh-TW" altLang="en-US" sz="3200" dirty="0">
              <a:solidFill>
                <a:srgbClr val="00B050"/>
              </a:solidFill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5" grpId="0"/>
      <p:bldP spid="2596" grpId="0"/>
      <p:bldP spid="2598" grpId="0"/>
      <p:bldP spid="2600" grpId="0"/>
      <p:bldP spid="2679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" name="Google Shape;2396;p38"/>
          <p:cNvSpPr/>
          <p:nvPr/>
        </p:nvSpPr>
        <p:spPr>
          <a:xfrm>
            <a:off x="4701982" y="1716989"/>
            <a:ext cx="958788" cy="777705"/>
          </a:xfrm>
          <a:custGeom>
            <a:avLst/>
            <a:gdLst/>
            <a:ahLst/>
            <a:cxnLst/>
            <a:rect l="l" t="t" r="r" b="b"/>
            <a:pathLst>
              <a:path w="12072" h="9792" extrusionOk="0">
                <a:moveTo>
                  <a:pt x="5700" y="0"/>
                </a:moveTo>
                <a:cubicBezTo>
                  <a:pt x="5260" y="0"/>
                  <a:pt x="4816" y="53"/>
                  <a:pt x="4385" y="147"/>
                </a:cubicBezTo>
                <a:cubicBezTo>
                  <a:pt x="3885" y="261"/>
                  <a:pt x="3385" y="443"/>
                  <a:pt x="2953" y="671"/>
                </a:cubicBezTo>
                <a:cubicBezTo>
                  <a:pt x="1656" y="1330"/>
                  <a:pt x="428" y="2922"/>
                  <a:pt x="269" y="4400"/>
                </a:cubicBezTo>
                <a:cubicBezTo>
                  <a:pt x="1" y="6864"/>
                  <a:pt x="1916" y="9791"/>
                  <a:pt x="4560" y="9791"/>
                </a:cubicBezTo>
                <a:cubicBezTo>
                  <a:pt x="4600" y="9791"/>
                  <a:pt x="4640" y="9791"/>
                  <a:pt x="4681" y="9789"/>
                </a:cubicBezTo>
                <a:cubicBezTo>
                  <a:pt x="7660" y="9698"/>
                  <a:pt x="12071" y="6583"/>
                  <a:pt x="10366" y="3308"/>
                </a:cubicBezTo>
                <a:cubicBezTo>
                  <a:pt x="9775" y="2149"/>
                  <a:pt x="8910" y="1057"/>
                  <a:pt x="7751" y="466"/>
                </a:cubicBezTo>
                <a:cubicBezTo>
                  <a:pt x="7129" y="141"/>
                  <a:pt x="6420" y="0"/>
                  <a:pt x="57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sp>
        <p:nvSpPr>
          <p:cNvPr id="2397" name="Google Shape;2397;p38"/>
          <p:cNvSpPr/>
          <p:nvPr/>
        </p:nvSpPr>
        <p:spPr>
          <a:xfrm>
            <a:off x="1093775" y="1705248"/>
            <a:ext cx="958783" cy="797865"/>
          </a:xfrm>
          <a:custGeom>
            <a:avLst/>
            <a:gdLst/>
            <a:ahLst/>
            <a:cxnLst/>
            <a:rect l="l" t="t" r="r" b="b"/>
            <a:pathLst>
              <a:path w="16254" h="13526" extrusionOk="0">
                <a:moveTo>
                  <a:pt x="8024" y="0"/>
                </a:moveTo>
                <a:cubicBezTo>
                  <a:pt x="7636" y="0"/>
                  <a:pt x="7252" y="29"/>
                  <a:pt x="6868" y="89"/>
                </a:cubicBezTo>
                <a:cubicBezTo>
                  <a:pt x="4822" y="362"/>
                  <a:pt x="2434" y="1931"/>
                  <a:pt x="1524" y="3841"/>
                </a:cubicBezTo>
                <a:cubicBezTo>
                  <a:pt x="1" y="7093"/>
                  <a:pt x="1251" y="12027"/>
                  <a:pt x="4935" y="13164"/>
                </a:cubicBezTo>
                <a:cubicBezTo>
                  <a:pt x="5702" y="13405"/>
                  <a:pt x="6590" y="13525"/>
                  <a:pt x="7520" y="13525"/>
                </a:cubicBezTo>
                <a:cubicBezTo>
                  <a:pt x="11499" y="13525"/>
                  <a:pt x="16254" y="11336"/>
                  <a:pt x="15646" y="7115"/>
                </a:cubicBezTo>
                <a:cubicBezTo>
                  <a:pt x="15373" y="5296"/>
                  <a:pt x="14736" y="3409"/>
                  <a:pt x="13440" y="2067"/>
                </a:cubicBezTo>
                <a:cubicBezTo>
                  <a:pt x="12348" y="907"/>
                  <a:pt x="10711" y="248"/>
                  <a:pt x="9074" y="66"/>
                </a:cubicBezTo>
                <a:cubicBezTo>
                  <a:pt x="8720" y="23"/>
                  <a:pt x="8370" y="0"/>
                  <a:pt x="80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sp>
        <p:nvSpPr>
          <p:cNvPr id="2398" name="Google Shape;2398;p38"/>
          <p:cNvSpPr/>
          <p:nvPr/>
        </p:nvSpPr>
        <p:spPr>
          <a:xfrm>
            <a:off x="4651860" y="3127525"/>
            <a:ext cx="958783" cy="797865"/>
          </a:xfrm>
          <a:custGeom>
            <a:avLst/>
            <a:gdLst/>
            <a:ahLst/>
            <a:cxnLst/>
            <a:rect l="l" t="t" r="r" b="b"/>
            <a:pathLst>
              <a:path w="16254" h="13526" extrusionOk="0">
                <a:moveTo>
                  <a:pt x="8024" y="0"/>
                </a:moveTo>
                <a:cubicBezTo>
                  <a:pt x="7636" y="0"/>
                  <a:pt x="7252" y="29"/>
                  <a:pt x="6868" y="89"/>
                </a:cubicBezTo>
                <a:cubicBezTo>
                  <a:pt x="4822" y="362"/>
                  <a:pt x="2434" y="1931"/>
                  <a:pt x="1524" y="3841"/>
                </a:cubicBezTo>
                <a:cubicBezTo>
                  <a:pt x="1" y="7093"/>
                  <a:pt x="1251" y="12027"/>
                  <a:pt x="4935" y="13164"/>
                </a:cubicBezTo>
                <a:cubicBezTo>
                  <a:pt x="5702" y="13405"/>
                  <a:pt x="6590" y="13525"/>
                  <a:pt x="7520" y="13525"/>
                </a:cubicBezTo>
                <a:cubicBezTo>
                  <a:pt x="11499" y="13525"/>
                  <a:pt x="16254" y="11336"/>
                  <a:pt x="15646" y="7115"/>
                </a:cubicBezTo>
                <a:cubicBezTo>
                  <a:pt x="15373" y="5296"/>
                  <a:pt x="14736" y="3409"/>
                  <a:pt x="13440" y="2067"/>
                </a:cubicBezTo>
                <a:cubicBezTo>
                  <a:pt x="12348" y="907"/>
                  <a:pt x="10711" y="248"/>
                  <a:pt x="9074" y="66"/>
                </a:cubicBezTo>
                <a:cubicBezTo>
                  <a:pt x="8720" y="23"/>
                  <a:pt x="8370" y="0"/>
                  <a:pt x="802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sp>
        <p:nvSpPr>
          <p:cNvPr id="2399" name="Google Shape;2399;p38"/>
          <p:cNvSpPr/>
          <p:nvPr/>
        </p:nvSpPr>
        <p:spPr>
          <a:xfrm>
            <a:off x="1143497" y="3123114"/>
            <a:ext cx="958788" cy="777705"/>
          </a:xfrm>
          <a:custGeom>
            <a:avLst/>
            <a:gdLst/>
            <a:ahLst/>
            <a:cxnLst/>
            <a:rect l="l" t="t" r="r" b="b"/>
            <a:pathLst>
              <a:path w="12072" h="9792" extrusionOk="0">
                <a:moveTo>
                  <a:pt x="5700" y="0"/>
                </a:moveTo>
                <a:cubicBezTo>
                  <a:pt x="5260" y="0"/>
                  <a:pt x="4816" y="53"/>
                  <a:pt x="4385" y="147"/>
                </a:cubicBezTo>
                <a:cubicBezTo>
                  <a:pt x="3885" y="261"/>
                  <a:pt x="3385" y="443"/>
                  <a:pt x="2953" y="671"/>
                </a:cubicBezTo>
                <a:cubicBezTo>
                  <a:pt x="1656" y="1330"/>
                  <a:pt x="428" y="2922"/>
                  <a:pt x="269" y="4400"/>
                </a:cubicBezTo>
                <a:cubicBezTo>
                  <a:pt x="1" y="6864"/>
                  <a:pt x="1916" y="9791"/>
                  <a:pt x="4560" y="9791"/>
                </a:cubicBezTo>
                <a:cubicBezTo>
                  <a:pt x="4600" y="9791"/>
                  <a:pt x="4640" y="9791"/>
                  <a:pt x="4681" y="9789"/>
                </a:cubicBezTo>
                <a:cubicBezTo>
                  <a:pt x="7660" y="9698"/>
                  <a:pt x="12071" y="6583"/>
                  <a:pt x="10366" y="3308"/>
                </a:cubicBezTo>
                <a:cubicBezTo>
                  <a:pt x="9775" y="2149"/>
                  <a:pt x="8910" y="1057"/>
                  <a:pt x="7751" y="466"/>
                </a:cubicBezTo>
                <a:cubicBezTo>
                  <a:pt x="7129" y="141"/>
                  <a:pt x="6420" y="0"/>
                  <a:pt x="57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sp>
        <p:nvSpPr>
          <p:cNvPr id="2400" name="Google Shape;2400;p3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kumimoji="1" lang="zh-TW" altLang="en-US" sz="4000" b="1" dirty="0"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生理成癮</a:t>
            </a:r>
            <a:r>
              <a:rPr kumimoji="1" lang="en-US" altLang="zh-TW" sz="4000" b="1" dirty="0"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&amp;</a:t>
            </a:r>
            <a:r>
              <a:rPr kumimoji="1" lang="zh-TW" altLang="en-US" sz="4000" b="1" dirty="0"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 心理成癮</a:t>
            </a:r>
            <a:endParaRPr sz="4000" dirty="0">
              <a:solidFill>
                <a:srgbClr val="131313"/>
              </a:solidFill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sp>
        <p:nvSpPr>
          <p:cNvPr id="2401" name="Google Shape;2401;p38"/>
          <p:cNvSpPr txBox="1">
            <a:spLocks noGrp="1"/>
          </p:cNvSpPr>
          <p:nvPr>
            <p:ph type="title" idx="2"/>
          </p:nvPr>
        </p:nvSpPr>
        <p:spPr>
          <a:xfrm>
            <a:off x="2191860" y="1891978"/>
            <a:ext cx="2460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sz="32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耐受性</a:t>
            </a:r>
            <a:r>
              <a:rPr lang="en-US" altLang="zh-TW" sz="32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(</a:t>
            </a:r>
            <a:r>
              <a:rPr lang="zh-TW" altLang="en-US" sz="32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越用越多</a:t>
            </a:r>
            <a:r>
              <a:rPr lang="en-US" altLang="zh-TW" sz="32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)</a:t>
            </a:r>
          </a:p>
        </p:txBody>
      </p:sp>
      <p:sp>
        <p:nvSpPr>
          <p:cNvPr id="2403" name="Google Shape;2403;p38"/>
          <p:cNvSpPr txBox="1">
            <a:spLocks noGrp="1"/>
          </p:cNvSpPr>
          <p:nvPr>
            <p:ph type="title" idx="3"/>
          </p:nvPr>
        </p:nvSpPr>
        <p:spPr>
          <a:xfrm>
            <a:off x="5709682" y="1927339"/>
            <a:ext cx="2460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sz="32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影響日常生活</a:t>
            </a:r>
          </a:p>
        </p:txBody>
      </p:sp>
      <p:sp>
        <p:nvSpPr>
          <p:cNvPr id="2405" name="Google Shape;2405;p38"/>
          <p:cNvSpPr txBox="1">
            <a:spLocks noGrp="1"/>
          </p:cNvSpPr>
          <p:nvPr>
            <p:ph type="title" idx="5"/>
          </p:nvPr>
        </p:nvSpPr>
        <p:spPr>
          <a:xfrm>
            <a:off x="2046360" y="3389497"/>
            <a:ext cx="2460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sz="32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影響和家人、朋友的關係</a:t>
            </a:r>
          </a:p>
        </p:txBody>
      </p:sp>
      <p:sp>
        <p:nvSpPr>
          <p:cNvPr id="2407" name="Google Shape;2407;p38"/>
          <p:cNvSpPr txBox="1">
            <a:spLocks noGrp="1"/>
          </p:cNvSpPr>
          <p:nvPr>
            <p:ph type="title" idx="7"/>
          </p:nvPr>
        </p:nvSpPr>
        <p:spPr>
          <a:xfrm>
            <a:off x="5621871" y="3388335"/>
            <a:ext cx="2460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sz="32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需要醫療協助</a:t>
            </a:r>
          </a:p>
        </p:txBody>
      </p:sp>
      <p:sp>
        <p:nvSpPr>
          <p:cNvPr id="2409" name="Google Shape;2409;p38"/>
          <p:cNvSpPr txBox="1">
            <a:spLocks noGrp="1"/>
          </p:cNvSpPr>
          <p:nvPr>
            <p:ph type="title" idx="9"/>
          </p:nvPr>
        </p:nvSpPr>
        <p:spPr>
          <a:xfrm>
            <a:off x="1048900" y="1694123"/>
            <a:ext cx="10077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01</a:t>
            </a:r>
            <a:endParaRPr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sp>
        <p:nvSpPr>
          <p:cNvPr id="2410" name="Google Shape;2410;p38"/>
          <p:cNvSpPr txBox="1">
            <a:spLocks noGrp="1"/>
          </p:cNvSpPr>
          <p:nvPr>
            <p:ph type="title" idx="13"/>
          </p:nvPr>
        </p:nvSpPr>
        <p:spPr>
          <a:xfrm>
            <a:off x="1048900" y="3127523"/>
            <a:ext cx="10077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03</a:t>
            </a:r>
            <a:endParaRPr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sp>
        <p:nvSpPr>
          <p:cNvPr id="2411" name="Google Shape;2411;p38"/>
          <p:cNvSpPr txBox="1">
            <a:spLocks noGrp="1"/>
          </p:cNvSpPr>
          <p:nvPr>
            <p:ph type="title" idx="14"/>
          </p:nvPr>
        </p:nvSpPr>
        <p:spPr>
          <a:xfrm>
            <a:off x="4627400" y="1694123"/>
            <a:ext cx="10077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02</a:t>
            </a:r>
            <a:endParaRPr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sp>
        <p:nvSpPr>
          <p:cNvPr id="2412" name="Google Shape;2412;p38"/>
          <p:cNvSpPr txBox="1">
            <a:spLocks noGrp="1"/>
          </p:cNvSpPr>
          <p:nvPr>
            <p:ph type="title" idx="15"/>
          </p:nvPr>
        </p:nvSpPr>
        <p:spPr>
          <a:xfrm>
            <a:off x="4627400" y="3133788"/>
            <a:ext cx="10077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04</a:t>
            </a:r>
            <a:endParaRPr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grpSp>
        <p:nvGrpSpPr>
          <p:cNvPr id="27" name="Google Shape;4076;p70">
            <a:extLst>
              <a:ext uri="{FF2B5EF4-FFF2-40B4-BE49-F238E27FC236}">
                <a16:creationId xmlns:a16="http://schemas.microsoft.com/office/drawing/2014/main" id="{74363015-363E-41FF-BB72-5FBA0177F45B}"/>
              </a:ext>
            </a:extLst>
          </p:cNvPr>
          <p:cNvGrpSpPr/>
          <p:nvPr/>
        </p:nvGrpSpPr>
        <p:grpSpPr>
          <a:xfrm>
            <a:off x="291521" y="3640602"/>
            <a:ext cx="869384" cy="1443437"/>
            <a:chOff x="2592070" y="1994843"/>
            <a:chExt cx="1481025" cy="2364454"/>
          </a:xfrm>
        </p:grpSpPr>
        <p:sp>
          <p:nvSpPr>
            <p:cNvPr id="28" name="Google Shape;4077;p70">
              <a:extLst>
                <a:ext uri="{FF2B5EF4-FFF2-40B4-BE49-F238E27FC236}">
                  <a16:creationId xmlns:a16="http://schemas.microsoft.com/office/drawing/2014/main" id="{0E313335-6ADA-4EB2-9D5F-58D085832BBE}"/>
                </a:ext>
              </a:extLst>
            </p:cNvPr>
            <p:cNvSpPr/>
            <p:nvPr/>
          </p:nvSpPr>
          <p:spPr>
            <a:xfrm>
              <a:off x="3545151" y="2038639"/>
              <a:ext cx="35144" cy="34278"/>
            </a:xfrm>
            <a:custGeom>
              <a:avLst/>
              <a:gdLst/>
              <a:ahLst/>
              <a:cxnLst/>
              <a:rect l="l" t="t" r="r" b="b"/>
              <a:pathLst>
                <a:path w="853" h="832" extrusionOk="0">
                  <a:moveTo>
                    <a:pt x="633" y="1"/>
                  </a:moveTo>
                  <a:cubicBezTo>
                    <a:pt x="509" y="1"/>
                    <a:pt x="354" y="94"/>
                    <a:pt x="226" y="241"/>
                  </a:cubicBezTo>
                  <a:cubicBezTo>
                    <a:pt x="50" y="441"/>
                    <a:pt x="0" y="692"/>
                    <a:pt x="125" y="792"/>
                  </a:cubicBezTo>
                  <a:cubicBezTo>
                    <a:pt x="152" y="819"/>
                    <a:pt x="190" y="831"/>
                    <a:pt x="234" y="831"/>
                  </a:cubicBezTo>
                  <a:cubicBezTo>
                    <a:pt x="353" y="831"/>
                    <a:pt x="517" y="738"/>
                    <a:pt x="627" y="591"/>
                  </a:cubicBezTo>
                  <a:cubicBezTo>
                    <a:pt x="802" y="391"/>
                    <a:pt x="852" y="140"/>
                    <a:pt x="752" y="40"/>
                  </a:cubicBezTo>
                  <a:cubicBezTo>
                    <a:pt x="718" y="13"/>
                    <a:pt x="678" y="1"/>
                    <a:pt x="633" y="1"/>
                  </a:cubicBezTo>
                  <a:close/>
                </a:path>
              </a:pathLst>
            </a:custGeom>
            <a:solidFill>
              <a:srgbClr val="F69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9" name="Google Shape;4078;p70">
              <a:extLst>
                <a:ext uri="{FF2B5EF4-FFF2-40B4-BE49-F238E27FC236}">
                  <a16:creationId xmlns:a16="http://schemas.microsoft.com/office/drawing/2014/main" id="{209466E7-2061-476C-B586-10D05FCA0846}"/>
                </a:ext>
              </a:extLst>
            </p:cNvPr>
            <p:cNvSpPr/>
            <p:nvPr/>
          </p:nvSpPr>
          <p:spPr>
            <a:xfrm>
              <a:off x="3563732" y="1994843"/>
              <a:ext cx="12401" cy="55785"/>
            </a:xfrm>
            <a:custGeom>
              <a:avLst/>
              <a:gdLst/>
              <a:ahLst/>
              <a:cxnLst/>
              <a:rect l="l" t="t" r="r" b="b"/>
              <a:pathLst>
                <a:path w="301" h="1354" extrusionOk="0">
                  <a:moveTo>
                    <a:pt x="50" y="0"/>
                  </a:moveTo>
                  <a:lnTo>
                    <a:pt x="0" y="50"/>
                  </a:lnTo>
                  <a:cubicBezTo>
                    <a:pt x="50" y="476"/>
                    <a:pt x="100" y="752"/>
                    <a:pt x="151" y="1103"/>
                  </a:cubicBezTo>
                  <a:lnTo>
                    <a:pt x="176" y="1278"/>
                  </a:lnTo>
                  <a:lnTo>
                    <a:pt x="251" y="1354"/>
                  </a:lnTo>
                  <a:lnTo>
                    <a:pt x="301" y="1278"/>
                  </a:lnTo>
                  <a:lnTo>
                    <a:pt x="276" y="1078"/>
                  </a:lnTo>
                  <a:cubicBezTo>
                    <a:pt x="201" y="727"/>
                    <a:pt x="176" y="451"/>
                    <a:pt x="126" y="5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F69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30" name="Google Shape;4079;p70">
              <a:extLst>
                <a:ext uri="{FF2B5EF4-FFF2-40B4-BE49-F238E27FC236}">
                  <a16:creationId xmlns:a16="http://schemas.microsoft.com/office/drawing/2014/main" id="{114E960D-5B10-43BC-87B3-C3FF8C237104}"/>
                </a:ext>
              </a:extLst>
            </p:cNvPr>
            <p:cNvSpPr/>
            <p:nvPr/>
          </p:nvSpPr>
          <p:spPr>
            <a:xfrm>
              <a:off x="3795891" y="2467220"/>
              <a:ext cx="38919" cy="24290"/>
            </a:xfrm>
            <a:custGeom>
              <a:avLst/>
              <a:gdLst/>
              <a:ahLst/>
              <a:cxnLst/>
              <a:rect l="l" t="t" r="r" b="b"/>
              <a:pathLst>
                <a:path w="1003" h="626" extrusionOk="0">
                  <a:moveTo>
                    <a:pt x="701" y="0"/>
                  </a:moveTo>
                  <a:cubicBezTo>
                    <a:pt x="611" y="0"/>
                    <a:pt x="506" y="20"/>
                    <a:pt x="401" y="62"/>
                  </a:cubicBezTo>
                  <a:cubicBezTo>
                    <a:pt x="151" y="162"/>
                    <a:pt x="0" y="363"/>
                    <a:pt x="50" y="513"/>
                  </a:cubicBezTo>
                  <a:cubicBezTo>
                    <a:pt x="94" y="586"/>
                    <a:pt x="198" y="625"/>
                    <a:pt x="321" y="625"/>
                  </a:cubicBezTo>
                  <a:cubicBezTo>
                    <a:pt x="409" y="625"/>
                    <a:pt x="508" y="605"/>
                    <a:pt x="602" y="563"/>
                  </a:cubicBezTo>
                  <a:cubicBezTo>
                    <a:pt x="852" y="463"/>
                    <a:pt x="1003" y="263"/>
                    <a:pt x="953" y="112"/>
                  </a:cubicBezTo>
                  <a:cubicBezTo>
                    <a:pt x="923" y="39"/>
                    <a:pt x="826" y="0"/>
                    <a:pt x="701" y="0"/>
                  </a:cubicBezTo>
                  <a:close/>
                </a:path>
              </a:pathLst>
            </a:custGeom>
            <a:solidFill>
              <a:srgbClr val="F69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31" name="Google Shape;4080;p70">
              <a:extLst>
                <a:ext uri="{FF2B5EF4-FFF2-40B4-BE49-F238E27FC236}">
                  <a16:creationId xmlns:a16="http://schemas.microsoft.com/office/drawing/2014/main" id="{EC42568E-E1EB-462D-B147-E98495442630}"/>
                </a:ext>
              </a:extLst>
            </p:cNvPr>
            <p:cNvSpPr/>
            <p:nvPr/>
          </p:nvSpPr>
          <p:spPr>
            <a:xfrm>
              <a:off x="3844509" y="2497369"/>
              <a:ext cx="39889" cy="24290"/>
            </a:xfrm>
            <a:custGeom>
              <a:avLst/>
              <a:gdLst/>
              <a:ahLst/>
              <a:cxnLst/>
              <a:rect l="l" t="t" r="r" b="b"/>
              <a:pathLst>
                <a:path w="1028" h="626" extrusionOk="0">
                  <a:moveTo>
                    <a:pt x="701" y="0"/>
                  </a:moveTo>
                  <a:cubicBezTo>
                    <a:pt x="611" y="0"/>
                    <a:pt x="506" y="20"/>
                    <a:pt x="401" y="62"/>
                  </a:cubicBezTo>
                  <a:cubicBezTo>
                    <a:pt x="151" y="162"/>
                    <a:pt x="0" y="363"/>
                    <a:pt x="76" y="513"/>
                  </a:cubicBezTo>
                  <a:cubicBezTo>
                    <a:pt x="105" y="586"/>
                    <a:pt x="202" y="625"/>
                    <a:pt x="328" y="625"/>
                  </a:cubicBezTo>
                  <a:cubicBezTo>
                    <a:pt x="418" y="625"/>
                    <a:pt x="522" y="605"/>
                    <a:pt x="627" y="563"/>
                  </a:cubicBezTo>
                  <a:cubicBezTo>
                    <a:pt x="878" y="463"/>
                    <a:pt x="1028" y="263"/>
                    <a:pt x="953" y="112"/>
                  </a:cubicBezTo>
                  <a:cubicBezTo>
                    <a:pt x="924" y="39"/>
                    <a:pt x="826" y="0"/>
                    <a:pt x="701" y="0"/>
                  </a:cubicBezTo>
                  <a:close/>
                </a:path>
              </a:pathLst>
            </a:custGeom>
            <a:solidFill>
              <a:srgbClr val="F69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32" name="Google Shape;4081;p70">
              <a:extLst>
                <a:ext uri="{FF2B5EF4-FFF2-40B4-BE49-F238E27FC236}">
                  <a16:creationId xmlns:a16="http://schemas.microsoft.com/office/drawing/2014/main" id="{0377FFC2-483B-4CCD-AF85-B9E8E1C3DDBB}"/>
                </a:ext>
              </a:extLst>
            </p:cNvPr>
            <p:cNvSpPr/>
            <p:nvPr/>
          </p:nvSpPr>
          <p:spPr>
            <a:xfrm>
              <a:off x="3827009" y="2426827"/>
              <a:ext cx="23359" cy="49628"/>
            </a:xfrm>
            <a:custGeom>
              <a:avLst/>
              <a:gdLst/>
              <a:ahLst/>
              <a:cxnLst/>
              <a:rect l="l" t="t" r="r" b="b"/>
              <a:pathLst>
                <a:path w="602" h="1279" extrusionOk="0">
                  <a:moveTo>
                    <a:pt x="577" y="0"/>
                  </a:moveTo>
                  <a:lnTo>
                    <a:pt x="476" y="25"/>
                  </a:lnTo>
                  <a:cubicBezTo>
                    <a:pt x="276" y="401"/>
                    <a:pt x="126" y="802"/>
                    <a:pt x="0" y="1203"/>
                  </a:cubicBezTo>
                  <a:lnTo>
                    <a:pt x="25" y="1279"/>
                  </a:lnTo>
                  <a:lnTo>
                    <a:pt x="50" y="1279"/>
                  </a:lnTo>
                  <a:lnTo>
                    <a:pt x="126" y="1229"/>
                  </a:lnTo>
                  <a:cubicBezTo>
                    <a:pt x="251" y="853"/>
                    <a:pt x="401" y="452"/>
                    <a:pt x="602" y="101"/>
                  </a:cubicBezTo>
                  <a:lnTo>
                    <a:pt x="577" y="0"/>
                  </a:lnTo>
                  <a:close/>
                </a:path>
              </a:pathLst>
            </a:custGeom>
            <a:solidFill>
              <a:srgbClr val="F69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33" name="Google Shape;4082;p70">
              <a:extLst>
                <a:ext uri="{FF2B5EF4-FFF2-40B4-BE49-F238E27FC236}">
                  <a16:creationId xmlns:a16="http://schemas.microsoft.com/office/drawing/2014/main" id="{15A4F479-D7FB-4B3F-8361-192827B1A26F}"/>
                </a:ext>
              </a:extLst>
            </p:cNvPr>
            <p:cNvSpPr/>
            <p:nvPr/>
          </p:nvSpPr>
          <p:spPr>
            <a:xfrm>
              <a:off x="3874658" y="2458916"/>
              <a:ext cx="19479" cy="50598"/>
            </a:xfrm>
            <a:custGeom>
              <a:avLst/>
              <a:gdLst/>
              <a:ahLst/>
              <a:cxnLst/>
              <a:rect l="l" t="t" r="r" b="b"/>
              <a:pathLst>
                <a:path w="502" h="1304" extrusionOk="0">
                  <a:moveTo>
                    <a:pt x="451" y="0"/>
                  </a:moveTo>
                  <a:lnTo>
                    <a:pt x="376" y="51"/>
                  </a:lnTo>
                  <a:cubicBezTo>
                    <a:pt x="251" y="427"/>
                    <a:pt x="176" y="702"/>
                    <a:pt x="50" y="1053"/>
                  </a:cubicBezTo>
                  <a:lnTo>
                    <a:pt x="0" y="1229"/>
                  </a:lnTo>
                  <a:lnTo>
                    <a:pt x="50" y="1304"/>
                  </a:lnTo>
                  <a:lnTo>
                    <a:pt x="126" y="1254"/>
                  </a:lnTo>
                  <a:lnTo>
                    <a:pt x="176" y="1103"/>
                  </a:lnTo>
                  <a:cubicBezTo>
                    <a:pt x="276" y="727"/>
                    <a:pt x="376" y="477"/>
                    <a:pt x="502" y="76"/>
                  </a:cubicBezTo>
                  <a:lnTo>
                    <a:pt x="451" y="0"/>
                  </a:lnTo>
                  <a:close/>
                </a:path>
              </a:pathLst>
            </a:custGeom>
            <a:solidFill>
              <a:srgbClr val="F69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34" name="Google Shape;4083;p70">
              <a:extLst>
                <a:ext uri="{FF2B5EF4-FFF2-40B4-BE49-F238E27FC236}">
                  <a16:creationId xmlns:a16="http://schemas.microsoft.com/office/drawing/2014/main" id="{0CF0D81A-E1D4-4601-BAAE-C309F67FE213}"/>
                </a:ext>
              </a:extLst>
            </p:cNvPr>
            <p:cNvSpPr/>
            <p:nvPr/>
          </p:nvSpPr>
          <p:spPr>
            <a:xfrm>
              <a:off x="3845479" y="2426827"/>
              <a:ext cx="48658" cy="36009"/>
            </a:xfrm>
            <a:custGeom>
              <a:avLst/>
              <a:gdLst/>
              <a:ahLst/>
              <a:cxnLst/>
              <a:rect l="l" t="t" r="r" b="b"/>
              <a:pathLst>
                <a:path w="1254" h="928" extrusionOk="0">
                  <a:moveTo>
                    <a:pt x="101" y="0"/>
                  </a:moveTo>
                  <a:lnTo>
                    <a:pt x="0" y="25"/>
                  </a:lnTo>
                  <a:lnTo>
                    <a:pt x="26" y="126"/>
                  </a:lnTo>
                  <a:cubicBezTo>
                    <a:pt x="151" y="176"/>
                    <a:pt x="226" y="226"/>
                    <a:pt x="301" y="301"/>
                  </a:cubicBezTo>
                  <a:cubicBezTo>
                    <a:pt x="376" y="351"/>
                    <a:pt x="427" y="401"/>
                    <a:pt x="502" y="426"/>
                  </a:cubicBezTo>
                  <a:cubicBezTo>
                    <a:pt x="552" y="477"/>
                    <a:pt x="1103" y="853"/>
                    <a:pt x="1153" y="903"/>
                  </a:cubicBezTo>
                  <a:lnTo>
                    <a:pt x="1203" y="928"/>
                  </a:lnTo>
                  <a:lnTo>
                    <a:pt x="1254" y="903"/>
                  </a:lnTo>
                  <a:lnTo>
                    <a:pt x="1229" y="802"/>
                  </a:lnTo>
                  <a:cubicBezTo>
                    <a:pt x="1178" y="752"/>
                    <a:pt x="627" y="376"/>
                    <a:pt x="552" y="326"/>
                  </a:cubicBezTo>
                  <a:cubicBezTo>
                    <a:pt x="502" y="301"/>
                    <a:pt x="427" y="251"/>
                    <a:pt x="376" y="201"/>
                  </a:cubicBezTo>
                  <a:cubicBezTo>
                    <a:pt x="301" y="126"/>
                    <a:pt x="201" y="51"/>
                    <a:pt x="101" y="0"/>
                  </a:cubicBezTo>
                  <a:close/>
                </a:path>
              </a:pathLst>
            </a:custGeom>
            <a:solidFill>
              <a:srgbClr val="F69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35" name="Google Shape;4084;p70">
              <a:extLst>
                <a:ext uri="{FF2B5EF4-FFF2-40B4-BE49-F238E27FC236}">
                  <a16:creationId xmlns:a16="http://schemas.microsoft.com/office/drawing/2014/main" id="{BB3D2D1D-26F5-4A1D-8257-F9318F38651D}"/>
                </a:ext>
              </a:extLst>
            </p:cNvPr>
            <p:cNvSpPr/>
            <p:nvPr/>
          </p:nvSpPr>
          <p:spPr>
            <a:xfrm>
              <a:off x="3840629" y="2441417"/>
              <a:ext cx="47688" cy="36009"/>
            </a:xfrm>
            <a:custGeom>
              <a:avLst/>
              <a:gdLst/>
              <a:ahLst/>
              <a:cxnLst/>
              <a:rect l="l" t="t" r="r" b="b"/>
              <a:pathLst>
                <a:path w="1229" h="928" extrusionOk="0">
                  <a:moveTo>
                    <a:pt x="0" y="0"/>
                  </a:moveTo>
                  <a:lnTo>
                    <a:pt x="25" y="101"/>
                  </a:lnTo>
                  <a:cubicBezTo>
                    <a:pt x="426" y="376"/>
                    <a:pt x="752" y="602"/>
                    <a:pt x="1153" y="903"/>
                  </a:cubicBezTo>
                  <a:lnTo>
                    <a:pt x="1178" y="928"/>
                  </a:lnTo>
                  <a:lnTo>
                    <a:pt x="1228" y="903"/>
                  </a:lnTo>
                  <a:lnTo>
                    <a:pt x="1228" y="802"/>
                  </a:lnTo>
                  <a:cubicBezTo>
                    <a:pt x="827" y="502"/>
                    <a:pt x="501" y="276"/>
                    <a:pt x="100" y="0"/>
                  </a:cubicBezTo>
                  <a:close/>
                </a:path>
              </a:pathLst>
            </a:custGeom>
            <a:solidFill>
              <a:srgbClr val="F69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36" name="Google Shape;4085;p70">
              <a:extLst>
                <a:ext uri="{FF2B5EF4-FFF2-40B4-BE49-F238E27FC236}">
                  <a16:creationId xmlns:a16="http://schemas.microsoft.com/office/drawing/2014/main" id="{6523E923-07CB-410D-986B-5D517378DBF5}"/>
                </a:ext>
              </a:extLst>
            </p:cNvPr>
            <p:cNvSpPr/>
            <p:nvPr/>
          </p:nvSpPr>
          <p:spPr>
            <a:xfrm>
              <a:off x="3720034" y="2223235"/>
              <a:ext cx="26308" cy="36707"/>
            </a:xfrm>
            <a:custGeom>
              <a:avLst/>
              <a:gdLst/>
              <a:ahLst/>
              <a:cxnLst/>
              <a:rect l="l" t="t" r="r" b="b"/>
              <a:pathLst>
                <a:path w="678" h="946" extrusionOk="0">
                  <a:moveTo>
                    <a:pt x="430" y="1"/>
                  </a:moveTo>
                  <a:cubicBezTo>
                    <a:pt x="307" y="1"/>
                    <a:pt x="142" y="164"/>
                    <a:pt x="76" y="385"/>
                  </a:cubicBezTo>
                  <a:cubicBezTo>
                    <a:pt x="0" y="661"/>
                    <a:pt x="50" y="887"/>
                    <a:pt x="176" y="937"/>
                  </a:cubicBezTo>
                  <a:cubicBezTo>
                    <a:pt x="193" y="942"/>
                    <a:pt x="211" y="945"/>
                    <a:pt x="229" y="945"/>
                  </a:cubicBezTo>
                  <a:cubicBezTo>
                    <a:pt x="366" y="945"/>
                    <a:pt x="513" y="782"/>
                    <a:pt x="602" y="561"/>
                  </a:cubicBezTo>
                  <a:cubicBezTo>
                    <a:pt x="677" y="310"/>
                    <a:pt x="627" y="59"/>
                    <a:pt x="477" y="9"/>
                  </a:cubicBezTo>
                  <a:cubicBezTo>
                    <a:pt x="462" y="4"/>
                    <a:pt x="447" y="1"/>
                    <a:pt x="430" y="1"/>
                  </a:cubicBezTo>
                  <a:close/>
                </a:path>
              </a:pathLst>
            </a:custGeom>
            <a:solidFill>
              <a:srgbClr val="F69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37" name="Google Shape;4086;p70">
              <a:extLst>
                <a:ext uri="{FF2B5EF4-FFF2-40B4-BE49-F238E27FC236}">
                  <a16:creationId xmlns:a16="http://schemas.microsoft.com/office/drawing/2014/main" id="{5419231D-590E-4659-92E8-B4E0DF671990}"/>
                </a:ext>
              </a:extLst>
            </p:cNvPr>
            <p:cNvSpPr/>
            <p:nvPr/>
          </p:nvSpPr>
          <p:spPr>
            <a:xfrm>
              <a:off x="3664587" y="2239765"/>
              <a:ext cx="26308" cy="36707"/>
            </a:xfrm>
            <a:custGeom>
              <a:avLst/>
              <a:gdLst/>
              <a:ahLst/>
              <a:cxnLst/>
              <a:rect l="l" t="t" r="r" b="b"/>
              <a:pathLst>
                <a:path w="678" h="946" extrusionOk="0">
                  <a:moveTo>
                    <a:pt x="449" y="1"/>
                  </a:moveTo>
                  <a:cubicBezTo>
                    <a:pt x="312" y="1"/>
                    <a:pt x="165" y="164"/>
                    <a:pt x="76" y="385"/>
                  </a:cubicBezTo>
                  <a:cubicBezTo>
                    <a:pt x="1" y="636"/>
                    <a:pt x="51" y="887"/>
                    <a:pt x="176" y="937"/>
                  </a:cubicBezTo>
                  <a:cubicBezTo>
                    <a:pt x="194" y="942"/>
                    <a:pt x="211" y="945"/>
                    <a:pt x="229" y="945"/>
                  </a:cubicBezTo>
                  <a:cubicBezTo>
                    <a:pt x="366" y="945"/>
                    <a:pt x="514" y="782"/>
                    <a:pt x="602" y="561"/>
                  </a:cubicBezTo>
                  <a:cubicBezTo>
                    <a:pt x="677" y="310"/>
                    <a:pt x="627" y="59"/>
                    <a:pt x="502" y="9"/>
                  </a:cubicBezTo>
                  <a:cubicBezTo>
                    <a:pt x="485" y="4"/>
                    <a:pt x="467" y="1"/>
                    <a:pt x="449" y="1"/>
                  </a:cubicBezTo>
                  <a:close/>
                </a:path>
              </a:pathLst>
            </a:custGeom>
            <a:solidFill>
              <a:srgbClr val="F69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38" name="Google Shape;4087;p70">
              <a:extLst>
                <a:ext uri="{FF2B5EF4-FFF2-40B4-BE49-F238E27FC236}">
                  <a16:creationId xmlns:a16="http://schemas.microsoft.com/office/drawing/2014/main" id="{02A804D6-63DC-40DC-9261-FE11E35AC634}"/>
                </a:ext>
              </a:extLst>
            </p:cNvPr>
            <p:cNvSpPr/>
            <p:nvPr/>
          </p:nvSpPr>
          <p:spPr>
            <a:xfrm>
              <a:off x="3725854" y="2253734"/>
              <a:ext cx="25338" cy="48658"/>
            </a:xfrm>
            <a:custGeom>
              <a:avLst/>
              <a:gdLst/>
              <a:ahLst/>
              <a:cxnLst/>
              <a:rect l="l" t="t" r="r" b="b"/>
              <a:pathLst>
                <a:path w="653" h="1254" extrusionOk="0">
                  <a:moveTo>
                    <a:pt x="26" y="0"/>
                  </a:moveTo>
                  <a:lnTo>
                    <a:pt x="1" y="75"/>
                  </a:lnTo>
                  <a:cubicBezTo>
                    <a:pt x="201" y="426"/>
                    <a:pt x="377" y="802"/>
                    <a:pt x="527" y="1203"/>
                  </a:cubicBezTo>
                  <a:lnTo>
                    <a:pt x="577" y="1253"/>
                  </a:lnTo>
                  <a:lnTo>
                    <a:pt x="602" y="1228"/>
                  </a:lnTo>
                  <a:lnTo>
                    <a:pt x="652" y="1153"/>
                  </a:lnTo>
                  <a:cubicBezTo>
                    <a:pt x="502" y="752"/>
                    <a:pt x="327" y="376"/>
                    <a:pt x="101" y="25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F69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39" name="Google Shape;4088;p70">
              <a:extLst>
                <a:ext uri="{FF2B5EF4-FFF2-40B4-BE49-F238E27FC236}">
                  <a16:creationId xmlns:a16="http://schemas.microsoft.com/office/drawing/2014/main" id="{FECADC73-0D69-4DA3-BAC4-BE5D388081D5}"/>
                </a:ext>
              </a:extLst>
            </p:cNvPr>
            <p:cNvSpPr/>
            <p:nvPr/>
          </p:nvSpPr>
          <p:spPr>
            <a:xfrm>
              <a:off x="3669476" y="2267353"/>
              <a:ext cx="28209" cy="45748"/>
            </a:xfrm>
            <a:custGeom>
              <a:avLst/>
              <a:gdLst/>
              <a:ahLst/>
              <a:cxnLst/>
              <a:rect l="l" t="t" r="r" b="b"/>
              <a:pathLst>
                <a:path w="727" h="1179" extrusionOk="0">
                  <a:moveTo>
                    <a:pt x="25" y="0"/>
                  </a:moveTo>
                  <a:lnTo>
                    <a:pt x="0" y="75"/>
                  </a:lnTo>
                  <a:lnTo>
                    <a:pt x="75" y="226"/>
                  </a:lnTo>
                  <a:cubicBezTo>
                    <a:pt x="276" y="552"/>
                    <a:pt x="426" y="777"/>
                    <a:pt x="627" y="1153"/>
                  </a:cubicBezTo>
                  <a:lnTo>
                    <a:pt x="677" y="1178"/>
                  </a:lnTo>
                  <a:lnTo>
                    <a:pt x="702" y="1178"/>
                  </a:lnTo>
                  <a:lnTo>
                    <a:pt x="727" y="1078"/>
                  </a:lnTo>
                  <a:cubicBezTo>
                    <a:pt x="526" y="727"/>
                    <a:pt x="376" y="476"/>
                    <a:pt x="176" y="151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rgbClr val="F69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40" name="Google Shape;4089;p70">
              <a:extLst>
                <a:ext uri="{FF2B5EF4-FFF2-40B4-BE49-F238E27FC236}">
                  <a16:creationId xmlns:a16="http://schemas.microsoft.com/office/drawing/2014/main" id="{FC8E4BDD-6198-46D6-8C03-D127510788B8}"/>
                </a:ext>
              </a:extLst>
            </p:cNvPr>
            <p:cNvSpPr/>
            <p:nvPr/>
          </p:nvSpPr>
          <p:spPr>
            <a:xfrm>
              <a:off x="3693765" y="2297502"/>
              <a:ext cx="57428" cy="16569"/>
            </a:xfrm>
            <a:custGeom>
              <a:avLst/>
              <a:gdLst/>
              <a:ahLst/>
              <a:cxnLst/>
              <a:rect l="l" t="t" r="r" b="b"/>
              <a:pathLst>
                <a:path w="1480" h="427" extrusionOk="0">
                  <a:moveTo>
                    <a:pt x="1404" y="0"/>
                  </a:moveTo>
                  <a:cubicBezTo>
                    <a:pt x="1279" y="50"/>
                    <a:pt x="1179" y="50"/>
                    <a:pt x="1078" y="75"/>
                  </a:cubicBezTo>
                  <a:cubicBezTo>
                    <a:pt x="1003" y="100"/>
                    <a:pt x="928" y="100"/>
                    <a:pt x="853" y="125"/>
                  </a:cubicBezTo>
                  <a:cubicBezTo>
                    <a:pt x="778" y="150"/>
                    <a:pt x="151" y="301"/>
                    <a:pt x="51" y="301"/>
                  </a:cubicBezTo>
                  <a:lnTo>
                    <a:pt x="1" y="376"/>
                  </a:lnTo>
                  <a:lnTo>
                    <a:pt x="76" y="426"/>
                  </a:lnTo>
                  <a:cubicBezTo>
                    <a:pt x="176" y="401"/>
                    <a:pt x="803" y="251"/>
                    <a:pt x="878" y="251"/>
                  </a:cubicBezTo>
                  <a:cubicBezTo>
                    <a:pt x="953" y="226"/>
                    <a:pt x="1028" y="201"/>
                    <a:pt x="1103" y="201"/>
                  </a:cubicBezTo>
                  <a:cubicBezTo>
                    <a:pt x="1204" y="176"/>
                    <a:pt x="1329" y="150"/>
                    <a:pt x="1429" y="100"/>
                  </a:cubicBezTo>
                  <a:lnTo>
                    <a:pt x="1479" y="25"/>
                  </a:lnTo>
                  <a:lnTo>
                    <a:pt x="1404" y="0"/>
                  </a:lnTo>
                  <a:close/>
                </a:path>
              </a:pathLst>
            </a:custGeom>
            <a:solidFill>
              <a:srgbClr val="F69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41" name="Google Shape;4090;p70">
              <a:extLst>
                <a:ext uri="{FF2B5EF4-FFF2-40B4-BE49-F238E27FC236}">
                  <a16:creationId xmlns:a16="http://schemas.microsoft.com/office/drawing/2014/main" id="{16AE31F1-6EF2-423E-99B7-A9B3C294B044}"/>
                </a:ext>
              </a:extLst>
            </p:cNvPr>
            <p:cNvSpPr/>
            <p:nvPr/>
          </p:nvSpPr>
          <p:spPr>
            <a:xfrm>
              <a:off x="3686005" y="2283882"/>
              <a:ext cx="58359" cy="16569"/>
            </a:xfrm>
            <a:custGeom>
              <a:avLst/>
              <a:gdLst/>
              <a:ahLst/>
              <a:cxnLst/>
              <a:rect l="l" t="t" r="r" b="b"/>
              <a:pathLst>
                <a:path w="1504" h="427" extrusionOk="0">
                  <a:moveTo>
                    <a:pt x="1429" y="0"/>
                  </a:moveTo>
                  <a:cubicBezTo>
                    <a:pt x="927" y="126"/>
                    <a:pt x="552" y="201"/>
                    <a:pt x="50" y="301"/>
                  </a:cubicBezTo>
                  <a:lnTo>
                    <a:pt x="0" y="376"/>
                  </a:lnTo>
                  <a:lnTo>
                    <a:pt x="75" y="426"/>
                  </a:lnTo>
                  <a:cubicBezTo>
                    <a:pt x="577" y="326"/>
                    <a:pt x="978" y="251"/>
                    <a:pt x="1454" y="126"/>
                  </a:cubicBezTo>
                  <a:lnTo>
                    <a:pt x="1504" y="50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rgbClr val="F69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42" name="Google Shape;4091;p70">
              <a:extLst>
                <a:ext uri="{FF2B5EF4-FFF2-40B4-BE49-F238E27FC236}">
                  <a16:creationId xmlns:a16="http://schemas.microsoft.com/office/drawing/2014/main" id="{B391E5BE-1B3F-4E23-B966-0EB3E480370A}"/>
                </a:ext>
              </a:extLst>
            </p:cNvPr>
            <p:cNvSpPr/>
            <p:nvPr/>
          </p:nvSpPr>
          <p:spPr>
            <a:xfrm>
              <a:off x="3954394" y="2515916"/>
              <a:ext cx="83658" cy="170964"/>
            </a:xfrm>
            <a:custGeom>
              <a:avLst/>
              <a:gdLst/>
              <a:ahLst/>
              <a:cxnLst/>
              <a:rect l="l" t="t" r="r" b="b"/>
              <a:pathLst>
                <a:path w="2156" h="4406" extrusionOk="0">
                  <a:moveTo>
                    <a:pt x="171" y="1"/>
                  </a:moveTo>
                  <a:cubicBezTo>
                    <a:pt x="149" y="1"/>
                    <a:pt x="126" y="4"/>
                    <a:pt x="101" y="10"/>
                  </a:cubicBezTo>
                  <a:cubicBezTo>
                    <a:pt x="26" y="35"/>
                    <a:pt x="0" y="136"/>
                    <a:pt x="26" y="211"/>
                  </a:cubicBezTo>
                  <a:lnTo>
                    <a:pt x="1830" y="4296"/>
                  </a:lnTo>
                  <a:cubicBezTo>
                    <a:pt x="1849" y="4373"/>
                    <a:pt x="1912" y="4405"/>
                    <a:pt x="1974" y="4405"/>
                  </a:cubicBezTo>
                  <a:cubicBezTo>
                    <a:pt x="1994" y="4405"/>
                    <a:pt x="2013" y="4402"/>
                    <a:pt x="2031" y="4396"/>
                  </a:cubicBezTo>
                  <a:cubicBezTo>
                    <a:pt x="2106" y="4346"/>
                    <a:pt x="2156" y="4246"/>
                    <a:pt x="2106" y="4171"/>
                  </a:cubicBezTo>
                  <a:lnTo>
                    <a:pt x="326" y="85"/>
                  </a:lnTo>
                  <a:cubicBezTo>
                    <a:pt x="289" y="29"/>
                    <a:pt x="237" y="1"/>
                    <a:pt x="171" y="1"/>
                  </a:cubicBezTo>
                  <a:close/>
                </a:path>
              </a:pathLst>
            </a:custGeom>
            <a:solidFill>
              <a:srgbClr val="5C42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43" name="Google Shape;4092;p70">
              <a:extLst>
                <a:ext uri="{FF2B5EF4-FFF2-40B4-BE49-F238E27FC236}">
                  <a16:creationId xmlns:a16="http://schemas.microsoft.com/office/drawing/2014/main" id="{8C5E4CF9-9424-4DDC-9B61-99D1BD562C65}"/>
                </a:ext>
              </a:extLst>
            </p:cNvPr>
            <p:cNvSpPr/>
            <p:nvPr/>
          </p:nvSpPr>
          <p:spPr>
            <a:xfrm>
              <a:off x="3906746" y="2536364"/>
              <a:ext cx="83658" cy="170925"/>
            </a:xfrm>
            <a:custGeom>
              <a:avLst/>
              <a:gdLst/>
              <a:ahLst/>
              <a:cxnLst/>
              <a:rect l="l" t="t" r="r" b="b"/>
              <a:pathLst>
                <a:path w="2156" h="4405" extrusionOk="0">
                  <a:moveTo>
                    <a:pt x="182" y="0"/>
                  </a:moveTo>
                  <a:cubicBezTo>
                    <a:pt x="163" y="0"/>
                    <a:pt x="143" y="4"/>
                    <a:pt x="126" y="10"/>
                  </a:cubicBezTo>
                  <a:cubicBezTo>
                    <a:pt x="51" y="60"/>
                    <a:pt x="0" y="135"/>
                    <a:pt x="51" y="235"/>
                  </a:cubicBezTo>
                  <a:lnTo>
                    <a:pt x="1830" y="4320"/>
                  </a:lnTo>
                  <a:cubicBezTo>
                    <a:pt x="1849" y="4377"/>
                    <a:pt x="1910" y="4405"/>
                    <a:pt x="1971" y="4405"/>
                  </a:cubicBezTo>
                  <a:cubicBezTo>
                    <a:pt x="1991" y="4405"/>
                    <a:pt x="2012" y="4402"/>
                    <a:pt x="2031" y="4396"/>
                  </a:cubicBezTo>
                  <a:cubicBezTo>
                    <a:pt x="2131" y="4345"/>
                    <a:pt x="2156" y="4270"/>
                    <a:pt x="2131" y="4170"/>
                  </a:cubicBezTo>
                  <a:lnTo>
                    <a:pt x="326" y="110"/>
                  </a:lnTo>
                  <a:cubicBezTo>
                    <a:pt x="307" y="33"/>
                    <a:pt x="244" y="0"/>
                    <a:pt x="182" y="0"/>
                  </a:cubicBezTo>
                  <a:close/>
                </a:path>
              </a:pathLst>
            </a:custGeom>
            <a:solidFill>
              <a:srgbClr val="5C42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44" name="Google Shape;4093;p70">
              <a:extLst>
                <a:ext uri="{FF2B5EF4-FFF2-40B4-BE49-F238E27FC236}">
                  <a16:creationId xmlns:a16="http://schemas.microsoft.com/office/drawing/2014/main" id="{A9497D07-97A3-4157-89CC-83478042FD73}"/>
                </a:ext>
              </a:extLst>
            </p:cNvPr>
            <p:cNvSpPr/>
            <p:nvPr/>
          </p:nvSpPr>
          <p:spPr>
            <a:xfrm>
              <a:off x="3859098" y="2554407"/>
              <a:ext cx="83658" cy="170809"/>
            </a:xfrm>
            <a:custGeom>
              <a:avLst/>
              <a:gdLst/>
              <a:ahLst/>
              <a:cxnLst/>
              <a:rect l="l" t="t" r="r" b="b"/>
              <a:pathLst>
                <a:path w="2156" h="4402" extrusionOk="0">
                  <a:moveTo>
                    <a:pt x="179" y="1"/>
                  </a:moveTo>
                  <a:cubicBezTo>
                    <a:pt x="155" y="1"/>
                    <a:pt x="129" y="7"/>
                    <a:pt x="101" y="21"/>
                  </a:cubicBezTo>
                  <a:cubicBezTo>
                    <a:pt x="25" y="46"/>
                    <a:pt x="0" y="146"/>
                    <a:pt x="25" y="221"/>
                  </a:cubicBezTo>
                  <a:lnTo>
                    <a:pt x="1830" y="4306"/>
                  </a:lnTo>
                  <a:cubicBezTo>
                    <a:pt x="1848" y="4361"/>
                    <a:pt x="1905" y="4402"/>
                    <a:pt x="1964" y="4402"/>
                  </a:cubicBezTo>
                  <a:cubicBezTo>
                    <a:pt x="1986" y="4402"/>
                    <a:pt x="2009" y="4396"/>
                    <a:pt x="2030" y="4382"/>
                  </a:cubicBezTo>
                  <a:cubicBezTo>
                    <a:pt x="2106" y="4357"/>
                    <a:pt x="2156" y="4256"/>
                    <a:pt x="2106" y="4181"/>
                  </a:cubicBezTo>
                  <a:lnTo>
                    <a:pt x="326" y="96"/>
                  </a:lnTo>
                  <a:cubicBezTo>
                    <a:pt x="290" y="42"/>
                    <a:pt x="241" y="1"/>
                    <a:pt x="179" y="1"/>
                  </a:cubicBezTo>
                  <a:close/>
                </a:path>
              </a:pathLst>
            </a:custGeom>
            <a:solidFill>
              <a:srgbClr val="5C42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45" name="Google Shape;4094;p70">
              <a:extLst>
                <a:ext uri="{FF2B5EF4-FFF2-40B4-BE49-F238E27FC236}">
                  <a16:creationId xmlns:a16="http://schemas.microsoft.com/office/drawing/2014/main" id="{B92B6F75-5E47-45AE-872E-E4803A66B90A}"/>
                </a:ext>
              </a:extLst>
            </p:cNvPr>
            <p:cNvSpPr/>
            <p:nvPr/>
          </p:nvSpPr>
          <p:spPr>
            <a:xfrm>
              <a:off x="3825069" y="2532290"/>
              <a:ext cx="248026" cy="172710"/>
            </a:xfrm>
            <a:custGeom>
              <a:avLst/>
              <a:gdLst/>
              <a:ahLst/>
              <a:cxnLst/>
              <a:rect l="l" t="t" r="r" b="b"/>
              <a:pathLst>
                <a:path w="6392" h="4451" extrusionOk="0">
                  <a:moveTo>
                    <a:pt x="5163" y="0"/>
                  </a:moveTo>
                  <a:cubicBezTo>
                    <a:pt x="5106" y="0"/>
                    <a:pt x="5047" y="13"/>
                    <a:pt x="4988" y="39"/>
                  </a:cubicBezTo>
                  <a:lnTo>
                    <a:pt x="0" y="2345"/>
                  </a:lnTo>
                  <a:lnTo>
                    <a:pt x="827" y="4450"/>
                  </a:lnTo>
                  <a:lnTo>
                    <a:pt x="6065" y="2821"/>
                  </a:lnTo>
                  <a:cubicBezTo>
                    <a:pt x="6291" y="2746"/>
                    <a:pt x="6391" y="2521"/>
                    <a:pt x="6316" y="2295"/>
                  </a:cubicBezTo>
                  <a:lnTo>
                    <a:pt x="5539" y="265"/>
                  </a:lnTo>
                  <a:cubicBezTo>
                    <a:pt x="5465" y="99"/>
                    <a:pt x="5323" y="0"/>
                    <a:pt x="51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46" name="Google Shape;4095;p70">
              <a:extLst>
                <a:ext uri="{FF2B5EF4-FFF2-40B4-BE49-F238E27FC236}">
                  <a16:creationId xmlns:a16="http://schemas.microsoft.com/office/drawing/2014/main" id="{37821376-FD9F-41FB-8161-95C31F14CD09}"/>
                </a:ext>
              </a:extLst>
            </p:cNvPr>
            <p:cNvSpPr/>
            <p:nvPr/>
          </p:nvSpPr>
          <p:spPr>
            <a:xfrm>
              <a:off x="3348673" y="2279996"/>
              <a:ext cx="601051" cy="80787"/>
            </a:xfrm>
            <a:custGeom>
              <a:avLst/>
              <a:gdLst/>
              <a:ahLst/>
              <a:cxnLst/>
              <a:rect l="l" t="t" r="r" b="b"/>
              <a:pathLst>
                <a:path w="15490" h="2082" extrusionOk="0">
                  <a:moveTo>
                    <a:pt x="15364" y="1"/>
                  </a:moveTo>
                  <a:cubicBezTo>
                    <a:pt x="13985" y="1079"/>
                    <a:pt x="12482" y="1430"/>
                    <a:pt x="10903" y="1430"/>
                  </a:cubicBezTo>
                  <a:cubicBezTo>
                    <a:pt x="9449" y="1430"/>
                    <a:pt x="7970" y="1129"/>
                    <a:pt x="6542" y="803"/>
                  </a:cubicBezTo>
                  <a:cubicBezTo>
                    <a:pt x="5740" y="628"/>
                    <a:pt x="4888" y="427"/>
                    <a:pt x="4061" y="427"/>
                  </a:cubicBezTo>
                  <a:cubicBezTo>
                    <a:pt x="3785" y="427"/>
                    <a:pt x="3509" y="452"/>
                    <a:pt x="3233" y="502"/>
                  </a:cubicBezTo>
                  <a:cubicBezTo>
                    <a:pt x="2030" y="703"/>
                    <a:pt x="978" y="1354"/>
                    <a:pt x="0" y="2031"/>
                  </a:cubicBezTo>
                  <a:lnTo>
                    <a:pt x="25" y="2081"/>
                  </a:lnTo>
                  <a:cubicBezTo>
                    <a:pt x="1354" y="1329"/>
                    <a:pt x="2607" y="577"/>
                    <a:pt x="4136" y="577"/>
                  </a:cubicBezTo>
                  <a:lnTo>
                    <a:pt x="4336" y="577"/>
                  </a:lnTo>
                  <a:cubicBezTo>
                    <a:pt x="5940" y="653"/>
                    <a:pt x="7469" y="1229"/>
                    <a:pt x="9048" y="1455"/>
                  </a:cubicBezTo>
                  <a:cubicBezTo>
                    <a:pt x="9650" y="1530"/>
                    <a:pt x="10226" y="1580"/>
                    <a:pt x="10828" y="1580"/>
                  </a:cubicBezTo>
                  <a:cubicBezTo>
                    <a:pt x="12482" y="1580"/>
                    <a:pt x="14136" y="1204"/>
                    <a:pt x="15439" y="101"/>
                  </a:cubicBezTo>
                  <a:cubicBezTo>
                    <a:pt x="15489" y="51"/>
                    <a:pt x="15439" y="1"/>
                    <a:pt x="15389" y="1"/>
                  </a:cubicBezTo>
                  <a:close/>
                </a:path>
              </a:pathLst>
            </a:custGeom>
            <a:solidFill>
              <a:srgbClr val="F3C7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47" name="Google Shape;4096;p70">
              <a:extLst>
                <a:ext uri="{FF2B5EF4-FFF2-40B4-BE49-F238E27FC236}">
                  <a16:creationId xmlns:a16="http://schemas.microsoft.com/office/drawing/2014/main" id="{D1FB5669-F30B-4C74-ABED-E1FDA6579456}"/>
                </a:ext>
              </a:extLst>
            </p:cNvPr>
            <p:cNvSpPr/>
            <p:nvPr/>
          </p:nvSpPr>
          <p:spPr>
            <a:xfrm>
              <a:off x="3285465" y="2428803"/>
              <a:ext cx="287876" cy="101197"/>
            </a:xfrm>
            <a:custGeom>
              <a:avLst/>
              <a:gdLst/>
              <a:ahLst/>
              <a:cxnLst/>
              <a:rect l="l" t="t" r="r" b="b"/>
              <a:pathLst>
                <a:path w="7419" h="2608" extrusionOk="0">
                  <a:moveTo>
                    <a:pt x="6993" y="1"/>
                  </a:moveTo>
                  <a:cubicBezTo>
                    <a:pt x="4512" y="1"/>
                    <a:pt x="1830" y="928"/>
                    <a:pt x="0" y="2582"/>
                  </a:cubicBezTo>
                  <a:lnTo>
                    <a:pt x="25" y="2607"/>
                  </a:lnTo>
                  <a:cubicBezTo>
                    <a:pt x="2331" y="1078"/>
                    <a:pt x="4562" y="251"/>
                    <a:pt x="7344" y="126"/>
                  </a:cubicBezTo>
                  <a:cubicBezTo>
                    <a:pt x="7419" y="101"/>
                    <a:pt x="7419" y="26"/>
                    <a:pt x="7344" y="1"/>
                  </a:cubicBezTo>
                  <a:close/>
                </a:path>
              </a:pathLst>
            </a:custGeom>
            <a:solidFill>
              <a:srgbClr val="F3C7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48" name="Google Shape;4097;p70">
              <a:extLst>
                <a:ext uri="{FF2B5EF4-FFF2-40B4-BE49-F238E27FC236}">
                  <a16:creationId xmlns:a16="http://schemas.microsoft.com/office/drawing/2014/main" id="{00D486F7-B1EC-4147-98A8-FA0AF5253E39}"/>
                </a:ext>
              </a:extLst>
            </p:cNvPr>
            <p:cNvSpPr/>
            <p:nvPr/>
          </p:nvSpPr>
          <p:spPr>
            <a:xfrm>
              <a:off x="3457591" y="2166499"/>
              <a:ext cx="33099" cy="31624"/>
            </a:xfrm>
            <a:custGeom>
              <a:avLst/>
              <a:gdLst/>
              <a:ahLst/>
              <a:cxnLst/>
              <a:rect l="l" t="t" r="r" b="b"/>
              <a:pathLst>
                <a:path w="853" h="815" extrusionOk="0">
                  <a:moveTo>
                    <a:pt x="621" y="0"/>
                  </a:moveTo>
                  <a:cubicBezTo>
                    <a:pt x="500" y="0"/>
                    <a:pt x="350" y="84"/>
                    <a:pt x="226" y="244"/>
                  </a:cubicBezTo>
                  <a:cubicBezTo>
                    <a:pt x="51" y="445"/>
                    <a:pt x="0" y="695"/>
                    <a:pt x="126" y="771"/>
                  </a:cubicBezTo>
                  <a:cubicBezTo>
                    <a:pt x="155" y="800"/>
                    <a:pt x="197" y="814"/>
                    <a:pt x="246" y="814"/>
                  </a:cubicBezTo>
                  <a:cubicBezTo>
                    <a:pt x="366" y="814"/>
                    <a:pt x="528" y="730"/>
                    <a:pt x="652" y="570"/>
                  </a:cubicBezTo>
                  <a:cubicBezTo>
                    <a:pt x="802" y="370"/>
                    <a:pt x="853" y="119"/>
                    <a:pt x="752" y="44"/>
                  </a:cubicBezTo>
                  <a:cubicBezTo>
                    <a:pt x="716" y="14"/>
                    <a:pt x="671" y="0"/>
                    <a:pt x="621" y="0"/>
                  </a:cubicBezTo>
                  <a:close/>
                </a:path>
              </a:pathLst>
            </a:custGeom>
            <a:solidFill>
              <a:srgbClr val="F69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49" name="Google Shape;4098;p70">
              <a:extLst>
                <a:ext uri="{FF2B5EF4-FFF2-40B4-BE49-F238E27FC236}">
                  <a16:creationId xmlns:a16="http://schemas.microsoft.com/office/drawing/2014/main" id="{1B45F451-13B6-45B7-81B8-180A7C668982}"/>
                </a:ext>
              </a:extLst>
            </p:cNvPr>
            <p:cNvSpPr/>
            <p:nvPr/>
          </p:nvSpPr>
          <p:spPr>
            <a:xfrm>
              <a:off x="3478001" y="2120518"/>
              <a:ext cx="8808" cy="53547"/>
            </a:xfrm>
            <a:custGeom>
              <a:avLst/>
              <a:gdLst/>
              <a:ahLst/>
              <a:cxnLst/>
              <a:rect l="l" t="t" r="r" b="b"/>
              <a:pathLst>
                <a:path w="227" h="1380" extrusionOk="0">
                  <a:moveTo>
                    <a:pt x="76" y="1"/>
                  </a:moveTo>
                  <a:lnTo>
                    <a:pt x="26" y="51"/>
                  </a:lnTo>
                  <a:cubicBezTo>
                    <a:pt x="1" y="477"/>
                    <a:pt x="26" y="903"/>
                    <a:pt x="101" y="1329"/>
                  </a:cubicBezTo>
                  <a:lnTo>
                    <a:pt x="151" y="1379"/>
                  </a:lnTo>
                  <a:lnTo>
                    <a:pt x="176" y="1379"/>
                  </a:lnTo>
                  <a:lnTo>
                    <a:pt x="226" y="1304"/>
                  </a:lnTo>
                  <a:cubicBezTo>
                    <a:pt x="151" y="903"/>
                    <a:pt x="126" y="477"/>
                    <a:pt x="151" y="51"/>
                  </a:cubicBezTo>
                  <a:lnTo>
                    <a:pt x="76" y="1"/>
                  </a:lnTo>
                  <a:close/>
                </a:path>
              </a:pathLst>
            </a:custGeom>
            <a:solidFill>
              <a:srgbClr val="F69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50" name="Google Shape;4099;p70">
              <a:extLst>
                <a:ext uri="{FF2B5EF4-FFF2-40B4-BE49-F238E27FC236}">
                  <a16:creationId xmlns:a16="http://schemas.microsoft.com/office/drawing/2014/main" id="{6E47F48A-DEEA-4300-B113-0D4E237824B5}"/>
                </a:ext>
              </a:extLst>
            </p:cNvPr>
            <p:cNvSpPr/>
            <p:nvPr/>
          </p:nvSpPr>
          <p:spPr>
            <a:xfrm>
              <a:off x="3478971" y="2120518"/>
              <a:ext cx="57428" cy="12688"/>
            </a:xfrm>
            <a:custGeom>
              <a:avLst/>
              <a:gdLst/>
              <a:ahLst/>
              <a:cxnLst/>
              <a:rect l="l" t="t" r="r" b="b"/>
              <a:pathLst>
                <a:path w="1480" h="327" extrusionOk="0">
                  <a:moveTo>
                    <a:pt x="51" y="1"/>
                  </a:moveTo>
                  <a:lnTo>
                    <a:pt x="1" y="51"/>
                  </a:lnTo>
                  <a:lnTo>
                    <a:pt x="51" y="126"/>
                  </a:lnTo>
                  <a:cubicBezTo>
                    <a:pt x="176" y="126"/>
                    <a:pt x="276" y="151"/>
                    <a:pt x="377" y="176"/>
                  </a:cubicBezTo>
                  <a:cubicBezTo>
                    <a:pt x="452" y="176"/>
                    <a:pt x="527" y="201"/>
                    <a:pt x="602" y="201"/>
                  </a:cubicBezTo>
                  <a:cubicBezTo>
                    <a:pt x="677" y="201"/>
                    <a:pt x="1329" y="301"/>
                    <a:pt x="1404" y="326"/>
                  </a:cubicBezTo>
                  <a:lnTo>
                    <a:pt x="1429" y="326"/>
                  </a:lnTo>
                  <a:lnTo>
                    <a:pt x="1479" y="276"/>
                  </a:lnTo>
                  <a:lnTo>
                    <a:pt x="1429" y="201"/>
                  </a:lnTo>
                  <a:cubicBezTo>
                    <a:pt x="1354" y="176"/>
                    <a:pt x="703" y="101"/>
                    <a:pt x="627" y="76"/>
                  </a:cubicBezTo>
                  <a:cubicBezTo>
                    <a:pt x="552" y="76"/>
                    <a:pt x="477" y="51"/>
                    <a:pt x="402" y="51"/>
                  </a:cubicBezTo>
                  <a:cubicBezTo>
                    <a:pt x="302" y="26"/>
                    <a:pt x="176" y="1"/>
                    <a:pt x="51" y="1"/>
                  </a:cubicBezTo>
                  <a:close/>
                </a:path>
              </a:pathLst>
            </a:custGeom>
            <a:solidFill>
              <a:srgbClr val="F69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51" name="Google Shape;4100;p70">
              <a:extLst>
                <a:ext uri="{FF2B5EF4-FFF2-40B4-BE49-F238E27FC236}">
                  <a16:creationId xmlns:a16="http://schemas.microsoft.com/office/drawing/2014/main" id="{A7F8D510-11C8-4DF9-AE8D-2DBBB2C96B10}"/>
                </a:ext>
              </a:extLst>
            </p:cNvPr>
            <p:cNvSpPr/>
            <p:nvPr/>
          </p:nvSpPr>
          <p:spPr>
            <a:xfrm>
              <a:off x="3480911" y="2135108"/>
              <a:ext cx="57428" cy="13658"/>
            </a:xfrm>
            <a:custGeom>
              <a:avLst/>
              <a:gdLst/>
              <a:ahLst/>
              <a:cxnLst/>
              <a:rect l="l" t="t" r="r" b="b"/>
              <a:pathLst>
                <a:path w="1480" h="352" extrusionOk="0">
                  <a:moveTo>
                    <a:pt x="51" y="1"/>
                  </a:moveTo>
                  <a:lnTo>
                    <a:pt x="1" y="51"/>
                  </a:lnTo>
                  <a:lnTo>
                    <a:pt x="51" y="126"/>
                  </a:lnTo>
                  <a:cubicBezTo>
                    <a:pt x="527" y="176"/>
                    <a:pt x="928" y="251"/>
                    <a:pt x="1404" y="351"/>
                  </a:cubicBezTo>
                  <a:lnTo>
                    <a:pt x="1429" y="351"/>
                  </a:lnTo>
                  <a:lnTo>
                    <a:pt x="1480" y="301"/>
                  </a:lnTo>
                  <a:lnTo>
                    <a:pt x="1429" y="226"/>
                  </a:lnTo>
                  <a:cubicBezTo>
                    <a:pt x="928" y="126"/>
                    <a:pt x="552" y="76"/>
                    <a:pt x="51" y="1"/>
                  </a:cubicBezTo>
                  <a:close/>
                </a:path>
              </a:pathLst>
            </a:custGeom>
            <a:solidFill>
              <a:srgbClr val="F69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52" name="Google Shape;4101;p70">
              <a:extLst>
                <a:ext uri="{FF2B5EF4-FFF2-40B4-BE49-F238E27FC236}">
                  <a16:creationId xmlns:a16="http://schemas.microsoft.com/office/drawing/2014/main" id="{7ECED618-8076-41B0-9BDD-4D0C7FADC7A7}"/>
                </a:ext>
              </a:extLst>
            </p:cNvPr>
            <p:cNvSpPr/>
            <p:nvPr/>
          </p:nvSpPr>
          <p:spPr>
            <a:xfrm>
              <a:off x="3223226" y="2566900"/>
              <a:ext cx="556311" cy="353142"/>
            </a:xfrm>
            <a:custGeom>
              <a:avLst/>
              <a:gdLst/>
              <a:ahLst/>
              <a:cxnLst/>
              <a:rect l="l" t="t" r="r" b="b"/>
              <a:pathLst>
                <a:path w="14337" h="9101" extrusionOk="0">
                  <a:moveTo>
                    <a:pt x="1930" y="0"/>
                  </a:moveTo>
                  <a:lnTo>
                    <a:pt x="0" y="1680"/>
                  </a:lnTo>
                  <a:cubicBezTo>
                    <a:pt x="1579" y="3509"/>
                    <a:pt x="3058" y="5464"/>
                    <a:pt x="4411" y="7494"/>
                  </a:cubicBezTo>
                  <a:cubicBezTo>
                    <a:pt x="4687" y="7920"/>
                    <a:pt x="5013" y="8296"/>
                    <a:pt x="5439" y="8572"/>
                  </a:cubicBezTo>
                  <a:cubicBezTo>
                    <a:pt x="5664" y="8747"/>
                    <a:pt x="5990" y="8973"/>
                    <a:pt x="6341" y="9048"/>
                  </a:cubicBezTo>
                  <a:cubicBezTo>
                    <a:pt x="6434" y="9079"/>
                    <a:pt x="6537" y="9101"/>
                    <a:pt x="6637" y="9101"/>
                  </a:cubicBezTo>
                  <a:cubicBezTo>
                    <a:pt x="6699" y="9101"/>
                    <a:pt x="6760" y="9092"/>
                    <a:pt x="6817" y="9073"/>
                  </a:cubicBezTo>
                  <a:cubicBezTo>
                    <a:pt x="6968" y="9023"/>
                    <a:pt x="7118" y="8923"/>
                    <a:pt x="7268" y="8848"/>
                  </a:cubicBezTo>
                  <a:cubicBezTo>
                    <a:pt x="7644" y="8647"/>
                    <a:pt x="8096" y="8522"/>
                    <a:pt x="8497" y="8346"/>
                  </a:cubicBezTo>
                  <a:cubicBezTo>
                    <a:pt x="10276" y="7670"/>
                    <a:pt x="11654" y="6216"/>
                    <a:pt x="13309" y="5314"/>
                  </a:cubicBezTo>
                  <a:cubicBezTo>
                    <a:pt x="13559" y="5188"/>
                    <a:pt x="13785" y="5088"/>
                    <a:pt x="13985" y="4913"/>
                  </a:cubicBezTo>
                  <a:cubicBezTo>
                    <a:pt x="14186" y="4737"/>
                    <a:pt x="14336" y="4487"/>
                    <a:pt x="14336" y="4236"/>
                  </a:cubicBezTo>
                  <a:cubicBezTo>
                    <a:pt x="14336" y="4186"/>
                    <a:pt x="14336" y="4136"/>
                    <a:pt x="14311" y="4111"/>
                  </a:cubicBezTo>
                  <a:cubicBezTo>
                    <a:pt x="14286" y="4061"/>
                    <a:pt x="14211" y="4036"/>
                    <a:pt x="14161" y="4036"/>
                  </a:cubicBezTo>
                  <a:cubicBezTo>
                    <a:pt x="13778" y="3908"/>
                    <a:pt x="13387" y="3813"/>
                    <a:pt x="13002" y="3813"/>
                  </a:cubicBezTo>
                  <a:cubicBezTo>
                    <a:pt x="12706" y="3813"/>
                    <a:pt x="12414" y="3869"/>
                    <a:pt x="12131" y="4011"/>
                  </a:cubicBezTo>
                  <a:cubicBezTo>
                    <a:pt x="11078" y="4537"/>
                    <a:pt x="9975" y="4988"/>
                    <a:pt x="8873" y="5389"/>
                  </a:cubicBezTo>
                  <a:cubicBezTo>
                    <a:pt x="8296" y="5589"/>
                    <a:pt x="7745" y="5740"/>
                    <a:pt x="7168" y="5915"/>
                  </a:cubicBezTo>
                  <a:cubicBezTo>
                    <a:pt x="6948" y="5975"/>
                    <a:pt x="6805" y="6011"/>
                    <a:pt x="6697" y="6011"/>
                  </a:cubicBezTo>
                  <a:cubicBezTo>
                    <a:pt x="6485" y="6011"/>
                    <a:pt x="6406" y="5871"/>
                    <a:pt x="6141" y="5489"/>
                  </a:cubicBezTo>
                  <a:cubicBezTo>
                    <a:pt x="4862" y="3584"/>
                    <a:pt x="3459" y="1730"/>
                    <a:pt x="1930" y="0"/>
                  </a:cubicBezTo>
                  <a:close/>
                </a:path>
              </a:pathLst>
            </a:custGeom>
            <a:solidFill>
              <a:srgbClr val="F3B6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53" name="Google Shape;4102;p70">
              <a:extLst>
                <a:ext uri="{FF2B5EF4-FFF2-40B4-BE49-F238E27FC236}">
                  <a16:creationId xmlns:a16="http://schemas.microsoft.com/office/drawing/2014/main" id="{0D958934-7842-443D-8589-E833B333C1F6}"/>
                </a:ext>
              </a:extLst>
            </p:cNvPr>
            <p:cNvSpPr/>
            <p:nvPr/>
          </p:nvSpPr>
          <p:spPr>
            <a:xfrm>
              <a:off x="2843935" y="3127555"/>
              <a:ext cx="601051" cy="1213432"/>
            </a:xfrm>
            <a:custGeom>
              <a:avLst/>
              <a:gdLst/>
              <a:ahLst/>
              <a:cxnLst/>
              <a:rect l="l" t="t" r="r" b="b"/>
              <a:pathLst>
                <a:path w="15490" h="31272" extrusionOk="0">
                  <a:moveTo>
                    <a:pt x="8448" y="1"/>
                  </a:moveTo>
                  <a:cubicBezTo>
                    <a:pt x="7126" y="1"/>
                    <a:pt x="5798" y="308"/>
                    <a:pt x="4587" y="865"/>
                  </a:cubicBezTo>
                  <a:lnTo>
                    <a:pt x="4562" y="890"/>
                  </a:lnTo>
                  <a:cubicBezTo>
                    <a:pt x="3295" y="1111"/>
                    <a:pt x="2769" y="1180"/>
                    <a:pt x="2588" y="1180"/>
                  </a:cubicBezTo>
                  <a:cubicBezTo>
                    <a:pt x="2280" y="1180"/>
                    <a:pt x="2963" y="981"/>
                    <a:pt x="2718" y="981"/>
                  </a:cubicBezTo>
                  <a:cubicBezTo>
                    <a:pt x="2616" y="981"/>
                    <a:pt x="2350" y="1016"/>
                    <a:pt x="1780" y="1115"/>
                  </a:cubicBezTo>
                  <a:cubicBezTo>
                    <a:pt x="1053" y="1241"/>
                    <a:pt x="402" y="1717"/>
                    <a:pt x="126" y="2419"/>
                  </a:cubicBezTo>
                  <a:cubicBezTo>
                    <a:pt x="51" y="2619"/>
                    <a:pt x="1" y="2845"/>
                    <a:pt x="1" y="3070"/>
                  </a:cubicBezTo>
                  <a:cubicBezTo>
                    <a:pt x="101" y="9637"/>
                    <a:pt x="753" y="31040"/>
                    <a:pt x="1078" y="31191"/>
                  </a:cubicBezTo>
                  <a:cubicBezTo>
                    <a:pt x="1197" y="31247"/>
                    <a:pt x="1322" y="31272"/>
                    <a:pt x="1450" y="31272"/>
                  </a:cubicBezTo>
                  <a:cubicBezTo>
                    <a:pt x="1836" y="31272"/>
                    <a:pt x="2237" y="31041"/>
                    <a:pt x="2482" y="30740"/>
                  </a:cubicBezTo>
                  <a:cubicBezTo>
                    <a:pt x="2808" y="30314"/>
                    <a:pt x="2933" y="29762"/>
                    <a:pt x="3033" y="29236"/>
                  </a:cubicBezTo>
                  <a:cubicBezTo>
                    <a:pt x="3961" y="24574"/>
                    <a:pt x="4562" y="19837"/>
                    <a:pt x="5264" y="15126"/>
                  </a:cubicBezTo>
                  <a:cubicBezTo>
                    <a:pt x="5565" y="13171"/>
                    <a:pt x="5865" y="11241"/>
                    <a:pt x="6141" y="9286"/>
                  </a:cubicBezTo>
                  <a:cubicBezTo>
                    <a:pt x="6241" y="8709"/>
                    <a:pt x="6292" y="8108"/>
                    <a:pt x="6417" y="7532"/>
                  </a:cubicBezTo>
                  <a:cubicBezTo>
                    <a:pt x="6495" y="7176"/>
                    <a:pt x="6570" y="7036"/>
                    <a:pt x="6650" y="7036"/>
                  </a:cubicBezTo>
                  <a:cubicBezTo>
                    <a:pt x="6799" y="7036"/>
                    <a:pt x="6964" y="7533"/>
                    <a:pt x="7194" y="8008"/>
                  </a:cubicBezTo>
                  <a:cubicBezTo>
                    <a:pt x="8146" y="10038"/>
                    <a:pt x="9124" y="12068"/>
                    <a:pt x="10076" y="14098"/>
                  </a:cubicBezTo>
                  <a:cubicBezTo>
                    <a:pt x="10201" y="14374"/>
                    <a:pt x="10377" y="14649"/>
                    <a:pt x="10452" y="14900"/>
                  </a:cubicBezTo>
                  <a:cubicBezTo>
                    <a:pt x="10552" y="15201"/>
                    <a:pt x="10477" y="15527"/>
                    <a:pt x="10477" y="15827"/>
                  </a:cubicBezTo>
                  <a:cubicBezTo>
                    <a:pt x="10452" y="16554"/>
                    <a:pt x="10402" y="17281"/>
                    <a:pt x="10377" y="18008"/>
                  </a:cubicBezTo>
                  <a:cubicBezTo>
                    <a:pt x="10302" y="20289"/>
                    <a:pt x="10226" y="22594"/>
                    <a:pt x="10226" y="24900"/>
                  </a:cubicBezTo>
                  <a:cubicBezTo>
                    <a:pt x="10226" y="26028"/>
                    <a:pt x="10226" y="27156"/>
                    <a:pt x="10226" y="28284"/>
                  </a:cubicBezTo>
                  <a:cubicBezTo>
                    <a:pt x="10226" y="28484"/>
                    <a:pt x="10176" y="28810"/>
                    <a:pt x="10251" y="29010"/>
                  </a:cubicBezTo>
                  <a:cubicBezTo>
                    <a:pt x="10302" y="29136"/>
                    <a:pt x="10753" y="29587"/>
                    <a:pt x="10853" y="29587"/>
                  </a:cubicBezTo>
                  <a:cubicBezTo>
                    <a:pt x="10953" y="29687"/>
                    <a:pt x="11079" y="29762"/>
                    <a:pt x="11229" y="29787"/>
                  </a:cubicBezTo>
                  <a:cubicBezTo>
                    <a:pt x="11354" y="29787"/>
                    <a:pt x="11454" y="29737"/>
                    <a:pt x="11580" y="29662"/>
                  </a:cubicBezTo>
                  <a:cubicBezTo>
                    <a:pt x="12256" y="29236"/>
                    <a:pt x="12482" y="28484"/>
                    <a:pt x="12632" y="27757"/>
                  </a:cubicBezTo>
                  <a:cubicBezTo>
                    <a:pt x="12858" y="26830"/>
                    <a:pt x="13084" y="25903"/>
                    <a:pt x="13309" y="24975"/>
                  </a:cubicBezTo>
                  <a:cubicBezTo>
                    <a:pt x="13610" y="23747"/>
                    <a:pt x="15465" y="15577"/>
                    <a:pt x="15465" y="14975"/>
                  </a:cubicBezTo>
                  <a:cubicBezTo>
                    <a:pt x="15490" y="14048"/>
                    <a:pt x="15038" y="10890"/>
                    <a:pt x="15013" y="10464"/>
                  </a:cubicBezTo>
                  <a:cubicBezTo>
                    <a:pt x="14713" y="7381"/>
                    <a:pt x="14487" y="4248"/>
                    <a:pt x="13886" y="1216"/>
                  </a:cubicBezTo>
                  <a:cubicBezTo>
                    <a:pt x="13868" y="1147"/>
                    <a:pt x="13839" y="1119"/>
                    <a:pt x="13802" y="1119"/>
                  </a:cubicBezTo>
                  <a:cubicBezTo>
                    <a:pt x="13655" y="1119"/>
                    <a:pt x="13378" y="1542"/>
                    <a:pt x="13180" y="1542"/>
                  </a:cubicBezTo>
                  <a:cubicBezTo>
                    <a:pt x="13134" y="1542"/>
                    <a:pt x="13093" y="1520"/>
                    <a:pt x="13059" y="1466"/>
                  </a:cubicBezTo>
                  <a:cubicBezTo>
                    <a:pt x="12582" y="815"/>
                    <a:pt x="11655" y="664"/>
                    <a:pt x="10853" y="564"/>
                  </a:cubicBezTo>
                  <a:cubicBezTo>
                    <a:pt x="10811" y="560"/>
                    <a:pt x="10779" y="559"/>
                    <a:pt x="10755" y="559"/>
                  </a:cubicBezTo>
                  <a:cubicBezTo>
                    <a:pt x="10491" y="559"/>
                    <a:pt x="11195" y="759"/>
                    <a:pt x="10868" y="759"/>
                  </a:cubicBezTo>
                  <a:cubicBezTo>
                    <a:pt x="10813" y="759"/>
                    <a:pt x="10727" y="753"/>
                    <a:pt x="10602" y="740"/>
                  </a:cubicBezTo>
                  <a:cubicBezTo>
                    <a:pt x="10552" y="614"/>
                    <a:pt x="10502" y="514"/>
                    <a:pt x="10427" y="414"/>
                  </a:cubicBezTo>
                  <a:cubicBezTo>
                    <a:pt x="10251" y="213"/>
                    <a:pt x="9926" y="138"/>
                    <a:pt x="9650" y="88"/>
                  </a:cubicBezTo>
                  <a:cubicBezTo>
                    <a:pt x="9252" y="29"/>
                    <a:pt x="8850" y="1"/>
                    <a:pt x="8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54" name="Google Shape;4103;p70">
              <a:extLst>
                <a:ext uri="{FF2B5EF4-FFF2-40B4-BE49-F238E27FC236}">
                  <a16:creationId xmlns:a16="http://schemas.microsoft.com/office/drawing/2014/main" id="{402674DD-515B-47E1-907A-65E212ADBB5A}"/>
                </a:ext>
              </a:extLst>
            </p:cNvPr>
            <p:cNvSpPr/>
            <p:nvPr/>
          </p:nvSpPr>
          <p:spPr>
            <a:xfrm>
              <a:off x="2933413" y="2074809"/>
              <a:ext cx="252876" cy="311312"/>
            </a:xfrm>
            <a:custGeom>
              <a:avLst/>
              <a:gdLst/>
              <a:ahLst/>
              <a:cxnLst/>
              <a:rect l="l" t="t" r="r" b="b"/>
              <a:pathLst>
                <a:path w="6517" h="8023" extrusionOk="0">
                  <a:moveTo>
                    <a:pt x="2851" y="1"/>
                  </a:moveTo>
                  <a:cubicBezTo>
                    <a:pt x="1727" y="1"/>
                    <a:pt x="723" y="599"/>
                    <a:pt x="276" y="1755"/>
                  </a:cubicBezTo>
                  <a:cubicBezTo>
                    <a:pt x="26" y="2332"/>
                    <a:pt x="1" y="2983"/>
                    <a:pt x="1" y="3610"/>
                  </a:cubicBezTo>
                  <a:cubicBezTo>
                    <a:pt x="1" y="4863"/>
                    <a:pt x="126" y="6291"/>
                    <a:pt x="1103" y="7144"/>
                  </a:cubicBezTo>
                  <a:cubicBezTo>
                    <a:pt x="1655" y="7645"/>
                    <a:pt x="2356" y="7996"/>
                    <a:pt x="3133" y="8021"/>
                  </a:cubicBezTo>
                  <a:cubicBezTo>
                    <a:pt x="3171" y="8022"/>
                    <a:pt x="3209" y="8023"/>
                    <a:pt x="3247" y="8023"/>
                  </a:cubicBezTo>
                  <a:cubicBezTo>
                    <a:pt x="3911" y="8023"/>
                    <a:pt x="4764" y="7818"/>
                    <a:pt x="5214" y="7344"/>
                  </a:cubicBezTo>
                  <a:cubicBezTo>
                    <a:pt x="5539" y="7018"/>
                    <a:pt x="5890" y="6692"/>
                    <a:pt x="6091" y="6291"/>
                  </a:cubicBezTo>
                  <a:cubicBezTo>
                    <a:pt x="6517" y="5489"/>
                    <a:pt x="6517" y="4562"/>
                    <a:pt x="6442" y="3685"/>
                  </a:cubicBezTo>
                  <a:cubicBezTo>
                    <a:pt x="6417" y="3259"/>
                    <a:pt x="6392" y="2707"/>
                    <a:pt x="6266" y="2231"/>
                  </a:cubicBezTo>
                  <a:cubicBezTo>
                    <a:pt x="6166" y="1755"/>
                    <a:pt x="5966" y="1329"/>
                    <a:pt x="5615" y="1053"/>
                  </a:cubicBezTo>
                  <a:cubicBezTo>
                    <a:pt x="5013" y="627"/>
                    <a:pt x="4387" y="276"/>
                    <a:pt x="3660" y="101"/>
                  </a:cubicBezTo>
                  <a:cubicBezTo>
                    <a:pt x="3387" y="34"/>
                    <a:pt x="3116" y="1"/>
                    <a:pt x="2851" y="1"/>
                  </a:cubicBezTo>
                  <a:close/>
                </a:path>
              </a:pathLst>
            </a:custGeom>
            <a:solidFill>
              <a:srgbClr val="F3B6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55" name="Google Shape;4104;p70">
              <a:extLst>
                <a:ext uri="{FF2B5EF4-FFF2-40B4-BE49-F238E27FC236}">
                  <a16:creationId xmlns:a16="http://schemas.microsoft.com/office/drawing/2014/main" id="{E9740006-31E5-428F-8223-C2E88C10FE0E}"/>
                </a:ext>
              </a:extLst>
            </p:cNvPr>
            <p:cNvSpPr/>
            <p:nvPr/>
          </p:nvSpPr>
          <p:spPr>
            <a:xfrm>
              <a:off x="3004421" y="2282557"/>
              <a:ext cx="116718" cy="216828"/>
            </a:xfrm>
            <a:custGeom>
              <a:avLst/>
              <a:gdLst/>
              <a:ahLst/>
              <a:cxnLst/>
              <a:rect l="l" t="t" r="r" b="b"/>
              <a:pathLst>
                <a:path w="3008" h="5588" extrusionOk="0">
                  <a:moveTo>
                    <a:pt x="1221" y="1"/>
                  </a:moveTo>
                  <a:cubicBezTo>
                    <a:pt x="672" y="1"/>
                    <a:pt x="151" y="352"/>
                    <a:pt x="201" y="1063"/>
                  </a:cubicBezTo>
                  <a:cubicBezTo>
                    <a:pt x="251" y="1689"/>
                    <a:pt x="451" y="2391"/>
                    <a:pt x="401" y="3043"/>
                  </a:cubicBezTo>
                  <a:cubicBezTo>
                    <a:pt x="351" y="3694"/>
                    <a:pt x="50" y="4296"/>
                    <a:pt x="25" y="4948"/>
                  </a:cubicBezTo>
                  <a:cubicBezTo>
                    <a:pt x="0" y="5148"/>
                    <a:pt x="25" y="5374"/>
                    <a:pt x="201" y="5474"/>
                  </a:cubicBezTo>
                  <a:cubicBezTo>
                    <a:pt x="301" y="5549"/>
                    <a:pt x="401" y="5549"/>
                    <a:pt x="526" y="5549"/>
                  </a:cubicBezTo>
                  <a:cubicBezTo>
                    <a:pt x="702" y="5549"/>
                    <a:pt x="902" y="5574"/>
                    <a:pt x="1078" y="5574"/>
                  </a:cubicBezTo>
                  <a:cubicBezTo>
                    <a:pt x="1195" y="5582"/>
                    <a:pt x="1312" y="5588"/>
                    <a:pt x="1427" y="5588"/>
                  </a:cubicBezTo>
                  <a:cubicBezTo>
                    <a:pt x="1657" y="5588"/>
                    <a:pt x="1880" y="5566"/>
                    <a:pt x="2080" y="5499"/>
                  </a:cubicBezTo>
                  <a:cubicBezTo>
                    <a:pt x="2657" y="5298"/>
                    <a:pt x="3008" y="4572"/>
                    <a:pt x="2857" y="4020"/>
                  </a:cubicBezTo>
                  <a:cubicBezTo>
                    <a:pt x="2632" y="3043"/>
                    <a:pt x="2481" y="2065"/>
                    <a:pt x="2406" y="1063"/>
                  </a:cubicBezTo>
                  <a:cubicBezTo>
                    <a:pt x="2356" y="358"/>
                    <a:pt x="1774" y="1"/>
                    <a:pt x="1221" y="1"/>
                  </a:cubicBezTo>
                  <a:close/>
                </a:path>
              </a:pathLst>
            </a:custGeom>
            <a:solidFill>
              <a:srgbClr val="F3B6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56" name="Google Shape;4105;p70">
              <a:extLst>
                <a:ext uri="{FF2B5EF4-FFF2-40B4-BE49-F238E27FC236}">
                  <a16:creationId xmlns:a16="http://schemas.microsoft.com/office/drawing/2014/main" id="{DBA98795-ECB0-4E9D-AAFC-16765B55B614}"/>
                </a:ext>
              </a:extLst>
            </p:cNvPr>
            <p:cNvSpPr/>
            <p:nvPr/>
          </p:nvSpPr>
          <p:spPr>
            <a:xfrm>
              <a:off x="2715577" y="2407423"/>
              <a:ext cx="674969" cy="846515"/>
            </a:xfrm>
            <a:custGeom>
              <a:avLst/>
              <a:gdLst/>
              <a:ahLst/>
              <a:cxnLst/>
              <a:rect l="l" t="t" r="r" b="b"/>
              <a:pathLst>
                <a:path w="17395" h="21816" extrusionOk="0">
                  <a:moveTo>
                    <a:pt x="10151" y="0"/>
                  </a:moveTo>
                  <a:lnTo>
                    <a:pt x="10151" y="0"/>
                  </a:lnTo>
                  <a:cubicBezTo>
                    <a:pt x="10226" y="351"/>
                    <a:pt x="9925" y="1178"/>
                    <a:pt x="9023" y="1278"/>
                  </a:cubicBezTo>
                  <a:cubicBezTo>
                    <a:pt x="8983" y="1283"/>
                    <a:pt x="8943" y="1285"/>
                    <a:pt x="8904" y="1285"/>
                  </a:cubicBezTo>
                  <a:cubicBezTo>
                    <a:pt x="8237" y="1285"/>
                    <a:pt x="7748" y="697"/>
                    <a:pt x="7795" y="176"/>
                  </a:cubicBezTo>
                  <a:cubicBezTo>
                    <a:pt x="7604" y="146"/>
                    <a:pt x="7414" y="131"/>
                    <a:pt x="7228" y="131"/>
                  </a:cubicBezTo>
                  <a:cubicBezTo>
                    <a:pt x="4920" y="131"/>
                    <a:pt x="2974" y="2312"/>
                    <a:pt x="1630" y="3935"/>
                  </a:cubicBezTo>
                  <a:cubicBezTo>
                    <a:pt x="1354" y="4261"/>
                    <a:pt x="1103" y="4587"/>
                    <a:pt x="828" y="4912"/>
                  </a:cubicBezTo>
                  <a:cubicBezTo>
                    <a:pt x="602" y="5188"/>
                    <a:pt x="1" y="5614"/>
                    <a:pt x="76" y="6015"/>
                  </a:cubicBezTo>
                  <a:cubicBezTo>
                    <a:pt x="101" y="6141"/>
                    <a:pt x="176" y="6241"/>
                    <a:pt x="276" y="6316"/>
                  </a:cubicBezTo>
                  <a:cubicBezTo>
                    <a:pt x="903" y="7118"/>
                    <a:pt x="1554" y="7895"/>
                    <a:pt x="2206" y="8697"/>
                  </a:cubicBezTo>
                  <a:cubicBezTo>
                    <a:pt x="2331" y="8847"/>
                    <a:pt x="2457" y="9023"/>
                    <a:pt x="2657" y="9123"/>
                  </a:cubicBezTo>
                  <a:cubicBezTo>
                    <a:pt x="2787" y="9216"/>
                    <a:pt x="2945" y="9268"/>
                    <a:pt x="3100" y="9268"/>
                  </a:cubicBezTo>
                  <a:cubicBezTo>
                    <a:pt x="3153" y="9268"/>
                    <a:pt x="3207" y="9261"/>
                    <a:pt x="3259" y="9248"/>
                  </a:cubicBezTo>
                  <a:cubicBezTo>
                    <a:pt x="3559" y="9123"/>
                    <a:pt x="3760" y="8772"/>
                    <a:pt x="3985" y="8572"/>
                  </a:cubicBezTo>
                  <a:lnTo>
                    <a:pt x="3985" y="8572"/>
                  </a:lnTo>
                  <a:cubicBezTo>
                    <a:pt x="3885" y="10000"/>
                    <a:pt x="3710" y="11429"/>
                    <a:pt x="3635" y="12857"/>
                  </a:cubicBezTo>
                  <a:cubicBezTo>
                    <a:pt x="3509" y="14913"/>
                    <a:pt x="3409" y="16968"/>
                    <a:pt x="3284" y="18998"/>
                  </a:cubicBezTo>
                  <a:cubicBezTo>
                    <a:pt x="3284" y="19148"/>
                    <a:pt x="3259" y="19299"/>
                    <a:pt x="3259" y="19424"/>
                  </a:cubicBezTo>
                  <a:cubicBezTo>
                    <a:pt x="3259" y="19674"/>
                    <a:pt x="3259" y="20276"/>
                    <a:pt x="3259" y="20702"/>
                  </a:cubicBezTo>
                  <a:cubicBezTo>
                    <a:pt x="3259" y="21003"/>
                    <a:pt x="3459" y="21253"/>
                    <a:pt x="3760" y="21278"/>
                  </a:cubicBezTo>
                  <a:cubicBezTo>
                    <a:pt x="4782" y="21453"/>
                    <a:pt x="7299" y="21816"/>
                    <a:pt x="9986" y="21816"/>
                  </a:cubicBezTo>
                  <a:cubicBezTo>
                    <a:pt x="12304" y="21816"/>
                    <a:pt x="14748" y="21546"/>
                    <a:pt x="16467" y="20652"/>
                  </a:cubicBezTo>
                  <a:cubicBezTo>
                    <a:pt x="16517" y="20627"/>
                    <a:pt x="16592" y="20627"/>
                    <a:pt x="16642" y="20602"/>
                  </a:cubicBezTo>
                  <a:cubicBezTo>
                    <a:pt x="16843" y="20502"/>
                    <a:pt x="17068" y="20401"/>
                    <a:pt x="17194" y="20226"/>
                  </a:cubicBezTo>
                  <a:cubicBezTo>
                    <a:pt x="17294" y="20050"/>
                    <a:pt x="17294" y="19850"/>
                    <a:pt x="17294" y="19649"/>
                  </a:cubicBezTo>
                  <a:cubicBezTo>
                    <a:pt x="17269" y="17118"/>
                    <a:pt x="17068" y="14587"/>
                    <a:pt x="16717" y="12106"/>
                  </a:cubicBezTo>
                  <a:cubicBezTo>
                    <a:pt x="16492" y="10451"/>
                    <a:pt x="16191" y="8797"/>
                    <a:pt x="15690" y="7218"/>
                  </a:cubicBezTo>
                  <a:lnTo>
                    <a:pt x="16918" y="5564"/>
                  </a:lnTo>
                  <a:cubicBezTo>
                    <a:pt x="17018" y="5439"/>
                    <a:pt x="17219" y="5088"/>
                    <a:pt x="17344" y="4887"/>
                  </a:cubicBezTo>
                  <a:cubicBezTo>
                    <a:pt x="17394" y="4787"/>
                    <a:pt x="17394" y="4662"/>
                    <a:pt x="17319" y="4562"/>
                  </a:cubicBezTo>
                  <a:cubicBezTo>
                    <a:pt x="17143" y="4286"/>
                    <a:pt x="16742" y="3735"/>
                    <a:pt x="16367" y="3459"/>
                  </a:cubicBezTo>
                  <a:cubicBezTo>
                    <a:pt x="15514" y="2782"/>
                    <a:pt x="12657" y="151"/>
                    <a:pt x="101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57" name="Google Shape;4106;p70">
              <a:extLst>
                <a:ext uri="{FF2B5EF4-FFF2-40B4-BE49-F238E27FC236}">
                  <a16:creationId xmlns:a16="http://schemas.microsoft.com/office/drawing/2014/main" id="{1716B837-B0F7-4AA6-9594-F461C68B8BD7}"/>
                </a:ext>
              </a:extLst>
            </p:cNvPr>
            <p:cNvSpPr/>
            <p:nvPr/>
          </p:nvSpPr>
          <p:spPr>
            <a:xfrm>
              <a:off x="3167778" y="2596080"/>
              <a:ext cx="758589" cy="364705"/>
            </a:xfrm>
            <a:custGeom>
              <a:avLst/>
              <a:gdLst/>
              <a:ahLst/>
              <a:cxnLst/>
              <a:rect l="l" t="t" r="r" b="b"/>
              <a:pathLst>
                <a:path w="19550" h="9399" extrusionOk="0">
                  <a:moveTo>
                    <a:pt x="18748" y="0"/>
                  </a:moveTo>
                  <a:lnTo>
                    <a:pt x="1" y="7294"/>
                  </a:lnTo>
                  <a:lnTo>
                    <a:pt x="828" y="9399"/>
                  </a:lnTo>
                  <a:lnTo>
                    <a:pt x="19550" y="2081"/>
                  </a:lnTo>
                  <a:lnTo>
                    <a:pt x="187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58" name="Google Shape;4107;p70">
              <a:extLst>
                <a:ext uri="{FF2B5EF4-FFF2-40B4-BE49-F238E27FC236}">
                  <a16:creationId xmlns:a16="http://schemas.microsoft.com/office/drawing/2014/main" id="{9763C396-094D-4A7E-9FFB-14DEC1801CEB}"/>
                </a:ext>
              </a:extLst>
            </p:cNvPr>
            <p:cNvSpPr/>
            <p:nvPr/>
          </p:nvSpPr>
          <p:spPr>
            <a:xfrm>
              <a:off x="2627069" y="2720713"/>
              <a:ext cx="753739" cy="621577"/>
            </a:xfrm>
            <a:custGeom>
              <a:avLst/>
              <a:gdLst/>
              <a:ahLst/>
              <a:cxnLst/>
              <a:rect l="l" t="t" r="r" b="b"/>
              <a:pathLst>
                <a:path w="19425" h="16019" extrusionOk="0">
                  <a:moveTo>
                    <a:pt x="14900" y="1"/>
                  </a:moveTo>
                  <a:cubicBezTo>
                    <a:pt x="14424" y="1"/>
                    <a:pt x="13938" y="139"/>
                    <a:pt x="13460" y="422"/>
                  </a:cubicBezTo>
                  <a:cubicBezTo>
                    <a:pt x="12106" y="1275"/>
                    <a:pt x="10627" y="1575"/>
                    <a:pt x="9023" y="1801"/>
                  </a:cubicBezTo>
                  <a:cubicBezTo>
                    <a:pt x="7319" y="2052"/>
                    <a:pt x="5565" y="2177"/>
                    <a:pt x="3936" y="2803"/>
                  </a:cubicBezTo>
                  <a:cubicBezTo>
                    <a:pt x="2307" y="3405"/>
                    <a:pt x="803" y="4583"/>
                    <a:pt x="276" y="6237"/>
                  </a:cubicBezTo>
                  <a:cubicBezTo>
                    <a:pt x="26" y="6989"/>
                    <a:pt x="1" y="7791"/>
                    <a:pt x="76" y="8593"/>
                  </a:cubicBezTo>
                  <a:cubicBezTo>
                    <a:pt x="276" y="10899"/>
                    <a:pt x="1354" y="13129"/>
                    <a:pt x="3134" y="14633"/>
                  </a:cubicBezTo>
                  <a:cubicBezTo>
                    <a:pt x="4057" y="15425"/>
                    <a:pt x="5279" y="16018"/>
                    <a:pt x="6479" y="16018"/>
                  </a:cubicBezTo>
                  <a:cubicBezTo>
                    <a:pt x="6874" y="16018"/>
                    <a:pt x="7266" y="15954"/>
                    <a:pt x="7645" y="15811"/>
                  </a:cubicBezTo>
                  <a:cubicBezTo>
                    <a:pt x="8948" y="15310"/>
                    <a:pt x="9800" y="14057"/>
                    <a:pt x="10803" y="13054"/>
                  </a:cubicBezTo>
                  <a:cubicBezTo>
                    <a:pt x="11855" y="12001"/>
                    <a:pt x="13159" y="11225"/>
                    <a:pt x="14587" y="10798"/>
                  </a:cubicBezTo>
                  <a:cubicBezTo>
                    <a:pt x="15916" y="10397"/>
                    <a:pt x="17444" y="10247"/>
                    <a:pt x="18347" y="9219"/>
                  </a:cubicBezTo>
                  <a:cubicBezTo>
                    <a:pt x="19424" y="7966"/>
                    <a:pt x="19124" y="6087"/>
                    <a:pt x="18698" y="4508"/>
                  </a:cubicBezTo>
                  <a:cubicBezTo>
                    <a:pt x="18347" y="3255"/>
                    <a:pt x="17921" y="1951"/>
                    <a:pt x="16993" y="999"/>
                  </a:cubicBezTo>
                  <a:cubicBezTo>
                    <a:pt x="16366" y="341"/>
                    <a:pt x="15645" y="1"/>
                    <a:pt x="149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59" name="Google Shape;4108;p70">
              <a:extLst>
                <a:ext uri="{FF2B5EF4-FFF2-40B4-BE49-F238E27FC236}">
                  <a16:creationId xmlns:a16="http://schemas.microsoft.com/office/drawing/2014/main" id="{FE326661-B609-4415-8747-6BB06D76D3C5}"/>
                </a:ext>
              </a:extLst>
            </p:cNvPr>
            <p:cNvSpPr/>
            <p:nvPr/>
          </p:nvSpPr>
          <p:spPr>
            <a:xfrm>
              <a:off x="2892554" y="2942274"/>
              <a:ext cx="85637" cy="161496"/>
            </a:xfrm>
            <a:custGeom>
              <a:avLst/>
              <a:gdLst/>
              <a:ahLst/>
              <a:cxnLst/>
              <a:rect l="l" t="t" r="r" b="b"/>
              <a:pathLst>
                <a:path w="2207" h="4162" extrusionOk="0">
                  <a:moveTo>
                    <a:pt x="853" y="1"/>
                  </a:moveTo>
                  <a:lnTo>
                    <a:pt x="1" y="301"/>
                  </a:lnTo>
                  <a:lnTo>
                    <a:pt x="1354" y="4161"/>
                  </a:lnTo>
                  <a:lnTo>
                    <a:pt x="2206" y="3860"/>
                  </a:lnTo>
                  <a:lnTo>
                    <a:pt x="853" y="1"/>
                  </a:lnTo>
                  <a:close/>
                </a:path>
              </a:pathLst>
            </a:custGeom>
            <a:solidFill>
              <a:srgbClr val="412D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60" name="Google Shape;4109;p70">
              <a:extLst>
                <a:ext uri="{FF2B5EF4-FFF2-40B4-BE49-F238E27FC236}">
                  <a16:creationId xmlns:a16="http://schemas.microsoft.com/office/drawing/2014/main" id="{8BEE77F8-027E-41E9-85AD-39FF9A594BD9}"/>
                </a:ext>
              </a:extLst>
            </p:cNvPr>
            <p:cNvSpPr/>
            <p:nvPr/>
          </p:nvSpPr>
          <p:spPr>
            <a:xfrm>
              <a:off x="2996621" y="2858655"/>
              <a:ext cx="201346" cy="201346"/>
            </a:xfrm>
            <a:custGeom>
              <a:avLst/>
              <a:gdLst/>
              <a:ahLst/>
              <a:cxnLst/>
              <a:rect l="l" t="t" r="r" b="b"/>
              <a:pathLst>
                <a:path w="5189" h="5189" extrusionOk="0">
                  <a:moveTo>
                    <a:pt x="2582" y="0"/>
                  </a:moveTo>
                  <a:cubicBezTo>
                    <a:pt x="1154" y="0"/>
                    <a:pt x="1" y="1153"/>
                    <a:pt x="1" y="2607"/>
                  </a:cubicBezTo>
                  <a:cubicBezTo>
                    <a:pt x="1" y="4035"/>
                    <a:pt x="1154" y="5188"/>
                    <a:pt x="2582" y="5188"/>
                  </a:cubicBezTo>
                  <a:cubicBezTo>
                    <a:pt x="4011" y="5188"/>
                    <a:pt x="5189" y="4035"/>
                    <a:pt x="5189" y="2607"/>
                  </a:cubicBezTo>
                  <a:cubicBezTo>
                    <a:pt x="5189" y="1153"/>
                    <a:pt x="4011" y="0"/>
                    <a:pt x="25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61" name="Google Shape;4110;p70">
              <a:extLst>
                <a:ext uri="{FF2B5EF4-FFF2-40B4-BE49-F238E27FC236}">
                  <a16:creationId xmlns:a16="http://schemas.microsoft.com/office/drawing/2014/main" id="{92F21724-36CE-4EE3-8520-83B6C40128E7}"/>
                </a:ext>
              </a:extLst>
            </p:cNvPr>
            <p:cNvSpPr/>
            <p:nvPr/>
          </p:nvSpPr>
          <p:spPr>
            <a:xfrm>
              <a:off x="2992741" y="2567870"/>
              <a:ext cx="1045456" cy="394893"/>
            </a:xfrm>
            <a:custGeom>
              <a:avLst/>
              <a:gdLst/>
              <a:ahLst/>
              <a:cxnLst/>
              <a:rect l="l" t="t" r="r" b="b"/>
              <a:pathLst>
                <a:path w="26943" h="10177" extrusionOk="0">
                  <a:moveTo>
                    <a:pt x="26843" y="1"/>
                  </a:moveTo>
                  <a:lnTo>
                    <a:pt x="51" y="10026"/>
                  </a:lnTo>
                  <a:cubicBezTo>
                    <a:pt x="25" y="10026"/>
                    <a:pt x="0" y="10076"/>
                    <a:pt x="25" y="10126"/>
                  </a:cubicBezTo>
                  <a:cubicBezTo>
                    <a:pt x="25" y="10151"/>
                    <a:pt x="76" y="10176"/>
                    <a:pt x="126" y="10176"/>
                  </a:cubicBezTo>
                  <a:lnTo>
                    <a:pt x="26893" y="151"/>
                  </a:lnTo>
                  <a:cubicBezTo>
                    <a:pt x="26943" y="151"/>
                    <a:pt x="26943" y="101"/>
                    <a:pt x="26943" y="51"/>
                  </a:cubicBezTo>
                  <a:cubicBezTo>
                    <a:pt x="26918" y="1"/>
                    <a:pt x="26868" y="1"/>
                    <a:pt x="26843" y="1"/>
                  </a:cubicBezTo>
                  <a:close/>
                </a:path>
              </a:pathLst>
            </a:custGeom>
            <a:solidFill>
              <a:srgbClr val="25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62" name="Google Shape;4111;p70">
              <a:extLst>
                <a:ext uri="{FF2B5EF4-FFF2-40B4-BE49-F238E27FC236}">
                  <a16:creationId xmlns:a16="http://schemas.microsoft.com/office/drawing/2014/main" id="{01AB57CF-F84A-4D77-81D6-6C1986073460}"/>
                </a:ext>
              </a:extLst>
            </p:cNvPr>
            <p:cNvSpPr/>
            <p:nvPr/>
          </p:nvSpPr>
          <p:spPr>
            <a:xfrm>
              <a:off x="2996621" y="2589871"/>
              <a:ext cx="1045495" cy="394660"/>
            </a:xfrm>
            <a:custGeom>
              <a:avLst/>
              <a:gdLst/>
              <a:ahLst/>
              <a:cxnLst/>
              <a:rect l="l" t="t" r="r" b="b"/>
              <a:pathLst>
                <a:path w="26944" h="10171" extrusionOk="0">
                  <a:moveTo>
                    <a:pt x="26867" y="0"/>
                  </a:moveTo>
                  <a:cubicBezTo>
                    <a:pt x="26858" y="0"/>
                    <a:pt x="26850" y="3"/>
                    <a:pt x="26843" y="10"/>
                  </a:cubicBezTo>
                  <a:lnTo>
                    <a:pt x="51" y="10010"/>
                  </a:lnTo>
                  <a:cubicBezTo>
                    <a:pt x="26" y="10035"/>
                    <a:pt x="1" y="10085"/>
                    <a:pt x="26" y="10135"/>
                  </a:cubicBezTo>
                  <a:cubicBezTo>
                    <a:pt x="26" y="10153"/>
                    <a:pt x="51" y="10171"/>
                    <a:pt x="83" y="10171"/>
                  </a:cubicBezTo>
                  <a:cubicBezTo>
                    <a:pt x="97" y="10171"/>
                    <a:pt x="111" y="10168"/>
                    <a:pt x="126" y="10160"/>
                  </a:cubicBezTo>
                  <a:lnTo>
                    <a:pt x="26893" y="160"/>
                  </a:lnTo>
                  <a:cubicBezTo>
                    <a:pt x="26918" y="135"/>
                    <a:pt x="26943" y="110"/>
                    <a:pt x="26943" y="60"/>
                  </a:cubicBezTo>
                  <a:cubicBezTo>
                    <a:pt x="26925" y="23"/>
                    <a:pt x="26893" y="0"/>
                    <a:pt x="26867" y="0"/>
                  </a:cubicBezTo>
                  <a:close/>
                </a:path>
              </a:pathLst>
            </a:custGeom>
            <a:solidFill>
              <a:srgbClr val="25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63" name="Google Shape;4112;p70">
              <a:extLst>
                <a:ext uri="{FF2B5EF4-FFF2-40B4-BE49-F238E27FC236}">
                  <a16:creationId xmlns:a16="http://schemas.microsoft.com/office/drawing/2014/main" id="{E48E180F-824D-40C5-83AD-FE0C11CA3CC1}"/>
                </a:ext>
              </a:extLst>
            </p:cNvPr>
            <p:cNvSpPr/>
            <p:nvPr/>
          </p:nvSpPr>
          <p:spPr>
            <a:xfrm>
              <a:off x="2999531" y="2606401"/>
              <a:ext cx="1045495" cy="394660"/>
            </a:xfrm>
            <a:custGeom>
              <a:avLst/>
              <a:gdLst/>
              <a:ahLst/>
              <a:cxnLst/>
              <a:rect l="l" t="t" r="r" b="b"/>
              <a:pathLst>
                <a:path w="26944" h="10171" extrusionOk="0">
                  <a:moveTo>
                    <a:pt x="26868" y="0"/>
                  </a:moveTo>
                  <a:cubicBezTo>
                    <a:pt x="26858" y="0"/>
                    <a:pt x="26850" y="3"/>
                    <a:pt x="26843" y="10"/>
                  </a:cubicBezTo>
                  <a:lnTo>
                    <a:pt x="51" y="10010"/>
                  </a:lnTo>
                  <a:cubicBezTo>
                    <a:pt x="26" y="10035"/>
                    <a:pt x="1" y="10085"/>
                    <a:pt x="1" y="10110"/>
                  </a:cubicBezTo>
                  <a:cubicBezTo>
                    <a:pt x="19" y="10147"/>
                    <a:pt x="51" y="10170"/>
                    <a:pt x="86" y="10170"/>
                  </a:cubicBezTo>
                  <a:cubicBezTo>
                    <a:pt x="99" y="10170"/>
                    <a:pt x="113" y="10167"/>
                    <a:pt x="126" y="10160"/>
                  </a:cubicBezTo>
                  <a:lnTo>
                    <a:pt x="26893" y="160"/>
                  </a:lnTo>
                  <a:cubicBezTo>
                    <a:pt x="26918" y="135"/>
                    <a:pt x="26943" y="85"/>
                    <a:pt x="26943" y="60"/>
                  </a:cubicBezTo>
                  <a:cubicBezTo>
                    <a:pt x="26925" y="23"/>
                    <a:pt x="26893" y="0"/>
                    <a:pt x="26868" y="0"/>
                  </a:cubicBezTo>
                  <a:close/>
                </a:path>
              </a:pathLst>
            </a:custGeom>
            <a:solidFill>
              <a:srgbClr val="25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64" name="Google Shape;4113;p70">
              <a:extLst>
                <a:ext uri="{FF2B5EF4-FFF2-40B4-BE49-F238E27FC236}">
                  <a16:creationId xmlns:a16="http://schemas.microsoft.com/office/drawing/2014/main" id="{AF92E6E2-B7E0-4BE8-A4DC-2CACB84D6502}"/>
                </a:ext>
              </a:extLst>
            </p:cNvPr>
            <p:cNvSpPr/>
            <p:nvPr/>
          </p:nvSpPr>
          <p:spPr>
            <a:xfrm>
              <a:off x="3004421" y="2622931"/>
              <a:ext cx="1045456" cy="394660"/>
            </a:xfrm>
            <a:custGeom>
              <a:avLst/>
              <a:gdLst/>
              <a:ahLst/>
              <a:cxnLst/>
              <a:rect l="l" t="t" r="r" b="b"/>
              <a:pathLst>
                <a:path w="26943" h="10171" extrusionOk="0">
                  <a:moveTo>
                    <a:pt x="26867" y="0"/>
                  </a:moveTo>
                  <a:cubicBezTo>
                    <a:pt x="26858" y="0"/>
                    <a:pt x="26849" y="3"/>
                    <a:pt x="26842" y="10"/>
                  </a:cubicBezTo>
                  <a:lnTo>
                    <a:pt x="50" y="10010"/>
                  </a:lnTo>
                  <a:cubicBezTo>
                    <a:pt x="25" y="10035"/>
                    <a:pt x="0" y="10085"/>
                    <a:pt x="0" y="10110"/>
                  </a:cubicBezTo>
                  <a:cubicBezTo>
                    <a:pt x="18" y="10147"/>
                    <a:pt x="50" y="10170"/>
                    <a:pt x="86" y="10170"/>
                  </a:cubicBezTo>
                  <a:cubicBezTo>
                    <a:pt x="99" y="10170"/>
                    <a:pt x="112" y="10167"/>
                    <a:pt x="125" y="10161"/>
                  </a:cubicBezTo>
                  <a:lnTo>
                    <a:pt x="26893" y="160"/>
                  </a:lnTo>
                  <a:cubicBezTo>
                    <a:pt x="26918" y="135"/>
                    <a:pt x="26943" y="85"/>
                    <a:pt x="26943" y="60"/>
                  </a:cubicBezTo>
                  <a:cubicBezTo>
                    <a:pt x="26924" y="24"/>
                    <a:pt x="26893" y="0"/>
                    <a:pt x="26867" y="0"/>
                  </a:cubicBezTo>
                  <a:close/>
                </a:path>
              </a:pathLst>
            </a:custGeom>
            <a:solidFill>
              <a:srgbClr val="25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65" name="Google Shape;4114;p70">
              <a:extLst>
                <a:ext uri="{FF2B5EF4-FFF2-40B4-BE49-F238E27FC236}">
                  <a16:creationId xmlns:a16="http://schemas.microsoft.com/office/drawing/2014/main" id="{4A402C29-3C75-4C01-A4AB-37061B78F12C}"/>
                </a:ext>
              </a:extLst>
            </p:cNvPr>
            <p:cNvSpPr/>
            <p:nvPr/>
          </p:nvSpPr>
          <p:spPr>
            <a:xfrm>
              <a:off x="2592070" y="2648579"/>
              <a:ext cx="469743" cy="377432"/>
            </a:xfrm>
            <a:custGeom>
              <a:avLst/>
              <a:gdLst/>
              <a:ahLst/>
              <a:cxnLst/>
              <a:rect l="l" t="t" r="r" b="b"/>
              <a:pathLst>
                <a:path w="12106" h="9727" extrusionOk="0">
                  <a:moveTo>
                    <a:pt x="3359" y="1"/>
                  </a:moveTo>
                  <a:lnTo>
                    <a:pt x="226" y="4687"/>
                  </a:lnTo>
                  <a:cubicBezTo>
                    <a:pt x="26" y="5013"/>
                    <a:pt x="1" y="5414"/>
                    <a:pt x="176" y="5765"/>
                  </a:cubicBezTo>
                  <a:lnTo>
                    <a:pt x="226" y="5865"/>
                  </a:lnTo>
                  <a:cubicBezTo>
                    <a:pt x="502" y="6417"/>
                    <a:pt x="928" y="6893"/>
                    <a:pt x="1379" y="7269"/>
                  </a:cubicBezTo>
                  <a:cubicBezTo>
                    <a:pt x="1655" y="7495"/>
                    <a:pt x="1980" y="7695"/>
                    <a:pt x="2281" y="7870"/>
                  </a:cubicBezTo>
                  <a:cubicBezTo>
                    <a:pt x="2582" y="8071"/>
                    <a:pt x="2833" y="8271"/>
                    <a:pt x="3158" y="8422"/>
                  </a:cubicBezTo>
                  <a:cubicBezTo>
                    <a:pt x="4431" y="9019"/>
                    <a:pt x="5851" y="9261"/>
                    <a:pt x="7271" y="9261"/>
                  </a:cubicBezTo>
                  <a:cubicBezTo>
                    <a:pt x="7698" y="9261"/>
                    <a:pt x="8124" y="9239"/>
                    <a:pt x="8547" y="9199"/>
                  </a:cubicBezTo>
                  <a:cubicBezTo>
                    <a:pt x="8564" y="9197"/>
                    <a:pt x="8581" y="9196"/>
                    <a:pt x="8598" y="9196"/>
                  </a:cubicBezTo>
                  <a:cubicBezTo>
                    <a:pt x="8803" y="9196"/>
                    <a:pt x="8988" y="9330"/>
                    <a:pt x="9174" y="9399"/>
                  </a:cubicBezTo>
                  <a:cubicBezTo>
                    <a:pt x="9474" y="9500"/>
                    <a:pt x="9775" y="9600"/>
                    <a:pt x="10076" y="9650"/>
                  </a:cubicBezTo>
                  <a:cubicBezTo>
                    <a:pt x="10314" y="9692"/>
                    <a:pt x="10553" y="9726"/>
                    <a:pt x="10787" y="9726"/>
                  </a:cubicBezTo>
                  <a:cubicBezTo>
                    <a:pt x="10971" y="9726"/>
                    <a:pt x="11152" y="9705"/>
                    <a:pt x="11329" y="9650"/>
                  </a:cubicBezTo>
                  <a:cubicBezTo>
                    <a:pt x="11780" y="9500"/>
                    <a:pt x="12006" y="9199"/>
                    <a:pt x="12081" y="8798"/>
                  </a:cubicBezTo>
                  <a:cubicBezTo>
                    <a:pt x="12081" y="8723"/>
                    <a:pt x="12106" y="8622"/>
                    <a:pt x="12106" y="8522"/>
                  </a:cubicBezTo>
                  <a:cubicBezTo>
                    <a:pt x="12106" y="7996"/>
                    <a:pt x="11780" y="7545"/>
                    <a:pt x="11279" y="7419"/>
                  </a:cubicBezTo>
                  <a:cubicBezTo>
                    <a:pt x="10975" y="7359"/>
                    <a:pt x="10681" y="7325"/>
                    <a:pt x="10385" y="7325"/>
                  </a:cubicBezTo>
                  <a:cubicBezTo>
                    <a:pt x="10192" y="7325"/>
                    <a:pt x="9998" y="7340"/>
                    <a:pt x="9800" y="7369"/>
                  </a:cubicBezTo>
                  <a:cubicBezTo>
                    <a:pt x="9499" y="7394"/>
                    <a:pt x="9174" y="7469"/>
                    <a:pt x="8873" y="7495"/>
                  </a:cubicBezTo>
                  <a:cubicBezTo>
                    <a:pt x="8819" y="7496"/>
                    <a:pt x="8766" y="7497"/>
                    <a:pt x="8712" y="7497"/>
                  </a:cubicBezTo>
                  <a:cubicBezTo>
                    <a:pt x="8039" y="7497"/>
                    <a:pt x="7366" y="7356"/>
                    <a:pt x="6692" y="7194"/>
                  </a:cubicBezTo>
                  <a:cubicBezTo>
                    <a:pt x="6016" y="7043"/>
                    <a:pt x="5339" y="6768"/>
                    <a:pt x="4712" y="6417"/>
                  </a:cubicBezTo>
                  <a:cubicBezTo>
                    <a:pt x="4336" y="6216"/>
                    <a:pt x="3810" y="5966"/>
                    <a:pt x="3559" y="5615"/>
                  </a:cubicBezTo>
                  <a:cubicBezTo>
                    <a:pt x="3284" y="5264"/>
                    <a:pt x="3259" y="4738"/>
                    <a:pt x="3509" y="4387"/>
                  </a:cubicBezTo>
                  <a:lnTo>
                    <a:pt x="5113" y="2131"/>
                  </a:lnTo>
                  <a:cubicBezTo>
                    <a:pt x="4712" y="1555"/>
                    <a:pt x="3986" y="602"/>
                    <a:pt x="3359" y="1"/>
                  </a:cubicBezTo>
                  <a:close/>
                </a:path>
              </a:pathLst>
            </a:custGeom>
            <a:solidFill>
              <a:srgbClr val="F3B6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66" name="Google Shape;4115;p70">
              <a:extLst>
                <a:ext uri="{FF2B5EF4-FFF2-40B4-BE49-F238E27FC236}">
                  <a16:creationId xmlns:a16="http://schemas.microsoft.com/office/drawing/2014/main" id="{14F277FE-2100-4058-B02F-637C8FB3A0B2}"/>
                </a:ext>
              </a:extLst>
            </p:cNvPr>
            <p:cNvSpPr/>
            <p:nvPr/>
          </p:nvSpPr>
          <p:spPr>
            <a:xfrm>
              <a:off x="3109419" y="2407229"/>
              <a:ext cx="283064" cy="392138"/>
            </a:xfrm>
            <a:custGeom>
              <a:avLst/>
              <a:gdLst/>
              <a:ahLst/>
              <a:cxnLst/>
              <a:rect l="l" t="t" r="r" b="b"/>
              <a:pathLst>
                <a:path w="7295" h="10106" extrusionOk="0">
                  <a:moveTo>
                    <a:pt x="67" y="0"/>
                  </a:moveTo>
                  <a:cubicBezTo>
                    <a:pt x="37" y="0"/>
                    <a:pt x="14" y="2"/>
                    <a:pt x="1" y="5"/>
                  </a:cubicBezTo>
                  <a:cubicBezTo>
                    <a:pt x="1" y="55"/>
                    <a:pt x="1680" y="1735"/>
                    <a:pt x="2006" y="2110"/>
                  </a:cubicBezTo>
                  <a:cubicBezTo>
                    <a:pt x="2733" y="2912"/>
                    <a:pt x="3409" y="3740"/>
                    <a:pt x="4036" y="4642"/>
                  </a:cubicBezTo>
                  <a:cubicBezTo>
                    <a:pt x="4638" y="5519"/>
                    <a:pt x="5214" y="6446"/>
                    <a:pt x="5690" y="7399"/>
                  </a:cubicBezTo>
                  <a:cubicBezTo>
                    <a:pt x="6166" y="8351"/>
                    <a:pt x="6492" y="9103"/>
                    <a:pt x="6818" y="10105"/>
                  </a:cubicBezTo>
                  <a:cubicBezTo>
                    <a:pt x="7069" y="10005"/>
                    <a:pt x="7194" y="9955"/>
                    <a:pt x="7294" y="9905"/>
                  </a:cubicBezTo>
                  <a:cubicBezTo>
                    <a:pt x="7069" y="9203"/>
                    <a:pt x="6743" y="8451"/>
                    <a:pt x="6442" y="7775"/>
                  </a:cubicBezTo>
                  <a:cubicBezTo>
                    <a:pt x="5991" y="6797"/>
                    <a:pt x="5465" y="5845"/>
                    <a:pt x="4888" y="4943"/>
                  </a:cubicBezTo>
                  <a:cubicBezTo>
                    <a:pt x="4312" y="4015"/>
                    <a:pt x="3660" y="3138"/>
                    <a:pt x="2958" y="2286"/>
                  </a:cubicBezTo>
                  <a:cubicBezTo>
                    <a:pt x="2607" y="1885"/>
                    <a:pt x="2232" y="1484"/>
                    <a:pt x="1856" y="1083"/>
                  </a:cubicBezTo>
                  <a:cubicBezTo>
                    <a:pt x="1680" y="907"/>
                    <a:pt x="1505" y="707"/>
                    <a:pt x="1304" y="531"/>
                  </a:cubicBezTo>
                  <a:cubicBezTo>
                    <a:pt x="1204" y="431"/>
                    <a:pt x="1104" y="356"/>
                    <a:pt x="1003" y="256"/>
                  </a:cubicBezTo>
                  <a:cubicBezTo>
                    <a:pt x="928" y="156"/>
                    <a:pt x="978" y="181"/>
                    <a:pt x="853" y="130"/>
                  </a:cubicBezTo>
                  <a:cubicBezTo>
                    <a:pt x="745" y="65"/>
                    <a:pt x="260" y="0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67" name="Google Shape;4116;p70">
              <a:extLst>
                <a:ext uri="{FF2B5EF4-FFF2-40B4-BE49-F238E27FC236}">
                  <a16:creationId xmlns:a16="http://schemas.microsoft.com/office/drawing/2014/main" id="{6BCB43A7-7510-4A06-B34E-8317A4E083D8}"/>
                </a:ext>
              </a:extLst>
            </p:cNvPr>
            <p:cNvSpPr/>
            <p:nvPr/>
          </p:nvSpPr>
          <p:spPr>
            <a:xfrm>
              <a:off x="2925652" y="2032010"/>
              <a:ext cx="276196" cy="283064"/>
            </a:xfrm>
            <a:custGeom>
              <a:avLst/>
              <a:gdLst/>
              <a:ahLst/>
              <a:cxnLst/>
              <a:rect l="l" t="t" r="r" b="b"/>
              <a:pathLst>
                <a:path w="7118" h="7295" extrusionOk="0">
                  <a:moveTo>
                    <a:pt x="3013" y="1"/>
                  </a:moveTo>
                  <a:cubicBezTo>
                    <a:pt x="2654" y="1"/>
                    <a:pt x="2298" y="41"/>
                    <a:pt x="1955" y="126"/>
                  </a:cubicBezTo>
                  <a:cubicBezTo>
                    <a:pt x="1303" y="327"/>
                    <a:pt x="702" y="678"/>
                    <a:pt x="276" y="1229"/>
                  </a:cubicBezTo>
                  <a:cubicBezTo>
                    <a:pt x="0" y="1580"/>
                    <a:pt x="75" y="1730"/>
                    <a:pt x="301" y="2081"/>
                  </a:cubicBezTo>
                  <a:cubicBezTo>
                    <a:pt x="476" y="2357"/>
                    <a:pt x="677" y="2607"/>
                    <a:pt x="927" y="2833"/>
                  </a:cubicBezTo>
                  <a:cubicBezTo>
                    <a:pt x="1629" y="3510"/>
                    <a:pt x="2632" y="3936"/>
                    <a:pt x="3709" y="4036"/>
                  </a:cubicBezTo>
                  <a:cubicBezTo>
                    <a:pt x="4286" y="4086"/>
                    <a:pt x="4887" y="4036"/>
                    <a:pt x="5414" y="4262"/>
                  </a:cubicBezTo>
                  <a:cubicBezTo>
                    <a:pt x="5865" y="4462"/>
                    <a:pt x="6191" y="4863"/>
                    <a:pt x="6341" y="5289"/>
                  </a:cubicBezTo>
                  <a:cubicBezTo>
                    <a:pt x="6516" y="5690"/>
                    <a:pt x="6291" y="6868"/>
                    <a:pt x="6391" y="7294"/>
                  </a:cubicBezTo>
                  <a:cubicBezTo>
                    <a:pt x="6642" y="6968"/>
                    <a:pt x="6867" y="5665"/>
                    <a:pt x="6942" y="5264"/>
                  </a:cubicBezTo>
                  <a:cubicBezTo>
                    <a:pt x="7043" y="4713"/>
                    <a:pt x="7118" y="4136"/>
                    <a:pt x="7093" y="3560"/>
                  </a:cubicBezTo>
                  <a:cubicBezTo>
                    <a:pt x="7043" y="2582"/>
                    <a:pt x="6692" y="1580"/>
                    <a:pt x="5940" y="953"/>
                  </a:cubicBezTo>
                  <a:cubicBezTo>
                    <a:pt x="5514" y="577"/>
                    <a:pt x="4988" y="352"/>
                    <a:pt x="4436" y="201"/>
                  </a:cubicBezTo>
                  <a:cubicBezTo>
                    <a:pt x="3977" y="72"/>
                    <a:pt x="3493" y="1"/>
                    <a:pt x="3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68" name="Google Shape;4117;p70">
              <a:extLst>
                <a:ext uri="{FF2B5EF4-FFF2-40B4-BE49-F238E27FC236}">
                  <a16:creationId xmlns:a16="http://schemas.microsoft.com/office/drawing/2014/main" id="{79A42D0E-B34E-4CD9-9746-955EF4ACBFA7}"/>
                </a:ext>
              </a:extLst>
            </p:cNvPr>
            <p:cNvSpPr/>
            <p:nvPr/>
          </p:nvSpPr>
          <p:spPr>
            <a:xfrm>
              <a:off x="2904233" y="2083113"/>
              <a:ext cx="123547" cy="229284"/>
            </a:xfrm>
            <a:custGeom>
              <a:avLst/>
              <a:gdLst/>
              <a:ahLst/>
              <a:cxnLst/>
              <a:rect l="l" t="t" r="r" b="b"/>
              <a:pathLst>
                <a:path w="3184" h="5909" extrusionOk="0">
                  <a:moveTo>
                    <a:pt x="1576" y="0"/>
                  </a:moveTo>
                  <a:cubicBezTo>
                    <a:pt x="1433" y="0"/>
                    <a:pt x="1290" y="20"/>
                    <a:pt x="1154" y="62"/>
                  </a:cubicBezTo>
                  <a:cubicBezTo>
                    <a:pt x="1" y="388"/>
                    <a:pt x="26" y="1616"/>
                    <a:pt x="126" y="2594"/>
                  </a:cubicBezTo>
                  <a:cubicBezTo>
                    <a:pt x="226" y="3696"/>
                    <a:pt x="427" y="4849"/>
                    <a:pt x="1003" y="5827"/>
                  </a:cubicBezTo>
                  <a:cubicBezTo>
                    <a:pt x="1024" y="5868"/>
                    <a:pt x="1061" y="5909"/>
                    <a:pt x="1115" y="5909"/>
                  </a:cubicBezTo>
                  <a:cubicBezTo>
                    <a:pt x="1127" y="5909"/>
                    <a:pt x="1140" y="5907"/>
                    <a:pt x="1154" y="5902"/>
                  </a:cubicBezTo>
                  <a:cubicBezTo>
                    <a:pt x="1179" y="5877"/>
                    <a:pt x="1028" y="4624"/>
                    <a:pt x="1028" y="4499"/>
                  </a:cubicBezTo>
                  <a:cubicBezTo>
                    <a:pt x="1003" y="4097"/>
                    <a:pt x="903" y="3646"/>
                    <a:pt x="1003" y="3245"/>
                  </a:cubicBezTo>
                  <a:cubicBezTo>
                    <a:pt x="1129" y="2794"/>
                    <a:pt x="1479" y="2744"/>
                    <a:pt x="1880" y="2619"/>
                  </a:cubicBezTo>
                  <a:cubicBezTo>
                    <a:pt x="2382" y="2468"/>
                    <a:pt x="3083" y="2193"/>
                    <a:pt x="3083" y="1792"/>
                  </a:cubicBezTo>
                  <a:cubicBezTo>
                    <a:pt x="3083" y="1591"/>
                    <a:pt x="3184" y="1441"/>
                    <a:pt x="3184" y="1265"/>
                  </a:cubicBezTo>
                  <a:cubicBezTo>
                    <a:pt x="3159" y="1065"/>
                    <a:pt x="3083" y="889"/>
                    <a:pt x="2958" y="739"/>
                  </a:cubicBezTo>
                  <a:cubicBezTo>
                    <a:pt x="2661" y="284"/>
                    <a:pt x="2114" y="0"/>
                    <a:pt x="15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69" name="Google Shape;4118;p70">
              <a:extLst>
                <a:ext uri="{FF2B5EF4-FFF2-40B4-BE49-F238E27FC236}">
                  <a16:creationId xmlns:a16="http://schemas.microsoft.com/office/drawing/2014/main" id="{6ACC29D7-660D-4B63-8F7F-54A743D14207}"/>
                </a:ext>
              </a:extLst>
            </p:cNvPr>
            <p:cNvSpPr/>
            <p:nvPr/>
          </p:nvSpPr>
          <p:spPr>
            <a:xfrm>
              <a:off x="2902293" y="2225362"/>
              <a:ext cx="50598" cy="66430"/>
            </a:xfrm>
            <a:custGeom>
              <a:avLst/>
              <a:gdLst/>
              <a:ahLst/>
              <a:cxnLst/>
              <a:rect l="l" t="t" r="r" b="b"/>
              <a:pathLst>
                <a:path w="1304" h="1712" extrusionOk="0">
                  <a:moveTo>
                    <a:pt x="593" y="0"/>
                  </a:moveTo>
                  <a:cubicBezTo>
                    <a:pt x="571" y="0"/>
                    <a:pt x="549" y="2"/>
                    <a:pt x="527" y="5"/>
                  </a:cubicBezTo>
                  <a:cubicBezTo>
                    <a:pt x="226" y="56"/>
                    <a:pt x="1" y="457"/>
                    <a:pt x="76" y="933"/>
                  </a:cubicBezTo>
                  <a:cubicBezTo>
                    <a:pt x="148" y="1392"/>
                    <a:pt x="454" y="1711"/>
                    <a:pt x="767" y="1711"/>
                  </a:cubicBezTo>
                  <a:cubicBezTo>
                    <a:pt x="779" y="1711"/>
                    <a:pt x="791" y="1711"/>
                    <a:pt x="803" y="1710"/>
                  </a:cubicBezTo>
                  <a:cubicBezTo>
                    <a:pt x="1103" y="1660"/>
                    <a:pt x="1304" y="1234"/>
                    <a:pt x="1254" y="757"/>
                  </a:cubicBezTo>
                  <a:cubicBezTo>
                    <a:pt x="1184" y="314"/>
                    <a:pt x="896" y="0"/>
                    <a:pt x="593" y="0"/>
                  </a:cubicBezTo>
                  <a:close/>
                </a:path>
              </a:pathLst>
            </a:custGeom>
            <a:solidFill>
              <a:srgbClr val="F3B6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70" name="Google Shape;4119;p70">
              <a:extLst>
                <a:ext uri="{FF2B5EF4-FFF2-40B4-BE49-F238E27FC236}">
                  <a16:creationId xmlns:a16="http://schemas.microsoft.com/office/drawing/2014/main" id="{42705D67-3C74-4C48-89DD-7B4AF3F4CC14}"/>
                </a:ext>
              </a:extLst>
            </p:cNvPr>
            <p:cNvSpPr/>
            <p:nvPr/>
          </p:nvSpPr>
          <p:spPr>
            <a:xfrm>
              <a:off x="3161957" y="2225129"/>
              <a:ext cx="52539" cy="66042"/>
            </a:xfrm>
            <a:custGeom>
              <a:avLst/>
              <a:gdLst/>
              <a:ahLst/>
              <a:cxnLst/>
              <a:rect l="l" t="t" r="r" b="b"/>
              <a:pathLst>
                <a:path w="1354" h="1702" extrusionOk="0">
                  <a:moveTo>
                    <a:pt x="789" y="1"/>
                  </a:moveTo>
                  <a:cubicBezTo>
                    <a:pt x="511" y="1"/>
                    <a:pt x="216" y="306"/>
                    <a:pt x="126" y="713"/>
                  </a:cubicBezTo>
                  <a:cubicBezTo>
                    <a:pt x="0" y="1189"/>
                    <a:pt x="176" y="1615"/>
                    <a:pt x="477" y="1691"/>
                  </a:cubicBezTo>
                  <a:cubicBezTo>
                    <a:pt x="508" y="1698"/>
                    <a:pt x="540" y="1701"/>
                    <a:pt x="572" y="1701"/>
                  </a:cubicBezTo>
                  <a:cubicBezTo>
                    <a:pt x="868" y="1701"/>
                    <a:pt x="1163" y="1396"/>
                    <a:pt x="1253" y="989"/>
                  </a:cubicBezTo>
                  <a:cubicBezTo>
                    <a:pt x="1354" y="538"/>
                    <a:pt x="1203" y="87"/>
                    <a:pt x="878" y="11"/>
                  </a:cubicBezTo>
                  <a:cubicBezTo>
                    <a:pt x="848" y="4"/>
                    <a:pt x="819" y="1"/>
                    <a:pt x="789" y="1"/>
                  </a:cubicBezTo>
                  <a:close/>
                </a:path>
              </a:pathLst>
            </a:custGeom>
            <a:solidFill>
              <a:srgbClr val="F3B6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71" name="Google Shape;4120;p70">
              <a:extLst>
                <a:ext uri="{FF2B5EF4-FFF2-40B4-BE49-F238E27FC236}">
                  <a16:creationId xmlns:a16="http://schemas.microsoft.com/office/drawing/2014/main" id="{D35CD2C6-AAF4-4140-A2A5-F00A1CDCA996}"/>
                </a:ext>
              </a:extLst>
            </p:cNvPr>
            <p:cNvSpPr/>
            <p:nvPr/>
          </p:nvSpPr>
          <p:spPr>
            <a:xfrm>
              <a:off x="2761286" y="4227912"/>
              <a:ext cx="209107" cy="131385"/>
            </a:xfrm>
            <a:custGeom>
              <a:avLst/>
              <a:gdLst/>
              <a:ahLst/>
              <a:cxnLst/>
              <a:rect l="l" t="t" r="r" b="b"/>
              <a:pathLst>
                <a:path w="5389" h="3386" extrusionOk="0">
                  <a:moveTo>
                    <a:pt x="5289" y="276"/>
                  </a:moveTo>
                  <a:cubicBezTo>
                    <a:pt x="5288" y="276"/>
                    <a:pt x="5288" y="276"/>
                    <a:pt x="5287" y="277"/>
                  </a:cubicBezTo>
                  <a:lnTo>
                    <a:pt x="5287" y="277"/>
                  </a:lnTo>
                  <a:cubicBezTo>
                    <a:pt x="5288" y="277"/>
                    <a:pt x="5288" y="276"/>
                    <a:pt x="5289" y="276"/>
                  </a:cubicBezTo>
                  <a:close/>
                  <a:moveTo>
                    <a:pt x="3108" y="1"/>
                  </a:moveTo>
                  <a:lnTo>
                    <a:pt x="3058" y="26"/>
                  </a:lnTo>
                  <a:cubicBezTo>
                    <a:pt x="3008" y="151"/>
                    <a:pt x="2933" y="251"/>
                    <a:pt x="2833" y="327"/>
                  </a:cubicBezTo>
                  <a:cubicBezTo>
                    <a:pt x="2732" y="427"/>
                    <a:pt x="2657" y="502"/>
                    <a:pt x="2557" y="602"/>
                  </a:cubicBezTo>
                  <a:cubicBezTo>
                    <a:pt x="2356" y="753"/>
                    <a:pt x="2131" y="903"/>
                    <a:pt x="1930" y="1028"/>
                  </a:cubicBezTo>
                  <a:cubicBezTo>
                    <a:pt x="1404" y="1354"/>
                    <a:pt x="853" y="1630"/>
                    <a:pt x="376" y="2006"/>
                  </a:cubicBezTo>
                  <a:cubicBezTo>
                    <a:pt x="201" y="2131"/>
                    <a:pt x="0" y="2332"/>
                    <a:pt x="51" y="2557"/>
                  </a:cubicBezTo>
                  <a:cubicBezTo>
                    <a:pt x="76" y="2808"/>
                    <a:pt x="351" y="2933"/>
                    <a:pt x="602" y="3008"/>
                  </a:cubicBezTo>
                  <a:cubicBezTo>
                    <a:pt x="1476" y="3263"/>
                    <a:pt x="2403" y="3386"/>
                    <a:pt x="3325" y="3386"/>
                  </a:cubicBezTo>
                  <a:cubicBezTo>
                    <a:pt x="3672" y="3386"/>
                    <a:pt x="4018" y="3368"/>
                    <a:pt x="4361" y="3334"/>
                  </a:cubicBezTo>
                  <a:cubicBezTo>
                    <a:pt x="4512" y="3309"/>
                    <a:pt x="4637" y="3259"/>
                    <a:pt x="4787" y="3184"/>
                  </a:cubicBezTo>
                  <a:cubicBezTo>
                    <a:pt x="4938" y="3134"/>
                    <a:pt x="5113" y="3058"/>
                    <a:pt x="5239" y="2933"/>
                  </a:cubicBezTo>
                  <a:cubicBezTo>
                    <a:pt x="5364" y="2758"/>
                    <a:pt x="5389" y="2557"/>
                    <a:pt x="5389" y="2357"/>
                  </a:cubicBezTo>
                  <a:cubicBezTo>
                    <a:pt x="5389" y="2031"/>
                    <a:pt x="5339" y="1705"/>
                    <a:pt x="5314" y="1354"/>
                  </a:cubicBezTo>
                  <a:cubicBezTo>
                    <a:pt x="5289" y="1255"/>
                    <a:pt x="5239" y="293"/>
                    <a:pt x="5287" y="277"/>
                  </a:cubicBezTo>
                  <a:lnTo>
                    <a:pt x="5287" y="277"/>
                  </a:lnTo>
                  <a:cubicBezTo>
                    <a:pt x="5137" y="302"/>
                    <a:pt x="4981" y="314"/>
                    <a:pt x="4825" y="314"/>
                  </a:cubicBezTo>
                  <a:cubicBezTo>
                    <a:pt x="4668" y="314"/>
                    <a:pt x="4512" y="301"/>
                    <a:pt x="4361" y="276"/>
                  </a:cubicBezTo>
                  <a:cubicBezTo>
                    <a:pt x="4236" y="276"/>
                    <a:pt x="4086" y="251"/>
                    <a:pt x="3960" y="251"/>
                  </a:cubicBezTo>
                  <a:cubicBezTo>
                    <a:pt x="3810" y="226"/>
                    <a:pt x="3660" y="176"/>
                    <a:pt x="3509" y="151"/>
                  </a:cubicBezTo>
                  <a:cubicBezTo>
                    <a:pt x="3434" y="151"/>
                    <a:pt x="3359" y="151"/>
                    <a:pt x="3309" y="126"/>
                  </a:cubicBezTo>
                  <a:cubicBezTo>
                    <a:pt x="3234" y="101"/>
                    <a:pt x="3158" y="76"/>
                    <a:pt x="3133" y="26"/>
                  </a:cubicBezTo>
                  <a:lnTo>
                    <a:pt x="31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72" name="Google Shape;4121;p70">
              <a:extLst>
                <a:ext uri="{FF2B5EF4-FFF2-40B4-BE49-F238E27FC236}">
                  <a16:creationId xmlns:a16="http://schemas.microsoft.com/office/drawing/2014/main" id="{B6299EA7-A606-483B-A329-4624B1B296F8}"/>
                </a:ext>
              </a:extLst>
            </p:cNvPr>
            <p:cNvSpPr/>
            <p:nvPr/>
          </p:nvSpPr>
          <p:spPr>
            <a:xfrm>
              <a:off x="3220316" y="4210412"/>
              <a:ext cx="216906" cy="143104"/>
            </a:xfrm>
            <a:custGeom>
              <a:avLst/>
              <a:gdLst/>
              <a:ahLst/>
              <a:cxnLst/>
              <a:rect l="l" t="t" r="r" b="b"/>
              <a:pathLst>
                <a:path w="5590" h="3688" extrusionOk="0">
                  <a:moveTo>
                    <a:pt x="577" y="1"/>
                  </a:moveTo>
                  <a:cubicBezTo>
                    <a:pt x="627" y="26"/>
                    <a:pt x="376" y="978"/>
                    <a:pt x="351" y="1053"/>
                  </a:cubicBezTo>
                  <a:cubicBezTo>
                    <a:pt x="251" y="1379"/>
                    <a:pt x="125" y="1705"/>
                    <a:pt x="50" y="2031"/>
                  </a:cubicBezTo>
                  <a:cubicBezTo>
                    <a:pt x="25" y="2231"/>
                    <a:pt x="0" y="2432"/>
                    <a:pt x="100" y="2607"/>
                  </a:cubicBezTo>
                  <a:cubicBezTo>
                    <a:pt x="201" y="2757"/>
                    <a:pt x="351" y="2858"/>
                    <a:pt x="501" y="2958"/>
                  </a:cubicBezTo>
                  <a:cubicBezTo>
                    <a:pt x="652" y="3058"/>
                    <a:pt x="777" y="3133"/>
                    <a:pt x="927" y="3184"/>
                  </a:cubicBezTo>
                  <a:cubicBezTo>
                    <a:pt x="1949" y="3510"/>
                    <a:pt x="3037" y="3687"/>
                    <a:pt x="4110" y="3687"/>
                  </a:cubicBezTo>
                  <a:cubicBezTo>
                    <a:pt x="4353" y="3687"/>
                    <a:pt x="4596" y="3678"/>
                    <a:pt x="4837" y="3660"/>
                  </a:cubicBezTo>
                  <a:cubicBezTo>
                    <a:pt x="5113" y="3635"/>
                    <a:pt x="5414" y="3560"/>
                    <a:pt x="5514" y="3334"/>
                  </a:cubicBezTo>
                  <a:cubicBezTo>
                    <a:pt x="5589" y="3108"/>
                    <a:pt x="5439" y="2883"/>
                    <a:pt x="5263" y="2707"/>
                  </a:cubicBezTo>
                  <a:cubicBezTo>
                    <a:pt x="5088" y="2507"/>
                    <a:pt x="4887" y="2331"/>
                    <a:pt x="4687" y="2156"/>
                  </a:cubicBezTo>
                  <a:cubicBezTo>
                    <a:pt x="4336" y="1855"/>
                    <a:pt x="3985" y="1580"/>
                    <a:pt x="3659" y="1254"/>
                  </a:cubicBezTo>
                  <a:cubicBezTo>
                    <a:pt x="3509" y="1103"/>
                    <a:pt x="3359" y="928"/>
                    <a:pt x="3208" y="752"/>
                  </a:cubicBezTo>
                  <a:cubicBezTo>
                    <a:pt x="3158" y="677"/>
                    <a:pt x="3083" y="602"/>
                    <a:pt x="3008" y="527"/>
                  </a:cubicBezTo>
                  <a:lnTo>
                    <a:pt x="2832" y="226"/>
                  </a:lnTo>
                  <a:cubicBezTo>
                    <a:pt x="2656" y="256"/>
                    <a:pt x="2488" y="268"/>
                    <a:pt x="2319" y="268"/>
                  </a:cubicBezTo>
                  <a:cubicBezTo>
                    <a:pt x="2200" y="268"/>
                    <a:pt x="2080" y="262"/>
                    <a:pt x="1955" y="251"/>
                  </a:cubicBezTo>
                  <a:cubicBezTo>
                    <a:pt x="1805" y="251"/>
                    <a:pt x="1654" y="226"/>
                    <a:pt x="1529" y="201"/>
                  </a:cubicBezTo>
                  <a:cubicBezTo>
                    <a:pt x="1203" y="176"/>
                    <a:pt x="877" y="101"/>
                    <a:pt x="5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73" name="Google Shape;4122;p70">
              <a:extLst>
                <a:ext uri="{FF2B5EF4-FFF2-40B4-BE49-F238E27FC236}">
                  <a16:creationId xmlns:a16="http://schemas.microsoft.com/office/drawing/2014/main" id="{5A421316-7A17-483D-8E65-5AE3F377B0E7}"/>
                </a:ext>
              </a:extLst>
            </p:cNvPr>
            <p:cNvSpPr/>
            <p:nvPr/>
          </p:nvSpPr>
          <p:spPr>
            <a:xfrm rot="817664" flipH="1">
              <a:off x="2990484" y="2230364"/>
              <a:ext cx="41862" cy="21647"/>
            </a:xfrm>
            <a:custGeom>
              <a:avLst/>
              <a:gdLst/>
              <a:ahLst/>
              <a:cxnLst/>
              <a:rect l="l" t="t" r="r" b="b"/>
              <a:pathLst>
                <a:path w="2332" h="1206" extrusionOk="0">
                  <a:moveTo>
                    <a:pt x="1171" y="0"/>
                  </a:moveTo>
                  <a:cubicBezTo>
                    <a:pt x="890" y="0"/>
                    <a:pt x="616" y="166"/>
                    <a:pt x="452" y="354"/>
                  </a:cubicBezTo>
                  <a:cubicBezTo>
                    <a:pt x="326" y="454"/>
                    <a:pt x="276" y="579"/>
                    <a:pt x="176" y="704"/>
                  </a:cubicBezTo>
                  <a:cubicBezTo>
                    <a:pt x="126" y="830"/>
                    <a:pt x="76" y="955"/>
                    <a:pt x="0" y="1080"/>
                  </a:cubicBezTo>
                  <a:cubicBezTo>
                    <a:pt x="176" y="855"/>
                    <a:pt x="326" y="629"/>
                    <a:pt x="552" y="454"/>
                  </a:cubicBezTo>
                  <a:cubicBezTo>
                    <a:pt x="712" y="293"/>
                    <a:pt x="935" y="175"/>
                    <a:pt x="1164" y="175"/>
                  </a:cubicBezTo>
                  <a:cubicBezTo>
                    <a:pt x="1186" y="175"/>
                    <a:pt x="1207" y="176"/>
                    <a:pt x="1229" y="178"/>
                  </a:cubicBezTo>
                  <a:cubicBezTo>
                    <a:pt x="1479" y="203"/>
                    <a:pt x="1705" y="354"/>
                    <a:pt x="1905" y="529"/>
                  </a:cubicBezTo>
                  <a:cubicBezTo>
                    <a:pt x="2081" y="704"/>
                    <a:pt x="2256" y="930"/>
                    <a:pt x="2306" y="1206"/>
                  </a:cubicBezTo>
                  <a:cubicBezTo>
                    <a:pt x="2331" y="930"/>
                    <a:pt x="2181" y="654"/>
                    <a:pt x="2006" y="429"/>
                  </a:cubicBezTo>
                  <a:cubicBezTo>
                    <a:pt x="1805" y="203"/>
                    <a:pt x="1554" y="28"/>
                    <a:pt x="1229" y="3"/>
                  </a:cubicBezTo>
                  <a:cubicBezTo>
                    <a:pt x="1209" y="1"/>
                    <a:pt x="1190" y="0"/>
                    <a:pt x="1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74" name="Google Shape;4123;p70">
              <a:extLst>
                <a:ext uri="{FF2B5EF4-FFF2-40B4-BE49-F238E27FC236}">
                  <a16:creationId xmlns:a16="http://schemas.microsoft.com/office/drawing/2014/main" id="{2665428C-4529-4B2C-8E4D-F4C68E275AF0}"/>
                </a:ext>
              </a:extLst>
            </p:cNvPr>
            <p:cNvSpPr/>
            <p:nvPr/>
          </p:nvSpPr>
          <p:spPr>
            <a:xfrm rot="817664" flipH="1">
              <a:off x="3086531" y="2234450"/>
              <a:ext cx="41862" cy="21198"/>
            </a:xfrm>
            <a:custGeom>
              <a:avLst/>
              <a:gdLst/>
              <a:ahLst/>
              <a:cxnLst/>
              <a:rect l="l" t="t" r="r" b="b"/>
              <a:pathLst>
                <a:path w="2332" h="1181" extrusionOk="0">
                  <a:moveTo>
                    <a:pt x="1330" y="0"/>
                  </a:moveTo>
                  <a:cubicBezTo>
                    <a:pt x="1313" y="0"/>
                    <a:pt x="1296" y="1"/>
                    <a:pt x="1279" y="3"/>
                  </a:cubicBezTo>
                  <a:cubicBezTo>
                    <a:pt x="953" y="3"/>
                    <a:pt x="677" y="153"/>
                    <a:pt x="477" y="379"/>
                  </a:cubicBezTo>
                  <a:cubicBezTo>
                    <a:pt x="376" y="479"/>
                    <a:pt x="301" y="604"/>
                    <a:pt x="226" y="704"/>
                  </a:cubicBezTo>
                  <a:cubicBezTo>
                    <a:pt x="151" y="830"/>
                    <a:pt x="76" y="930"/>
                    <a:pt x="0" y="1055"/>
                  </a:cubicBezTo>
                  <a:cubicBezTo>
                    <a:pt x="201" y="855"/>
                    <a:pt x="376" y="654"/>
                    <a:pt x="577" y="479"/>
                  </a:cubicBezTo>
                  <a:cubicBezTo>
                    <a:pt x="777" y="303"/>
                    <a:pt x="1028" y="178"/>
                    <a:pt x="1279" y="178"/>
                  </a:cubicBezTo>
                  <a:cubicBezTo>
                    <a:pt x="1297" y="176"/>
                    <a:pt x="1315" y="175"/>
                    <a:pt x="1333" y="175"/>
                  </a:cubicBezTo>
                  <a:cubicBezTo>
                    <a:pt x="1562" y="175"/>
                    <a:pt x="1768" y="318"/>
                    <a:pt x="1930" y="504"/>
                  </a:cubicBezTo>
                  <a:cubicBezTo>
                    <a:pt x="2106" y="679"/>
                    <a:pt x="2256" y="930"/>
                    <a:pt x="2306" y="1181"/>
                  </a:cubicBezTo>
                  <a:cubicBezTo>
                    <a:pt x="2331" y="905"/>
                    <a:pt x="2206" y="629"/>
                    <a:pt x="2030" y="404"/>
                  </a:cubicBezTo>
                  <a:cubicBezTo>
                    <a:pt x="1865" y="191"/>
                    <a:pt x="1610" y="0"/>
                    <a:pt x="1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75" name="Google Shape;4124;p70">
              <a:extLst>
                <a:ext uri="{FF2B5EF4-FFF2-40B4-BE49-F238E27FC236}">
                  <a16:creationId xmlns:a16="http://schemas.microsoft.com/office/drawing/2014/main" id="{E7DF4414-CF81-429E-864C-2FD9CC91D378}"/>
                </a:ext>
              </a:extLst>
            </p:cNvPr>
            <p:cNvSpPr/>
            <p:nvPr/>
          </p:nvSpPr>
          <p:spPr>
            <a:xfrm rot="817664" flipH="1">
              <a:off x="3075844" y="2352553"/>
              <a:ext cx="27017" cy="12618"/>
            </a:xfrm>
            <a:custGeom>
              <a:avLst/>
              <a:gdLst/>
              <a:ahLst/>
              <a:cxnLst/>
              <a:rect l="l" t="t" r="r" b="b"/>
              <a:pathLst>
                <a:path w="1505" h="703" extrusionOk="0">
                  <a:moveTo>
                    <a:pt x="0" y="0"/>
                  </a:moveTo>
                  <a:lnTo>
                    <a:pt x="0" y="0"/>
                  </a:lnTo>
                  <a:cubicBezTo>
                    <a:pt x="25" y="151"/>
                    <a:pt x="126" y="276"/>
                    <a:pt x="226" y="376"/>
                  </a:cubicBezTo>
                  <a:cubicBezTo>
                    <a:pt x="351" y="477"/>
                    <a:pt x="477" y="552"/>
                    <a:pt x="627" y="602"/>
                  </a:cubicBezTo>
                  <a:cubicBezTo>
                    <a:pt x="777" y="652"/>
                    <a:pt x="928" y="677"/>
                    <a:pt x="1053" y="702"/>
                  </a:cubicBezTo>
                  <a:cubicBezTo>
                    <a:pt x="1203" y="702"/>
                    <a:pt x="1354" y="702"/>
                    <a:pt x="1504" y="677"/>
                  </a:cubicBezTo>
                  <a:cubicBezTo>
                    <a:pt x="1354" y="627"/>
                    <a:pt x="1229" y="602"/>
                    <a:pt x="1078" y="552"/>
                  </a:cubicBezTo>
                  <a:cubicBezTo>
                    <a:pt x="953" y="527"/>
                    <a:pt x="802" y="502"/>
                    <a:pt x="677" y="452"/>
                  </a:cubicBezTo>
                  <a:cubicBezTo>
                    <a:pt x="552" y="401"/>
                    <a:pt x="426" y="351"/>
                    <a:pt x="326" y="276"/>
                  </a:cubicBezTo>
                  <a:cubicBezTo>
                    <a:pt x="201" y="201"/>
                    <a:pt x="76" y="12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76" name="Google Shape;4125;p70">
              <a:extLst>
                <a:ext uri="{FF2B5EF4-FFF2-40B4-BE49-F238E27FC236}">
                  <a16:creationId xmlns:a16="http://schemas.microsoft.com/office/drawing/2014/main" id="{9B6762AD-22EA-4893-9A63-C5DF16F3EF66}"/>
                </a:ext>
              </a:extLst>
            </p:cNvPr>
            <p:cNvSpPr/>
            <p:nvPr/>
          </p:nvSpPr>
          <p:spPr>
            <a:xfrm rot="817664" flipH="1">
              <a:off x="3048032" y="2286027"/>
              <a:ext cx="36459" cy="11452"/>
            </a:xfrm>
            <a:custGeom>
              <a:avLst/>
              <a:gdLst/>
              <a:ahLst/>
              <a:cxnLst/>
              <a:rect l="l" t="t" r="r" b="b"/>
              <a:pathLst>
                <a:path w="2031" h="638" extrusionOk="0">
                  <a:moveTo>
                    <a:pt x="1" y="0"/>
                  </a:moveTo>
                  <a:lnTo>
                    <a:pt x="1" y="0"/>
                  </a:lnTo>
                  <a:cubicBezTo>
                    <a:pt x="51" y="75"/>
                    <a:pt x="126" y="151"/>
                    <a:pt x="201" y="226"/>
                  </a:cubicBezTo>
                  <a:cubicBezTo>
                    <a:pt x="276" y="276"/>
                    <a:pt x="352" y="351"/>
                    <a:pt x="427" y="401"/>
                  </a:cubicBezTo>
                  <a:cubicBezTo>
                    <a:pt x="577" y="502"/>
                    <a:pt x="778" y="577"/>
                    <a:pt x="978" y="627"/>
                  </a:cubicBezTo>
                  <a:cubicBezTo>
                    <a:pt x="1031" y="634"/>
                    <a:pt x="1086" y="637"/>
                    <a:pt x="1141" y="637"/>
                  </a:cubicBezTo>
                  <a:cubicBezTo>
                    <a:pt x="1477" y="637"/>
                    <a:pt x="1837" y="506"/>
                    <a:pt x="2031" y="226"/>
                  </a:cubicBezTo>
                  <a:lnTo>
                    <a:pt x="2031" y="226"/>
                  </a:lnTo>
                  <a:cubicBezTo>
                    <a:pt x="1778" y="381"/>
                    <a:pt x="1511" y="476"/>
                    <a:pt x="1240" y="476"/>
                  </a:cubicBezTo>
                  <a:cubicBezTo>
                    <a:pt x="1161" y="476"/>
                    <a:pt x="1082" y="468"/>
                    <a:pt x="1003" y="451"/>
                  </a:cubicBezTo>
                  <a:cubicBezTo>
                    <a:pt x="828" y="426"/>
                    <a:pt x="652" y="351"/>
                    <a:pt x="477" y="276"/>
                  </a:cubicBezTo>
                  <a:cubicBezTo>
                    <a:pt x="326" y="201"/>
                    <a:pt x="176" y="10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77" name="Google Shape;4126;p70">
              <a:extLst>
                <a:ext uri="{FF2B5EF4-FFF2-40B4-BE49-F238E27FC236}">
                  <a16:creationId xmlns:a16="http://schemas.microsoft.com/office/drawing/2014/main" id="{D53AC1A4-EE98-43A0-95C9-E67058ED5041}"/>
                </a:ext>
              </a:extLst>
            </p:cNvPr>
            <p:cNvSpPr/>
            <p:nvPr/>
          </p:nvSpPr>
          <p:spPr>
            <a:xfrm rot="817664" flipH="1">
              <a:off x="2971735" y="2198529"/>
              <a:ext cx="44555" cy="26511"/>
            </a:xfrm>
            <a:custGeom>
              <a:avLst/>
              <a:gdLst/>
              <a:ahLst/>
              <a:cxnLst/>
              <a:rect l="l" t="t" r="r" b="b"/>
              <a:pathLst>
                <a:path w="2482" h="1477" extrusionOk="0">
                  <a:moveTo>
                    <a:pt x="342" y="1"/>
                  </a:moveTo>
                  <a:cubicBezTo>
                    <a:pt x="227" y="1"/>
                    <a:pt x="114" y="14"/>
                    <a:pt x="1" y="48"/>
                  </a:cubicBezTo>
                  <a:lnTo>
                    <a:pt x="1" y="73"/>
                  </a:lnTo>
                  <a:cubicBezTo>
                    <a:pt x="502" y="73"/>
                    <a:pt x="978" y="223"/>
                    <a:pt x="1404" y="474"/>
                  </a:cubicBezTo>
                  <a:cubicBezTo>
                    <a:pt x="1605" y="599"/>
                    <a:pt x="1830" y="725"/>
                    <a:pt x="2006" y="900"/>
                  </a:cubicBezTo>
                  <a:cubicBezTo>
                    <a:pt x="2181" y="1076"/>
                    <a:pt x="2331" y="1276"/>
                    <a:pt x="2482" y="1477"/>
                  </a:cubicBezTo>
                  <a:lnTo>
                    <a:pt x="2482" y="1452"/>
                  </a:lnTo>
                  <a:cubicBezTo>
                    <a:pt x="2432" y="1326"/>
                    <a:pt x="2382" y="1226"/>
                    <a:pt x="2331" y="1101"/>
                  </a:cubicBezTo>
                  <a:cubicBezTo>
                    <a:pt x="2256" y="1000"/>
                    <a:pt x="2181" y="900"/>
                    <a:pt x="2106" y="800"/>
                  </a:cubicBezTo>
                  <a:cubicBezTo>
                    <a:pt x="1930" y="599"/>
                    <a:pt x="1705" y="449"/>
                    <a:pt x="1504" y="299"/>
                  </a:cubicBezTo>
                  <a:cubicBezTo>
                    <a:pt x="1254" y="198"/>
                    <a:pt x="1028" y="98"/>
                    <a:pt x="778" y="48"/>
                  </a:cubicBezTo>
                  <a:cubicBezTo>
                    <a:pt x="626" y="21"/>
                    <a:pt x="483" y="1"/>
                    <a:pt x="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78" name="Google Shape;4127;p70">
              <a:extLst>
                <a:ext uri="{FF2B5EF4-FFF2-40B4-BE49-F238E27FC236}">
                  <a16:creationId xmlns:a16="http://schemas.microsoft.com/office/drawing/2014/main" id="{EF096582-D368-4E76-8800-FFDAF378B91C}"/>
                </a:ext>
              </a:extLst>
            </p:cNvPr>
            <p:cNvSpPr/>
            <p:nvPr/>
          </p:nvSpPr>
          <p:spPr>
            <a:xfrm rot="817664" flipH="1">
              <a:off x="3098895" y="2214026"/>
              <a:ext cx="48612" cy="18165"/>
            </a:xfrm>
            <a:custGeom>
              <a:avLst/>
              <a:gdLst/>
              <a:ahLst/>
              <a:cxnLst/>
              <a:rect l="l" t="t" r="r" b="b"/>
              <a:pathLst>
                <a:path w="2708" h="1012" extrusionOk="0">
                  <a:moveTo>
                    <a:pt x="2257" y="1"/>
                  </a:moveTo>
                  <a:cubicBezTo>
                    <a:pt x="1908" y="1"/>
                    <a:pt x="1562" y="62"/>
                    <a:pt x="1229" y="185"/>
                  </a:cubicBezTo>
                  <a:cubicBezTo>
                    <a:pt x="1003" y="260"/>
                    <a:pt x="777" y="385"/>
                    <a:pt x="577" y="511"/>
                  </a:cubicBezTo>
                  <a:cubicBezTo>
                    <a:pt x="351" y="661"/>
                    <a:pt x="176" y="836"/>
                    <a:pt x="1" y="1012"/>
                  </a:cubicBezTo>
                  <a:lnTo>
                    <a:pt x="26" y="1012"/>
                  </a:lnTo>
                  <a:cubicBezTo>
                    <a:pt x="251" y="887"/>
                    <a:pt x="427" y="761"/>
                    <a:pt x="652" y="636"/>
                  </a:cubicBezTo>
                  <a:cubicBezTo>
                    <a:pt x="853" y="536"/>
                    <a:pt x="1078" y="435"/>
                    <a:pt x="1304" y="360"/>
                  </a:cubicBezTo>
                  <a:cubicBezTo>
                    <a:pt x="1504" y="260"/>
                    <a:pt x="1730" y="210"/>
                    <a:pt x="1980" y="160"/>
                  </a:cubicBezTo>
                  <a:cubicBezTo>
                    <a:pt x="2206" y="110"/>
                    <a:pt x="2432" y="85"/>
                    <a:pt x="2682" y="59"/>
                  </a:cubicBezTo>
                  <a:lnTo>
                    <a:pt x="2707" y="34"/>
                  </a:lnTo>
                  <a:cubicBezTo>
                    <a:pt x="2557" y="12"/>
                    <a:pt x="2407" y="1"/>
                    <a:pt x="22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79" name="Google Shape;4128;p70">
              <a:extLst>
                <a:ext uri="{FF2B5EF4-FFF2-40B4-BE49-F238E27FC236}">
                  <a16:creationId xmlns:a16="http://schemas.microsoft.com/office/drawing/2014/main" id="{4434CC1C-D0A2-4B7E-9826-8FEFB01E75E2}"/>
                </a:ext>
              </a:extLst>
            </p:cNvPr>
            <p:cNvSpPr/>
            <p:nvPr/>
          </p:nvSpPr>
          <p:spPr>
            <a:xfrm rot="817664">
              <a:off x="3079794" y="2332090"/>
              <a:ext cx="20114" cy="20112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</p:grpSp>
      <p:pic>
        <p:nvPicPr>
          <p:cNvPr id="80" name="圖片 79">
            <a:extLst>
              <a:ext uri="{FF2B5EF4-FFF2-40B4-BE49-F238E27FC236}">
                <a16:creationId xmlns:a16="http://schemas.microsoft.com/office/drawing/2014/main" id="{31F3467D-9D39-4845-A379-85662EDC2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694" y="3933575"/>
            <a:ext cx="681632" cy="1152496"/>
          </a:xfrm>
          <a:prstGeom prst="rect">
            <a:avLst/>
          </a:prstGeom>
        </p:spPr>
      </p:pic>
      <p:grpSp>
        <p:nvGrpSpPr>
          <p:cNvPr id="81" name="Group 2">
            <a:extLst>
              <a:ext uri="{FF2B5EF4-FFF2-40B4-BE49-F238E27FC236}">
                <a16:creationId xmlns:a16="http://schemas.microsoft.com/office/drawing/2014/main" id="{B025071F-01CF-4904-92D6-0D2FF7873EDD}"/>
              </a:ext>
            </a:extLst>
          </p:cNvPr>
          <p:cNvGrpSpPr/>
          <p:nvPr/>
        </p:nvGrpSpPr>
        <p:grpSpPr>
          <a:xfrm>
            <a:off x="7191848" y="3399407"/>
            <a:ext cx="1472829" cy="1740789"/>
            <a:chOff x="200912" y="1435563"/>
            <a:chExt cx="4923748" cy="5442533"/>
          </a:xfrm>
        </p:grpSpPr>
        <p:grpSp>
          <p:nvGrpSpPr>
            <p:cNvPr id="82" name="Group 3">
              <a:extLst>
                <a:ext uri="{FF2B5EF4-FFF2-40B4-BE49-F238E27FC236}">
                  <a16:creationId xmlns:a16="http://schemas.microsoft.com/office/drawing/2014/main" id="{36F75E31-E9D5-431B-818A-2C2CBB52E543}"/>
                </a:ext>
              </a:extLst>
            </p:cNvPr>
            <p:cNvGrpSpPr/>
            <p:nvPr/>
          </p:nvGrpSpPr>
          <p:grpSpPr>
            <a:xfrm>
              <a:off x="200912" y="1945518"/>
              <a:ext cx="4643328" cy="4932578"/>
              <a:chOff x="180815" y="2395328"/>
              <a:chExt cx="3940573" cy="4186046"/>
            </a:xfrm>
          </p:grpSpPr>
          <p:sp>
            <p:nvSpPr>
              <p:cNvPr id="88" name="Freeform: Shape 9">
                <a:extLst>
                  <a:ext uri="{FF2B5EF4-FFF2-40B4-BE49-F238E27FC236}">
                    <a16:creationId xmlns:a16="http://schemas.microsoft.com/office/drawing/2014/main" id="{91C8A014-02D8-4656-B695-5538D06C90F5}"/>
                  </a:ext>
                </a:extLst>
              </p:cNvPr>
              <p:cNvSpPr/>
              <p:nvPr/>
            </p:nvSpPr>
            <p:spPr>
              <a:xfrm>
                <a:off x="182622" y="3659179"/>
                <a:ext cx="3658332" cy="2916483"/>
              </a:xfrm>
              <a:custGeom>
                <a:avLst/>
                <a:gdLst>
                  <a:gd name="connsiteX0" fmla="*/ 5260684 w 5434479"/>
                  <a:gd name="connsiteY0" fmla="*/ 796526 h 4332456"/>
                  <a:gd name="connsiteX1" fmla="*/ 5260238 w 5434479"/>
                  <a:gd name="connsiteY1" fmla="*/ 793622 h 4332456"/>
                  <a:gd name="connsiteX2" fmla="*/ 5230825 w 5434479"/>
                  <a:gd name="connsiteY2" fmla="*/ 765922 h 4332456"/>
                  <a:gd name="connsiteX3" fmla="*/ 4877426 w 5434479"/>
                  <a:gd name="connsiteY3" fmla="*/ 610221 h 4332456"/>
                  <a:gd name="connsiteX4" fmla="*/ 4828728 w 5434479"/>
                  <a:gd name="connsiteY4" fmla="*/ 601955 h 4332456"/>
                  <a:gd name="connsiteX5" fmla="*/ 4807655 w 5434479"/>
                  <a:gd name="connsiteY5" fmla="*/ 626975 h 4332456"/>
                  <a:gd name="connsiteX6" fmla="*/ 4625594 w 5434479"/>
                  <a:gd name="connsiteY6" fmla="*/ 1633187 h 4332456"/>
                  <a:gd name="connsiteX7" fmla="*/ 3775604 w 5434479"/>
                  <a:gd name="connsiteY7" fmla="*/ 453179 h 4332456"/>
                  <a:gd name="connsiteX8" fmla="*/ 3573289 w 5434479"/>
                  <a:gd name="connsiteY8" fmla="*/ 343124 h 4332456"/>
                  <a:gd name="connsiteX9" fmla="*/ 3561375 w 5434479"/>
                  <a:gd name="connsiteY9" fmla="*/ 319817 h 4332456"/>
                  <a:gd name="connsiteX10" fmla="*/ 3519750 w 5434479"/>
                  <a:gd name="connsiteY10" fmla="*/ 268140 h 4332456"/>
                  <a:gd name="connsiteX11" fmla="*/ 3391451 w 5434479"/>
                  <a:gd name="connsiteY11" fmla="*/ 218622 h 4332456"/>
                  <a:gd name="connsiteX12" fmla="*/ 3125769 w 5434479"/>
                  <a:gd name="connsiteY12" fmla="*/ 149670 h 4332456"/>
                  <a:gd name="connsiteX13" fmla="*/ 3110355 w 5434479"/>
                  <a:gd name="connsiteY13" fmla="*/ 135820 h 4332456"/>
                  <a:gd name="connsiteX14" fmla="*/ 2909306 w 5434479"/>
                  <a:gd name="connsiteY14" fmla="*/ 35295 h 4332456"/>
                  <a:gd name="connsiteX15" fmla="*/ 2912508 w 5434479"/>
                  <a:gd name="connsiteY15" fmla="*/ 169328 h 4332456"/>
                  <a:gd name="connsiteX16" fmla="*/ 2915710 w 5434479"/>
                  <a:gd name="connsiteY16" fmla="*/ 324061 h 4332456"/>
                  <a:gd name="connsiteX17" fmla="*/ 2922784 w 5434479"/>
                  <a:gd name="connsiteY17" fmla="*/ 505377 h 4332456"/>
                  <a:gd name="connsiteX18" fmla="*/ 2820994 w 5434479"/>
                  <a:gd name="connsiteY18" fmla="*/ 754976 h 4332456"/>
                  <a:gd name="connsiteX19" fmla="*/ 2407950 w 5434479"/>
                  <a:gd name="connsiteY19" fmla="*/ 853713 h 4332456"/>
                  <a:gd name="connsiteX20" fmla="*/ 2133109 w 5434479"/>
                  <a:gd name="connsiteY20" fmla="*/ 517515 h 4332456"/>
                  <a:gd name="connsiteX21" fmla="*/ 2152544 w 5434479"/>
                  <a:gd name="connsiteY21" fmla="*/ 308945 h 4332456"/>
                  <a:gd name="connsiteX22" fmla="*/ 2152544 w 5434479"/>
                  <a:gd name="connsiteY22" fmla="*/ 308945 h 4332456"/>
                  <a:gd name="connsiteX23" fmla="*/ 2152544 w 5434479"/>
                  <a:gd name="connsiteY23" fmla="*/ 308945 h 4332456"/>
                  <a:gd name="connsiteX24" fmla="*/ 2163192 w 5434479"/>
                  <a:gd name="connsiteY24" fmla="*/ 235302 h 4332456"/>
                  <a:gd name="connsiteX25" fmla="*/ 2175180 w 5434479"/>
                  <a:gd name="connsiteY25" fmla="*/ 117428 h 4332456"/>
                  <a:gd name="connsiteX26" fmla="*/ 2175180 w 5434479"/>
                  <a:gd name="connsiteY26" fmla="*/ 117428 h 4332456"/>
                  <a:gd name="connsiteX27" fmla="*/ 2194466 w 5434479"/>
                  <a:gd name="connsiteY27" fmla="*/ 0 h 4332456"/>
                  <a:gd name="connsiteX28" fmla="*/ 1912327 w 5434479"/>
                  <a:gd name="connsiteY28" fmla="*/ 191816 h 4332456"/>
                  <a:gd name="connsiteX29" fmla="*/ 1895126 w 5434479"/>
                  <a:gd name="connsiteY29" fmla="*/ 195985 h 4332456"/>
                  <a:gd name="connsiteX30" fmla="*/ 1690578 w 5434479"/>
                  <a:gd name="connsiteY30" fmla="*/ 266204 h 4332456"/>
                  <a:gd name="connsiteX31" fmla="*/ 1567268 w 5434479"/>
                  <a:gd name="connsiteY31" fmla="*/ 312445 h 4332456"/>
                  <a:gd name="connsiteX32" fmla="*/ 1539270 w 5434479"/>
                  <a:gd name="connsiteY32" fmla="*/ 336124 h 4332456"/>
                  <a:gd name="connsiteX33" fmla="*/ 1539270 w 5434479"/>
                  <a:gd name="connsiteY33" fmla="*/ 336124 h 4332456"/>
                  <a:gd name="connsiteX34" fmla="*/ 1525867 w 5434479"/>
                  <a:gd name="connsiteY34" fmla="*/ 341783 h 4332456"/>
                  <a:gd name="connsiteX35" fmla="*/ 1525867 w 5434479"/>
                  <a:gd name="connsiteY35" fmla="*/ 341783 h 4332456"/>
                  <a:gd name="connsiteX36" fmla="*/ 1511347 w 5434479"/>
                  <a:gd name="connsiteY36" fmla="*/ 344836 h 4332456"/>
                  <a:gd name="connsiteX37" fmla="*/ 1284087 w 5434479"/>
                  <a:gd name="connsiteY37" fmla="*/ 444169 h 4332456"/>
                  <a:gd name="connsiteX38" fmla="*/ 1028308 w 5434479"/>
                  <a:gd name="connsiteY38" fmla="*/ 641197 h 4332456"/>
                  <a:gd name="connsiteX39" fmla="*/ 900530 w 5434479"/>
                  <a:gd name="connsiteY39" fmla="*/ 864138 h 4332456"/>
                  <a:gd name="connsiteX40" fmla="*/ 260748 w 5434479"/>
                  <a:gd name="connsiteY40" fmla="*/ 2209750 h 4332456"/>
                  <a:gd name="connsiteX41" fmla="*/ 106238 w 5434479"/>
                  <a:gd name="connsiteY41" fmla="*/ 2647888 h 4332456"/>
                  <a:gd name="connsiteX42" fmla="*/ 36244 w 5434479"/>
                  <a:gd name="connsiteY42" fmla="*/ 2956014 h 4332456"/>
                  <a:gd name="connsiteX43" fmla="*/ 23287 w 5434479"/>
                  <a:gd name="connsiteY43" fmla="*/ 3087962 h 4332456"/>
                  <a:gd name="connsiteX44" fmla="*/ 1470 w 5434479"/>
                  <a:gd name="connsiteY44" fmla="*/ 4308701 h 4332456"/>
                  <a:gd name="connsiteX45" fmla="*/ 209816 w 5434479"/>
                  <a:gd name="connsiteY45" fmla="*/ 4308328 h 4332456"/>
                  <a:gd name="connsiteX46" fmla="*/ 209816 w 5434479"/>
                  <a:gd name="connsiteY46" fmla="*/ 4308328 h 4332456"/>
                  <a:gd name="connsiteX47" fmla="*/ 745425 w 5434479"/>
                  <a:gd name="connsiteY47" fmla="*/ 4308477 h 4332456"/>
                  <a:gd name="connsiteX48" fmla="*/ 746616 w 5434479"/>
                  <a:gd name="connsiteY48" fmla="*/ 3648665 h 4332456"/>
                  <a:gd name="connsiteX49" fmla="*/ 782135 w 5434479"/>
                  <a:gd name="connsiteY49" fmla="*/ 3239493 h 4332456"/>
                  <a:gd name="connsiteX50" fmla="*/ 862778 w 5434479"/>
                  <a:gd name="connsiteY50" fmla="*/ 2975523 h 4332456"/>
                  <a:gd name="connsiteX51" fmla="*/ 1081921 w 5434479"/>
                  <a:gd name="connsiteY51" fmla="*/ 2579829 h 4332456"/>
                  <a:gd name="connsiteX52" fmla="*/ 1103366 w 5434479"/>
                  <a:gd name="connsiteY52" fmla="*/ 2815578 h 4332456"/>
                  <a:gd name="connsiteX53" fmla="*/ 1107089 w 5434479"/>
                  <a:gd name="connsiteY53" fmla="*/ 3168903 h 4332456"/>
                  <a:gd name="connsiteX54" fmla="*/ 993757 w 5434479"/>
                  <a:gd name="connsiteY54" fmla="*/ 4299170 h 4332456"/>
                  <a:gd name="connsiteX55" fmla="*/ 1019372 w 5434479"/>
                  <a:gd name="connsiteY55" fmla="*/ 4332454 h 4332456"/>
                  <a:gd name="connsiteX56" fmla="*/ 1461233 w 5434479"/>
                  <a:gd name="connsiteY56" fmla="*/ 4332156 h 4332456"/>
                  <a:gd name="connsiteX57" fmla="*/ 1461233 w 5434479"/>
                  <a:gd name="connsiteY57" fmla="*/ 4332156 h 4332456"/>
                  <a:gd name="connsiteX58" fmla="*/ 1713587 w 5434479"/>
                  <a:gd name="connsiteY58" fmla="*/ 4332306 h 4332456"/>
                  <a:gd name="connsiteX59" fmla="*/ 2281140 w 5434479"/>
                  <a:gd name="connsiteY59" fmla="*/ 4331784 h 4332456"/>
                  <a:gd name="connsiteX60" fmla="*/ 2281140 w 5434479"/>
                  <a:gd name="connsiteY60" fmla="*/ 4331784 h 4332456"/>
                  <a:gd name="connsiteX61" fmla="*/ 2281140 w 5434479"/>
                  <a:gd name="connsiteY61" fmla="*/ 4331784 h 4332456"/>
                  <a:gd name="connsiteX62" fmla="*/ 2320159 w 5434479"/>
                  <a:gd name="connsiteY62" fmla="*/ 4331263 h 4332456"/>
                  <a:gd name="connsiteX63" fmla="*/ 3915221 w 5434479"/>
                  <a:gd name="connsiteY63" fmla="*/ 4332306 h 4332456"/>
                  <a:gd name="connsiteX64" fmla="*/ 3970844 w 5434479"/>
                  <a:gd name="connsiteY64" fmla="*/ 4280629 h 4332456"/>
                  <a:gd name="connsiteX65" fmla="*/ 3949399 w 5434479"/>
                  <a:gd name="connsiteY65" fmla="*/ 2754668 h 4332456"/>
                  <a:gd name="connsiteX66" fmla="*/ 3943517 w 5434479"/>
                  <a:gd name="connsiteY66" fmla="*/ 2420777 h 4332456"/>
                  <a:gd name="connsiteX67" fmla="*/ 4610925 w 5434479"/>
                  <a:gd name="connsiteY67" fmla="*/ 2895402 h 4332456"/>
                  <a:gd name="connsiteX68" fmla="*/ 4932975 w 5434479"/>
                  <a:gd name="connsiteY68" fmla="*/ 2984980 h 4332456"/>
                  <a:gd name="connsiteX69" fmla="*/ 5072146 w 5434479"/>
                  <a:gd name="connsiteY69" fmla="*/ 2851618 h 4332456"/>
                  <a:gd name="connsiteX70" fmla="*/ 5380048 w 5434479"/>
                  <a:gd name="connsiteY70" fmla="*/ 1473391 h 4332456"/>
                  <a:gd name="connsiteX71" fmla="*/ 5434480 w 5434479"/>
                  <a:gd name="connsiteY71" fmla="*/ 896827 h 4332456"/>
                  <a:gd name="connsiteX72" fmla="*/ 5260684 w 5434479"/>
                  <a:gd name="connsiteY72" fmla="*/ 796526 h 4332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5434479" h="4332456">
                    <a:moveTo>
                      <a:pt x="5260684" y="796526"/>
                    </a:moveTo>
                    <a:cubicBezTo>
                      <a:pt x="5260536" y="795558"/>
                      <a:pt x="5260387" y="794590"/>
                      <a:pt x="5260238" y="793622"/>
                    </a:cubicBezTo>
                    <a:cubicBezTo>
                      <a:pt x="5256217" y="778208"/>
                      <a:pt x="5243633" y="771432"/>
                      <a:pt x="5230825" y="765922"/>
                    </a:cubicBezTo>
                    <a:cubicBezTo>
                      <a:pt x="5112579" y="715064"/>
                      <a:pt x="4995077" y="662419"/>
                      <a:pt x="4877426" y="610221"/>
                    </a:cubicBezTo>
                    <a:cubicBezTo>
                      <a:pt x="4862310" y="603519"/>
                      <a:pt x="4846673" y="594583"/>
                      <a:pt x="4828728" y="601955"/>
                    </a:cubicBezTo>
                    <a:cubicBezTo>
                      <a:pt x="4807729" y="598381"/>
                      <a:pt x="4809665" y="615954"/>
                      <a:pt x="4807655" y="626975"/>
                    </a:cubicBezTo>
                    <a:cubicBezTo>
                      <a:pt x="4754563" y="920953"/>
                      <a:pt x="4634306" y="1587690"/>
                      <a:pt x="4625594" y="1633187"/>
                    </a:cubicBezTo>
                    <a:cubicBezTo>
                      <a:pt x="4578161" y="1568107"/>
                      <a:pt x="4005916" y="791686"/>
                      <a:pt x="3775604" y="453179"/>
                    </a:cubicBezTo>
                    <a:cubicBezTo>
                      <a:pt x="3727277" y="382142"/>
                      <a:pt x="3659591" y="345134"/>
                      <a:pt x="3573289" y="343124"/>
                    </a:cubicBezTo>
                    <a:cubicBezTo>
                      <a:pt x="3565694" y="337166"/>
                      <a:pt x="3562045" y="329199"/>
                      <a:pt x="3561375" y="319817"/>
                    </a:cubicBezTo>
                    <a:cubicBezTo>
                      <a:pt x="3559364" y="292936"/>
                      <a:pt x="3544248" y="278490"/>
                      <a:pt x="3519750" y="268140"/>
                    </a:cubicBezTo>
                    <a:cubicBezTo>
                      <a:pt x="3477456" y="250194"/>
                      <a:pt x="3435161" y="232621"/>
                      <a:pt x="3391451" y="218622"/>
                    </a:cubicBezTo>
                    <a:cubicBezTo>
                      <a:pt x="3304181" y="190699"/>
                      <a:pt x="3217060" y="162179"/>
                      <a:pt x="3125769" y="149670"/>
                    </a:cubicBezTo>
                    <a:cubicBezTo>
                      <a:pt x="3120631" y="145053"/>
                      <a:pt x="3115642" y="140287"/>
                      <a:pt x="3110355" y="135820"/>
                    </a:cubicBezTo>
                    <a:cubicBezTo>
                      <a:pt x="3052126" y="86302"/>
                      <a:pt x="2986301" y="47805"/>
                      <a:pt x="2909306" y="35295"/>
                    </a:cubicBezTo>
                    <a:cubicBezTo>
                      <a:pt x="2910796" y="83696"/>
                      <a:pt x="2912508" y="169328"/>
                      <a:pt x="2912508" y="169328"/>
                    </a:cubicBezTo>
                    <a:cubicBezTo>
                      <a:pt x="2915710" y="232174"/>
                      <a:pt x="2915710" y="324061"/>
                      <a:pt x="2915710" y="324061"/>
                    </a:cubicBezTo>
                    <a:cubicBezTo>
                      <a:pt x="2917423" y="386088"/>
                      <a:pt x="2924869" y="443499"/>
                      <a:pt x="2922784" y="505377"/>
                    </a:cubicBezTo>
                    <a:cubicBezTo>
                      <a:pt x="2919657" y="600317"/>
                      <a:pt x="2889425" y="686992"/>
                      <a:pt x="2820994" y="754976"/>
                    </a:cubicBezTo>
                    <a:cubicBezTo>
                      <a:pt x="2704088" y="870988"/>
                      <a:pt x="2562534" y="896455"/>
                      <a:pt x="2407950" y="853713"/>
                    </a:cubicBezTo>
                    <a:cubicBezTo>
                      <a:pt x="2245622" y="808738"/>
                      <a:pt x="2147182" y="685130"/>
                      <a:pt x="2133109" y="517515"/>
                    </a:cubicBezTo>
                    <a:cubicBezTo>
                      <a:pt x="2127152" y="446775"/>
                      <a:pt x="2145470" y="378419"/>
                      <a:pt x="2152544" y="308945"/>
                    </a:cubicBezTo>
                    <a:lnTo>
                      <a:pt x="2152544" y="308945"/>
                    </a:lnTo>
                    <a:lnTo>
                      <a:pt x="2152544" y="308945"/>
                    </a:lnTo>
                    <a:cubicBezTo>
                      <a:pt x="2156192" y="284447"/>
                      <a:pt x="2161330" y="260023"/>
                      <a:pt x="2163192" y="235302"/>
                    </a:cubicBezTo>
                    <a:cubicBezTo>
                      <a:pt x="2166170" y="195911"/>
                      <a:pt x="2180095" y="157637"/>
                      <a:pt x="2175180" y="117428"/>
                    </a:cubicBezTo>
                    <a:cubicBezTo>
                      <a:pt x="2175180" y="117428"/>
                      <a:pt x="2175180" y="117428"/>
                      <a:pt x="2175180" y="117428"/>
                    </a:cubicBezTo>
                    <a:cubicBezTo>
                      <a:pt x="2189254" y="79526"/>
                      <a:pt x="2190147" y="39465"/>
                      <a:pt x="2194466" y="0"/>
                    </a:cubicBezTo>
                    <a:cubicBezTo>
                      <a:pt x="2085080" y="41327"/>
                      <a:pt x="1994087" y="109758"/>
                      <a:pt x="1912327" y="191816"/>
                    </a:cubicBezTo>
                    <a:cubicBezTo>
                      <a:pt x="1906594" y="193230"/>
                      <a:pt x="1900711" y="194124"/>
                      <a:pt x="1895126" y="195985"/>
                    </a:cubicBezTo>
                    <a:cubicBezTo>
                      <a:pt x="1826919" y="219292"/>
                      <a:pt x="1758786" y="242748"/>
                      <a:pt x="1690578" y="266204"/>
                    </a:cubicBezTo>
                    <a:cubicBezTo>
                      <a:pt x="1649475" y="281692"/>
                      <a:pt x="1608595" y="297701"/>
                      <a:pt x="1567268" y="312445"/>
                    </a:cubicBezTo>
                    <a:cubicBezTo>
                      <a:pt x="1554386" y="317062"/>
                      <a:pt x="1544185" y="323019"/>
                      <a:pt x="1539270" y="336124"/>
                    </a:cubicBezTo>
                    <a:lnTo>
                      <a:pt x="1539270" y="336124"/>
                    </a:lnTo>
                    <a:cubicBezTo>
                      <a:pt x="1534802" y="337986"/>
                      <a:pt x="1530335" y="339847"/>
                      <a:pt x="1525867" y="341783"/>
                    </a:cubicBezTo>
                    <a:cubicBezTo>
                      <a:pt x="1525867" y="341783"/>
                      <a:pt x="1525867" y="341783"/>
                      <a:pt x="1525867" y="341783"/>
                    </a:cubicBezTo>
                    <a:cubicBezTo>
                      <a:pt x="1521027" y="342751"/>
                      <a:pt x="1515740" y="342900"/>
                      <a:pt x="1511347" y="344836"/>
                    </a:cubicBezTo>
                    <a:cubicBezTo>
                      <a:pt x="1435469" y="377674"/>
                      <a:pt x="1359145" y="409544"/>
                      <a:pt x="1284087" y="444169"/>
                    </a:cubicBezTo>
                    <a:cubicBezTo>
                      <a:pt x="1184084" y="490336"/>
                      <a:pt x="1094282" y="551246"/>
                      <a:pt x="1028308" y="641197"/>
                    </a:cubicBezTo>
                    <a:cubicBezTo>
                      <a:pt x="977525" y="710522"/>
                      <a:pt x="940814" y="788558"/>
                      <a:pt x="900530" y="864138"/>
                    </a:cubicBezTo>
                    <a:cubicBezTo>
                      <a:pt x="709981" y="1221782"/>
                      <a:pt x="283980" y="2151223"/>
                      <a:pt x="260748" y="2209750"/>
                    </a:cubicBezTo>
                    <a:cubicBezTo>
                      <a:pt x="203635" y="2353761"/>
                      <a:pt x="149427" y="2498814"/>
                      <a:pt x="106238" y="2647888"/>
                    </a:cubicBezTo>
                    <a:cubicBezTo>
                      <a:pt x="76826" y="2749306"/>
                      <a:pt x="49349" y="2851171"/>
                      <a:pt x="36244" y="2956014"/>
                    </a:cubicBezTo>
                    <a:cubicBezTo>
                      <a:pt x="30808" y="2999724"/>
                      <a:pt x="27085" y="3044103"/>
                      <a:pt x="23287" y="3087962"/>
                    </a:cubicBezTo>
                    <a:cubicBezTo>
                      <a:pt x="20904" y="3115438"/>
                      <a:pt x="-6572" y="4241759"/>
                      <a:pt x="1470" y="4308701"/>
                    </a:cubicBezTo>
                    <a:cubicBezTo>
                      <a:pt x="84868" y="4306988"/>
                      <a:pt x="137587" y="4308701"/>
                      <a:pt x="209816" y="4308328"/>
                    </a:cubicBezTo>
                    <a:cubicBezTo>
                      <a:pt x="209816" y="4308328"/>
                      <a:pt x="209816" y="4308328"/>
                      <a:pt x="209816" y="4308328"/>
                    </a:cubicBezTo>
                    <a:cubicBezTo>
                      <a:pt x="312127" y="4308328"/>
                      <a:pt x="615115" y="4308701"/>
                      <a:pt x="745425" y="4308477"/>
                    </a:cubicBezTo>
                    <a:cubicBezTo>
                      <a:pt x="745425" y="4197528"/>
                      <a:pt x="754286" y="3769592"/>
                      <a:pt x="746616" y="3648665"/>
                    </a:cubicBezTo>
                    <a:cubicBezTo>
                      <a:pt x="744755" y="3618880"/>
                      <a:pt x="776103" y="3278660"/>
                      <a:pt x="782135" y="3239493"/>
                    </a:cubicBezTo>
                    <a:cubicBezTo>
                      <a:pt x="796134" y="3147755"/>
                      <a:pt x="826515" y="3060411"/>
                      <a:pt x="862778" y="2975523"/>
                    </a:cubicBezTo>
                    <a:cubicBezTo>
                      <a:pt x="876479" y="2943504"/>
                      <a:pt x="1022649" y="2690779"/>
                      <a:pt x="1081921" y="2579829"/>
                    </a:cubicBezTo>
                    <a:cubicBezTo>
                      <a:pt x="1082368" y="2658983"/>
                      <a:pt x="1096590" y="2737020"/>
                      <a:pt x="1103366" y="2815578"/>
                    </a:cubicBezTo>
                    <a:cubicBezTo>
                      <a:pt x="1107387" y="2862192"/>
                      <a:pt x="1119227" y="3116779"/>
                      <a:pt x="1107089" y="3168903"/>
                    </a:cubicBezTo>
                    <a:cubicBezTo>
                      <a:pt x="1101579" y="3192656"/>
                      <a:pt x="1000980" y="4283235"/>
                      <a:pt x="993757" y="4299170"/>
                    </a:cubicBezTo>
                    <a:cubicBezTo>
                      <a:pt x="979163" y="4331412"/>
                      <a:pt x="995247" y="4332529"/>
                      <a:pt x="1019372" y="4332454"/>
                    </a:cubicBezTo>
                    <a:cubicBezTo>
                      <a:pt x="1166659" y="4332156"/>
                      <a:pt x="1313946" y="4332231"/>
                      <a:pt x="1461233" y="4332156"/>
                    </a:cubicBezTo>
                    <a:cubicBezTo>
                      <a:pt x="1461233" y="4332156"/>
                      <a:pt x="1461233" y="4332156"/>
                      <a:pt x="1461233" y="4332156"/>
                    </a:cubicBezTo>
                    <a:cubicBezTo>
                      <a:pt x="1545376" y="4332231"/>
                      <a:pt x="1629444" y="4332380"/>
                      <a:pt x="1713587" y="4332306"/>
                    </a:cubicBezTo>
                    <a:cubicBezTo>
                      <a:pt x="1902796" y="4332156"/>
                      <a:pt x="2091931" y="4332007"/>
                      <a:pt x="2281140" y="4331784"/>
                    </a:cubicBezTo>
                    <a:lnTo>
                      <a:pt x="2281140" y="4331784"/>
                    </a:lnTo>
                    <a:lnTo>
                      <a:pt x="2281140" y="4331784"/>
                    </a:lnTo>
                    <a:cubicBezTo>
                      <a:pt x="2294171" y="4331561"/>
                      <a:pt x="2307128" y="4331263"/>
                      <a:pt x="2320159" y="4331263"/>
                    </a:cubicBezTo>
                    <a:cubicBezTo>
                      <a:pt x="2673483" y="4331486"/>
                      <a:pt x="3736883" y="4332231"/>
                      <a:pt x="3915221" y="4332306"/>
                    </a:cubicBezTo>
                    <a:cubicBezTo>
                      <a:pt x="3966079" y="4332306"/>
                      <a:pt x="3966153" y="4332306"/>
                      <a:pt x="3970844" y="4280629"/>
                    </a:cubicBezTo>
                    <a:cubicBezTo>
                      <a:pt x="3971812" y="4269757"/>
                      <a:pt x="3949697" y="2815354"/>
                      <a:pt x="3949399" y="2754668"/>
                    </a:cubicBezTo>
                    <a:cubicBezTo>
                      <a:pt x="3949176" y="2703735"/>
                      <a:pt x="3946867" y="2563150"/>
                      <a:pt x="3943517" y="2420777"/>
                    </a:cubicBezTo>
                    <a:cubicBezTo>
                      <a:pt x="4043594" y="2502910"/>
                      <a:pt x="4471754" y="2821982"/>
                      <a:pt x="4610925" y="2895402"/>
                    </a:cubicBezTo>
                    <a:cubicBezTo>
                      <a:pt x="4680919" y="2932335"/>
                      <a:pt x="4820164" y="2985352"/>
                      <a:pt x="4932975" y="2984980"/>
                    </a:cubicBezTo>
                    <a:cubicBezTo>
                      <a:pt x="4997757" y="2986767"/>
                      <a:pt x="5050254" y="2887658"/>
                      <a:pt x="5072146" y="2851618"/>
                    </a:cubicBezTo>
                    <a:cubicBezTo>
                      <a:pt x="5157926" y="2710288"/>
                      <a:pt x="5348923" y="1753667"/>
                      <a:pt x="5380048" y="1473391"/>
                    </a:cubicBezTo>
                    <a:cubicBezTo>
                      <a:pt x="5401344" y="1281500"/>
                      <a:pt x="5420034" y="1089387"/>
                      <a:pt x="5434480" y="896827"/>
                    </a:cubicBezTo>
                    <a:cubicBezTo>
                      <a:pt x="5399929" y="866148"/>
                      <a:pt x="5321818" y="822811"/>
                      <a:pt x="5260684" y="79652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Hanyi Senty Chalk Original" panose="03000600000000000000" pitchFamily="66" charset="-120"/>
                  <a:ea typeface="Hanyi Senty Chalk Original" panose="03000600000000000000" pitchFamily="66" charset="-120"/>
                </a:endParaRPr>
              </a:p>
            </p:txBody>
          </p:sp>
          <p:sp>
            <p:nvSpPr>
              <p:cNvPr id="89" name="Freeform: Shape 10">
                <a:extLst>
                  <a:ext uri="{FF2B5EF4-FFF2-40B4-BE49-F238E27FC236}">
                    <a16:creationId xmlns:a16="http://schemas.microsoft.com/office/drawing/2014/main" id="{04EBCF0B-381F-4683-92DC-1B45F05FEFC8}"/>
                  </a:ext>
                </a:extLst>
              </p:cNvPr>
              <p:cNvSpPr/>
              <p:nvPr/>
            </p:nvSpPr>
            <p:spPr>
              <a:xfrm>
                <a:off x="1454373" y="2691897"/>
                <a:ext cx="973033" cy="1565667"/>
              </a:xfrm>
              <a:custGeom>
                <a:avLst/>
                <a:gdLst>
                  <a:gd name="connsiteX0" fmla="*/ 1429877 w 1445447"/>
                  <a:gd name="connsiteY0" fmla="*/ 765996 h 2325810"/>
                  <a:gd name="connsiteX1" fmla="*/ 1428388 w 1445447"/>
                  <a:gd name="connsiteY1" fmla="*/ 764432 h 2325810"/>
                  <a:gd name="connsiteX2" fmla="*/ 1428612 w 1445447"/>
                  <a:gd name="connsiteY2" fmla="*/ 759295 h 2325810"/>
                  <a:gd name="connsiteX3" fmla="*/ 1426750 w 1445447"/>
                  <a:gd name="connsiteY3" fmla="*/ 734722 h 2325810"/>
                  <a:gd name="connsiteX4" fmla="*/ 1428612 w 1445447"/>
                  <a:gd name="connsiteY4" fmla="*/ 734424 h 2325810"/>
                  <a:gd name="connsiteX5" fmla="*/ 1410815 w 1445447"/>
                  <a:gd name="connsiteY5" fmla="*/ 563979 h 2325810"/>
                  <a:gd name="connsiteX6" fmla="*/ 1404635 w 1445447"/>
                  <a:gd name="connsiteY6" fmla="*/ 526003 h 2325810"/>
                  <a:gd name="connsiteX7" fmla="*/ 1394210 w 1445447"/>
                  <a:gd name="connsiteY7" fmla="*/ 446403 h 2325810"/>
                  <a:gd name="connsiteX8" fmla="*/ 1394433 w 1445447"/>
                  <a:gd name="connsiteY8" fmla="*/ 436872 h 2325810"/>
                  <a:gd name="connsiteX9" fmla="*/ 1361670 w 1445447"/>
                  <a:gd name="connsiteY9" fmla="*/ 196507 h 2325810"/>
                  <a:gd name="connsiteX10" fmla="*/ 1277378 w 1445447"/>
                  <a:gd name="connsiteY10" fmla="*/ 0 h 2325810"/>
                  <a:gd name="connsiteX11" fmla="*/ 964710 w 1445447"/>
                  <a:gd name="connsiteY11" fmla="*/ 175657 h 2325810"/>
                  <a:gd name="connsiteX12" fmla="*/ 432675 w 1445447"/>
                  <a:gd name="connsiteY12" fmla="*/ 270820 h 2325810"/>
                  <a:gd name="connsiteX13" fmla="*/ 413240 w 1445447"/>
                  <a:gd name="connsiteY13" fmla="*/ 295765 h 2325810"/>
                  <a:gd name="connsiteX14" fmla="*/ 423665 w 1445447"/>
                  <a:gd name="connsiteY14" fmla="*/ 385046 h 2325810"/>
                  <a:gd name="connsiteX15" fmla="*/ 385689 w 1445447"/>
                  <a:gd name="connsiteY15" fmla="*/ 691683 h 2325810"/>
                  <a:gd name="connsiteX16" fmla="*/ 363499 w 1445447"/>
                  <a:gd name="connsiteY16" fmla="*/ 728616 h 2325810"/>
                  <a:gd name="connsiteX17" fmla="*/ 350394 w 1445447"/>
                  <a:gd name="connsiteY17" fmla="*/ 738147 h 2325810"/>
                  <a:gd name="connsiteX18" fmla="*/ 319417 w 1445447"/>
                  <a:gd name="connsiteY18" fmla="*/ 771209 h 2325810"/>
                  <a:gd name="connsiteX19" fmla="*/ 285909 w 1445447"/>
                  <a:gd name="connsiteY19" fmla="*/ 734871 h 2325810"/>
                  <a:gd name="connsiteX20" fmla="*/ 284122 w 1445447"/>
                  <a:gd name="connsiteY20" fmla="*/ 732414 h 2325810"/>
                  <a:gd name="connsiteX21" fmla="*/ 102657 w 1445447"/>
                  <a:gd name="connsiteY21" fmla="*/ 682896 h 2325810"/>
                  <a:gd name="connsiteX22" fmla="*/ 2356 w 1445447"/>
                  <a:gd name="connsiteY22" fmla="*/ 861308 h 2325810"/>
                  <a:gd name="connsiteX23" fmla="*/ 8983 w 1445447"/>
                  <a:gd name="connsiteY23" fmla="*/ 926761 h 2325810"/>
                  <a:gd name="connsiteX24" fmla="*/ 181215 w 1445447"/>
                  <a:gd name="connsiteY24" fmla="*/ 1102120 h 2325810"/>
                  <a:gd name="connsiteX25" fmla="*/ 198416 w 1445447"/>
                  <a:gd name="connsiteY25" fmla="*/ 1111502 h 2325810"/>
                  <a:gd name="connsiteX26" fmla="*/ 319492 w 1445447"/>
                  <a:gd name="connsiteY26" fmla="*/ 1231089 h 2325810"/>
                  <a:gd name="connsiteX27" fmla="*/ 330661 w 1445447"/>
                  <a:gd name="connsiteY27" fmla="*/ 1253056 h 2325810"/>
                  <a:gd name="connsiteX28" fmla="*/ 302663 w 1445447"/>
                  <a:gd name="connsiteY28" fmla="*/ 1439212 h 2325810"/>
                  <a:gd name="connsiteX29" fmla="*/ 229318 w 1445447"/>
                  <a:gd name="connsiteY29" fmla="*/ 1974598 h 2325810"/>
                  <a:gd name="connsiteX30" fmla="*/ 367148 w 1445447"/>
                  <a:gd name="connsiteY30" fmla="*/ 2231642 h 2325810"/>
                  <a:gd name="connsiteX31" fmla="*/ 729408 w 1445447"/>
                  <a:gd name="connsiteY31" fmla="*/ 2316679 h 2325810"/>
                  <a:gd name="connsiteX32" fmla="*/ 974092 w 1445447"/>
                  <a:gd name="connsiteY32" fmla="*/ 2161499 h 2325810"/>
                  <a:gd name="connsiteX33" fmla="*/ 1030684 w 1445447"/>
                  <a:gd name="connsiteY33" fmla="*/ 1869159 h 2325810"/>
                  <a:gd name="connsiteX34" fmla="*/ 1025322 w 1445447"/>
                  <a:gd name="connsiteY34" fmla="*/ 1605785 h 2325810"/>
                  <a:gd name="connsiteX35" fmla="*/ 1019291 w 1445447"/>
                  <a:gd name="connsiteY35" fmla="*/ 1429383 h 2325810"/>
                  <a:gd name="connsiteX36" fmla="*/ 1017057 w 1445447"/>
                  <a:gd name="connsiteY36" fmla="*/ 1429457 h 2325810"/>
                  <a:gd name="connsiteX37" fmla="*/ 1019291 w 1445447"/>
                  <a:gd name="connsiteY37" fmla="*/ 1426926 h 2325810"/>
                  <a:gd name="connsiteX38" fmla="*/ 1039545 w 1445447"/>
                  <a:gd name="connsiteY38" fmla="*/ 1421490 h 2325810"/>
                  <a:gd name="connsiteX39" fmla="*/ 1400018 w 1445447"/>
                  <a:gd name="connsiteY39" fmla="*/ 1140692 h 2325810"/>
                  <a:gd name="connsiteX40" fmla="*/ 1429877 w 1445447"/>
                  <a:gd name="connsiteY40" fmla="*/ 765996 h 2325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445447" h="2325810">
                    <a:moveTo>
                      <a:pt x="1429877" y="765996"/>
                    </a:moveTo>
                    <a:cubicBezTo>
                      <a:pt x="1429356" y="765400"/>
                      <a:pt x="1428909" y="764954"/>
                      <a:pt x="1428388" y="764432"/>
                    </a:cubicBezTo>
                    <a:cubicBezTo>
                      <a:pt x="1428463" y="762720"/>
                      <a:pt x="1428612" y="761007"/>
                      <a:pt x="1428612" y="759295"/>
                    </a:cubicBezTo>
                    <a:cubicBezTo>
                      <a:pt x="1428612" y="751029"/>
                      <a:pt x="1427867" y="742838"/>
                      <a:pt x="1426750" y="734722"/>
                    </a:cubicBezTo>
                    <a:cubicBezTo>
                      <a:pt x="1427346" y="734647"/>
                      <a:pt x="1427941" y="734499"/>
                      <a:pt x="1428612" y="734424"/>
                    </a:cubicBezTo>
                    <a:cubicBezTo>
                      <a:pt x="1422580" y="692651"/>
                      <a:pt x="1420644" y="644175"/>
                      <a:pt x="1410815" y="563979"/>
                    </a:cubicBezTo>
                    <a:cubicBezTo>
                      <a:pt x="1405975" y="551693"/>
                      <a:pt x="1405305" y="538885"/>
                      <a:pt x="1404635" y="526003"/>
                    </a:cubicBezTo>
                    <a:cubicBezTo>
                      <a:pt x="1405901" y="498154"/>
                      <a:pt x="1402624" y="471348"/>
                      <a:pt x="1394210" y="446403"/>
                    </a:cubicBezTo>
                    <a:cubicBezTo>
                      <a:pt x="1394806" y="443946"/>
                      <a:pt x="1394955" y="440818"/>
                      <a:pt x="1394433" y="436872"/>
                    </a:cubicBezTo>
                    <a:cubicBezTo>
                      <a:pt x="1384232" y="356676"/>
                      <a:pt x="1380956" y="275437"/>
                      <a:pt x="1361670" y="196507"/>
                    </a:cubicBezTo>
                    <a:cubicBezTo>
                      <a:pt x="1344618" y="126735"/>
                      <a:pt x="1318035" y="60761"/>
                      <a:pt x="1277378" y="0"/>
                    </a:cubicBezTo>
                    <a:cubicBezTo>
                      <a:pt x="1187576" y="87791"/>
                      <a:pt x="1079084" y="137160"/>
                      <a:pt x="964710" y="175657"/>
                    </a:cubicBezTo>
                    <a:cubicBezTo>
                      <a:pt x="792106" y="233663"/>
                      <a:pt x="613172" y="257417"/>
                      <a:pt x="432675" y="270820"/>
                    </a:cubicBezTo>
                    <a:cubicBezTo>
                      <a:pt x="412272" y="272309"/>
                      <a:pt x="410485" y="278713"/>
                      <a:pt x="413240" y="295765"/>
                    </a:cubicBezTo>
                    <a:cubicBezTo>
                      <a:pt x="417932" y="325327"/>
                      <a:pt x="422250" y="355186"/>
                      <a:pt x="423665" y="385046"/>
                    </a:cubicBezTo>
                    <a:cubicBezTo>
                      <a:pt x="428728" y="489368"/>
                      <a:pt x="424410" y="592647"/>
                      <a:pt x="385689" y="691683"/>
                    </a:cubicBezTo>
                    <a:cubicBezTo>
                      <a:pt x="377647" y="703969"/>
                      <a:pt x="370201" y="716255"/>
                      <a:pt x="363499" y="728616"/>
                    </a:cubicBezTo>
                    <a:cubicBezTo>
                      <a:pt x="358957" y="731073"/>
                      <a:pt x="354564" y="734126"/>
                      <a:pt x="350394" y="738147"/>
                    </a:cubicBezTo>
                    <a:cubicBezTo>
                      <a:pt x="339075" y="748944"/>
                      <a:pt x="337735" y="773293"/>
                      <a:pt x="319417" y="771209"/>
                    </a:cubicBezTo>
                    <a:cubicBezTo>
                      <a:pt x="302291" y="769347"/>
                      <a:pt x="297823" y="746710"/>
                      <a:pt x="285909" y="734871"/>
                    </a:cubicBezTo>
                    <a:cubicBezTo>
                      <a:pt x="283080" y="732041"/>
                      <a:pt x="286728" y="735466"/>
                      <a:pt x="284122" y="732414"/>
                    </a:cubicBezTo>
                    <a:cubicBezTo>
                      <a:pt x="235052" y="675301"/>
                      <a:pt x="168259" y="657653"/>
                      <a:pt x="102657" y="682896"/>
                    </a:cubicBezTo>
                    <a:cubicBezTo>
                      <a:pt x="31396" y="710373"/>
                      <a:pt x="-10675" y="790420"/>
                      <a:pt x="2356" y="861308"/>
                    </a:cubicBezTo>
                    <a:cubicBezTo>
                      <a:pt x="4515" y="883126"/>
                      <a:pt x="5409" y="905167"/>
                      <a:pt x="8983" y="926761"/>
                    </a:cubicBezTo>
                    <a:cubicBezTo>
                      <a:pt x="23205" y="1012542"/>
                      <a:pt x="85382" y="1099737"/>
                      <a:pt x="181215" y="1102120"/>
                    </a:cubicBezTo>
                    <a:cubicBezTo>
                      <a:pt x="188959" y="1102343"/>
                      <a:pt x="193874" y="1105099"/>
                      <a:pt x="198416" y="1111502"/>
                    </a:cubicBezTo>
                    <a:cubicBezTo>
                      <a:pt x="231701" y="1158488"/>
                      <a:pt x="272804" y="1197655"/>
                      <a:pt x="319492" y="1231089"/>
                    </a:cubicBezTo>
                    <a:cubicBezTo>
                      <a:pt x="327013" y="1236451"/>
                      <a:pt x="332523" y="1241589"/>
                      <a:pt x="330661" y="1253056"/>
                    </a:cubicBezTo>
                    <a:cubicBezTo>
                      <a:pt x="320758" y="1315008"/>
                      <a:pt x="311897" y="1377110"/>
                      <a:pt x="302663" y="1439212"/>
                    </a:cubicBezTo>
                    <a:cubicBezTo>
                      <a:pt x="293504" y="1556639"/>
                      <a:pt x="221499" y="1898646"/>
                      <a:pt x="229318" y="1974598"/>
                    </a:cubicBezTo>
                    <a:cubicBezTo>
                      <a:pt x="240189" y="2079962"/>
                      <a:pt x="284867" y="2166637"/>
                      <a:pt x="367148" y="2231642"/>
                    </a:cubicBezTo>
                    <a:cubicBezTo>
                      <a:pt x="473853" y="2315934"/>
                      <a:pt x="596939" y="2341698"/>
                      <a:pt x="729408" y="2316679"/>
                    </a:cubicBezTo>
                    <a:cubicBezTo>
                      <a:pt x="830603" y="2297616"/>
                      <a:pt x="913926" y="2246833"/>
                      <a:pt x="974092" y="2161499"/>
                    </a:cubicBezTo>
                    <a:cubicBezTo>
                      <a:pt x="1044757" y="2061272"/>
                      <a:pt x="1041704" y="1986214"/>
                      <a:pt x="1030684" y="1869159"/>
                    </a:cubicBezTo>
                    <a:cubicBezTo>
                      <a:pt x="1028226" y="1843320"/>
                      <a:pt x="1026216" y="1606678"/>
                      <a:pt x="1025322" y="1605785"/>
                    </a:cubicBezTo>
                    <a:cubicBezTo>
                      <a:pt x="1025844" y="1604966"/>
                      <a:pt x="1019365" y="1445095"/>
                      <a:pt x="1019291" y="1429383"/>
                    </a:cubicBezTo>
                    <a:cubicBezTo>
                      <a:pt x="1018546" y="1429383"/>
                      <a:pt x="1017802" y="1429383"/>
                      <a:pt x="1017057" y="1429457"/>
                    </a:cubicBezTo>
                    <a:cubicBezTo>
                      <a:pt x="1017802" y="1428638"/>
                      <a:pt x="1018621" y="1427894"/>
                      <a:pt x="1019291" y="1426926"/>
                    </a:cubicBezTo>
                    <a:cubicBezTo>
                      <a:pt x="1026067" y="1425064"/>
                      <a:pt x="1032694" y="1422830"/>
                      <a:pt x="1039545" y="1421490"/>
                    </a:cubicBezTo>
                    <a:cubicBezTo>
                      <a:pt x="1206788" y="1388354"/>
                      <a:pt x="1325630" y="1293340"/>
                      <a:pt x="1400018" y="1140692"/>
                    </a:cubicBezTo>
                    <a:cubicBezTo>
                      <a:pt x="1458992" y="1019616"/>
                      <a:pt x="1450727" y="893402"/>
                      <a:pt x="1429877" y="765996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Hanyi Senty Chalk Original" panose="03000600000000000000" pitchFamily="66" charset="-120"/>
                  <a:ea typeface="Hanyi Senty Chalk Original" panose="03000600000000000000" pitchFamily="66" charset="-120"/>
                </a:endParaRPr>
              </a:p>
            </p:txBody>
          </p:sp>
          <p:sp>
            <p:nvSpPr>
              <p:cNvPr id="90" name="Freeform: Shape 11">
                <a:extLst>
                  <a:ext uri="{FF2B5EF4-FFF2-40B4-BE49-F238E27FC236}">
                    <a16:creationId xmlns:a16="http://schemas.microsoft.com/office/drawing/2014/main" id="{746A57CC-EA18-461D-9674-5D6960960448}"/>
                  </a:ext>
                </a:extLst>
              </p:cNvPr>
              <p:cNvSpPr/>
              <p:nvPr/>
            </p:nvSpPr>
            <p:spPr>
              <a:xfrm>
                <a:off x="633993" y="6571770"/>
                <a:ext cx="24311" cy="9604"/>
              </a:xfrm>
              <a:custGeom>
                <a:avLst/>
                <a:gdLst>
                  <a:gd name="connsiteX0" fmla="*/ 0 w 36114"/>
                  <a:gd name="connsiteY0" fmla="*/ 14268 h 14267"/>
                  <a:gd name="connsiteX1" fmla="*/ 36114 w 36114"/>
                  <a:gd name="connsiteY1" fmla="*/ 14268 h 14267"/>
                  <a:gd name="connsiteX2" fmla="*/ 0 w 36114"/>
                  <a:gd name="connsiteY2" fmla="*/ 14268 h 1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114" h="14267">
                    <a:moveTo>
                      <a:pt x="0" y="14268"/>
                    </a:moveTo>
                    <a:cubicBezTo>
                      <a:pt x="12063" y="6226"/>
                      <a:pt x="24051" y="-13358"/>
                      <a:pt x="36114" y="14268"/>
                    </a:cubicBezTo>
                    <a:cubicBezTo>
                      <a:pt x="24051" y="14268"/>
                      <a:pt x="11988" y="14268"/>
                      <a:pt x="0" y="142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Hanyi Senty Chalk Original" panose="03000600000000000000" pitchFamily="66" charset="-120"/>
                  <a:ea typeface="Hanyi Senty Chalk Original" panose="03000600000000000000" pitchFamily="66" charset="-120"/>
                </a:endParaRPr>
              </a:p>
            </p:txBody>
          </p:sp>
          <p:sp>
            <p:nvSpPr>
              <p:cNvPr id="91" name="Freeform: Shape 12">
                <a:extLst>
                  <a:ext uri="{FF2B5EF4-FFF2-40B4-BE49-F238E27FC236}">
                    <a16:creationId xmlns:a16="http://schemas.microsoft.com/office/drawing/2014/main" id="{802A08CF-04A3-4E8B-BE07-2B06B662FBD4}"/>
                  </a:ext>
                </a:extLst>
              </p:cNvPr>
              <p:cNvSpPr/>
              <p:nvPr/>
            </p:nvSpPr>
            <p:spPr>
              <a:xfrm>
                <a:off x="2818304" y="4194724"/>
                <a:ext cx="1020846" cy="1475675"/>
              </a:xfrm>
              <a:custGeom>
                <a:avLst/>
                <a:gdLst>
                  <a:gd name="connsiteX0" fmla="*/ 4364 w 1516474"/>
                  <a:gd name="connsiteY0" fmla="*/ 1608689 h 2192126"/>
                  <a:gd name="connsiteX1" fmla="*/ 45 w 1516474"/>
                  <a:gd name="connsiteY1" fmla="*/ 1217612 h 2192126"/>
                  <a:gd name="connsiteX2" fmla="*/ 739235 w 1516474"/>
                  <a:gd name="connsiteY2" fmla="*/ 1677567 h 2192126"/>
                  <a:gd name="connsiteX3" fmla="*/ 961505 w 1516474"/>
                  <a:gd name="connsiteY3" fmla="*/ 1605264 h 2192126"/>
                  <a:gd name="connsiteX4" fmla="*/ 1153172 w 1516474"/>
                  <a:gd name="connsiteY4" fmla="*/ 1187231 h 2192126"/>
                  <a:gd name="connsiteX5" fmla="*/ 1262557 w 1516474"/>
                  <a:gd name="connsiteY5" fmla="*/ 597860 h 2192126"/>
                  <a:gd name="connsiteX6" fmla="*/ 1314607 w 1516474"/>
                  <a:gd name="connsiteY6" fmla="*/ 202762 h 2192126"/>
                  <a:gd name="connsiteX7" fmla="*/ 1334414 w 1516474"/>
                  <a:gd name="connsiteY7" fmla="*/ 0 h 2192126"/>
                  <a:gd name="connsiteX8" fmla="*/ 1516475 w 1516474"/>
                  <a:gd name="connsiteY8" fmla="*/ 103950 h 2192126"/>
                  <a:gd name="connsiteX9" fmla="*/ 1462043 w 1516474"/>
                  <a:gd name="connsiteY9" fmla="*/ 680513 h 2192126"/>
                  <a:gd name="connsiteX10" fmla="*/ 1154140 w 1516474"/>
                  <a:gd name="connsiteY10" fmla="*/ 2058741 h 2192126"/>
                  <a:gd name="connsiteX11" fmla="*/ 1014969 w 1516474"/>
                  <a:gd name="connsiteY11" fmla="*/ 2192103 h 2192126"/>
                  <a:gd name="connsiteX12" fmla="*/ 692919 w 1516474"/>
                  <a:gd name="connsiteY12" fmla="*/ 2102524 h 2192126"/>
                  <a:gd name="connsiteX13" fmla="*/ 4364 w 1516474"/>
                  <a:gd name="connsiteY13" fmla="*/ 1608689 h 2192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16474" h="2192126">
                    <a:moveTo>
                      <a:pt x="4364" y="1608689"/>
                    </a:moveTo>
                    <a:cubicBezTo>
                      <a:pt x="9949" y="1526854"/>
                      <a:pt x="-774" y="1233323"/>
                      <a:pt x="45" y="1217612"/>
                    </a:cubicBezTo>
                    <a:cubicBezTo>
                      <a:pt x="47924" y="1256109"/>
                      <a:pt x="513836" y="1600945"/>
                      <a:pt x="739235" y="1677567"/>
                    </a:cubicBezTo>
                    <a:cubicBezTo>
                      <a:pt x="844972" y="1713532"/>
                      <a:pt x="887117" y="1700203"/>
                      <a:pt x="961505" y="1605264"/>
                    </a:cubicBezTo>
                    <a:cubicBezTo>
                      <a:pt x="1058232" y="1481805"/>
                      <a:pt x="1117728" y="1336975"/>
                      <a:pt x="1153172" y="1187231"/>
                    </a:cubicBezTo>
                    <a:cubicBezTo>
                      <a:pt x="1199190" y="993107"/>
                      <a:pt x="1238059" y="796526"/>
                      <a:pt x="1262557" y="597860"/>
                    </a:cubicBezTo>
                    <a:cubicBezTo>
                      <a:pt x="1278790" y="465987"/>
                      <a:pt x="1298151" y="334560"/>
                      <a:pt x="1314607" y="202762"/>
                    </a:cubicBezTo>
                    <a:cubicBezTo>
                      <a:pt x="1323021" y="135373"/>
                      <a:pt x="1327936" y="67612"/>
                      <a:pt x="1334414" y="0"/>
                    </a:cubicBezTo>
                    <a:cubicBezTo>
                      <a:pt x="1396590" y="25764"/>
                      <a:pt x="1480360" y="71707"/>
                      <a:pt x="1516475" y="103950"/>
                    </a:cubicBezTo>
                    <a:cubicBezTo>
                      <a:pt x="1502029" y="296510"/>
                      <a:pt x="1483339" y="488623"/>
                      <a:pt x="1462043" y="680513"/>
                    </a:cubicBezTo>
                    <a:cubicBezTo>
                      <a:pt x="1430917" y="960790"/>
                      <a:pt x="1239921" y="1917336"/>
                      <a:pt x="1154140" y="2058741"/>
                    </a:cubicBezTo>
                    <a:cubicBezTo>
                      <a:pt x="1132248" y="2094780"/>
                      <a:pt x="1079826" y="2193890"/>
                      <a:pt x="1014969" y="2192103"/>
                    </a:cubicBezTo>
                    <a:cubicBezTo>
                      <a:pt x="902159" y="2192475"/>
                      <a:pt x="762914" y="2139458"/>
                      <a:pt x="692919" y="2102524"/>
                    </a:cubicBezTo>
                    <a:cubicBezTo>
                      <a:pt x="534835" y="2019127"/>
                      <a:pt x="3694" y="1618592"/>
                      <a:pt x="4364" y="160868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Hanyi Senty Chalk Original" panose="03000600000000000000" pitchFamily="66" charset="-120"/>
                  <a:ea typeface="Hanyi Senty Chalk Original" panose="03000600000000000000" pitchFamily="66" charset="-120"/>
                </a:endParaRPr>
              </a:p>
            </p:txBody>
          </p:sp>
          <p:sp>
            <p:nvSpPr>
              <p:cNvPr id="92" name="Freeform: Shape 13">
                <a:extLst>
                  <a:ext uri="{FF2B5EF4-FFF2-40B4-BE49-F238E27FC236}">
                    <a16:creationId xmlns:a16="http://schemas.microsoft.com/office/drawing/2014/main" id="{C386302D-380A-4A32-BEAE-F498C5F35D5B}"/>
                  </a:ext>
                </a:extLst>
              </p:cNvPr>
              <p:cNvSpPr/>
              <p:nvPr/>
            </p:nvSpPr>
            <p:spPr>
              <a:xfrm>
                <a:off x="3431325" y="3578676"/>
                <a:ext cx="690063" cy="616094"/>
              </a:xfrm>
              <a:custGeom>
                <a:avLst/>
                <a:gdLst>
                  <a:gd name="connsiteX0" fmla="*/ 423767 w 1025093"/>
                  <a:gd name="connsiteY0" fmla="*/ 915070 h 915212"/>
                  <a:gd name="connsiteX1" fmla="*/ 0 w 1025093"/>
                  <a:gd name="connsiteY1" fmla="*/ 723925 h 915212"/>
                  <a:gd name="connsiteX2" fmla="*/ 27998 w 1025093"/>
                  <a:gd name="connsiteY2" fmla="*/ 561820 h 915212"/>
                  <a:gd name="connsiteX3" fmla="*/ 26062 w 1025093"/>
                  <a:gd name="connsiteY3" fmla="*/ 506271 h 915212"/>
                  <a:gd name="connsiteX4" fmla="*/ 49220 w 1025093"/>
                  <a:gd name="connsiteY4" fmla="*/ 368590 h 915212"/>
                  <a:gd name="connsiteX5" fmla="*/ 74612 w 1025093"/>
                  <a:gd name="connsiteY5" fmla="*/ 327933 h 915212"/>
                  <a:gd name="connsiteX6" fmla="*/ 258609 w 1025093"/>
                  <a:gd name="connsiteY6" fmla="*/ 382812 h 915212"/>
                  <a:gd name="connsiteX7" fmla="*/ 367920 w 1025093"/>
                  <a:gd name="connsiteY7" fmla="*/ 377302 h 915212"/>
                  <a:gd name="connsiteX8" fmla="*/ 969801 w 1025093"/>
                  <a:gd name="connsiteY8" fmla="*/ 23456 h 915212"/>
                  <a:gd name="connsiteX9" fmla="*/ 993107 w 1025093"/>
                  <a:gd name="connsiteY9" fmla="*/ 0 h 915212"/>
                  <a:gd name="connsiteX10" fmla="*/ 981863 w 1025093"/>
                  <a:gd name="connsiteY10" fmla="*/ 204251 h 915212"/>
                  <a:gd name="connsiteX11" fmla="*/ 834130 w 1025093"/>
                  <a:gd name="connsiteY11" fmla="*/ 330539 h 915212"/>
                  <a:gd name="connsiteX12" fmla="*/ 499942 w 1025093"/>
                  <a:gd name="connsiteY12" fmla="*/ 548342 h 915212"/>
                  <a:gd name="connsiteX13" fmla="*/ 476337 w 1025093"/>
                  <a:gd name="connsiteY13" fmla="*/ 591679 h 915212"/>
                  <a:gd name="connsiteX14" fmla="*/ 423767 w 1025093"/>
                  <a:gd name="connsiteY14" fmla="*/ 915070 h 915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25093" h="915212">
                    <a:moveTo>
                      <a:pt x="423767" y="915070"/>
                    </a:moveTo>
                    <a:cubicBezTo>
                      <a:pt x="312370" y="865329"/>
                      <a:pt x="29860" y="737849"/>
                      <a:pt x="0" y="723925"/>
                    </a:cubicBezTo>
                    <a:cubicBezTo>
                      <a:pt x="9085" y="669865"/>
                      <a:pt x="17052" y="615507"/>
                      <a:pt x="27998" y="561820"/>
                    </a:cubicBezTo>
                    <a:cubicBezTo>
                      <a:pt x="32019" y="542311"/>
                      <a:pt x="32019" y="524887"/>
                      <a:pt x="26062" y="506271"/>
                    </a:cubicBezTo>
                    <a:cubicBezTo>
                      <a:pt x="10202" y="456604"/>
                      <a:pt x="25764" y="411703"/>
                      <a:pt x="49220" y="368590"/>
                    </a:cubicBezTo>
                    <a:cubicBezTo>
                      <a:pt x="56815" y="354591"/>
                      <a:pt x="66123" y="341485"/>
                      <a:pt x="74612" y="327933"/>
                    </a:cubicBezTo>
                    <a:cubicBezTo>
                      <a:pt x="135075" y="349229"/>
                      <a:pt x="196209" y="367622"/>
                      <a:pt x="258609" y="382812"/>
                    </a:cubicBezTo>
                    <a:cubicBezTo>
                      <a:pt x="296883" y="392120"/>
                      <a:pt x="332029" y="385493"/>
                      <a:pt x="367920" y="377302"/>
                    </a:cubicBezTo>
                    <a:cubicBezTo>
                      <a:pt x="605679" y="322646"/>
                      <a:pt x="804940" y="202240"/>
                      <a:pt x="969801" y="23456"/>
                    </a:cubicBezTo>
                    <a:cubicBezTo>
                      <a:pt x="977247" y="15339"/>
                      <a:pt x="985363" y="7819"/>
                      <a:pt x="993107" y="0"/>
                    </a:cubicBezTo>
                    <a:cubicBezTo>
                      <a:pt x="1039348" y="71186"/>
                      <a:pt x="1035328" y="138054"/>
                      <a:pt x="981863" y="204251"/>
                    </a:cubicBezTo>
                    <a:cubicBezTo>
                      <a:pt x="940388" y="255630"/>
                      <a:pt x="888487" y="294648"/>
                      <a:pt x="834130" y="330539"/>
                    </a:cubicBezTo>
                    <a:cubicBezTo>
                      <a:pt x="723106" y="403736"/>
                      <a:pt x="611785" y="476337"/>
                      <a:pt x="499942" y="548342"/>
                    </a:cubicBezTo>
                    <a:cubicBezTo>
                      <a:pt x="482815" y="559363"/>
                      <a:pt x="475816" y="568894"/>
                      <a:pt x="476337" y="591679"/>
                    </a:cubicBezTo>
                    <a:cubicBezTo>
                      <a:pt x="479018" y="705905"/>
                      <a:pt x="441861" y="921549"/>
                      <a:pt x="423767" y="915070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Hanyi Senty Chalk Original" panose="03000600000000000000" pitchFamily="66" charset="-120"/>
                  <a:ea typeface="Hanyi Senty Chalk Original" panose="03000600000000000000" pitchFamily="66" charset="-120"/>
                </a:endParaRPr>
              </a:p>
            </p:txBody>
          </p:sp>
          <p:sp>
            <p:nvSpPr>
              <p:cNvPr id="93" name="Freeform: Shape 14">
                <a:extLst>
                  <a:ext uri="{FF2B5EF4-FFF2-40B4-BE49-F238E27FC236}">
                    <a16:creationId xmlns:a16="http://schemas.microsoft.com/office/drawing/2014/main" id="{21394460-5D3F-4D8F-8F1D-60CAD9A3FA9A}"/>
                  </a:ext>
                </a:extLst>
              </p:cNvPr>
              <p:cNvSpPr/>
              <p:nvPr/>
            </p:nvSpPr>
            <p:spPr>
              <a:xfrm>
                <a:off x="1728244" y="3541834"/>
                <a:ext cx="413816" cy="234578"/>
              </a:xfrm>
              <a:custGeom>
                <a:avLst/>
                <a:gdLst>
                  <a:gd name="connsiteX0" fmla="*/ 613720 w 614727"/>
                  <a:gd name="connsiteY0" fmla="*/ 346027 h 348467"/>
                  <a:gd name="connsiteX1" fmla="*/ 416767 w 614727"/>
                  <a:gd name="connsiteY1" fmla="*/ 321157 h 348467"/>
                  <a:gd name="connsiteX2" fmla="*/ 185486 w 614727"/>
                  <a:gd name="connsiteY2" fmla="*/ 184146 h 348467"/>
                  <a:gd name="connsiteX3" fmla="*/ 0 w 614727"/>
                  <a:gd name="connsiteY3" fmla="*/ 0 h 348467"/>
                  <a:gd name="connsiteX4" fmla="*/ 612454 w 614727"/>
                  <a:gd name="connsiteY4" fmla="*/ 164413 h 348467"/>
                  <a:gd name="connsiteX5" fmla="*/ 613720 w 614727"/>
                  <a:gd name="connsiteY5" fmla="*/ 346027 h 348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4727" h="348467">
                    <a:moveTo>
                      <a:pt x="613720" y="346027"/>
                    </a:moveTo>
                    <a:cubicBezTo>
                      <a:pt x="546108" y="353176"/>
                      <a:pt x="480730" y="344538"/>
                      <a:pt x="416767" y="321157"/>
                    </a:cubicBezTo>
                    <a:cubicBezTo>
                      <a:pt x="330986" y="289883"/>
                      <a:pt x="255853" y="240886"/>
                      <a:pt x="185486" y="184146"/>
                    </a:cubicBezTo>
                    <a:cubicBezTo>
                      <a:pt x="117725" y="129565"/>
                      <a:pt x="53315" y="71335"/>
                      <a:pt x="0" y="0"/>
                    </a:cubicBezTo>
                    <a:cubicBezTo>
                      <a:pt x="186976" y="119513"/>
                      <a:pt x="391301" y="173870"/>
                      <a:pt x="612454" y="164413"/>
                    </a:cubicBezTo>
                    <a:cubicBezTo>
                      <a:pt x="612529" y="180199"/>
                      <a:pt x="616550" y="344092"/>
                      <a:pt x="613720" y="346027"/>
                    </a:cubicBezTo>
                    <a:close/>
                  </a:path>
                </a:pathLst>
              </a:custGeom>
              <a:solidFill>
                <a:srgbClr val="E1A099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Hanyi Senty Chalk Original" panose="03000600000000000000" pitchFamily="66" charset="-120"/>
                  <a:ea typeface="Hanyi Senty Chalk Original" panose="03000600000000000000" pitchFamily="66" charset="-120"/>
                </a:endParaRPr>
              </a:p>
            </p:txBody>
          </p:sp>
          <p:sp>
            <p:nvSpPr>
              <p:cNvPr id="94" name="Freeform: Shape 15">
                <a:extLst>
                  <a:ext uri="{FF2B5EF4-FFF2-40B4-BE49-F238E27FC236}">
                    <a16:creationId xmlns:a16="http://schemas.microsoft.com/office/drawing/2014/main" id="{35BF2498-7090-4DFE-8353-5B3C67D7ABE8}"/>
                  </a:ext>
                </a:extLst>
              </p:cNvPr>
              <p:cNvSpPr/>
              <p:nvPr/>
            </p:nvSpPr>
            <p:spPr>
              <a:xfrm>
                <a:off x="1515510" y="3865543"/>
                <a:ext cx="940563" cy="2711446"/>
              </a:xfrm>
              <a:custGeom>
                <a:avLst/>
                <a:gdLst>
                  <a:gd name="connsiteX0" fmla="*/ 99092 w 940563"/>
                  <a:gd name="connsiteY0" fmla="*/ 0 h 2711446"/>
                  <a:gd name="connsiteX1" fmla="*/ 114286 w 940563"/>
                  <a:gd name="connsiteY1" fmla="*/ 3212 h 2711446"/>
                  <a:gd name="connsiteX2" fmla="*/ 101203 w 940563"/>
                  <a:gd name="connsiteY2" fmla="*/ 143616 h 2711446"/>
                  <a:gd name="connsiteX3" fmla="*/ 286218 w 940563"/>
                  <a:gd name="connsiteY3" fmla="*/ 369935 h 2711446"/>
                  <a:gd name="connsiteX4" fmla="*/ 564268 w 940563"/>
                  <a:gd name="connsiteY4" fmla="*/ 303468 h 2711446"/>
                  <a:gd name="connsiteX5" fmla="*/ 632790 w 940563"/>
                  <a:gd name="connsiteY5" fmla="*/ 135445 h 2711446"/>
                  <a:gd name="connsiteX6" fmla="*/ 629783 w 940563"/>
                  <a:gd name="connsiteY6" fmla="*/ 10180 h 2711446"/>
                  <a:gd name="connsiteX7" fmla="*/ 664620 w 940563"/>
                  <a:gd name="connsiteY7" fmla="*/ 12386 h 2711446"/>
                  <a:gd name="connsiteX8" fmla="*/ 664690 w 940563"/>
                  <a:gd name="connsiteY8" fmla="*/ 12782 h 2711446"/>
                  <a:gd name="connsiteX9" fmla="*/ 695284 w 940563"/>
                  <a:gd name="connsiteY9" fmla="*/ 8137 h 2711446"/>
                  <a:gd name="connsiteX10" fmla="*/ 727928 w 940563"/>
                  <a:gd name="connsiteY10" fmla="*/ 8626 h 2711446"/>
                  <a:gd name="connsiteX11" fmla="*/ 809433 w 940563"/>
                  <a:gd name="connsiteY11" fmla="*/ 250784 h 2711446"/>
                  <a:gd name="connsiteX12" fmla="*/ 820461 w 940563"/>
                  <a:gd name="connsiteY12" fmla="*/ 408230 h 2711446"/>
                  <a:gd name="connsiteX13" fmla="*/ 820461 w 940563"/>
                  <a:gd name="connsiteY13" fmla="*/ 697558 h 2711446"/>
                  <a:gd name="connsiteX14" fmla="*/ 847880 w 940563"/>
                  <a:gd name="connsiteY14" fmla="*/ 1399271 h 2711446"/>
                  <a:gd name="connsiteX15" fmla="*/ 910688 w 940563"/>
                  <a:gd name="connsiteY15" fmla="*/ 2284346 h 2711446"/>
                  <a:gd name="connsiteX16" fmla="*/ 940563 w 940563"/>
                  <a:gd name="connsiteY16" fmla="*/ 2707660 h 2711446"/>
                  <a:gd name="connsiteX17" fmla="*/ 869736 w 940563"/>
                  <a:gd name="connsiteY17" fmla="*/ 2707760 h 2711446"/>
                  <a:gd name="connsiteX18" fmla="*/ 869736 w 940563"/>
                  <a:gd name="connsiteY18" fmla="*/ 2707762 h 2711446"/>
                  <a:gd name="connsiteX19" fmla="*/ 200854 w 940563"/>
                  <a:gd name="connsiteY19" fmla="*/ 2711421 h 2711446"/>
                  <a:gd name="connsiteX20" fmla="*/ 190879 w 940563"/>
                  <a:gd name="connsiteY20" fmla="*/ 2685806 h 2711446"/>
                  <a:gd name="connsiteX21" fmla="*/ 197696 w 940563"/>
                  <a:gd name="connsiteY21" fmla="*/ 2471668 h 2711446"/>
                  <a:gd name="connsiteX22" fmla="*/ 227020 w 940563"/>
                  <a:gd name="connsiteY22" fmla="*/ 1461278 h 2711446"/>
                  <a:gd name="connsiteX23" fmla="*/ 226118 w 940563"/>
                  <a:gd name="connsiteY23" fmla="*/ 1430951 h 2711446"/>
                  <a:gd name="connsiteX24" fmla="*/ 236894 w 940563"/>
                  <a:gd name="connsiteY24" fmla="*/ 1330699 h 2711446"/>
                  <a:gd name="connsiteX25" fmla="*/ 236794 w 940563"/>
                  <a:gd name="connsiteY25" fmla="*/ 1154958 h 2711446"/>
                  <a:gd name="connsiteX26" fmla="*/ 219100 w 940563"/>
                  <a:gd name="connsiteY26" fmla="*/ 971948 h 2711446"/>
                  <a:gd name="connsiteX27" fmla="*/ 101654 w 940563"/>
                  <a:gd name="connsiteY27" fmla="*/ 506127 h 2711446"/>
                  <a:gd name="connsiteX28" fmla="*/ 33834 w 940563"/>
                  <a:gd name="connsiteY28" fmla="*/ 343768 h 2711446"/>
                  <a:gd name="connsiteX29" fmla="*/ 6666 w 940563"/>
                  <a:gd name="connsiteY29" fmla="*/ 18250 h 2711446"/>
                  <a:gd name="connsiteX30" fmla="*/ 99092 w 940563"/>
                  <a:gd name="connsiteY30" fmla="*/ 0 h 2711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40563" h="2711446">
                    <a:moveTo>
                      <a:pt x="99092" y="0"/>
                    </a:moveTo>
                    <a:cubicBezTo>
                      <a:pt x="107294" y="-21"/>
                      <a:pt x="112970" y="944"/>
                      <a:pt x="114286" y="3212"/>
                    </a:cubicBezTo>
                    <a:cubicBezTo>
                      <a:pt x="109524" y="49980"/>
                      <a:pt x="97193" y="95946"/>
                      <a:pt x="101203" y="143616"/>
                    </a:cubicBezTo>
                    <a:cubicBezTo>
                      <a:pt x="110677" y="256499"/>
                      <a:pt x="176944" y="339708"/>
                      <a:pt x="286218" y="369935"/>
                    </a:cubicBezTo>
                    <a:cubicBezTo>
                      <a:pt x="390330" y="398757"/>
                      <a:pt x="485570" y="381614"/>
                      <a:pt x="564268" y="303468"/>
                    </a:cubicBezTo>
                    <a:cubicBezTo>
                      <a:pt x="610333" y="257753"/>
                      <a:pt x="630685" y="199356"/>
                      <a:pt x="632790" y="135445"/>
                    </a:cubicBezTo>
                    <a:cubicBezTo>
                      <a:pt x="634143" y="93740"/>
                      <a:pt x="630935" y="51935"/>
                      <a:pt x="629783" y="10180"/>
                    </a:cubicBezTo>
                    <a:cubicBezTo>
                      <a:pt x="641361" y="14390"/>
                      <a:pt x="649081" y="14741"/>
                      <a:pt x="664620" y="12386"/>
                    </a:cubicBezTo>
                    <a:lnTo>
                      <a:pt x="664690" y="12782"/>
                    </a:lnTo>
                    <a:lnTo>
                      <a:pt x="695284" y="8137"/>
                    </a:lnTo>
                    <a:cubicBezTo>
                      <a:pt x="705760" y="7786"/>
                      <a:pt x="716024" y="8375"/>
                      <a:pt x="727928" y="8626"/>
                    </a:cubicBezTo>
                    <a:cubicBezTo>
                      <a:pt x="753242" y="67573"/>
                      <a:pt x="801062" y="186473"/>
                      <a:pt x="809433" y="250784"/>
                    </a:cubicBezTo>
                    <a:cubicBezTo>
                      <a:pt x="817103" y="309582"/>
                      <a:pt x="819760" y="349032"/>
                      <a:pt x="820461" y="408230"/>
                    </a:cubicBezTo>
                    <a:cubicBezTo>
                      <a:pt x="821664" y="504673"/>
                      <a:pt x="821815" y="601115"/>
                      <a:pt x="820461" y="697558"/>
                    </a:cubicBezTo>
                    <a:cubicBezTo>
                      <a:pt x="819258" y="781167"/>
                      <a:pt x="846677" y="1384334"/>
                      <a:pt x="847880" y="1399271"/>
                    </a:cubicBezTo>
                    <a:cubicBezTo>
                      <a:pt x="852592" y="1471202"/>
                      <a:pt x="903370" y="2183543"/>
                      <a:pt x="910688" y="2284346"/>
                    </a:cubicBezTo>
                    <a:cubicBezTo>
                      <a:pt x="916904" y="2369660"/>
                      <a:pt x="936754" y="2651920"/>
                      <a:pt x="940563" y="2707660"/>
                    </a:cubicBezTo>
                    <a:lnTo>
                      <a:pt x="869736" y="2707760"/>
                    </a:lnTo>
                    <a:lnTo>
                      <a:pt x="869736" y="2707762"/>
                    </a:lnTo>
                    <a:cubicBezTo>
                      <a:pt x="798907" y="2706208"/>
                      <a:pt x="296795" y="2711872"/>
                      <a:pt x="200854" y="2711421"/>
                    </a:cubicBezTo>
                    <a:cubicBezTo>
                      <a:pt x="193836" y="2704353"/>
                      <a:pt x="190779" y="2695781"/>
                      <a:pt x="190879" y="2685806"/>
                    </a:cubicBezTo>
                    <a:cubicBezTo>
                      <a:pt x="191480" y="2614377"/>
                      <a:pt x="194087" y="2542997"/>
                      <a:pt x="197696" y="2471668"/>
                    </a:cubicBezTo>
                    <a:cubicBezTo>
                      <a:pt x="197947" y="2466957"/>
                      <a:pt x="225667" y="1544136"/>
                      <a:pt x="227020" y="1461278"/>
                    </a:cubicBezTo>
                    <a:cubicBezTo>
                      <a:pt x="227170" y="1451153"/>
                      <a:pt x="227220" y="1441027"/>
                      <a:pt x="226118" y="1430951"/>
                    </a:cubicBezTo>
                    <a:cubicBezTo>
                      <a:pt x="230177" y="1397618"/>
                      <a:pt x="234890" y="1364384"/>
                      <a:pt x="236894" y="1330699"/>
                    </a:cubicBezTo>
                    <a:cubicBezTo>
                      <a:pt x="240353" y="1272053"/>
                      <a:pt x="240153" y="1213605"/>
                      <a:pt x="236794" y="1154958"/>
                    </a:cubicBezTo>
                    <a:cubicBezTo>
                      <a:pt x="233285" y="1093704"/>
                      <a:pt x="228072" y="1032601"/>
                      <a:pt x="219100" y="971948"/>
                    </a:cubicBezTo>
                    <a:cubicBezTo>
                      <a:pt x="195591" y="812748"/>
                      <a:pt x="163159" y="655652"/>
                      <a:pt x="101654" y="506127"/>
                    </a:cubicBezTo>
                    <a:cubicBezTo>
                      <a:pt x="79348" y="451890"/>
                      <a:pt x="53183" y="399308"/>
                      <a:pt x="33834" y="343768"/>
                    </a:cubicBezTo>
                    <a:cubicBezTo>
                      <a:pt x="2605" y="254143"/>
                      <a:pt x="-8372" y="31734"/>
                      <a:pt x="6666" y="18250"/>
                    </a:cubicBezTo>
                    <a:cubicBezTo>
                      <a:pt x="27155" y="9002"/>
                      <a:pt x="74486" y="64"/>
                      <a:pt x="990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3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>
                  <a:latin typeface="Hanyi Senty Chalk Original" panose="03000600000000000000" pitchFamily="66" charset="-120"/>
                  <a:ea typeface="Hanyi Senty Chalk Original" panose="03000600000000000000" pitchFamily="66" charset="-120"/>
                </a:endParaRPr>
              </a:p>
            </p:txBody>
          </p:sp>
          <p:sp>
            <p:nvSpPr>
              <p:cNvPr id="95" name="Freeform: Shape 16">
                <a:extLst>
                  <a:ext uri="{FF2B5EF4-FFF2-40B4-BE49-F238E27FC236}">
                    <a16:creationId xmlns:a16="http://schemas.microsoft.com/office/drawing/2014/main" id="{D78F6CAE-32FC-492D-BF6B-224601185F49}"/>
                  </a:ext>
                </a:extLst>
              </p:cNvPr>
              <p:cNvSpPr/>
              <p:nvPr/>
            </p:nvSpPr>
            <p:spPr>
              <a:xfrm>
                <a:off x="846042" y="5309377"/>
                <a:ext cx="318434" cy="1268040"/>
              </a:xfrm>
              <a:custGeom>
                <a:avLst/>
                <a:gdLst>
                  <a:gd name="connsiteX0" fmla="*/ 278019 w 473036"/>
                  <a:gd name="connsiteY0" fmla="*/ 68803 h 1883682"/>
                  <a:gd name="connsiteX1" fmla="*/ 473037 w 473036"/>
                  <a:gd name="connsiteY1" fmla="*/ 1883381 h 1883682"/>
                  <a:gd name="connsiteX2" fmla="*/ 31176 w 473036"/>
                  <a:gd name="connsiteY2" fmla="*/ 1883679 h 1883682"/>
                  <a:gd name="connsiteX3" fmla="*/ 5561 w 473036"/>
                  <a:gd name="connsiteY3" fmla="*/ 1850394 h 1883682"/>
                  <a:gd name="connsiteX4" fmla="*/ 118893 w 473036"/>
                  <a:gd name="connsiteY4" fmla="*/ 720127 h 1883682"/>
                  <a:gd name="connsiteX5" fmla="*/ 115170 w 473036"/>
                  <a:gd name="connsiteY5" fmla="*/ 366803 h 1883682"/>
                  <a:gd name="connsiteX6" fmla="*/ 94171 w 473036"/>
                  <a:gd name="connsiteY6" fmla="*/ 102088 h 1883682"/>
                  <a:gd name="connsiteX7" fmla="*/ 144731 w 473036"/>
                  <a:gd name="connsiteY7" fmla="*/ 18914 h 1883682"/>
                  <a:gd name="connsiteX8" fmla="*/ 165730 w 473036"/>
                  <a:gd name="connsiteY8" fmla="*/ 0 h 1883682"/>
                  <a:gd name="connsiteX9" fmla="*/ 175187 w 473036"/>
                  <a:gd name="connsiteY9" fmla="*/ 6627 h 1883682"/>
                  <a:gd name="connsiteX10" fmla="*/ 278019 w 473036"/>
                  <a:gd name="connsiteY10" fmla="*/ 68803 h 1883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3036" h="1883682">
                    <a:moveTo>
                      <a:pt x="278019" y="68803"/>
                    </a:moveTo>
                    <a:cubicBezTo>
                      <a:pt x="292167" y="211771"/>
                      <a:pt x="472739" y="1868340"/>
                      <a:pt x="473037" y="1883381"/>
                    </a:cubicBezTo>
                    <a:cubicBezTo>
                      <a:pt x="325750" y="1883456"/>
                      <a:pt x="178463" y="1883307"/>
                      <a:pt x="31176" y="1883679"/>
                    </a:cubicBezTo>
                    <a:cubicBezTo>
                      <a:pt x="7050" y="1883754"/>
                      <a:pt x="-9034" y="1882637"/>
                      <a:pt x="5561" y="1850394"/>
                    </a:cubicBezTo>
                    <a:cubicBezTo>
                      <a:pt x="12784" y="1834460"/>
                      <a:pt x="113383" y="743806"/>
                      <a:pt x="118893" y="720127"/>
                    </a:cubicBezTo>
                    <a:cubicBezTo>
                      <a:pt x="130956" y="668004"/>
                      <a:pt x="119191" y="413416"/>
                      <a:pt x="115170" y="366803"/>
                    </a:cubicBezTo>
                    <a:cubicBezTo>
                      <a:pt x="107575" y="278639"/>
                      <a:pt x="90523" y="191146"/>
                      <a:pt x="94171" y="102088"/>
                    </a:cubicBezTo>
                    <a:cubicBezTo>
                      <a:pt x="111074" y="74388"/>
                      <a:pt x="128201" y="46837"/>
                      <a:pt x="144731" y="18914"/>
                    </a:cubicBezTo>
                    <a:cubicBezTo>
                      <a:pt x="149869" y="10276"/>
                      <a:pt x="154486" y="1638"/>
                      <a:pt x="165730" y="0"/>
                    </a:cubicBezTo>
                    <a:cubicBezTo>
                      <a:pt x="169676" y="1117"/>
                      <a:pt x="173846" y="2830"/>
                      <a:pt x="175187" y="6627"/>
                    </a:cubicBezTo>
                    <a:cubicBezTo>
                      <a:pt x="186505" y="38125"/>
                      <a:pt x="236544" y="58155"/>
                      <a:pt x="278019" y="6880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Hanyi Senty Chalk Original" panose="03000600000000000000" pitchFamily="66" charset="-120"/>
                  <a:ea typeface="Hanyi Senty Chalk Original" panose="03000600000000000000" pitchFamily="66" charset="-120"/>
                </a:endParaRPr>
              </a:p>
            </p:txBody>
          </p:sp>
          <p:sp>
            <p:nvSpPr>
              <p:cNvPr id="96" name="Freeform: Shape 17">
                <a:extLst>
                  <a:ext uri="{FF2B5EF4-FFF2-40B4-BE49-F238E27FC236}">
                    <a16:creationId xmlns:a16="http://schemas.microsoft.com/office/drawing/2014/main" id="{248933A0-F73F-453D-8801-D219C75C6FBB}"/>
                  </a:ext>
                </a:extLst>
              </p:cNvPr>
              <p:cNvSpPr/>
              <p:nvPr/>
            </p:nvSpPr>
            <p:spPr>
              <a:xfrm>
                <a:off x="2176871" y="3873571"/>
                <a:ext cx="279202" cy="2699736"/>
              </a:xfrm>
              <a:custGeom>
                <a:avLst/>
                <a:gdLst>
                  <a:gd name="connsiteX0" fmla="*/ 414756 w 414756"/>
                  <a:gd name="connsiteY0" fmla="*/ 4010323 h 4010478"/>
                  <a:gd name="connsiteX1" fmla="*/ 309541 w 414756"/>
                  <a:gd name="connsiteY1" fmla="*/ 4010472 h 4010478"/>
                  <a:gd name="connsiteX2" fmla="*/ 282883 w 414756"/>
                  <a:gd name="connsiteY2" fmla="*/ 3986868 h 4010478"/>
                  <a:gd name="connsiteX3" fmla="*/ 236195 w 414756"/>
                  <a:gd name="connsiteY3" fmla="*/ 3380668 h 4010478"/>
                  <a:gd name="connsiteX4" fmla="*/ 95014 w 414756"/>
                  <a:gd name="connsiteY4" fmla="*/ 1216116 h 4010478"/>
                  <a:gd name="connsiteX5" fmla="*/ 90696 w 414756"/>
                  <a:gd name="connsiteY5" fmla="*/ 591227 h 4010478"/>
                  <a:gd name="connsiteX6" fmla="*/ 24424 w 414756"/>
                  <a:gd name="connsiteY6" fmla="*/ 136037 h 4010478"/>
                  <a:gd name="connsiteX7" fmla="*/ 0 w 414756"/>
                  <a:gd name="connsiteY7" fmla="*/ 7813 h 4010478"/>
                  <a:gd name="connsiteX8" fmla="*/ 98886 w 414756"/>
                  <a:gd name="connsiteY8" fmla="*/ 888 h 4010478"/>
                  <a:gd name="connsiteX9" fmla="*/ 219962 w 414756"/>
                  <a:gd name="connsiteY9" fmla="*/ 360616 h 4010478"/>
                  <a:gd name="connsiteX10" fmla="*/ 236344 w 414756"/>
                  <a:gd name="connsiteY10" fmla="*/ 594503 h 4010478"/>
                  <a:gd name="connsiteX11" fmla="*/ 236344 w 414756"/>
                  <a:gd name="connsiteY11" fmla="*/ 1024301 h 4010478"/>
                  <a:gd name="connsiteX12" fmla="*/ 277075 w 414756"/>
                  <a:gd name="connsiteY12" fmla="*/ 2066702 h 4010478"/>
                  <a:gd name="connsiteX13" fmla="*/ 370377 w 414756"/>
                  <a:gd name="connsiteY13" fmla="*/ 3381487 h 4010478"/>
                  <a:gd name="connsiteX14" fmla="*/ 414756 w 414756"/>
                  <a:gd name="connsiteY14" fmla="*/ 4010323 h 401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14756" h="4010478">
                    <a:moveTo>
                      <a:pt x="414756" y="4010323"/>
                    </a:moveTo>
                    <a:cubicBezTo>
                      <a:pt x="379685" y="4010323"/>
                      <a:pt x="344613" y="4009951"/>
                      <a:pt x="309541" y="4010472"/>
                    </a:cubicBezTo>
                    <a:cubicBezTo>
                      <a:pt x="292787" y="4010695"/>
                      <a:pt x="284522" y="4005632"/>
                      <a:pt x="282883" y="3986868"/>
                    </a:cubicBezTo>
                    <a:cubicBezTo>
                      <a:pt x="273426" y="3876440"/>
                      <a:pt x="243269" y="3472257"/>
                      <a:pt x="236195" y="3380668"/>
                    </a:cubicBezTo>
                    <a:cubicBezTo>
                      <a:pt x="231132" y="3314917"/>
                      <a:pt x="100152" y="1394082"/>
                      <a:pt x="95014" y="1216116"/>
                    </a:cubicBezTo>
                    <a:cubicBezTo>
                      <a:pt x="88983" y="1007696"/>
                      <a:pt x="94568" y="799498"/>
                      <a:pt x="90696" y="591227"/>
                    </a:cubicBezTo>
                    <a:cubicBezTo>
                      <a:pt x="87717" y="433366"/>
                      <a:pt x="78707" y="285558"/>
                      <a:pt x="24424" y="136037"/>
                    </a:cubicBezTo>
                    <a:cubicBezTo>
                      <a:pt x="11467" y="100295"/>
                      <a:pt x="5585" y="68574"/>
                      <a:pt x="0" y="7813"/>
                    </a:cubicBezTo>
                    <a:cubicBezTo>
                      <a:pt x="37901" y="-2612"/>
                      <a:pt x="63517" y="143"/>
                      <a:pt x="98886" y="888"/>
                    </a:cubicBezTo>
                    <a:cubicBezTo>
                      <a:pt x="136490" y="88455"/>
                      <a:pt x="207527" y="265081"/>
                      <a:pt x="219962" y="360616"/>
                    </a:cubicBezTo>
                    <a:cubicBezTo>
                      <a:pt x="231355" y="447961"/>
                      <a:pt x="235302" y="506563"/>
                      <a:pt x="236344" y="594503"/>
                    </a:cubicBezTo>
                    <a:cubicBezTo>
                      <a:pt x="238131" y="737769"/>
                      <a:pt x="238355" y="881035"/>
                      <a:pt x="236344" y="1024301"/>
                    </a:cubicBezTo>
                    <a:cubicBezTo>
                      <a:pt x="234557" y="1148504"/>
                      <a:pt x="275288" y="2044512"/>
                      <a:pt x="277075" y="2066702"/>
                    </a:cubicBezTo>
                    <a:cubicBezTo>
                      <a:pt x="284075" y="2173556"/>
                      <a:pt x="359505" y="3231743"/>
                      <a:pt x="370377" y="3381487"/>
                    </a:cubicBezTo>
                    <a:cubicBezTo>
                      <a:pt x="379610" y="3508222"/>
                      <a:pt x="409097" y="3927521"/>
                      <a:pt x="414756" y="4010323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Hanyi Senty Chalk Original" panose="03000600000000000000" pitchFamily="66" charset="-120"/>
                  <a:ea typeface="Hanyi Senty Chalk Original" panose="03000600000000000000" pitchFamily="66" charset="-120"/>
                </a:endParaRPr>
              </a:p>
            </p:txBody>
          </p:sp>
          <p:sp>
            <p:nvSpPr>
              <p:cNvPr id="97" name="Freeform: Shape 18">
                <a:extLst>
                  <a:ext uri="{FF2B5EF4-FFF2-40B4-BE49-F238E27FC236}">
                    <a16:creationId xmlns:a16="http://schemas.microsoft.com/office/drawing/2014/main" id="{B9DC644C-AC1F-4ED2-A482-E94C55F7B6C4}"/>
                  </a:ext>
                </a:extLst>
              </p:cNvPr>
              <p:cNvSpPr/>
              <p:nvPr/>
            </p:nvSpPr>
            <p:spPr>
              <a:xfrm>
                <a:off x="180815" y="3887151"/>
                <a:ext cx="1036294" cy="2674172"/>
              </a:xfrm>
              <a:custGeom>
                <a:avLst/>
                <a:gdLst>
                  <a:gd name="connsiteX0" fmla="*/ 1525870 w 1539422"/>
                  <a:gd name="connsiteY0" fmla="*/ 5585 h 3972502"/>
                  <a:gd name="connsiteX1" fmla="*/ 1525870 w 1539422"/>
                  <a:gd name="connsiteY1" fmla="*/ 5585 h 3972502"/>
                  <a:gd name="connsiteX2" fmla="*/ 1511350 w 1539422"/>
                  <a:gd name="connsiteY2" fmla="*/ 8638 h 3972502"/>
                  <a:gd name="connsiteX3" fmla="*/ 1284090 w 1539422"/>
                  <a:gd name="connsiteY3" fmla="*/ 107971 h 3972502"/>
                  <a:gd name="connsiteX4" fmla="*/ 1028311 w 1539422"/>
                  <a:gd name="connsiteY4" fmla="*/ 304999 h 3972502"/>
                  <a:gd name="connsiteX5" fmla="*/ 900533 w 1539422"/>
                  <a:gd name="connsiteY5" fmla="*/ 527939 h 3972502"/>
                  <a:gd name="connsiteX6" fmla="*/ 260751 w 1539422"/>
                  <a:gd name="connsiteY6" fmla="*/ 1873552 h 3972502"/>
                  <a:gd name="connsiteX7" fmla="*/ 106241 w 1539422"/>
                  <a:gd name="connsiteY7" fmla="*/ 2311690 h 3972502"/>
                  <a:gd name="connsiteX8" fmla="*/ 36247 w 1539422"/>
                  <a:gd name="connsiteY8" fmla="*/ 2619816 h 3972502"/>
                  <a:gd name="connsiteX9" fmla="*/ 23290 w 1539422"/>
                  <a:gd name="connsiteY9" fmla="*/ 2751763 h 3972502"/>
                  <a:gd name="connsiteX10" fmla="*/ 1473 w 1539422"/>
                  <a:gd name="connsiteY10" fmla="*/ 3972502 h 3972502"/>
                  <a:gd name="connsiteX11" fmla="*/ 209819 w 1539422"/>
                  <a:gd name="connsiteY11" fmla="*/ 3972130 h 3972502"/>
                  <a:gd name="connsiteX12" fmla="*/ 251294 w 1539422"/>
                  <a:gd name="connsiteY12" fmla="*/ 3690587 h 3972502"/>
                  <a:gd name="connsiteX13" fmla="*/ 219499 w 1539422"/>
                  <a:gd name="connsiteY13" fmla="*/ 3263470 h 3972502"/>
                  <a:gd name="connsiteX14" fmla="*/ 168418 w 1539422"/>
                  <a:gd name="connsiteY14" fmla="*/ 2934569 h 3972502"/>
                  <a:gd name="connsiteX15" fmla="*/ 233945 w 1539422"/>
                  <a:gd name="connsiteY15" fmla="*/ 2482954 h 3972502"/>
                  <a:gd name="connsiteX16" fmla="*/ 541028 w 1539422"/>
                  <a:gd name="connsiteY16" fmla="*/ 1844660 h 3972502"/>
                  <a:gd name="connsiteX17" fmla="*/ 715941 w 1539422"/>
                  <a:gd name="connsiteY17" fmla="*/ 1499005 h 3972502"/>
                  <a:gd name="connsiteX18" fmla="*/ 1036725 w 1539422"/>
                  <a:gd name="connsiteY18" fmla="*/ 691906 h 3972502"/>
                  <a:gd name="connsiteX19" fmla="*/ 1091604 w 1539422"/>
                  <a:gd name="connsiteY19" fmla="*/ 521536 h 3972502"/>
                  <a:gd name="connsiteX20" fmla="*/ 1130176 w 1539422"/>
                  <a:gd name="connsiteY20" fmla="*/ 459508 h 3972502"/>
                  <a:gd name="connsiteX21" fmla="*/ 1214542 w 1539422"/>
                  <a:gd name="connsiteY21" fmla="*/ 422054 h 3972502"/>
                  <a:gd name="connsiteX22" fmla="*/ 1503457 w 1539422"/>
                  <a:gd name="connsiteY22" fmla="*/ 343496 h 3972502"/>
                  <a:gd name="connsiteX23" fmla="*/ 1509265 w 1539422"/>
                  <a:gd name="connsiteY23" fmla="*/ 325550 h 3972502"/>
                  <a:gd name="connsiteX24" fmla="*/ 1518796 w 1539422"/>
                  <a:gd name="connsiteY24" fmla="*/ 233887 h 3972502"/>
                  <a:gd name="connsiteX25" fmla="*/ 1539422 w 1539422"/>
                  <a:gd name="connsiteY25" fmla="*/ 0 h 3972502"/>
                  <a:gd name="connsiteX26" fmla="*/ 1525870 w 1539422"/>
                  <a:gd name="connsiteY26" fmla="*/ 5585 h 3972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39422" h="3972502">
                    <a:moveTo>
                      <a:pt x="1525870" y="5585"/>
                    </a:moveTo>
                    <a:cubicBezTo>
                      <a:pt x="1525870" y="5585"/>
                      <a:pt x="1525870" y="5585"/>
                      <a:pt x="1525870" y="5585"/>
                    </a:cubicBezTo>
                    <a:cubicBezTo>
                      <a:pt x="1521030" y="6553"/>
                      <a:pt x="1515743" y="6702"/>
                      <a:pt x="1511350" y="8638"/>
                    </a:cubicBezTo>
                    <a:cubicBezTo>
                      <a:pt x="1435472" y="41476"/>
                      <a:pt x="1359148" y="73346"/>
                      <a:pt x="1284090" y="107971"/>
                    </a:cubicBezTo>
                    <a:cubicBezTo>
                      <a:pt x="1184087" y="154138"/>
                      <a:pt x="1094285" y="215048"/>
                      <a:pt x="1028311" y="304999"/>
                    </a:cubicBezTo>
                    <a:cubicBezTo>
                      <a:pt x="977528" y="374323"/>
                      <a:pt x="940818" y="452360"/>
                      <a:pt x="900533" y="527939"/>
                    </a:cubicBezTo>
                    <a:cubicBezTo>
                      <a:pt x="709984" y="885583"/>
                      <a:pt x="283984" y="1815024"/>
                      <a:pt x="260751" y="1873552"/>
                    </a:cubicBezTo>
                    <a:cubicBezTo>
                      <a:pt x="203638" y="2017563"/>
                      <a:pt x="149430" y="2162616"/>
                      <a:pt x="106241" y="2311690"/>
                    </a:cubicBezTo>
                    <a:cubicBezTo>
                      <a:pt x="76829" y="2413108"/>
                      <a:pt x="49352" y="2514972"/>
                      <a:pt x="36247" y="2619816"/>
                    </a:cubicBezTo>
                    <a:cubicBezTo>
                      <a:pt x="30811" y="2663525"/>
                      <a:pt x="27088" y="2707831"/>
                      <a:pt x="23290" y="2751763"/>
                    </a:cubicBezTo>
                    <a:cubicBezTo>
                      <a:pt x="20833" y="2779314"/>
                      <a:pt x="-6569" y="3905560"/>
                      <a:pt x="1473" y="3972502"/>
                    </a:cubicBezTo>
                    <a:cubicBezTo>
                      <a:pt x="84871" y="3970790"/>
                      <a:pt x="137590" y="3972502"/>
                      <a:pt x="209819" y="3972130"/>
                    </a:cubicBezTo>
                    <a:cubicBezTo>
                      <a:pt x="232530" y="3879573"/>
                      <a:pt x="246454" y="3785452"/>
                      <a:pt x="251294" y="3690587"/>
                    </a:cubicBezTo>
                    <a:cubicBezTo>
                      <a:pt x="258592" y="3547172"/>
                      <a:pt x="244742" y="3404800"/>
                      <a:pt x="219499" y="3263470"/>
                    </a:cubicBezTo>
                    <a:cubicBezTo>
                      <a:pt x="199990" y="3154233"/>
                      <a:pt x="177130" y="3045294"/>
                      <a:pt x="168418" y="2934569"/>
                    </a:cubicBezTo>
                    <a:cubicBezTo>
                      <a:pt x="156131" y="2779464"/>
                      <a:pt x="182640" y="2629272"/>
                      <a:pt x="233945" y="2482954"/>
                    </a:cubicBezTo>
                    <a:cubicBezTo>
                      <a:pt x="312503" y="2258747"/>
                      <a:pt x="427249" y="2051964"/>
                      <a:pt x="541028" y="1844660"/>
                    </a:cubicBezTo>
                    <a:cubicBezTo>
                      <a:pt x="603205" y="1731403"/>
                      <a:pt x="667540" y="1619039"/>
                      <a:pt x="715941" y="1499005"/>
                    </a:cubicBezTo>
                    <a:cubicBezTo>
                      <a:pt x="824060" y="1230494"/>
                      <a:pt x="930840" y="961311"/>
                      <a:pt x="1036725" y="691906"/>
                    </a:cubicBezTo>
                    <a:cubicBezTo>
                      <a:pt x="1058468" y="636506"/>
                      <a:pt x="1088849" y="583861"/>
                      <a:pt x="1091604" y="521536"/>
                    </a:cubicBezTo>
                    <a:cubicBezTo>
                      <a:pt x="1092721" y="496665"/>
                      <a:pt x="1109475" y="476188"/>
                      <a:pt x="1130176" y="459508"/>
                    </a:cubicBezTo>
                    <a:cubicBezTo>
                      <a:pt x="1155344" y="439180"/>
                      <a:pt x="1184459" y="429649"/>
                      <a:pt x="1214542" y="422054"/>
                    </a:cubicBezTo>
                    <a:cubicBezTo>
                      <a:pt x="1311343" y="397555"/>
                      <a:pt x="1412389" y="388992"/>
                      <a:pt x="1503457" y="343496"/>
                    </a:cubicBezTo>
                    <a:cubicBezTo>
                      <a:pt x="1505393" y="337539"/>
                      <a:pt x="1507329" y="331507"/>
                      <a:pt x="1509265" y="325550"/>
                    </a:cubicBezTo>
                    <a:cubicBezTo>
                      <a:pt x="1512467" y="295021"/>
                      <a:pt x="1516413" y="264491"/>
                      <a:pt x="1518796" y="233887"/>
                    </a:cubicBezTo>
                    <a:cubicBezTo>
                      <a:pt x="1524827" y="155850"/>
                      <a:pt x="1538231" y="78409"/>
                      <a:pt x="1539422" y="0"/>
                    </a:cubicBezTo>
                    <a:cubicBezTo>
                      <a:pt x="1534805" y="1787"/>
                      <a:pt x="1530338" y="3723"/>
                      <a:pt x="1525870" y="558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Hanyi Senty Chalk Original" panose="03000600000000000000" pitchFamily="66" charset="-120"/>
                  <a:ea typeface="Hanyi Senty Chalk Original" panose="03000600000000000000" pitchFamily="66" charset="-120"/>
                </a:endParaRPr>
              </a:p>
            </p:txBody>
          </p:sp>
          <p:sp>
            <p:nvSpPr>
              <p:cNvPr id="98" name="Freeform: Shape 19">
                <a:extLst>
                  <a:ext uri="{FF2B5EF4-FFF2-40B4-BE49-F238E27FC236}">
                    <a16:creationId xmlns:a16="http://schemas.microsoft.com/office/drawing/2014/main" id="{5F230973-1523-4333-B6C4-28F47089CE6E}"/>
                  </a:ext>
                </a:extLst>
              </p:cNvPr>
              <p:cNvSpPr/>
              <p:nvPr/>
            </p:nvSpPr>
            <p:spPr>
              <a:xfrm>
                <a:off x="1874370" y="3064543"/>
                <a:ext cx="274893" cy="187211"/>
              </a:xfrm>
              <a:custGeom>
                <a:avLst/>
                <a:gdLst>
                  <a:gd name="connsiteX0" fmla="*/ 148092 w 408356"/>
                  <a:gd name="connsiteY0" fmla="*/ 278103 h 278103"/>
                  <a:gd name="connsiteX1" fmla="*/ 358 w 408356"/>
                  <a:gd name="connsiteY1" fmla="*/ 145784 h 278103"/>
                  <a:gd name="connsiteX2" fmla="*/ 110042 w 408356"/>
                  <a:gd name="connsiteY2" fmla="*/ 25378 h 278103"/>
                  <a:gd name="connsiteX3" fmla="*/ 242734 w 408356"/>
                  <a:gd name="connsiteY3" fmla="*/ 2667 h 278103"/>
                  <a:gd name="connsiteX4" fmla="*/ 401786 w 408356"/>
                  <a:gd name="connsiteY4" fmla="*/ 172143 h 278103"/>
                  <a:gd name="connsiteX5" fmla="*/ 328515 w 408356"/>
                  <a:gd name="connsiteY5" fmla="*/ 244968 h 278103"/>
                  <a:gd name="connsiteX6" fmla="*/ 148092 w 408356"/>
                  <a:gd name="connsiteY6" fmla="*/ 278103 h 278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8356" h="278103">
                    <a:moveTo>
                      <a:pt x="148092" y="278103"/>
                    </a:moveTo>
                    <a:cubicBezTo>
                      <a:pt x="58141" y="278029"/>
                      <a:pt x="6985" y="226129"/>
                      <a:pt x="358" y="145784"/>
                    </a:cubicBezTo>
                    <a:cubicBezTo>
                      <a:pt x="-4556" y="85916"/>
                      <a:pt x="41536" y="35877"/>
                      <a:pt x="110042" y="25378"/>
                    </a:cubicBezTo>
                    <a:cubicBezTo>
                      <a:pt x="154347" y="18602"/>
                      <a:pt x="198578" y="10783"/>
                      <a:pt x="242734" y="2667"/>
                    </a:cubicBezTo>
                    <a:cubicBezTo>
                      <a:pt x="348620" y="-16768"/>
                      <a:pt x="432986" y="73108"/>
                      <a:pt x="401786" y="172143"/>
                    </a:cubicBezTo>
                    <a:cubicBezTo>
                      <a:pt x="390021" y="209449"/>
                      <a:pt x="365001" y="236553"/>
                      <a:pt x="328515" y="244968"/>
                    </a:cubicBezTo>
                    <a:cubicBezTo>
                      <a:pt x="263509" y="260158"/>
                      <a:pt x="197237" y="269391"/>
                      <a:pt x="148092" y="278103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Hanyi Senty Chalk Original" panose="03000600000000000000" pitchFamily="66" charset="-120"/>
                  <a:ea typeface="Hanyi Senty Chalk Original" panose="03000600000000000000" pitchFamily="66" charset="-120"/>
                </a:endParaRPr>
              </a:p>
            </p:txBody>
          </p:sp>
          <p:sp>
            <p:nvSpPr>
              <p:cNvPr id="99" name="Freeform: Shape 20">
                <a:extLst>
                  <a:ext uri="{FF2B5EF4-FFF2-40B4-BE49-F238E27FC236}">
                    <a16:creationId xmlns:a16="http://schemas.microsoft.com/office/drawing/2014/main" id="{16FBE036-36A6-4CDE-83D3-CA4557E10EB1}"/>
                  </a:ext>
                </a:extLst>
              </p:cNvPr>
              <p:cNvSpPr/>
              <p:nvPr/>
            </p:nvSpPr>
            <p:spPr>
              <a:xfrm>
                <a:off x="2404043" y="3016674"/>
                <a:ext cx="105543" cy="169615"/>
              </a:xfrm>
              <a:custGeom>
                <a:avLst/>
                <a:gdLst>
                  <a:gd name="connsiteX0" fmla="*/ 17871 w 156785"/>
                  <a:gd name="connsiteY0" fmla="*/ 251966 h 251965"/>
                  <a:gd name="connsiteX1" fmla="*/ 56294 w 156785"/>
                  <a:gd name="connsiteY1" fmla="*/ 246604 h 251965"/>
                  <a:gd name="connsiteX2" fmla="*/ 156297 w 156785"/>
                  <a:gd name="connsiteY2" fmla="*/ 146303 h 251965"/>
                  <a:gd name="connsiteX3" fmla="*/ 71335 w 156785"/>
                  <a:gd name="connsiteY3" fmla="*/ 2144 h 251965"/>
                  <a:gd name="connsiteX4" fmla="*/ 40656 w 156785"/>
                  <a:gd name="connsiteY4" fmla="*/ 15398 h 251965"/>
                  <a:gd name="connsiteX5" fmla="*/ 0 w 156785"/>
                  <a:gd name="connsiteY5" fmla="*/ 81521 h 251965"/>
                  <a:gd name="connsiteX6" fmla="*/ 0 w 156785"/>
                  <a:gd name="connsiteY6" fmla="*/ 81521 h 251965"/>
                  <a:gd name="connsiteX7" fmla="*/ 17871 w 156785"/>
                  <a:gd name="connsiteY7" fmla="*/ 251966 h 251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6785" h="251965">
                    <a:moveTo>
                      <a:pt x="17871" y="251966"/>
                    </a:moveTo>
                    <a:cubicBezTo>
                      <a:pt x="30679" y="250179"/>
                      <a:pt x="43561" y="248838"/>
                      <a:pt x="56294" y="246604"/>
                    </a:cubicBezTo>
                    <a:cubicBezTo>
                      <a:pt x="112438" y="236924"/>
                      <a:pt x="152350" y="196715"/>
                      <a:pt x="156297" y="146303"/>
                    </a:cubicBezTo>
                    <a:cubicBezTo>
                      <a:pt x="161435" y="80404"/>
                      <a:pt x="125618" y="20313"/>
                      <a:pt x="71335" y="2144"/>
                    </a:cubicBezTo>
                    <a:cubicBezTo>
                      <a:pt x="55847" y="-3068"/>
                      <a:pt x="48177" y="1176"/>
                      <a:pt x="40656" y="15398"/>
                    </a:cubicBezTo>
                    <a:cubicBezTo>
                      <a:pt x="28594" y="38184"/>
                      <a:pt x="13701" y="59555"/>
                      <a:pt x="0" y="81521"/>
                    </a:cubicBezTo>
                    <a:cubicBezTo>
                      <a:pt x="0" y="81521"/>
                      <a:pt x="0" y="81521"/>
                      <a:pt x="0" y="81521"/>
                    </a:cubicBezTo>
                    <a:cubicBezTo>
                      <a:pt x="9903" y="161717"/>
                      <a:pt x="11914" y="210192"/>
                      <a:pt x="17871" y="251966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Hanyi Senty Chalk Original" panose="03000600000000000000" pitchFamily="66" charset="-120"/>
                  <a:ea typeface="Hanyi Senty Chalk Original" panose="03000600000000000000" pitchFamily="66" charset="-120"/>
                </a:endParaRPr>
              </a:p>
            </p:txBody>
          </p:sp>
          <p:sp>
            <p:nvSpPr>
              <p:cNvPr id="100" name="Freeform: Shape 21">
                <a:extLst>
                  <a:ext uri="{FF2B5EF4-FFF2-40B4-BE49-F238E27FC236}">
                    <a16:creationId xmlns:a16="http://schemas.microsoft.com/office/drawing/2014/main" id="{E1DE4740-3F59-4F18-B0C2-957D65C0A1A7}"/>
                  </a:ext>
                </a:extLst>
              </p:cNvPr>
              <p:cNvSpPr/>
              <p:nvPr/>
            </p:nvSpPr>
            <p:spPr>
              <a:xfrm>
                <a:off x="2404093" y="3071551"/>
                <a:ext cx="11980" cy="114738"/>
              </a:xfrm>
              <a:custGeom>
                <a:avLst/>
                <a:gdLst>
                  <a:gd name="connsiteX0" fmla="*/ 17796 w 17796"/>
                  <a:gd name="connsiteY0" fmla="*/ 170445 h 170444"/>
                  <a:gd name="connsiteX1" fmla="*/ 0 w 17796"/>
                  <a:gd name="connsiteY1" fmla="*/ 0 h 170444"/>
                  <a:gd name="connsiteX2" fmla="*/ 0 w 17796"/>
                  <a:gd name="connsiteY2" fmla="*/ 0 h 170444"/>
                  <a:gd name="connsiteX3" fmla="*/ 0 w 17796"/>
                  <a:gd name="connsiteY3" fmla="*/ 0 h 170444"/>
                  <a:gd name="connsiteX4" fmla="*/ 17796 w 17796"/>
                  <a:gd name="connsiteY4" fmla="*/ 170445 h 170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96" h="170444">
                    <a:moveTo>
                      <a:pt x="17796" y="170445"/>
                    </a:moveTo>
                    <a:cubicBezTo>
                      <a:pt x="11765" y="128671"/>
                      <a:pt x="9829" y="8019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15" y="57262"/>
                      <a:pt x="9457" y="113853"/>
                      <a:pt x="17796" y="170445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Hanyi Senty Chalk Original" panose="03000600000000000000" pitchFamily="66" charset="-120"/>
                  <a:ea typeface="Hanyi Senty Chalk Original" panose="03000600000000000000" pitchFamily="66" charset="-120"/>
                </a:endParaRPr>
              </a:p>
            </p:txBody>
          </p:sp>
          <p:sp>
            <p:nvSpPr>
              <p:cNvPr id="101" name="Freeform: Shape 22">
                <a:extLst>
                  <a:ext uri="{FF2B5EF4-FFF2-40B4-BE49-F238E27FC236}">
                    <a16:creationId xmlns:a16="http://schemas.microsoft.com/office/drawing/2014/main" id="{344069F9-C244-4065-AE66-3CF5CA594A31}"/>
                  </a:ext>
                </a:extLst>
              </p:cNvPr>
              <p:cNvSpPr/>
              <p:nvPr/>
            </p:nvSpPr>
            <p:spPr>
              <a:xfrm>
                <a:off x="1327805" y="2395328"/>
                <a:ext cx="1199438" cy="879714"/>
              </a:xfrm>
              <a:custGeom>
                <a:avLst/>
                <a:gdLst>
                  <a:gd name="connsiteX0" fmla="*/ 1682603 w 1781773"/>
                  <a:gd name="connsiteY0" fmla="*/ 905723 h 1306821"/>
                  <a:gd name="connsiteX1" fmla="*/ 1669945 w 1781773"/>
                  <a:gd name="connsiteY1" fmla="*/ 871619 h 1306821"/>
                  <a:gd name="connsiteX2" fmla="*/ 1707846 w 1781773"/>
                  <a:gd name="connsiteY2" fmla="*/ 676676 h 1306821"/>
                  <a:gd name="connsiteX3" fmla="*/ 1566963 w 1781773"/>
                  <a:gd name="connsiteY3" fmla="*/ 402505 h 1306821"/>
                  <a:gd name="connsiteX4" fmla="*/ 1534646 w 1781773"/>
                  <a:gd name="connsiteY4" fmla="*/ 316724 h 1306821"/>
                  <a:gd name="connsiteX5" fmla="*/ 1535689 w 1781773"/>
                  <a:gd name="connsiteY5" fmla="*/ 301906 h 1306821"/>
                  <a:gd name="connsiteX6" fmla="*/ 1425633 w 1781773"/>
                  <a:gd name="connsiteY6" fmla="*/ 105176 h 1306821"/>
                  <a:gd name="connsiteX7" fmla="*/ 925543 w 1781773"/>
                  <a:gd name="connsiteY7" fmla="*/ 19544 h 1306821"/>
                  <a:gd name="connsiteX8" fmla="*/ 139739 w 1781773"/>
                  <a:gd name="connsiteY8" fmla="*/ 461852 h 1306821"/>
                  <a:gd name="connsiteX9" fmla="*/ 8090 w 1781773"/>
                  <a:gd name="connsiteY9" fmla="*/ 896341 h 1306821"/>
                  <a:gd name="connsiteX10" fmla="*/ 191714 w 1781773"/>
                  <a:gd name="connsiteY10" fmla="*/ 1305959 h 1306821"/>
                  <a:gd name="connsiteX11" fmla="*/ 198118 w 1781773"/>
                  <a:gd name="connsiteY11" fmla="*/ 1273717 h 1306821"/>
                  <a:gd name="connsiteX12" fmla="*/ 319269 w 1781773"/>
                  <a:gd name="connsiteY12" fmla="*/ 1132312 h 1306821"/>
                  <a:gd name="connsiteX13" fmla="*/ 487926 w 1781773"/>
                  <a:gd name="connsiteY13" fmla="*/ 1221444 h 1306821"/>
                  <a:gd name="connsiteX14" fmla="*/ 507733 w 1781773"/>
                  <a:gd name="connsiteY14" fmla="*/ 1251825 h 1306821"/>
                  <a:gd name="connsiteX15" fmla="*/ 542805 w 1781773"/>
                  <a:gd name="connsiteY15" fmla="*/ 1199552 h 1306821"/>
                  <a:gd name="connsiteX16" fmla="*/ 577877 w 1781773"/>
                  <a:gd name="connsiteY16" fmla="*/ 1180266 h 1306821"/>
                  <a:gd name="connsiteX17" fmla="*/ 765895 w 1781773"/>
                  <a:gd name="connsiteY17" fmla="*/ 1194042 h 1306821"/>
                  <a:gd name="connsiteX18" fmla="*/ 805137 w 1781773"/>
                  <a:gd name="connsiteY18" fmla="*/ 1221593 h 1306821"/>
                  <a:gd name="connsiteX19" fmla="*/ 962774 w 1781773"/>
                  <a:gd name="connsiteY19" fmla="*/ 1304842 h 1306821"/>
                  <a:gd name="connsiteX20" fmla="*/ 1127411 w 1781773"/>
                  <a:gd name="connsiteY20" fmla="*/ 1276174 h 1306821"/>
                  <a:gd name="connsiteX21" fmla="*/ 1247891 w 1781773"/>
                  <a:gd name="connsiteY21" fmla="*/ 1142216 h 1306821"/>
                  <a:gd name="connsiteX22" fmla="*/ 1249678 w 1781773"/>
                  <a:gd name="connsiteY22" fmla="*/ 1098581 h 1306821"/>
                  <a:gd name="connsiteX23" fmla="*/ 1296292 w 1781773"/>
                  <a:gd name="connsiteY23" fmla="*/ 1090911 h 1306821"/>
                  <a:gd name="connsiteX24" fmla="*/ 1302249 w 1781773"/>
                  <a:gd name="connsiteY24" fmla="*/ 1090316 h 1306821"/>
                  <a:gd name="connsiteX25" fmla="*/ 1327119 w 1781773"/>
                  <a:gd name="connsiteY25" fmla="*/ 1109155 h 1306821"/>
                  <a:gd name="connsiteX26" fmla="*/ 1499872 w 1781773"/>
                  <a:gd name="connsiteY26" fmla="*/ 1228816 h 1306821"/>
                  <a:gd name="connsiteX27" fmla="*/ 1614694 w 1781773"/>
                  <a:gd name="connsiteY27" fmla="*/ 1210870 h 1306821"/>
                  <a:gd name="connsiteX28" fmla="*/ 1643883 w 1781773"/>
                  <a:gd name="connsiteY28" fmla="*/ 1204392 h 1306821"/>
                  <a:gd name="connsiteX29" fmla="*/ 1780820 w 1781773"/>
                  <a:gd name="connsiteY29" fmla="*/ 1079891 h 1306821"/>
                  <a:gd name="connsiteX30" fmla="*/ 1682603 w 1781773"/>
                  <a:gd name="connsiteY30" fmla="*/ 905723 h 1306821"/>
                  <a:gd name="connsiteX31" fmla="*/ 1211553 w 1781773"/>
                  <a:gd name="connsiteY31" fmla="*/ 1171927 h 1306821"/>
                  <a:gd name="connsiteX32" fmla="*/ 1140442 w 1781773"/>
                  <a:gd name="connsiteY32" fmla="*/ 1242666 h 1306821"/>
                  <a:gd name="connsiteX33" fmla="*/ 959423 w 1781773"/>
                  <a:gd name="connsiteY33" fmla="*/ 1276472 h 1306821"/>
                  <a:gd name="connsiteX34" fmla="*/ 811615 w 1781773"/>
                  <a:gd name="connsiteY34" fmla="*/ 1143407 h 1306821"/>
                  <a:gd name="connsiteX35" fmla="*/ 919139 w 1781773"/>
                  <a:gd name="connsiteY35" fmla="*/ 1024714 h 1306821"/>
                  <a:gd name="connsiteX36" fmla="*/ 1054363 w 1781773"/>
                  <a:gd name="connsiteY36" fmla="*/ 1001631 h 1306821"/>
                  <a:gd name="connsiteX37" fmla="*/ 1211553 w 1781773"/>
                  <a:gd name="connsiteY37" fmla="*/ 1171927 h 1306821"/>
                  <a:gd name="connsiteX38" fmla="*/ 1323173 w 1781773"/>
                  <a:gd name="connsiteY38" fmla="*/ 1040351 h 1306821"/>
                  <a:gd name="connsiteX39" fmla="*/ 1294058 w 1781773"/>
                  <a:gd name="connsiteY39" fmla="*/ 1067158 h 1306821"/>
                  <a:gd name="connsiteX40" fmla="*/ 1249678 w 1781773"/>
                  <a:gd name="connsiteY40" fmla="*/ 1072519 h 1306821"/>
                  <a:gd name="connsiteX41" fmla="*/ 1232701 w 1781773"/>
                  <a:gd name="connsiteY41" fmla="*/ 1064328 h 1306821"/>
                  <a:gd name="connsiteX42" fmla="*/ 1027556 w 1781773"/>
                  <a:gd name="connsiteY42" fmla="*/ 976388 h 1306821"/>
                  <a:gd name="connsiteX43" fmla="*/ 901342 w 1781773"/>
                  <a:gd name="connsiteY43" fmla="*/ 999620 h 1306821"/>
                  <a:gd name="connsiteX44" fmla="*/ 786447 w 1781773"/>
                  <a:gd name="connsiteY44" fmla="*/ 1142142 h 1306821"/>
                  <a:gd name="connsiteX45" fmla="*/ 760459 w 1781773"/>
                  <a:gd name="connsiteY45" fmla="*/ 1166267 h 1306821"/>
                  <a:gd name="connsiteX46" fmla="*/ 665147 w 1781773"/>
                  <a:gd name="connsiteY46" fmla="*/ 1157481 h 1306821"/>
                  <a:gd name="connsiteX47" fmla="*/ 570207 w 1781773"/>
                  <a:gd name="connsiteY47" fmla="*/ 1149439 h 1306821"/>
                  <a:gd name="connsiteX48" fmla="*/ 608034 w 1781773"/>
                  <a:gd name="connsiteY48" fmla="*/ 994482 h 1306821"/>
                  <a:gd name="connsiteX49" fmla="*/ 602301 w 1781773"/>
                  <a:gd name="connsiteY49" fmla="*/ 746894 h 1306821"/>
                  <a:gd name="connsiteX50" fmla="*/ 624863 w 1781773"/>
                  <a:gd name="connsiteY50" fmla="*/ 717035 h 1306821"/>
                  <a:gd name="connsiteX51" fmla="*/ 1197033 w 1781773"/>
                  <a:gd name="connsiteY51" fmla="*/ 606086 h 1306821"/>
                  <a:gd name="connsiteX52" fmla="*/ 1463013 w 1781773"/>
                  <a:gd name="connsiteY52" fmla="*/ 447183 h 1306821"/>
                  <a:gd name="connsiteX53" fmla="*/ 1558623 w 1781773"/>
                  <a:gd name="connsiteY53" fmla="*/ 703036 h 1306821"/>
                  <a:gd name="connsiteX54" fmla="*/ 1578877 w 1781773"/>
                  <a:gd name="connsiteY54" fmla="*/ 878246 h 1306821"/>
                  <a:gd name="connsiteX55" fmla="*/ 1560038 w 1781773"/>
                  <a:gd name="connsiteY55" fmla="*/ 903489 h 1306821"/>
                  <a:gd name="connsiteX56" fmla="*/ 1448121 w 1781773"/>
                  <a:gd name="connsiteY56" fmla="*/ 922105 h 1306821"/>
                  <a:gd name="connsiteX57" fmla="*/ 1323173 w 1781773"/>
                  <a:gd name="connsiteY57" fmla="*/ 1040351 h 1306821"/>
                  <a:gd name="connsiteX58" fmla="*/ 1751481 w 1781773"/>
                  <a:gd name="connsiteY58" fmla="*/ 1074157 h 1306821"/>
                  <a:gd name="connsiteX59" fmla="*/ 1651776 w 1781773"/>
                  <a:gd name="connsiteY59" fmla="*/ 1174160 h 1306821"/>
                  <a:gd name="connsiteX60" fmla="*/ 1613502 w 1781773"/>
                  <a:gd name="connsiteY60" fmla="*/ 1179447 h 1306821"/>
                  <a:gd name="connsiteX61" fmla="*/ 1448865 w 1781773"/>
                  <a:gd name="connsiteY61" fmla="*/ 1198212 h 1306821"/>
                  <a:gd name="connsiteX62" fmla="*/ 1347671 w 1781773"/>
                  <a:gd name="connsiteY62" fmla="*/ 1061350 h 1306821"/>
                  <a:gd name="connsiteX63" fmla="*/ 1452961 w 1781773"/>
                  <a:gd name="connsiteY63" fmla="*/ 951294 h 1306821"/>
                  <a:gd name="connsiteX64" fmla="*/ 1564580 w 1781773"/>
                  <a:gd name="connsiteY64" fmla="*/ 930891 h 1306821"/>
                  <a:gd name="connsiteX65" fmla="*/ 1587440 w 1781773"/>
                  <a:gd name="connsiteY65" fmla="*/ 947199 h 1306821"/>
                  <a:gd name="connsiteX66" fmla="*/ 1595706 w 1781773"/>
                  <a:gd name="connsiteY66" fmla="*/ 1009375 h 1306821"/>
                  <a:gd name="connsiteX67" fmla="*/ 1636288 w 1781773"/>
                  <a:gd name="connsiteY67" fmla="*/ 943550 h 1306821"/>
                  <a:gd name="connsiteX68" fmla="*/ 1666892 w 1781773"/>
                  <a:gd name="connsiteY68" fmla="*/ 930370 h 1306821"/>
                  <a:gd name="connsiteX69" fmla="*/ 1751481 w 1781773"/>
                  <a:gd name="connsiteY69" fmla="*/ 1074157 h 1306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781773" h="1306821">
                    <a:moveTo>
                      <a:pt x="1682603" y="905723"/>
                    </a:moveTo>
                    <a:cubicBezTo>
                      <a:pt x="1659669" y="896787"/>
                      <a:pt x="1663094" y="888001"/>
                      <a:pt x="1669945" y="871619"/>
                    </a:cubicBezTo>
                    <a:cubicBezTo>
                      <a:pt x="1696007" y="809294"/>
                      <a:pt x="1711644" y="744288"/>
                      <a:pt x="1707846" y="676676"/>
                    </a:cubicBezTo>
                    <a:cubicBezTo>
                      <a:pt x="1701591" y="565057"/>
                      <a:pt x="1650436" y="474808"/>
                      <a:pt x="1566963" y="402505"/>
                    </a:cubicBezTo>
                    <a:cubicBezTo>
                      <a:pt x="1539859" y="379049"/>
                      <a:pt x="1508063" y="359764"/>
                      <a:pt x="1534646" y="316724"/>
                    </a:cubicBezTo>
                    <a:cubicBezTo>
                      <a:pt x="1536955" y="313001"/>
                      <a:pt x="1535391" y="306895"/>
                      <a:pt x="1535689" y="301906"/>
                    </a:cubicBezTo>
                    <a:cubicBezTo>
                      <a:pt x="1541348" y="212700"/>
                      <a:pt x="1492054" y="153577"/>
                      <a:pt x="1425633" y="105176"/>
                    </a:cubicBezTo>
                    <a:cubicBezTo>
                      <a:pt x="1273357" y="-5773"/>
                      <a:pt x="1101572" y="-18878"/>
                      <a:pt x="925543" y="19544"/>
                    </a:cubicBezTo>
                    <a:cubicBezTo>
                      <a:pt x="619353" y="86337"/>
                      <a:pt x="359478" y="239358"/>
                      <a:pt x="139739" y="461852"/>
                    </a:cubicBezTo>
                    <a:cubicBezTo>
                      <a:pt x="19482" y="583524"/>
                      <a:pt x="-18568" y="730959"/>
                      <a:pt x="8090" y="896341"/>
                    </a:cubicBezTo>
                    <a:cubicBezTo>
                      <a:pt x="32662" y="1048766"/>
                      <a:pt x="99604" y="1183245"/>
                      <a:pt x="191714" y="1305959"/>
                    </a:cubicBezTo>
                    <a:cubicBezTo>
                      <a:pt x="193874" y="1295236"/>
                      <a:pt x="196182" y="1284514"/>
                      <a:pt x="198118" y="1273717"/>
                    </a:cubicBezTo>
                    <a:cubicBezTo>
                      <a:pt x="210553" y="1203350"/>
                      <a:pt x="263496" y="1141471"/>
                      <a:pt x="319269" y="1132312"/>
                    </a:cubicBezTo>
                    <a:cubicBezTo>
                      <a:pt x="385913" y="1121366"/>
                      <a:pt x="448014" y="1154577"/>
                      <a:pt x="487926" y="1221444"/>
                    </a:cubicBezTo>
                    <a:cubicBezTo>
                      <a:pt x="493809" y="1231273"/>
                      <a:pt x="495224" y="1244155"/>
                      <a:pt x="507733" y="1251825"/>
                    </a:cubicBezTo>
                    <a:cubicBezTo>
                      <a:pt x="519722" y="1234252"/>
                      <a:pt x="533051" y="1217870"/>
                      <a:pt x="542805" y="1199552"/>
                    </a:cubicBezTo>
                    <a:cubicBezTo>
                      <a:pt x="550996" y="1184213"/>
                      <a:pt x="560676" y="1178852"/>
                      <a:pt x="577877" y="1180266"/>
                    </a:cubicBezTo>
                    <a:cubicBezTo>
                      <a:pt x="640500" y="1185553"/>
                      <a:pt x="703198" y="1189649"/>
                      <a:pt x="765895" y="1194042"/>
                    </a:cubicBezTo>
                    <a:cubicBezTo>
                      <a:pt x="784660" y="1195382"/>
                      <a:pt x="796276" y="1201414"/>
                      <a:pt x="805137" y="1221593"/>
                    </a:cubicBezTo>
                    <a:cubicBezTo>
                      <a:pt x="831124" y="1280940"/>
                      <a:pt x="900821" y="1315714"/>
                      <a:pt x="962774" y="1304842"/>
                    </a:cubicBezTo>
                    <a:cubicBezTo>
                      <a:pt x="1017653" y="1295236"/>
                      <a:pt x="1072532" y="1285705"/>
                      <a:pt x="1127411" y="1276174"/>
                    </a:cubicBezTo>
                    <a:cubicBezTo>
                      <a:pt x="1193831" y="1264632"/>
                      <a:pt x="1242902" y="1208934"/>
                      <a:pt x="1247891" y="1142216"/>
                    </a:cubicBezTo>
                    <a:cubicBezTo>
                      <a:pt x="1249008" y="1127175"/>
                      <a:pt x="1234711" y="1108261"/>
                      <a:pt x="1249678" y="1098581"/>
                    </a:cubicBezTo>
                    <a:cubicBezTo>
                      <a:pt x="1261816" y="1090688"/>
                      <a:pt x="1280506" y="1093071"/>
                      <a:pt x="1296292" y="1090911"/>
                    </a:cubicBezTo>
                    <a:cubicBezTo>
                      <a:pt x="1298302" y="1090613"/>
                      <a:pt x="1300313" y="1090688"/>
                      <a:pt x="1302249" y="1090316"/>
                    </a:cubicBezTo>
                    <a:cubicBezTo>
                      <a:pt x="1317588" y="1087486"/>
                      <a:pt x="1323768" y="1091730"/>
                      <a:pt x="1327119" y="1109155"/>
                    </a:cubicBezTo>
                    <a:cubicBezTo>
                      <a:pt x="1343948" y="1197616"/>
                      <a:pt x="1430473" y="1242964"/>
                      <a:pt x="1499872" y="1228816"/>
                    </a:cubicBezTo>
                    <a:cubicBezTo>
                      <a:pt x="1537774" y="1221072"/>
                      <a:pt x="1576345" y="1216753"/>
                      <a:pt x="1614694" y="1210870"/>
                    </a:cubicBezTo>
                    <a:cubicBezTo>
                      <a:pt x="1624374" y="1208637"/>
                      <a:pt x="1634054" y="1205733"/>
                      <a:pt x="1643883" y="1204392"/>
                    </a:cubicBezTo>
                    <a:cubicBezTo>
                      <a:pt x="1719313" y="1194191"/>
                      <a:pt x="1774639" y="1146163"/>
                      <a:pt x="1780820" y="1079891"/>
                    </a:cubicBezTo>
                    <a:cubicBezTo>
                      <a:pt x="1787447" y="1008332"/>
                      <a:pt x="1760044" y="935955"/>
                      <a:pt x="1682603" y="905723"/>
                    </a:cubicBezTo>
                    <a:close/>
                    <a:moveTo>
                      <a:pt x="1211553" y="1171927"/>
                    </a:moveTo>
                    <a:cubicBezTo>
                      <a:pt x="1199863" y="1207669"/>
                      <a:pt x="1176035" y="1234475"/>
                      <a:pt x="1140442" y="1242666"/>
                    </a:cubicBezTo>
                    <a:cubicBezTo>
                      <a:pt x="1074766" y="1257856"/>
                      <a:pt x="1007749" y="1267685"/>
                      <a:pt x="959423" y="1276472"/>
                    </a:cubicBezTo>
                    <a:cubicBezTo>
                      <a:pt x="868653" y="1276174"/>
                      <a:pt x="817274" y="1223157"/>
                      <a:pt x="811615" y="1143407"/>
                    </a:cubicBezTo>
                    <a:cubicBezTo>
                      <a:pt x="807445" y="1084582"/>
                      <a:pt x="852346" y="1035437"/>
                      <a:pt x="919139" y="1024714"/>
                    </a:cubicBezTo>
                    <a:cubicBezTo>
                      <a:pt x="964263" y="1017491"/>
                      <a:pt x="1009313" y="1009673"/>
                      <a:pt x="1054363" y="1001631"/>
                    </a:cubicBezTo>
                    <a:cubicBezTo>
                      <a:pt x="1159727" y="982717"/>
                      <a:pt x="1243647" y="1073487"/>
                      <a:pt x="1211553" y="1171927"/>
                    </a:cubicBezTo>
                    <a:close/>
                    <a:moveTo>
                      <a:pt x="1323173" y="1040351"/>
                    </a:moveTo>
                    <a:cubicBezTo>
                      <a:pt x="1319375" y="1057776"/>
                      <a:pt x="1315205" y="1068647"/>
                      <a:pt x="1294058" y="1067158"/>
                    </a:cubicBezTo>
                    <a:cubicBezTo>
                      <a:pt x="1279463" y="1066190"/>
                      <a:pt x="1264422" y="1070360"/>
                      <a:pt x="1249678" y="1072519"/>
                    </a:cubicBezTo>
                    <a:cubicBezTo>
                      <a:pt x="1242008" y="1073636"/>
                      <a:pt x="1236349" y="1071998"/>
                      <a:pt x="1232701" y="1064328"/>
                    </a:cubicBezTo>
                    <a:cubicBezTo>
                      <a:pt x="1190183" y="974750"/>
                      <a:pt x="1116614" y="958070"/>
                      <a:pt x="1027556" y="976388"/>
                    </a:cubicBezTo>
                    <a:cubicBezTo>
                      <a:pt x="985634" y="985026"/>
                      <a:pt x="943265" y="991131"/>
                      <a:pt x="901342" y="999620"/>
                    </a:cubicBezTo>
                    <a:cubicBezTo>
                      <a:pt x="830603" y="1013917"/>
                      <a:pt x="785330" y="1069392"/>
                      <a:pt x="786447" y="1142142"/>
                    </a:cubicBezTo>
                    <a:cubicBezTo>
                      <a:pt x="786745" y="1163289"/>
                      <a:pt x="782649" y="1169767"/>
                      <a:pt x="760459" y="1166267"/>
                    </a:cubicBezTo>
                    <a:cubicBezTo>
                      <a:pt x="729036" y="1161278"/>
                      <a:pt x="696943" y="1160162"/>
                      <a:pt x="665147" y="1157481"/>
                    </a:cubicBezTo>
                    <a:cubicBezTo>
                      <a:pt x="634469" y="1154875"/>
                      <a:pt x="603269" y="1157630"/>
                      <a:pt x="570207" y="1149439"/>
                    </a:cubicBezTo>
                    <a:cubicBezTo>
                      <a:pt x="587706" y="1098581"/>
                      <a:pt x="602673" y="1047723"/>
                      <a:pt x="608034" y="994482"/>
                    </a:cubicBezTo>
                    <a:cubicBezTo>
                      <a:pt x="616449" y="911680"/>
                      <a:pt x="616076" y="828952"/>
                      <a:pt x="602301" y="746894"/>
                    </a:cubicBezTo>
                    <a:cubicBezTo>
                      <a:pt x="598652" y="725226"/>
                      <a:pt x="600663" y="718896"/>
                      <a:pt x="624863" y="717035"/>
                    </a:cubicBezTo>
                    <a:cubicBezTo>
                      <a:pt x="819806" y="702142"/>
                      <a:pt x="1012589" y="675559"/>
                      <a:pt x="1197033" y="606086"/>
                    </a:cubicBezTo>
                    <a:cubicBezTo>
                      <a:pt x="1294579" y="569376"/>
                      <a:pt x="1386094" y="522613"/>
                      <a:pt x="1463013" y="447183"/>
                    </a:cubicBezTo>
                    <a:cubicBezTo>
                      <a:pt x="1514169" y="526485"/>
                      <a:pt x="1544997" y="611819"/>
                      <a:pt x="1558623" y="703036"/>
                    </a:cubicBezTo>
                    <a:cubicBezTo>
                      <a:pt x="1567261" y="761117"/>
                      <a:pt x="1570984" y="819942"/>
                      <a:pt x="1578877" y="878246"/>
                    </a:cubicBezTo>
                    <a:cubicBezTo>
                      <a:pt x="1581260" y="895968"/>
                      <a:pt x="1575452" y="901106"/>
                      <a:pt x="1560038" y="903489"/>
                    </a:cubicBezTo>
                    <a:cubicBezTo>
                      <a:pt x="1522658" y="909223"/>
                      <a:pt x="1485427" y="915999"/>
                      <a:pt x="1448121" y="922105"/>
                    </a:cubicBezTo>
                    <a:cubicBezTo>
                      <a:pt x="1378945" y="933498"/>
                      <a:pt x="1338438" y="970952"/>
                      <a:pt x="1323173" y="1040351"/>
                    </a:cubicBezTo>
                    <a:close/>
                    <a:moveTo>
                      <a:pt x="1751481" y="1074157"/>
                    </a:moveTo>
                    <a:cubicBezTo>
                      <a:pt x="1747535" y="1124494"/>
                      <a:pt x="1707772" y="1164555"/>
                      <a:pt x="1651776" y="1174160"/>
                    </a:cubicBezTo>
                    <a:cubicBezTo>
                      <a:pt x="1639117" y="1176320"/>
                      <a:pt x="1626235" y="1177735"/>
                      <a:pt x="1613502" y="1179447"/>
                    </a:cubicBezTo>
                    <a:cubicBezTo>
                      <a:pt x="1558772" y="1187489"/>
                      <a:pt x="1505382" y="1210200"/>
                      <a:pt x="1448865" y="1198212"/>
                    </a:cubicBezTo>
                    <a:cubicBezTo>
                      <a:pt x="1385200" y="1184734"/>
                      <a:pt x="1346554" y="1131047"/>
                      <a:pt x="1347671" y="1061350"/>
                    </a:cubicBezTo>
                    <a:cubicBezTo>
                      <a:pt x="1348564" y="1003045"/>
                      <a:pt x="1386838" y="963134"/>
                      <a:pt x="1452961" y="951294"/>
                    </a:cubicBezTo>
                    <a:cubicBezTo>
                      <a:pt x="1490192" y="944667"/>
                      <a:pt x="1527796" y="939529"/>
                      <a:pt x="1564580" y="930891"/>
                    </a:cubicBezTo>
                    <a:cubicBezTo>
                      <a:pt x="1582004" y="926796"/>
                      <a:pt x="1585057" y="933423"/>
                      <a:pt x="1587440" y="947199"/>
                    </a:cubicBezTo>
                    <a:cubicBezTo>
                      <a:pt x="1591014" y="967825"/>
                      <a:pt x="1587887" y="989344"/>
                      <a:pt x="1595706" y="1009375"/>
                    </a:cubicBezTo>
                    <a:cubicBezTo>
                      <a:pt x="1609407" y="987483"/>
                      <a:pt x="1624225" y="966261"/>
                      <a:pt x="1636288" y="943550"/>
                    </a:cubicBezTo>
                    <a:cubicBezTo>
                      <a:pt x="1643808" y="929402"/>
                      <a:pt x="1651478" y="925158"/>
                      <a:pt x="1666892" y="930370"/>
                    </a:cubicBezTo>
                    <a:cubicBezTo>
                      <a:pt x="1720952" y="948613"/>
                      <a:pt x="1756619" y="1008407"/>
                      <a:pt x="1751481" y="1074157"/>
                    </a:cubicBezTo>
                    <a:close/>
                  </a:path>
                </a:pathLst>
              </a:custGeom>
              <a:solidFill>
                <a:srgbClr val="2C347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Hanyi Senty Chalk Original" panose="03000600000000000000" pitchFamily="66" charset="-120"/>
                  <a:ea typeface="Hanyi Senty Chalk Original" panose="03000600000000000000" pitchFamily="66" charset="-120"/>
                </a:endParaRPr>
              </a:p>
            </p:txBody>
          </p:sp>
          <p:sp>
            <p:nvSpPr>
              <p:cNvPr id="102" name="Freeform: Shape 23">
                <a:extLst>
                  <a:ext uri="{FF2B5EF4-FFF2-40B4-BE49-F238E27FC236}">
                    <a16:creationId xmlns:a16="http://schemas.microsoft.com/office/drawing/2014/main" id="{0B2CDBCB-9AF0-4026-8B22-46C09C5E8657}"/>
                  </a:ext>
                </a:extLst>
              </p:cNvPr>
              <p:cNvSpPr/>
              <p:nvPr/>
            </p:nvSpPr>
            <p:spPr>
              <a:xfrm>
                <a:off x="1419016" y="4654981"/>
                <a:ext cx="83159" cy="47212"/>
              </a:xfrm>
              <a:custGeom>
                <a:avLst/>
                <a:gdLst>
                  <a:gd name="connsiteX0" fmla="*/ 26509 w 123533"/>
                  <a:gd name="connsiteY0" fmla="*/ 56815 h 70134"/>
                  <a:gd name="connsiteX1" fmla="*/ 68506 w 123533"/>
                  <a:gd name="connsiteY1" fmla="*/ 68506 h 70134"/>
                  <a:gd name="connsiteX2" fmla="*/ 119512 w 123533"/>
                  <a:gd name="connsiteY2" fmla="*/ 58230 h 70134"/>
                  <a:gd name="connsiteX3" fmla="*/ 123533 w 123533"/>
                  <a:gd name="connsiteY3" fmla="*/ 48996 h 70134"/>
                  <a:gd name="connsiteX4" fmla="*/ 14669 w 123533"/>
                  <a:gd name="connsiteY4" fmla="*/ 0 h 70134"/>
                  <a:gd name="connsiteX5" fmla="*/ 0 w 123533"/>
                  <a:gd name="connsiteY5" fmla="*/ 41327 h 70134"/>
                  <a:gd name="connsiteX6" fmla="*/ 26509 w 123533"/>
                  <a:gd name="connsiteY6" fmla="*/ 56815 h 70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533" h="70134">
                    <a:moveTo>
                      <a:pt x="26509" y="56815"/>
                    </a:moveTo>
                    <a:cubicBezTo>
                      <a:pt x="39837" y="62251"/>
                      <a:pt x="54209" y="65825"/>
                      <a:pt x="68506" y="68506"/>
                    </a:cubicBezTo>
                    <a:cubicBezTo>
                      <a:pt x="89429" y="72526"/>
                      <a:pt x="107226" y="69101"/>
                      <a:pt x="119512" y="58230"/>
                    </a:cubicBezTo>
                    <a:lnTo>
                      <a:pt x="123533" y="48996"/>
                    </a:lnTo>
                    <a:lnTo>
                      <a:pt x="14669" y="0"/>
                    </a:lnTo>
                    <a:lnTo>
                      <a:pt x="0" y="41327"/>
                    </a:lnTo>
                    <a:cubicBezTo>
                      <a:pt x="7223" y="47731"/>
                      <a:pt x="16382" y="52645"/>
                      <a:pt x="26509" y="56815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Hanyi Senty Chalk Original" panose="03000600000000000000" pitchFamily="66" charset="-120"/>
                  <a:ea typeface="Hanyi Senty Chalk Original" panose="03000600000000000000" pitchFamily="66" charset="-120"/>
                </a:endParaRPr>
              </a:p>
            </p:txBody>
          </p:sp>
          <p:sp>
            <p:nvSpPr>
              <p:cNvPr id="103" name="Freeform: Shape 24">
                <a:extLst>
                  <a:ext uri="{FF2B5EF4-FFF2-40B4-BE49-F238E27FC236}">
                    <a16:creationId xmlns:a16="http://schemas.microsoft.com/office/drawing/2014/main" id="{23201A26-A5A8-4362-B338-7538D9071D3D}"/>
                  </a:ext>
                </a:extLst>
              </p:cNvPr>
              <p:cNvSpPr/>
              <p:nvPr/>
            </p:nvSpPr>
            <p:spPr>
              <a:xfrm>
                <a:off x="1502175" y="4666761"/>
                <a:ext cx="9223" cy="22106"/>
              </a:xfrm>
              <a:custGeom>
                <a:avLst/>
                <a:gdLst>
                  <a:gd name="connsiteX0" fmla="*/ 13701 w 13701"/>
                  <a:gd name="connsiteY0" fmla="*/ 0 h 32838"/>
                  <a:gd name="connsiteX1" fmla="*/ 0 w 13701"/>
                  <a:gd name="connsiteY1" fmla="*/ 31498 h 32838"/>
                  <a:gd name="connsiteX2" fmla="*/ 2979 w 13701"/>
                  <a:gd name="connsiteY2" fmla="*/ 32838 h 32838"/>
                  <a:gd name="connsiteX3" fmla="*/ 13701 w 13701"/>
                  <a:gd name="connsiteY3" fmla="*/ 0 h 32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01" h="32838">
                    <a:moveTo>
                      <a:pt x="13701" y="0"/>
                    </a:moveTo>
                    <a:lnTo>
                      <a:pt x="0" y="31498"/>
                    </a:lnTo>
                    <a:lnTo>
                      <a:pt x="2979" y="32838"/>
                    </a:lnTo>
                    <a:cubicBezTo>
                      <a:pt x="8787" y="24498"/>
                      <a:pt x="12584" y="13627"/>
                      <a:pt x="13701" y="0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Hanyi Senty Chalk Original" panose="03000600000000000000" pitchFamily="66" charset="-120"/>
                  <a:ea typeface="Hanyi Senty Chalk Original" panose="03000600000000000000" pitchFamily="66" charset="-120"/>
                </a:endParaRPr>
              </a:p>
            </p:txBody>
          </p:sp>
          <p:sp>
            <p:nvSpPr>
              <p:cNvPr id="104" name="Freeform: Shape 25">
                <a:extLst>
                  <a:ext uri="{FF2B5EF4-FFF2-40B4-BE49-F238E27FC236}">
                    <a16:creationId xmlns:a16="http://schemas.microsoft.com/office/drawing/2014/main" id="{7E9D3567-9D5B-4F88-BA18-265E16C142AA}"/>
                  </a:ext>
                </a:extLst>
              </p:cNvPr>
              <p:cNvSpPr/>
              <p:nvPr/>
            </p:nvSpPr>
            <p:spPr>
              <a:xfrm>
                <a:off x="1408687" y="4646410"/>
                <a:ext cx="20204" cy="36341"/>
              </a:xfrm>
              <a:custGeom>
                <a:avLst/>
                <a:gdLst>
                  <a:gd name="connsiteX0" fmla="*/ 15345 w 30013"/>
                  <a:gd name="connsiteY0" fmla="*/ 53985 h 53985"/>
                  <a:gd name="connsiteX1" fmla="*/ 30014 w 30013"/>
                  <a:gd name="connsiteY1" fmla="*/ 12659 h 53985"/>
                  <a:gd name="connsiteX2" fmla="*/ 1941 w 30013"/>
                  <a:gd name="connsiteY2" fmla="*/ 0 h 53985"/>
                  <a:gd name="connsiteX3" fmla="*/ 303 w 30013"/>
                  <a:gd name="connsiteY3" fmla="*/ 12733 h 53985"/>
                  <a:gd name="connsiteX4" fmla="*/ 15345 w 30013"/>
                  <a:gd name="connsiteY4" fmla="*/ 53985 h 53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013" h="53985">
                    <a:moveTo>
                      <a:pt x="15345" y="53985"/>
                    </a:moveTo>
                    <a:lnTo>
                      <a:pt x="30014" y="12659"/>
                    </a:lnTo>
                    <a:lnTo>
                      <a:pt x="1941" y="0"/>
                    </a:lnTo>
                    <a:cubicBezTo>
                      <a:pt x="1271" y="4021"/>
                      <a:pt x="676" y="8266"/>
                      <a:pt x="303" y="12733"/>
                    </a:cubicBezTo>
                    <a:cubicBezTo>
                      <a:pt x="-1484" y="31721"/>
                      <a:pt x="4771" y="44529"/>
                      <a:pt x="15345" y="53985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Hanyi Senty Chalk Original" panose="03000600000000000000" pitchFamily="66" charset="-120"/>
                  <a:ea typeface="Hanyi Senty Chalk Original" panose="03000600000000000000" pitchFamily="66" charset="-120"/>
                </a:endParaRPr>
              </a:p>
            </p:txBody>
          </p:sp>
          <p:sp>
            <p:nvSpPr>
              <p:cNvPr id="105" name="Freeform: Shape 26">
                <a:extLst>
                  <a:ext uri="{FF2B5EF4-FFF2-40B4-BE49-F238E27FC236}">
                    <a16:creationId xmlns:a16="http://schemas.microsoft.com/office/drawing/2014/main" id="{100E839E-749C-4C77-94B3-B5AE692682B3}"/>
                  </a:ext>
                </a:extLst>
              </p:cNvPr>
              <p:cNvSpPr/>
              <p:nvPr/>
            </p:nvSpPr>
            <p:spPr>
              <a:xfrm>
                <a:off x="1499469" y="4687965"/>
                <a:ext cx="4712" cy="6215"/>
              </a:xfrm>
              <a:custGeom>
                <a:avLst/>
                <a:gdLst>
                  <a:gd name="connsiteX0" fmla="*/ 6999 w 6999"/>
                  <a:gd name="connsiteY0" fmla="*/ 1340 h 9233"/>
                  <a:gd name="connsiteX1" fmla="*/ 4021 w 6999"/>
                  <a:gd name="connsiteY1" fmla="*/ 0 h 9233"/>
                  <a:gd name="connsiteX2" fmla="*/ 0 w 6999"/>
                  <a:gd name="connsiteY2" fmla="*/ 9233 h 9233"/>
                  <a:gd name="connsiteX3" fmla="*/ 6999 w 6999"/>
                  <a:gd name="connsiteY3" fmla="*/ 1340 h 9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99" h="9233">
                    <a:moveTo>
                      <a:pt x="6999" y="1340"/>
                    </a:moveTo>
                    <a:lnTo>
                      <a:pt x="4021" y="0"/>
                    </a:lnTo>
                    <a:lnTo>
                      <a:pt x="0" y="9233"/>
                    </a:lnTo>
                    <a:cubicBezTo>
                      <a:pt x="2606" y="6925"/>
                      <a:pt x="4915" y="4244"/>
                      <a:pt x="6999" y="1340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Hanyi Senty Chalk Original" panose="03000600000000000000" pitchFamily="66" charset="-120"/>
                  <a:ea typeface="Hanyi Senty Chalk Original" panose="03000600000000000000" pitchFamily="66" charset="-120"/>
                </a:endParaRPr>
              </a:p>
            </p:txBody>
          </p:sp>
          <p:sp>
            <p:nvSpPr>
              <p:cNvPr id="106" name="Freeform: Shape 27">
                <a:extLst>
                  <a:ext uri="{FF2B5EF4-FFF2-40B4-BE49-F238E27FC236}">
                    <a16:creationId xmlns:a16="http://schemas.microsoft.com/office/drawing/2014/main" id="{9F9C102C-3237-4629-AA06-C5D71B403DAA}"/>
                  </a:ext>
                </a:extLst>
              </p:cNvPr>
              <p:cNvSpPr/>
              <p:nvPr/>
            </p:nvSpPr>
            <p:spPr>
              <a:xfrm>
                <a:off x="1425081" y="4827465"/>
                <a:ext cx="16391" cy="37644"/>
              </a:xfrm>
              <a:custGeom>
                <a:avLst/>
                <a:gdLst>
                  <a:gd name="connsiteX0" fmla="*/ 13329 w 24349"/>
                  <a:gd name="connsiteY0" fmla="*/ 17722 h 55920"/>
                  <a:gd name="connsiteX1" fmla="*/ 0 w 24349"/>
                  <a:gd name="connsiteY1" fmla="*/ 55921 h 55920"/>
                  <a:gd name="connsiteX2" fmla="*/ 24349 w 24349"/>
                  <a:gd name="connsiteY2" fmla="*/ 0 h 55920"/>
                  <a:gd name="connsiteX3" fmla="*/ 13329 w 24349"/>
                  <a:gd name="connsiteY3" fmla="*/ 17722 h 55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349" h="55920">
                    <a:moveTo>
                      <a:pt x="13329" y="17722"/>
                    </a:moveTo>
                    <a:cubicBezTo>
                      <a:pt x="8861" y="30455"/>
                      <a:pt x="4468" y="43188"/>
                      <a:pt x="0" y="55921"/>
                    </a:cubicBezTo>
                    <a:lnTo>
                      <a:pt x="24349" y="0"/>
                    </a:lnTo>
                    <a:cubicBezTo>
                      <a:pt x="15339" y="1117"/>
                      <a:pt x="15637" y="11169"/>
                      <a:pt x="13329" y="17722"/>
                    </a:cubicBezTo>
                    <a:close/>
                  </a:path>
                </a:pathLst>
              </a:custGeom>
              <a:noFill/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Hanyi Senty Chalk Original" panose="03000600000000000000" pitchFamily="66" charset="-120"/>
                  <a:ea typeface="Hanyi Senty Chalk Original" panose="03000600000000000000" pitchFamily="66" charset="-120"/>
                </a:endParaRPr>
              </a:p>
            </p:txBody>
          </p:sp>
          <p:sp>
            <p:nvSpPr>
              <p:cNvPr id="107" name="Freeform: Shape 28">
                <a:extLst>
                  <a:ext uri="{FF2B5EF4-FFF2-40B4-BE49-F238E27FC236}">
                    <a16:creationId xmlns:a16="http://schemas.microsoft.com/office/drawing/2014/main" id="{8F47F333-9F18-416D-9FB9-FFF0FC2AF736}"/>
                  </a:ext>
                </a:extLst>
              </p:cNvPr>
              <p:cNvSpPr/>
              <p:nvPr/>
            </p:nvSpPr>
            <p:spPr>
              <a:xfrm>
                <a:off x="1171767" y="3761486"/>
                <a:ext cx="592286" cy="1547840"/>
              </a:xfrm>
              <a:custGeom>
                <a:avLst/>
                <a:gdLst>
                  <a:gd name="connsiteX0" fmla="*/ 804832 w 879845"/>
                  <a:gd name="connsiteY0" fmla="*/ 1340549 h 2299328"/>
                  <a:gd name="connsiteX1" fmla="*/ 644738 w 879845"/>
                  <a:gd name="connsiteY1" fmla="*/ 833534 h 2299328"/>
                  <a:gd name="connsiteX2" fmla="*/ 515322 w 879845"/>
                  <a:gd name="connsiteY2" fmla="*/ 396513 h 2299328"/>
                  <a:gd name="connsiteX3" fmla="*/ 520162 w 879845"/>
                  <a:gd name="connsiteY3" fmla="*/ 209165 h 2299328"/>
                  <a:gd name="connsiteX4" fmla="*/ 520162 w 879845"/>
                  <a:gd name="connsiteY4" fmla="*/ 209165 h 2299328"/>
                  <a:gd name="connsiteX5" fmla="*/ 573030 w 879845"/>
                  <a:gd name="connsiteY5" fmla="*/ 0 h 2299328"/>
                  <a:gd name="connsiteX6" fmla="*/ 95204 w 879845"/>
                  <a:gd name="connsiteY6" fmla="*/ 162850 h 2299328"/>
                  <a:gd name="connsiteX7" fmla="*/ 67206 w 879845"/>
                  <a:gd name="connsiteY7" fmla="*/ 186529 h 2299328"/>
                  <a:gd name="connsiteX8" fmla="*/ 264 w 879845"/>
                  <a:gd name="connsiteY8" fmla="*/ 737030 h 2299328"/>
                  <a:gd name="connsiteX9" fmla="*/ 32879 w 879845"/>
                  <a:gd name="connsiteY9" fmla="*/ 795930 h 2299328"/>
                  <a:gd name="connsiteX10" fmla="*/ 400649 w 879845"/>
                  <a:gd name="connsiteY10" fmla="*/ 994075 h 2299328"/>
                  <a:gd name="connsiteX11" fmla="*/ 199675 w 879845"/>
                  <a:gd name="connsiteY11" fmla="*/ 1218133 h 2299328"/>
                  <a:gd name="connsiteX12" fmla="*/ 194239 w 879845"/>
                  <a:gd name="connsiteY12" fmla="*/ 1292372 h 2299328"/>
                  <a:gd name="connsiteX13" fmla="*/ 765963 w 879845"/>
                  <a:gd name="connsiteY13" fmla="*/ 2114885 h 2299328"/>
                  <a:gd name="connsiteX14" fmla="*/ 847797 w 879845"/>
                  <a:gd name="connsiteY14" fmla="*/ 2299329 h 2299328"/>
                  <a:gd name="connsiteX15" fmla="*/ 879667 w 879845"/>
                  <a:gd name="connsiteY15" fmla="*/ 2031189 h 2299328"/>
                  <a:gd name="connsiteX16" fmla="*/ 804832 w 879845"/>
                  <a:gd name="connsiteY16" fmla="*/ 1340549 h 2299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79845" h="2299328">
                    <a:moveTo>
                      <a:pt x="804832" y="1340549"/>
                    </a:moveTo>
                    <a:cubicBezTo>
                      <a:pt x="767899" y="1166530"/>
                      <a:pt x="722179" y="995043"/>
                      <a:pt x="644738" y="833534"/>
                    </a:cubicBezTo>
                    <a:cubicBezTo>
                      <a:pt x="578243" y="694885"/>
                      <a:pt x="529544" y="550502"/>
                      <a:pt x="515322" y="396513"/>
                    </a:cubicBezTo>
                    <a:cubicBezTo>
                      <a:pt x="509588" y="334039"/>
                      <a:pt x="507801" y="271193"/>
                      <a:pt x="520162" y="209165"/>
                    </a:cubicBezTo>
                    <a:lnTo>
                      <a:pt x="520162" y="209165"/>
                    </a:lnTo>
                    <a:lnTo>
                      <a:pt x="573030" y="0"/>
                    </a:lnTo>
                    <a:cubicBezTo>
                      <a:pt x="573030" y="0"/>
                      <a:pt x="136605" y="148106"/>
                      <a:pt x="95204" y="162850"/>
                    </a:cubicBezTo>
                    <a:cubicBezTo>
                      <a:pt x="82322" y="167466"/>
                      <a:pt x="72121" y="173423"/>
                      <a:pt x="67206" y="186529"/>
                    </a:cubicBezTo>
                    <a:cubicBezTo>
                      <a:pt x="50750" y="220558"/>
                      <a:pt x="5700" y="668301"/>
                      <a:pt x="264" y="737030"/>
                    </a:cubicBezTo>
                    <a:cubicBezTo>
                      <a:pt x="-1895" y="763986"/>
                      <a:pt x="9200" y="783123"/>
                      <a:pt x="32879" y="795930"/>
                    </a:cubicBezTo>
                    <a:cubicBezTo>
                      <a:pt x="70706" y="816333"/>
                      <a:pt x="400649" y="994075"/>
                      <a:pt x="400649" y="994075"/>
                    </a:cubicBezTo>
                    <a:cubicBezTo>
                      <a:pt x="400649" y="994075"/>
                      <a:pt x="255224" y="1153797"/>
                      <a:pt x="199675" y="1218133"/>
                    </a:cubicBezTo>
                    <a:cubicBezTo>
                      <a:pt x="174283" y="1247545"/>
                      <a:pt x="172273" y="1259161"/>
                      <a:pt x="194239" y="1292372"/>
                    </a:cubicBezTo>
                    <a:cubicBezTo>
                      <a:pt x="231843" y="1349112"/>
                      <a:pt x="675044" y="1977055"/>
                      <a:pt x="765963" y="2114885"/>
                    </a:cubicBezTo>
                    <a:cubicBezTo>
                      <a:pt x="800215" y="2166860"/>
                      <a:pt x="830298" y="2237153"/>
                      <a:pt x="847797" y="2299329"/>
                    </a:cubicBezTo>
                    <a:cubicBezTo>
                      <a:pt x="847797" y="2287415"/>
                      <a:pt x="878848" y="2101110"/>
                      <a:pt x="879667" y="2031189"/>
                    </a:cubicBezTo>
                    <a:cubicBezTo>
                      <a:pt x="882422" y="1797973"/>
                      <a:pt x="853158" y="1568107"/>
                      <a:pt x="804832" y="13405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Hanyi Senty Chalk Original" panose="03000600000000000000" pitchFamily="66" charset="-120"/>
                  <a:ea typeface="Hanyi Senty Chalk Original" panose="03000600000000000000" pitchFamily="66" charset="-120"/>
                </a:endParaRPr>
              </a:p>
            </p:txBody>
          </p:sp>
          <p:sp>
            <p:nvSpPr>
              <p:cNvPr id="108" name="Freeform: Shape 29">
                <a:extLst>
                  <a:ext uri="{FF2B5EF4-FFF2-40B4-BE49-F238E27FC236}">
                    <a16:creationId xmlns:a16="http://schemas.microsoft.com/office/drawing/2014/main" id="{CB4446D8-99CB-4570-89FC-81E60087F12C}"/>
                  </a:ext>
                </a:extLst>
              </p:cNvPr>
              <p:cNvSpPr/>
              <p:nvPr/>
            </p:nvSpPr>
            <p:spPr>
              <a:xfrm>
                <a:off x="2145358" y="3735520"/>
                <a:ext cx="531261" cy="1573756"/>
              </a:xfrm>
              <a:custGeom>
                <a:avLst/>
                <a:gdLst>
                  <a:gd name="connsiteX0" fmla="*/ 786301 w 789192"/>
                  <a:gd name="connsiteY0" fmla="*/ 777910 h 2337826"/>
                  <a:gd name="connsiteX1" fmla="*/ 642960 w 789192"/>
                  <a:gd name="connsiteY1" fmla="*/ 208793 h 2337826"/>
                  <a:gd name="connsiteX2" fmla="*/ 601336 w 789192"/>
                  <a:gd name="connsiteY2" fmla="*/ 157116 h 2337826"/>
                  <a:gd name="connsiteX3" fmla="*/ 473037 w 789192"/>
                  <a:gd name="connsiteY3" fmla="*/ 107598 h 2337826"/>
                  <a:gd name="connsiteX4" fmla="*/ 256946 w 789192"/>
                  <a:gd name="connsiteY4" fmla="*/ 47135 h 2337826"/>
                  <a:gd name="connsiteX5" fmla="*/ 497 w 789192"/>
                  <a:gd name="connsiteY5" fmla="*/ 0 h 2337826"/>
                  <a:gd name="connsiteX6" fmla="*/ 155826 w 789192"/>
                  <a:gd name="connsiteY6" fmla="*/ 246694 h 2337826"/>
                  <a:gd name="connsiteX7" fmla="*/ 264765 w 789192"/>
                  <a:gd name="connsiteY7" fmla="*/ 688183 h 2337826"/>
                  <a:gd name="connsiteX8" fmla="*/ 269531 w 789192"/>
                  <a:gd name="connsiteY8" fmla="*/ 1151042 h 2337826"/>
                  <a:gd name="connsiteX9" fmla="*/ 278094 w 789192"/>
                  <a:gd name="connsiteY9" fmla="*/ 1613901 h 2337826"/>
                  <a:gd name="connsiteX10" fmla="*/ 328207 w 789192"/>
                  <a:gd name="connsiteY10" fmla="*/ 2337826 h 2337826"/>
                  <a:gd name="connsiteX11" fmla="*/ 716976 w 789192"/>
                  <a:gd name="connsiteY11" fmla="*/ 1423947 h 2337826"/>
                  <a:gd name="connsiteX12" fmla="*/ 757633 w 789192"/>
                  <a:gd name="connsiteY12" fmla="*/ 1338464 h 2337826"/>
                  <a:gd name="connsiteX13" fmla="*/ 746910 w 789192"/>
                  <a:gd name="connsiteY13" fmla="*/ 1302276 h 2337826"/>
                  <a:gd name="connsiteX14" fmla="*/ 500439 w 789192"/>
                  <a:gd name="connsiteY14" fmla="*/ 1101599 h 2337826"/>
                  <a:gd name="connsiteX15" fmla="*/ 500290 w 789192"/>
                  <a:gd name="connsiteY15" fmla="*/ 1040986 h 2337826"/>
                  <a:gd name="connsiteX16" fmla="*/ 765079 w 789192"/>
                  <a:gd name="connsiteY16" fmla="*/ 838895 h 2337826"/>
                  <a:gd name="connsiteX17" fmla="*/ 786301 w 789192"/>
                  <a:gd name="connsiteY17" fmla="*/ 777910 h 2337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89192" h="2337826">
                    <a:moveTo>
                      <a:pt x="786301" y="777910"/>
                    </a:moveTo>
                    <a:cubicBezTo>
                      <a:pt x="747952" y="630549"/>
                      <a:pt x="643630" y="218175"/>
                      <a:pt x="642960" y="208793"/>
                    </a:cubicBezTo>
                    <a:cubicBezTo>
                      <a:pt x="640950" y="181912"/>
                      <a:pt x="625834" y="167466"/>
                      <a:pt x="601336" y="157116"/>
                    </a:cubicBezTo>
                    <a:cubicBezTo>
                      <a:pt x="559041" y="139171"/>
                      <a:pt x="516746" y="121597"/>
                      <a:pt x="473037" y="107598"/>
                    </a:cubicBezTo>
                    <a:cubicBezTo>
                      <a:pt x="401702" y="84813"/>
                      <a:pt x="330441" y="61730"/>
                      <a:pt x="256946" y="47135"/>
                    </a:cubicBezTo>
                    <a:lnTo>
                      <a:pt x="497" y="0"/>
                    </a:lnTo>
                    <a:cubicBezTo>
                      <a:pt x="-10002" y="18243"/>
                      <a:pt x="149125" y="232100"/>
                      <a:pt x="155826" y="246694"/>
                    </a:cubicBezTo>
                    <a:cubicBezTo>
                      <a:pt x="220013" y="387056"/>
                      <a:pt x="257244" y="533375"/>
                      <a:pt x="264765" y="688183"/>
                    </a:cubicBezTo>
                    <a:cubicBezTo>
                      <a:pt x="272286" y="842544"/>
                      <a:pt x="269456" y="996755"/>
                      <a:pt x="269531" y="1151042"/>
                    </a:cubicBezTo>
                    <a:cubicBezTo>
                      <a:pt x="269605" y="1305403"/>
                      <a:pt x="272732" y="1459689"/>
                      <a:pt x="278094" y="1613901"/>
                    </a:cubicBezTo>
                    <a:cubicBezTo>
                      <a:pt x="283902" y="1781070"/>
                      <a:pt x="315921" y="2286223"/>
                      <a:pt x="328207" y="2337826"/>
                    </a:cubicBezTo>
                    <a:cubicBezTo>
                      <a:pt x="333196" y="2325986"/>
                      <a:pt x="716976" y="1423947"/>
                      <a:pt x="716976" y="1423947"/>
                    </a:cubicBezTo>
                    <a:cubicBezTo>
                      <a:pt x="716976" y="1423947"/>
                      <a:pt x="743634" y="1366760"/>
                      <a:pt x="757633" y="1338464"/>
                    </a:cubicBezTo>
                    <a:cubicBezTo>
                      <a:pt x="765749" y="1322157"/>
                      <a:pt x="758750" y="1311956"/>
                      <a:pt x="746910" y="1302276"/>
                    </a:cubicBezTo>
                    <a:cubicBezTo>
                      <a:pt x="664778" y="1235408"/>
                      <a:pt x="582720" y="1168317"/>
                      <a:pt x="500439" y="1101599"/>
                    </a:cubicBezTo>
                    <a:cubicBezTo>
                      <a:pt x="474005" y="1080154"/>
                      <a:pt x="473409" y="1061613"/>
                      <a:pt x="500290" y="1040986"/>
                    </a:cubicBezTo>
                    <a:cubicBezTo>
                      <a:pt x="588379" y="973374"/>
                      <a:pt x="676171" y="905390"/>
                      <a:pt x="765079" y="838895"/>
                    </a:cubicBezTo>
                    <a:cubicBezTo>
                      <a:pt x="787492" y="822290"/>
                      <a:pt x="793523" y="805685"/>
                      <a:pt x="786301" y="7779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Hanyi Senty Chalk Original" panose="03000600000000000000" pitchFamily="66" charset="-120"/>
                  <a:ea typeface="Hanyi Senty Chalk Original" panose="03000600000000000000" pitchFamily="66" charset="-120"/>
                </a:endParaRPr>
              </a:p>
            </p:txBody>
          </p:sp>
          <p:sp>
            <p:nvSpPr>
              <p:cNvPr id="109" name="Freeform: Shape 30">
                <a:extLst>
                  <a:ext uri="{FF2B5EF4-FFF2-40B4-BE49-F238E27FC236}">
                    <a16:creationId xmlns:a16="http://schemas.microsoft.com/office/drawing/2014/main" id="{1C9B6477-D237-4DA3-AB24-2B2AED9820D1}"/>
                  </a:ext>
                </a:extLst>
              </p:cNvPr>
              <p:cNvSpPr/>
              <p:nvPr/>
            </p:nvSpPr>
            <p:spPr>
              <a:xfrm>
                <a:off x="2139324" y="3684442"/>
                <a:ext cx="557051" cy="1317644"/>
              </a:xfrm>
              <a:custGeom>
                <a:avLst/>
                <a:gdLst>
                  <a:gd name="connsiteX0" fmla="*/ 216317 w 827503"/>
                  <a:gd name="connsiteY0" fmla="*/ 114523 h 1957369"/>
                  <a:gd name="connsiteX1" fmla="*/ 410814 w 827503"/>
                  <a:gd name="connsiteY1" fmla="*/ 525631 h 1957369"/>
                  <a:gd name="connsiteX2" fmla="*/ 453927 w 827503"/>
                  <a:gd name="connsiteY2" fmla="*/ 885732 h 1957369"/>
                  <a:gd name="connsiteX3" fmla="*/ 519603 w 827503"/>
                  <a:gd name="connsiteY3" fmla="*/ 1323572 h 1957369"/>
                  <a:gd name="connsiteX4" fmla="*/ 549537 w 827503"/>
                  <a:gd name="connsiteY4" fmla="*/ 1358792 h 1957369"/>
                  <a:gd name="connsiteX5" fmla="*/ 580812 w 827503"/>
                  <a:gd name="connsiteY5" fmla="*/ 1411512 h 1957369"/>
                  <a:gd name="connsiteX6" fmla="*/ 636063 w 827503"/>
                  <a:gd name="connsiteY6" fmla="*/ 1466242 h 1957369"/>
                  <a:gd name="connsiteX7" fmla="*/ 705388 w 827503"/>
                  <a:gd name="connsiteY7" fmla="*/ 1527227 h 1957369"/>
                  <a:gd name="connsiteX8" fmla="*/ 777839 w 827503"/>
                  <a:gd name="connsiteY8" fmla="*/ 1602062 h 1957369"/>
                  <a:gd name="connsiteX9" fmla="*/ 790051 w 827503"/>
                  <a:gd name="connsiteY9" fmla="*/ 1860745 h 1957369"/>
                  <a:gd name="connsiteX10" fmla="*/ 548495 w 827503"/>
                  <a:gd name="connsiteY10" fmla="*/ 1949578 h 1957369"/>
                  <a:gd name="connsiteX11" fmla="*/ 424366 w 827503"/>
                  <a:gd name="connsiteY11" fmla="*/ 1879583 h 1957369"/>
                  <a:gd name="connsiteX12" fmla="*/ 398602 w 827503"/>
                  <a:gd name="connsiteY12" fmla="*/ 1641527 h 1957369"/>
                  <a:gd name="connsiteX13" fmla="*/ 438439 w 827503"/>
                  <a:gd name="connsiteY13" fmla="*/ 1516579 h 1957369"/>
                  <a:gd name="connsiteX14" fmla="*/ 436131 w 827503"/>
                  <a:gd name="connsiteY14" fmla="*/ 1484411 h 1957369"/>
                  <a:gd name="connsiteX15" fmla="*/ 421759 w 827503"/>
                  <a:gd name="connsiteY15" fmla="*/ 1432287 h 1957369"/>
                  <a:gd name="connsiteX16" fmla="*/ 429057 w 827503"/>
                  <a:gd name="connsiteY16" fmla="*/ 1383663 h 1957369"/>
                  <a:gd name="connsiteX17" fmla="*/ 434567 w 827503"/>
                  <a:gd name="connsiteY17" fmla="*/ 1333029 h 1957369"/>
                  <a:gd name="connsiteX18" fmla="*/ 385720 w 827503"/>
                  <a:gd name="connsiteY18" fmla="*/ 1046571 h 1957369"/>
                  <a:gd name="connsiteX19" fmla="*/ 308130 w 827503"/>
                  <a:gd name="connsiteY19" fmla="*/ 464572 h 1957369"/>
                  <a:gd name="connsiteX20" fmla="*/ 149301 w 827503"/>
                  <a:gd name="connsiteY20" fmla="*/ 169700 h 1957369"/>
                  <a:gd name="connsiteX21" fmla="*/ 9460 w 827503"/>
                  <a:gd name="connsiteY21" fmla="*/ 76026 h 1957369"/>
                  <a:gd name="connsiteX22" fmla="*/ 2014 w 827503"/>
                  <a:gd name="connsiteY22" fmla="*/ 0 h 1957369"/>
                  <a:gd name="connsiteX23" fmla="*/ 200829 w 827503"/>
                  <a:gd name="connsiteY23" fmla="*/ 100822 h 1957369"/>
                  <a:gd name="connsiteX24" fmla="*/ 216317 w 827503"/>
                  <a:gd name="connsiteY24" fmla="*/ 114523 h 1957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27503" h="1957369">
                    <a:moveTo>
                      <a:pt x="216317" y="114523"/>
                    </a:moveTo>
                    <a:cubicBezTo>
                      <a:pt x="328160" y="229270"/>
                      <a:pt x="377678" y="373802"/>
                      <a:pt x="410814" y="525631"/>
                    </a:cubicBezTo>
                    <a:cubicBezTo>
                      <a:pt x="436727" y="644176"/>
                      <a:pt x="444992" y="764954"/>
                      <a:pt x="453927" y="885732"/>
                    </a:cubicBezTo>
                    <a:cubicBezTo>
                      <a:pt x="464799" y="1033168"/>
                      <a:pt x="473883" y="1181199"/>
                      <a:pt x="519603" y="1323572"/>
                    </a:cubicBezTo>
                    <a:cubicBezTo>
                      <a:pt x="524741" y="1339581"/>
                      <a:pt x="528762" y="1353803"/>
                      <a:pt x="549537" y="1358792"/>
                    </a:cubicBezTo>
                    <a:cubicBezTo>
                      <a:pt x="575227" y="1364973"/>
                      <a:pt x="575227" y="1391631"/>
                      <a:pt x="580812" y="1411512"/>
                    </a:cubicBezTo>
                    <a:cubicBezTo>
                      <a:pt x="589151" y="1440999"/>
                      <a:pt x="597715" y="1463338"/>
                      <a:pt x="636063" y="1466242"/>
                    </a:cubicBezTo>
                    <a:cubicBezTo>
                      <a:pt x="676794" y="1470039"/>
                      <a:pt x="683049" y="1490963"/>
                      <a:pt x="705388" y="1527227"/>
                    </a:cubicBezTo>
                    <a:cubicBezTo>
                      <a:pt x="719386" y="1555820"/>
                      <a:pt x="722142" y="1532811"/>
                      <a:pt x="777839" y="1602062"/>
                    </a:cubicBezTo>
                    <a:cubicBezTo>
                      <a:pt x="840165" y="1677418"/>
                      <a:pt x="843367" y="1780251"/>
                      <a:pt x="790051" y="1860745"/>
                    </a:cubicBezTo>
                    <a:cubicBezTo>
                      <a:pt x="738449" y="1938707"/>
                      <a:pt x="641424" y="1974375"/>
                      <a:pt x="548495" y="1949578"/>
                    </a:cubicBezTo>
                    <a:cubicBezTo>
                      <a:pt x="507168" y="1936994"/>
                      <a:pt x="450279" y="1914655"/>
                      <a:pt x="424366" y="1879583"/>
                    </a:cubicBezTo>
                    <a:cubicBezTo>
                      <a:pt x="373285" y="1810482"/>
                      <a:pt x="355264" y="1717404"/>
                      <a:pt x="398602" y="1641527"/>
                    </a:cubicBezTo>
                    <a:cubicBezTo>
                      <a:pt x="438737" y="1571234"/>
                      <a:pt x="403591" y="1565650"/>
                      <a:pt x="438439" y="1516579"/>
                    </a:cubicBezTo>
                    <a:cubicBezTo>
                      <a:pt x="444843" y="1507569"/>
                      <a:pt x="439482" y="1494985"/>
                      <a:pt x="436131" y="1484411"/>
                    </a:cubicBezTo>
                    <a:cubicBezTo>
                      <a:pt x="430770" y="1467210"/>
                      <a:pt x="426749" y="1449562"/>
                      <a:pt x="421759" y="1432287"/>
                    </a:cubicBezTo>
                    <a:cubicBezTo>
                      <a:pt x="416696" y="1414788"/>
                      <a:pt x="417813" y="1397588"/>
                      <a:pt x="429057" y="1383663"/>
                    </a:cubicBezTo>
                    <a:cubicBezTo>
                      <a:pt x="442460" y="1367132"/>
                      <a:pt x="439928" y="1351197"/>
                      <a:pt x="434567" y="1333029"/>
                    </a:cubicBezTo>
                    <a:cubicBezTo>
                      <a:pt x="406942" y="1239503"/>
                      <a:pt x="393836" y="1143521"/>
                      <a:pt x="385720" y="1046571"/>
                    </a:cubicBezTo>
                    <a:cubicBezTo>
                      <a:pt x="369412" y="851330"/>
                      <a:pt x="360105" y="655196"/>
                      <a:pt x="308130" y="464572"/>
                    </a:cubicBezTo>
                    <a:cubicBezTo>
                      <a:pt x="277898" y="353846"/>
                      <a:pt x="234561" y="251088"/>
                      <a:pt x="149301" y="169700"/>
                    </a:cubicBezTo>
                    <a:cubicBezTo>
                      <a:pt x="109761" y="131948"/>
                      <a:pt x="57563" y="98365"/>
                      <a:pt x="9460" y="76026"/>
                    </a:cubicBezTo>
                    <a:cubicBezTo>
                      <a:pt x="2982" y="73644"/>
                      <a:pt x="-3347" y="39540"/>
                      <a:pt x="2014" y="0"/>
                    </a:cubicBezTo>
                    <a:cubicBezTo>
                      <a:pt x="79008" y="12510"/>
                      <a:pt x="142674" y="51305"/>
                      <a:pt x="200829" y="100822"/>
                    </a:cubicBezTo>
                    <a:cubicBezTo>
                      <a:pt x="206191" y="105141"/>
                      <a:pt x="211179" y="109907"/>
                      <a:pt x="216317" y="114523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Hanyi Senty Chalk Original" panose="03000600000000000000" pitchFamily="66" charset="-120"/>
                  <a:ea typeface="Hanyi Senty Chalk Original" panose="03000600000000000000" pitchFamily="66" charset="-120"/>
                </a:endParaRPr>
              </a:p>
            </p:txBody>
          </p:sp>
          <p:sp>
            <p:nvSpPr>
              <p:cNvPr id="110" name="Freeform: Shape 31">
                <a:extLst>
                  <a:ext uri="{FF2B5EF4-FFF2-40B4-BE49-F238E27FC236}">
                    <a16:creationId xmlns:a16="http://schemas.microsoft.com/office/drawing/2014/main" id="{98B49987-86D6-487A-84BE-1FC5177B1704}"/>
                  </a:ext>
                </a:extLst>
              </p:cNvPr>
              <p:cNvSpPr/>
              <p:nvPr/>
            </p:nvSpPr>
            <p:spPr>
              <a:xfrm>
                <a:off x="1147427" y="3660782"/>
                <a:ext cx="510640" cy="1049382"/>
              </a:xfrm>
              <a:custGeom>
                <a:avLst/>
                <a:gdLst>
                  <a:gd name="connsiteX0" fmla="*/ 758559 w 758559"/>
                  <a:gd name="connsiteY0" fmla="*/ 0 h 1558864"/>
                  <a:gd name="connsiteX1" fmla="*/ 741954 w 758559"/>
                  <a:gd name="connsiteY1" fmla="*/ 114970 h 1558864"/>
                  <a:gd name="connsiteX2" fmla="*/ 717456 w 758559"/>
                  <a:gd name="connsiteY2" fmla="*/ 140958 h 1558864"/>
                  <a:gd name="connsiteX3" fmla="*/ 599656 w 758559"/>
                  <a:gd name="connsiteY3" fmla="*/ 221154 h 1558864"/>
                  <a:gd name="connsiteX4" fmla="*/ 377088 w 758559"/>
                  <a:gd name="connsiteY4" fmla="*/ 615359 h 1558864"/>
                  <a:gd name="connsiteX5" fmla="*/ 407915 w 758559"/>
                  <a:gd name="connsiteY5" fmla="*/ 785505 h 1558864"/>
                  <a:gd name="connsiteX6" fmla="*/ 520502 w 758559"/>
                  <a:gd name="connsiteY6" fmla="*/ 1060793 h 1558864"/>
                  <a:gd name="connsiteX7" fmla="*/ 578956 w 758559"/>
                  <a:gd name="connsiteY7" fmla="*/ 1286862 h 1558864"/>
                  <a:gd name="connsiteX8" fmla="*/ 567116 w 758559"/>
                  <a:gd name="connsiteY8" fmla="*/ 1408906 h 1558864"/>
                  <a:gd name="connsiteX9" fmla="*/ 555277 w 758559"/>
                  <a:gd name="connsiteY9" fmla="*/ 1482772 h 1558864"/>
                  <a:gd name="connsiteX10" fmla="*/ 457209 w 758559"/>
                  <a:gd name="connsiteY10" fmla="*/ 1555597 h 1558864"/>
                  <a:gd name="connsiteX11" fmla="*/ 374779 w 758559"/>
                  <a:gd name="connsiteY11" fmla="*/ 1485528 h 1558864"/>
                  <a:gd name="connsiteX12" fmla="*/ 424222 w 758559"/>
                  <a:gd name="connsiteY12" fmla="*/ 1397066 h 1558864"/>
                  <a:gd name="connsiteX13" fmla="*/ 451476 w 758559"/>
                  <a:gd name="connsiteY13" fmla="*/ 1361473 h 1558864"/>
                  <a:gd name="connsiteX14" fmla="*/ 436881 w 758559"/>
                  <a:gd name="connsiteY14" fmla="*/ 1159829 h 1558864"/>
                  <a:gd name="connsiteX15" fmla="*/ 343505 w 758559"/>
                  <a:gd name="connsiteY15" fmla="*/ 936888 h 1558864"/>
                  <a:gd name="connsiteX16" fmla="*/ 175964 w 758559"/>
                  <a:gd name="connsiteY16" fmla="*/ 1360877 h 1558864"/>
                  <a:gd name="connsiteX17" fmla="*/ 172316 w 758559"/>
                  <a:gd name="connsiteY17" fmla="*/ 1420671 h 1558864"/>
                  <a:gd name="connsiteX18" fmla="*/ 145509 w 758559"/>
                  <a:gd name="connsiteY18" fmla="*/ 1524769 h 1558864"/>
                  <a:gd name="connsiteX19" fmla="*/ 46846 w 758559"/>
                  <a:gd name="connsiteY19" fmla="*/ 1525812 h 1558864"/>
                  <a:gd name="connsiteX20" fmla="*/ 2616 w 758559"/>
                  <a:gd name="connsiteY20" fmla="*/ 1478752 h 1558864"/>
                  <a:gd name="connsiteX21" fmla="*/ 15498 w 758559"/>
                  <a:gd name="connsiteY21" fmla="*/ 1407044 h 1558864"/>
                  <a:gd name="connsiteX22" fmla="*/ 91524 w 758559"/>
                  <a:gd name="connsiteY22" fmla="*/ 1258566 h 1558864"/>
                  <a:gd name="connsiteX23" fmla="*/ 208207 w 758559"/>
                  <a:gd name="connsiteY23" fmla="*/ 1005914 h 1558864"/>
                  <a:gd name="connsiteX24" fmla="*/ 240896 w 758559"/>
                  <a:gd name="connsiteY24" fmla="*/ 877988 h 1558864"/>
                  <a:gd name="connsiteX25" fmla="*/ 252140 w 758559"/>
                  <a:gd name="connsiteY25" fmla="*/ 680439 h 1558864"/>
                  <a:gd name="connsiteX26" fmla="*/ 406873 w 758559"/>
                  <a:gd name="connsiteY26" fmla="*/ 252354 h 1558864"/>
                  <a:gd name="connsiteX27" fmla="*/ 758559 w 758559"/>
                  <a:gd name="connsiteY27" fmla="*/ 0 h 1558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58559" h="1558864">
                    <a:moveTo>
                      <a:pt x="758559" y="0"/>
                    </a:moveTo>
                    <a:cubicBezTo>
                      <a:pt x="754166" y="39465"/>
                      <a:pt x="752453" y="70516"/>
                      <a:pt x="741954" y="114970"/>
                    </a:cubicBezTo>
                    <a:cubicBezTo>
                      <a:pt x="737263" y="125172"/>
                      <a:pt x="727657" y="135596"/>
                      <a:pt x="717456" y="140958"/>
                    </a:cubicBezTo>
                    <a:cubicBezTo>
                      <a:pt x="675161" y="163147"/>
                      <a:pt x="637558" y="192337"/>
                      <a:pt x="599656" y="221154"/>
                    </a:cubicBezTo>
                    <a:cubicBezTo>
                      <a:pt x="481186" y="327561"/>
                      <a:pt x="398831" y="454892"/>
                      <a:pt x="377088" y="615359"/>
                    </a:cubicBezTo>
                    <a:cubicBezTo>
                      <a:pt x="369120" y="674258"/>
                      <a:pt x="391831" y="730105"/>
                      <a:pt x="407915" y="785505"/>
                    </a:cubicBezTo>
                    <a:cubicBezTo>
                      <a:pt x="435690" y="881115"/>
                      <a:pt x="482527" y="969204"/>
                      <a:pt x="520502" y="1060793"/>
                    </a:cubicBezTo>
                    <a:cubicBezTo>
                      <a:pt x="550660" y="1133543"/>
                      <a:pt x="570988" y="1208602"/>
                      <a:pt x="578956" y="1286862"/>
                    </a:cubicBezTo>
                    <a:cubicBezTo>
                      <a:pt x="583126" y="1328189"/>
                      <a:pt x="576498" y="1368919"/>
                      <a:pt x="567116" y="1408906"/>
                    </a:cubicBezTo>
                    <a:cubicBezTo>
                      <a:pt x="561383" y="1433404"/>
                      <a:pt x="556617" y="1457530"/>
                      <a:pt x="555277" y="1482772"/>
                    </a:cubicBezTo>
                    <a:cubicBezTo>
                      <a:pt x="552149" y="1541598"/>
                      <a:pt x="514620" y="1568777"/>
                      <a:pt x="457209" y="1555597"/>
                    </a:cubicBezTo>
                    <a:cubicBezTo>
                      <a:pt x="397416" y="1535120"/>
                      <a:pt x="377981" y="1519855"/>
                      <a:pt x="374779" y="1485528"/>
                    </a:cubicBezTo>
                    <a:cubicBezTo>
                      <a:pt x="371280" y="1448669"/>
                      <a:pt x="391980" y="1410321"/>
                      <a:pt x="424222" y="1397066"/>
                    </a:cubicBezTo>
                    <a:cubicBezTo>
                      <a:pt x="441647" y="1389918"/>
                      <a:pt x="448199" y="1378674"/>
                      <a:pt x="451476" y="1361473"/>
                    </a:cubicBezTo>
                    <a:cubicBezTo>
                      <a:pt x="460784" y="1313445"/>
                      <a:pt x="442019" y="1179040"/>
                      <a:pt x="436881" y="1159829"/>
                    </a:cubicBezTo>
                    <a:cubicBezTo>
                      <a:pt x="411936" y="1083728"/>
                      <a:pt x="379545" y="1010754"/>
                      <a:pt x="343505" y="936888"/>
                    </a:cubicBezTo>
                    <a:cubicBezTo>
                      <a:pt x="304859" y="1086185"/>
                      <a:pt x="237247" y="1222228"/>
                      <a:pt x="175964" y="1360877"/>
                    </a:cubicBezTo>
                    <a:cubicBezTo>
                      <a:pt x="167401" y="1380238"/>
                      <a:pt x="163455" y="1398034"/>
                      <a:pt x="172316" y="1420671"/>
                    </a:cubicBezTo>
                    <a:cubicBezTo>
                      <a:pt x="189070" y="1463487"/>
                      <a:pt x="176113" y="1503995"/>
                      <a:pt x="145509" y="1524769"/>
                    </a:cubicBezTo>
                    <a:cubicBezTo>
                      <a:pt x="127489" y="1536088"/>
                      <a:pt x="60771" y="1527748"/>
                      <a:pt x="46846" y="1525812"/>
                    </a:cubicBezTo>
                    <a:cubicBezTo>
                      <a:pt x="20933" y="1522238"/>
                      <a:pt x="7753" y="1502580"/>
                      <a:pt x="2616" y="1478752"/>
                    </a:cubicBezTo>
                    <a:cubicBezTo>
                      <a:pt x="-2820" y="1453583"/>
                      <a:pt x="-363" y="1427596"/>
                      <a:pt x="15498" y="1407044"/>
                    </a:cubicBezTo>
                    <a:cubicBezTo>
                      <a:pt x="50197" y="1362069"/>
                      <a:pt x="66430" y="1308158"/>
                      <a:pt x="91524" y="1258566"/>
                    </a:cubicBezTo>
                    <a:cubicBezTo>
                      <a:pt x="133446" y="1175764"/>
                      <a:pt x="171720" y="1091249"/>
                      <a:pt x="208207" y="1005914"/>
                    </a:cubicBezTo>
                    <a:cubicBezTo>
                      <a:pt x="217887" y="962950"/>
                      <a:pt x="235311" y="921995"/>
                      <a:pt x="240896" y="877988"/>
                    </a:cubicBezTo>
                    <a:cubicBezTo>
                      <a:pt x="249161" y="812386"/>
                      <a:pt x="256905" y="746412"/>
                      <a:pt x="252140" y="680439"/>
                    </a:cubicBezTo>
                    <a:cubicBezTo>
                      <a:pt x="240151" y="514238"/>
                      <a:pt x="313497" y="379982"/>
                      <a:pt x="406873" y="252354"/>
                    </a:cubicBezTo>
                    <a:cubicBezTo>
                      <a:pt x="469272" y="171785"/>
                      <a:pt x="649099" y="41327"/>
                      <a:pt x="758559" y="0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Hanyi Senty Chalk Original" panose="03000600000000000000" pitchFamily="66" charset="-120"/>
                  <a:ea typeface="Hanyi Senty Chalk Original" panose="03000600000000000000" pitchFamily="66" charset="-120"/>
                </a:endParaRPr>
              </a:p>
            </p:txBody>
          </p:sp>
          <p:sp>
            <p:nvSpPr>
              <p:cNvPr id="111" name="Freeform: Shape 32">
                <a:extLst>
                  <a:ext uri="{FF2B5EF4-FFF2-40B4-BE49-F238E27FC236}">
                    <a16:creationId xmlns:a16="http://schemas.microsoft.com/office/drawing/2014/main" id="{FA5F8D62-4898-4DD3-AC7C-8940FFF36A8F}"/>
                  </a:ext>
                </a:extLst>
              </p:cNvPr>
              <p:cNvSpPr/>
              <p:nvPr/>
            </p:nvSpPr>
            <p:spPr>
              <a:xfrm>
                <a:off x="2429857" y="4789470"/>
                <a:ext cx="227821" cy="148430"/>
              </a:xfrm>
              <a:custGeom>
                <a:avLst/>
                <a:gdLst>
                  <a:gd name="connsiteX0" fmla="*/ 0 w 338430"/>
                  <a:gd name="connsiteY0" fmla="*/ 57559 h 220494"/>
                  <a:gd name="connsiteX1" fmla="*/ 195017 w 338430"/>
                  <a:gd name="connsiteY1" fmla="*/ 150712 h 220494"/>
                  <a:gd name="connsiteX2" fmla="*/ 324657 w 338430"/>
                  <a:gd name="connsiteY2" fmla="*/ 0 h 220494"/>
                  <a:gd name="connsiteX3" fmla="*/ 311551 w 338430"/>
                  <a:gd name="connsiteY3" fmla="*/ 141627 h 220494"/>
                  <a:gd name="connsiteX4" fmla="*/ 138054 w 338430"/>
                  <a:gd name="connsiteY4" fmla="*/ 217654 h 220494"/>
                  <a:gd name="connsiteX5" fmla="*/ 0 w 338430"/>
                  <a:gd name="connsiteY5" fmla="*/ 57559 h 220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8430" h="220494">
                    <a:moveTo>
                      <a:pt x="0" y="57559"/>
                    </a:moveTo>
                    <a:cubicBezTo>
                      <a:pt x="57485" y="138649"/>
                      <a:pt x="122044" y="168583"/>
                      <a:pt x="195017" y="150712"/>
                    </a:cubicBezTo>
                    <a:cubicBezTo>
                      <a:pt x="266799" y="133139"/>
                      <a:pt x="314604" y="77590"/>
                      <a:pt x="324657" y="0"/>
                    </a:cubicBezTo>
                    <a:cubicBezTo>
                      <a:pt x="347293" y="30679"/>
                      <a:pt x="341411" y="94568"/>
                      <a:pt x="311551" y="141627"/>
                    </a:cubicBezTo>
                    <a:cubicBezTo>
                      <a:pt x="274841" y="199485"/>
                      <a:pt x="204251" y="230387"/>
                      <a:pt x="138054" y="217654"/>
                    </a:cubicBezTo>
                    <a:cubicBezTo>
                      <a:pt x="62698" y="203134"/>
                      <a:pt x="15042" y="148925"/>
                      <a:pt x="0" y="57559"/>
                    </a:cubicBezTo>
                    <a:close/>
                  </a:path>
                </a:pathLst>
              </a:custGeom>
              <a:solidFill>
                <a:srgbClr val="F9F9FD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Hanyi Senty Chalk Original" panose="03000600000000000000" pitchFamily="66" charset="-120"/>
                  <a:ea typeface="Hanyi Senty Chalk Original" panose="03000600000000000000" pitchFamily="66" charset="-120"/>
                </a:endParaRPr>
              </a:p>
            </p:txBody>
          </p:sp>
          <p:sp>
            <p:nvSpPr>
              <p:cNvPr id="112" name="Freeform: Shape 33">
                <a:extLst>
                  <a:ext uri="{FF2B5EF4-FFF2-40B4-BE49-F238E27FC236}">
                    <a16:creationId xmlns:a16="http://schemas.microsoft.com/office/drawing/2014/main" id="{317CFD10-60D5-4DAC-BD87-3068177025BD}"/>
                  </a:ext>
                </a:extLst>
              </p:cNvPr>
              <p:cNvSpPr/>
              <p:nvPr/>
            </p:nvSpPr>
            <p:spPr>
              <a:xfrm>
                <a:off x="1089509" y="4682801"/>
                <a:ext cx="397227" cy="740060"/>
              </a:xfrm>
              <a:custGeom>
                <a:avLst/>
                <a:gdLst>
                  <a:gd name="connsiteX0" fmla="*/ 490676 w 590083"/>
                  <a:gd name="connsiteY0" fmla="*/ 12287 h 1099365"/>
                  <a:gd name="connsiteX1" fmla="*/ 306382 w 590083"/>
                  <a:gd name="connsiteY1" fmla="*/ 537173 h 1099365"/>
                  <a:gd name="connsiteX2" fmla="*/ 259247 w 590083"/>
                  <a:gd name="connsiteY2" fmla="*/ 121672 h 1099365"/>
                  <a:gd name="connsiteX3" fmla="*/ 245471 w 590083"/>
                  <a:gd name="connsiteY3" fmla="*/ 0 h 1099365"/>
                  <a:gd name="connsiteX4" fmla="*/ 148968 w 590083"/>
                  <a:gd name="connsiteY4" fmla="*/ 9010 h 1099365"/>
                  <a:gd name="connsiteX5" fmla="*/ 173094 w 590083"/>
                  <a:gd name="connsiteY5" fmla="*/ 198145 h 1099365"/>
                  <a:gd name="connsiteX6" fmla="*/ 201166 w 590083"/>
                  <a:gd name="connsiteY6" fmla="*/ 469263 h 1099365"/>
                  <a:gd name="connsiteX7" fmla="*/ 227302 w 590083"/>
                  <a:gd name="connsiteY7" fmla="*/ 737551 h 1099365"/>
                  <a:gd name="connsiteX8" fmla="*/ 140032 w 590083"/>
                  <a:gd name="connsiteY8" fmla="*/ 907177 h 1099365"/>
                  <a:gd name="connsiteX9" fmla="*/ 8457 w 590083"/>
                  <a:gd name="connsiteY9" fmla="*/ 913432 h 1099365"/>
                  <a:gd name="connsiteX10" fmla="*/ 2426 w 590083"/>
                  <a:gd name="connsiteY10" fmla="*/ 996458 h 1099365"/>
                  <a:gd name="connsiteX11" fmla="*/ 232440 w 590083"/>
                  <a:gd name="connsiteY11" fmla="*/ 943515 h 1099365"/>
                  <a:gd name="connsiteX12" fmla="*/ 265576 w 590083"/>
                  <a:gd name="connsiteY12" fmla="*/ 950217 h 1099365"/>
                  <a:gd name="connsiteX13" fmla="*/ 501995 w 590083"/>
                  <a:gd name="connsiteY13" fmla="*/ 1099365 h 1099365"/>
                  <a:gd name="connsiteX14" fmla="*/ 508845 w 590083"/>
                  <a:gd name="connsiteY14" fmla="*/ 1015372 h 1099365"/>
                  <a:gd name="connsiteX15" fmla="*/ 476380 w 590083"/>
                  <a:gd name="connsiteY15" fmla="*/ 1009638 h 1099365"/>
                  <a:gd name="connsiteX16" fmla="*/ 328720 w 590083"/>
                  <a:gd name="connsiteY16" fmla="*/ 774336 h 1099365"/>
                  <a:gd name="connsiteX17" fmla="*/ 382631 w 590083"/>
                  <a:gd name="connsiteY17" fmla="*/ 618263 h 1099365"/>
                  <a:gd name="connsiteX18" fmla="*/ 504005 w 590083"/>
                  <a:gd name="connsiteY18" fmla="*/ 270969 h 1099365"/>
                  <a:gd name="connsiteX19" fmla="*/ 503782 w 590083"/>
                  <a:gd name="connsiteY19" fmla="*/ 271491 h 1099365"/>
                  <a:gd name="connsiteX20" fmla="*/ 504005 w 590083"/>
                  <a:gd name="connsiteY20" fmla="*/ 270969 h 1099365"/>
                  <a:gd name="connsiteX21" fmla="*/ 590084 w 590083"/>
                  <a:gd name="connsiteY21" fmla="*/ 36636 h 1099365"/>
                  <a:gd name="connsiteX22" fmla="*/ 490676 w 590083"/>
                  <a:gd name="connsiteY22" fmla="*/ 12287 h 1099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90083" h="1099365">
                    <a:moveTo>
                      <a:pt x="490676" y="12287"/>
                    </a:moveTo>
                    <a:cubicBezTo>
                      <a:pt x="490676" y="12287"/>
                      <a:pt x="342719" y="435606"/>
                      <a:pt x="306382" y="537173"/>
                    </a:cubicBezTo>
                    <a:cubicBezTo>
                      <a:pt x="292532" y="380206"/>
                      <a:pt x="273395" y="273799"/>
                      <a:pt x="259247" y="121672"/>
                    </a:cubicBezTo>
                    <a:cubicBezTo>
                      <a:pt x="256715" y="94493"/>
                      <a:pt x="250833" y="51826"/>
                      <a:pt x="245471" y="0"/>
                    </a:cubicBezTo>
                    <a:cubicBezTo>
                      <a:pt x="226856" y="6925"/>
                      <a:pt x="187242" y="447"/>
                      <a:pt x="148968" y="9010"/>
                    </a:cubicBezTo>
                    <a:cubicBezTo>
                      <a:pt x="155372" y="67612"/>
                      <a:pt x="167137" y="139543"/>
                      <a:pt x="173094" y="198145"/>
                    </a:cubicBezTo>
                    <a:cubicBezTo>
                      <a:pt x="182253" y="288542"/>
                      <a:pt x="192156" y="378865"/>
                      <a:pt x="201166" y="469263"/>
                    </a:cubicBezTo>
                    <a:cubicBezTo>
                      <a:pt x="210102" y="558693"/>
                      <a:pt x="216729" y="648345"/>
                      <a:pt x="227302" y="737551"/>
                    </a:cubicBezTo>
                    <a:cubicBezTo>
                      <a:pt x="235047" y="802483"/>
                      <a:pt x="198560" y="878286"/>
                      <a:pt x="140032" y="907177"/>
                    </a:cubicBezTo>
                    <a:cubicBezTo>
                      <a:pt x="97291" y="928250"/>
                      <a:pt x="52688" y="918570"/>
                      <a:pt x="8457" y="913432"/>
                    </a:cubicBezTo>
                    <a:cubicBezTo>
                      <a:pt x="2649" y="940835"/>
                      <a:pt x="-3532" y="968237"/>
                      <a:pt x="2426" y="996458"/>
                    </a:cubicBezTo>
                    <a:cubicBezTo>
                      <a:pt x="87760" y="1016265"/>
                      <a:pt x="165350" y="999585"/>
                      <a:pt x="232440" y="943515"/>
                    </a:cubicBezTo>
                    <a:cubicBezTo>
                      <a:pt x="250907" y="928101"/>
                      <a:pt x="255524" y="931229"/>
                      <a:pt x="265576" y="950217"/>
                    </a:cubicBezTo>
                    <a:cubicBezTo>
                      <a:pt x="315615" y="1044858"/>
                      <a:pt x="396407" y="1092142"/>
                      <a:pt x="501995" y="1099365"/>
                    </a:cubicBezTo>
                    <a:cubicBezTo>
                      <a:pt x="508771" y="1071739"/>
                      <a:pt x="508845" y="1043518"/>
                      <a:pt x="508845" y="1015372"/>
                    </a:cubicBezTo>
                    <a:cubicBezTo>
                      <a:pt x="498048" y="1013435"/>
                      <a:pt x="487251" y="1010978"/>
                      <a:pt x="476380" y="1009638"/>
                    </a:cubicBezTo>
                    <a:cubicBezTo>
                      <a:pt x="372877" y="996830"/>
                      <a:pt x="295808" y="874637"/>
                      <a:pt x="328720" y="774336"/>
                    </a:cubicBezTo>
                    <a:cubicBezTo>
                      <a:pt x="345847" y="722064"/>
                      <a:pt x="364462" y="670237"/>
                      <a:pt x="382631" y="618263"/>
                    </a:cubicBezTo>
                    <a:cubicBezTo>
                      <a:pt x="422990" y="502474"/>
                      <a:pt x="463423" y="386684"/>
                      <a:pt x="504005" y="270969"/>
                    </a:cubicBezTo>
                    <a:lnTo>
                      <a:pt x="503782" y="271491"/>
                    </a:lnTo>
                    <a:lnTo>
                      <a:pt x="504005" y="270969"/>
                    </a:lnTo>
                    <a:cubicBezTo>
                      <a:pt x="508473" y="258236"/>
                      <a:pt x="590084" y="36636"/>
                      <a:pt x="590084" y="36636"/>
                    </a:cubicBezTo>
                    <a:cubicBezTo>
                      <a:pt x="577872" y="47359"/>
                      <a:pt x="497899" y="18690"/>
                      <a:pt x="490676" y="1228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Hanyi Senty Chalk Original" panose="03000600000000000000" pitchFamily="66" charset="-120"/>
                  <a:ea typeface="Hanyi Senty Chalk Original" panose="03000600000000000000" pitchFamily="66" charset="-120"/>
                </a:endParaRPr>
              </a:p>
            </p:txBody>
          </p:sp>
          <p:sp>
            <p:nvSpPr>
              <p:cNvPr id="113" name="Freeform: Shape 34">
                <a:extLst>
                  <a:ext uri="{FF2B5EF4-FFF2-40B4-BE49-F238E27FC236}">
                    <a16:creationId xmlns:a16="http://schemas.microsoft.com/office/drawing/2014/main" id="{76284E3C-672F-474E-8138-23FDE87A0755}"/>
                  </a:ext>
                </a:extLst>
              </p:cNvPr>
              <p:cNvSpPr/>
              <p:nvPr/>
            </p:nvSpPr>
            <p:spPr>
              <a:xfrm>
                <a:off x="963220" y="5266333"/>
                <a:ext cx="140030" cy="95423"/>
              </a:xfrm>
              <a:custGeom>
                <a:avLst/>
                <a:gdLst>
                  <a:gd name="connsiteX0" fmla="*/ 198964 w 208016"/>
                  <a:gd name="connsiteY0" fmla="*/ 41453 h 141752"/>
                  <a:gd name="connsiteX1" fmla="*/ 192932 w 208016"/>
                  <a:gd name="connsiteY1" fmla="*/ 124478 h 141752"/>
                  <a:gd name="connsiteX2" fmla="*/ 116832 w 208016"/>
                  <a:gd name="connsiteY2" fmla="*/ 136095 h 141752"/>
                  <a:gd name="connsiteX3" fmla="*/ 54507 w 208016"/>
                  <a:gd name="connsiteY3" fmla="*/ 120234 h 141752"/>
                  <a:gd name="connsiteX4" fmla="*/ 0 w 208016"/>
                  <a:gd name="connsiteY4" fmla="*/ 58802 h 141752"/>
                  <a:gd name="connsiteX5" fmla="*/ 96652 w 208016"/>
                  <a:gd name="connsiteY5" fmla="*/ 7498 h 141752"/>
                  <a:gd name="connsiteX6" fmla="*/ 198964 w 208016"/>
                  <a:gd name="connsiteY6" fmla="*/ 41453 h 141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016" h="141752">
                    <a:moveTo>
                      <a:pt x="198964" y="41453"/>
                    </a:moveTo>
                    <a:cubicBezTo>
                      <a:pt x="214452" y="70419"/>
                      <a:pt x="208495" y="97747"/>
                      <a:pt x="192932" y="124478"/>
                    </a:cubicBezTo>
                    <a:cubicBezTo>
                      <a:pt x="169924" y="143615"/>
                      <a:pt x="144308" y="145849"/>
                      <a:pt x="116832" y="136095"/>
                    </a:cubicBezTo>
                    <a:cubicBezTo>
                      <a:pt x="96057" y="130808"/>
                      <a:pt x="75356" y="125149"/>
                      <a:pt x="54507" y="120234"/>
                    </a:cubicBezTo>
                    <a:cubicBezTo>
                      <a:pt x="15339" y="110926"/>
                      <a:pt x="3723" y="98119"/>
                      <a:pt x="0" y="58802"/>
                    </a:cubicBezTo>
                    <a:cubicBezTo>
                      <a:pt x="19807" y="-321"/>
                      <a:pt x="35221" y="-9256"/>
                      <a:pt x="96652" y="7498"/>
                    </a:cubicBezTo>
                    <a:cubicBezTo>
                      <a:pt x="131278" y="16880"/>
                      <a:pt x="169775" y="15317"/>
                      <a:pt x="198964" y="41453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Hanyi Senty Chalk Original" panose="03000600000000000000" pitchFamily="66" charset="-120"/>
                  <a:ea typeface="Hanyi Senty Chalk Original" panose="03000600000000000000" pitchFamily="66" charset="-120"/>
                </a:endParaRPr>
              </a:p>
            </p:txBody>
          </p:sp>
          <p:sp>
            <p:nvSpPr>
              <p:cNvPr id="114" name="Freeform: Shape 35">
                <a:extLst>
                  <a:ext uri="{FF2B5EF4-FFF2-40B4-BE49-F238E27FC236}">
                    <a16:creationId xmlns:a16="http://schemas.microsoft.com/office/drawing/2014/main" id="{8D6EE91B-5379-4143-9F25-EF5C8CBF6BED}"/>
                  </a:ext>
                </a:extLst>
              </p:cNvPr>
              <p:cNvSpPr/>
              <p:nvPr/>
            </p:nvSpPr>
            <p:spPr>
              <a:xfrm>
                <a:off x="1416035" y="5357354"/>
                <a:ext cx="141479" cy="81629"/>
              </a:xfrm>
              <a:custGeom>
                <a:avLst/>
                <a:gdLst>
                  <a:gd name="connsiteX0" fmla="*/ 11503 w 210168"/>
                  <a:gd name="connsiteY0" fmla="*/ 97238 h 121261"/>
                  <a:gd name="connsiteX1" fmla="*/ 18354 w 210168"/>
                  <a:gd name="connsiteY1" fmla="*/ 13244 h 121261"/>
                  <a:gd name="connsiteX2" fmla="*/ 66085 w 210168"/>
                  <a:gd name="connsiteY2" fmla="*/ 64 h 121261"/>
                  <a:gd name="connsiteX3" fmla="*/ 158939 w 210168"/>
                  <a:gd name="connsiteY3" fmla="*/ 1255 h 121261"/>
                  <a:gd name="connsiteX4" fmla="*/ 210095 w 210168"/>
                  <a:gd name="connsiteY4" fmla="*/ 56060 h 121261"/>
                  <a:gd name="connsiteX5" fmla="*/ 163184 w 210168"/>
                  <a:gd name="connsiteY5" fmla="*/ 120395 h 121261"/>
                  <a:gd name="connsiteX6" fmla="*/ 52458 w 210168"/>
                  <a:gd name="connsiteY6" fmla="*/ 119651 h 121261"/>
                  <a:gd name="connsiteX7" fmla="*/ 11503 w 210168"/>
                  <a:gd name="connsiteY7" fmla="*/ 97238 h 121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168" h="121261">
                    <a:moveTo>
                      <a:pt x="11503" y="97238"/>
                    </a:moveTo>
                    <a:cubicBezTo>
                      <a:pt x="-5400" y="67676"/>
                      <a:pt x="-4134" y="39604"/>
                      <a:pt x="18354" y="13244"/>
                    </a:cubicBezTo>
                    <a:cubicBezTo>
                      <a:pt x="32651" y="2968"/>
                      <a:pt x="48437" y="-532"/>
                      <a:pt x="66085" y="64"/>
                    </a:cubicBezTo>
                    <a:cubicBezTo>
                      <a:pt x="96987" y="1181"/>
                      <a:pt x="128037" y="-11"/>
                      <a:pt x="158939" y="1255"/>
                    </a:cubicBezTo>
                    <a:cubicBezTo>
                      <a:pt x="189320" y="2521"/>
                      <a:pt x="208978" y="24488"/>
                      <a:pt x="210095" y="56060"/>
                    </a:cubicBezTo>
                    <a:cubicBezTo>
                      <a:pt x="211435" y="93142"/>
                      <a:pt x="194309" y="118832"/>
                      <a:pt x="163184" y="120395"/>
                    </a:cubicBezTo>
                    <a:cubicBezTo>
                      <a:pt x="126325" y="122257"/>
                      <a:pt x="89317" y="120693"/>
                      <a:pt x="52458" y="119651"/>
                    </a:cubicBezTo>
                    <a:cubicBezTo>
                      <a:pt x="35555" y="119204"/>
                      <a:pt x="23418" y="107960"/>
                      <a:pt x="11503" y="97238"/>
                    </a:cubicBezTo>
                    <a:close/>
                  </a:path>
                </a:pathLst>
              </a:custGeom>
              <a:solidFill>
                <a:schemeClr val="accent1">
                  <a:lumMod val="9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Hanyi Senty Chalk Original" panose="03000600000000000000" pitchFamily="66" charset="-120"/>
                  <a:ea typeface="Hanyi Senty Chalk Original" panose="03000600000000000000" pitchFamily="66" charset="-120"/>
                </a:endParaRPr>
              </a:p>
            </p:txBody>
          </p:sp>
        </p:grpSp>
        <p:grpSp>
          <p:nvGrpSpPr>
            <p:cNvPr id="83" name="Group 4">
              <a:extLst>
                <a:ext uri="{FF2B5EF4-FFF2-40B4-BE49-F238E27FC236}">
                  <a16:creationId xmlns:a16="http://schemas.microsoft.com/office/drawing/2014/main" id="{7C015FE3-9D52-4CE5-8F6A-345E55B91ED7}"/>
                </a:ext>
              </a:extLst>
            </p:cNvPr>
            <p:cNvGrpSpPr/>
            <p:nvPr/>
          </p:nvGrpSpPr>
          <p:grpSpPr>
            <a:xfrm>
              <a:off x="3343727" y="1435563"/>
              <a:ext cx="1780933" cy="2224814"/>
              <a:chOff x="3343727" y="1435563"/>
              <a:chExt cx="1780933" cy="2224814"/>
            </a:xfrm>
          </p:grpSpPr>
          <p:sp>
            <p:nvSpPr>
              <p:cNvPr id="84" name="Freeform: Shape 5">
                <a:extLst>
                  <a:ext uri="{FF2B5EF4-FFF2-40B4-BE49-F238E27FC236}">
                    <a16:creationId xmlns:a16="http://schemas.microsoft.com/office/drawing/2014/main" id="{ADAAA91A-9CC8-4FAE-AF47-F2928CDBA914}"/>
                  </a:ext>
                </a:extLst>
              </p:cNvPr>
              <p:cNvSpPr/>
              <p:nvPr/>
            </p:nvSpPr>
            <p:spPr>
              <a:xfrm>
                <a:off x="3343727" y="1435563"/>
                <a:ext cx="1780933" cy="2224814"/>
              </a:xfrm>
              <a:custGeom>
                <a:avLst/>
                <a:gdLst>
                  <a:gd name="connsiteX0" fmla="*/ 936567 w 2245187"/>
                  <a:gd name="connsiteY0" fmla="*/ 2738823 h 2804779"/>
                  <a:gd name="connsiteX1" fmla="*/ 776622 w 2245187"/>
                  <a:gd name="connsiteY1" fmla="*/ 2652447 h 2804779"/>
                  <a:gd name="connsiteX2" fmla="*/ 177347 w 2245187"/>
                  <a:gd name="connsiteY2" fmla="*/ 1807148 h 2804779"/>
                  <a:gd name="connsiteX3" fmla="*/ 3030 w 2245187"/>
                  <a:gd name="connsiteY3" fmla="*/ 657595 h 2804779"/>
                  <a:gd name="connsiteX4" fmla="*/ 137807 w 2245187"/>
                  <a:gd name="connsiteY4" fmla="*/ 422963 h 2804779"/>
                  <a:gd name="connsiteX5" fmla="*/ 1051537 w 2245187"/>
                  <a:gd name="connsiteY5" fmla="*/ 18930 h 2804779"/>
                  <a:gd name="connsiteX6" fmla="*/ 1210962 w 2245187"/>
                  <a:gd name="connsiteY6" fmla="*/ 16175 h 2804779"/>
                  <a:gd name="connsiteX7" fmla="*/ 2098407 w 2245187"/>
                  <a:gd name="connsiteY7" fmla="*/ 389679 h 2804779"/>
                  <a:gd name="connsiteX8" fmla="*/ 2244428 w 2245187"/>
                  <a:gd name="connsiteY8" fmla="*/ 666903 h 2804779"/>
                  <a:gd name="connsiteX9" fmla="*/ 2196697 w 2245187"/>
                  <a:gd name="connsiteY9" fmla="*/ 1141899 h 2804779"/>
                  <a:gd name="connsiteX10" fmla="*/ 1898623 w 2245187"/>
                  <a:gd name="connsiteY10" fmla="*/ 2323397 h 2804779"/>
                  <a:gd name="connsiteX11" fmla="*/ 1468379 w 2245187"/>
                  <a:gd name="connsiteY11" fmla="*/ 2720356 h 2804779"/>
                  <a:gd name="connsiteX12" fmla="*/ 1156083 w 2245187"/>
                  <a:gd name="connsiteY12" fmla="*/ 2804424 h 2804779"/>
                  <a:gd name="connsiteX13" fmla="*/ 936567 w 2245187"/>
                  <a:gd name="connsiteY13" fmla="*/ 2738823 h 2804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45187" h="2804779">
                    <a:moveTo>
                      <a:pt x="936567" y="2738823"/>
                    </a:moveTo>
                    <a:cubicBezTo>
                      <a:pt x="878561" y="2711421"/>
                      <a:pt x="823235" y="2679700"/>
                      <a:pt x="776622" y="2652447"/>
                    </a:cubicBezTo>
                    <a:cubicBezTo>
                      <a:pt x="461273" y="2468375"/>
                      <a:pt x="229248" y="2173950"/>
                      <a:pt x="177347" y="1807148"/>
                    </a:cubicBezTo>
                    <a:cubicBezTo>
                      <a:pt x="123064" y="1423442"/>
                      <a:pt x="57313" y="1041226"/>
                      <a:pt x="3030" y="657595"/>
                    </a:cubicBezTo>
                    <a:cubicBezTo>
                      <a:pt x="-12830" y="545603"/>
                      <a:pt x="33783" y="468907"/>
                      <a:pt x="137807" y="422963"/>
                    </a:cubicBezTo>
                    <a:cubicBezTo>
                      <a:pt x="442434" y="288410"/>
                      <a:pt x="747209" y="154079"/>
                      <a:pt x="1051537" y="18930"/>
                    </a:cubicBezTo>
                    <a:cubicBezTo>
                      <a:pt x="1105076" y="-4824"/>
                      <a:pt x="1156753" y="-6760"/>
                      <a:pt x="1210962" y="16175"/>
                    </a:cubicBezTo>
                    <a:cubicBezTo>
                      <a:pt x="1506578" y="141123"/>
                      <a:pt x="1802641" y="265028"/>
                      <a:pt x="2098407" y="389679"/>
                    </a:cubicBezTo>
                    <a:cubicBezTo>
                      <a:pt x="2210621" y="436962"/>
                      <a:pt x="2251427" y="551784"/>
                      <a:pt x="2244428" y="666903"/>
                    </a:cubicBezTo>
                    <a:cubicBezTo>
                      <a:pt x="2234896" y="823423"/>
                      <a:pt x="2211441" y="984113"/>
                      <a:pt x="2196697" y="1141899"/>
                    </a:cubicBezTo>
                    <a:cubicBezTo>
                      <a:pt x="2159391" y="1541987"/>
                      <a:pt x="2109576" y="1972231"/>
                      <a:pt x="1898623" y="2323397"/>
                    </a:cubicBezTo>
                    <a:cubicBezTo>
                      <a:pt x="1795791" y="2494586"/>
                      <a:pt x="1651259" y="2637107"/>
                      <a:pt x="1468379" y="2720356"/>
                    </a:cubicBezTo>
                    <a:cubicBezTo>
                      <a:pt x="1379322" y="2760864"/>
                      <a:pt x="1255490" y="2809414"/>
                      <a:pt x="1156083" y="2804424"/>
                    </a:cubicBezTo>
                    <a:cubicBezTo>
                      <a:pt x="1086684" y="2800999"/>
                      <a:pt x="1009466" y="2773299"/>
                      <a:pt x="936567" y="2738823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Hanyi Senty Chalk Original" panose="03000600000000000000" pitchFamily="66" charset="-120"/>
                  <a:ea typeface="Hanyi Senty Chalk Original" panose="03000600000000000000" pitchFamily="66" charset="-120"/>
                </a:endParaRPr>
              </a:p>
            </p:txBody>
          </p:sp>
          <p:sp>
            <p:nvSpPr>
              <p:cNvPr id="85" name="Freeform: Shape 6">
                <a:extLst>
                  <a:ext uri="{FF2B5EF4-FFF2-40B4-BE49-F238E27FC236}">
                    <a16:creationId xmlns:a16="http://schemas.microsoft.com/office/drawing/2014/main" id="{F68B165A-6826-4550-A01C-B554C31273F9}"/>
                  </a:ext>
                </a:extLst>
              </p:cNvPr>
              <p:cNvSpPr/>
              <p:nvPr/>
            </p:nvSpPr>
            <p:spPr>
              <a:xfrm>
                <a:off x="3531812" y="1657300"/>
                <a:ext cx="1431742" cy="1779116"/>
              </a:xfrm>
              <a:custGeom>
                <a:avLst/>
                <a:gdLst>
                  <a:gd name="connsiteX0" fmla="*/ 601274 w 1215052"/>
                  <a:gd name="connsiteY0" fmla="*/ 0 h 1509852"/>
                  <a:gd name="connsiteX1" fmla="*/ 611778 w 1215052"/>
                  <a:gd name="connsiteY1" fmla="*/ 2842 h 1509852"/>
                  <a:gd name="connsiteX2" fmla="*/ 611805 w 1215052"/>
                  <a:gd name="connsiteY2" fmla="*/ 2812 h 1509852"/>
                  <a:gd name="connsiteX3" fmla="*/ 901032 w 1215052"/>
                  <a:gd name="connsiteY3" fmla="*/ 123265 h 1509852"/>
                  <a:gd name="connsiteX4" fmla="*/ 1197528 w 1215052"/>
                  <a:gd name="connsiteY4" fmla="*/ 247327 h 1509852"/>
                  <a:gd name="connsiteX5" fmla="*/ 1214671 w 1215052"/>
                  <a:gd name="connsiteY5" fmla="*/ 275848 h 1509852"/>
                  <a:gd name="connsiteX6" fmla="*/ 1162389 w 1215052"/>
                  <a:gd name="connsiteY6" fmla="*/ 718361 h 1509852"/>
                  <a:gd name="connsiteX7" fmla="*/ 1086499 w 1215052"/>
                  <a:gd name="connsiteY7" fmla="*/ 1155460 h 1509852"/>
                  <a:gd name="connsiteX8" fmla="*/ 639775 w 1215052"/>
                  <a:gd name="connsiteY8" fmla="*/ 1508398 h 1509852"/>
                  <a:gd name="connsiteX9" fmla="*/ 619749 w 1215052"/>
                  <a:gd name="connsiteY9" fmla="*/ 1509638 h 1509852"/>
                  <a:gd name="connsiteX10" fmla="*/ 619726 w 1215052"/>
                  <a:gd name="connsiteY10" fmla="*/ 1509852 h 1509852"/>
                  <a:gd name="connsiteX11" fmla="*/ 619067 w 1215052"/>
                  <a:gd name="connsiteY11" fmla="*/ 1509680 h 1509852"/>
                  <a:gd name="connsiteX12" fmla="*/ 617110 w 1215052"/>
                  <a:gd name="connsiteY12" fmla="*/ 1509801 h 1509852"/>
                  <a:gd name="connsiteX13" fmla="*/ 617276 w 1215052"/>
                  <a:gd name="connsiteY13" fmla="*/ 1509212 h 1509852"/>
                  <a:gd name="connsiteX14" fmla="*/ 507325 w 1215052"/>
                  <a:gd name="connsiteY14" fmla="*/ 1480478 h 1509852"/>
                  <a:gd name="connsiteX15" fmla="*/ 402631 w 1215052"/>
                  <a:gd name="connsiteY15" fmla="*/ 1430653 h 1509852"/>
                  <a:gd name="connsiteX16" fmla="*/ 85634 w 1215052"/>
                  <a:gd name="connsiteY16" fmla="*/ 960120 h 1509852"/>
                  <a:gd name="connsiteX17" fmla="*/ 320 w 1215052"/>
                  <a:gd name="connsiteY17" fmla="*/ 282115 h 1509852"/>
                  <a:gd name="connsiteX18" fmla="*/ 14104 w 1215052"/>
                  <a:gd name="connsiteY18" fmla="*/ 259057 h 1509852"/>
                  <a:gd name="connsiteX19" fmla="*/ 591555 w 1215052"/>
                  <a:gd name="connsiteY19" fmla="*/ 4617 h 1509852"/>
                  <a:gd name="connsiteX20" fmla="*/ 601274 w 1215052"/>
                  <a:gd name="connsiteY20" fmla="*/ 0 h 1509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15052" h="1509852">
                    <a:moveTo>
                      <a:pt x="601274" y="0"/>
                    </a:moveTo>
                    <a:lnTo>
                      <a:pt x="611778" y="2842"/>
                    </a:lnTo>
                    <a:lnTo>
                      <a:pt x="611805" y="2812"/>
                    </a:lnTo>
                    <a:lnTo>
                      <a:pt x="901032" y="123265"/>
                    </a:lnTo>
                    <a:lnTo>
                      <a:pt x="1197528" y="247327"/>
                    </a:lnTo>
                    <a:cubicBezTo>
                      <a:pt x="1212064" y="253292"/>
                      <a:pt x="1216475" y="260660"/>
                      <a:pt x="1214671" y="275848"/>
                    </a:cubicBezTo>
                    <a:cubicBezTo>
                      <a:pt x="1197177" y="423169"/>
                      <a:pt x="1173668" y="570439"/>
                      <a:pt x="1162389" y="718361"/>
                    </a:cubicBezTo>
                    <a:cubicBezTo>
                      <a:pt x="1151161" y="865782"/>
                      <a:pt x="1146399" y="1017764"/>
                      <a:pt x="1086499" y="1155460"/>
                    </a:cubicBezTo>
                    <a:cubicBezTo>
                      <a:pt x="1007149" y="1337718"/>
                      <a:pt x="834215" y="1471254"/>
                      <a:pt x="639775" y="1508398"/>
                    </a:cubicBezTo>
                    <a:lnTo>
                      <a:pt x="619749" y="1509638"/>
                    </a:lnTo>
                    <a:lnTo>
                      <a:pt x="619726" y="1509852"/>
                    </a:lnTo>
                    <a:lnTo>
                      <a:pt x="619067" y="1509680"/>
                    </a:lnTo>
                    <a:lnTo>
                      <a:pt x="617110" y="1509801"/>
                    </a:lnTo>
                    <a:lnTo>
                      <a:pt x="617276" y="1509212"/>
                    </a:lnTo>
                    <a:lnTo>
                      <a:pt x="507325" y="1480478"/>
                    </a:lnTo>
                    <a:cubicBezTo>
                      <a:pt x="471165" y="1467107"/>
                      <a:pt x="436290" y="1450327"/>
                      <a:pt x="402631" y="1430653"/>
                    </a:cubicBezTo>
                    <a:cubicBezTo>
                      <a:pt x="224132" y="1326291"/>
                      <a:pt x="120071" y="1162629"/>
                      <a:pt x="85634" y="960120"/>
                    </a:cubicBezTo>
                    <a:cubicBezTo>
                      <a:pt x="47538" y="736207"/>
                      <a:pt x="30094" y="507381"/>
                      <a:pt x="320" y="282115"/>
                    </a:cubicBezTo>
                    <a:cubicBezTo>
                      <a:pt x="-1285" y="269985"/>
                      <a:pt x="3127" y="263869"/>
                      <a:pt x="14104" y="259057"/>
                    </a:cubicBezTo>
                    <a:lnTo>
                      <a:pt x="591555" y="4617"/>
                    </a:lnTo>
                    <a:cubicBezTo>
                      <a:pt x="594688" y="3239"/>
                      <a:pt x="597909" y="996"/>
                      <a:pt x="6012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43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>
                  <a:latin typeface="Hanyi Senty Chalk Original" panose="03000600000000000000" pitchFamily="66" charset="-120"/>
                  <a:ea typeface="Hanyi Senty Chalk Original" panose="03000600000000000000" pitchFamily="66" charset="-120"/>
                </a:endParaRPr>
              </a:p>
            </p:txBody>
          </p:sp>
          <p:sp>
            <p:nvSpPr>
              <p:cNvPr id="86" name="Freeform: Shape 7">
                <a:extLst>
                  <a:ext uri="{FF2B5EF4-FFF2-40B4-BE49-F238E27FC236}">
                    <a16:creationId xmlns:a16="http://schemas.microsoft.com/office/drawing/2014/main" id="{4B174367-9FB7-46CE-81D6-9B0B22C81CC6}"/>
                  </a:ext>
                </a:extLst>
              </p:cNvPr>
              <p:cNvSpPr/>
              <p:nvPr/>
            </p:nvSpPr>
            <p:spPr>
              <a:xfrm>
                <a:off x="4242818" y="1660614"/>
                <a:ext cx="720736" cy="1775742"/>
              </a:xfrm>
              <a:custGeom>
                <a:avLst/>
                <a:gdLst>
                  <a:gd name="connsiteX0" fmla="*/ 24330 w 908618"/>
                  <a:gd name="connsiteY0" fmla="*/ 2238642 h 2238641"/>
                  <a:gd name="connsiteX1" fmla="*/ 5416 w 908618"/>
                  <a:gd name="connsiteY1" fmla="*/ 622135 h 2238641"/>
                  <a:gd name="connsiteX2" fmla="*/ 55 w 908618"/>
                  <a:gd name="connsiteY2" fmla="*/ 30381 h 2238641"/>
                  <a:gd name="connsiteX3" fmla="*/ 12490 w 908618"/>
                  <a:gd name="connsiteY3" fmla="*/ 0 h 2238641"/>
                  <a:gd name="connsiteX4" fmla="*/ 442139 w 908618"/>
                  <a:gd name="connsiteY4" fmla="*/ 178933 h 2238641"/>
                  <a:gd name="connsiteX5" fmla="*/ 882585 w 908618"/>
                  <a:gd name="connsiteY5" fmla="*/ 363228 h 2238641"/>
                  <a:gd name="connsiteX6" fmla="*/ 908051 w 908618"/>
                  <a:gd name="connsiteY6" fmla="*/ 405597 h 2238641"/>
                  <a:gd name="connsiteX7" fmla="*/ 830387 w 908618"/>
                  <a:gd name="connsiteY7" fmla="*/ 1062953 h 2238641"/>
                  <a:gd name="connsiteX8" fmla="*/ 717651 w 908618"/>
                  <a:gd name="connsiteY8" fmla="*/ 1712266 h 2238641"/>
                  <a:gd name="connsiteX9" fmla="*/ 54040 w 908618"/>
                  <a:gd name="connsiteY9" fmla="*/ 2236557 h 2238641"/>
                  <a:gd name="connsiteX10" fmla="*/ 24330 w 908618"/>
                  <a:gd name="connsiteY10" fmla="*/ 2238642 h 2238641"/>
                  <a:gd name="connsiteX0" fmla="*/ 20371 w 908618"/>
                  <a:gd name="connsiteY0" fmla="*/ 2238642 h 2238642"/>
                  <a:gd name="connsiteX1" fmla="*/ 5416 w 908618"/>
                  <a:gd name="connsiteY1" fmla="*/ 622135 h 2238642"/>
                  <a:gd name="connsiteX2" fmla="*/ 55 w 908618"/>
                  <a:gd name="connsiteY2" fmla="*/ 30381 h 2238642"/>
                  <a:gd name="connsiteX3" fmla="*/ 12490 w 908618"/>
                  <a:gd name="connsiteY3" fmla="*/ 0 h 2238642"/>
                  <a:gd name="connsiteX4" fmla="*/ 442139 w 908618"/>
                  <a:gd name="connsiteY4" fmla="*/ 178933 h 2238642"/>
                  <a:gd name="connsiteX5" fmla="*/ 882585 w 908618"/>
                  <a:gd name="connsiteY5" fmla="*/ 363228 h 2238642"/>
                  <a:gd name="connsiteX6" fmla="*/ 908051 w 908618"/>
                  <a:gd name="connsiteY6" fmla="*/ 405597 h 2238642"/>
                  <a:gd name="connsiteX7" fmla="*/ 830387 w 908618"/>
                  <a:gd name="connsiteY7" fmla="*/ 1062953 h 2238642"/>
                  <a:gd name="connsiteX8" fmla="*/ 717651 w 908618"/>
                  <a:gd name="connsiteY8" fmla="*/ 1712266 h 2238642"/>
                  <a:gd name="connsiteX9" fmla="*/ 54040 w 908618"/>
                  <a:gd name="connsiteY9" fmla="*/ 2236557 h 2238642"/>
                  <a:gd name="connsiteX10" fmla="*/ 20371 w 908618"/>
                  <a:gd name="connsiteY10" fmla="*/ 2238642 h 2238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08618" h="2238642">
                    <a:moveTo>
                      <a:pt x="20371" y="2238642"/>
                    </a:moveTo>
                    <a:cubicBezTo>
                      <a:pt x="52241" y="2236631"/>
                      <a:pt x="6012" y="651249"/>
                      <a:pt x="5416" y="622135"/>
                    </a:cubicBezTo>
                    <a:cubicBezTo>
                      <a:pt x="1470" y="424660"/>
                      <a:pt x="55" y="227706"/>
                      <a:pt x="55" y="30381"/>
                    </a:cubicBezTo>
                    <a:cubicBezTo>
                      <a:pt x="576" y="18913"/>
                      <a:pt x="-3221" y="5361"/>
                      <a:pt x="12490" y="0"/>
                    </a:cubicBezTo>
                    <a:lnTo>
                      <a:pt x="442139" y="178933"/>
                    </a:lnTo>
                    <a:lnTo>
                      <a:pt x="882585" y="363228"/>
                    </a:lnTo>
                    <a:cubicBezTo>
                      <a:pt x="904179" y="372089"/>
                      <a:pt x="910732" y="383035"/>
                      <a:pt x="908051" y="405597"/>
                    </a:cubicBezTo>
                    <a:cubicBezTo>
                      <a:pt x="882064" y="624443"/>
                      <a:pt x="847141" y="843214"/>
                      <a:pt x="830387" y="1062953"/>
                    </a:cubicBezTo>
                    <a:cubicBezTo>
                      <a:pt x="813707" y="1281947"/>
                      <a:pt x="806633" y="1507718"/>
                      <a:pt x="717651" y="1712266"/>
                    </a:cubicBezTo>
                    <a:cubicBezTo>
                      <a:pt x="599776" y="1983012"/>
                      <a:pt x="342881" y="2181380"/>
                      <a:pt x="54040" y="2236557"/>
                    </a:cubicBezTo>
                    <a:cubicBezTo>
                      <a:pt x="44360" y="2238493"/>
                      <a:pt x="30274" y="2238046"/>
                      <a:pt x="20371" y="2238642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Hanyi Senty Chalk Original" panose="03000600000000000000" pitchFamily="66" charset="-120"/>
                  <a:ea typeface="Hanyi Senty Chalk Original" panose="03000600000000000000" pitchFamily="66" charset="-120"/>
                </a:endParaRPr>
              </a:p>
            </p:txBody>
          </p:sp>
          <p:sp>
            <p:nvSpPr>
              <p:cNvPr id="87" name="Freeform: Shape 8">
                <a:extLst>
                  <a:ext uri="{FF2B5EF4-FFF2-40B4-BE49-F238E27FC236}">
                    <a16:creationId xmlns:a16="http://schemas.microsoft.com/office/drawing/2014/main" id="{5FE2EC5E-1002-4AA9-AA75-A248938938D4}"/>
                  </a:ext>
                </a:extLst>
              </p:cNvPr>
              <p:cNvSpPr/>
              <p:nvPr/>
            </p:nvSpPr>
            <p:spPr>
              <a:xfrm>
                <a:off x="3942592" y="2222142"/>
                <a:ext cx="620093" cy="624315"/>
              </a:xfrm>
              <a:custGeom>
                <a:avLst/>
                <a:gdLst>
                  <a:gd name="connsiteX0" fmla="*/ 362410 w 754232"/>
                  <a:gd name="connsiteY0" fmla="*/ 0 h 759368"/>
                  <a:gd name="connsiteX1" fmla="*/ 464647 w 754232"/>
                  <a:gd name="connsiteY1" fmla="*/ 115640 h 759368"/>
                  <a:gd name="connsiteX2" fmla="*/ 464200 w 754232"/>
                  <a:gd name="connsiteY2" fmla="*/ 256821 h 759368"/>
                  <a:gd name="connsiteX3" fmla="*/ 491006 w 754232"/>
                  <a:gd name="connsiteY3" fmla="*/ 284670 h 759368"/>
                  <a:gd name="connsiteX4" fmla="*/ 653186 w 754232"/>
                  <a:gd name="connsiteY4" fmla="*/ 285415 h 759368"/>
                  <a:gd name="connsiteX5" fmla="*/ 754232 w 754232"/>
                  <a:gd name="connsiteY5" fmla="*/ 380950 h 759368"/>
                  <a:gd name="connsiteX6" fmla="*/ 662419 w 754232"/>
                  <a:gd name="connsiteY6" fmla="*/ 475667 h 759368"/>
                  <a:gd name="connsiteX7" fmla="*/ 491230 w 754232"/>
                  <a:gd name="connsiteY7" fmla="*/ 475294 h 759368"/>
                  <a:gd name="connsiteX8" fmla="*/ 463455 w 754232"/>
                  <a:gd name="connsiteY8" fmla="*/ 502026 h 759368"/>
                  <a:gd name="connsiteX9" fmla="*/ 463455 w 754232"/>
                  <a:gd name="connsiteY9" fmla="*/ 646186 h 759368"/>
                  <a:gd name="connsiteX10" fmla="*/ 374622 w 754232"/>
                  <a:gd name="connsiteY10" fmla="*/ 759369 h 759368"/>
                  <a:gd name="connsiteX11" fmla="*/ 267544 w 754232"/>
                  <a:gd name="connsiteY11" fmla="*/ 645516 h 759368"/>
                  <a:gd name="connsiteX12" fmla="*/ 267991 w 754232"/>
                  <a:gd name="connsiteY12" fmla="*/ 501207 h 759368"/>
                  <a:gd name="connsiteX13" fmla="*/ 241929 w 754232"/>
                  <a:gd name="connsiteY13" fmla="*/ 475071 h 759368"/>
                  <a:gd name="connsiteX14" fmla="*/ 103652 w 754232"/>
                  <a:gd name="connsiteY14" fmla="*/ 475294 h 759368"/>
                  <a:gd name="connsiteX15" fmla="*/ 0 w 754232"/>
                  <a:gd name="connsiteY15" fmla="*/ 379610 h 759368"/>
                  <a:gd name="connsiteX16" fmla="*/ 103280 w 754232"/>
                  <a:gd name="connsiteY16" fmla="*/ 283255 h 759368"/>
                  <a:gd name="connsiteX17" fmla="*/ 244535 w 754232"/>
                  <a:gd name="connsiteY17" fmla="*/ 283777 h 759368"/>
                  <a:gd name="connsiteX18" fmla="*/ 270969 w 754232"/>
                  <a:gd name="connsiteY18" fmla="*/ 257864 h 759368"/>
                  <a:gd name="connsiteX19" fmla="*/ 271044 w 754232"/>
                  <a:gd name="connsiteY19" fmla="*/ 119587 h 759368"/>
                  <a:gd name="connsiteX20" fmla="*/ 362410 w 754232"/>
                  <a:gd name="connsiteY20" fmla="*/ 0 h 759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54232" h="759368">
                    <a:moveTo>
                      <a:pt x="362410" y="0"/>
                    </a:moveTo>
                    <a:cubicBezTo>
                      <a:pt x="433521" y="9010"/>
                      <a:pt x="464572" y="44082"/>
                      <a:pt x="464647" y="115640"/>
                    </a:cubicBezTo>
                    <a:cubicBezTo>
                      <a:pt x="464721" y="162701"/>
                      <a:pt x="465466" y="209761"/>
                      <a:pt x="464200" y="256821"/>
                    </a:cubicBezTo>
                    <a:cubicBezTo>
                      <a:pt x="463604" y="277373"/>
                      <a:pt x="469561" y="285043"/>
                      <a:pt x="491006" y="284670"/>
                    </a:cubicBezTo>
                    <a:cubicBezTo>
                      <a:pt x="545066" y="283628"/>
                      <a:pt x="599126" y="283553"/>
                      <a:pt x="653186" y="285415"/>
                    </a:cubicBezTo>
                    <a:cubicBezTo>
                      <a:pt x="715809" y="287574"/>
                      <a:pt x="754455" y="325327"/>
                      <a:pt x="754232" y="380950"/>
                    </a:cubicBezTo>
                    <a:cubicBezTo>
                      <a:pt x="754082" y="434265"/>
                      <a:pt x="715809" y="474699"/>
                      <a:pt x="662419" y="475667"/>
                    </a:cubicBezTo>
                    <a:cubicBezTo>
                      <a:pt x="605381" y="476709"/>
                      <a:pt x="548268" y="476560"/>
                      <a:pt x="491230" y="475294"/>
                    </a:cubicBezTo>
                    <a:cubicBezTo>
                      <a:pt x="470678" y="474848"/>
                      <a:pt x="462934" y="480581"/>
                      <a:pt x="463455" y="502026"/>
                    </a:cubicBezTo>
                    <a:cubicBezTo>
                      <a:pt x="464721" y="550055"/>
                      <a:pt x="463828" y="598158"/>
                      <a:pt x="463455" y="646186"/>
                    </a:cubicBezTo>
                    <a:cubicBezTo>
                      <a:pt x="462934" y="711862"/>
                      <a:pt x="437840" y="743583"/>
                      <a:pt x="374622" y="759369"/>
                    </a:cubicBezTo>
                    <a:cubicBezTo>
                      <a:pt x="302765" y="754380"/>
                      <a:pt x="267917" y="717521"/>
                      <a:pt x="267544" y="645516"/>
                    </a:cubicBezTo>
                    <a:cubicBezTo>
                      <a:pt x="267321" y="597413"/>
                      <a:pt x="267023" y="549310"/>
                      <a:pt x="267991" y="501207"/>
                    </a:cubicBezTo>
                    <a:cubicBezTo>
                      <a:pt x="268363" y="481773"/>
                      <a:pt x="261587" y="474624"/>
                      <a:pt x="241929" y="475071"/>
                    </a:cubicBezTo>
                    <a:cubicBezTo>
                      <a:pt x="195837" y="476114"/>
                      <a:pt x="149745" y="475592"/>
                      <a:pt x="103652" y="475294"/>
                    </a:cubicBezTo>
                    <a:cubicBezTo>
                      <a:pt x="40061" y="474773"/>
                      <a:pt x="75" y="437691"/>
                      <a:pt x="0" y="379610"/>
                    </a:cubicBezTo>
                    <a:cubicBezTo>
                      <a:pt x="-74" y="321827"/>
                      <a:pt x="40359" y="283777"/>
                      <a:pt x="103280" y="283255"/>
                    </a:cubicBezTo>
                    <a:cubicBezTo>
                      <a:pt x="150340" y="282883"/>
                      <a:pt x="197475" y="282660"/>
                      <a:pt x="244535" y="283777"/>
                    </a:cubicBezTo>
                    <a:cubicBezTo>
                      <a:pt x="264119" y="284224"/>
                      <a:pt x="271268" y="277447"/>
                      <a:pt x="270969" y="257864"/>
                    </a:cubicBezTo>
                    <a:cubicBezTo>
                      <a:pt x="270150" y="211771"/>
                      <a:pt x="270895" y="165679"/>
                      <a:pt x="271044" y="119587"/>
                    </a:cubicBezTo>
                    <a:cubicBezTo>
                      <a:pt x="271342" y="45720"/>
                      <a:pt x="291447" y="19435"/>
                      <a:pt x="362410" y="0"/>
                    </a:cubicBezTo>
                    <a:close/>
                  </a:path>
                </a:pathLst>
              </a:custGeom>
              <a:solidFill>
                <a:srgbClr val="F6F4EE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Hanyi Senty Chalk Original" panose="03000600000000000000" pitchFamily="66" charset="-120"/>
                  <a:ea typeface="Hanyi Senty Chalk Original" panose="03000600000000000000" pitchFamily="66" charset="-12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" grpId="0" animBg="1"/>
      <p:bldP spid="2397" grpId="0" animBg="1"/>
      <p:bldP spid="2398" grpId="0" animBg="1"/>
      <p:bldP spid="2399" grpId="0" animBg="1"/>
      <p:bldP spid="2400" grpId="0"/>
      <p:bldP spid="2401" grpId="0"/>
      <p:bldP spid="2403" grpId="0"/>
      <p:bldP spid="2405" grpId="0"/>
      <p:bldP spid="2407" grpId="0"/>
      <p:bldP spid="2409" grpId="0"/>
      <p:bldP spid="2410" grpId="0"/>
      <p:bldP spid="2411" grpId="0"/>
      <p:bldP spid="24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306;p35">
            <a:extLst>
              <a:ext uri="{FF2B5EF4-FFF2-40B4-BE49-F238E27FC236}">
                <a16:creationId xmlns:a16="http://schemas.microsoft.com/office/drawing/2014/main" id="{43F192D2-4F63-49BB-8C49-24DF60CFCF24}"/>
              </a:ext>
            </a:extLst>
          </p:cNvPr>
          <p:cNvSpPr txBox="1">
            <a:spLocks/>
          </p:cNvSpPr>
          <p:nvPr/>
        </p:nvSpPr>
        <p:spPr>
          <a:xfrm>
            <a:off x="950115" y="735807"/>
            <a:ext cx="6886575" cy="21645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kumimoji="1" lang="zh-TW" altLang="en-US" sz="5500" b="1" dirty="0">
                <a:solidFill>
                  <a:schemeClr val="accent4">
                    <a:lumMod val="7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毒品相關案例與後果</a:t>
            </a:r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30FDEA1B-86ED-4671-9D82-D4F2FFC0CF73}"/>
              </a:ext>
            </a:extLst>
          </p:cNvPr>
          <p:cNvSpPr/>
          <p:nvPr/>
        </p:nvSpPr>
        <p:spPr>
          <a:xfrm>
            <a:off x="685797" y="1545428"/>
            <a:ext cx="7415213" cy="178415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9337D374-968A-4667-AA51-CD94DB0BA4AF}"/>
              </a:ext>
            </a:extLst>
          </p:cNvPr>
          <p:cNvSpPr/>
          <p:nvPr/>
        </p:nvSpPr>
        <p:spPr>
          <a:xfrm>
            <a:off x="7572375" y="2900363"/>
            <a:ext cx="704848" cy="70068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B36C9E88-BF9C-43B3-ABC0-1987AFACD253}"/>
              </a:ext>
            </a:extLst>
          </p:cNvPr>
          <p:cNvSpPr/>
          <p:nvPr/>
        </p:nvSpPr>
        <p:spPr>
          <a:xfrm>
            <a:off x="8058150" y="3250703"/>
            <a:ext cx="533400" cy="485474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31023032-D1C8-4B7B-B42B-BEA857D862B6}"/>
              </a:ext>
            </a:extLst>
          </p:cNvPr>
          <p:cNvSpPr/>
          <p:nvPr/>
        </p:nvSpPr>
        <p:spPr>
          <a:xfrm>
            <a:off x="1192456" y="244143"/>
            <a:ext cx="69857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TW" altLang="en-US" sz="4000" dirty="0"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小彤從</a:t>
            </a:r>
            <a:r>
              <a:rPr kumimoji="1" lang="en-US" altLang="zh-TW" sz="4000" dirty="0"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15</a:t>
            </a:r>
            <a:r>
              <a:rPr kumimoji="1" lang="zh-TW" altLang="en-US" sz="4000" dirty="0"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歲開始用</a:t>
            </a:r>
            <a:r>
              <a:rPr kumimoji="1" lang="en-US" altLang="zh-TW" sz="4000" dirty="0"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k</a:t>
            </a:r>
          </a:p>
          <a:p>
            <a:r>
              <a:rPr kumimoji="1" lang="en-US" altLang="zh-TW" sz="4000" dirty="0"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23</a:t>
            </a:r>
            <a:r>
              <a:rPr kumimoji="1" lang="zh-TW" altLang="en-US" sz="4000" dirty="0"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歲時因為頻尿</a:t>
            </a:r>
            <a:endParaRPr kumimoji="1" lang="en-US" altLang="zh-TW" sz="4000" dirty="0">
              <a:solidFill>
                <a:srgbClr val="131313"/>
              </a:solidFill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  <a:p>
            <a:r>
              <a:rPr kumimoji="1" lang="zh-TW" altLang="en-US" sz="4000" u="sng" dirty="0"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嚴重影響</a:t>
            </a:r>
            <a:r>
              <a:rPr kumimoji="1" lang="zh-TW" altLang="en-US" sz="4000" dirty="0"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在酒店的</a:t>
            </a:r>
            <a:r>
              <a:rPr kumimoji="1" lang="zh-TW" altLang="en-US" sz="4000" u="sng" dirty="0"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工作</a:t>
            </a:r>
            <a:endParaRPr kumimoji="1" lang="en-US" altLang="zh-TW" sz="4000" u="sng" dirty="0">
              <a:solidFill>
                <a:srgbClr val="131313"/>
              </a:solidFill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  <a:p>
            <a:r>
              <a:rPr kumimoji="1" lang="zh-TW" altLang="en-US" sz="4000" dirty="0">
                <a:solidFill>
                  <a:srgbClr val="131313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只能經常跑廁所或包尿布</a:t>
            </a:r>
            <a:endParaRPr kumimoji="1" lang="en-US" altLang="zh-TW" sz="4000" dirty="0">
              <a:solidFill>
                <a:srgbClr val="131313"/>
              </a:solidFill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2E8E02E9-BBA2-4835-81F2-C669A40C32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787" y="3002032"/>
            <a:ext cx="3629082" cy="2039795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970BE125-A1FD-46CC-8DBF-5ACC4E6A4D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3981" y="3586623"/>
            <a:ext cx="1560610" cy="1556876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B4C0E93F-3B4B-4526-AFED-7C30B2949B58}"/>
              </a:ext>
            </a:extLst>
          </p:cNvPr>
          <p:cNvSpPr/>
          <p:nvPr/>
        </p:nvSpPr>
        <p:spPr>
          <a:xfrm>
            <a:off x="5286375" y="2900360"/>
            <a:ext cx="3800475" cy="22431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rt Subject for Pre-K: Dance by Slidesgo">
  <a:themeElements>
    <a:clrScheme name="Simple Light">
      <a:dk1>
        <a:srgbClr val="5A5A5A"/>
      </a:dk1>
      <a:lt1>
        <a:srgbClr val="FFF8F3"/>
      </a:lt1>
      <a:dk2>
        <a:srgbClr val="A9D3FF"/>
      </a:dk2>
      <a:lt2>
        <a:srgbClr val="FFAC95"/>
      </a:lt2>
      <a:accent1>
        <a:srgbClr val="FDBC00"/>
      </a:accent1>
      <a:accent2>
        <a:srgbClr val="FF8D1F"/>
      </a:accent2>
      <a:accent3>
        <a:srgbClr val="FF6033"/>
      </a:accent3>
      <a:accent4>
        <a:srgbClr val="4B98EA"/>
      </a:accent4>
      <a:accent5>
        <a:srgbClr val="FFFFFF"/>
      </a:accent5>
      <a:accent6>
        <a:srgbClr val="FFFFFF"/>
      </a:accent6>
      <a:hlink>
        <a:srgbClr val="5A5A5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2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C3539"/>
      </a:accent1>
      <a:accent2>
        <a:srgbClr val="F1CF01"/>
      </a:accent2>
      <a:accent3>
        <a:srgbClr val="449074"/>
      </a:accent3>
      <a:accent4>
        <a:srgbClr val="1764B9"/>
      </a:accent4>
      <a:accent5>
        <a:srgbClr val="8B62A8"/>
      </a:accent5>
      <a:accent6>
        <a:srgbClr val="FDB53E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</TotalTime>
  <Words>486</Words>
  <Application>Microsoft Office PowerPoint</Application>
  <PresentationFormat>如螢幕大小 (16:9)</PresentationFormat>
  <Paragraphs>82</Paragraphs>
  <Slides>17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17</vt:i4>
      </vt:variant>
    </vt:vector>
  </HeadingPairs>
  <TitlesOfParts>
    <vt:vector size="26" baseType="lpstr">
      <vt:lpstr>新細明體</vt:lpstr>
      <vt:lpstr>Bebas Neue</vt:lpstr>
      <vt:lpstr>Arial</vt:lpstr>
      <vt:lpstr>Hanyi Senty Chalk Original</vt:lpstr>
      <vt:lpstr>Arial Unicode MS</vt:lpstr>
      <vt:lpstr>Fredoka One</vt:lpstr>
      <vt:lpstr>Nunito</vt:lpstr>
      <vt:lpstr>Art Subject for Pre-K: Dance by Slidesgo</vt:lpstr>
      <vt:lpstr>Contents Slide Master</vt:lpstr>
      <vt:lpstr>毒品防制宣導</vt:lpstr>
      <vt:lpstr>PowerPoint 簡報</vt:lpstr>
      <vt:lpstr>「毒品」的法律規範？</vt:lpstr>
      <vt:lpstr>「毒品」的法律規範？</vt:lpstr>
      <vt:lpstr>PowerPoint 簡報</vt:lpstr>
      <vt:lpstr>生理成癮&amp; 心理成癮</vt:lpstr>
      <vt:lpstr>生理成癮&amp; 心理成癮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THANK YOU！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Subject for Pre-K: Dance</dc:title>
  <dc:creator>陳怡樺</dc:creator>
  <cp:lastModifiedBy>陳怡樺</cp:lastModifiedBy>
  <cp:revision>43</cp:revision>
  <dcterms:modified xsi:type="dcterms:W3CDTF">2023-07-25T03:05:18Z</dcterms:modified>
</cp:coreProperties>
</file>