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1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3" r:id="rId2"/>
  </p:sldMasterIdLst>
  <p:notesMasterIdLst>
    <p:notesMasterId r:id="rId22"/>
  </p:notesMasterIdLst>
  <p:sldIdLst>
    <p:sldId id="256" r:id="rId3"/>
    <p:sldId id="311" r:id="rId4"/>
    <p:sldId id="262" r:id="rId5"/>
    <p:sldId id="329" r:id="rId6"/>
    <p:sldId id="263" r:id="rId7"/>
    <p:sldId id="264" r:id="rId8"/>
    <p:sldId id="259" r:id="rId9"/>
    <p:sldId id="323" r:id="rId10"/>
    <p:sldId id="324" r:id="rId11"/>
    <p:sldId id="326" r:id="rId12"/>
    <p:sldId id="325" r:id="rId13"/>
    <p:sldId id="333" r:id="rId14"/>
    <p:sldId id="334" r:id="rId15"/>
    <p:sldId id="328" r:id="rId16"/>
    <p:sldId id="292" r:id="rId17"/>
    <p:sldId id="261" r:id="rId18"/>
    <p:sldId id="331" r:id="rId19"/>
    <p:sldId id="271" r:id="rId20"/>
    <p:sldId id="278" r:id="rId21"/>
  </p:sldIdLst>
  <p:sldSz cx="9144000" cy="5143500" type="screen16x9"/>
  <p:notesSz cx="6858000" cy="9144000"/>
  <p:embeddedFontLst>
    <p:embeddedFont>
      <p:font typeface="Hanyi Senty Chalk Original" panose="02020500000000000000" charset="-120"/>
      <p:regular r:id="rId23"/>
    </p:embeddedFont>
    <p:embeddedFont>
      <p:font typeface="Bebas Neue" panose="02020500000000000000" charset="0"/>
      <p:regular r:id="rId24"/>
    </p:embeddedFont>
    <p:embeddedFont>
      <p:font typeface="Fredoka One" panose="02020500000000000000" charset="0"/>
      <p:regular r:id="rId25"/>
    </p:embeddedFont>
    <p:embeddedFont>
      <p:font typeface="Nunito" panose="02020500000000000000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39F332-4AE9-42B3-84FB-C5EBFB874B5F}">
  <a:tblStyle styleId="{B939F332-4AE9-42B3-84FB-C5EBFB874B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83" autoAdjust="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df203c47c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df203c47cd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g99f2f5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9" name="Google Shape;2969;g99f2f57a7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gdd9bb3f6b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9" name="Google Shape;3459;gdd9bb3f6b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87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99f2f57a7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99f2f57a7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3" name="Google Shape;259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4" name="Google Shape;239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TW" dirty="0" smtClean="0"/>
              <a:t>https://www.youtube.com/watch?v=Dqm10jyZ-R0</a:t>
            </a:r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7884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gdd9bb3f6bc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9" name="Google Shape;4289;gdd9bb3f6bc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2" name="Google Shape;247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25142" y="4750432"/>
            <a:ext cx="467704" cy="604119"/>
            <a:chOff x="-1381427" y="4599887"/>
            <a:chExt cx="616535" cy="796360"/>
          </a:xfrm>
        </p:grpSpPr>
        <p:sp>
          <p:nvSpPr>
            <p:cNvPr id="11" name="Google Shape;11;p2"/>
            <p:cNvSpPr/>
            <p:nvPr/>
          </p:nvSpPr>
          <p:spPr>
            <a:xfrm>
              <a:off x="-1381427" y="4960888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314" y="1"/>
                  </a:moveTo>
                  <a:cubicBezTo>
                    <a:pt x="649" y="1"/>
                    <a:pt x="88" y="396"/>
                    <a:pt x="51" y="927"/>
                  </a:cubicBezTo>
                  <a:cubicBezTo>
                    <a:pt x="0" y="1491"/>
                    <a:pt x="538" y="2004"/>
                    <a:pt x="1256" y="2068"/>
                  </a:cubicBezTo>
                  <a:cubicBezTo>
                    <a:pt x="1306" y="2072"/>
                    <a:pt x="1355" y="2075"/>
                    <a:pt x="1403" y="2075"/>
                  </a:cubicBezTo>
                  <a:cubicBezTo>
                    <a:pt x="2056" y="2075"/>
                    <a:pt x="2592" y="1683"/>
                    <a:pt x="2640" y="1158"/>
                  </a:cubicBezTo>
                  <a:cubicBezTo>
                    <a:pt x="2691" y="581"/>
                    <a:pt x="2153" y="69"/>
                    <a:pt x="1435" y="5"/>
                  </a:cubicBezTo>
                  <a:cubicBezTo>
                    <a:pt x="1395" y="2"/>
                    <a:pt x="1354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381427" y="495784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40" y="1205"/>
                  </a:moveTo>
                  <a:cubicBezTo>
                    <a:pt x="2589" y="1769"/>
                    <a:pt x="1974" y="2179"/>
                    <a:pt x="1256" y="2115"/>
                  </a:cubicBezTo>
                  <a:cubicBezTo>
                    <a:pt x="538" y="2051"/>
                    <a:pt x="0" y="1538"/>
                    <a:pt x="51" y="974"/>
                  </a:cubicBezTo>
                  <a:cubicBezTo>
                    <a:pt x="90" y="411"/>
                    <a:pt x="718" y="1"/>
                    <a:pt x="1435" y="52"/>
                  </a:cubicBezTo>
                  <a:cubicBezTo>
                    <a:pt x="2153" y="116"/>
                    <a:pt x="2691" y="628"/>
                    <a:pt x="2640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098925" y="5259039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0"/>
                  </a:moveTo>
                  <a:cubicBezTo>
                    <a:pt x="636" y="0"/>
                    <a:pt x="100" y="392"/>
                    <a:pt x="52" y="917"/>
                  </a:cubicBezTo>
                  <a:cubicBezTo>
                    <a:pt x="1" y="1493"/>
                    <a:pt x="539" y="2006"/>
                    <a:pt x="1257" y="2070"/>
                  </a:cubicBezTo>
                  <a:cubicBezTo>
                    <a:pt x="1297" y="2073"/>
                    <a:pt x="1338" y="2074"/>
                    <a:pt x="1378" y="2074"/>
                  </a:cubicBezTo>
                  <a:cubicBezTo>
                    <a:pt x="2044" y="2074"/>
                    <a:pt x="2605" y="1679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1098925" y="525528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53" y="1206"/>
                  </a:moveTo>
                  <a:cubicBezTo>
                    <a:pt x="2602" y="1769"/>
                    <a:pt x="1974" y="2179"/>
                    <a:pt x="1257" y="2128"/>
                  </a:cubicBezTo>
                  <a:cubicBezTo>
                    <a:pt x="539" y="2064"/>
                    <a:pt x="1" y="1551"/>
                    <a:pt x="52" y="975"/>
                  </a:cubicBezTo>
                  <a:cubicBezTo>
                    <a:pt x="103" y="411"/>
                    <a:pt x="718" y="1"/>
                    <a:pt x="1436" y="65"/>
                  </a:cubicBezTo>
                  <a:cubicBezTo>
                    <a:pt x="2154" y="129"/>
                    <a:pt x="2692" y="642"/>
                    <a:pt x="2653" y="1206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214926" y="4599887"/>
              <a:ext cx="450034" cy="748310"/>
            </a:xfrm>
            <a:custGeom>
              <a:avLst/>
              <a:gdLst/>
              <a:ahLst/>
              <a:cxnLst/>
              <a:rect l="l" t="t" r="r" b="b"/>
              <a:pathLst>
                <a:path w="6960" h="11573" fill="none" extrusionOk="0">
                  <a:moveTo>
                    <a:pt x="1" y="6972"/>
                  </a:moveTo>
                  <a:lnTo>
                    <a:pt x="2897" y="1"/>
                  </a:lnTo>
                  <a:lnTo>
                    <a:pt x="6959" y="4537"/>
                  </a:lnTo>
                  <a:lnTo>
                    <a:pt x="4383" y="11572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1066594" y="4694357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1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545532" y="-138625"/>
            <a:ext cx="8132050" cy="5881692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969864">
            <a:off x="2466621" y="-1595073"/>
            <a:ext cx="3617692" cy="2877927"/>
            <a:chOff x="-1221177" y="-856963"/>
            <a:chExt cx="3089277" cy="2457565"/>
          </a:xfrm>
        </p:grpSpPr>
        <p:sp>
          <p:nvSpPr>
            <p:cNvPr id="19" name="Google Shape;19;p2"/>
            <p:cNvSpPr/>
            <p:nvPr/>
          </p:nvSpPr>
          <p:spPr>
            <a:xfrm>
              <a:off x="-1221177" y="-564373"/>
              <a:ext cx="3089277" cy="2164975"/>
            </a:xfrm>
            <a:custGeom>
              <a:avLst/>
              <a:gdLst/>
              <a:ahLst/>
              <a:cxnLst/>
              <a:rect l="l" t="t" r="r" b="b"/>
              <a:pathLst>
                <a:path w="65482" h="45890" fill="none" extrusionOk="0">
                  <a:moveTo>
                    <a:pt x="0" y="40751"/>
                  </a:moveTo>
                  <a:cubicBezTo>
                    <a:pt x="18837" y="45889"/>
                    <a:pt x="46927" y="45492"/>
                    <a:pt x="60600" y="14866"/>
                  </a:cubicBezTo>
                  <a:cubicBezTo>
                    <a:pt x="63047" y="9381"/>
                    <a:pt x="65482" y="1"/>
                    <a:pt x="65482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050729" y="-637497"/>
              <a:ext cx="2826970" cy="2014998"/>
            </a:xfrm>
            <a:custGeom>
              <a:avLst/>
              <a:gdLst/>
              <a:ahLst/>
              <a:cxnLst/>
              <a:rect l="l" t="t" r="r" b="b"/>
              <a:pathLst>
                <a:path w="59922" h="42711" fill="none" extrusionOk="0">
                  <a:moveTo>
                    <a:pt x="1" y="38610"/>
                  </a:moveTo>
                  <a:cubicBezTo>
                    <a:pt x="16980" y="42711"/>
                    <a:pt x="41814" y="41878"/>
                    <a:pt x="54885" y="14519"/>
                  </a:cubicBezTo>
                  <a:cubicBezTo>
                    <a:pt x="57474" y="9099"/>
                    <a:pt x="59921" y="0"/>
                    <a:pt x="59921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880847" y="-710668"/>
              <a:ext cx="2564569" cy="1865729"/>
            </a:xfrm>
            <a:custGeom>
              <a:avLst/>
              <a:gdLst/>
              <a:ahLst/>
              <a:cxnLst/>
              <a:rect l="l" t="t" r="r" b="b"/>
              <a:pathLst>
                <a:path w="54360" h="39547" fill="none" extrusionOk="0">
                  <a:moveTo>
                    <a:pt x="1" y="36483"/>
                  </a:moveTo>
                  <a:cubicBezTo>
                    <a:pt x="15134" y="39546"/>
                    <a:pt x="36817" y="38303"/>
                    <a:pt x="49195" y="14186"/>
                  </a:cubicBezTo>
                  <a:cubicBezTo>
                    <a:pt x="51938" y="8830"/>
                    <a:pt x="54360" y="1"/>
                    <a:pt x="54360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710353" y="-783792"/>
              <a:ext cx="2302168" cy="1715751"/>
            </a:xfrm>
            <a:custGeom>
              <a:avLst/>
              <a:gdLst/>
              <a:ahLst/>
              <a:cxnLst/>
              <a:rect l="l" t="t" r="r" b="b"/>
              <a:pathLst>
                <a:path w="48798" h="36368" fill="none" extrusionOk="0">
                  <a:moveTo>
                    <a:pt x="0" y="34356"/>
                  </a:moveTo>
                  <a:cubicBezTo>
                    <a:pt x="13276" y="36368"/>
                    <a:pt x="31883" y="34766"/>
                    <a:pt x="43480" y="13853"/>
                  </a:cubicBezTo>
                  <a:cubicBezTo>
                    <a:pt x="46401" y="8573"/>
                    <a:pt x="48798" y="0"/>
                    <a:pt x="48798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0471" y="-856963"/>
              <a:ext cx="2040380" cy="1565868"/>
            </a:xfrm>
            <a:custGeom>
              <a:avLst/>
              <a:gdLst/>
              <a:ahLst/>
              <a:cxnLst/>
              <a:rect l="l" t="t" r="r" b="b"/>
              <a:pathLst>
                <a:path w="43249" h="33191" fill="none" extrusionOk="0">
                  <a:moveTo>
                    <a:pt x="0" y="32229"/>
                  </a:moveTo>
                  <a:cubicBezTo>
                    <a:pt x="11431" y="33190"/>
                    <a:pt x="27051" y="31294"/>
                    <a:pt x="37777" y="13520"/>
                  </a:cubicBezTo>
                  <a:cubicBezTo>
                    <a:pt x="40904" y="8317"/>
                    <a:pt x="43249" y="1"/>
                    <a:pt x="43249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1616616">
            <a:off x="4677723" y="152016"/>
            <a:ext cx="487152" cy="569906"/>
            <a:chOff x="828772" y="314668"/>
            <a:chExt cx="416010" cy="486680"/>
          </a:xfrm>
        </p:grpSpPr>
        <p:sp>
          <p:nvSpPr>
            <p:cNvPr id="25" name="Google Shape;25;p2"/>
            <p:cNvSpPr/>
            <p:nvPr/>
          </p:nvSpPr>
          <p:spPr>
            <a:xfrm>
              <a:off x="828772" y="325849"/>
              <a:ext cx="182624" cy="180501"/>
            </a:xfrm>
            <a:custGeom>
              <a:avLst/>
              <a:gdLst/>
              <a:ahLst/>
              <a:cxnLst/>
              <a:rect l="l" t="t" r="r" b="b"/>
              <a:pathLst>
                <a:path w="3871" h="3826" extrusionOk="0">
                  <a:moveTo>
                    <a:pt x="2277" y="1"/>
                  </a:moveTo>
                  <a:cubicBezTo>
                    <a:pt x="1531" y="1"/>
                    <a:pt x="747" y="588"/>
                    <a:pt x="398" y="1455"/>
                  </a:cubicBezTo>
                  <a:cubicBezTo>
                    <a:pt x="1" y="2454"/>
                    <a:pt x="321" y="3454"/>
                    <a:pt x="1103" y="3748"/>
                  </a:cubicBezTo>
                  <a:cubicBezTo>
                    <a:pt x="1245" y="3800"/>
                    <a:pt x="1395" y="3825"/>
                    <a:pt x="1548" y="3825"/>
                  </a:cubicBezTo>
                  <a:cubicBezTo>
                    <a:pt x="2224" y="3825"/>
                    <a:pt x="2961" y="3340"/>
                    <a:pt x="3358" y="2557"/>
                  </a:cubicBezTo>
                  <a:cubicBezTo>
                    <a:pt x="3871" y="1544"/>
                    <a:pt x="3602" y="417"/>
                    <a:pt x="2743" y="83"/>
                  </a:cubicBezTo>
                  <a:cubicBezTo>
                    <a:pt x="2593" y="27"/>
                    <a:pt x="2436" y="1"/>
                    <a:pt x="227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28772" y="314668"/>
              <a:ext cx="182624" cy="201354"/>
            </a:xfrm>
            <a:custGeom>
              <a:avLst/>
              <a:gdLst/>
              <a:ahLst/>
              <a:cxnLst/>
              <a:rect l="l" t="t" r="r" b="b"/>
              <a:pathLst>
                <a:path w="3871" h="4268" fill="none" extrusionOk="0">
                  <a:moveTo>
                    <a:pt x="2743" y="320"/>
                  </a:moveTo>
                  <a:cubicBezTo>
                    <a:pt x="3602" y="654"/>
                    <a:pt x="3871" y="1781"/>
                    <a:pt x="3358" y="2794"/>
                  </a:cubicBezTo>
                  <a:cubicBezTo>
                    <a:pt x="2871" y="3755"/>
                    <a:pt x="1872" y="4267"/>
                    <a:pt x="1103" y="3985"/>
                  </a:cubicBezTo>
                  <a:cubicBezTo>
                    <a:pt x="321" y="3691"/>
                    <a:pt x="1" y="2691"/>
                    <a:pt x="398" y="1692"/>
                  </a:cubicBezTo>
                  <a:cubicBezTo>
                    <a:pt x="821" y="641"/>
                    <a:pt x="1885" y="0"/>
                    <a:pt x="2743" y="32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7084" y="366656"/>
              <a:ext cx="26655" cy="18777"/>
            </a:xfrm>
            <a:custGeom>
              <a:avLst/>
              <a:gdLst/>
              <a:ahLst/>
              <a:cxnLst/>
              <a:rect l="l" t="t" r="r" b="b"/>
              <a:pathLst>
                <a:path w="565" h="398" fill="none" extrusionOk="0">
                  <a:moveTo>
                    <a:pt x="1" y="397"/>
                  </a:moveTo>
                  <a:cubicBezTo>
                    <a:pt x="168" y="205"/>
                    <a:pt x="373" y="64"/>
                    <a:pt x="565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75949" y="411380"/>
              <a:ext cx="7926" cy="47791"/>
            </a:xfrm>
            <a:custGeom>
              <a:avLst/>
              <a:gdLst/>
              <a:ahLst/>
              <a:cxnLst/>
              <a:rect l="l" t="t" r="r" b="b"/>
              <a:pathLst>
                <a:path w="168" h="1013" fill="none" extrusionOk="0">
                  <a:moveTo>
                    <a:pt x="167" y="1013"/>
                  </a:moveTo>
                  <a:cubicBezTo>
                    <a:pt x="141" y="974"/>
                    <a:pt x="129" y="936"/>
                    <a:pt x="103" y="897"/>
                  </a:cubicBezTo>
                  <a:cubicBezTo>
                    <a:pt x="0" y="654"/>
                    <a:pt x="0" y="334"/>
                    <a:pt x="116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65664" y="494788"/>
              <a:ext cx="379118" cy="306559"/>
            </a:xfrm>
            <a:custGeom>
              <a:avLst/>
              <a:gdLst/>
              <a:ahLst/>
              <a:cxnLst/>
              <a:rect l="l" t="t" r="r" b="b"/>
              <a:pathLst>
                <a:path w="8036" h="6498" fill="none" extrusionOk="0">
                  <a:moveTo>
                    <a:pt x="1" y="1"/>
                  </a:moveTo>
                  <a:lnTo>
                    <a:pt x="8035" y="6498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1616616">
            <a:off x="3961958" y="164792"/>
            <a:ext cx="399366" cy="730610"/>
            <a:chOff x="323987" y="610889"/>
            <a:chExt cx="341044" cy="623914"/>
          </a:xfrm>
        </p:grpSpPr>
        <p:sp>
          <p:nvSpPr>
            <p:cNvPr id="31" name="Google Shape;31;p2"/>
            <p:cNvSpPr/>
            <p:nvPr/>
          </p:nvSpPr>
          <p:spPr>
            <a:xfrm>
              <a:off x="323987" y="1036281"/>
              <a:ext cx="204986" cy="187814"/>
            </a:xfrm>
            <a:custGeom>
              <a:avLst/>
              <a:gdLst/>
              <a:ahLst/>
              <a:cxnLst/>
              <a:rect l="l" t="t" r="r" b="b"/>
              <a:pathLst>
                <a:path w="4345" h="3981" extrusionOk="0">
                  <a:moveTo>
                    <a:pt x="2671" y="0"/>
                  </a:moveTo>
                  <a:cubicBezTo>
                    <a:pt x="2077" y="0"/>
                    <a:pt x="1416" y="308"/>
                    <a:pt x="911" y="876"/>
                  </a:cubicBezTo>
                  <a:cubicBezTo>
                    <a:pt x="116" y="1760"/>
                    <a:pt x="1" y="2952"/>
                    <a:pt x="616" y="3580"/>
                  </a:cubicBezTo>
                  <a:cubicBezTo>
                    <a:pt x="879" y="3848"/>
                    <a:pt x="1237" y="3980"/>
                    <a:pt x="1629" y="3980"/>
                  </a:cubicBezTo>
                  <a:cubicBezTo>
                    <a:pt x="2154" y="3980"/>
                    <a:pt x="2738" y="3742"/>
                    <a:pt x="3230" y="3272"/>
                  </a:cubicBezTo>
                  <a:cubicBezTo>
                    <a:pt x="4127" y="2414"/>
                    <a:pt x="4345" y="1106"/>
                    <a:pt x="3679" y="402"/>
                  </a:cubicBezTo>
                  <a:cubicBezTo>
                    <a:pt x="3411" y="130"/>
                    <a:pt x="3055" y="0"/>
                    <a:pt x="26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23987" y="1022552"/>
              <a:ext cx="204986" cy="212252"/>
            </a:xfrm>
            <a:custGeom>
              <a:avLst/>
              <a:gdLst/>
              <a:ahLst/>
              <a:cxnLst/>
              <a:rect l="l" t="t" r="r" b="b"/>
              <a:pathLst>
                <a:path w="4345" h="4499" fill="none" extrusionOk="0">
                  <a:moveTo>
                    <a:pt x="3679" y="693"/>
                  </a:moveTo>
                  <a:cubicBezTo>
                    <a:pt x="4345" y="1397"/>
                    <a:pt x="4127" y="2705"/>
                    <a:pt x="3230" y="3563"/>
                  </a:cubicBezTo>
                  <a:cubicBezTo>
                    <a:pt x="2371" y="4383"/>
                    <a:pt x="1231" y="4499"/>
                    <a:pt x="616" y="3871"/>
                  </a:cubicBezTo>
                  <a:cubicBezTo>
                    <a:pt x="1" y="3243"/>
                    <a:pt x="116" y="2051"/>
                    <a:pt x="911" y="1167"/>
                  </a:cubicBezTo>
                  <a:cubicBezTo>
                    <a:pt x="1744" y="231"/>
                    <a:pt x="2999" y="1"/>
                    <a:pt x="3679" y="693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9563" y="1077560"/>
              <a:ext cx="61708" cy="29675"/>
            </a:xfrm>
            <a:custGeom>
              <a:avLst/>
              <a:gdLst/>
              <a:ahLst/>
              <a:cxnLst/>
              <a:rect l="l" t="t" r="r" b="b"/>
              <a:pathLst>
                <a:path w="1308" h="629" fill="none" extrusionOk="0">
                  <a:moveTo>
                    <a:pt x="1" y="629"/>
                  </a:moveTo>
                  <a:cubicBezTo>
                    <a:pt x="154" y="462"/>
                    <a:pt x="334" y="321"/>
                    <a:pt x="513" y="219"/>
                  </a:cubicBezTo>
                  <a:cubicBezTo>
                    <a:pt x="769" y="78"/>
                    <a:pt x="1103" y="1"/>
                    <a:pt x="1308" y="116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588" y="1133181"/>
              <a:ext cx="8539" cy="41186"/>
            </a:xfrm>
            <a:custGeom>
              <a:avLst/>
              <a:gdLst/>
              <a:ahLst/>
              <a:cxnLst/>
              <a:rect l="l" t="t" r="r" b="b"/>
              <a:pathLst>
                <a:path w="181" h="873" fill="none" extrusionOk="0">
                  <a:moveTo>
                    <a:pt x="180" y="872"/>
                  </a:moveTo>
                  <a:cubicBezTo>
                    <a:pt x="26" y="731"/>
                    <a:pt x="1" y="385"/>
                    <a:pt x="142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6259" y="610889"/>
              <a:ext cx="278772" cy="473379"/>
            </a:xfrm>
            <a:custGeom>
              <a:avLst/>
              <a:gdLst/>
              <a:ahLst/>
              <a:cxnLst/>
              <a:rect l="l" t="t" r="r" b="b"/>
              <a:pathLst>
                <a:path w="5909" h="10034" fill="none" extrusionOk="0">
                  <a:moveTo>
                    <a:pt x="2717" y="10034"/>
                  </a:moveTo>
                  <a:lnTo>
                    <a:pt x="1" y="0"/>
                  </a:lnTo>
                  <a:cubicBezTo>
                    <a:pt x="1" y="0"/>
                    <a:pt x="5908" y="3370"/>
                    <a:pt x="4588" y="5562"/>
                  </a:cubicBezTo>
                  <a:cubicBezTo>
                    <a:pt x="3973" y="6394"/>
                    <a:pt x="2807" y="4882"/>
                    <a:pt x="2807" y="4882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-231709" y="3925776"/>
            <a:ext cx="9711328" cy="3071191"/>
            <a:chOff x="-2247300" y="3512811"/>
            <a:chExt cx="12801645" cy="4048499"/>
          </a:xfrm>
        </p:grpSpPr>
        <p:sp>
          <p:nvSpPr>
            <p:cNvPr id="37" name="Google Shape;37;p2"/>
            <p:cNvSpPr/>
            <p:nvPr/>
          </p:nvSpPr>
          <p:spPr>
            <a:xfrm>
              <a:off x="-2247300" y="3512811"/>
              <a:ext cx="12801645" cy="1688725"/>
            </a:xfrm>
            <a:custGeom>
              <a:avLst/>
              <a:gdLst/>
              <a:ahLst/>
              <a:cxnLst/>
              <a:rect l="l" t="t" r="r" b="b"/>
              <a:pathLst>
                <a:path w="197984" h="26117" fill="none" extrusionOk="0">
                  <a:moveTo>
                    <a:pt x="197984" y="26116"/>
                  </a:moveTo>
                  <a:cubicBezTo>
                    <a:pt x="177481" y="6472"/>
                    <a:pt x="154299" y="4549"/>
                    <a:pt x="142100" y="5959"/>
                  </a:cubicBezTo>
                  <a:cubicBezTo>
                    <a:pt x="119995" y="8522"/>
                    <a:pt x="114190" y="21567"/>
                    <a:pt x="96672" y="22490"/>
                  </a:cubicBezTo>
                  <a:cubicBezTo>
                    <a:pt x="79155" y="23412"/>
                    <a:pt x="64547" y="0"/>
                    <a:pt x="30409" y="4383"/>
                  </a:cubicBezTo>
                  <a:cubicBezTo>
                    <a:pt x="21669" y="5511"/>
                    <a:pt x="4049" y="8176"/>
                    <a:pt x="0" y="19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244002" y="3666057"/>
              <a:ext cx="12672390" cy="1858587"/>
            </a:xfrm>
            <a:custGeom>
              <a:avLst/>
              <a:gdLst/>
              <a:ahLst/>
              <a:cxnLst/>
              <a:rect l="l" t="t" r="r" b="b"/>
              <a:pathLst>
                <a:path w="195985" h="28744" fill="none" extrusionOk="0">
                  <a:moveTo>
                    <a:pt x="195985" y="28744"/>
                  </a:moveTo>
                  <a:cubicBezTo>
                    <a:pt x="176725" y="8843"/>
                    <a:pt x="155914" y="4922"/>
                    <a:pt x="142907" y="6767"/>
                  </a:cubicBezTo>
                  <a:cubicBezTo>
                    <a:pt x="121648" y="9778"/>
                    <a:pt x="111051" y="27885"/>
                    <a:pt x="89599" y="23413"/>
                  </a:cubicBezTo>
                  <a:cubicBezTo>
                    <a:pt x="73286" y="20017"/>
                    <a:pt x="57601" y="1"/>
                    <a:pt x="29281" y="3576"/>
                  </a:cubicBezTo>
                  <a:cubicBezTo>
                    <a:pt x="20529" y="4665"/>
                    <a:pt x="4216" y="8984"/>
                    <a:pt x="0" y="405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2240705" y="3822665"/>
              <a:ext cx="12542359" cy="2283662"/>
            </a:xfrm>
            <a:custGeom>
              <a:avLst/>
              <a:gdLst/>
              <a:ahLst/>
              <a:cxnLst/>
              <a:rect l="l" t="t" r="r" b="b"/>
              <a:pathLst>
                <a:path w="193974" h="35318" fill="none" extrusionOk="0">
                  <a:moveTo>
                    <a:pt x="193973" y="31319"/>
                  </a:moveTo>
                  <a:cubicBezTo>
                    <a:pt x="175969" y="11162"/>
                    <a:pt x="157516" y="5204"/>
                    <a:pt x="143715" y="7510"/>
                  </a:cubicBezTo>
                  <a:cubicBezTo>
                    <a:pt x="123289" y="10919"/>
                    <a:pt x="108065" y="35317"/>
                    <a:pt x="82526" y="24297"/>
                  </a:cubicBezTo>
                  <a:cubicBezTo>
                    <a:pt x="67482" y="17800"/>
                    <a:pt x="50656" y="1"/>
                    <a:pt x="28167" y="2718"/>
                  </a:cubicBezTo>
                  <a:cubicBezTo>
                    <a:pt x="19389" y="3781"/>
                    <a:pt x="4383" y="9740"/>
                    <a:pt x="1" y="6062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237407" y="3974295"/>
              <a:ext cx="12413103" cy="2837151"/>
            </a:xfrm>
            <a:custGeom>
              <a:avLst/>
              <a:gdLst/>
              <a:ahLst/>
              <a:cxnLst/>
              <a:rect l="l" t="t" r="r" b="b"/>
              <a:pathLst>
                <a:path w="191975" h="43878" fill="none" extrusionOk="0">
                  <a:moveTo>
                    <a:pt x="191974" y="33959"/>
                  </a:moveTo>
                  <a:cubicBezTo>
                    <a:pt x="175213" y="13559"/>
                    <a:pt x="159118" y="5537"/>
                    <a:pt x="144522" y="8343"/>
                  </a:cubicBezTo>
                  <a:cubicBezTo>
                    <a:pt x="124916" y="12085"/>
                    <a:pt x="104477" y="43877"/>
                    <a:pt x="75452" y="25245"/>
                  </a:cubicBezTo>
                  <a:cubicBezTo>
                    <a:pt x="61344" y="16198"/>
                    <a:pt x="43711" y="1"/>
                    <a:pt x="27039" y="1936"/>
                  </a:cubicBezTo>
                  <a:cubicBezTo>
                    <a:pt x="18236" y="2961"/>
                    <a:pt x="4537" y="10573"/>
                    <a:pt x="1" y="815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2234045" y="4125148"/>
              <a:ext cx="12283784" cy="3436162"/>
            </a:xfrm>
            <a:custGeom>
              <a:avLst/>
              <a:gdLst/>
              <a:ahLst/>
              <a:cxnLst/>
              <a:rect l="l" t="t" r="r" b="b"/>
              <a:pathLst>
                <a:path w="189975" h="53142" fill="none" extrusionOk="0">
                  <a:moveTo>
                    <a:pt x="189975" y="36624"/>
                  </a:moveTo>
                  <a:cubicBezTo>
                    <a:pt x="174456" y="15980"/>
                    <a:pt x="160719" y="5856"/>
                    <a:pt x="145329" y="9175"/>
                  </a:cubicBezTo>
                  <a:cubicBezTo>
                    <a:pt x="126543" y="13237"/>
                    <a:pt x="100030" y="53141"/>
                    <a:pt x="68378" y="26218"/>
                  </a:cubicBezTo>
                  <a:cubicBezTo>
                    <a:pt x="54872" y="14737"/>
                    <a:pt x="36752" y="0"/>
                    <a:pt x="25924" y="1166"/>
                  </a:cubicBezTo>
                  <a:cubicBezTo>
                    <a:pt x="17095" y="2127"/>
                    <a:pt x="4703" y="11418"/>
                    <a:pt x="0" y="1023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193284" y="4566985"/>
            <a:ext cx="299213" cy="451960"/>
            <a:chOff x="159762" y="4811199"/>
            <a:chExt cx="394428" cy="595782"/>
          </a:xfrm>
        </p:grpSpPr>
        <p:sp>
          <p:nvSpPr>
            <p:cNvPr id="43" name="Google Shape;43;p2"/>
            <p:cNvSpPr/>
            <p:nvPr/>
          </p:nvSpPr>
          <p:spPr>
            <a:xfrm>
              <a:off x="344498" y="5198129"/>
              <a:ext cx="209692" cy="194239"/>
            </a:xfrm>
            <a:custGeom>
              <a:avLst/>
              <a:gdLst/>
              <a:ahLst/>
              <a:cxnLst/>
              <a:rect l="l" t="t" r="r" b="b"/>
              <a:pathLst>
                <a:path w="3243" h="3004" extrusionOk="0">
                  <a:moveTo>
                    <a:pt x="1963" y="0"/>
                  </a:moveTo>
                  <a:cubicBezTo>
                    <a:pt x="1465" y="0"/>
                    <a:pt x="917" y="284"/>
                    <a:pt x="552" y="795"/>
                  </a:cubicBezTo>
                  <a:cubicBezTo>
                    <a:pt x="1" y="1551"/>
                    <a:pt x="65" y="2487"/>
                    <a:pt x="718" y="2858"/>
                  </a:cubicBezTo>
                  <a:cubicBezTo>
                    <a:pt x="892" y="2957"/>
                    <a:pt x="1085" y="3003"/>
                    <a:pt x="1284" y="3003"/>
                  </a:cubicBezTo>
                  <a:cubicBezTo>
                    <a:pt x="1836" y="3003"/>
                    <a:pt x="2436" y="2648"/>
                    <a:pt x="2794" y="2064"/>
                  </a:cubicBezTo>
                  <a:cubicBezTo>
                    <a:pt x="3243" y="1321"/>
                    <a:pt x="3115" y="475"/>
                    <a:pt x="2525" y="142"/>
                  </a:cubicBezTo>
                  <a:cubicBezTo>
                    <a:pt x="2356" y="46"/>
                    <a:pt x="2163" y="0"/>
                    <a:pt x="19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498" y="5185714"/>
              <a:ext cx="209692" cy="221267"/>
            </a:xfrm>
            <a:custGeom>
              <a:avLst/>
              <a:gdLst/>
              <a:ahLst/>
              <a:cxnLst/>
              <a:rect l="l" t="t" r="r" b="b"/>
              <a:pathLst>
                <a:path w="3243" h="3422" fill="none" extrusionOk="0">
                  <a:moveTo>
                    <a:pt x="718" y="3050"/>
                  </a:moveTo>
                  <a:cubicBezTo>
                    <a:pt x="65" y="2679"/>
                    <a:pt x="1" y="1743"/>
                    <a:pt x="552" y="987"/>
                  </a:cubicBezTo>
                  <a:cubicBezTo>
                    <a:pt x="1064" y="270"/>
                    <a:pt x="1936" y="1"/>
                    <a:pt x="2525" y="334"/>
                  </a:cubicBezTo>
                  <a:cubicBezTo>
                    <a:pt x="3115" y="667"/>
                    <a:pt x="3243" y="1513"/>
                    <a:pt x="2794" y="2256"/>
                  </a:cubicBezTo>
                  <a:cubicBezTo>
                    <a:pt x="2307" y="3050"/>
                    <a:pt x="1372" y="3422"/>
                    <a:pt x="718" y="305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fill="none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5325691" y="4875125"/>
            <a:ext cx="351996" cy="388485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>
            <a:off x="4787043" y="4467622"/>
            <a:ext cx="467676" cy="514182"/>
            <a:chOff x="5118856" y="3486300"/>
            <a:chExt cx="516312" cy="567655"/>
          </a:xfrm>
        </p:grpSpPr>
        <p:sp>
          <p:nvSpPr>
            <p:cNvPr id="49" name="Google Shape;49;p2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5954050" y="4356351"/>
            <a:ext cx="433121" cy="811507"/>
            <a:chOff x="5906877" y="4080403"/>
            <a:chExt cx="570948" cy="1069743"/>
          </a:xfrm>
        </p:grpSpPr>
        <p:sp>
          <p:nvSpPr>
            <p:cNvPr id="53" name="Google Shape;53;p2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053528" y="4869200"/>
              <a:ext cx="95374" cy="36533"/>
            </a:xfrm>
            <a:custGeom>
              <a:avLst/>
              <a:gdLst/>
              <a:ahLst/>
              <a:cxnLst/>
              <a:rect l="l" t="t" r="r" b="b"/>
              <a:pathLst>
                <a:path w="1475" h="565" fill="none" extrusionOk="0">
                  <a:moveTo>
                    <a:pt x="0" y="487"/>
                  </a:moveTo>
                  <a:cubicBezTo>
                    <a:pt x="308" y="154"/>
                    <a:pt x="667" y="0"/>
                    <a:pt x="936" y="26"/>
                  </a:cubicBezTo>
                  <a:cubicBezTo>
                    <a:pt x="1026" y="26"/>
                    <a:pt x="1102" y="52"/>
                    <a:pt x="1179" y="103"/>
                  </a:cubicBezTo>
                  <a:cubicBezTo>
                    <a:pt x="1308" y="193"/>
                    <a:pt x="1410" y="346"/>
                    <a:pt x="1474" y="564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011240" y="4952030"/>
              <a:ext cx="11703" cy="68863"/>
            </a:xfrm>
            <a:custGeom>
              <a:avLst/>
              <a:gdLst/>
              <a:ahLst/>
              <a:cxnLst/>
              <a:rect l="l" t="t" r="r" b="b"/>
              <a:pathLst>
                <a:path w="181" h="1065" fill="none" extrusionOk="0">
                  <a:moveTo>
                    <a:pt x="52" y="1064"/>
                  </a:moveTo>
                  <a:cubicBezTo>
                    <a:pt x="1" y="757"/>
                    <a:pt x="39" y="385"/>
                    <a:pt x="180" y="1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7807248" y="4205673"/>
            <a:ext cx="374039" cy="509117"/>
            <a:chOff x="-1046505" y="4019915"/>
            <a:chExt cx="431019" cy="586675"/>
          </a:xfrm>
        </p:grpSpPr>
        <p:sp>
          <p:nvSpPr>
            <p:cNvPr id="59" name="Google Shape;59;p2"/>
            <p:cNvSpPr/>
            <p:nvPr/>
          </p:nvSpPr>
          <p:spPr>
            <a:xfrm>
              <a:off x="-1046396" y="4430381"/>
              <a:ext cx="260082" cy="164685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>
              <a:off x="-1046505" y="4019915"/>
              <a:ext cx="431019" cy="586675"/>
              <a:chOff x="-1795774" y="3888167"/>
              <a:chExt cx="493101" cy="671176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-1610133" y="4407651"/>
                <a:ext cx="35692" cy="918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42" fill="none" extrusionOk="0">
                    <a:moveTo>
                      <a:pt x="0" y="1"/>
                    </a:moveTo>
                    <a:cubicBezTo>
                      <a:pt x="231" y="14"/>
                      <a:pt x="436" y="65"/>
                      <a:pt x="551" y="142"/>
                    </a:cubicBezTo>
                  </a:path>
                </a:pathLst>
              </a:custGeom>
              <a:solidFill>
                <a:schemeClr val="dk2"/>
              </a:solidFill>
              <a:ln w="28575" cap="rnd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-1731113" y="4411789"/>
                <a:ext cx="84575" cy="63043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975" fill="none" extrusionOk="0">
                    <a:moveTo>
                      <a:pt x="39" y="975"/>
                    </a:moveTo>
                    <a:cubicBezTo>
                      <a:pt x="0" y="706"/>
                      <a:pt x="487" y="232"/>
                      <a:pt x="1205" y="39"/>
                    </a:cubicBezTo>
                    <a:cubicBezTo>
                      <a:pt x="1243" y="27"/>
                      <a:pt x="1282" y="14"/>
                      <a:pt x="1308" y="1"/>
                    </a:cubicBezTo>
                  </a:path>
                </a:pathLst>
              </a:custGeom>
              <a:solidFill>
                <a:schemeClr val="dk2"/>
              </a:solidFill>
              <a:ln w="28575" cap="rnd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solidFill>
                <a:schemeClr val="dk2"/>
              </a:solidFill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Google Shape;65;p2"/>
          <p:cNvGrpSpPr/>
          <p:nvPr/>
        </p:nvGrpSpPr>
        <p:grpSpPr>
          <a:xfrm>
            <a:off x="2074449" y="4545586"/>
            <a:ext cx="734249" cy="494732"/>
            <a:chOff x="897994" y="4240309"/>
            <a:chExt cx="967900" cy="652165"/>
          </a:xfrm>
        </p:grpSpPr>
        <p:sp>
          <p:nvSpPr>
            <p:cNvPr id="66" name="Google Shape;66;p2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615560" y="4150187"/>
            <a:ext cx="401730" cy="504148"/>
            <a:chOff x="-1130414" y="3808634"/>
            <a:chExt cx="529568" cy="664577"/>
          </a:xfrm>
        </p:grpSpPr>
        <p:sp>
          <p:nvSpPr>
            <p:cNvPr id="72" name="Google Shape;72;p2"/>
            <p:cNvSpPr/>
            <p:nvPr/>
          </p:nvSpPr>
          <p:spPr>
            <a:xfrm>
              <a:off x="-891751" y="3820984"/>
              <a:ext cx="290905" cy="163654"/>
            </a:xfrm>
            <a:custGeom>
              <a:avLst/>
              <a:gdLst/>
              <a:ahLst/>
              <a:cxnLst/>
              <a:rect l="l" t="t" r="r" b="b"/>
              <a:pathLst>
                <a:path w="4499" h="2531" extrusionOk="0">
                  <a:moveTo>
                    <a:pt x="3318" y="1"/>
                  </a:moveTo>
                  <a:cubicBezTo>
                    <a:pt x="2767" y="1"/>
                    <a:pt x="2047" y="215"/>
                    <a:pt x="1410" y="591"/>
                  </a:cubicBezTo>
                  <a:cubicBezTo>
                    <a:pt x="449" y="1142"/>
                    <a:pt x="0" y="1885"/>
                    <a:pt x="334" y="2269"/>
                  </a:cubicBezTo>
                  <a:cubicBezTo>
                    <a:pt x="481" y="2444"/>
                    <a:pt x="763" y="2530"/>
                    <a:pt x="1119" y="2530"/>
                  </a:cubicBezTo>
                  <a:cubicBezTo>
                    <a:pt x="1598" y="2530"/>
                    <a:pt x="2211" y="2373"/>
                    <a:pt x="2807" y="2064"/>
                  </a:cubicBezTo>
                  <a:cubicBezTo>
                    <a:pt x="3922" y="1501"/>
                    <a:pt x="4498" y="642"/>
                    <a:pt x="4050" y="219"/>
                  </a:cubicBezTo>
                  <a:cubicBezTo>
                    <a:pt x="3892" y="70"/>
                    <a:pt x="3632" y="1"/>
                    <a:pt x="331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91751" y="3808634"/>
              <a:ext cx="290905" cy="185639"/>
            </a:xfrm>
            <a:custGeom>
              <a:avLst/>
              <a:gdLst/>
              <a:ahLst/>
              <a:cxnLst/>
              <a:rect l="l" t="t" r="r" b="b"/>
              <a:pathLst>
                <a:path w="4499" h="2871" fill="none" extrusionOk="0">
                  <a:moveTo>
                    <a:pt x="4050" y="410"/>
                  </a:moveTo>
                  <a:cubicBezTo>
                    <a:pt x="4498" y="833"/>
                    <a:pt x="3922" y="1692"/>
                    <a:pt x="2807" y="2255"/>
                  </a:cubicBezTo>
                  <a:cubicBezTo>
                    <a:pt x="1769" y="2794"/>
                    <a:pt x="680" y="2870"/>
                    <a:pt x="334" y="2460"/>
                  </a:cubicBezTo>
                  <a:cubicBezTo>
                    <a:pt x="0" y="2076"/>
                    <a:pt x="449" y="1333"/>
                    <a:pt x="1410" y="782"/>
                  </a:cubicBezTo>
                  <a:cubicBezTo>
                    <a:pt x="2410" y="192"/>
                    <a:pt x="3614" y="0"/>
                    <a:pt x="4050" y="41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711930" y="3863272"/>
              <a:ext cx="29873" cy="10022"/>
            </a:xfrm>
            <a:custGeom>
              <a:avLst/>
              <a:gdLst/>
              <a:ahLst/>
              <a:cxnLst/>
              <a:rect l="l" t="t" r="r" b="b"/>
              <a:pathLst>
                <a:path w="462" h="155" fill="none" extrusionOk="0">
                  <a:moveTo>
                    <a:pt x="0" y="14"/>
                  </a:moveTo>
                  <a:cubicBezTo>
                    <a:pt x="116" y="1"/>
                    <a:pt x="333" y="1"/>
                    <a:pt x="423" y="91"/>
                  </a:cubicBezTo>
                  <a:cubicBezTo>
                    <a:pt x="436" y="103"/>
                    <a:pt x="449" y="116"/>
                    <a:pt x="462" y="155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13059" y="3880666"/>
              <a:ext cx="48948" cy="37373"/>
            </a:xfrm>
            <a:custGeom>
              <a:avLst/>
              <a:gdLst/>
              <a:ahLst/>
              <a:cxnLst/>
              <a:rect l="l" t="t" r="r" b="b"/>
              <a:pathLst>
                <a:path w="757" h="578" fill="none" extrusionOk="0">
                  <a:moveTo>
                    <a:pt x="1" y="578"/>
                  </a:moveTo>
                  <a:cubicBezTo>
                    <a:pt x="103" y="424"/>
                    <a:pt x="308" y="244"/>
                    <a:pt x="565" y="103"/>
                  </a:cubicBezTo>
                  <a:cubicBezTo>
                    <a:pt x="629" y="65"/>
                    <a:pt x="693" y="27"/>
                    <a:pt x="757" y="1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130414" y="3927092"/>
              <a:ext cx="258640" cy="546118"/>
            </a:xfrm>
            <a:custGeom>
              <a:avLst/>
              <a:gdLst/>
              <a:ahLst/>
              <a:cxnLst/>
              <a:rect l="l" t="t" r="r" b="b"/>
              <a:pathLst>
                <a:path w="4000" h="8446" fill="none" extrusionOk="0">
                  <a:moveTo>
                    <a:pt x="3999" y="1"/>
                  </a:moveTo>
                  <a:lnTo>
                    <a:pt x="1" y="8445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1667179" y="4104275"/>
            <a:ext cx="1039689" cy="441316"/>
            <a:chOff x="255848" y="3748111"/>
            <a:chExt cx="1370536" cy="581751"/>
          </a:xfrm>
        </p:grpSpPr>
        <p:sp>
          <p:nvSpPr>
            <p:cNvPr id="78" name="Google Shape;78;p2"/>
            <p:cNvSpPr/>
            <p:nvPr/>
          </p:nvSpPr>
          <p:spPr>
            <a:xfrm>
              <a:off x="255848" y="4064949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2041" y="4115190"/>
              <a:ext cx="52245" cy="2522"/>
            </a:xfrm>
            <a:custGeom>
              <a:avLst/>
              <a:gdLst/>
              <a:ahLst/>
              <a:cxnLst/>
              <a:rect l="l" t="t" r="r" b="b"/>
              <a:pathLst>
                <a:path w="808" h="39" fill="none" extrusionOk="0">
                  <a:moveTo>
                    <a:pt x="0" y="39"/>
                  </a:moveTo>
                  <a:cubicBezTo>
                    <a:pt x="103" y="13"/>
                    <a:pt x="231" y="0"/>
                    <a:pt x="372" y="0"/>
                  </a:cubicBezTo>
                  <a:cubicBezTo>
                    <a:pt x="526" y="0"/>
                    <a:pt x="667" y="13"/>
                    <a:pt x="808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70932" y="4222915"/>
              <a:ext cx="50629" cy="2522"/>
            </a:xfrm>
            <a:custGeom>
              <a:avLst/>
              <a:gdLst/>
              <a:ahLst/>
              <a:cxnLst/>
              <a:rect l="l" t="t" r="r" b="b"/>
              <a:pathLst>
                <a:path w="783" h="39" fill="none" extrusionOk="0">
                  <a:moveTo>
                    <a:pt x="0" y="39"/>
                  </a:moveTo>
                  <a:cubicBezTo>
                    <a:pt x="103" y="13"/>
                    <a:pt x="218" y="0"/>
                    <a:pt x="346" y="0"/>
                  </a:cubicBezTo>
                  <a:cubicBezTo>
                    <a:pt x="500" y="0"/>
                    <a:pt x="641" y="13"/>
                    <a:pt x="782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2761522" y="4673765"/>
            <a:ext cx="1205629" cy="587146"/>
            <a:chOff x="1698430" y="4498823"/>
            <a:chExt cx="1589281" cy="773986"/>
          </a:xfrm>
        </p:grpSpPr>
        <p:sp>
          <p:nvSpPr>
            <p:cNvPr id="87" name="Google Shape;87;p2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2954752" y="-419280"/>
            <a:ext cx="730857" cy="806876"/>
            <a:chOff x="6799261" y="3792016"/>
            <a:chExt cx="836125" cy="923094"/>
          </a:xfrm>
        </p:grpSpPr>
        <p:sp>
          <p:nvSpPr>
            <p:cNvPr id="98" name="Google Shape;98;p2"/>
            <p:cNvSpPr/>
            <p:nvPr/>
          </p:nvSpPr>
          <p:spPr>
            <a:xfrm>
              <a:off x="6799261" y="4450327"/>
              <a:ext cx="253597" cy="227733"/>
            </a:xfrm>
            <a:custGeom>
              <a:avLst/>
              <a:gdLst/>
              <a:ahLst/>
              <a:cxnLst/>
              <a:rect l="l" t="t" r="r" b="b"/>
              <a:pathLst>
                <a:path w="3922" h="3522" extrusionOk="0">
                  <a:moveTo>
                    <a:pt x="2548" y="0"/>
                  </a:moveTo>
                  <a:cubicBezTo>
                    <a:pt x="2122" y="0"/>
                    <a:pt x="1633" y="183"/>
                    <a:pt x="1192" y="545"/>
                  </a:cubicBezTo>
                  <a:cubicBezTo>
                    <a:pt x="346" y="1250"/>
                    <a:pt x="0" y="2352"/>
                    <a:pt x="423" y="3031"/>
                  </a:cubicBezTo>
                  <a:cubicBezTo>
                    <a:pt x="625" y="3358"/>
                    <a:pt x="974" y="3522"/>
                    <a:pt x="1377" y="3522"/>
                  </a:cubicBezTo>
                  <a:cubicBezTo>
                    <a:pt x="1796" y="3522"/>
                    <a:pt x="2273" y="3345"/>
                    <a:pt x="2704" y="2993"/>
                  </a:cubicBezTo>
                  <a:cubicBezTo>
                    <a:pt x="3563" y="2288"/>
                    <a:pt x="3922" y="1173"/>
                    <a:pt x="3499" y="494"/>
                  </a:cubicBezTo>
                  <a:cubicBezTo>
                    <a:pt x="3299" y="164"/>
                    <a:pt x="2952" y="0"/>
                    <a:pt x="25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799261" y="4438300"/>
              <a:ext cx="253597" cy="251139"/>
            </a:xfrm>
            <a:custGeom>
              <a:avLst/>
              <a:gdLst/>
              <a:ahLst/>
              <a:cxnLst/>
              <a:rect l="l" t="t" r="r" b="b"/>
              <a:pathLst>
                <a:path w="3922" h="3884" fill="none" extrusionOk="0">
                  <a:moveTo>
                    <a:pt x="3499" y="680"/>
                  </a:moveTo>
                  <a:cubicBezTo>
                    <a:pt x="3922" y="1359"/>
                    <a:pt x="3563" y="2474"/>
                    <a:pt x="2704" y="3179"/>
                  </a:cubicBezTo>
                  <a:cubicBezTo>
                    <a:pt x="1859" y="3871"/>
                    <a:pt x="833" y="3884"/>
                    <a:pt x="423" y="3217"/>
                  </a:cubicBezTo>
                  <a:cubicBezTo>
                    <a:pt x="0" y="2538"/>
                    <a:pt x="346" y="1436"/>
                    <a:pt x="1192" y="731"/>
                  </a:cubicBezTo>
                  <a:cubicBezTo>
                    <a:pt x="2051" y="27"/>
                    <a:pt x="3089" y="1"/>
                    <a:pt x="3499" y="68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921081" y="4517057"/>
              <a:ext cx="50564" cy="14161"/>
            </a:xfrm>
            <a:custGeom>
              <a:avLst/>
              <a:gdLst/>
              <a:ahLst/>
              <a:cxnLst/>
              <a:rect l="l" t="t" r="r" b="b"/>
              <a:pathLst>
                <a:path w="782" h="219" fill="none" extrusionOk="0">
                  <a:moveTo>
                    <a:pt x="0" y="218"/>
                  </a:moveTo>
                  <a:cubicBezTo>
                    <a:pt x="64" y="180"/>
                    <a:pt x="128" y="141"/>
                    <a:pt x="192" y="116"/>
                  </a:cubicBezTo>
                  <a:cubicBezTo>
                    <a:pt x="487" y="0"/>
                    <a:pt x="718" y="39"/>
                    <a:pt x="782" y="15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874655" y="4557664"/>
              <a:ext cx="17458" cy="44809"/>
            </a:xfrm>
            <a:custGeom>
              <a:avLst/>
              <a:gdLst/>
              <a:ahLst/>
              <a:cxnLst/>
              <a:rect l="l" t="t" r="r" b="b"/>
              <a:pathLst>
                <a:path w="270" h="693" fill="none" extrusionOk="0">
                  <a:moveTo>
                    <a:pt x="77" y="692"/>
                  </a:moveTo>
                  <a:cubicBezTo>
                    <a:pt x="1" y="577"/>
                    <a:pt x="65" y="295"/>
                    <a:pt x="270" y="0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369310" y="4471213"/>
              <a:ext cx="266076" cy="232323"/>
            </a:xfrm>
            <a:custGeom>
              <a:avLst/>
              <a:gdLst/>
              <a:ahLst/>
              <a:cxnLst/>
              <a:rect l="l" t="t" r="r" b="b"/>
              <a:pathLst>
                <a:path w="4115" h="3593" extrusionOk="0">
                  <a:moveTo>
                    <a:pt x="2700" y="1"/>
                  </a:moveTo>
                  <a:cubicBezTo>
                    <a:pt x="2254" y="1"/>
                    <a:pt x="1743" y="187"/>
                    <a:pt x="1282" y="556"/>
                  </a:cubicBezTo>
                  <a:cubicBezTo>
                    <a:pt x="385" y="1273"/>
                    <a:pt x="1" y="2401"/>
                    <a:pt x="424" y="3093"/>
                  </a:cubicBezTo>
                  <a:cubicBezTo>
                    <a:pt x="631" y="3426"/>
                    <a:pt x="993" y="3593"/>
                    <a:pt x="1414" y="3593"/>
                  </a:cubicBezTo>
                  <a:cubicBezTo>
                    <a:pt x="1850" y="3593"/>
                    <a:pt x="2350" y="3413"/>
                    <a:pt x="2807" y="3054"/>
                  </a:cubicBezTo>
                  <a:cubicBezTo>
                    <a:pt x="3717" y="2337"/>
                    <a:pt x="4114" y="1196"/>
                    <a:pt x="3691" y="504"/>
                  </a:cubicBezTo>
                  <a:cubicBezTo>
                    <a:pt x="3486" y="168"/>
                    <a:pt x="3122" y="1"/>
                    <a:pt x="270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369310" y="4459056"/>
              <a:ext cx="266076" cy="256054"/>
            </a:xfrm>
            <a:custGeom>
              <a:avLst/>
              <a:gdLst/>
              <a:ahLst/>
              <a:cxnLst/>
              <a:rect l="l" t="t" r="r" b="b"/>
              <a:pathLst>
                <a:path w="4115" h="3960" fill="none" extrusionOk="0">
                  <a:moveTo>
                    <a:pt x="3691" y="692"/>
                  </a:moveTo>
                  <a:cubicBezTo>
                    <a:pt x="4114" y="1384"/>
                    <a:pt x="3717" y="2525"/>
                    <a:pt x="2807" y="3242"/>
                  </a:cubicBezTo>
                  <a:cubicBezTo>
                    <a:pt x="1910" y="3947"/>
                    <a:pt x="847" y="3960"/>
                    <a:pt x="424" y="3281"/>
                  </a:cubicBezTo>
                  <a:cubicBezTo>
                    <a:pt x="1" y="2589"/>
                    <a:pt x="385" y="1461"/>
                    <a:pt x="1282" y="744"/>
                  </a:cubicBezTo>
                  <a:cubicBezTo>
                    <a:pt x="2179" y="26"/>
                    <a:pt x="3269" y="0"/>
                    <a:pt x="3691" y="692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96110" y="4539430"/>
              <a:ext cx="54767" cy="14936"/>
            </a:xfrm>
            <a:custGeom>
              <a:avLst/>
              <a:gdLst/>
              <a:ahLst/>
              <a:cxnLst/>
              <a:rect l="l" t="t" r="r" b="b"/>
              <a:pathLst>
                <a:path w="847" h="231" fill="none" extrusionOk="0">
                  <a:moveTo>
                    <a:pt x="0" y="231"/>
                  </a:moveTo>
                  <a:cubicBezTo>
                    <a:pt x="77" y="193"/>
                    <a:pt x="154" y="154"/>
                    <a:pt x="231" y="116"/>
                  </a:cubicBezTo>
                  <a:cubicBezTo>
                    <a:pt x="539" y="0"/>
                    <a:pt x="769" y="39"/>
                    <a:pt x="846" y="15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48067" y="4580037"/>
              <a:ext cx="19075" cy="46426"/>
            </a:xfrm>
            <a:custGeom>
              <a:avLst/>
              <a:gdLst/>
              <a:ahLst/>
              <a:cxnLst/>
              <a:rect l="l" t="t" r="r" b="b"/>
              <a:pathLst>
                <a:path w="295" h="718" fill="none" extrusionOk="0">
                  <a:moveTo>
                    <a:pt x="77" y="718"/>
                  </a:moveTo>
                  <a:cubicBezTo>
                    <a:pt x="0" y="603"/>
                    <a:pt x="64" y="295"/>
                    <a:pt x="295" y="0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865538" y="3792016"/>
              <a:ext cx="750767" cy="732533"/>
            </a:xfrm>
            <a:custGeom>
              <a:avLst/>
              <a:gdLst/>
              <a:ahLst/>
              <a:cxnLst/>
              <a:rect l="l" t="t" r="r" b="b"/>
              <a:pathLst>
                <a:path w="11611" h="11329" fill="none" extrusionOk="0">
                  <a:moveTo>
                    <a:pt x="2615" y="11008"/>
                  </a:moveTo>
                  <a:lnTo>
                    <a:pt x="1" y="1"/>
                  </a:lnTo>
                  <a:lnTo>
                    <a:pt x="8638" y="398"/>
                  </a:lnTo>
                  <a:lnTo>
                    <a:pt x="11611" y="11329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901166" y="3942029"/>
              <a:ext cx="567650" cy="40671"/>
            </a:xfrm>
            <a:custGeom>
              <a:avLst/>
              <a:gdLst/>
              <a:ahLst/>
              <a:cxnLst/>
              <a:rect l="l" t="t" r="r" b="b"/>
              <a:pathLst>
                <a:path w="8779" h="629" fill="none" extrusionOk="0">
                  <a:moveTo>
                    <a:pt x="1" y="0"/>
                  </a:moveTo>
                  <a:lnTo>
                    <a:pt x="8779" y="62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4143427" y="4177040"/>
            <a:ext cx="467704" cy="604070"/>
            <a:chOff x="3429335" y="3683515"/>
            <a:chExt cx="616535" cy="796296"/>
          </a:xfrm>
        </p:grpSpPr>
        <p:sp>
          <p:nvSpPr>
            <p:cNvPr id="109" name="Google Shape;109;p2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2"/>
          <p:cNvSpPr/>
          <p:nvPr/>
        </p:nvSpPr>
        <p:spPr>
          <a:xfrm>
            <a:off x="9584669" y="4317891"/>
            <a:ext cx="63707" cy="207566"/>
          </a:xfrm>
          <a:custGeom>
            <a:avLst/>
            <a:gdLst/>
            <a:ahLst/>
            <a:cxnLst/>
            <a:rect l="l" t="t" r="r" b="b"/>
            <a:pathLst>
              <a:path w="577" h="1880" extrusionOk="0">
                <a:moveTo>
                  <a:pt x="577" y="1880"/>
                </a:moveTo>
                <a:cubicBezTo>
                  <a:pt x="577" y="1880"/>
                  <a:pt x="577" y="1880"/>
                  <a:pt x="577" y="1880"/>
                </a:cubicBezTo>
                <a:cubicBezTo>
                  <a:pt x="577" y="1880"/>
                  <a:pt x="577" y="1880"/>
                  <a:pt x="577" y="1880"/>
                </a:cubicBezTo>
                <a:close/>
                <a:moveTo>
                  <a:pt x="577" y="1880"/>
                </a:moveTo>
                <a:lnTo>
                  <a:pt x="577" y="1880"/>
                </a:lnTo>
                <a:lnTo>
                  <a:pt x="577" y="1880"/>
                </a:lnTo>
                <a:close/>
                <a:moveTo>
                  <a:pt x="552" y="1880"/>
                </a:moveTo>
                <a:lnTo>
                  <a:pt x="552" y="1880"/>
                </a:lnTo>
                <a:lnTo>
                  <a:pt x="552" y="1880"/>
                </a:lnTo>
                <a:close/>
                <a:moveTo>
                  <a:pt x="552" y="1855"/>
                </a:moveTo>
                <a:lnTo>
                  <a:pt x="552" y="1855"/>
                </a:lnTo>
                <a:lnTo>
                  <a:pt x="552" y="1855"/>
                </a:lnTo>
                <a:close/>
                <a:moveTo>
                  <a:pt x="552" y="1855"/>
                </a:moveTo>
                <a:lnTo>
                  <a:pt x="552" y="1855"/>
                </a:lnTo>
                <a:lnTo>
                  <a:pt x="552" y="1855"/>
                </a:lnTo>
                <a:close/>
                <a:moveTo>
                  <a:pt x="552" y="1855"/>
                </a:moveTo>
                <a:cubicBezTo>
                  <a:pt x="552" y="1855"/>
                  <a:pt x="552" y="1855"/>
                  <a:pt x="552" y="1855"/>
                </a:cubicBezTo>
                <a:cubicBezTo>
                  <a:pt x="552" y="1855"/>
                  <a:pt x="552" y="1855"/>
                  <a:pt x="552" y="1855"/>
                </a:cubicBezTo>
                <a:close/>
                <a:moveTo>
                  <a:pt x="527" y="1855"/>
                </a:moveTo>
                <a:lnTo>
                  <a:pt x="527" y="1855"/>
                </a:lnTo>
                <a:lnTo>
                  <a:pt x="527" y="1855"/>
                </a:lnTo>
                <a:close/>
                <a:moveTo>
                  <a:pt x="527" y="1830"/>
                </a:moveTo>
                <a:lnTo>
                  <a:pt x="527" y="1830"/>
                </a:lnTo>
                <a:cubicBezTo>
                  <a:pt x="527" y="1830"/>
                  <a:pt x="527" y="1830"/>
                  <a:pt x="527" y="1830"/>
                </a:cubicBezTo>
                <a:close/>
                <a:moveTo>
                  <a:pt x="527" y="1830"/>
                </a:moveTo>
                <a:lnTo>
                  <a:pt x="527" y="1830"/>
                </a:lnTo>
                <a:lnTo>
                  <a:pt x="527" y="1830"/>
                </a:lnTo>
                <a:close/>
                <a:moveTo>
                  <a:pt x="527" y="1830"/>
                </a:moveTo>
                <a:cubicBezTo>
                  <a:pt x="527" y="1830"/>
                  <a:pt x="527" y="1830"/>
                  <a:pt x="527" y="1830"/>
                </a:cubicBezTo>
                <a:cubicBezTo>
                  <a:pt x="527" y="1830"/>
                  <a:pt x="527" y="1830"/>
                  <a:pt x="527" y="1830"/>
                </a:cubicBezTo>
                <a:close/>
                <a:moveTo>
                  <a:pt x="527" y="1830"/>
                </a:moveTo>
                <a:cubicBezTo>
                  <a:pt x="527" y="1830"/>
                  <a:pt x="527" y="1830"/>
                  <a:pt x="527" y="1830"/>
                </a:cubicBezTo>
                <a:cubicBezTo>
                  <a:pt x="527" y="1830"/>
                  <a:pt x="527" y="1830"/>
                  <a:pt x="527" y="1830"/>
                </a:cubicBezTo>
                <a:close/>
                <a:moveTo>
                  <a:pt x="501" y="1830"/>
                </a:moveTo>
                <a:lnTo>
                  <a:pt x="501" y="1805"/>
                </a:lnTo>
                <a:lnTo>
                  <a:pt x="501" y="1830"/>
                </a:lnTo>
                <a:close/>
                <a:moveTo>
                  <a:pt x="501" y="1805"/>
                </a:moveTo>
                <a:cubicBezTo>
                  <a:pt x="501" y="1805"/>
                  <a:pt x="501" y="1805"/>
                  <a:pt x="501" y="1805"/>
                </a:cubicBezTo>
                <a:cubicBezTo>
                  <a:pt x="501" y="1805"/>
                  <a:pt x="501" y="1805"/>
                  <a:pt x="501" y="1805"/>
                </a:cubicBezTo>
                <a:close/>
                <a:moveTo>
                  <a:pt x="501" y="1805"/>
                </a:moveTo>
                <a:lnTo>
                  <a:pt x="501" y="1805"/>
                </a:lnTo>
                <a:lnTo>
                  <a:pt x="501" y="1805"/>
                </a:lnTo>
                <a:close/>
                <a:moveTo>
                  <a:pt x="501" y="1805"/>
                </a:moveTo>
                <a:lnTo>
                  <a:pt x="501" y="1805"/>
                </a:lnTo>
                <a:lnTo>
                  <a:pt x="501" y="1805"/>
                </a:lnTo>
                <a:close/>
                <a:moveTo>
                  <a:pt x="476" y="1805"/>
                </a:moveTo>
                <a:lnTo>
                  <a:pt x="476" y="1805"/>
                </a:lnTo>
                <a:lnTo>
                  <a:pt x="476" y="1805"/>
                </a:lnTo>
                <a:close/>
                <a:moveTo>
                  <a:pt x="476" y="1780"/>
                </a:moveTo>
                <a:lnTo>
                  <a:pt x="476" y="1780"/>
                </a:lnTo>
                <a:lnTo>
                  <a:pt x="476" y="1780"/>
                </a:lnTo>
                <a:close/>
                <a:moveTo>
                  <a:pt x="476" y="1780"/>
                </a:moveTo>
                <a:cubicBezTo>
                  <a:pt x="476" y="1780"/>
                  <a:pt x="476" y="1780"/>
                  <a:pt x="476" y="1780"/>
                </a:cubicBezTo>
                <a:cubicBezTo>
                  <a:pt x="476" y="1780"/>
                  <a:pt x="476" y="1780"/>
                  <a:pt x="476" y="1780"/>
                </a:cubicBezTo>
                <a:close/>
                <a:moveTo>
                  <a:pt x="476" y="1780"/>
                </a:moveTo>
                <a:cubicBezTo>
                  <a:pt x="476" y="1780"/>
                  <a:pt x="476" y="1780"/>
                  <a:pt x="476" y="1780"/>
                </a:cubicBezTo>
                <a:cubicBezTo>
                  <a:pt x="476" y="1780"/>
                  <a:pt x="476" y="1780"/>
                  <a:pt x="476" y="1780"/>
                </a:cubicBezTo>
                <a:close/>
                <a:moveTo>
                  <a:pt x="476" y="1780"/>
                </a:moveTo>
                <a:cubicBezTo>
                  <a:pt x="476" y="1780"/>
                  <a:pt x="476" y="1780"/>
                  <a:pt x="476" y="1780"/>
                </a:cubicBezTo>
                <a:lnTo>
                  <a:pt x="476" y="1780"/>
                </a:lnTo>
                <a:close/>
                <a:moveTo>
                  <a:pt x="451" y="1780"/>
                </a:moveTo>
                <a:cubicBezTo>
                  <a:pt x="451" y="1754"/>
                  <a:pt x="451" y="1754"/>
                  <a:pt x="451" y="1754"/>
                </a:cubicBezTo>
                <a:cubicBezTo>
                  <a:pt x="451" y="1754"/>
                  <a:pt x="451" y="1754"/>
                  <a:pt x="451" y="1780"/>
                </a:cubicBezTo>
                <a:close/>
                <a:moveTo>
                  <a:pt x="451" y="1754"/>
                </a:moveTo>
                <a:cubicBezTo>
                  <a:pt x="451" y="1754"/>
                  <a:pt x="451" y="1754"/>
                  <a:pt x="451" y="1754"/>
                </a:cubicBezTo>
                <a:cubicBezTo>
                  <a:pt x="451" y="1754"/>
                  <a:pt x="451" y="1754"/>
                  <a:pt x="451" y="1754"/>
                </a:cubicBezTo>
                <a:close/>
                <a:moveTo>
                  <a:pt x="451" y="1754"/>
                </a:moveTo>
                <a:cubicBezTo>
                  <a:pt x="451" y="1754"/>
                  <a:pt x="451" y="1754"/>
                  <a:pt x="451" y="1754"/>
                </a:cubicBezTo>
                <a:cubicBezTo>
                  <a:pt x="451" y="1754"/>
                  <a:pt x="451" y="1754"/>
                  <a:pt x="451" y="1754"/>
                </a:cubicBezTo>
                <a:close/>
                <a:moveTo>
                  <a:pt x="451" y="1754"/>
                </a:moveTo>
                <a:lnTo>
                  <a:pt x="451" y="1754"/>
                </a:lnTo>
                <a:cubicBezTo>
                  <a:pt x="451" y="1754"/>
                  <a:pt x="451" y="1754"/>
                  <a:pt x="451" y="1754"/>
                </a:cubicBezTo>
                <a:close/>
                <a:moveTo>
                  <a:pt x="451" y="1754"/>
                </a:moveTo>
                <a:cubicBezTo>
                  <a:pt x="451" y="1754"/>
                  <a:pt x="426" y="1754"/>
                  <a:pt x="426" y="1754"/>
                </a:cubicBezTo>
                <a:cubicBezTo>
                  <a:pt x="426" y="1754"/>
                  <a:pt x="451" y="1754"/>
                  <a:pt x="451" y="1754"/>
                </a:cubicBezTo>
                <a:close/>
                <a:moveTo>
                  <a:pt x="426" y="1729"/>
                </a:moveTo>
                <a:lnTo>
                  <a:pt x="426" y="1729"/>
                </a:lnTo>
                <a:cubicBezTo>
                  <a:pt x="426" y="1729"/>
                  <a:pt x="426" y="1729"/>
                  <a:pt x="426" y="1729"/>
                </a:cubicBezTo>
                <a:close/>
                <a:moveTo>
                  <a:pt x="426" y="1729"/>
                </a:moveTo>
                <a:lnTo>
                  <a:pt x="426" y="1729"/>
                </a:lnTo>
                <a:lnTo>
                  <a:pt x="426" y="1729"/>
                </a:lnTo>
                <a:close/>
                <a:moveTo>
                  <a:pt x="426" y="1729"/>
                </a:moveTo>
                <a:cubicBezTo>
                  <a:pt x="426" y="1729"/>
                  <a:pt x="426" y="1729"/>
                  <a:pt x="426" y="1729"/>
                </a:cubicBezTo>
                <a:cubicBezTo>
                  <a:pt x="426" y="1729"/>
                  <a:pt x="426" y="1729"/>
                  <a:pt x="426" y="1729"/>
                </a:cubicBezTo>
                <a:close/>
                <a:moveTo>
                  <a:pt x="426" y="1729"/>
                </a:moveTo>
                <a:cubicBezTo>
                  <a:pt x="426" y="1729"/>
                  <a:pt x="426" y="1729"/>
                  <a:pt x="426" y="1729"/>
                </a:cubicBezTo>
                <a:cubicBezTo>
                  <a:pt x="426" y="1729"/>
                  <a:pt x="426" y="1729"/>
                  <a:pt x="426" y="1729"/>
                </a:cubicBezTo>
                <a:close/>
                <a:moveTo>
                  <a:pt x="401" y="1704"/>
                </a:moveTo>
                <a:lnTo>
                  <a:pt x="401" y="1704"/>
                </a:lnTo>
                <a:lnTo>
                  <a:pt x="401" y="1704"/>
                </a:lnTo>
                <a:close/>
                <a:moveTo>
                  <a:pt x="401" y="1704"/>
                </a:moveTo>
                <a:cubicBezTo>
                  <a:pt x="401" y="1704"/>
                  <a:pt x="401" y="1704"/>
                  <a:pt x="401" y="1704"/>
                </a:cubicBezTo>
                <a:cubicBezTo>
                  <a:pt x="401" y="1704"/>
                  <a:pt x="401" y="1704"/>
                  <a:pt x="401" y="1704"/>
                </a:cubicBezTo>
                <a:close/>
                <a:moveTo>
                  <a:pt x="401" y="1704"/>
                </a:moveTo>
                <a:cubicBezTo>
                  <a:pt x="401" y="1704"/>
                  <a:pt x="401" y="1704"/>
                  <a:pt x="401" y="1704"/>
                </a:cubicBezTo>
                <a:cubicBezTo>
                  <a:pt x="401" y="1704"/>
                  <a:pt x="401" y="1704"/>
                  <a:pt x="401" y="1704"/>
                </a:cubicBezTo>
                <a:close/>
                <a:moveTo>
                  <a:pt x="401" y="1704"/>
                </a:moveTo>
                <a:cubicBezTo>
                  <a:pt x="401" y="1704"/>
                  <a:pt x="401" y="1704"/>
                  <a:pt x="401" y="1704"/>
                </a:cubicBezTo>
                <a:cubicBezTo>
                  <a:pt x="401" y="1704"/>
                  <a:pt x="401" y="1704"/>
                  <a:pt x="401" y="1704"/>
                </a:cubicBezTo>
                <a:close/>
                <a:moveTo>
                  <a:pt x="376" y="1679"/>
                </a:moveTo>
                <a:lnTo>
                  <a:pt x="376" y="1679"/>
                </a:lnTo>
                <a:lnTo>
                  <a:pt x="376" y="1679"/>
                </a:lnTo>
                <a:close/>
                <a:moveTo>
                  <a:pt x="376" y="1679"/>
                </a:moveTo>
                <a:cubicBezTo>
                  <a:pt x="376" y="1679"/>
                  <a:pt x="376" y="1679"/>
                  <a:pt x="376" y="1679"/>
                </a:cubicBezTo>
                <a:cubicBezTo>
                  <a:pt x="376" y="1679"/>
                  <a:pt x="376" y="1679"/>
                  <a:pt x="376" y="1679"/>
                </a:cubicBezTo>
                <a:close/>
                <a:moveTo>
                  <a:pt x="0" y="201"/>
                </a:moveTo>
                <a:cubicBezTo>
                  <a:pt x="0" y="201"/>
                  <a:pt x="0" y="201"/>
                  <a:pt x="0" y="201"/>
                </a:cubicBezTo>
                <a:cubicBezTo>
                  <a:pt x="0" y="201"/>
                  <a:pt x="0" y="201"/>
                  <a:pt x="0" y="201"/>
                </a:cubicBezTo>
                <a:close/>
                <a:moveTo>
                  <a:pt x="0" y="201"/>
                </a:moveTo>
                <a:lnTo>
                  <a:pt x="0" y="201"/>
                </a:lnTo>
                <a:lnTo>
                  <a:pt x="0" y="201"/>
                </a:lnTo>
                <a:close/>
                <a:moveTo>
                  <a:pt x="0" y="201"/>
                </a:moveTo>
                <a:lnTo>
                  <a:pt x="0" y="201"/>
                </a:lnTo>
                <a:lnTo>
                  <a:pt x="0" y="201"/>
                </a:lnTo>
                <a:close/>
                <a:moveTo>
                  <a:pt x="0" y="176"/>
                </a:moveTo>
                <a:cubicBezTo>
                  <a:pt x="0" y="176"/>
                  <a:pt x="25" y="176"/>
                  <a:pt x="25" y="176"/>
                </a:cubicBezTo>
                <a:cubicBezTo>
                  <a:pt x="25" y="176"/>
                  <a:pt x="0" y="176"/>
                  <a:pt x="0" y="176"/>
                </a:cubicBezTo>
                <a:close/>
                <a:moveTo>
                  <a:pt x="25" y="176"/>
                </a:moveTo>
                <a:cubicBezTo>
                  <a:pt x="25" y="176"/>
                  <a:pt x="25" y="176"/>
                  <a:pt x="25" y="176"/>
                </a:cubicBezTo>
                <a:cubicBezTo>
                  <a:pt x="25" y="176"/>
                  <a:pt x="25" y="176"/>
                  <a:pt x="25" y="176"/>
                </a:cubicBezTo>
                <a:close/>
                <a:moveTo>
                  <a:pt x="25" y="176"/>
                </a:moveTo>
                <a:cubicBezTo>
                  <a:pt x="25" y="176"/>
                  <a:pt x="25" y="176"/>
                  <a:pt x="25" y="176"/>
                </a:cubicBezTo>
                <a:cubicBezTo>
                  <a:pt x="25" y="176"/>
                  <a:pt x="25" y="176"/>
                  <a:pt x="25" y="176"/>
                </a:cubicBezTo>
                <a:close/>
                <a:moveTo>
                  <a:pt x="25" y="176"/>
                </a:moveTo>
                <a:cubicBezTo>
                  <a:pt x="75" y="125"/>
                  <a:pt x="100" y="50"/>
                  <a:pt x="151" y="25"/>
                </a:cubicBezTo>
                <a:cubicBezTo>
                  <a:pt x="100" y="50"/>
                  <a:pt x="75" y="125"/>
                  <a:pt x="25" y="176"/>
                </a:cubicBezTo>
                <a:close/>
                <a:moveTo>
                  <a:pt x="151" y="25"/>
                </a:moveTo>
                <a:cubicBezTo>
                  <a:pt x="151" y="25"/>
                  <a:pt x="151" y="25"/>
                  <a:pt x="151" y="25"/>
                </a:cubicBezTo>
                <a:cubicBezTo>
                  <a:pt x="151" y="25"/>
                  <a:pt x="151" y="25"/>
                  <a:pt x="151" y="25"/>
                </a:cubicBezTo>
                <a:close/>
                <a:moveTo>
                  <a:pt x="151" y="25"/>
                </a:moveTo>
                <a:cubicBezTo>
                  <a:pt x="151" y="0"/>
                  <a:pt x="151" y="0"/>
                  <a:pt x="176" y="0"/>
                </a:cubicBezTo>
                <a:cubicBezTo>
                  <a:pt x="151" y="0"/>
                  <a:pt x="151" y="0"/>
                  <a:pt x="151" y="25"/>
                </a:cubicBezTo>
                <a:close/>
                <a:moveTo>
                  <a:pt x="176" y="0"/>
                </a:moveTo>
                <a:lnTo>
                  <a:pt x="176" y="0"/>
                </a:lnTo>
                <a:lnTo>
                  <a:pt x="176" y="0"/>
                </a:lnTo>
                <a:close/>
                <a:moveTo>
                  <a:pt x="176" y="0"/>
                </a:move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lose/>
                <a:moveTo>
                  <a:pt x="176" y="0"/>
                </a:move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lose/>
                <a:moveTo>
                  <a:pt x="176" y="0"/>
                </a:moveTo>
                <a:lnTo>
                  <a:pt x="176" y="0"/>
                </a:lnTo>
                <a:lnTo>
                  <a:pt x="176" y="0"/>
                </a:lnTo>
                <a:close/>
              </a:path>
            </a:pathLst>
          </a:custGeom>
          <a:solidFill>
            <a:srgbClr val="FABD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2"/>
          <p:cNvGrpSpPr/>
          <p:nvPr/>
        </p:nvGrpSpPr>
        <p:grpSpPr>
          <a:xfrm rot="-3469350">
            <a:off x="6982332" y="4281099"/>
            <a:ext cx="734271" cy="494747"/>
            <a:chOff x="897994" y="4240309"/>
            <a:chExt cx="967900" cy="652165"/>
          </a:xfrm>
        </p:grpSpPr>
        <p:sp>
          <p:nvSpPr>
            <p:cNvPr id="117" name="Google Shape;117;p2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8440002" y="4651461"/>
            <a:ext cx="1205629" cy="587146"/>
            <a:chOff x="1698430" y="4498823"/>
            <a:chExt cx="1589281" cy="773986"/>
          </a:xfrm>
        </p:grpSpPr>
        <p:sp>
          <p:nvSpPr>
            <p:cNvPr id="123" name="Google Shape;123;p2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2"/>
          <p:cNvSpPr/>
          <p:nvPr/>
        </p:nvSpPr>
        <p:spPr>
          <a:xfrm>
            <a:off x="5448980" y="-76209"/>
            <a:ext cx="405608" cy="447655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 txBox="1">
            <a:spLocks noGrp="1"/>
          </p:cNvSpPr>
          <p:nvPr>
            <p:ph type="ctrTitle"/>
          </p:nvPr>
        </p:nvSpPr>
        <p:spPr>
          <a:xfrm>
            <a:off x="2307575" y="1294719"/>
            <a:ext cx="4528800" cy="22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"/>
          <p:cNvSpPr txBox="1">
            <a:spLocks noGrp="1"/>
          </p:cNvSpPr>
          <p:nvPr>
            <p:ph type="subTitle" idx="1"/>
          </p:nvPr>
        </p:nvSpPr>
        <p:spPr>
          <a:xfrm>
            <a:off x="2307625" y="3372981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accent5"/>
        </a:solidFill>
        <a:effectLst/>
      </p:bgPr>
    </p:bg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23"/>
          <p:cNvSpPr/>
          <p:nvPr/>
        </p:nvSpPr>
        <p:spPr>
          <a:xfrm rot="-5400000">
            <a:off x="5220900" y="86601"/>
            <a:ext cx="6547595" cy="3740391"/>
          </a:xfrm>
          <a:custGeom>
            <a:avLst/>
            <a:gdLst/>
            <a:ahLst/>
            <a:cxnLst/>
            <a:rect l="l" t="t" r="r" b="b"/>
            <a:pathLst>
              <a:path w="139000" h="98302" extrusionOk="0">
                <a:moveTo>
                  <a:pt x="127607" y="1"/>
                </a:moveTo>
                <a:cubicBezTo>
                  <a:pt x="126733" y="1"/>
                  <a:pt x="125859" y="31"/>
                  <a:pt x="124987" y="93"/>
                </a:cubicBezTo>
                <a:cubicBezTo>
                  <a:pt x="108574" y="1248"/>
                  <a:pt x="93771" y="12312"/>
                  <a:pt x="85929" y="26781"/>
                </a:cubicBezTo>
                <a:cubicBezTo>
                  <a:pt x="83163" y="31857"/>
                  <a:pt x="81005" y="37510"/>
                  <a:pt x="76597" y="41249"/>
                </a:cubicBezTo>
                <a:cubicBezTo>
                  <a:pt x="69211" y="47419"/>
                  <a:pt x="58451" y="46112"/>
                  <a:pt x="48907" y="47206"/>
                </a:cubicBezTo>
                <a:cubicBezTo>
                  <a:pt x="41581" y="47997"/>
                  <a:pt x="34560" y="50520"/>
                  <a:pt x="28268" y="54289"/>
                </a:cubicBezTo>
                <a:cubicBezTo>
                  <a:pt x="16353" y="61401"/>
                  <a:pt x="6961" y="73012"/>
                  <a:pt x="2614" y="86295"/>
                </a:cubicBezTo>
                <a:cubicBezTo>
                  <a:pt x="1338" y="90216"/>
                  <a:pt x="487" y="94228"/>
                  <a:pt x="0" y="98301"/>
                </a:cubicBezTo>
                <a:lnTo>
                  <a:pt x="139000" y="98301"/>
                </a:lnTo>
                <a:lnTo>
                  <a:pt x="139000" y="1735"/>
                </a:lnTo>
                <a:cubicBezTo>
                  <a:pt x="135309" y="595"/>
                  <a:pt x="131456" y="1"/>
                  <a:pt x="1276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36" name="Google Shape;1536;p23"/>
          <p:cNvSpPr txBox="1">
            <a:spLocks noGrp="1"/>
          </p:cNvSpPr>
          <p:nvPr>
            <p:ph type="title" idx="2"/>
          </p:nvPr>
        </p:nvSpPr>
        <p:spPr>
          <a:xfrm>
            <a:off x="1150012" y="3119525"/>
            <a:ext cx="17505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944212" y="3534344"/>
            <a:ext cx="2162100" cy="6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title" idx="3"/>
          </p:nvPr>
        </p:nvSpPr>
        <p:spPr>
          <a:xfrm>
            <a:off x="3696799" y="3119525"/>
            <a:ext cx="17505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4"/>
          </p:nvPr>
        </p:nvSpPr>
        <p:spPr>
          <a:xfrm>
            <a:off x="3491000" y="3534344"/>
            <a:ext cx="2162100" cy="6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title" idx="5"/>
          </p:nvPr>
        </p:nvSpPr>
        <p:spPr>
          <a:xfrm>
            <a:off x="6243512" y="3119525"/>
            <a:ext cx="17505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6"/>
          </p:nvPr>
        </p:nvSpPr>
        <p:spPr>
          <a:xfrm>
            <a:off x="6037688" y="3534344"/>
            <a:ext cx="2162100" cy="6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2" name="Google Shape;1542;p23"/>
          <p:cNvSpPr/>
          <p:nvPr/>
        </p:nvSpPr>
        <p:spPr>
          <a:xfrm rot="10800000" flipH="1">
            <a:off x="-177662" y="4173525"/>
            <a:ext cx="5472817" cy="1542588"/>
          </a:xfrm>
          <a:custGeom>
            <a:avLst/>
            <a:gdLst/>
            <a:ahLst/>
            <a:cxnLst/>
            <a:rect l="l" t="t" r="r" b="b"/>
            <a:pathLst>
              <a:path w="188393" h="72388" extrusionOk="0">
                <a:moveTo>
                  <a:pt x="0" y="0"/>
                </a:moveTo>
                <a:lnTo>
                  <a:pt x="0" y="38937"/>
                </a:lnTo>
                <a:cubicBezTo>
                  <a:pt x="2097" y="42463"/>
                  <a:pt x="4225" y="45958"/>
                  <a:pt x="6657" y="49241"/>
                </a:cubicBezTo>
                <a:cubicBezTo>
                  <a:pt x="13587" y="58785"/>
                  <a:pt x="23131" y="66749"/>
                  <a:pt x="34347" y="70366"/>
                </a:cubicBezTo>
                <a:cubicBezTo>
                  <a:pt x="38490" y="71698"/>
                  <a:pt x="42872" y="72387"/>
                  <a:pt x="47238" y="72387"/>
                </a:cubicBezTo>
                <a:cubicBezTo>
                  <a:pt x="54724" y="72387"/>
                  <a:pt x="62163" y="70361"/>
                  <a:pt x="68269" y="66080"/>
                </a:cubicBezTo>
                <a:cubicBezTo>
                  <a:pt x="75655" y="60882"/>
                  <a:pt x="80883" y="52706"/>
                  <a:pt x="89059" y="48906"/>
                </a:cubicBezTo>
                <a:cubicBezTo>
                  <a:pt x="93071" y="47034"/>
                  <a:pt x="97313" y="46399"/>
                  <a:pt x="101674" y="46399"/>
                </a:cubicBezTo>
                <a:cubicBezTo>
                  <a:pt x="107789" y="46399"/>
                  <a:pt x="114134" y="47647"/>
                  <a:pt x="120397" y="48481"/>
                </a:cubicBezTo>
                <a:cubicBezTo>
                  <a:pt x="122464" y="48755"/>
                  <a:pt x="124501" y="48998"/>
                  <a:pt x="126537" y="49119"/>
                </a:cubicBezTo>
                <a:cubicBezTo>
                  <a:pt x="127739" y="49198"/>
                  <a:pt x="128942" y="49236"/>
                  <a:pt x="130145" y="49236"/>
                </a:cubicBezTo>
                <a:cubicBezTo>
                  <a:pt x="148078" y="49236"/>
                  <a:pt x="165910" y="40630"/>
                  <a:pt x="176933" y="26444"/>
                </a:cubicBezTo>
                <a:cubicBezTo>
                  <a:pt x="182891" y="18754"/>
                  <a:pt x="186782" y="9575"/>
                  <a:pt x="188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3" name="Google Shape;1543;p23"/>
          <p:cNvGrpSpPr/>
          <p:nvPr/>
        </p:nvGrpSpPr>
        <p:grpSpPr>
          <a:xfrm rot="-2225443">
            <a:off x="-378159" y="-691768"/>
            <a:ext cx="3091023" cy="1807279"/>
            <a:chOff x="302500" y="1375325"/>
            <a:chExt cx="2796475" cy="1635150"/>
          </a:xfrm>
        </p:grpSpPr>
        <p:sp>
          <p:nvSpPr>
            <p:cNvPr id="1544" name="Google Shape;1544;p23"/>
            <p:cNvSpPr/>
            <p:nvPr/>
          </p:nvSpPr>
          <p:spPr>
            <a:xfrm>
              <a:off x="302500" y="1375325"/>
              <a:ext cx="2771800" cy="1298450"/>
            </a:xfrm>
            <a:custGeom>
              <a:avLst/>
              <a:gdLst/>
              <a:ahLst/>
              <a:cxnLst/>
              <a:rect l="l" t="t" r="r" b="b"/>
              <a:pathLst>
                <a:path w="110872" h="51938" fill="none" extrusionOk="0">
                  <a:moveTo>
                    <a:pt x="1" y="19556"/>
                  </a:moveTo>
                  <a:cubicBezTo>
                    <a:pt x="45082" y="1"/>
                    <a:pt x="69955" y="51937"/>
                    <a:pt x="110872" y="3839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3"/>
            <p:cNvSpPr/>
            <p:nvPr/>
          </p:nvSpPr>
          <p:spPr>
            <a:xfrm>
              <a:off x="345425" y="1584200"/>
              <a:ext cx="2734975" cy="1175100"/>
            </a:xfrm>
            <a:custGeom>
              <a:avLst/>
              <a:gdLst/>
              <a:ahLst/>
              <a:cxnLst/>
              <a:rect l="l" t="t" r="r" b="b"/>
              <a:pathLst>
                <a:path w="109399" h="47004" fill="none" extrusionOk="0">
                  <a:moveTo>
                    <a:pt x="1" y="17480"/>
                  </a:moveTo>
                  <a:cubicBezTo>
                    <a:pt x="44019" y="1"/>
                    <a:pt x="71967" y="47004"/>
                    <a:pt x="109398" y="3220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3"/>
            <p:cNvSpPr/>
            <p:nvPr/>
          </p:nvSpPr>
          <p:spPr>
            <a:xfrm>
              <a:off x="387725" y="1788275"/>
              <a:ext cx="2699075" cy="1055925"/>
            </a:xfrm>
            <a:custGeom>
              <a:avLst/>
              <a:gdLst/>
              <a:ahLst/>
              <a:cxnLst/>
              <a:rect l="l" t="t" r="r" b="b"/>
              <a:pathLst>
                <a:path w="107963" h="42237" fill="none" extrusionOk="0">
                  <a:moveTo>
                    <a:pt x="0" y="15660"/>
                  </a:moveTo>
                  <a:cubicBezTo>
                    <a:pt x="43134" y="1"/>
                    <a:pt x="73914" y="42237"/>
                    <a:pt x="107962" y="2621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432575" y="1989150"/>
              <a:ext cx="2660300" cy="938675"/>
            </a:xfrm>
            <a:custGeom>
              <a:avLst/>
              <a:gdLst/>
              <a:ahLst/>
              <a:cxnLst/>
              <a:rect l="l" t="t" r="r" b="b"/>
              <a:pathLst>
                <a:path w="106412" h="37547" fill="none" extrusionOk="0">
                  <a:moveTo>
                    <a:pt x="0" y="13993"/>
                  </a:moveTo>
                  <a:cubicBezTo>
                    <a:pt x="42352" y="0"/>
                    <a:pt x="75721" y="37546"/>
                    <a:pt x="106412" y="2034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3"/>
            <p:cNvSpPr/>
            <p:nvPr/>
          </p:nvSpPr>
          <p:spPr>
            <a:xfrm>
              <a:off x="476450" y="2184250"/>
              <a:ext cx="2622525" cy="826225"/>
            </a:xfrm>
            <a:custGeom>
              <a:avLst/>
              <a:gdLst/>
              <a:ahLst/>
              <a:cxnLst/>
              <a:rect l="l" t="t" r="r" b="b"/>
              <a:pathLst>
                <a:path w="104901" h="33049" fill="none" extrusionOk="0">
                  <a:moveTo>
                    <a:pt x="1" y="12622"/>
                  </a:moveTo>
                  <a:cubicBezTo>
                    <a:pt x="41763" y="0"/>
                    <a:pt x="77477" y="33048"/>
                    <a:pt x="104900" y="1472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3"/>
            <p:cNvSpPr/>
            <p:nvPr/>
          </p:nvSpPr>
          <p:spPr>
            <a:xfrm>
              <a:off x="302500" y="1864200"/>
              <a:ext cx="173975" cy="635625"/>
            </a:xfrm>
            <a:custGeom>
              <a:avLst/>
              <a:gdLst/>
              <a:ahLst/>
              <a:cxnLst/>
              <a:rect l="l" t="t" r="r" b="b"/>
              <a:pathLst>
                <a:path w="6959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352475" y="1846575"/>
              <a:ext cx="174000" cy="635625"/>
            </a:xfrm>
            <a:custGeom>
              <a:avLst/>
              <a:gdLst/>
              <a:ahLst/>
              <a:cxnLst/>
              <a:rect l="l" t="t" r="r" b="b"/>
              <a:pathLst>
                <a:path w="6960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23"/>
          <p:cNvGrpSpPr/>
          <p:nvPr/>
        </p:nvGrpSpPr>
        <p:grpSpPr>
          <a:xfrm rot="-4488301">
            <a:off x="985103" y="-435"/>
            <a:ext cx="698802" cy="471450"/>
            <a:chOff x="192771" y="3915943"/>
            <a:chExt cx="674372" cy="454968"/>
          </a:xfrm>
        </p:grpSpPr>
        <p:sp>
          <p:nvSpPr>
            <p:cNvPr id="1552" name="Google Shape;1552;p23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5" name="Google Shape;1555;p23"/>
          <p:cNvGrpSpPr/>
          <p:nvPr/>
        </p:nvGrpSpPr>
        <p:grpSpPr>
          <a:xfrm rot="-3395284">
            <a:off x="145387" y="271934"/>
            <a:ext cx="849315" cy="360488"/>
            <a:chOff x="-1548595" y="5064988"/>
            <a:chExt cx="762313" cy="323577"/>
          </a:xfrm>
        </p:grpSpPr>
        <p:sp>
          <p:nvSpPr>
            <p:cNvPr id="1556" name="Google Shape;1556;p23"/>
            <p:cNvSpPr/>
            <p:nvPr/>
          </p:nvSpPr>
          <p:spPr>
            <a:xfrm>
              <a:off x="-1548595" y="5241217"/>
              <a:ext cx="155333" cy="82684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48" y="1"/>
                  </a:moveTo>
                  <a:cubicBezTo>
                    <a:pt x="1195" y="1"/>
                    <a:pt x="444" y="332"/>
                    <a:pt x="244" y="829"/>
                  </a:cubicBezTo>
                  <a:cubicBezTo>
                    <a:pt x="0" y="1444"/>
                    <a:pt x="666" y="2084"/>
                    <a:pt x="1717" y="2251"/>
                  </a:cubicBezTo>
                  <a:cubicBezTo>
                    <a:pt x="1907" y="2283"/>
                    <a:pt x="2096" y="2298"/>
                    <a:pt x="2281" y="2298"/>
                  </a:cubicBezTo>
                  <a:cubicBezTo>
                    <a:pt x="3130" y="2298"/>
                    <a:pt x="3875" y="1975"/>
                    <a:pt x="4075" y="1469"/>
                  </a:cubicBezTo>
                  <a:cubicBezTo>
                    <a:pt x="4319" y="867"/>
                    <a:pt x="3652" y="226"/>
                    <a:pt x="2601" y="47"/>
                  </a:cubicBezTo>
                  <a:cubicBezTo>
                    <a:pt x="2415" y="16"/>
                    <a:pt x="2229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3"/>
            <p:cNvSpPr/>
            <p:nvPr/>
          </p:nvSpPr>
          <p:spPr>
            <a:xfrm>
              <a:off x="-1548595" y="5236433"/>
              <a:ext cx="155333" cy="92214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81" y="2563"/>
                    <a:pt x="1717" y="2384"/>
                  </a:cubicBezTo>
                  <a:cubicBezTo>
                    <a:pt x="666" y="2217"/>
                    <a:pt x="0" y="1577"/>
                    <a:pt x="244" y="962"/>
                  </a:cubicBezTo>
                  <a:cubicBezTo>
                    <a:pt x="487" y="359"/>
                    <a:pt x="1538" y="1"/>
                    <a:pt x="2601" y="180"/>
                  </a:cubicBezTo>
                  <a:cubicBezTo>
                    <a:pt x="3652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3"/>
            <p:cNvSpPr/>
            <p:nvPr/>
          </p:nvSpPr>
          <p:spPr>
            <a:xfrm>
              <a:off x="-1200204" y="5301134"/>
              <a:ext cx="155836" cy="82684"/>
            </a:xfrm>
            <a:custGeom>
              <a:avLst/>
              <a:gdLst/>
              <a:ahLst/>
              <a:cxnLst/>
              <a:rect l="l" t="t" r="r" b="b"/>
              <a:pathLst>
                <a:path w="4333" h="2299" extrusionOk="0">
                  <a:moveTo>
                    <a:pt x="2062" y="1"/>
                  </a:moveTo>
                  <a:cubicBezTo>
                    <a:pt x="1208" y="1"/>
                    <a:pt x="458" y="332"/>
                    <a:pt x="257" y="828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8" y="2283"/>
                    <a:pt x="2097" y="2298"/>
                    <a:pt x="2282" y="2298"/>
                  </a:cubicBezTo>
                  <a:cubicBezTo>
                    <a:pt x="3131" y="2298"/>
                    <a:pt x="3876" y="1975"/>
                    <a:pt x="4076" y="1469"/>
                  </a:cubicBezTo>
                  <a:cubicBezTo>
                    <a:pt x="4332" y="867"/>
                    <a:pt x="3666" y="226"/>
                    <a:pt x="2615" y="47"/>
                  </a:cubicBezTo>
                  <a:cubicBezTo>
                    <a:pt x="2429" y="15"/>
                    <a:pt x="2243" y="1"/>
                    <a:pt x="2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-1200204" y="5296351"/>
              <a:ext cx="155836" cy="92214"/>
            </a:xfrm>
            <a:custGeom>
              <a:avLst/>
              <a:gdLst/>
              <a:ahLst/>
              <a:cxnLst/>
              <a:rect l="l" t="t" r="r" b="b"/>
              <a:pathLst>
                <a:path w="4333" h="2564" fill="none" extrusionOk="0">
                  <a:moveTo>
                    <a:pt x="4076" y="1602"/>
                  </a:moveTo>
                  <a:cubicBezTo>
                    <a:pt x="3832" y="2217"/>
                    <a:pt x="2782" y="2563"/>
                    <a:pt x="1718" y="2384"/>
                  </a:cubicBezTo>
                  <a:cubicBezTo>
                    <a:pt x="667" y="2217"/>
                    <a:pt x="1" y="1577"/>
                    <a:pt x="257" y="961"/>
                  </a:cubicBezTo>
                  <a:cubicBezTo>
                    <a:pt x="501" y="359"/>
                    <a:pt x="1551" y="0"/>
                    <a:pt x="2615" y="180"/>
                  </a:cubicBezTo>
                  <a:cubicBezTo>
                    <a:pt x="3666" y="359"/>
                    <a:pt x="4332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-1409411" y="5064988"/>
              <a:ext cx="623130" cy="293151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0" y="6664"/>
                  </a:moveTo>
                  <a:lnTo>
                    <a:pt x="8329" y="1"/>
                  </a:lnTo>
                  <a:lnTo>
                    <a:pt x="17325" y="1449"/>
                  </a:lnTo>
                  <a:lnTo>
                    <a:pt x="9842" y="815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-1174381" y="5120302"/>
              <a:ext cx="321275" cy="56717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0" y="0"/>
                  </a:moveTo>
                  <a:lnTo>
                    <a:pt x="8932" y="157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2" name="Google Shape;1562;p23"/>
          <p:cNvGrpSpPr/>
          <p:nvPr/>
        </p:nvGrpSpPr>
        <p:grpSpPr>
          <a:xfrm rot="-2902215">
            <a:off x="1831843" y="-411033"/>
            <a:ext cx="996940" cy="641358"/>
            <a:chOff x="-30260" y="4314762"/>
            <a:chExt cx="1135405" cy="730436"/>
          </a:xfrm>
        </p:grpSpPr>
        <p:sp>
          <p:nvSpPr>
            <p:cNvPr id="1563" name="Google Shape;1563;p23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23"/>
          <p:cNvGrpSpPr/>
          <p:nvPr/>
        </p:nvGrpSpPr>
        <p:grpSpPr>
          <a:xfrm rot="-3345989">
            <a:off x="7200228" y="4232851"/>
            <a:ext cx="3039753" cy="1424127"/>
            <a:chOff x="5250782" y="5679875"/>
            <a:chExt cx="3039575" cy="1424044"/>
          </a:xfrm>
        </p:grpSpPr>
        <p:grpSp>
          <p:nvGrpSpPr>
            <p:cNvPr id="1570" name="Google Shape;1570;p23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1571" name="Google Shape;1571;p23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3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3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3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3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6" name="Google Shape;1576;p23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1577" name="Google Shape;1577;p23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3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3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0" name="Google Shape;1580;p23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1581" name="Google Shape;1581;p23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3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3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4" name="Google Shape;1584;p23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1585" name="Google Shape;1585;p23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3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23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23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3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3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30"/>
          <p:cNvSpPr/>
          <p:nvPr/>
        </p:nvSpPr>
        <p:spPr>
          <a:xfrm rot="10800000" flipH="1">
            <a:off x="290375" y="-1206342"/>
            <a:ext cx="8947373" cy="7396743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0" name="Google Shape;2050;p30"/>
          <p:cNvGrpSpPr/>
          <p:nvPr/>
        </p:nvGrpSpPr>
        <p:grpSpPr>
          <a:xfrm rot="-2182599">
            <a:off x="3874267" y="2766992"/>
            <a:ext cx="9878826" cy="3124162"/>
            <a:chOff x="-1441184" y="3615617"/>
            <a:chExt cx="11189918" cy="3538793"/>
          </a:xfrm>
        </p:grpSpPr>
        <p:grpSp>
          <p:nvGrpSpPr>
            <p:cNvPr id="2051" name="Google Shape;2051;p30"/>
            <p:cNvGrpSpPr/>
            <p:nvPr/>
          </p:nvGrpSpPr>
          <p:grpSpPr>
            <a:xfrm>
              <a:off x="-1441184" y="3615617"/>
              <a:ext cx="11189918" cy="3538793"/>
              <a:chOff x="-2247300" y="3512811"/>
              <a:chExt cx="12801645" cy="4048499"/>
            </a:xfrm>
          </p:grpSpPr>
          <p:sp>
            <p:nvSpPr>
              <p:cNvPr id="2052" name="Google Shape;2052;p30"/>
              <p:cNvSpPr/>
              <p:nvPr/>
            </p:nvSpPr>
            <p:spPr>
              <a:xfrm>
                <a:off x="-2247300" y="3512811"/>
                <a:ext cx="12801645" cy="1688725"/>
              </a:xfrm>
              <a:custGeom>
                <a:avLst/>
                <a:gdLst/>
                <a:ahLst/>
                <a:cxnLst/>
                <a:rect l="l" t="t" r="r" b="b"/>
                <a:pathLst>
                  <a:path w="197984" h="26117" fill="none" extrusionOk="0">
                    <a:moveTo>
                      <a:pt x="197984" y="26116"/>
                    </a:moveTo>
                    <a:cubicBezTo>
                      <a:pt x="177481" y="6472"/>
                      <a:pt x="154299" y="4549"/>
                      <a:pt x="142100" y="5959"/>
                    </a:cubicBezTo>
                    <a:cubicBezTo>
                      <a:pt x="119995" y="8522"/>
                      <a:pt x="114190" y="21567"/>
                      <a:pt x="96672" y="22490"/>
                    </a:cubicBezTo>
                    <a:cubicBezTo>
                      <a:pt x="79155" y="23412"/>
                      <a:pt x="64547" y="0"/>
                      <a:pt x="30409" y="4383"/>
                    </a:cubicBezTo>
                    <a:cubicBezTo>
                      <a:pt x="21669" y="5511"/>
                      <a:pt x="4049" y="8176"/>
                      <a:pt x="0" y="198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0"/>
              <p:cNvSpPr/>
              <p:nvPr/>
            </p:nvSpPr>
            <p:spPr>
              <a:xfrm>
                <a:off x="-2244002" y="3666057"/>
                <a:ext cx="12672390" cy="1858587"/>
              </a:xfrm>
              <a:custGeom>
                <a:avLst/>
                <a:gdLst/>
                <a:ahLst/>
                <a:cxnLst/>
                <a:rect l="l" t="t" r="r" b="b"/>
                <a:pathLst>
                  <a:path w="195985" h="28744" fill="none" extrusionOk="0">
                    <a:moveTo>
                      <a:pt x="195985" y="28744"/>
                    </a:moveTo>
                    <a:cubicBezTo>
                      <a:pt x="176725" y="8843"/>
                      <a:pt x="155914" y="4922"/>
                      <a:pt x="142907" y="6767"/>
                    </a:cubicBezTo>
                    <a:cubicBezTo>
                      <a:pt x="121648" y="9778"/>
                      <a:pt x="111051" y="27885"/>
                      <a:pt x="89599" y="23413"/>
                    </a:cubicBezTo>
                    <a:cubicBezTo>
                      <a:pt x="73286" y="20017"/>
                      <a:pt x="57601" y="1"/>
                      <a:pt x="29281" y="3576"/>
                    </a:cubicBezTo>
                    <a:cubicBezTo>
                      <a:pt x="20529" y="4665"/>
                      <a:pt x="4216" y="8984"/>
                      <a:pt x="0" y="405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-2240705" y="3822665"/>
                <a:ext cx="12542359" cy="2283662"/>
              </a:xfrm>
              <a:custGeom>
                <a:avLst/>
                <a:gdLst/>
                <a:ahLst/>
                <a:cxnLst/>
                <a:rect l="l" t="t" r="r" b="b"/>
                <a:pathLst>
                  <a:path w="193974" h="35318" fill="none" extrusionOk="0">
                    <a:moveTo>
                      <a:pt x="193973" y="31319"/>
                    </a:moveTo>
                    <a:cubicBezTo>
                      <a:pt x="175969" y="11162"/>
                      <a:pt x="157516" y="5204"/>
                      <a:pt x="143715" y="7510"/>
                    </a:cubicBezTo>
                    <a:cubicBezTo>
                      <a:pt x="123289" y="10919"/>
                      <a:pt x="108065" y="35317"/>
                      <a:pt x="82526" y="24297"/>
                    </a:cubicBezTo>
                    <a:cubicBezTo>
                      <a:pt x="67482" y="17800"/>
                      <a:pt x="50656" y="1"/>
                      <a:pt x="28167" y="2718"/>
                    </a:cubicBezTo>
                    <a:cubicBezTo>
                      <a:pt x="19389" y="3781"/>
                      <a:pt x="4383" y="9740"/>
                      <a:pt x="1" y="606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0"/>
              <p:cNvSpPr/>
              <p:nvPr/>
            </p:nvSpPr>
            <p:spPr>
              <a:xfrm>
                <a:off x="-2237407" y="3974295"/>
                <a:ext cx="12413103" cy="2837151"/>
              </a:xfrm>
              <a:custGeom>
                <a:avLst/>
                <a:gdLst/>
                <a:ahLst/>
                <a:cxnLst/>
                <a:rect l="l" t="t" r="r" b="b"/>
                <a:pathLst>
                  <a:path w="191975" h="43878" fill="none" extrusionOk="0">
                    <a:moveTo>
                      <a:pt x="191974" y="33959"/>
                    </a:moveTo>
                    <a:cubicBezTo>
                      <a:pt x="175213" y="13559"/>
                      <a:pt x="159118" y="5537"/>
                      <a:pt x="144522" y="8343"/>
                    </a:cubicBezTo>
                    <a:cubicBezTo>
                      <a:pt x="124916" y="12085"/>
                      <a:pt x="104477" y="43877"/>
                      <a:pt x="75452" y="25245"/>
                    </a:cubicBezTo>
                    <a:cubicBezTo>
                      <a:pt x="61344" y="16198"/>
                      <a:pt x="43711" y="1"/>
                      <a:pt x="27039" y="1936"/>
                    </a:cubicBezTo>
                    <a:cubicBezTo>
                      <a:pt x="18236" y="2961"/>
                      <a:pt x="4537" y="10573"/>
                      <a:pt x="1" y="81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0"/>
              <p:cNvSpPr/>
              <p:nvPr/>
            </p:nvSpPr>
            <p:spPr>
              <a:xfrm>
                <a:off x="-2234045" y="4125148"/>
                <a:ext cx="12283784" cy="3436162"/>
              </a:xfrm>
              <a:custGeom>
                <a:avLst/>
                <a:gdLst/>
                <a:ahLst/>
                <a:cxnLst/>
                <a:rect l="l" t="t" r="r" b="b"/>
                <a:pathLst>
                  <a:path w="189975" h="53142" fill="none" extrusionOk="0">
                    <a:moveTo>
                      <a:pt x="189975" y="36624"/>
                    </a:moveTo>
                    <a:cubicBezTo>
                      <a:pt x="174456" y="15980"/>
                      <a:pt x="160719" y="5856"/>
                      <a:pt x="145329" y="9175"/>
                    </a:cubicBezTo>
                    <a:cubicBezTo>
                      <a:pt x="126543" y="13237"/>
                      <a:pt x="100030" y="53141"/>
                      <a:pt x="68378" y="26218"/>
                    </a:cubicBezTo>
                    <a:cubicBezTo>
                      <a:pt x="54872" y="14737"/>
                      <a:pt x="36752" y="0"/>
                      <a:pt x="25924" y="1166"/>
                    </a:cubicBezTo>
                    <a:cubicBezTo>
                      <a:pt x="17095" y="2127"/>
                      <a:pt x="4703" y="11418"/>
                      <a:pt x="0" y="10239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7" name="Google Shape;2057;p30"/>
            <p:cNvGrpSpPr/>
            <p:nvPr/>
          </p:nvGrpSpPr>
          <p:grpSpPr>
            <a:xfrm>
              <a:off x="662829" y="4750538"/>
              <a:ext cx="344770" cy="520773"/>
              <a:chOff x="159762" y="4811199"/>
              <a:chExt cx="394428" cy="595782"/>
            </a:xfrm>
          </p:grpSpPr>
          <p:sp>
            <p:nvSpPr>
              <p:cNvPr id="2058" name="Google Shape;2058;p30"/>
              <p:cNvSpPr/>
              <p:nvPr/>
            </p:nvSpPr>
            <p:spPr>
              <a:xfrm>
                <a:off x="344498" y="5198129"/>
                <a:ext cx="209692" cy="19423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04" extrusionOk="0">
                    <a:moveTo>
                      <a:pt x="1963" y="0"/>
                    </a:moveTo>
                    <a:cubicBezTo>
                      <a:pt x="1465" y="0"/>
                      <a:pt x="917" y="284"/>
                      <a:pt x="552" y="795"/>
                    </a:cubicBezTo>
                    <a:cubicBezTo>
                      <a:pt x="1" y="1551"/>
                      <a:pt x="65" y="2487"/>
                      <a:pt x="718" y="2858"/>
                    </a:cubicBezTo>
                    <a:cubicBezTo>
                      <a:pt x="892" y="2957"/>
                      <a:pt x="1085" y="3003"/>
                      <a:pt x="1284" y="3003"/>
                    </a:cubicBezTo>
                    <a:cubicBezTo>
                      <a:pt x="1836" y="3003"/>
                      <a:pt x="2436" y="2648"/>
                      <a:pt x="2794" y="2064"/>
                    </a:cubicBezTo>
                    <a:cubicBezTo>
                      <a:pt x="3243" y="1321"/>
                      <a:pt x="3115" y="475"/>
                      <a:pt x="2525" y="142"/>
                    </a:cubicBezTo>
                    <a:cubicBezTo>
                      <a:pt x="2356" y="46"/>
                      <a:pt x="2163" y="0"/>
                      <a:pt x="1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0"/>
              <p:cNvSpPr/>
              <p:nvPr/>
            </p:nvSpPr>
            <p:spPr>
              <a:xfrm>
                <a:off x="344498" y="5185714"/>
                <a:ext cx="209692" cy="221267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422" fill="none" extrusionOk="0">
                    <a:moveTo>
                      <a:pt x="718" y="3050"/>
                    </a:moveTo>
                    <a:cubicBezTo>
                      <a:pt x="65" y="2679"/>
                      <a:pt x="1" y="1743"/>
                      <a:pt x="552" y="987"/>
                    </a:cubicBezTo>
                    <a:cubicBezTo>
                      <a:pt x="1064" y="270"/>
                      <a:pt x="1936" y="1"/>
                      <a:pt x="2525" y="334"/>
                    </a:cubicBezTo>
                    <a:cubicBezTo>
                      <a:pt x="3115" y="667"/>
                      <a:pt x="3243" y="1513"/>
                      <a:pt x="2794" y="2256"/>
                    </a:cubicBezTo>
                    <a:cubicBezTo>
                      <a:pt x="2307" y="3050"/>
                      <a:pt x="1372" y="3422"/>
                      <a:pt x="718" y="305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159762" y="4811199"/>
                <a:ext cx="362937" cy="40690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6293" extrusionOk="0">
                    <a:moveTo>
                      <a:pt x="5613" y="629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0"/>
              <p:cNvSpPr/>
              <p:nvPr/>
            </p:nvSpPr>
            <p:spPr>
              <a:xfrm>
                <a:off x="159762" y="4811199"/>
                <a:ext cx="362937" cy="40690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6293" fill="none" extrusionOk="0">
                    <a:moveTo>
                      <a:pt x="5613" y="629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2" name="Google Shape;2062;p30"/>
            <p:cNvSpPr/>
            <p:nvPr/>
          </p:nvSpPr>
          <p:spPr>
            <a:xfrm>
              <a:off x="4962505" y="4709666"/>
              <a:ext cx="405608" cy="447655"/>
            </a:xfrm>
            <a:custGeom>
              <a:avLst/>
              <a:gdLst/>
              <a:ahLst/>
              <a:cxnLst/>
              <a:rect l="l" t="t" r="r" b="b"/>
              <a:pathLst>
                <a:path w="7177" h="7921" fill="none" extrusionOk="0">
                  <a:moveTo>
                    <a:pt x="2000" y="4294"/>
                  </a:moveTo>
                  <a:cubicBezTo>
                    <a:pt x="3255" y="3986"/>
                    <a:pt x="2051" y="1039"/>
                    <a:pt x="936" y="2102"/>
                  </a:cubicBezTo>
                  <a:cubicBezTo>
                    <a:pt x="1" y="3012"/>
                    <a:pt x="821" y="6152"/>
                    <a:pt x="2474" y="5229"/>
                  </a:cubicBezTo>
                  <a:cubicBezTo>
                    <a:pt x="3871" y="4447"/>
                    <a:pt x="4037" y="1923"/>
                    <a:pt x="4063" y="1"/>
                  </a:cubicBezTo>
                  <a:cubicBezTo>
                    <a:pt x="5331" y="4486"/>
                    <a:pt x="7177" y="7920"/>
                    <a:pt x="7177" y="792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3" name="Google Shape;2063;p30"/>
            <p:cNvGrpSpPr/>
            <p:nvPr/>
          </p:nvGrpSpPr>
          <p:grpSpPr>
            <a:xfrm>
              <a:off x="4997573" y="3858851"/>
              <a:ext cx="451309" cy="496187"/>
              <a:chOff x="5118856" y="3486300"/>
              <a:chExt cx="516312" cy="567655"/>
            </a:xfrm>
          </p:grpSpPr>
          <p:sp>
            <p:nvSpPr>
              <p:cNvPr id="2064" name="Google Shape;2064;p30"/>
              <p:cNvSpPr/>
              <p:nvPr/>
            </p:nvSpPr>
            <p:spPr>
              <a:xfrm>
                <a:off x="5118856" y="3904138"/>
                <a:ext cx="198959" cy="14322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215" extrusionOk="0">
                    <a:moveTo>
                      <a:pt x="1613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24" y="253"/>
                      <a:pt x="1" y="855"/>
                      <a:pt x="154" y="1406"/>
                    </a:cubicBezTo>
                    <a:cubicBezTo>
                      <a:pt x="298" y="1891"/>
                      <a:pt x="838" y="2215"/>
                      <a:pt x="1460" y="2215"/>
                    </a:cubicBezTo>
                    <a:cubicBezTo>
                      <a:pt x="1561" y="2215"/>
                      <a:pt x="1665" y="2206"/>
                      <a:pt x="1769" y="2188"/>
                    </a:cubicBezTo>
                    <a:cubicBezTo>
                      <a:pt x="2551" y="2047"/>
                      <a:pt x="3076" y="1419"/>
                      <a:pt x="2897" y="804"/>
                    </a:cubicBezTo>
                    <a:cubicBezTo>
                      <a:pt x="2753" y="312"/>
                      <a:pt x="2216" y="0"/>
                      <a:pt x="1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0"/>
              <p:cNvSpPr/>
              <p:nvPr/>
            </p:nvSpPr>
            <p:spPr>
              <a:xfrm>
                <a:off x="5118856" y="3894762"/>
                <a:ext cx="198959" cy="159193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462" fill="none" extrusionOk="0">
                    <a:moveTo>
                      <a:pt x="2897" y="949"/>
                    </a:moveTo>
                    <a:cubicBezTo>
                      <a:pt x="3076" y="1564"/>
                      <a:pt x="2551" y="2192"/>
                      <a:pt x="1769" y="2333"/>
                    </a:cubicBezTo>
                    <a:cubicBezTo>
                      <a:pt x="1026" y="2461"/>
                      <a:pt x="321" y="2115"/>
                      <a:pt x="154" y="1551"/>
                    </a:cubicBezTo>
                    <a:cubicBezTo>
                      <a:pt x="1" y="1000"/>
                      <a:pt x="424" y="398"/>
                      <a:pt x="1154" y="206"/>
                    </a:cubicBezTo>
                    <a:cubicBezTo>
                      <a:pt x="1923" y="1"/>
                      <a:pt x="2717" y="334"/>
                      <a:pt x="2897" y="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0"/>
              <p:cNvSpPr/>
              <p:nvPr/>
            </p:nvSpPr>
            <p:spPr>
              <a:xfrm>
                <a:off x="5306114" y="3486300"/>
                <a:ext cx="329055" cy="55019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8509" fill="none" extrusionOk="0">
                    <a:moveTo>
                      <a:pt x="1" y="7740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5" y="5895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7" name="Google Shape;2067;p30"/>
            <p:cNvGrpSpPr/>
            <p:nvPr/>
          </p:nvGrpSpPr>
          <p:grpSpPr>
            <a:xfrm>
              <a:off x="5686382" y="4111749"/>
              <a:ext cx="499065" cy="935063"/>
              <a:chOff x="5906877" y="4080403"/>
              <a:chExt cx="570948" cy="1069743"/>
            </a:xfrm>
          </p:grpSpPr>
          <p:sp>
            <p:nvSpPr>
              <p:cNvPr id="2068" name="Google Shape;2068;p30"/>
              <p:cNvSpPr/>
              <p:nvPr/>
            </p:nvSpPr>
            <p:spPr>
              <a:xfrm>
                <a:off x="5941665" y="4813591"/>
                <a:ext cx="280948" cy="315218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875" extrusionOk="0">
                    <a:moveTo>
                      <a:pt x="2528" y="1"/>
                    </a:moveTo>
                    <a:cubicBezTo>
                      <a:pt x="1809" y="1"/>
                      <a:pt x="1046" y="548"/>
                      <a:pt x="603" y="1463"/>
                    </a:cubicBezTo>
                    <a:cubicBezTo>
                      <a:pt x="0" y="2680"/>
                      <a:pt x="218" y="4102"/>
                      <a:pt x="1064" y="4654"/>
                    </a:cubicBezTo>
                    <a:cubicBezTo>
                      <a:pt x="1294" y="4803"/>
                      <a:pt x="1549" y="4874"/>
                      <a:pt x="1811" y="4874"/>
                    </a:cubicBezTo>
                    <a:cubicBezTo>
                      <a:pt x="2514" y="4874"/>
                      <a:pt x="3269" y="4361"/>
                      <a:pt x="3717" y="3475"/>
                    </a:cubicBezTo>
                    <a:cubicBezTo>
                      <a:pt x="4345" y="2232"/>
                      <a:pt x="4152" y="771"/>
                      <a:pt x="3268" y="220"/>
                    </a:cubicBezTo>
                    <a:cubicBezTo>
                      <a:pt x="3038" y="71"/>
                      <a:pt x="2786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0"/>
              <p:cNvSpPr/>
              <p:nvPr/>
            </p:nvSpPr>
            <p:spPr>
              <a:xfrm>
                <a:off x="5941665" y="4791283"/>
                <a:ext cx="280948" cy="358863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5550" fill="none" extrusionOk="0">
                    <a:moveTo>
                      <a:pt x="3268" y="565"/>
                    </a:moveTo>
                    <a:cubicBezTo>
                      <a:pt x="4152" y="1116"/>
                      <a:pt x="4345" y="2577"/>
                      <a:pt x="3717" y="3820"/>
                    </a:cubicBezTo>
                    <a:cubicBezTo>
                      <a:pt x="3102" y="5037"/>
                      <a:pt x="1910" y="5550"/>
                      <a:pt x="1064" y="4999"/>
                    </a:cubicBezTo>
                    <a:cubicBezTo>
                      <a:pt x="218" y="4447"/>
                      <a:pt x="0" y="3025"/>
                      <a:pt x="603" y="1808"/>
                    </a:cubicBezTo>
                    <a:cubicBezTo>
                      <a:pt x="1205" y="565"/>
                      <a:pt x="2397" y="1"/>
                      <a:pt x="3268" y="56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0"/>
              <p:cNvSpPr/>
              <p:nvPr/>
            </p:nvSpPr>
            <p:spPr>
              <a:xfrm>
                <a:off x="5906877" y="4080403"/>
                <a:ext cx="570948" cy="78633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12161" fill="none" extrusionOk="0">
                    <a:moveTo>
                      <a:pt x="4344" y="12161"/>
                    </a:moveTo>
                    <a:lnTo>
                      <a:pt x="0" y="0"/>
                    </a:lnTo>
                    <a:cubicBezTo>
                      <a:pt x="0" y="0"/>
                      <a:pt x="8829" y="6279"/>
                      <a:pt x="3716" y="6228"/>
                    </a:cubicBez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1" name="Google Shape;2071;p30"/>
            <p:cNvSpPr/>
            <p:nvPr/>
          </p:nvSpPr>
          <p:spPr>
            <a:xfrm>
              <a:off x="-1046396" y="4354181"/>
              <a:ext cx="260082" cy="164685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2" name="Google Shape;2072;p30"/>
            <p:cNvGrpSpPr/>
            <p:nvPr/>
          </p:nvGrpSpPr>
          <p:grpSpPr>
            <a:xfrm>
              <a:off x="-1046505" y="3943715"/>
              <a:ext cx="431019" cy="586675"/>
              <a:chOff x="-1795774" y="3888167"/>
              <a:chExt cx="493101" cy="671176"/>
            </a:xfrm>
          </p:grpSpPr>
          <p:sp>
            <p:nvSpPr>
              <p:cNvPr id="2073" name="Google Shape;2073;p30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0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5" name="Google Shape;2075;p30"/>
            <p:cNvGrpSpPr/>
            <p:nvPr/>
          </p:nvGrpSpPr>
          <p:grpSpPr>
            <a:xfrm>
              <a:off x="1308118" y="4251523"/>
              <a:ext cx="846041" cy="570058"/>
              <a:chOff x="897994" y="4240309"/>
              <a:chExt cx="967900" cy="652165"/>
            </a:xfrm>
          </p:grpSpPr>
          <p:sp>
            <p:nvSpPr>
              <p:cNvPr id="2076" name="Google Shape;2076;p30"/>
              <p:cNvSpPr/>
              <p:nvPr/>
            </p:nvSpPr>
            <p:spPr>
              <a:xfrm>
                <a:off x="897994" y="4634158"/>
                <a:ext cx="370437" cy="24305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3759" extrusionOk="0">
                    <a:moveTo>
                      <a:pt x="2551" y="1"/>
                    </a:moveTo>
                    <a:cubicBezTo>
                      <a:pt x="1500" y="1"/>
                      <a:pt x="589" y="473"/>
                      <a:pt x="334" y="1239"/>
                    </a:cubicBezTo>
                    <a:cubicBezTo>
                      <a:pt x="1" y="2213"/>
                      <a:pt x="847" y="3277"/>
                      <a:pt x="2205" y="3635"/>
                    </a:cubicBezTo>
                    <a:cubicBezTo>
                      <a:pt x="2518" y="3719"/>
                      <a:pt x="2834" y="3759"/>
                      <a:pt x="3139" y="3759"/>
                    </a:cubicBezTo>
                    <a:cubicBezTo>
                      <a:pt x="4142" y="3759"/>
                      <a:pt x="5027" y="3328"/>
                      <a:pt x="5332" y="2610"/>
                    </a:cubicBezTo>
                    <a:cubicBezTo>
                      <a:pt x="5729" y="1649"/>
                      <a:pt x="4947" y="522"/>
                      <a:pt x="3538" y="137"/>
                    </a:cubicBezTo>
                    <a:cubicBezTo>
                      <a:pt x="3205" y="44"/>
                      <a:pt x="2872" y="1"/>
                      <a:pt x="2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0"/>
              <p:cNvSpPr/>
              <p:nvPr/>
            </p:nvSpPr>
            <p:spPr>
              <a:xfrm>
                <a:off x="897994" y="4617281"/>
                <a:ext cx="370437" cy="275193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4256" fill="none" extrusionOk="0">
                    <a:moveTo>
                      <a:pt x="5332" y="2871"/>
                    </a:moveTo>
                    <a:cubicBezTo>
                      <a:pt x="4934" y="3807"/>
                      <a:pt x="3550" y="4255"/>
                      <a:pt x="2205" y="3896"/>
                    </a:cubicBezTo>
                    <a:cubicBezTo>
                      <a:pt x="847" y="3538"/>
                      <a:pt x="1" y="2474"/>
                      <a:pt x="334" y="1500"/>
                    </a:cubicBezTo>
                    <a:cubicBezTo>
                      <a:pt x="667" y="501"/>
                      <a:pt x="2115" y="1"/>
                      <a:pt x="3538" y="398"/>
                    </a:cubicBezTo>
                    <a:cubicBezTo>
                      <a:pt x="4947" y="783"/>
                      <a:pt x="5729" y="1910"/>
                      <a:pt x="5332" y="287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0"/>
              <p:cNvSpPr/>
              <p:nvPr/>
            </p:nvSpPr>
            <p:spPr>
              <a:xfrm>
                <a:off x="1228605" y="4240309"/>
                <a:ext cx="637289" cy="585044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9048" fill="none" extrusionOk="0">
                    <a:moveTo>
                      <a:pt x="1" y="9047"/>
                    </a:moveTo>
                    <a:lnTo>
                      <a:pt x="9855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9" name="Google Shape;2079;p30"/>
            <p:cNvGrpSpPr/>
            <p:nvPr/>
          </p:nvGrpSpPr>
          <p:grpSpPr>
            <a:xfrm>
              <a:off x="-464914" y="3874196"/>
              <a:ext cx="462896" cy="580907"/>
              <a:chOff x="-1130414" y="3808634"/>
              <a:chExt cx="529568" cy="664577"/>
            </a:xfrm>
          </p:grpSpPr>
          <p:sp>
            <p:nvSpPr>
              <p:cNvPr id="2080" name="Google Shape;2080;p30"/>
              <p:cNvSpPr/>
              <p:nvPr/>
            </p:nvSpPr>
            <p:spPr>
              <a:xfrm>
                <a:off x="-891751" y="3820984"/>
                <a:ext cx="290905" cy="163654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531" extrusionOk="0">
                    <a:moveTo>
                      <a:pt x="3318" y="1"/>
                    </a:moveTo>
                    <a:cubicBezTo>
                      <a:pt x="2767" y="1"/>
                      <a:pt x="2047" y="215"/>
                      <a:pt x="1410" y="591"/>
                    </a:cubicBezTo>
                    <a:cubicBezTo>
                      <a:pt x="449" y="1142"/>
                      <a:pt x="0" y="1885"/>
                      <a:pt x="334" y="2269"/>
                    </a:cubicBezTo>
                    <a:cubicBezTo>
                      <a:pt x="481" y="2444"/>
                      <a:pt x="763" y="2530"/>
                      <a:pt x="1119" y="2530"/>
                    </a:cubicBezTo>
                    <a:cubicBezTo>
                      <a:pt x="1598" y="2530"/>
                      <a:pt x="2211" y="2373"/>
                      <a:pt x="2807" y="2064"/>
                    </a:cubicBezTo>
                    <a:cubicBezTo>
                      <a:pt x="3922" y="1501"/>
                      <a:pt x="4498" y="642"/>
                      <a:pt x="4050" y="219"/>
                    </a:cubicBezTo>
                    <a:cubicBezTo>
                      <a:pt x="3892" y="70"/>
                      <a:pt x="3632" y="1"/>
                      <a:pt x="3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0"/>
              <p:cNvSpPr/>
              <p:nvPr/>
            </p:nvSpPr>
            <p:spPr>
              <a:xfrm>
                <a:off x="-891751" y="3808634"/>
                <a:ext cx="290905" cy="185639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871" fill="none" extrusionOk="0">
                    <a:moveTo>
                      <a:pt x="4050" y="410"/>
                    </a:moveTo>
                    <a:cubicBezTo>
                      <a:pt x="4498" y="833"/>
                      <a:pt x="3922" y="1692"/>
                      <a:pt x="2807" y="2255"/>
                    </a:cubicBezTo>
                    <a:cubicBezTo>
                      <a:pt x="1769" y="2794"/>
                      <a:pt x="680" y="2870"/>
                      <a:pt x="334" y="2460"/>
                    </a:cubicBezTo>
                    <a:cubicBezTo>
                      <a:pt x="0" y="2076"/>
                      <a:pt x="449" y="1333"/>
                      <a:pt x="1410" y="782"/>
                    </a:cubicBezTo>
                    <a:cubicBezTo>
                      <a:pt x="2410" y="192"/>
                      <a:pt x="3614" y="0"/>
                      <a:pt x="4050" y="41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0"/>
              <p:cNvSpPr/>
              <p:nvPr/>
            </p:nvSpPr>
            <p:spPr>
              <a:xfrm>
                <a:off x="-1130414" y="3927092"/>
                <a:ext cx="258640" cy="546118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8446" fill="none" extrusionOk="0">
                    <a:moveTo>
                      <a:pt x="3999" y="1"/>
                    </a:moveTo>
                    <a:lnTo>
                      <a:pt x="1" y="844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3" name="Google Shape;2083;p30"/>
            <p:cNvGrpSpPr/>
            <p:nvPr/>
          </p:nvGrpSpPr>
          <p:grpSpPr>
            <a:xfrm>
              <a:off x="746817" y="3821293"/>
              <a:ext cx="1197987" cy="508508"/>
              <a:chOff x="255847" y="3748111"/>
              <a:chExt cx="1370537" cy="581751"/>
            </a:xfrm>
          </p:grpSpPr>
          <p:sp>
            <p:nvSpPr>
              <p:cNvPr id="2084" name="Google Shape;2084;p30"/>
              <p:cNvSpPr/>
              <p:nvPr/>
            </p:nvSpPr>
            <p:spPr>
              <a:xfrm>
                <a:off x="255847" y="4064917"/>
                <a:ext cx="279331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299" extrusionOk="0">
                    <a:moveTo>
                      <a:pt x="2042" y="1"/>
                    </a:moveTo>
                    <a:cubicBezTo>
                      <a:pt x="1195" y="1"/>
                      <a:pt x="445" y="332"/>
                      <a:pt x="244" y="829"/>
                    </a:cubicBezTo>
                    <a:cubicBezTo>
                      <a:pt x="1" y="1444"/>
                      <a:pt x="667" y="2084"/>
                      <a:pt x="1718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6" y="1975"/>
                      <a:pt x="4076" y="1469"/>
                    </a:cubicBezTo>
                    <a:cubicBezTo>
                      <a:pt x="4319" y="867"/>
                      <a:pt x="3653" y="226"/>
                      <a:pt x="2589" y="47"/>
                    </a:cubicBezTo>
                    <a:cubicBezTo>
                      <a:pt x="2405" y="16"/>
                      <a:pt x="2221" y="1"/>
                      <a:pt x="20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0"/>
              <p:cNvSpPr/>
              <p:nvPr/>
            </p:nvSpPr>
            <p:spPr>
              <a:xfrm>
                <a:off x="255848" y="4056349"/>
                <a:ext cx="279331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564" fill="none" extrusionOk="0">
                    <a:moveTo>
                      <a:pt x="4076" y="1602"/>
                    </a:moveTo>
                    <a:cubicBezTo>
                      <a:pt x="3832" y="2217"/>
                      <a:pt x="2768" y="2563"/>
                      <a:pt x="1718" y="2384"/>
                    </a:cubicBezTo>
                    <a:cubicBezTo>
                      <a:pt x="667" y="2217"/>
                      <a:pt x="1" y="1577"/>
                      <a:pt x="244" y="962"/>
                    </a:cubicBezTo>
                    <a:cubicBezTo>
                      <a:pt x="487" y="359"/>
                      <a:pt x="1538" y="1"/>
                      <a:pt x="2589" y="180"/>
                    </a:cubicBezTo>
                    <a:cubicBezTo>
                      <a:pt x="3653" y="359"/>
                      <a:pt x="4319" y="1000"/>
                      <a:pt x="4076" y="160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0"/>
              <p:cNvSpPr/>
              <p:nvPr/>
            </p:nvSpPr>
            <p:spPr>
              <a:xfrm>
                <a:off x="882282" y="4172674"/>
                <a:ext cx="279267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299" extrusionOk="0">
                    <a:moveTo>
                      <a:pt x="2061" y="1"/>
                    </a:moveTo>
                    <a:cubicBezTo>
                      <a:pt x="1207" y="1"/>
                      <a:pt x="455" y="332"/>
                      <a:pt x="244" y="828"/>
                    </a:cubicBezTo>
                    <a:cubicBezTo>
                      <a:pt x="0" y="1444"/>
                      <a:pt x="654" y="2084"/>
                      <a:pt x="1717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5" y="1975"/>
                      <a:pt x="4075" y="1469"/>
                    </a:cubicBezTo>
                    <a:cubicBezTo>
                      <a:pt x="4319" y="867"/>
                      <a:pt x="3665" y="226"/>
                      <a:pt x="2614" y="47"/>
                    </a:cubicBezTo>
                    <a:cubicBezTo>
                      <a:pt x="2428" y="15"/>
                      <a:pt x="2242" y="1"/>
                      <a:pt x="2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0"/>
              <p:cNvSpPr/>
              <p:nvPr/>
            </p:nvSpPr>
            <p:spPr>
              <a:xfrm>
                <a:off x="882282" y="4164074"/>
                <a:ext cx="279267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564" fill="none" extrusionOk="0">
                    <a:moveTo>
                      <a:pt x="4075" y="1602"/>
                    </a:moveTo>
                    <a:cubicBezTo>
                      <a:pt x="3832" y="2217"/>
                      <a:pt x="2768" y="2563"/>
                      <a:pt x="1717" y="2384"/>
                    </a:cubicBezTo>
                    <a:cubicBezTo>
                      <a:pt x="654" y="2217"/>
                      <a:pt x="0" y="1577"/>
                      <a:pt x="244" y="961"/>
                    </a:cubicBezTo>
                    <a:cubicBezTo>
                      <a:pt x="500" y="359"/>
                      <a:pt x="1551" y="0"/>
                      <a:pt x="2614" y="180"/>
                    </a:cubicBezTo>
                    <a:cubicBezTo>
                      <a:pt x="3665" y="359"/>
                      <a:pt x="4319" y="1000"/>
                      <a:pt x="4075" y="160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0"/>
              <p:cNvSpPr/>
              <p:nvPr/>
            </p:nvSpPr>
            <p:spPr>
              <a:xfrm>
                <a:off x="506085" y="3748111"/>
                <a:ext cx="1120299" cy="527044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8151" fill="none" extrusionOk="0">
                    <a:moveTo>
                      <a:pt x="1" y="6664"/>
                    </a:moveTo>
                    <a:lnTo>
                      <a:pt x="8317" y="1"/>
                    </a:lnTo>
                    <a:lnTo>
                      <a:pt x="17326" y="1449"/>
                    </a:lnTo>
                    <a:lnTo>
                      <a:pt x="9829" y="815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0"/>
              <p:cNvSpPr/>
              <p:nvPr/>
            </p:nvSpPr>
            <p:spPr>
              <a:xfrm>
                <a:off x="928644" y="3847560"/>
                <a:ext cx="577608" cy="101969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1577" fill="none" extrusionOk="0">
                    <a:moveTo>
                      <a:pt x="1" y="0"/>
                    </a:moveTo>
                    <a:lnTo>
                      <a:pt x="8933" y="1576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0" name="Google Shape;2090;p30"/>
            <p:cNvGrpSpPr/>
            <p:nvPr/>
          </p:nvGrpSpPr>
          <p:grpSpPr>
            <a:xfrm>
              <a:off x="2007779" y="4477490"/>
              <a:ext cx="1389191" cy="676541"/>
              <a:chOff x="1698430" y="4498823"/>
              <a:chExt cx="1589281" cy="773986"/>
            </a:xfrm>
          </p:grpSpPr>
          <p:sp>
            <p:nvSpPr>
              <p:cNvPr id="2091" name="Google Shape;2091;p30"/>
              <p:cNvSpPr/>
              <p:nvPr/>
            </p:nvSpPr>
            <p:spPr>
              <a:xfrm>
                <a:off x="1698430" y="4919182"/>
                <a:ext cx="299182" cy="231677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3583" extrusionOk="0">
                    <a:moveTo>
                      <a:pt x="1912" y="1"/>
                    </a:moveTo>
                    <a:cubicBezTo>
                      <a:pt x="1110" y="1"/>
                      <a:pt x="438" y="408"/>
                      <a:pt x="257" y="1086"/>
                    </a:cubicBezTo>
                    <a:cubicBezTo>
                      <a:pt x="1" y="1995"/>
                      <a:pt x="718" y="3046"/>
                      <a:pt x="1846" y="3431"/>
                    </a:cubicBezTo>
                    <a:cubicBezTo>
                      <a:pt x="2141" y="3533"/>
                      <a:pt x="2435" y="3582"/>
                      <a:pt x="2714" y="3582"/>
                    </a:cubicBezTo>
                    <a:cubicBezTo>
                      <a:pt x="3512" y="3582"/>
                      <a:pt x="4180" y="3182"/>
                      <a:pt x="4370" y="2508"/>
                    </a:cubicBezTo>
                    <a:cubicBezTo>
                      <a:pt x="4627" y="1598"/>
                      <a:pt x="3909" y="535"/>
                      <a:pt x="2768" y="150"/>
                    </a:cubicBezTo>
                    <a:cubicBezTo>
                      <a:pt x="2477" y="49"/>
                      <a:pt x="2187" y="1"/>
                      <a:pt x="19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0"/>
              <p:cNvSpPr/>
              <p:nvPr/>
            </p:nvSpPr>
            <p:spPr>
              <a:xfrm>
                <a:off x="1698430" y="4903146"/>
                <a:ext cx="299182" cy="263554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4076" fill="none" extrusionOk="0">
                    <a:moveTo>
                      <a:pt x="4370" y="2756"/>
                    </a:moveTo>
                    <a:cubicBezTo>
                      <a:pt x="4114" y="3666"/>
                      <a:pt x="2986" y="4076"/>
                      <a:pt x="1846" y="3679"/>
                    </a:cubicBezTo>
                    <a:cubicBezTo>
                      <a:pt x="718" y="3294"/>
                      <a:pt x="1" y="2243"/>
                      <a:pt x="257" y="1334"/>
                    </a:cubicBezTo>
                    <a:cubicBezTo>
                      <a:pt x="500" y="424"/>
                      <a:pt x="1628" y="1"/>
                      <a:pt x="2768" y="398"/>
                    </a:cubicBezTo>
                    <a:cubicBezTo>
                      <a:pt x="3909" y="783"/>
                      <a:pt x="4627" y="1846"/>
                      <a:pt x="4370" y="275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0"/>
              <p:cNvSpPr/>
              <p:nvPr/>
            </p:nvSpPr>
            <p:spPr>
              <a:xfrm>
                <a:off x="2442482" y="5021152"/>
                <a:ext cx="309139" cy="23575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3646" extrusionOk="0">
                    <a:moveTo>
                      <a:pt x="1976" y="0"/>
                    </a:moveTo>
                    <a:cubicBezTo>
                      <a:pt x="1149" y="0"/>
                      <a:pt x="458" y="410"/>
                      <a:pt x="257" y="1098"/>
                    </a:cubicBezTo>
                    <a:cubicBezTo>
                      <a:pt x="1" y="2020"/>
                      <a:pt x="731" y="3084"/>
                      <a:pt x="1897" y="3494"/>
                    </a:cubicBezTo>
                    <a:cubicBezTo>
                      <a:pt x="2202" y="3596"/>
                      <a:pt x="2505" y="3645"/>
                      <a:pt x="2793" y="3645"/>
                    </a:cubicBezTo>
                    <a:cubicBezTo>
                      <a:pt x="3619" y="3645"/>
                      <a:pt x="4312" y="3243"/>
                      <a:pt x="4512" y="2558"/>
                    </a:cubicBezTo>
                    <a:cubicBezTo>
                      <a:pt x="4781" y="1623"/>
                      <a:pt x="4038" y="547"/>
                      <a:pt x="2859" y="149"/>
                    </a:cubicBezTo>
                    <a:cubicBezTo>
                      <a:pt x="2558" y="48"/>
                      <a:pt x="2259" y="0"/>
                      <a:pt x="1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0"/>
              <p:cNvSpPr/>
              <p:nvPr/>
            </p:nvSpPr>
            <p:spPr>
              <a:xfrm>
                <a:off x="2442482" y="5005116"/>
                <a:ext cx="309139" cy="267692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4140" fill="none" extrusionOk="0">
                    <a:moveTo>
                      <a:pt x="4512" y="2806"/>
                    </a:moveTo>
                    <a:cubicBezTo>
                      <a:pt x="4243" y="3729"/>
                      <a:pt x="3076" y="4139"/>
                      <a:pt x="1897" y="3742"/>
                    </a:cubicBezTo>
                    <a:cubicBezTo>
                      <a:pt x="731" y="3332"/>
                      <a:pt x="1" y="2268"/>
                      <a:pt x="257" y="1346"/>
                    </a:cubicBezTo>
                    <a:cubicBezTo>
                      <a:pt x="526" y="423"/>
                      <a:pt x="1680" y="0"/>
                      <a:pt x="2859" y="397"/>
                    </a:cubicBezTo>
                    <a:cubicBezTo>
                      <a:pt x="4038" y="795"/>
                      <a:pt x="4781" y="1871"/>
                      <a:pt x="4512" y="28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0"/>
              <p:cNvSpPr/>
              <p:nvPr/>
            </p:nvSpPr>
            <p:spPr>
              <a:xfrm>
                <a:off x="1960242" y="4498823"/>
                <a:ext cx="1327470" cy="711777"/>
              </a:xfrm>
              <a:custGeom>
                <a:avLst/>
                <a:gdLst/>
                <a:ahLst/>
                <a:cxnLst/>
                <a:rect l="l" t="t" r="r" b="b"/>
                <a:pathLst>
                  <a:path w="20530" h="11008" fill="none" extrusionOk="0">
                    <a:moveTo>
                      <a:pt x="1" y="9560"/>
                    </a:moveTo>
                    <a:lnTo>
                      <a:pt x="9022" y="0"/>
                    </a:lnTo>
                    <a:lnTo>
                      <a:pt x="20530" y="1115"/>
                    </a:lnTo>
                    <a:lnTo>
                      <a:pt x="11790" y="1100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0"/>
              <p:cNvSpPr/>
              <p:nvPr/>
            </p:nvSpPr>
            <p:spPr>
              <a:xfrm>
                <a:off x="2444163" y="4604026"/>
                <a:ext cx="732533" cy="92916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437" fill="none" extrusionOk="0">
                    <a:moveTo>
                      <a:pt x="1" y="1"/>
                    </a:moveTo>
                    <a:lnTo>
                      <a:pt x="11329" y="14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7" name="Google Shape;2097;p30"/>
            <p:cNvGrpSpPr/>
            <p:nvPr/>
          </p:nvGrpSpPr>
          <p:grpSpPr>
            <a:xfrm>
              <a:off x="6466415" y="3859670"/>
              <a:ext cx="730857" cy="806876"/>
              <a:chOff x="6799261" y="3792016"/>
              <a:chExt cx="836125" cy="923094"/>
            </a:xfrm>
          </p:grpSpPr>
          <p:sp>
            <p:nvSpPr>
              <p:cNvPr id="2098" name="Google Shape;2098;p30"/>
              <p:cNvSpPr/>
              <p:nvPr/>
            </p:nvSpPr>
            <p:spPr>
              <a:xfrm>
                <a:off x="6799261" y="4450327"/>
                <a:ext cx="253597" cy="227733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522" extrusionOk="0">
                    <a:moveTo>
                      <a:pt x="2548" y="0"/>
                    </a:moveTo>
                    <a:cubicBezTo>
                      <a:pt x="2122" y="0"/>
                      <a:pt x="1633" y="183"/>
                      <a:pt x="1192" y="545"/>
                    </a:cubicBezTo>
                    <a:cubicBezTo>
                      <a:pt x="346" y="1250"/>
                      <a:pt x="0" y="2352"/>
                      <a:pt x="423" y="3031"/>
                    </a:cubicBezTo>
                    <a:cubicBezTo>
                      <a:pt x="625" y="3358"/>
                      <a:pt x="974" y="3522"/>
                      <a:pt x="1377" y="3522"/>
                    </a:cubicBezTo>
                    <a:cubicBezTo>
                      <a:pt x="1796" y="3522"/>
                      <a:pt x="2273" y="3345"/>
                      <a:pt x="2704" y="2993"/>
                    </a:cubicBezTo>
                    <a:cubicBezTo>
                      <a:pt x="3563" y="2288"/>
                      <a:pt x="3922" y="1173"/>
                      <a:pt x="3499" y="494"/>
                    </a:cubicBezTo>
                    <a:cubicBezTo>
                      <a:pt x="3299" y="164"/>
                      <a:pt x="2952" y="0"/>
                      <a:pt x="2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0"/>
              <p:cNvSpPr/>
              <p:nvPr/>
            </p:nvSpPr>
            <p:spPr>
              <a:xfrm>
                <a:off x="6799261" y="4438300"/>
                <a:ext cx="253597" cy="251139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884" fill="none" extrusionOk="0">
                    <a:moveTo>
                      <a:pt x="3499" y="680"/>
                    </a:moveTo>
                    <a:cubicBezTo>
                      <a:pt x="3922" y="1359"/>
                      <a:pt x="3563" y="2474"/>
                      <a:pt x="2704" y="3179"/>
                    </a:cubicBezTo>
                    <a:cubicBezTo>
                      <a:pt x="1859" y="3871"/>
                      <a:pt x="833" y="3884"/>
                      <a:pt x="423" y="3217"/>
                    </a:cubicBezTo>
                    <a:cubicBezTo>
                      <a:pt x="0" y="2538"/>
                      <a:pt x="346" y="1436"/>
                      <a:pt x="1192" y="731"/>
                    </a:cubicBezTo>
                    <a:cubicBezTo>
                      <a:pt x="2051" y="27"/>
                      <a:pt x="3089" y="1"/>
                      <a:pt x="3499" y="6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0"/>
              <p:cNvSpPr/>
              <p:nvPr/>
            </p:nvSpPr>
            <p:spPr>
              <a:xfrm>
                <a:off x="7369310" y="4471213"/>
                <a:ext cx="266076" cy="232323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593" extrusionOk="0">
                    <a:moveTo>
                      <a:pt x="2700" y="1"/>
                    </a:moveTo>
                    <a:cubicBezTo>
                      <a:pt x="2254" y="1"/>
                      <a:pt x="1743" y="187"/>
                      <a:pt x="1282" y="556"/>
                    </a:cubicBezTo>
                    <a:cubicBezTo>
                      <a:pt x="385" y="1273"/>
                      <a:pt x="1" y="2401"/>
                      <a:pt x="424" y="3093"/>
                    </a:cubicBezTo>
                    <a:cubicBezTo>
                      <a:pt x="631" y="3426"/>
                      <a:pt x="993" y="3593"/>
                      <a:pt x="1414" y="3593"/>
                    </a:cubicBezTo>
                    <a:cubicBezTo>
                      <a:pt x="1850" y="3593"/>
                      <a:pt x="2350" y="3413"/>
                      <a:pt x="2807" y="3054"/>
                    </a:cubicBezTo>
                    <a:cubicBezTo>
                      <a:pt x="3717" y="2337"/>
                      <a:pt x="4114" y="1196"/>
                      <a:pt x="3691" y="504"/>
                    </a:cubicBezTo>
                    <a:cubicBezTo>
                      <a:pt x="3486" y="168"/>
                      <a:pt x="3122" y="1"/>
                      <a:pt x="27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0"/>
              <p:cNvSpPr/>
              <p:nvPr/>
            </p:nvSpPr>
            <p:spPr>
              <a:xfrm>
                <a:off x="7369310" y="4459056"/>
                <a:ext cx="266076" cy="256054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960" fill="none" extrusionOk="0">
                    <a:moveTo>
                      <a:pt x="3691" y="692"/>
                    </a:moveTo>
                    <a:cubicBezTo>
                      <a:pt x="4114" y="1384"/>
                      <a:pt x="3717" y="2525"/>
                      <a:pt x="2807" y="3242"/>
                    </a:cubicBezTo>
                    <a:cubicBezTo>
                      <a:pt x="1910" y="3947"/>
                      <a:pt x="847" y="3960"/>
                      <a:pt x="424" y="3281"/>
                    </a:cubicBezTo>
                    <a:cubicBezTo>
                      <a:pt x="1" y="2589"/>
                      <a:pt x="385" y="1461"/>
                      <a:pt x="1282" y="744"/>
                    </a:cubicBezTo>
                    <a:cubicBezTo>
                      <a:pt x="2179" y="26"/>
                      <a:pt x="3269" y="0"/>
                      <a:pt x="3691" y="69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0"/>
              <p:cNvSpPr/>
              <p:nvPr/>
            </p:nvSpPr>
            <p:spPr>
              <a:xfrm>
                <a:off x="6865538" y="3792016"/>
                <a:ext cx="750767" cy="732533"/>
              </a:xfrm>
              <a:custGeom>
                <a:avLst/>
                <a:gdLst/>
                <a:ahLst/>
                <a:cxnLst/>
                <a:rect l="l" t="t" r="r" b="b"/>
                <a:pathLst>
                  <a:path w="11611" h="11329" fill="none" extrusionOk="0">
                    <a:moveTo>
                      <a:pt x="2615" y="11008"/>
                    </a:moveTo>
                    <a:lnTo>
                      <a:pt x="1" y="1"/>
                    </a:lnTo>
                    <a:lnTo>
                      <a:pt x="8638" y="398"/>
                    </a:lnTo>
                    <a:lnTo>
                      <a:pt x="11611" y="1132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0"/>
              <p:cNvSpPr/>
              <p:nvPr/>
            </p:nvSpPr>
            <p:spPr>
              <a:xfrm>
                <a:off x="6901166" y="3942029"/>
                <a:ext cx="56765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629" fill="none" extrusionOk="0">
                    <a:moveTo>
                      <a:pt x="1" y="0"/>
                    </a:moveTo>
                    <a:lnTo>
                      <a:pt x="8779" y="628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4" name="Google Shape;2104;p30"/>
            <p:cNvGrpSpPr/>
            <p:nvPr/>
          </p:nvGrpSpPr>
          <p:grpSpPr>
            <a:xfrm>
              <a:off x="4095014" y="4295047"/>
              <a:ext cx="538913" cy="696042"/>
              <a:chOff x="4086298" y="4290102"/>
              <a:chExt cx="616535" cy="796296"/>
            </a:xfrm>
          </p:grpSpPr>
          <p:sp>
            <p:nvSpPr>
              <p:cNvPr id="2105" name="Google Shape;2105;p30"/>
              <p:cNvSpPr/>
              <p:nvPr/>
            </p:nvSpPr>
            <p:spPr>
              <a:xfrm>
                <a:off x="4086298" y="4651749"/>
                <a:ext cx="174129" cy="133458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064" extrusionOk="0">
                    <a:moveTo>
                      <a:pt x="1289" y="0"/>
                    </a:moveTo>
                    <a:cubicBezTo>
                      <a:pt x="635" y="0"/>
                      <a:pt x="88" y="392"/>
                      <a:pt x="52" y="917"/>
                    </a:cubicBezTo>
                    <a:cubicBezTo>
                      <a:pt x="1" y="1481"/>
                      <a:pt x="539" y="1993"/>
                      <a:pt x="1257" y="2057"/>
                    </a:cubicBezTo>
                    <a:cubicBezTo>
                      <a:pt x="1306" y="2062"/>
                      <a:pt x="1356" y="2064"/>
                      <a:pt x="1404" y="2064"/>
                    </a:cubicBezTo>
                    <a:cubicBezTo>
                      <a:pt x="2057" y="2064"/>
                      <a:pt x="2593" y="1672"/>
                      <a:pt x="2641" y="1147"/>
                    </a:cubicBezTo>
                    <a:cubicBezTo>
                      <a:pt x="2692" y="571"/>
                      <a:pt x="2154" y="58"/>
                      <a:pt x="1436" y="7"/>
                    </a:cubicBezTo>
                    <a:cubicBezTo>
                      <a:pt x="1387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0"/>
              <p:cNvSpPr/>
              <p:nvPr/>
            </p:nvSpPr>
            <p:spPr>
              <a:xfrm>
                <a:off x="4086298" y="4647999"/>
                <a:ext cx="174129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80" fill="none" extrusionOk="0">
                    <a:moveTo>
                      <a:pt x="2641" y="1205"/>
                    </a:moveTo>
                    <a:cubicBezTo>
                      <a:pt x="2590" y="1769"/>
                      <a:pt x="1974" y="2179"/>
                      <a:pt x="1257" y="2115"/>
                    </a:cubicBezTo>
                    <a:cubicBezTo>
                      <a:pt x="539" y="2051"/>
                      <a:pt x="1" y="1539"/>
                      <a:pt x="52" y="975"/>
                    </a:cubicBezTo>
                    <a:cubicBezTo>
                      <a:pt x="91" y="411"/>
                      <a:pt x="719" y="1"/>
                      <a:pt x="1436" y="65"/>
                    </a:cubicBezTo>
                    <a:cubicBezTo>
                      <a:pt x="2154" y="116"/>
                      <a:pt x="2692" y="629"/>
                      <a:pt x="2641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0"/>
              <p:cNvSpPr/>
              <p:nvPr/>
            </p:nvSpPr>
            <p:spPr>
              <a:xfrm>
                <a:off x="4368866" y="4949189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1"/>
                    </a:moveTo>
                    <a:cubicBezTo>
                      <a:pt x="636" y="1"/>
                      <a:pt x="100" y="393"/>
                      <a:pt x="52" y="930"/>
                    </a:cubicBezTo>
                    <a:cubicBezTo>
                      <a:pt x="1" y="1494"/>
                      <a:pt x="539" y="2006"/>
                      <a:pt x="1257" y="2070"/>
                    </a:cubicBezTo>
                    <a:cubicBezTo>
                      <a:pt x="1298" y="2073"/>
                      <a:pt x="1340" y="2075"/>
                      <a:pt x="1381" y="2075"/>
                    </a:cubicBezTo>
                    <a:cubicBezTo>
                      <a:pt x="2045" y="2075"/>
                      <a:pt x="2605" y="1691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1"/>
                      <a:pt x="12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0"/>
              <p:cNvSpPr/>
              <p:nvPr/>
            </p:nvSpPr>
            <p:spPr>
              <a:xfrm>
                <a:off x="4368866" y="4945503"/>
                <a:ext cx="174065" cy="14089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79" fill="none" extrusionOk="0">
                    <a:moveTo>
                      <a:pt x="2653" y="1205"/>
                    </a:moveTo>
                    <a:cubicBezTo>
                      <a:pt x="2602" y="1781"/>
                      <a:pt x="1974" y="2179"/>
                      <a:pt x="1257" y="2127"/>
                    </a:cubicBezTo>
                    <a:cubicBezTo>
                      <a:pt x="539" y="2063"/>
                      <a:pt x="1" y="1551"/>
                      <a:pt x="52" y="987"/>
                    </a:cubicBezTo>
                    <a:cubicBezTo>
                      <a:pt x="103" y="410"/>
                      <a:pt x="718" y="0"/>
                      <a:pt x="1436" y="64"/>
                    </a:cubicBezTo>
                    <a:cubicBezTo>
                      <a:pt x="2154" y="128"/>
                      <a:pt x="2692" y="641"/>
                      <a:pt x="2653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0"/>
              <p:cNvSpPr/>
              <p:nvPr/>
            </p:nvSpPr>
            <p:spPr>
              <a:xfrm>
                <a:off x="4252864" y="4290102"/>
                <a:ext cx="449969" cy="749086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11585" fill="none" extrusionOk="0">
                    <a:moveTo>
                      <a:pt x="1" y="6984"/>
                    </a:moveTo>
                    <a:lnTo>
                      <a:pt x="2897" y="0"/>
                    </a:lnTo>
                    <a:lnTo>
                      <a:pt x="6959" y="4536"/>
                    </a:lnTo>
                    <a:lnTo>
                      <a:pt x="4383" y="1158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0"/>
              <p:cNvSpPr/>
              <p:nvPr/>
            </p:nvSpPr>
            <p:spPr>
              <a:xfrm>
                <a:off x="4401196" y="4384506"/>
                <a:ext cx="262714" cy="30332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0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1" name="Google Shape;2111;p30"/>
            <p:cNvGrpSpPr/>
            <p:nvPr/>
          </p:nvGrpSpPr>
          <p:grpSpPr>
            <a:xfrm>
              <a:off x="-684325" y="4565830"/>
              <a:ext cx="538913" cy="696098"/>
              <a:chOff x="-1381427" y="4599887"/>
              <a:chExt cx="616535" cy="796360"/>
            </a:xfrm>
          </p:grpSpPr>
          <p:sp>
            <p:nvSpPr>
              <p:cNvPr id="2112" name="Google Shape;2112;p30"/>
              <p:cNvSpPr/>
              <p:nvPr/>
            </p:nvSpPr>
            <p:spPr>
              <a:xfrm>
                <a:off x="-1381427" y="4960888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314" y="1"/>
                    </a:moveTo>
                    <a:cubicBezTo>
                      <a:pt x="649" y="1"/>
                      <a:pt x="88" y="396"/>
                      <a:pt x="51" y="927"/>
                    </a:cubicBezTo>
                    <a:cubicBezTo>
                      <a:pt x="0" y="1491"/>
                      <a:pt x="538" y="2004"/>
                      <a:pt x="1256" y="2068"/>
                    </a:cubicBezTo>
                    <a:cubicBezTo>
                      <a:pt x="1306" y="2072"/>
                      <a:pt x="1355" y="2075"/>
                      <a:pt x="1403" y="2075"/>
                    </a:cubicBezTo>
                    <a:cubicBezTo>
                      <a:pt x="2056" y="2075"/>
                      <a:pt x="2592" y="1683"/>
                      <a:pt x="2640" y="1158"/>
                    </a:cubicBezTo>
                    <a:cubicBezTo>
                      <a:pt x="2691" y="581"/>
                      <a:pt x="2153" y="69"/>
                      <a:pt x="1435" y="5"/>
                    </a:cubicBezTo>
                    <a:cubicBezTo>
                      <a:pt x="1395" y="2"/>
                      <a:pt x="1354" y="1"/>
                      <a:pt x="1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0"/>
              <p:cNvSpPr/>
              <p:nvPr/>
            </p:nvSpPr>
            <p:spPr>
              <a:xfrm>
                <a:off x="-1381427" y="4957849"/>
                <a:ext cx="174065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80" fill="none" extrusionOk="0">
                    <a:moveTo>
                      <a:pt x="2640" y="1205"/>
                    </a:moveTo>
                    <a:cubicBezTo>
                      <a:pt x="2589" y="1769"/>
                      <a:pt x="1974" y="2179"/>
                      <a:pt x="1256" y="2115"/>
                    </a:cubicBezTo>
                    <a:cubicBezTo>
                      <a:pt x="538" y="2051"/>
                      <a:pt x="0" y="1538"/>
                      <a:pt x="51" y="974"/>
                    </a:cubicBezTo>
                    <a:cubicBezTo>
                      <a:pt x="90" y="411"/>
                      <a:pt x="718" y="1"/>
                      <a:pt x="1435" y="52"/>
                    </a:cubicBezTo>
                    <a:cubicBezTo>
                      <a:pt x="2153" y="116"/>
                      <a:pt x="2691" y="628"/>
                      <a:pt x="2640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0"/>
              <p:cNvSpPr/>
              <p:nvPr/>
            </p:nvSpPr>
            <p:spPr>
              <a:xfrm>
                <a:off x="-1098925" y="5259039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0"/>
                    </a:moveTo>
                    <a:cubicBezTo>
                      <a:pt x="636" y="0"/>
                      <a:pt x="100" y="392"/>
                      <a:pt x="52" y="917"/>
                    </a:cubicBezTo>
                    <a:cubicBezTo>
                      <a:pt x="1" y="1493"/>
                      <a:pt x="539" y="2006"/>
                      <a:pt x="1257" y="2070"/>
                    </a:cubicBezTo>
                    <a:cubicBezTo>
                      <a:pt x="1297" y="2073"/>
                      <a:pt x="1338" y="2074"/>
                      <a:pt x="1378" y="2074"/>
                    </a:cubicBezTo>
                    <a:cubicBezTo>
                      <a:pt x="2044" y="2074"/>
                      <a:pt x="2605" y="1679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0"/>
              <p:cNvSpPr/>
              <p:nvPr/>
            </p:nvSpPr>
            <p:spPr>
              <a:xfrm>
                <a:off x="-1098925" y="5255289"/>
                <a:ext cx="174065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80" fill="none" extrusionOk="0">
                    <a:moveTo>
                      <a:pt x="2653" y="1206"/>
                    </a:moveTo>
                    <a:cubicBezTo>
                      <a:pt x="2602" y="1769"/>
                      <a:pt x="1974" y="2179"/>
                      <a:pt x="1257" y="2128"/>
                    </a:cubicBezTo>
                    <a:cubicBezTo>
                      <a:pt x="539" y="2064"/>
                      <a:pt x="1" y="1551"/>
                      <a:pt x="52" y="975"/>
                    </a:cubicBezTo>
                    <a:cubicBezTo>
                      <a:pt x="103" y="411"/>
                      <a:pt x="718" y="1"/>
                      <a:pt x="1436" y="65"/>
                    </a:cubicBezTo>
                    <a:cubicBezTo>
                      <a:pt x="2154" y="129"/>
                      <a:pt x="2692" y="642"/>
                      <a:pt x="2653" y="12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0"/>
              <p:cNvSpPr/>
              <p:nvPr/>
            </p:nvSpPr>
            <p:spPr>
              <a:xfrm>
                <a:off x="-1214926" y="4599887"/>
                <a:ext cx="450034" cy="748310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11573" fill="none" extrusionOk="0">
                    <a:moveTo>
                      <a:pt x="1" y="6972"/>
                    </a:moveTo>
                    <a:lnTo>
                      <a:pt x="2897" y="1"/>
                    </a:lnTo>
                    <a:lnTo>
                      <a:pt x="6959" y="4537"/>
                    </a:lnTo>
                    <a:lnTo>
                      <a:pt x="4383" y="11572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0"/>
              <p:cNvSpPr/>
              <p:nvPr/>
            </p:nvSpPr>
            <p:spPr>
              <a:xfrm>
                <a:off x="-1066594" y="4694357"/>
                <a:ext cx="262714" cy="30332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1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18" name="Google Shape;2118;p30"/>
          <p:cNvGrpSpPr/>
          <p:nvPr/>
        </p:nvGrpSpPr>
        <p:grpSpPr>
          <a:xfrm rot="-1017617">
            <a:off x="-1356713" y="-916074"/>
            <a:ext cx="3617640" cy="2877885"/>
            <a:chOff x="-1221177" y="-856963"/>
            <a:chExt cx="3089277" cy="2457565"/>
          </a:xfrm>
        </p:grpSpPr>
        <p:grpSp>
          <p:nvGrpSpPr>
            <p:cNvPr id="2119" name="Google Shape;2119;p30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2120" name="Google Shape;2120;p30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0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0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0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0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5" name="Google Shape;2125;p30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2126" name="Google Shape;2126;p30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0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0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9" name="Google Shape;2129;p30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2130" name="Google Shape;2130;p30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0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0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31"/>
          <p:cNvSpPr/>
          <p:nvPr/>
        </p:nvSpPr>
        <p:spPr>
          <a:xfrm rot="2005565">
            <a:off x="537745" y="-29040"/>
            <a:ext cx="8125737" cy="5510089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5" name="Google Shape;2135;p31"/>
          <p:cNvGrpSpPr/>
          <p:nvPr/>
        </p:nvGrpSpPr>
        <p:grpSpPr>
          <a:xfrm rot="1869449">
            <a:off x="6415553" y="-413197"/>
            <a:ext cx="4042356" cy="2363639"/>
            <a:chOff x="302500" y="1375325"/>
            <a:chExt cx="2796475" cy="1635150"/>
          </a:xfrm>
        </p:grpSpPr>
        <p:sp>
          <p:nvSpPr>
            <p:cNvPr id="2136" name="Google Shape;2136;p31"/>
            <p:cNvSpPr/>
            <p:nvPr/>
          </p:nvSpPr>
          <p:spPr>
            <a:xfrm>
              <a:off x="302500" y="1375325"/>
              <a:ext cx="2771800" cy="1298450"/>
            </a:xfrm>
            <a:custGeom>
              <a:avLst/>
              <a:gdLst/>
              <a:ahLst/>
              <a:cxnLst/>
              <a:rect l="l" t="t" r="r" b="b"/>
              <a:pathLst>
                <a:path w="110872" h="51938" fill="none" extrusionOk="0">
                  <a:moveTo>
                    <a:pt x="1" y="19556"/>
                  </a:moveTo>
                  <a:cubicBezTo>
                    <a:pt x="45082" y="1"/>
                    <a:pt x="69955" y="51937"/>
                    <a:pt x="110872" y="3839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1"/>
            <p:cNvSpPr/>
            <p:nvPr/>
          </p:nvSpPr>
          <p:spPr>
            <a:xfrm>
              <a:off x="345425" y="1584200"/>
              <a:ext cx="2734975" cy="1175100"/>
            </a:xfrm>
            <a:custGeom>
              <a:avLst/>
              <a:gdLst/>
              <a:ahLst/>
              <a:cxnLst/>
              <a:rect l="l" t="t" r="r" b="b"/>
              <a:pathLst>
                <a:path w="109399" h="47004" fill="none" extrusionOk="0">
                  <a:moveTo>
                    <a:pt x="1" y="17480"/>
                  </a:moveTo>
                  <a:cubicBezTo>
                    <a:pt x="44019" y="1"/>
                    <a:pt x="71967" y="47004"/>
                    <a:pt x="109398" y="3220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1"/>
            <p:cNvSpPr/>
            <p:nvPr/>
          </p:nvSpPr>
          <p:spPr>
            <a:xfrm>
              <a:off x="387725" y="1788275"/>
              <a:ext cx="2699075" cy="1055925"/>
            </a:xfrm>
            <a:custGeom>
              <a:avLst/>
              <a:gdLst/>
              <a:ahLst/>
              <a:cxnLst/>
              <a:rect l="l" t="t" r="r" b="b"/>
              <a:pathLst>
                <a:path w="107963" h="42237" fill="none" extrusionOk="0">
                  <a:moveTo>
                    <a:pt x="0" y="15660"/>
                  </a:moveTo>
                  <a:cubicBezTo>
                    <a:pt x="43134" y="1"/>
                    <a:pt x="73914" y="42237"/>
                    <a:pt x="107962" y="2621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1"/>
            <p:cNvSpPr/>
            <p:nvPr/>
          </p:nvSpPr>
          <p:spPr>
            <a:xfrm>
              <a:off x="432575" y="1989150"/>
              <a:ext cx="2660300" cy="938675"/>
            </a:xfrm>
            <a:custGeom>
              <a:avLst/>
              <a:gdLst/>
              <a:ahLst/>
              <a:cxnLst/>
              <a:rect l="l" t="t" r="r" b="b"/>
              <a:pathLst>
                <a:path w="106412" h="37547" fill="none" extrusionOk="0">
                  <a:moveTo>
                    <a:pt x="0" y="13993"/>
                  </a:moveTo>
                  <a:cubicBezTo>
                    <a:pt x="42352" y="0"/>
                    <a:pt x="75721" y="37546"/>
                    <a:pt x="106412" y="2034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1"/>
            <p:cNvSpPr/>
            <p:nvPr/>
          </p:nvSpPr>
          <p:spPr>
            <a:xfrm>
              <a:off x="476450" y="2184250"/>
              <a:ext cx="2622525" cy="826225"/>
            </a:xfrm>
            <a:custGeom>
              <a:avLst/>
              <a:gdLst/>
              <a:ahLst/>
              <a:cxnLst/>
              <a:rect l="l" t="t" r="r" b="b"/>
              <a:pathLst>
                <a:path w="104901" h="33049" fill="none" extrusionOk="0">
                  <a:moveTo>
                    <a:pt x="1" y="12622"/>
                  </a:moveTo>
                  <a:cubicBezTo>
                    <a:pt x="41763" y="0"/>
                    <a:pt x="77477" y="33048"/>
                    <a:pt x="104900" y="1472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1"/>
            <p:cNvSpPr/>
            <p:nvPr/>
          </p:nvSpPr>
          <p:spPr>
            <a:xfrm>
              <a:off x="302500" y="1864200"/>
              <a:ext cx="173975" cy="635625"/>
            </a:xfrm>
            <a:custGeom>
              <a:avLst/>
              <a:gdLst/>
              <a:ahLst/>
              <a:cxnLst/>
              <a:rect l="l" t="t" r="r" b="b"/>
              <a:pathLst>
                <a:path w="6959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1"/>
            <p:cNvSpPr/>
            <p:nvPr/>
          </p:nvSpPr>
          <p:spPr>
            <a:xfrm>
              <a:off x="352475" y="1846575"/>
              <a:ext cx="174000" cy="635625"/>
            </a:xfrm>
            <a:custGeom>
              <a:avLst/>
              <a:gdLst/>
              <a:ahLst/>
              <a:cxnLst/>
              <a:rect l="l" t="t" r="r" b="b"/>
              <a:pathLst>
                <a:path w="6960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31"/>
          <p:cNvGrpSpPr/>
          <p:nvPr/>
        </p:nvGrpSpPr>
        <p:grpSpPr>
          <a:xfrm rot="-393298">
            <a:off x="8032434" y="675252"/>
            <a:ext cx="913881" cy="616649"/>
            <a:chOff x="192771" y="3915943"/>
            <a:chExt cx="674372" cy="454968"/>
          </a:xfrm>
        </p:grpSpPr>
        <p:sp>
          <p:nvSpPr>
            <p:cNvPr id="2144" name="Google Shape;2144;p31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1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1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7" name="Google Shape;2147;p31"/>
          <p:cNvGrpSpPr/>
          <p:nvPr/>
        </p:nvGrpSpPr>
        <p:grpSpPr>
          <a:xfrm rot="699418">
            <a:off x="8661242" y="1848205"/>
            <a:ext cx="1110730" cy="471468"/>
            <a:chOff x="-1548595" y="5064988"/>
            <a:chExt cx="762313" cy="323577"/>
          </a:xfrm>
        </p:grpSpPr>
        <p:sp>
          <p:nvSpPr>
            <p:cNvPr id="2148" name="Google Shape;2148;p31"/>
            <p:cNvSpPr/>
            <p:nvPr/>
          </p:nvSpPr>
          <p:spPr>
            <a:xfrm>
              <a:off x="-1548595" y="5241217"/>
              <a:ext cx="155333" cy="82684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48" y="1"/>
                  </a:moveTo>
                  <a:cubicBezTo>
                    <a:pt x="1195" y="1"/>
                    <a:pt x="444" y="332"/>
                    <a:pt x="244" y="829"/>
                  </a:cubicBezTo>
                  <a:cubicBezTo>
                    <a:pt x="0" y="1444"/>
                    <a:pt x="666" y="2084"/>
                    <a:pt x="1717" y="2251"/>
                  </a:cubicBezTo>
                  <a:cubicBezTo>
                    <a:pt x="1907" y="2283"/>
                    <a:pt x="2096" y="2298"/>
                    <a:pt x="2281" y="2298"/>
                  </a:cubicBezTo>
                  <a:cubicBezTo>
                    <a:pt x="3130" y="2298"/>
                    <a:pt x="3875" y="1975"/>
                    <a:pt x="4075" y="1469"/>
                  </a:cubicBezTo>
                  <a:cubicBezTo>
                    <a:pt x="4319" y="867"/>
                    <a:pt x="3652" y="226"/>
                    <a:pt x="2601" y="47"/>
                  </a:cubicBezTo>
                  <a:cubicBezTo>
                    <a:pt x="2415" y="16"/>
                    <a:pt x="2229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-1548595" y="5236433"/>
              <a:ext cx="155333" cy="92214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81" y="2563"/>
                    <a:pt x="1717" y="2384"/>
                  </a:cubicBezTo>
                  <a:cubicBezTo>
                    <a:pt x="666" y="2217"/>
                    <a:pt x="0" y="1577"/>
                    <a:pt x="244" y="962"/>
                  </a:cubicBezTo>
                  <a:cubicBezTo>
                    <a:pt x="487" y="359"/>
                    <a:pt x="1538" y="1"/>
                    <a:pt x="2601" y="180"/>
                  </a:cubicBezTo>
                  <a:cubicBezTo>
                    <a:pt x="3652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-1200204" y="5301134"/>
              <a:ext cx="155836" cy="82684"/>
            </a:xfrm>
            <a:custGeom>
              <a:avLst/>
              <a:gdLst/>
              <a:ahLst/>
              <a:cxnLst/>
              <a:rect l="l" t="t" r="r" b="b"/>
              <a:pathLst>
                <a:path w="4333" h="2299" extrusionOk="0">
                  <a:moveTo>
                    <a:pt x="2062" y="1"/>
                  </a:moveTo>
                  <a:cubicBezTo>
                    <a:pt x="1208" y="1"/>
                    <a:pt x="458" y="332"/>
                    <a:pt x="257" y="828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8" y="2283"/>
                    <a:pt x="2097" y="2298"/>
                    <a:pt x="2282" y="2298"/>
                  </a:cubicBezTo>
                  <a:cubicBezTo>
                    <a:pt x="3131" y="2298"/>
                    <a:pt x="3876" y="1975"/>
                    <a:pt x="4076" y="1469"/>
                  </a:cubicBezTo>
                  <a:cubicBezTo>
                    <a:pt x="4332" y="867"/>
                    <a:pt x="3666" y="226"/>
                    <a:pt x="2615" y="47"/>
                  </a:cubicBezTo>
                  <a:cubicBezTo>
                    <a:pt x="2429" y="15"/>
                    <a:pt x="2243" y="1"/>
                    <a:pt x="2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-1200204" y="5296351"/>
              <a:ext cx="155836" cy="92214"/>
            </a:xfrm>
            <a:custGeom>
              <a:avLst/>
              <a:gdLst/>
              <a:ahLst/>
              <a:cxnLst/>
              <a:rect l="l" t="t" r="r" b="b"/>
              <a:pathLst>
                <a:path w="4333" h="2564" fill="none" extrusionOk="0">
                  <a:moveTo>
                    <a:pt x="4076" y="1602"/>
                  </a:moveTo>
                  <a:cubicBezTo>
                    <a:pt x="3832" y="2217"/>
                    <a:pt x="2782" y="2563"/>
                    <a:pt x="1718" y="2384"/>
                  </a:cubicBezTo>
                  <a:cubicBezTo>
                    <a:pt x="667" y="2217"/>
                    <a:pt x="1" y="1577"/>
                    <a:pt x="257" y="961"/>
                  </a:cubicBezTo>
                  <a:cubicBezTo>
                    <a:pt x="501" y="359"/>
                    <a:pt x="1551" y="0"/>
                    <a:pt x="2615" y="180"/>
                  </a:cubicBezTo>
                  <a:cubicBezTo>
                    <a:pt x="3666" y="359"/>
                    <a:pt x="4332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-1409411" y="5064988"/>
              <a:ext cx="623130" cy="293151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0" y="6664"/>
                  </a:moveTo>
                  <a:lnTo>
                    <a:pt x="8329" y="1"/>
                  </a:lnTo>
                  <a:lnTo>
                    <a:pt x="17325" y="1449"/>
                  </a:lnTo>
                  <a:lnTo>
                    <a:pt x="9842" y="815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-1174381" y="5120302"/>
              <a:ext cx="321275" cy="56717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0" y="0"/>
                  </a:moveTo>
                  <a:lnTo>
                    <a:pt x="8932" y="157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31"/>
          <p:cNvGrpSpPr/>
          <p:nvPr/>
        </p:nvGrpSpPr>
        <p:grpSpPr>
          <a:xfrm rot="-2192916">
            <a:off x="8775286" y="821547"/>
            <a:ext cx="1303942" cy="838817"/>
            <a:chOff x="-30260" y="4314762"/>
            <a:chExt cx="1135405" cy="730436"/>
          </a:xfrm>
        </p:grpSpPr>
        <p:sp>
          <p:nvSpPr>
            <p:cNvPr id="2155" name="Google Shape;2155;p31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1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1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1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1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1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1" name="Google Shape;2161;p31"/>
          <p:cNvGrpSpPr/>
          <p:nvPr/>
        </p:nvGrpSpPr>
        <p:grpSpPr>
          <a:xfrm rot="-3104141">
            <a:off x="7603638" y="-57662"/>
            <a:ext cx="913950" cy="616636"/>
            <a:chOff x="192771" y="3915943"/>
            <a:chExt cx="674372" cy="454968"/>
          </a:xfrm>
        </p:grpSpPr>
        <p:sp>
          <p:nvSpPr>
            <p:cNvPr id="2162" name="Google Shape;2162;p31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1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1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1"/>
          <p:cNvGrpSpPr/>
          <p:nvPr/>
        </p:nvGrpSpPr>
        <p:grpSpPr>
          <a:xfrm rot="498188">
            <a:off x="6861227" y="-925276"/>
            <a:ext cx="694574" cy="1544585"/>
            <a:chOff x="442825" y="1623300"/>
            <a:chExt cx="489525" cy="1088600"/>
          </a:xfrm>
        </p:grpSpPr>
        <p:sp>
          <p:nvSpPr>
            <p:cNvPr id="2166" name="Google Shape;2166;p31"/>
            <p:cNvSpPr/>
            <p:nvPr/>
          </p:nvSpPr>
          <p:spPr>
            <a:xfrm>
              <a:off x="442825" y="1623300"/>
              <a:ext cx="489525" cy="1084100"/>
            </a:xfrm>
            <a:custGeom>
              <a:avLst/>
              <a:gdLst/>
              <a:ahLst/>
              <a:cxnLst/>
              <a:rect l="l" t="t" r="r" b="b"/>
              <a:pathLst>
                <a:path w="19581" h="43364" fill="none" extrusionOk="0">
                  <a:moveTo>
                    <a:pt x="12815" y="27705"/>
                  </a:moveTo>
                  <a:cubicBezTo>
                    <a:pt x="8189" y="29909"/>
                    <a:pt x="5869" y="21759"/>
                    <a:pt x="11662" y="19516"/>
                  </a:cubicBezTo>
                  <a:cubicBezTo>
                    <a:pt x="18389" y="16902"/>
                    <a:pt x="19581" y="27987"/>
                    <a:pt x="14378" y="31190"/>
                  </a:cubicBezTo>
                  <a:cubicBezTo>
                    <a:pt x="9176" y="34394"/>
                    <a:pt x="0" y="29332"/>
                    <a:pt x="6613" y="19158"/>
                  </a:cubicBezTo>
                  <a:cubicBezTo>
                    <a:pt x="10995" y="12430"/>
                    <a:pt x="12597" y="3498"/>
                    <a:pt x="7830" y="1000"/>
                  </a:cubicBezTo>
                  <a:cubicBezTo>
                    <a:pt x="5908" y="0"/>
                    <a:pt x="4268" y="8688"/>
                    <a:pt x="11598" y="23143"/>
                  </a:cubicBezTo>
                  <a:cubicBezTo>
                    <a:pt x="18940" y="37597"/>
                    <a:pt x="17505" y="42505"/>
                    <a:pt x="13238" y="43364"/>
                  </a:cubicBez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678600" y="2571225"/>
              <a:ext cx="151250" cy="140675"/>
            </a:xfrm>
            <a:custGeom>
              <a:avLst/>
              <a:gdLst/>
              <a:ahLst/>
              <a:cxnLst/>
              <a:rect l="l" t="t" r="r" b="b"/>
              <a:pathLst>
                <a:path w="6050" h="5627" extrusionOk="0">
                  <a:moveTo>
                    <a:pt x="3025" y="1"/>
                  </a:moveTo>
                  <a:cubicBezTo>
                    <a:pt x="1359" y="1"/>
                    <a:pt x="1" y="1257"/>
                    <a:pt x="1" y="2807"/>
                  </a:cubicBezTo>
                  <a:cubicBezTo>
                    <a:pt x="1" y="4358"/>
                    <a:pt x="1359" y="5626"/>
                    <a:pt x="3025" y="5626"/>
                  </a:cubicBezTo>
                  <a:cubicBezTo>
                    <a:pt x="4691" y="5626"/>
                    <a:pt x="6049" y="4358"/>
                    <a:pt x="6049" y="2807"/>
                  </a:cubicBezTo>
                  <a:cubicBezTo>
                    <a:pt x="6049" y="1257"/>
                    <a:pt x="4691" y="1"/>
                    <a:pt x="3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678600" y="2571225"/>
              <a:ext cx="151250" cy="140675"/>
            </a:xfrm>
            <a:custGeom>
              <a:avLst/>
              <a:gdLst/>
              <a:ahLst/>
              <a:cxnLst/>
              <a:rect l="l" t="t" r="r" b="b"/>
              <a:pathLst>
                <a:path w="6050" h="5627" fill="none" extrusionOk="0">
                  <a:moveTo>
                    <a:pt x="6049" y="2807"/>
                  </a:moveTo>
                  <a:cubicBezTo>
                    <a:pt x="6049" y="4358"/>
                    <a:pt x="4691" y="5626"/>
                    <a:pt x="3025" y="5626"/>
                  </a:cubicBezTo>
                  <a:cubicBezTo>
                    <a:pt x="1359" y="5626"/>
                    <a:pt x="1" y="4358"/>
                    <a:pt x="1" y="2807"/>
                  </a:cubicBezTo>
                  <a:cubicBezTo>
                    <a:pt x="1" y="1257"/>
                    <a:pt x="1359" y="1"/>
                    <a:pt x="3025" y="1"/>
                  </a:cubicBezTo>
                  <a:cubicBezTo>
                    <a:pt x="4691" y="1"/>
                    <a:pt x="6049" y="1257"/>
                    <a:pt x="6049" y="28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9" name="Google Shape;2169;p31"/>
          <p:cNvGrpSpPr/>
          <p:nvPr/>
        </p:nvGrpSpPr>
        <p:grpSpPr>
          <a:xfrm rot="-8173174">
            <a:off x="-1535797" y="3656194"/>
            <a:ext cx="4225795" cy="2165735"/>
            <a:chOff x="-1459912" y="3884575"/>
            <a:chExt cx="4225775" cy="2165725"/>
          </a:xfrm>
        </p:grpSpPr>
        <p:sp>
          <p:nvSpPr>
            <p:cNvPr id="2170" name="Google Shape;2170;p31"/>
            <p:cNvSpPr/>
            <p:nvPr/>
          </p:nvSpPr>
          <p:spPr>
            <a:xfrm>
              <a:off x="-1459912" y="3889900"/>
              <a:ext cx="4225775" cy="2160400"/>
            </a:xfrm>
            <a:custGeom>
              <a:avLst/>
              <a:gdLst/>
              <a:ahLst/>
              <a:cxnLst/>
              <a:rect l="l" t="t" r="r" b="b"/>
              <a:pathLst>
                <a:path w="169031" h="86416" fill="none" extrusionOk="0">
                  <a:moveTo>
                    <a:pt x="0" y="10366"/>
                  </a:moveTo>
                  <a:cubicBezTo>
                    <a:pt x="15806" y="10335"/>
                    <a:pt x="31460" y="17630"/>
                    <a:pt x="41612" y="29697"/>
                  </a:cubicBezTo>
                  <a:cubicBezTo>
                    <a:pt x="50427" y="40184"/>
                    <a:pt x="54986" y="53558"/>
                    <a:pt x="62555" y="64987"/>
                  </a:cubicBezTo>
                  <a:cubicBezTo>
                    <a:pt x="70123" y="76385"/>
                    <a:pt x="82889" y="86416"/>
                    <a:pt x="96355" y="83893"/>
                  </a:cubicBezTo>
                  <a:cubicBezTo>
                    <a:pt x="105595" y="82191"/>
                    <a:pt x="112951" y="74804"/>
                    <a:pt x="117297" y="66476"/>
                  </a:cubicBezTo>
                  <a:cubicBezTo>
                    <a:pt x="121644" y="58117"/>
                    <a:pt x="123529" y="48755"/>
                    <a:pt x="125839" y="39667"/>
                  </a:cubicBezTo>
                  <a:cubicBezTo>
                    <a:pt x="128179" y="30549"/>
                    <a:pt x="131127" y="21308"/>
                    <a:pt x="137146" y="14074"/>
                  </a:cubicBezTo>
                  <a:cubicBezTo>
                    <a:pt x="144805" y="4925"/>
                    <a:pt x="157207" y="1"/>
                    <a:pt x="169031" y="136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-1327700" y="3884575"/>
              <a:ext cx="3961350" cy="2025125"/>
            </a:xfrm>
            <a:custGeom>
              <a:avLst/>
              <a:gdLst/>
              <a:ahLst/>
              <a:cxnLst/>
              <a:rect l="l" t="t" r="r" b="b"/>
              <a:pathLst>
                <a:path w="158454" h="81005" fill="none" extrusionOk="0">
                  <a:moveTo>
                    <a:pt x="0" y="9727"/>
                  </a:moveTo>
                  <a:cubicBezTo>
                    <a:pt x="14803" y="9697"/>
                    <a:pt x="29484" y="16536"/>
                    <a:pt x="39028" y="27843"/>
                  </a:cubicBezTo>
                  <a:cubicBezTo>
                    <a:pt x="47296" y="37661"/>
                    <a:pt x="51551" y="50214"/>
                    <a:pt x="58634" y="60914"/>
                  </a:cubicBezTo>
                  <a:cubicBezTo>
                    <a:pt x="65716" y="71613"/>
                    <a:pt x="77692" y="81005"/>
                    <a:pt x="90336" y="78665"/>
                  </a:cubicBezTo>
                  <a:cubicBezTo>
                    <a:pt x="98999" y="77054"/>
                    <a:pt x="105868" y="70123"/>
                    <a:pt x="109941" y="62312"/>
                  </a:cubicBezTo>
                  <a:cubicBezTo>
                    <a:pt x="114015" y="54500"/>
                    <a:pt x="115777" y="45716"/>
                    <a:pt x="117966" y="37175"/>
                  </a:cubicBezTo>
                  <a:cubicBezTo>
                    <a:pt x="120154" y="28633"/>
                    <a:pt x="122920" y="19971"/>
                    <a:pt x="128574" y="13223"/>
                  </a:cubicBezTo>
                  <a:cubicBezTo>
                    <a:pt x="135747" y="4621"/>
                    <a:pt x="147359" y="1"/>
                    <a:pt x="158453" y="130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-1195475" y="3886100"/>
              <a:ext cx="3696900" cy="1890625"/>
            </a:xfrm>
            <a:custGeom>
              <a:avLst/>
              <a:gdLst/>
              <a:ahLst/>
              <a:cxnLst/>
              <a:rect l="l" t="t" r="r" b="b"/>
              <a:pathLst>
                <a:path w="147876" h="75625" fill="none" extrusionOk="0">
                  <a:moveTo>
                    <a:pt x="0" y="9089"/>
                  </a:moveTo>
                  <a:cubicBezTo>
                    <a:pt x="13830" y="9058"/>
                    <a:pt x="27508" y="15442"/>
                    <a:pt x="36414" y="26019"/>
                  </a:cubicBezTo>
                  <a:cubicBezTo>
                    <a:pt x="44135" y="35168"/>
                    <a:pt x="48086" y="46871"/>
                    <a:pt x="54712" y="56871"/>
                  </a:cubicBezTo>
                  <a:cubicBezTo>
                    <a:pt x="61339" y="66840"/>
                    <a:pt x="72524" y="75625"/>
                    <a:pt x="84287" y="73406"/>
                  </a:cubicBezTo>
                  <a:cubicBezTo>
                    <a:pt x="92373" y="71916"/>
                    <a:pt x="98817" y="65473"/>
                    <a:pt x="102616" y="58178"/>
                  </a:cubicBezTo>
                  <a:cubicBezTo>
                    <a:pt x="106415" y="50883"/>
                    <a:pt x="108057" y="42676"/>
                    <a:pt x="110093" y="34712"/>
                  </a:cubicBezTo>
                  <a:cubicBezTo>
                    <a:pt x="112130" y="26749"/>
                    <a:pt x="114713" y="18663"/>
                    <a:pt x="120002" y="12341"/>
                  </a:cubicBezTo>
                  <a:cubicBezTo>
                    <a:pt x="126659" y="4317"/>
                    <a:pt x="137510" y="1"/>
                    <a:pt x="147875" y="12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-1063275" y="3888375"/>
              <a:ext cx="3432475" cy="1754625"/>
            </a:xfrm>
            <a:custGeom>
              <a:avLst/>
              <a:gdLst/>
              <a:ahLst/>
              <a:cxnLst/>
              <a:rect l="l" t="t" r="r" b="b"/>
              <a:pathLst>
                <a:path w="137299" h="70185" fill="none" extrusionOk="0">
                  <a:moveTo>
                    <a:pt x="1" y="8420"/>
                  </a:moveTo>
                  <a:cubicBezTo>
                    <a:pt x="12828" y="8420"/>
                    <a:pt x="25533" y="14317"/>
                    <a:pt x="33801" y="24135"/>
                  </a:cubicBezTo>
                  <a:cubicBezTo>
                    <a:pt x="40974" y="32646"/>
                    <a:pt x="44652" y="43497"/>
                    <a:pt x="50792" y="52767"/>
                  </a:cubicBezTo>
                  <a:cubicBezTo>
                    <a:pt x="56962" y="62038"/>
                    <a:pt x="67327" y="70184"/>
                    <a:pt x="78270" y="68148"/>
                  </a:cubicBezTo>
                  <a:cubicBezTo>
                    <a:pt x="85778" y="66749"/>
                    <a:pt x="91735" y="60762"/>
                    <a:pt x="95261" y="53983"/>
                  </a:cubicBezTo>
                  <a:cubicBezTo>
                    <a:pt x="98817" y="47205"/>
                    <a:pt x="100337" y="39606"/>
                    <a:pt x="102222" y="32220"/>
                  </a:cubicBezTo>
                  <a:cubicBezTo>
                    <a:pt x="104106" y="24804"/>
                    <a:pt x="106507" y="17296"/>
                    <a:pt x="111401" y="11429"/>
                  </a:cubicBezTo>
                  <a:cubicBezTo>
                    <a:pt x="117602" y="4013"/>
                    <a:pt x="127693" y="1"/>
                    <a:pt x="137298" y="112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-931050" y="3889900"/>
              <a:ext cx="3168025" cy="1619350"/>
            </a:xfrm>
            <a:custGeom>
              <a:avLst/>
              <a:gdLst/>
              <a:ahLst/>
              <a:cxnLst/>
              <a:rect l="l" t="t" r="r" b="b"/>
              <a:pathLst>
                <a:path w="126721" h="64774" fill="none" extrusionOk="0">
                  <a:moveTo>
                    <a:pt x="1" y="7782"/>
                  </a:moveTo>
                  <a:cubicBezTo>
                    <a:pt x="11855" y="7782"/>
                    <a:pt x="23588" y="13223"/>
                    <a:pt x="31217" y="22280"/>
                  </a:cubicBezTo>
                  <a:cubicBezTo>
                    <a:pt x="37813" y="30123"/>
                    <a:pt x="41217" y="40153"/>
                    <a:pt x="46901" y="48725"/>
                  </a:cubicBezTo>
                  <a:cubicBezTo>
                    <a:pt x="52555" y="57296"/>
                    <a:pt x="62130" y="64774"/>
                    <a:pt x="72221" y="62919"/>
                  </a:cubicBezTo>
                  <a:cubicBezTo>
                    <a:pt x="79151" y="61612"/>
                    <a:pt x="84683" y="56080"/>
                    <a:pt x="87936" y="49849"/>
                  </a:cubicBezTo>
                  <a:cubicBezTo>
                    <a:pt x="91188" y="43588"/>
                    <a:pt x="92616" y="36566"/>
                    <a:pt x="94349" y="29758"/>
                  </a:cubicBezTo>
                  <a:cubicBezTo>
                    <a:pt x="96082" y="22919"/>
                    <a:pt x="98300" y="15989"/>
                    <a:pt x="102829" y="10578"/>
                  </a:cubicBezTo>
                  <a:cubicBezTo>
                    <a:pt x="108544" y="3709"/>
                    <a:pt x="117845" y="1"/>
                    <a:pt x="126720" y="103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-842100" y="3889900"/>
              <a:ext cx="2956401" cy="1380172"/>
            </a:xfrm>
            <a:custGeom>
              <a:avLst/>
              <a:gdLst/>
              <a:ahLst/>
              <a:cxnLst/>
              <a:rect l="l" t="t" r="r" b="b"/>
              <a:pathLst>
                <a:path w="126721" h="64774" fill="none" extrusionOk="0">
                  <a:moveTo>
                    <a:pt x="1" y="7782"/>
                  </a:moveTo>
                  <a:cubicBezTo>
                    <a:pt x="11855" y="7782"/>
                    <a:pt x="23588" y="13223"/>
                    <a:pt x="31217" y="22280"/>
                  </a:cubicBezTo>
                  <a:cubicBezTo>
                    <a:pt x="37813" y="30123"/>
                    <a:pt x="41217" y="40153"/>
                    <a:pt x="46901" y="48725"/>
                  </a:cubicBezTo>
                  <a:cubicBezTo>
                    <a:pt x="52555" y="57296"/>
                    <a:pt x="62130" y="64774"/>
                    <a:pt x="72221" y="62919"/>
                  </a:cubicBezTo>
                  <a:cubicBezTo>
                    <a:pt x="79151" y="61612"/>
                    <a:pt x="84683" y="56080"/>
                    <a:pt x="87936" y="49849"/>
                  </a:cubicBezTo>
                  <a:cubicBezTo>
                    <a:pt x="91188" y="43588"/>
                    <a:pt x="92616" y="36566"/>
                    <a:pt x="94349" y="29758"/>
                  </a:cubicBezTo>
                  <a:cubicBezTo>
                    <a:pt x="96082" y="22919"/>
                    <a:pt x="98300" y="15989"/>
                    <a:pt x="102829" y="10578"/>
                  </a:cubicBezTo>
                  <a:cubicBezTo>
                    <a:pt x="108544" y="3709"/>
                    <a:pt x="117845" y="1"/>
                    <a:pt x="126720" y="103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6" name="Google Shape;2176;p31"/>
          <p:cNvGrpSpPr/>
          <p:nvPr/>
        </p:nvGrpSpPr>
        <p:grpSpPr>
          <a:xfrm rot="3469588">
            <a:off x="1044922" y="4740971"/>
            <a:ext cx="538919" cy="592509"/>
            <a:chOff x="5118856" y="3486300"/>
            <a:chExt cx="516312" cy="567655"/>
          </a:xfrm>
        </p:grpSpPr>
        <p:sp>
          <p:nvSpPr>
            <p:cNvPr id="2177" name="Google Shape;2177;p31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31"/>
          <p:cNvGrpSpPr/>
          <p:nvPr/>
        </p:nvGrpSpPr>
        <p:grpSpPr>
          <a:xfrm rot="-1739227">
            <a:off x="-577993" y="3678231"/>
            <a:ext cx="846041" cy="570057"/>
            <a:chOff x="897994" y="4240309"/>
            <a:chExt cx="967900" cy="652165"/>
          </a:xfrm>
        </p:grpSpPr>
        <p:sp>
          <p:nvSpPr>
            <p:cNvPr id="2181" name="Google Shape;2181;p31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6" name="Google Shape;2186;p31"/>
          <p:cNvGrpSpPr/>
          <p:nvPr/>
        </p:nvGrpSpPr>
        <p:grpSpPr>
          <a:xfrm rot="-260996">
            <a:off x="164206" y="3546598"/>
            <a:ext cx="1389219" cy="676555"/>
            <a:chOff x="1698430" y="4498823"/>
            <a:chExt cx="1589281" cy="773986"/>
          </a:xfrm>
        </p:grpSpPr>
        <p:sp>
          <p:nvSpPr>
            <p:cNvPr id="2187" name="Google Shape;2187;p31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7" name="Google Shape;2197;p31"/>
          <p:cNvGrpSpPr/>
          <p:nvPr/>
        </p:nvGrpSpPr>
        <p:grpSpPr>
          <a:xfrm rot="-260996">
            <a:off x="-64880" y="4697198"/>
            <a:ext cx="538924" cy="696056"/>
            <a:chOff x="3429335" y="3683515"/>
            <a:chExt cx="616535" cy="796296"/>
          </a:xfrm>
        </p:grpSpPr>
        <p:sp>
          <p:nvSpPr>
            <p:cNvPr id="2198" name="Google Shape;2198;p31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31"/>
          <p:cNvGrpSpPr/>
          <p:nvPr/>
        </p:nvGrpSpPr>
        <p:grpSpPr>
          <a:xfrm rot="1355679">
            <a:off x="1356398" y="4082626"/>
            <a:ext cx="399355" cy="730589"/>
            <a:chOff x="323987" y="610889"/>
            <a:chExt cx="341044" cy="623914"/>
          </a:xfrm>
        </p:grpSpPr>
        <p:sp>
          <p:nvSpPr>
            <p:cNvPr id="2205" name="Google Shape;2205;p31"/>
            <p:cNvSpPr/>
            <p:nvPr/>
          </p:nvSpPr>
          <p:spPr>
            <a:xfrm>
              <a:off x="323987" y="1036281"/>
              <a:ext cx="204986" cy="187814"/>
            </a:xfrm>
            <a:custGeom>
              <a:avLst/>
              <a:gdLst/>
              <a:ahLst/>
              <a:cxnLst/>
              <a:rect l="l" t="t" r="r" b="b"/>
              <a:pathLst>
                <a:path w="4345" h="3981" extrusionOk="0">
                  <a:moveTo>
                    <a:pt x="2671" y="0"/>
                  </a:moveTo>
                  <a:cubicBezTo>
                    <a:pt x="2077" y="0"/>
                    <a:pt x="1416" y="308"/>
                    <a:pt x="911" y="876"/>
                  </a:cubicBezTo>
                  <a:cubicBezTo>
                    <a:pt x="116" y="1760"/>
                    <a:pt x="1" y="2952"/>
                    <a:pt x="616" y="3580"/>
                  </a:cubicBezTo>
                  <a:cubicBezTo>
                    <a:pt x="879" y="3848"/>
                    <a:pt x="1237" y="3980"/>
                    <a:pt x="1629" y="3980"/>
                  </a:cubicBezTo>
                  <a:cubicBezTo>
                    <a:pt x="2154" y="3980"/>
                    <a:pt x="2738" y="3742"/>
                    <a:pt x="3230" y="3272"/>
                  </a:cubicBezTo>
                  <a:cubicBezTo>
                    <a:pt x="4127" y="2414"/>
                    <a:pt x="4345" y="1106"/>
                    <a:pt x="3679" y="402"/>
                  </a:cubicBezTo>
                  <a:cubicBezTo>
                    <a:pt x="3411" y="130"/>
                    <a:pt x="3055" y="0"/>
                    <a:pt x="26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323987" y="1022552"/>
              <a:ext cx="204986" cy="212252"/>
            </a:xfrm>
            <a:custGeom>
              <a:avLst/>
              <a:gdLst/>
              <a:ahLst/>
              <a:cxnLst/>
              <a:rect l="l" t="t" r="r" b="b"/>
              <a:pathLst>
                <a:path w="4345" h="4499" fill="none" extrusionOk="0">
                  <a:moveTo>
                    <a:pt x="3679" y="693"/>
                  </a:moveTo>
                  <a:cubicBezTo>
                    <a:pt x="4345" y="1397"/>
                    <a:pt x="4127" y="2705"/>
                    <a:pt x="3230" y="3563"/>
                  </a:cubicBezTo>
                  <a:cubicBezTo>
                    <a:pt x="2371" y="4383"/>
                    <a:pt x="1231" y="4499"/>
                    <a:pt x="616" y="3871"/>
                  </a:cubicBezTo>
                  <a:cubicBezTo>
                    <a:pt x="1" y="3243"/>
                    <a:pt x="116" y="2051"/>
                    <a:pt x="911" y="1167"/>
                  </a:cubicBezTo>
                  <a:cubicBezTo>
                    <a:pt x="1744" y="231"/>
                    <a:pt x="2999" y="1"/>
                    <a:pt x="3679" y="693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1"/>
            <p:cNvSpPr/>
            <p:nvPr/>
          </p:nvSpPr>
          <p:spPr>
            <a:xfrm>
              <a:off x="399563" y="1077560"/>
              <a:ext cx="61708" cy="29675"/>
            </a:xfrm>
            <a:custGeom>
              <a:avLst/>
              <a:gdLst/>
              <a:ahLst/>
              <a:cxnLst/>
              <a:rect l="l" t="t" r="r" b="b"/>
              <a:pathLst>
                <a:path w="1308" h="629" fill="none" extrusionOk="0">
                  <a:moveTo>
                    <a:pt x="1" y="629"/>
                  </a:moveTo>
                  <a:cubicBezTo>
                    <a:pt x="154" y="462"/>
                    <a:pt x="334" y="321"/>
                    <a:pt x="513" y="219"/>
                  </a:cubicBezTo>
                  <a:cubicBezTo>
                    <a:pt x="769" y="78"/>
                    <a:pt x="1103" y="1"/>
                    <a:pt x="1308" y="116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1"/>
            <p:cNvSpPr/>
            <p:nvPr/>
          </p:nvSpPr>
          <p:spPr>
            <a:xfrm>
              <a:off x="376588" y="1133181"/>
              <a:ext cx="8539" cy="41186"/>
            </a:xfrm>
            <a:custGeom>
              <a:avLst/>
              <a:gdLst/>
              <a:ahLst/>
              <a:cxnLst/>
              <a:rect l="l" t="t" r="r" b="b"/>
              <a:pathLst>
                <a:path w="181" h="873" fill="none" extrusionOk="0">
                  <a:moveTo>
                    <a:pt x="180" y="872"/>
                  </a:moveTo>
                  <a:cubicBezTo>
                    <a:pt x="26" y="731"/>
                    <a:pt x="1" y="385"/>
                    <a:pt x="142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>
              <a:off x="386259" y="610889"/>
              <a:ext cx="278772" cy="473379"/>
            </a:xfrm>
            <a:custGeom>
              <a:avLst/>
              <a:gdLst/>
              <a:ahLst/>
              <a:cxnLst/>
              <a:rect l="l" t="t" r="r" b="b"/>
              <a:pathLst>
                <a:path w="5909" h="10034" fill="none" extrusionOk="0">
                  <a:moveTo>
                    <a:pt x="2717" y="10034"/>
                  </a:moveTo>
                  <a:lnTo>
                    <a:pt x="1" y="0"/>
                  </a:lnTo>
                  <a:cubicBezTo>
                    <a:pt x="1" y="0"/>
                    <a:pt x="5908" y="3370"/>
                    <a:pt x="4588" y="5562"/>
                  </a:cubicBezTo>
                  <a:cubicBezTo>
                    <a:pt x="3973" y="6394"/>
                    <a:pt x="2807" y="4882"/>
                    <a:pt x="2807" y="4882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32"/>
          <p:cNvSpPr/>
          <p:nvPr/>
        </p:nvSpPr>
        <p:spPr>
          <a:xfrm rot="-195">
            <a:off x="2772300" y="-371441"/>
            <a:ext cx="8685780" cy="5889887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2" name="Google Shape;2212;p32"/>
          <p:cNvGrpSpPr/>
          <p:nvPr/>
        </p:nvGrpSpPr>
        <p:grpSpPr>
          <a:xfrm rot="1733086" flipH="1">
            <a:off x="-3162295" y="3356722"/>
            <a:ext cx="8557404" cy="2706265"/>
            <a:chOff x="-2247300" y="3512811"/>
            <a:chExt cx="12801645" cy="4048499"/>
          </a:xfrm>
        </p:grpSpPr>
        <p:sp>
          <p:nvSpPr>
            <p:cNvPr id="2213" name="Google Shape;2213;p32"/>
            <p:cNvSpPr/>
            <p:nvPr/>
          </p:nvSpPr>
          <p:spPr>
            <a:xfrm>
              <a:off x="-2247300" y="3512811"/>
              <a:ext cx="12801645" cy="1688725"/>
            </a:xfrm>
            <a:custGeom>
              <a:avLst/>
              <a:gdLst/>
              <a:ahLst/>
              <a:cxnLst/>
              <a:rect l="l" t="t" r="r" b="b"/>
              <a:pathLst>
                <a:path w="197984" h="26117" fill="none" extrusionOk="0">
                  <a:moveTo>
                    <a:pt x="197984" y="26116"/>
                  </a:moveTo>
                  <a:cubicBezTo>
                    <a:pt x="177481" y="6472"/>
                    <a:pt x="154299" y="4549"/>
                    <a:pt x="142100" y="5959"/>
                  </a:cubicBezTo>
                  <a:cubicBezTo>
                    <a:pt x="119995" y="8522"/>
                    <a:pt x="114190" y="21567"/>
                    <a:pt x="96672" y="22490"/>
                  </a:cubicBezTo>
                  <a:cubicBezTo>
                    <a:pt x="79155" y="23412"/>
                    <a:pt x="64547" y="0"/>
                    <a:pt x="30409" y="4383"/>
                  </a:cubicBezTo>
                  <a:cubicBezTo>
                    <a:pt x="21669" y="5511"/>
                    <a:pt x="4049" y="8176"/>
                    <a:pt x="0" y="19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2"/>
            <p:cNvSpPr/>
            <p:nvPr/>
          </p:nvSpPr>
          <p:spPr>
            <a:xfrm>
              <a:off x="-2244002" y="3666057"/>
              <a:ext cx="12672390" cy="1858587"/>
            </a:xfrm>
            <a:custGeom>
              <a:avLst/>
              <a:gdLst/>
              <a:ahLst/>
              <a:cxnLst/>
              <a:rect l="l" t="t" r="r" b="b"/>
              <a:pathLst>
                <a:path w="195985" h="28744" fill="none" extrusionOk="0">
                  <a:moveTo>
                    <a:pt x="195985" y="28744"/>
                  </a:moveTo>
                  <a:cubicBezTo>
                    <a:pt x="176725" y="8843"/>
                    <a:pt x="155914" y="4922"/>
                    <a:pt x="142907" y="6767"/>
                  </a:cubicBezTo>
                  <a:cubicBezTo>
                    <a:pt x="121648" y="9778"/>
                    <a:pt x="111051" y="27885"/>
                    <a:pt x="89599" y="23413"/>
                  </a:cubicBezTo>
                  <a:cubicBezTo>
                    <a:pt x="73286" y="20017"/>
                    <a:pt x="57601" y="1"/>
                    <a:pt x="29281" y="3576"/>
                  </a:cubicBezTo>
                  <a:cubicBezTo>
                    <a:pt x="20529" y="4665"/>
                    <a:pt x="4216" y="8984"/>
                    <a:pt x="0" y="405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2"/>
            <p:cNvSpPr/>
            <p:nvPr/>
          </p:nvSpPr>
          <p:spPr>
            <a:xfrm>
              <a:off x="-2240705" y="3822665"/>
              <a:ext cx="12542359" cy="2283662"/>
            </a:xfrm>
            <a:custGeom>
              <a:avLst/>
              <a:gdLst/>
              <a:ahLst/>
              <a:cxnLst/>
              <a:rect l="l" t="t" r="r" b="b"/>
              <a:pathLst>
                <a:path w="193974" h="35318" fill="none" extrusionOk="0">
                  <a:moveTo>
                    <a:pt x="193973" y="31319"/>
                  </a:moveTo>
                  <a:cubicBezTo>
                    <a:pt x="175969" y="11162"/>
                    <a:pt x="157516" y="5204"/>
                    <a:pt x="143715" y="7510"/>
                  </a:cubicBezTo>
                  <a:cubicBezTo>
                    <a:pt x="123289" y="10919"/>
                    <a:pt x="108065" y="35317"/>
                    <a:pt x="82526" y="24297"/>
                  </a:cubicBezTo>
                  <a:cubicBezTo>
                    <a:pt x="67482" y="17800"/>
                    <a:pt x="50656" y="1"/>
                    <a:pt x="28167" y="2718"/>
                  </a:cubicBezTo>
                  <a:cubicBezTo>
                    <a:pt x="19389" y="3781"/>
                    <a:pt x="4383" y="9740"/>
                    <a:pt x="1" y="6062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2"/>
            <p:cNvSpPr/>
            <p:nvPr/>
          </p:nvSpPr>
          <p:spPr>
            <a:xfrm>
              <a:off x="-2237407" y="3974295"/>
              <a:ext cx="12413103" cy="2837151"/>
            </a:xfrm>
            <a:custGeom>
              <a:avLst/>
              <a:gdLst/>
              <a:ahLst/>
              <a:cxnLst/>
              <a:rect l="l" t="t" r="r" b="b"/>
              <a:pathLst>
                <a:path w="191975" h="43878" fill="none" extrusionOk="0">
                  <a:moveTo>
                    <a:pt x="191974" y="33959"/>
                  </a:moveTo>
                  <a:cubicBezTo>
                    <a:pt x="175213" y="13559"/>
                    <a:pt x="159118" y="5537"/>
                    <a:pt x="144522" y="8343"/>
                  </a:cubicBezTo>
                  <a:cubicBezTo>
                    <a:pt x="124916" y="12085"/>
                    <a:pt x="104477" y="43877"/>
                    <a:pt x="75452" y="25245"/>
                  </a:cubicBezTo>
                  <a:cubicBezTo>
                    <a:pt x="61344" y="16198"/>
                    <a:pt x="43711" y="1"/>
                    <a:pt x="27039" y="1936"/>
                  </a:cubicBezTo>
                  <a:cubicBezTo>
                    <a:pt x="18236" y="2961"/>
                    <a:pt x="4537" y="10573"/>
                    <a:pt x="1" y="815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2"/>
            <p:cNvSpPr/>
            <p:nvPr/>
          </p:nvSpPr>
          <p:spPr>
            <a:xfrm>
              <a:off x="-2234045" y="4125148"/>
              <a:ext cx="12283784" cy="3436162"/>
            </a:xfrm>
            <a:custGeom>
              <a:avLst/>
              <a:gdLst/>
              <a:ahLst/>
              <a:cxnLst/>
              <a:rect l="l" t="t" r="r" b="b"/>
              <a:pathLst>
                <a:path w="189975" h="53142" fill="none" extrusionOk="0">
                  <a:moveTo>
                    <a:pt x="189975" y="36624"/>
                  </a:moveTo>
                  <a:cubicBezTo>
                    <a:pt x="174456" y="15980"/>
                    <a:pt x="160719" y="5856"/>
                    <a:pt x="145329" y="9175"/>
                  </a:cubicBezTo>
                  <a:cubicBezTo>
                    <a:pt x="126543" y="13237"/>
                    <a:pt x="100030" y="53141"/>
                    <a:pt x="68378" y="26218"/>
                  </a:cubicBezTo>
                  <a:cubicBezTo>
                    <a:pt x="54872" y="14737"/>
                    <a:pt x="36752" y="0"/>
                    <a:pt x="25924" y="1166"/>
                  </a:cubicBezTo>
                  <a:cubicBezTo>
                    <a:pt x="17095" y="2127"/>
                    <a:pt x="4703" y="11418"/>
                    <a:pt x="0" y="1023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8" name="Google Shape;2218;p32"/>
          <p:cNvGrpSpPr/>
          <p:nvPr/>
        </p:nvGrpSpPr>
        <p:grpSpPr>
          <a:xfrm rot="1733086" flipH="1">
            <a:off x="3497288" y="5333739"/>
            <a:ext cx="263660" cy="398257"/>
            <a:chOff x="159762" y="4811199"/>
            <a:chExt cx="394428" cy="595782"/>
          </a:xfrm>
        </p:grpSpPr>
        <p:sp>
          <p:nvSpPr>
            <p:cNvPr id="2219" name="Google Shape;2219;p32"/>
            <p:cNvSpPr/>
            <p:nvPr/>
          </p:nvSpPr>
          <p:spPr>
            <a:xfrm>
              <a:off x="344498" y="5198129"/>
              <a:ext cx="209692" cy="194239"/>
            </a:xfrm>
            <a:custGeom>
              <a:avLst/>
              <a:gdLst/>
              <a:ahLst/>
              <a:cxnLst/>
              <a:rect l="l" t="t" r="r" b="b"/>
              <a:pathLst>
                <a:path w="3243" h="3004" extrusionOk="0">
                  <a:moveTo>
                    <a:pt x="1963" y="0"/>
                  </a:moveTo>
                  <a:cubicBezTo>
                    <a:pt x="1465" y="0"/>
                    <a:pt x="917" y="284"/>
                    <a:pt x="552" y="795"/>
                  </a:cubicBezTo>
                  <a:cubicBezTo>
                    <a:pt x="1" y="1551"/>
                    <a:pt x="65" y="2487"/>
                    <a:pt x="718" y="2858"/>
                  </a:cubicBezTo>
                  <a:cubicBezTo>
                    <a:pt x="892" y="2957"/>
                    <a:pt x="1085" y="3003"/>
                    <a:pt x="1284" y="3003"/>
                  </a:cubicBezTo>
                  <a:cubicBezTo>
                    <a:pt x="1836" y="3003"/>
                    <a:pt x="2436" y="2648"/>
                    <a:pt x="2794" y="2064"/>
                  </a:cubicBezTo>
                  <a:cubicBezTo>
                    <a:pt x="3243" y="1321"/>
                    <a:pt x="3115" y="475"/>
                    <a:pt x="2525" y="142"/>
                  </a:cubicBezTo>
                  <a:cubicBezTo>
                    <a:pt x="2356" y="46"/>
                    <a:pt x="2163" y="0"/>
                    <a:pt x="1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2"/>
            <p:cNvSpPr/>
            <p:nvPr/>
          </p:nvSpPr>
          <p:spPr>
            <a:xfrm>
              <a:off x="344498" y="5185714"/>
              <a:ext cx="209692" cy="221267"/>
            </a:xfrm>
            <a:custGeom>
              <a:avLst/>
              <a:gdLst/>
              <a:ahLst/>
              <a:cxnLst/>
              <a:rect l="l" t="t" r="r" b="b"/>
              <a:pathLst>
                <a:path w="3243" h="3422" fill="none" extrusionOk="0">
                  <a:moveTo>
                    <a:pt x="718" y="3050"/>
                  </a:moveTo>
                  <a:cubicBezTo>
                    <a:pt x="65" y="2679"/>
                    <a:pt x="1" y="1743"/>
                    <a:pt x="552" y="987"/>
                  </a:cubicBezTo>
                  <a:cubicBezTo>
                    <a:pt x="1064" y="270"/>
                    <a:pt x="1936" y="1"/>
                    <a:pt x="2525" y="334"/>
                  </a:cubicBezTo>
                  <a:cubicBezTo>
                    <a:pt x="3115" y="667"/>
                    <a:pt x="3243" y="1513"/>
                    <a:pt x="2794" y="2256"/>
                  </a:cubicBezTo>
                  <a:cubicBezTo>
                    <a:pt x="2307" y="3050"/>
                    <a:pt x="1372" y="3422"/>
                    <a:pt x="718" y="305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2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2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fill="none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3" name="Google Shape;2223;p32"/>
          <p:cNvSpPr/>
          <p:nvPr/>
        </p:nvSpPr>
        <p:spPr>
          <a:xfrm rot="1732673" flipH="1">
            <a:off x="451036" y="3863166"/>
            <a:ext cx="310185" cy="342340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4" name="Google Shape;2224;p32"/>
          <p:cNvGrpSpPr/>
          <p:nvPr/>
        </p:nvGrpSpPr>
        <p:grpSpPr>
          <a:xfrm rot="1733086" flipH="1">
            <a:off x="29897" y="3154454"/>
            <a:ext cx="381657" cy="715082"/>
            <a:chOff x="5906877" y="4080403"/>
            <a:chExt cx="570948" cy="1069743"/>
          </a:xfrm>
        </p:grpSpPr>
        <p:sp>
          <p:nvSpPr>
            <p:cNvPr id="2225" name="Google Shape;2225;p32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32"/>
          <p:cNvGrpSpPr/>
          <p:nvPr/>
        </p:nvGrpSpPr>
        <p:grpSpPr>
          <a:xfrm rot="223104">
            <a:off x="4319535" y="4963406"/>
            <a:ext cx="489097" cy="546230"/>
            <a:chOff x="5491728" y="4594881"/>
            <a:chExt cx="639501" cy="714204"/>
          </a:xfrm>
        </p:grpSpPr>
        <p:sp>
          <p:nvSpPr>
            <p:cNvPr id="2229" name="Google Shape;2229;p32"/>
            <p:cNvSpPr/>
            <p:nvPr/>
          </p:nvSpPr>
          <p:spPr>
            <a:xfrm rot="1509493" flipH="1">
              <a:off x="5674061" y="5086641"/>
              <a:ext cx="260075" cy="164680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0" name="Google Shape;2230;p32"/>
            <p:cNvGrpSpPr/>
            <p:nvPr/>
          </p:nvGrpSpPr>
          <p:grpSpPr>
            <a:xfrm rot="1509639" flipH="1">
              <a:off x="5595986" y="4658670"/>
              <a:ext cx="430984" cy="586627"/>
              <a:chOff x="-1795774" y="3888167"/>
              <a:chExt cx="493101" cy="671176"/>
            </a:xfrm>
          </p:grpSpPr>
          <p:sp>
            <p:nvSpPr>
              <p:cNvPr id="2231" name="Google Shape;2231;p32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2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3" name="Google Shape;2233;p32"/>
          <p:cNvGrpSpPr/>
          <p:nvPr/>
        </p:nvGrpSpPr>
        <p:grpSpPr>
          <a:xfrm rot="-1286215">
            <a:off x="2224354" y="4494121"/>
            <a:ext cx="646985" cy="435935"/>
            <a:chOff x="897994" y="4240309"/>
            <a:chExt cx="967900" cy="652165"/>
          </a:xfrm>
        </p:grpSpPr>
        <p:sp>
          <p:nvSpPr>
            <p:cNvPr id="2234" name="Google Shape;2234;p32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2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2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32"/>
          <p:cNvGrpSpPr/>
          <p:nvPr/>
        </p:nvGrpSpPr>
        <p:grpSpPr>
          <a:xfrm rot="-1286215">
            <a:off x="3885689" y="4912124"/>
            <a:ext cx="353986" cy="444231"/>
            <a:chOff x="-1130414" y="3808634"/>
            <a:chExt cx="529568" cy="664577"/>
          </a:xfrm>
        </p:grpSpPr>
        <p:sp>
          <p:nvSpPr>
            <p:cNvPr id="2238" name="Google Shape;2238;p32"/>
            <p:cNvSpPr/>
            <p:nvPr/>
          </p:nvSpPr>
          <p:spPr>
            <a:xfrm>
              <a:off x="-891751" y="3820984"/>
              <a:ext cx="290905" cy="163654"/>
            </a:xfrm>
            <a:custGeom>
              <a:avLst/>
              <a:gdLst/>
              <a:ahLst/>
              <a:cxnLst/>
              <a:rect l="l" t="t" r="r" b="b"/>
              <a:pathLst>
                <a:path w="4499" h="2531" extrusionOk="0">
                  <a:moveTo>
                    <a:pt x="3318" y="1"/>
                  </a:moveTo>
                  <a:cubicBezTo>
                    <a:pt x="2767" y="1"/>
                    <a:pt x="2047" y="215"/>
                    <a:pt x="1410" y="591"/>
                  </a:cubicBezTo>
                  <a:cubicBezTo>
                    <a:pt x="449" y="1142"/>
                    <a:pt x="0" y="1885"/>
                    <a:pt x="334" y="2269"/>
                  </a:cubicBezTo>
                  <a:cubicBezTo>
                    <a:pt x="481" y="2444"/>
                    <a:pt x="763" y="2530"/>
                    <a:pt x="1119" y="2530"/>
                  </a:cubicBezTo>
                  <a:cubicBezTo>
                    <a:pt x="1598" y="2530"/>
                    <a:pt x="2211" y="2373"/>
                    <a:pt x="2807" y="2064"/>
                  </a:cubicBezTo>
                  <a:cubicBezTo>
                    <a:pt x="3922" y="1501"/>
                    <a:pt x="4498" y="642"/>
                    <a:pt x="4050" y="219"/>
                  </a:cubicBezTo>
                  <a:cubicBezTo>
                    <a:pt x="3892" y="70"/>
                    <a:pt x="3632" y="1"/>
                    <a:pt x="3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2"/>
            <p:cNvSpPr/>
            <p:nvPr/>
          </p:nvSpPr>
          <p:spPr>
            <a:xfrm>
              <a:off x="-891751" y="3808634"/>
              <a:ext cx="290905" cy="185639"/>
            </a:xfrm>
            <a:custGeom>
              <a:avLst/>
              <a:gdLst/>
              <a:ahLst/>
              <a:cxnLst/>
              <a:rect l="l" t="t" r="r" b="b"/>
              <a:pathLst>
                <a:path w="4499" h="2871" fill="none" extrusionOk="0">
                  <a:moveTo>
                    <a:pt x="4050" y="410"/>
                  </a:moveTo>
                  <a:cubicBezTo>
                    <a:pt x="4498" y="833"/>
                    <a:pt x="3922" y="1692"/>
                    <a:pt x="2807" y="2255"/>
                  </a:cubicBezTo>
                  <a:cubicBezTo>
                    <a:pt x="1769" y="2794"/>
                    <a:pt x="680" y="2870"/>
                    <a:pt x="334" y="2460"/>
                  </a:cubicBezTo>
                  <a:cubicBezTo>
                    <a:pt x="0" y="2076"/>
                    <a:pt x="449" y="1333"/>
                    <a:pt x="1410" y="782"/>
                  </a:cubicBezTo>
                  <a:cubicBezTo>
                    <a:pt x="2410" y="192"/>
                    <a:pt x="3614" y="0"/>
                    <a:pt x="4050" y="41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2"/>
            <p:cNvSpPr/>
            <p:nvPr/>
          </p:nvSpPr>
          <p:spPr>
            <a:xfrm>
              <a:off x="-1130414" y="3927092"/>
              <a:ext cx="258640" cy="546118"/>
            </a:xfrm>
            <a:custGeom>
              <a:avLst/>
              <a:gdLst/>
              <a:ahLst/>
              <a:cxnLst/>
              <a:rect l="l" t="t" r="r" b="b"/>
              <a:pathLst>
                <a:path w="4000" h="8446" fill="none" extrusionOk="0">
                  <a:moveTo>
                    <a:pt x="3999" y="1"/>
                  </a:moveTo>
                  <a:lnTo>
                    <a:pt x="1" y="8445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32"/>
          <p:cNvGrpSpPr/>
          <p:nvPr/>
        </p:nvGrpSpPr>
        <p:grpSpPr>
          <a:xfrm rot="-1286215">
            <a:off x="3030094" y="4559747"/>
            <a:ext cx="916125" cy="388867"/>
            <a:chOff x="255847" y="3748111"/>
            <a:chExt cx="1370537" cy="581751"/>
          </a:xfrm>
        </p:grpSpPr>
        <p:sp>
          <p:nvSpPr>
            <p:cNvPr id="2242" name="Google Shape;2242;p32"/>
            <p:cNvSpPr/>
            <p:nvPr/>
          </p:nvSpPr>
          <p:spPr>
            <a:xfrm>
              <a:off x="255847" y="4064917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8" name="Google Shape;2248;p32"/>
          <p:cNvGrpSpPr/>
          <p:nvPr/>
        </p:nvGrpSpPr>
        <p:grpSpPr>
          <a:xfrm rot="-1286215">
            <a:off x="957308" y="4495379"/>
            <a:ext cx="1062343" cy="517365"/>
            <a:chOff x="1698430" y="4498823"/>
            <a:chExt cx="1589281" cy="773986"/>
          </a:xfrm>
        </p:grpSpPr>
        <p:sp>
          <p:nvSpPr>
            <p:cNvPr id="2249" name="Google Shape;2249;p32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5" name="Google Shape;2255;p32"/>
          <p:cNvGrpSpPr/>
          <p:nvPr/>
        </p:nvGrpSpPr>
        <p:grpSpPr>
          <a:xfrm rot="1733086" flipH="1">
            <a:off x="-541853" y="2660796"/>
            <a:ext cx="558917" cy="617053"/>
            <a:chOff x="6799261" y="3792016"/>
            <a:chExt cx="836125" cy="923094"/>
          </a:xfrm>
        </p:grpSpPr>
        <p:sp>
          <p:nvSpPr>
            <p:cNvPr id="2256" name="Google Shape;2256;p32"/>
            <p:cNvSpPr/>
            <p:nvPr/>
          </p:nvSpPr>
          <p:spPr>
            <a:xfrm>
              <a:off x="6799261" y="4450327"/>
              <a:ext cx="253597" cy="227733"/>
            </a:xfrm>
            <a:custGeom>
              <a:avLst/>
              <a:gdLst/>
              <a:ahLst/>
              <a:cxnLst/>
              <a:rect l="l" t="t" r="r" b="b"/>
              <a:pathLst>
                <a:path w="3922" h="3522" extrusionOk="0">
                  <a:moveTo>
                    <a:pt x="2548" y="0"/>
                  </a:moveTo>
                  <a:cubicBezTo>
                    <a:pt x="2122" y="0"/>
                    <a:pt x="1633" y="183"/>
                    <a:pt x="1192" y="545"/>
                  </a:cubicBezTo>
                  <a:cubicBezTo>
                    <a:pt x="346" y="1250"/>
                    <a:pt x="0" y="2352"/>
                    <a:pt x="423" y="3031"/>
                  </a:cubicBezTo>
                  <a:cubicBezTo>
                    <a:pt x="625" y="3358"/>
                    <a:pt x="974" y="3522"/>
                    <a:pt x="1377" y="3522"/>
                  </a:cubicBezTo>
                  <a:cubicBezTo>
                    <a:pt x="1796" y="3522"/>
                    <a:pt x="2273" y="3345"/>
                    <a:pt x="2704" y="2993"/>
                  </a:cubicBezTo>
                  <a:cubicBezTo>
                    <a:pt x="3563" y="2288"/>
                    <a:pt x="3922" y="1173"/>
                    <a:pt x="3499" y="494"/>
                  </a:cubicBezTo>
                  <a:cubicBezTo>
                    <a:pt x="3299" y="164"/>
                    <a:pt x="2952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6799261" y="4438300"/>
              <a:ext cx="253597" cy="251139"/>
            </a:xfrm>
            <a:custGeom>
              <a:avLst/>
              <a:gdLst/>
              <a:ahLst/>
              <a:cxnLst/>
              <a:rect l="l" t="t" r="r" b="b"/>
              <a:pathLst>
                <a:path w="3922" h="3884" fill="none" extrusionOk="0">
                  <a:moveTo>
                    <a:pt x="3499" y="680"/>
                  </a:moveTo>
                  <a:cubicBezTo>
                    <a:pt x="3922" y="1359"/>
                    <a:pt x="3563" y="2474"/>
                    <a:pt x="2704" y="3179"/>
                  </a:cubicBezTo>
                  <a:cubicBezTo>
                    <a:pt x="1859" y="3871"/>
                    <a:pt x="833" y="3884"/>
                    <a:pt x="423" y="3217"/>
                  </a:cubicBezTo>
                  <a:cubicBezTo>
                    <a:pt x="0" y="2538"/>
                    <a:pt x="346" y="1436"/>
                    <a:pt x="1192" y="731"/>
                  </a:cubicBezTo>
                  <a:cubicBezTo>
                    <a:pt x="2051" y="27"/>
                    <a:pt x="3089" y="1"/>
                    <a:pt x="3499" y="68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2"/>
            <p:cNvSpPr/>
            <p:nvPr/>
          </p:nvSpPr>
          <p:spPr>
            <a:xfrm>
              <a:off x="7369310" y="4471213"/>
              <a:ext cx="266076" cy="232323"/>
            </a:xfrm>
            <a:custGeom>
              <a:avLst/>
              <a:gdLst/>
              <a:ahLst/>
              <a:cxnLst/>
              <a:rect l="l" t="t" r="r" b="b"/>
              <a:pathLst>
                <a:path w="4115" h="3593" extrusionOk="0">
                  <a:moveTo>
                    <a:pt x="2700" y="1"/>
                  </a:moveTo>
                  <a:cubicBezTo>
                    <a:pt x="2254" y="1"/>
                    <a:pt x="1743" y="187"/>
                    <a:pt x="1282" y="556"/>
                  </a:cubicBezTo>
                  <a:cubicBezTo>
                    <a:pt x="385" y="1273"/>
                    <a:pt x="1" y="2401"/>
                    <a:pt x="424" y="3093"/>
                  </a:cubicBezTo>
                  <a:cubicBezTo>
                    <a:pt x="631" y="3426"/>
                    <a:pt x="993" y="3593"/>
                    <a:pt x="1414" y="3593"/>
                  </a:cubicBezTo>
                  <a:cubicBezTo>
                    <a:pt x="1850" y="3593"/>
                    <a:pt x="2350" y="3413"/>
                    <a:pt x="2807" y="3054"/>
                  </a:cubicBezTo>
                  <a:cubicBezTo>
                    <a:pt x="3717" y="2337"/>
                    <a:pt x="4114" y="1196"/>
                    <a:pt x="3691" y="504"/>
                  </a:cubicBezTo>
                  <a:cubicBezTo>
                    <a:pt x="3486" y="168"/>
                    <a:pt x="3122" y="1"/>
                    <a:pt x="2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2"/>
            <p:cNvSpPr/>
            <p:nvPr/>
          </p:nvSpPr>
          <p:spPr>
            <a:xfrm>
              <a:off x="7369310" y="4459056"/>
              <a:ext cx="266076" cy="256054"/>
            </a:xfrm>
            <a:custGeom>
              <a:avLst/>
              <a:gdLst/>
              <a:ahLst/>
              <a:cxnLst/>
              <a:rect l="l" t="t" r="r" b="b"/>
              <a:pathLst>
                <a:path w="4115" h="3960" fill="none" extrusionOk="0">
                  <a:moveTo>
                    <a:pt x="3691" y="692"/>
                  </a:moveTo>
                  <a:cubicBezTo>
                    <a:pt x="4114" y="1384"/>
                    <a:pt x="3717" y="2525"/>
                    <a:pt x="2807" y="3242"/>
                  </a:cubicBezTo>
                  <a:cubicBezTo>
                    <a:pt x="1910" y="3947"/>
                    <a:pt x="847" y="3960"/>
                    <a:pt x="424" y="3281"/>
                  </a:cubicBezTo>
                  <a:cubicBezTo>
                    <a:pt x="1" y="2589"/>
                    <a:pt x="385" y="1461"/>
                    <a:pt x="1282" y="744"/>
                  </a:cubicBezTo>
                  <a:cubicBezTo>
                    <a:pt x="2179" y="26"/>
                    <a:pt x="3269" y="0"/>
                    <a:pt x="3691" y="69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6865538" y="3792016"/>
              <a:ext cx="750767" cy="732533"/>
            </a:xfrm>
            <a:custGeom>
              <a:avLst/>
              <a:gdLst/>
              <a:ahLst/>
              <a:cxnLst/>
              <a:rect l="l" t="t" r="r" b="b"/>
              <a:pathLst>
                <a:path w="11611" h="11329" fill="none" extrusionOk="0">
                  <a:moveTo>
                    <a:pt x="2615" y="11008"/>
                  </a:moveTo>
                  <a:lnTo>
                    <a:pt x="1" y="1"/>
                  </a:lnTo>
                  <a:lnTo>
                    <a:pt x="8638" y="398"/>
                  </a:lnTo>
                  <a:lnTo>
                    <a:pt x="11611" y="11329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6901166" y="3942029"/>
              <a:ext cx="567650" cy="40671"/>
            </a:xfrm>
            <a:custGeom>
              <a:avLst/>
              <a:gdLst/>
              <a:ahLst/>
              <a:cxnLst/>
              <a:rect l="l" t="t" r="r" b="b"/>
              <a:pathLst>
                <a:path w="8779" h="629" fill="none" extrusionOk="0">
                  <a:moveTo>
                    <a:pt x="1" y="0"/>
                  </a:moveTo>
                  <a:lnTo>
                    <a:pt x="8779" y="62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32"/>
          <p:cNvGrpSpPr/>
          <p:nvPr/>
        </p:nvGrpSpPr>
        <p:grpSpPr>
          <a:xfrm rot="1733086" flipH="1">
            <a:off x="731158" y="4175482"/>
            <a:ext cx="412130" cy="532293"/>
            <a:chOff x="3429335" y="3683515"/>
            <a:chExt cx="616535" cy="796296"/>
          </a:xfrm>
        </p:grpSpPr>
        <p:sp>
          <p:nvSpPr>
            <p:cNvPr id="2263" name="Google Shape;2263;p32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9" name="Google Shape;2269;p32"/>
          <p:cNvGrpSpPr/>
          <p:nvPr/>
        </p:nvGrpSpPr>
        <p:grpSpPr>
          <a:xfrm rot="1733086" flipH="1">
            <a:off x="4731206" y="4861364"/>
            <a:ext cx="412130" cy="532336"/>
            <a:chOff x="-1381427" y="4599887"/>
            <a:chExt cx="616535" cy="796360"/>
          </a:xfrm>
        </p:grpSpPr>
        <p:sp>
          <p:nvSpPr>
            <p:cNvPr id="2270" name="Google Shape;2270;p32"/>
            <p:cNvSpPr/>
            <p:nvPr/>
          </p:nvSpPr>
          <p:spPr>
            <a:xfrm>
              <a:off x="-1381427" y="4960888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314" y="1"/>
                  </a:moveTo>
                  <a:cubicBezTo>
                    <a:pt x="649" y="1"/>
                    <a:pt x="88" y="396"/>
                    <a:pt x="51" y="927"/>
                  </a:cubicBezTo>
                  <a:cubicBezTo>
                    <a:pt x="0" y="1491"/>
                    <a:pt x="538" y="2004"/>
                    <a:pt x="1256" y="2068"/>
                  </a:cubicBezTo>
                  <a:cubicBezTo>
                    <a:pt x="1306" y="2072"/>
                    <a:pt x="1355" y="2075"/>
                    <a:pt x="1403" y="2075"/>
                  </a:cubicBezTo>
                  <a:cubicBezTo>
                    <a:pt x="2056" y="2075"/>
                    <a:pt x="2592" y="1683"/>
                    <a:pt x="2640" y="1158"/>
                  </a:cubicBezTo>
                  <a:cubicBezTo>
                    <a:pt x="2691" y="581"/>
                    <a:pt x="2153" y="69"/>
                    <a:pt x="1435" y="5"/>
                  </a:cubicBezTo>
                  <a:cubicBezTo>
                    <a:pt x="1395" y="2"/>
                    <a:pt x="1354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-1381427" y="495784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40" y="1205"/>
                  </a:moveTo>
                  <a:cubicBezTo>
                    <a:pt x="2589" y="1769"/>
                    <a:pt x="1974" y="2179"/>
                    <a:pt x="1256" y="2115"/>
                  </a:cubicBezTo>
                  <a:cubicBezTo>
                    <a:pt x="538" y="2051"/>
                    <a:pt x="0" y="1538"/>
                    <a:pt x="51" y="974"/>
                  </a:cubicBezTo>
                  <a:cubicBezTo>
                    <a:pt x="90" y="411"/>
                    <a:pt x="718" y="1"/>
                    <a:pt x="1435" y="52"/>
                  </a:cubicBezTo>
                  <a:cubicBezTo>
                    <a:pt x="2153" y="116"/>
                    <a:pt x="2691" y="628"/>
                    <a:pt x="2640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-1098925" y="5259039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0"/>
                  </a:moveTo>
                  <a:cubicBezTo>
                    <a:pt x="636" y="0"/>
                    <a:pt x="100" y="392"/>
                    <a:pt x="52" y="917"/>
                  </a:cubicBezTo>
                  <a:cubicBezTo>
                    <a:pt x="1" y="1493"/>
                    <a:pt x="539" y="2006"/>
                    <a:pt x="1257" y="2070"/>
                  </a:cubicBezTo>
                  <a:cubicBezTo>
                    <a:pt x="1297" y="2073"/>
                    <a:pt x="1338" y="2074"/>
                    <a:pt x="1378" y="2074"/>
                  </a:cubicBezTo>
                  <a:cubicBezTo>
                    <a:pt x="2044" y="2074"/>
                    <a:pt x="2605" y="1679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2"/>
            <p:cNvSpPr/>
            <p:nvPr/>
          </p:nvSpPr>
          <p:spPr>
            <a:xfrm>
              <a:off x="-1098925" y="525528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53" y="1206"/>
                  </a:moveTo>
                  <a:cubicBezTo>
                    <a:pt x="2602" y="1769"/>
                    <a:pt x="1974" y="2179"/>
                    <a:pt x="1257" y="2128"/>
                  </a:cubicBezTo>
                  <a:cubicBezTo>
                    <a:pt x="539" y="2064"/>
                    <a:pt x="1" y="1551"/>
                    <a:pt x="52" y="975"/>
                  </a:cubicBezTo>
                  <a:cubicBezTo>
                    <a:pt x="103" y="411"/>
                    <a:pt x="718" y="1"/>
                    <a:pt x="1436" y="65"/>
                  </a:cubicBezTo>
                  <a:cubicBezTo>
                    <a:pt x="2154" y="129"/>
                    <a:pt x="2692" y="642"/>
                    <a:pt x="2653" y="12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2"/>
            <p:cNvSpPr/>
            <p:nvPr/>
          </p:nvSpPr>
          <p:spPr>
            <a:xfrm>
              <a:off x="-1214926" y="4599887"/>
              <a:ext cx="450034" cy="748310"/>
            </a:xfrm>
            <a:custGeom>
              <a:avLst/>
              <a:gdLst/>
              <a:ahLst/>
              <a:cxnLst/>
              <a:rect l="l" t="t" r="r" b="b"/>
              <a:pathLst>
                <a:path w="6960" h="11573" fill="none" extrusionOk="0">
                  <a:moveTo>
                    <a:pt x="1" y="6972"/>
                  </a:moveTo>
                  <a:lnTo>
                    <a:pt x="2897" y="1"/>
                  </a:lnTo>
                  <a:lnTo>
                    <a:pt x="6959" y="4537"/>
                  </a:lnTo>
                  <a:lnTo>
                    <a:pt x="4383" y="11572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2"/>
            <p:cNvSpPr/>
            <p:nvPr/>
          </p:nvSpPr>
          <p:spPr>
            <a:xfrm>
              <a:off x="-1066594" y="4694357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1" y="1"/>
                  </a:moveTo>
                  <a:lnTo>
                    <a:pt x="4063" y="469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6" name="Google Shape;2276;p32"/>
          <p:cNvGrpSpPr/>
          <p:nvPr/>
        </p:nvGrpSpPr>
        <p:grpSpPr>
          <a:xfrm rot="1385326">
            <a:off x="6308460" y="-214460"/>
            <a:ext cx="3039911" cy="1424201"/>
            <a:chOff x="5250782" y="5679875"/>
            <a:chExt cx="3039575" cy="1424044"/>
          </a:xfrm>
        </p:grpSpPr>
        <p:grpSp>
          <p:nvGrpSpPr>
            <p:cNvPr id="2277" name="Google Shape;2277;p32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2278" name="Google Shape;2278;p32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2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2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2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2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3" name="Google Shape;2283;p32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2284" name="Google Shape;2284;p32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2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2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7" name="Google Shape;2287;p32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2288" name="Google Shape;2288;p32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2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2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1" name="Google Shape;2291;p32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2292" name="Google Shape;2292;p32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2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2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2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2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2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5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2009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02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673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E03E87-8ED6-49DE-807F-88BB35CDC7EE}"/>
              </a:ext>
            </a:extLst>
          </p:cNvPr>
          <p:cNvSpPr/>
          <p:nvPr userDrawn="1"/>
        </p:nvSpPr>
        <p:spPr>
          <a:xfrm>
            <a:off x="813799" y="1216324"/>
            <a:ext cx="1534399" cy="348075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79ED9C-AB25-4609-AB99-B83BD4048878}"/>
              </a:ext>
            </a:extLst>
          </p:cNvPr>
          <p:cNvSpPr/>
          <p:nvPr userDrawn="1"/>
        </p:nvSpPr>
        <p:spPr>
          <a:xfrm>
            <a:off x="2807800" y="1216324"/>
            <a:ext cx="1534399" cy="34807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CECE6B-218F-4697-9A8C-6317DB8F0795}"/>
              </a:ext>
            </a:extLst>
          </p:cNvPr>
          <p:cNvSpPr/>
          <p:nvPr userDrawn="1"/>
        </p:nvSpPr>
        <p:spPr>
          <a:xfrm>
            <a:off x="4801801" y="1216324"/>
            <a:ext cx="1534399" cy="348075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C3E39C-1917-497D-9FA2-280086D87492}"/>
              </a:ext>
            </a:extLst>
          </p:cNvPr>
          <p:cNvSpPr/>
          <p:nvPr userDrawn="1"/>
        </p:nvSpPr>
        <p:spPr>
          <a:xfrm>
            <a:off x="6795802" y="1216324"/>
            <a:ext cx="1534399" cy="348075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3AB435FD-EFCF-4DA5-8AC8-A34BF478B86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53084" y="1267959"/>
            <a:ext cx="1455830" cy="14558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B6F0778-36CE-40A0-8A98-DC19167BAE7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847085" y="3202425"/>
            <a:ext cx="1455830" cy="14558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FCBE045-9FD4-4549-9344-9AAF948AC24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41086" y="1267959"/>
            <a:ext cx="1455830" cy="14558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FD4847C-81AD-4D76-91C3-2C9B5B791C2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835087" y="3202425"/>
            <a:ext cx="1455830" cy="14558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785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69000" y="0"/>
            <a:ext cx="6075000" cy="29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3069000" cy="217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150000" y="3037500"/>
            <a:ext cx="5994000" cy="2106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554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"/>
          <p:cNvSpPr/>
          <p:nvPr/>
        </p:nvSpPr>
        <p:spPr>
          <a:xfrm>
            <a:off x="-56900" y="-240275"/>
            <a:ext cx="5472817" cy="1542588"/>
          </a:xfrm>
          <a:custGeom>
            <a:avLst/>
            <a:gdLst/>
            <a:ahLst/>
            <a:cxnLst/>
            <a:rect l="l" t="t" r="r" b="b"/>
            <a:pathLst>
              <a:path w="188393" h="72388" extrusionOk="0">
                <a:moveTo>
                  <a:pt x="0" y="0"/>
                </a:moveTo>
                <a:lnTo>
                  <a:pt x="0" y="38937"/>
                </a:lnTo>
                <a:cubicBezTo>
                  <a:pt x="2097" y="42463"/>
                  <a:pt x="4225" y="45958"/>
                  <a:pt x="6657" y="49241"/>
                </a:cubicBezTo>
                <a:cubicBezTo>
                  <a:pt x="13587" y="58785"/>
                  <a:pt x="23131" y="66749"/>
                  <a:pt x="34347" y="70366"/>
                </a:cubicBezTo>
                <a:cubicBezTo>
                  <a:pt x="38490" y="71698"/>
                  <a:pt x="42872" y="72387"/>
                  <a:pt x="47238" y="72387"/>
                </a:cubicBezTo>
                <a:cubicBezTo>
                  <a:pt x="54724" y="72387"/>
                  <a:pt x="62163" y="70361"/>
                  <a:pt x="68269" y="66080"/>
                </a:cubicBezTo>
                <a:cubicBezTo>
                  <a:pt x="75655" y="60882"/>
                  <a:pt x="80883" y="52706"/>
                  <a:pt x="89059" y="48906"/>
                </a:cubicBezTo>
                <a:cubicBezTo>
                  <a:pt x="93071" y="47034"/>
                  <a:pt x="97313" y="46399"/>
                  <a:pt x="101674" y="46399"/>
                </a:cubicBezTo>
                <a:cubicBezTo>
                  <a:pt x="107789" y="46399"/>
                  <a:pt x="114134" y="47647"/>
                  <a:pt x="120397" y="48481"/>
                </a:cubicBezTo>
                <a:cubicBezTo>
                  <a:pt x="122464" y="48755"/>
                  <a:pt x="124501" y="48998"/>
                  <a:pt x="126537" y="49119"/>
                </a:cubicBezTo>
                <a:cubicBezTo>
                  <a:pt x="127739" y="49198"/>
                  <a:pt x="128942" y="49236"/>
                  <a:pt x="130145" y="49236"/>
                </a:cubicBezTo>
                <a:cubicBezTo>
                  <a:pt x="148078" y="49236"/>
                  <a:pt x="165910" y="40630"/>
                  <a:pt x="176933" y="26444"/>
                </a:cubicBezTo>
                <a:cubicBezTo>
                  <a:pt x="182891" y="18754"/>
                  <a:pt x="186782" y="9575"/>
                  <a:pt x="188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7"/>
          <p:cNvSpPr/>
          <p:nvPr/>
        </p:nvSpPr>
        <p:spPr>
          <a:xfrm>
            <a:off x="3101175" y="1900876"/>
            <a:ext cx="6547595" cy="3740391"/>
          </a:xfrm>
          <a:custGeom>
            <a:avLst/>
            <a:gdLst/>
            <a:ahLst/>
            <a:cxnLst/>
            <a:rect l="l" t="t" r="r" b="b"/>
            <a:pathLst>
              <a:path w="139000" h="98302" extrusionOk="0">
                <a:moveTo>
                  <a:pt x="127607" y="1"/>
                </a:moveTo>
                <a:cubicBezTo>
                  <a:pt x="126733" y="1"/>
                  <a:pt x="125859" y="31"/>
                  <a:pt x="124987" y="93"/>
                </a:cubicBezTo>
                <a:cubicBezTo>
                  <a:pt x="108574" y="1248"/>
                  <a:pt x="93771" y="12312"/>
                  <a:pt x="85929" y="26781"/>
                </a:cubicBezTo>
                <a:cubicBezTo>
                  <a:pt x="83163" y="31857"/>
                  <a:pt x="81005" y="37510"/>
                  <a:pt x="76597" y="41249"/>
                </a:cubicBezTo>
                <a:cubicBezTo>
                  <a:pt x="69211" y="47419"/>
                  <a:pt x="58451" y="46112"/>
                  <a:pt x="48907" y="47206"/>
                </a:cubicBezTo>
                <a:cubicBezTo>
                  <a:pt x="41581" y="47997"/>
                  <a:pt x="34560" y="50520"/>
                  <a:pt x="28268" y="54289"/>
                </a:cubicBezTo>
                <a:cubicBezTo>
                  <a:pt x="16353" y="61401"/>
                  <a:pt x="6961" y="73012"/>
                  <a:pt x="2614" y="86295"/>
                </a:cubicBezTo>
                <a:cubicBezTo>
                  <a:pt x="1338" y="90216"/>
                  <a:pt x="487" y="94228"/>
                  <a:pt x="0" y="98301"/>
                </a:cubicBezTo>
                <a:lnTo>
                  <a:pt x="139000" y="98301"/>
                </a:lnTo>
                <a:lnTo>
                  <a:pt x="139000" y="1735"/>
                </a:lnTo>
                <a:cubicBezTo>
                  <a:pt x="135309" y="595"/>
                  <a:pt x="131456" y="1"/>
                  <a:pt x="1276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" name="Google Shape;401;p7"/>
          <p:cNvGrpSpPr/>
          <p:nvPr/>
        </p:nvGrpSpPr>
        <p:grpSpPr>
          <a:xfrm rot="-484597">
            <a:off x="6420746" y="-1032749"/>
            <a:ext cx="4389472" cy="2812889"/>
            <a:chOff x="5734826" y="-804276"/>
            <a:chExt cx="4389388" cy="2812835"/>
          </a:xfrm>
        </p:grpSpPr>
        <p:sp>
          <p:nvSpPr>
            <p:cNvPr id="402" name="Google Shape;402;p7"/>
            <p:cNvSpPr/>
            <p:nvPr/>
          </p:nvSpPr>
          <p:spPr>
            <a:xfrm rot="-4358582" flipH="1">
              <a:off x="7248663" y="-1224309"/>
              <a:ext cx="1241811" cy="3851447"/>
            </a:xfrm>
            <a:custGeom>
              <a:avLst/>
              <a:gdLst/>
              <a:ahLst/>
              <a:cxnLst/>
              <a:rect l="l" t="t" r="r" b="b"/>
              <a:pathLst>
                <a:path w="42828" h="132830" fill="none" extrusionOk="0">
                  <a:moveTo>
                    <a:pt x="1915" y="1"/>
                  </a:moveTo>
                  <a:cubicBezTo>
                    <a:pt x="0" y="6658"/>
                    <a:pt x="3405" y="13831"/>
                    <a:pt x="8329" y="18694"/>
                  </a:cubicBezTo>
                  <a:cubicBezTo>
                    <a:pt x="13253" y="23527"/>
                    <a:pt x="19575" y="26658"/>
                    <a:pt x="25350" y="30427"/>
                  </a:cubicBezTo>
                  <a:cubicBezTo>
                    <a:pt x="31156" y="34196"/>
                    <a:pt x="36749" y="39029"/>
                    <a:pt x="38937" y="45564"/>
                  </a:cubicBezTo>
                  <a:cubicBezTo>
                    <a:pt x="42828" y="57236"/>
                    <a:pt x="34864" y="69090"/>
                    <a:pt x="31095" y="80792"/>
                  </a:cubicBezTo>
                  <a:cubicBezTo>
                    <a:pt x="25350" y="98483"/>
                    <a:pt x="29818" y="119121"/>
                    <a:pt x="42372" y="13283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 rot="-4358582" flipH="1">
              <a:off x="7326254" y="-1336692"/>
              <a:ext cx="1241840" cy="3851418"/>
            </a:xfrm>
            <a:custGeom>
              <a:avLst/>
              <a:gdLst/>
              <a:ahLst/>
              <a:cxnLst/>
              <a:rect l="l" t="t" r="r" b="b"/>
              <a:pathLst>
                <a:path w="42829" h="132829" fill="none" extrusionOk="0">
                  <a:moveTo>
                    <a:pt x="1916" y="0"/>
                  </a:moveTo>
                  <a:cubicBezTo>
                    <a:pt x="1" y="6626"/>
                    <a:pt x="3405" y="13800"/>
                    <a:pt x="8329" y="18663"/>
                  </a:cubicBezTo>
                  <a:cubicBezTo>
                    <a:pt x="13253" y="23496"/>
                    <a:pt x="19545" y="26657"/>
                    <a:pt x="25351" y="30426"/>
                  </a:cubicBezTo>
                  <a:cubicBezTo>
                    <a:pt x="31126" y="34195"/>
                    <a:pt x="36749" y="38998"/>
                    <a:pt x="38938" y="45533"/>
                  </a:cubicBezTo>
                  <a:cubicBezTo>
                    <a:pt x="42828" y="57205"/>
                    <a:pt x="34865" y="69059"/>
                    <a:pt x="31065" y="80761"/>
                  </a:cubicBezTo>
                  <a:cubicBezTo>
                    <a:pt x="25320" y="98451"/>
                    <a:pt x="29819" y="119090"/>
                    <a:pt x="42372" y="13282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 rot="-4358582" flipH="1">
              <a:off x="7403016" y="-1449372"/>
              <a:ext cx="1241811" cy="3851447"/>
            </a:xfrm>
            <a:custGeom>
              <a:avLst/>
              <a:gdLst/>
              <a:ahLst/>
              <a:cxnLst/>
              <a:rect l="l" t="t" r="r" b="b"/>
              <a:pathLst>
                <a:path w="42828" h="132830" fill="none" extrusionOk="0">
                  <a:moveTo>
                    <a:pt x="1915" y="1"/>
                  </a:moveTo>
                  <a:cubicBezTo>
                    <a:pt x="0" y="6627"/>
                    <a:pt x="3404" y="13801"/>
                    <a:pt x="8329" y="18664"/>
                  </a:cubicBezTo>
                  <a:cubicBezTo>
                    <a:pt x="13253" y="23497"/>
                    <a:pt x="19545" y="26658"/>
                    <a:pt x="25350" y="30427"/>
                  </a:cubicBezTo>
                  <a:cubicBezTo>
                    <a:pt x="31125" y="34196"/>
                    <a:pt x="36718" y="38998"/>
                    <a:pt x="38937" y="45534"/>
                  </a:cubicBezTo>
                  <a:cubicBezTo>
                    <a:pt x="42828" y="57205"/>
                    <a:pt x="34864" y="69090"/>
                    <a:pt x="31065" y="80762"/>
                  </a:cubicBezTo>
                  <a:cubicBezTo>
                    <a:pt x="25320" y="98483"/>
                    <a:pt x="29788" y="119091"/>
                    <a:pt x="42372" y="13283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 rot="-4358582" flipH="1">
              <a:off x="7479458" y="-1562448"/>
              <a:ext cx="1242710" cy="3851447"/>
            </a:xfrm>
            <a:custGeom>
              <a:avLst/>
              <a:gdLst/>
              <a:ahLst/>
              <a:cxnLst/>
              <a:rect l="l" t="t" r="r" b="b"/>
              <a:pathLst>
                <a:path w="42859" h="132830" fill="none" extrusionOk="0">
                  <a:moveTo>
                    <a:pt x="1915" y="1"/>
                  </a:moveTo>
                  <a:cubicBezTo>
                    <a:pt x="0" y="6627"/>
                    <a:pt x="3405" y="13831"/>
                    <a:pt x="8329" y="18664"/>
                  </a:cubicBezTo>
                  <a:cubicBezTo>
                    <a:pt x="13253" y="23527"/>
                    <a:pt x="19575" y="26658"/>
                    <a:pt x="25350" y="30427"/>
                  </a:cubicBezTo>
                  <a:cubicBezTo>
                    <a:pt x="31156" y="34196"/>
                    <a:pt x="36749" y="38998"/>
                    <a:pt x="38937" y="45564"/>
                  </a:cubicBezTo>
                  <a:cubicBezTo>
                    <a:pt x="42858" y="57205"/>
                    <a:pt x="34894" y="69090"/>
                    <a:pt x="31095" y="80762"/>
                  </a:cubicBezTo>
                  <a:cubicBezTo>
                    <a:pt x="25350" y="98482"/>
                    <a:pt x="29818" y="119091"/>
                    <a:pt x="42372" y="13282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4358582" flipH="1">
              <a:off x="7137186" y="-1084286"/>
              <a:ext cx="1241811" cy="3851447"/>
            </a:xfrm>
            <a:custGeom>
              <a:avLst/>
              <a:gdLst/>
              <a:ahLst/>
              <a:cxnLst/>
              <a:rect l="l" t="t" r="r" b="b"/>
              <a:pathLst>
                <a:path w="42828" h="132830" fill="none" extrusionOk="0">
                  <a:moveTo>
                    <a:pt x="1915" y="1"/>
                  </a:moveTo>
                  <a:cubicBezTo>
                    <a:pt x="0" y="6658"/>
                    <a:pt x="3405" y="13831"/>
                    <a:pt x="8329" y="18694"/>
                  </a:cubicBezTo>
                  <a:cubicBezTo>
                    <a:pt x="13253" y="23527"/>
                    <a:pt x="19575" y="26658"/>
                    <a:pt x="25350" y="30427"/>
                  </a:cubicBezTo>
                  <a:cubicBezTo>
                    <a:pt x="31156" y="34196"/>
                    <a:pt x="36749" y="39029"/>
                    <a:pt x="38937" y="45564"/>
                  </a:cubicBezTo>
                  <a:cubicBezTo>
                    <a:pt x="42828" y="57236"/>
                    <a:pt x="34864" y="69090"/>
                    <a:pt x="31095" y="80792"/>
                  </a:cubicBezTo>
                  <a:cubicBezTo>
                    <a:pt x="25350" y="98483"/>
                    <a:pt x="29818" y="119121"/>
                    <a:pt x="42372" y="13283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07" name="Google Shape;407;p7"/>
          <p:cNvGrpSpPr/>
          <p:nvPr/>
        </p:nvGrpSpPr>
        <p:grpSpPr>
          <a:xfrm rot="-1810957">
            <a:off x="-612994" y="-571897"/>
            <a:ext cx="3039830" cy="1424164"/>
            <a:chOff x="5250782" y="5679875"/>
            <a:chExt cx="3039575" cy="1424044"/>
          </a:xfrm>
        </p:grpSpPr>
        <p:grpSp>
          <p:nvGrpSpPr>
            <p:cNvPr id="408" name="Google Shape;408;p7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409" name="Google Shape;409;p7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7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7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7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7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" name="Google Shape;414;p7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415" name="Google Shape;415;p7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" name="Google Shape;418;p7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419" name="Google Shape;419;p7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7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9" name="Google Shape;429;p7"/>
          <p:cNvGrpSpPr/>
          <p:nvPr/>
        </p:nvGrpSpPr>
        <p:grpSpPr>
          <a:xfrm rot="-1652826">
            <a:off x="8842992" y="-9920"/>
            <a:ext cx="538889" cy="592476"/>
            <a:chOff x="5118856" y="3486300"/>
            <a:chExt cx="516312" cy="567655"/>
          </a:xfrm>
        </p:grpSpPr>
        <p:sp>
          <p:nvSpPr>
            <p:cNvPr id="430" name="Google Shape;430;p7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7"/>
          <p:cNvGrpSpPr/>
          <p:nvPr/>
        </p:nvGrpSpPr>
        <p:grpSpPr>
          <a:xfrm rot="-484580">
            <a:off x="6862418" y="-287761"/>
            <a:ext cx="846011" cy="570037"/>
            <a:chOff x="897994" y="4240309"/>
            <a:chExt cx="967900" cy="652165"/>
          </a:xfrm>
        </p:grpSpPr>
        <p:sp>
          <p:nvSpPr>
            <p:cNvPr id="434" name="Google Shape;434;p7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484580">
            <a:off x="7303418" y="406865"/>
            <a:ext cx="1389142" cy="676517"/>
            <a:chOff x="1698430" y="4498823"/>
            <a:chExt cx="1589281" cy="773986"/>
          </a:xfrm>
        </p:grpSpPr>
        <p:sp>
          <p:nvSpPr>
            <p:cNvPr id="438" name="Google Shape;438;p7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7"/>
          <p:cNvSpPr/>
          <p:nvPr/>
        </p:nvSpPr>
        <p:spPr>
          <a:xfrm rot="2514531">
            <a:off x="9533614" y="502483"/>
            <a:ext cx="405618" cy="447667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7"/>
          <p:cNvSpPr txBox="1">
            <a:spLocks noGrp="1"/>
          </p:cNvSpPr>
          <p:nvPr>
            <p:ph type="title"/>
          </p:nvPr>
        </p:nvSpPr>
        <p:spPr>
          <a:xfrm>
            <a:off x="720225" y="840463"/>
            <a:ext cx="4009800" cy="11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7"/>
          <p:cNvSpPr txBox="1">
            <a:spLocks noGrp="1"/>
          </p:cNvSpPr>
          <p:nvPr>
            <p:ph type="body" idx="1"/>
          </p:nvPr>
        </p:nvSpPr>
        <p:spPr>
          <a:xfrm>
            <a:off x="720225" y="2107950"/>
            <a:ext cx="4009800" cy="20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1" name="Google Shape;451;p7"/>
          <p:cNvGrpSpPr/>
          <p:nvPr/>
        </p:nvGrpSpPr>
        <p:grpSpPr>
          <a:xfrm rot="6625962" flipH="1">
            <a:off x="7597918" y="4479491"/>
            <a:ext cx="2384829" cy="1897166"/>
            <a:chOff x="-1221177" y="-856963"/>
            <a:chExt cx="3089277" cy="2457565"/>
          </a:xfrm>
        </p:grpSpPr>
        <p:grpSp>
          <p:nvGrpSpPr>
            <p:cNvPr id="452" name="Google Shape;452;p7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453" name="Google Shape;453;p7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" name="Google Shape;458;p7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459" name="Google Shape;459;p7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oogle Shape;462;p7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463" name="Google Shape;463;p7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305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302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0000" y="0"/>
            <a:ext cx="302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968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006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189C4A6E-7453-43BD-AE04-56008229C81A}"/>
              </a:ext>
            </a:extLst>
          </p:cNvPr>
          <p:cNvGrpSpPr/>
          <p:nvPr userDrawn="1"/>
        </p:nvGrpSpPr>
        <p:grpSpPr>
          <a:xfrm>
            <a:off x="638097" y="1522308"/>
            <a:ext cx="1595147" cy="2755253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F62A8943-DBAC-4863-816D-3C4AB9630641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2A0A2EE1-221A-4028-8DB2-BD8C495E120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BE51866B-1440-45F1-A4DE-183557B38AA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8975740B-F53B-423A-85A7-05441B5A85A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FC39DD53-8C1B-418B-9D4B-DEDDDFD49515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6550D580-9413-499C-A2F6-4FAF820E3DCD}"/>
              </a:ext>
            </a:extLst>
          </p:cNvPr>
          <p:cNvGrpSpPr/>
          <p:nvPr userDrawn="1"/>
        </p:nvGrpSpPr>
        <p:grpSpPr>
          <a:xfrm>
            <a:off x="2571207" y="1496907"/>
            <a:ext cx="1595147" cy="2755253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A0D25C72-26DC-4970-BB57-CC85C7184E0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464D1CD6-F085-42B8-A945-E67960BA84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1F01F4DA-726E-4F78-9FFF-59B4301DB4D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882EE2D3-039E-4735-A899-B8E1CEEF04B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805E3D63-60CC-4F19-A2A6-222F85BEDB9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C3ED90E-FEB0-4821-8390-7580442214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67021" y="1709427"/>
            <a:ext cx="795685" cy="2179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4A4063-3947-448A-A554-C5345B8189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2133" y="1746100"/>
            <a:ext cx="815282" cy="2179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DE836E1E-1E8B-4DD8-A31C-BCA717BFC242}"/>
              </a:ext>
            </a:extLst>
          </p:cNvPr>
          <p:cNvGrpSpPr/>
          <p:nvPr userDrawn="1"/>
        </p:nvGrpSpPr>
        <p:grpSpPr>
          <a:xfrm>
            <a:off x="1558338" y="1393537"/>
            <a:ext cx="1728217" cy="2985103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1FE8E1EF-98AE-40B9-9B35-B469967CAC6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FB357B44-5A23-4AD5-BE11-F07EC85AF06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F414EAD0-E0C7-47AC-8FE9-E0C54C3D085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FF28C030-C739-460C-AC4C-35B029130F8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1D692173-2133-4D86-B48F-B75A851F51D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1371C75-AE82-4AE5-8CF8-7F5AC9365E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3086" y="1642264"/>
            <a:ext cx="1517540" cy="2356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996A05F-ABEB-4DF4-8C8D-F25EA65CE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1452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61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66713" y="1016083"/>
            <a:ext cx="4612720" cy="2586038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6479" y="1016083"/>
            <a:ext cx="3321844" cy="2586038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107" y="1016083"/>
            <a:ext cx="3319701" cy="2586038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44565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014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8CB04D-A2B9-4242-996A-6576CCB9ED56}"/>
              </a:ext>
            </a:extLst>
          </p:cNvPr>
          <p:cNvGrpSpPr/>
          <p:nvPr userDrawn="1"/>
        </p:nvGrpSpPr>
        <p:grpSpPr>
          <a:xfrm>
            <a:off x="531130" y="1378195"/>
            <a:ext cx="3949431" cy="2169945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5726AFF-C4CD-476E-B4AC-6350B219F43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1DF8E8A-6EB3-47AB-8E07-A930417030A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77EDC2F-487F-4278-AD96-D95F3FBD4A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8E8E8F-79CA-4449-AD0C-81C45CDF5D2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73200-85F6-4B0F-B836-526D92B455B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85C512-B2BC-4599-987C-E85258E36E4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896EB93-8E75-48F8-99D6-E34F448538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B94D743-41AB-4E45-9C20-CD4F98EBD9B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F0E7E-E342-4B4C-9DD5-E47E1669AB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1410DF8-5A67-4521-97F3-B28A5F973AE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32498DA-AB4C-4F3A-BDDA-85C6C82D936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127645-8125-47BC-9C59-A13CC4C571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A8B167C-2E1E-4773-B6B1-F0F73F34CB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1433" y="1482635"/>
            <a:ext cx="2915892" cy="1775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21B487-AC92-42B3-97CB-3888992D5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31476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192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" y="1"/>
            <a:ext cx="5749046" cy="5150492"/>
          </a:xfrm>
          <a:custGeom>
            <a:avLst/>
            <a:gdLst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6353150 w 6353150"/>
              <a:gd name="connsiteY2" fmla="*/ 685800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2857475 w 6353150"/>
              <a:gd name="connsiteY2" fmla="*/ 683895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525"/>
              <a:gd name="connsiteX1" fmla="*/ 6353150 w 6353150"/>
              <a:gd name="connsiteY1" fmla="*/ 0 h 6867525"/>
              <a:gd name="connsiteX2" fmla="*/ 2857475 w 6353150"/>
              <a:gd name="connsiteY2" fmla="*/ 6867525 h 6867525"/>
              <a:gd name="connsiteX3" fmla="*/ 0 w 6353150"/>
              <a:gd name="connsiteY3" fmla="*/ 6858000 h 6867525"/>
              <a:gd name="connsiteX4" fmla="*/ 0 w 6353150"/>
              <a:gd name="connsiteY4" fmla="*/ 0 h 6867525"/>
              <a:gd name="connsiteX0" fmla="*/ 0 w 6353150"/>
              <a:gd name="connsiteY0" fmla="*/ 0 h 6877050"/>
              <a:gd name="connsiteX1" fmla="*/ 6353150 w 6353150"/>
              <a:gd name="connsiteY1" fmla="*/ 0 h 6877050"/>
              <a:gd name="connsiteX2" fmla="*/ 2558262 w 6353150"/>
              <a:gd name="connsiteY2" fmla="*/ 6877050 h 6877050"/>
              <a:gd name="connsiteX3" fmla="*/ 0 w 6353150"/>
              <a:gd name="connsiteY3" fmla="*/ 6858000 h 6877050"/>
              <a:gd name="connsiteX4" fmla="*/ 0 w 6353150"/>
              <a:gd name="connsiteY4" fmla="*/ 0 h 687705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164544 w 6353150"/>
              <a:gd name="connsiteY2" fmla="*/ 6857595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72474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680537 w 6353150"/>
              <a:gd name="connsiteY2" fmla="*/ 6857594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96661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150" h="6867322">
                <a:moveTo>
                  <a:pt x="0" y="0"/>
                </a:moveTo>
                <a:lnTo>
                  <a:pt x="6353150" y="0"/>
                </a:lnTo>
                <a:lnTo>
                  <a:pt x="3696661" y="68673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3477589" y="3845924"/>
            <a:ext cx="907154" cy="1304568"/>
          </a:xfrm>
          <a:prstGeom prst="parallelogram">
            <a:avLst>
              <a:gd name="adj" fmla="val 66769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107928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2391888" y="1667354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391913" y="2473550"/>
            <a:ext cx="4360200" cy="10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9"/>
          <p:cNvSpPr/>
          <p:nvPr/>
        </p:nvSpPr>
        <p:spPr>
          <a:xfrm>
            <a:off x="5755858" y="-1579800"/>
            <a:ext cx="4491750" cy="3643383"/>
          </a:xfrm>
          <a:custGeom>
            <a:avLst/>
            <a:gdLst/>
            <a:ahLst/>
            <a:cxnLst/>
            <a:rect l="l" t="t" r="r" b="b"/>
            <a:pathLst>
              <a:path w="12072" h="9792" extrusionOk="0">
                <a:moveTo>
                  <a:pt x="5700" y="0"/>
                </a:moveTo>
                <a:cubicBezTo>
                  <a:pt x="5260" y="0"/>
                  <a:pt x="4816" y="53"/>
                  <a:pt x="4385" y="147"/>
                </a:cubicBezTo>
                <a:cubicBezTo>
                  <a:pt x="3885" y="261"/>
                  <a:pt x="3385" y="443"/>
                  <a:pt x="2953" y="671"/>
                </a:cubicBezTo>
                <a:cubicBezTo>
                  <a:pt x="1656" y="1330"/>
                  <a:pt x="428" y="2922"/>
                  <a:pt x="269" y="4400"/>
                </a:cubicBezTo>
                <a:cubicBezTo>
                  <a:pt x="1" y="6864"/>
                  <a:pt x="1916" y="9791"/>
                  <a:pt x="4560" y="9791"/>
                </a:cubicBezTo>
                <a:cubicBezTo>
                  <a:pt x="4600" y="9791"/>
                  <a:pt x="4640" y="9791"/>
                  <a:pt x="4681" y="9789"/>
                </a:cubicBezTo>
                <a:cubicBezTo>
                  <a:pt x="7660" y="9698"/>
                  <a:pt x="12071" y="6583"/>
                  <a:pt x="10366" y="3308"/>
                </a:cubicBezTo>
                <a:cubicBezTo>
                  <a:pt x="9775" y="2149"/>
                  <a:pt x="8910" y="1057"/>
                  <a:pt x="7751" y="466"/>
                </a:cubicBezTo>
                <a:cubicBezTo>
                  <a:pt x="7129" y="141"/>
                  <a:pt x="6420" y="0"/>
                  <a:pt x="57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9"/>
          <p:cNvSpPr/>
          <p:nvPr/>
        </p:nvSpPr>
        <p:spPr>
          <a:xfrm>
            <a:off x="-1406774" y="-6175"/>
            <a:ext cx="5024257" cy="2455980"/>
          </a:xfrm>
          <a:custGeom>
            <a:avLst/>
            <a:gdLst/>
            <a:ahLst/>
            <a:cxnLst/>
            <a:rect l="l" t="t" r="r" b="b"/>
            <a:pathLst>
              <a:path w="141828" h="69329" extrusionOk="0">
                <a:moveTo>
                  <a:pt x="1" y="0"/>
                </a:moveTo>
                <a:cubicBezTo>
                  <a:pt x="1126" y="1003"/>
                  <a:pt x="2189" y="2067"/>
                  <a:pt x="3162" y="3161"/>
                </a:cubicBezTo>
                <a:cubicBezTo>
                  <a:pt x="11308" y="12341"/>
                  <a:pt x="15685" y="24134"/>
                  <a:pt x="21612" y="34894"/>
                </a:cubicBezTo>
                <a:cubicBezTo>
                  <a:pt x="24257" y="39636"/>
                  <a:pt x="27296" y="44256"/>
                  <a:pt x="30761" y="48481"/>
                </a:cubicBezTo>
                <a:cubicBezTo>
                  <a:pt x="37661" y="56931"/>
                  <a:pt x="46233" y="63892"/>
                  <a:pt x="56507" y="67326"/>
                </a:cubicBezTo>
                <a:cubicBezTo>
                  <a:pt x="60500" y="68665"/>
                  <a:pt x="64765" y="69329"/>
                  <a:pt x="69028" y="69329"/>
                </a:cubicBezTo>
                <a:cubicBezTo>
                  <a:pt x="81217" y="69329"/>
                  <a:pt x="93395" y="63906"/>
                  <a:pt x="99182" y="53344"/>
                </a:cubicBezTo>
                <a:cubicBezTo>
                  <a:pt x="102951" y="46475"/>
                  <a:pt x="103711" y="38420"/>
                  <a:pt x="105383" y="30760"/>
                </a:cubicBezTo>
                <a:cubicBezTo>
                  <a:pt x="107055" y="23101"/>
                  <a:pt x="110125" y="15076"/>
                  <a:pt x="116781" y="10912"/>
                </a:cubicBezTo>
                <a:cubicBezTo>
                  <a:pt x="121827" y="7751"/>
                  <a:pt x="128088" y="7356"/>
                  <a:pt x="133620" y="5198"/>
                </a:cubicBezTo>
                <a:cubicBezTo>
                  <a:pt x="136690" y="4012"/>
                  <a:pt x="139456" y="2219"/>
                  <a:pt x="141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9"/>
          <p:cNvSpPr/>
          <p:nvPr/>
        </p:nvSpPr>
        <p:spPr>
          <a:xfrm>
            <a:off x="4737726" y="2545913"/>
            <a:ext cx="6045458" cy="3685342"/>
          </a:xfrm>
          <a:custGeom>
            <a:avLst/>
            <a:gdLst/>
            <a:ahLst/>
            <a:cxnLst/>
            <a:rect l="l" t="t" r="r" b="b"/>
            <a:pathLst>
              <a:path w="139000" h="98302" extrusionOk="0">
                <a:moveTo>
                  <a:pt x="127607" y="1"/>
                </a:moveTo>
                <a:cubicBezTo>
                  <a:pt x="126733" y="1"/>
                  <a:pt x="125859" y="31"/>
                  <a:pt x="124987" y="93"/>
                </a:cubicBezTo>
                <a:cubicBezTo>
                  <a:pt x="108574" y="1248"/>
                  <a:pt x="93771" y="12312"/>
                  <a:pt x="85929" y="26781"/>
                </a:cubicBezTo>
                <a:cubicBezTo>
                  <a:pt x="83163" y="31857"/>
                  <a:pt x="81005" y="37510"/>
                  <a:pt x="76597" y="41249"/>
                </a:cubicBezTo>
                <a:cubicBezTo>
                  <a:pt x="69211" y="47419"/>
                  <a:pt x="58451" y="46112"/>
                  <a:pt x="48907" y="47206"/>
                </a:cubicBezTo>
                <a:cubicBezTo>
                  <a:pt x="41581" y="47997"/>
                  <a:pt x="34560" y="50520"/>
                  <a:pt x="28268" y="54289"/>
                </a:cubicBezTo>
                <a:cubicBezTo>
                  <a:pt x="16353" y="61401"/>
                  <a:pt x="6961" y="73012"/>
                  <a:pt x="2614" y="86295"/>
                </a:cubicBezTo>
                <a:cubicBezTo>
                  <a:pt x="1338" y="90216"/>
                  <a:pt x="487" y="94228"/>
                  <a:pt x="0" y="98301"/>
                </a:cubicBezTo>
                <a:lnTo>
                  <a:pt x="139000" y="98301"/>
                </a:lnTo>
                <a:lnTo>
                  <a:pt x="139000" y="1735"/>
                </a:lnTo>
                <a:cubicBezTo>
                  <a:pt x="135309" y="595"/>
                  <a:pt x="131456" y="1"/>
                  <a:pt x="1276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9"/>
          <p:cNvGrpSpPr/>
          <p:nvPr/>
        </p:nvGrpSpPr>
        <p:grpSpPr>
          <a:xfrm rot="1096894">
            <a:off x="807574" y="-1242466"/>
            <a:ext cx="11190173" cy="3538874"/>
            <a:chOff x="-2247300" y="3512811"/>
            <a:chExt cx="12801645" cy="4048499"/>
          </a:xfrm>
        </p:grpSpPr>
        <p:sp>
          <p:nvSpPr>
            <p:cNvPr id="578" name="Google Shape;578;p9"/>
            <p:cNvSpPr/>
            <p:nvPr/>
          </p:nvSpPr>
          <p:spPr>
            <a:xfrm>
              <a:off x="-2247300" y="3512811"/>
              <a:ext cx="12801645" cy="1688725"/>
            </a:xfrm>
            <a:custGeom>
              <a:avLst/>
              <a:gdLst/>
              <a:ahLst/>
              <a:cxnLst/>
              <a:rect l="l" t="t" r="r" b="b"/>
              <a:pathLst>
                <a:path w="197984" h="26117" fill="none" extrusionOk="0">
                  <a:moveTo>
                    <a:pt x="197984" y="26116"/>
                  </a:moveTo>
                  <a:cubicBezTo>
                    <a:pt x="177481" y="6472"/>
                    <a:pt x="154299" y="4549"/>
                    <a:pt x="142100" y="5959"/>
                  </a:cubicBezTo>
                  <a:cubicBezTo>
                    <a:pt x="119995" y="8522"/>
                    <a:pt x="114190" y="21567"/>
                    <a:pt x="96672" y="22490"/>
                  </a:cubicBezTo>
                  <a:cubicBezTo>
                    <a:pt x="79155" y="23412"/>
                    <a:pt x="64547" y="0"/>
                    <a:pt x="30409" y="4383"/>
                  </a:cubicBezTo>
                  <a:cubicBezTo>
                    <a:pt x="21669" y="5511"/>
                    <a:pt x="4049" y="8176"/>
                    <a:pt x="0" y="19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-2244002" y="3666057"/>
              <a:ext cx="12672390" cy="1858587"/>
            </a:xfrm>
            <a:custGeom>
              <a:avLst/>
              <a:gdLst/>
              <a:ahLst/>
              <a:cxnLst/>
              <a:rect l="l" t="t" r="r" b="b"/>
              <a:pathLst>
                <a:path w="195985" h="28744" fill="none" extrusionOk="0">
                  <a:moveTo>
                    <a:pt x="195985" y="28744"/>
                  </a:moveTo>
                  <a:cubicBezTo>
                    <a:pt x="176725" y="8843"/>
                    <a:pt x="155914" y="4922"/>
                    <a:pt x="142907" y="6767"/>
                  </a:cubicBezTo>
                  <a:cubicBezTo>
                    <a:pt x="121648" y="9778"/>
                    <a:pt x="111051" y="27885"/>
                    <a:pt x="89599" y="23413"/>
                  </a:cubicBezTo>
                  <a:cubicBezTo>
                    <a:pt x="73286" y="20017"/>
                    <a:pt x="57601" y="1"/>
                    <a:pt x="29281" y="3576"/>
                  </a:cubicBezTo>
                  <a:cubicBezTo>
                    <a:pt x="20529" y="4665"/>
                    <a:pt x="4216" y="8984"/>
                    <a:pt x="0" y="405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-2240705" y="3822665"/>
              <a:ext cx="12542359" cy="2283662"/>
            </a:xfrm>
            <a:custGeom>
              <a:avLst/>
              <a:gdLst/>
              <a:ahLst/>
              <a:cxnLst/>
              <a:rect l="l" t="t" r="r" b="b"/>
              <a:pathLst>
                <a:path w="193974" h="35318" fill="none" extrusionOk="0">
                  <a:moveTo>
                    <a:pt x="193973" y="31319"/>
                  </a:moveTo>
                  <a:cubicBezTo>
                    <a:pt x="175969" y="11162"/>
                    <a:pt x="157516" y="5204"/>
                    <a:pt x="143715" y="7510"/>
                  </a:cubicBezTo>
                  <a:cubicBezTo>
                    <a:pt x="123289" y="10919"/>
                    <a:pt x="108065" y="35317"/>
                    <a:pt x="82526" y="24297"/>
                  </a:cubicBezTo>
                  <a:cubicBezTo>
                    <a:pt x="67482" y="17800"/>
                    <a:pt x="50656" y="1"/>
                    <a:pt x="28167" y="2718"/>
                  </a:cubicBezTo>
                  <a:cubicBezTo>
                    <a:pt x="19389" y="3781"/>
                    <a:pt x="4383" y="9740"/>
                    <a:pt x="1" y="6062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-2237407" y="3974295"/>
              <a:ext cx="12413103" cy="2837151"/>
            </a:xfrm>
            <a:custGeom>
              <a:avLst/>
              <a:gdLst/>
              <a:ahLst/>
              <a:cxnLst/>
              <a:rect l="l" t="t" r="r" b="b"/>
              <a:pathLst>
                <a:path w="191975" h="43878" fill="none" extrusionOk="0">
                  <a:moveTo>
                    <a:pt x="191974" y="33959"/>
                  </a:moveTo>
                  <a:cubicBezTo>
                    <a:pt x="175213" y="13559"/>
                    <a:pt x="159118" y="5537"/>
                    <a:pt x="144522" y="8343"/>
                  </a:cubicBezTo>
                  <a:cubicBezTo>
                    <a:pt x="124916" y="12085"/>
                    <a:pt x="104477" y="43877"/>
                    <a:pt x="75452" y="25245"/>
                  </a:cubicBezTo>
                  <a:cubicBezTo>
                    <a:pt x="61344" y="16198"/>
                    <a:pt x="43711" y="1"/>
                    <a:pt x="27039" y="1936"/>
                  </a:cubicBezTo>
                  <a:cubicBezTo>
                    <a:pt x="18236" y="2961"/>
                    <a:pt x="4537" y="10573"/>
                    <a:pt x="1" y="815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-2234045" y="4125148"/>
              <a:ext cx="12283784" cy="3436162"/>
            </a:xfrm>
            <a:custGeom>
              <a:avLst/>
              <a:gdLst/>
              <a:ahLst/>
              <a:cxnLst/>
              <a:rect l="l" t="t" r="r" b="b"/>
              <a:pathLst>
                <a:path w="189975" h="53142" fill="none" extrusionOk="0">
                  <a:moveTo>
                    <a:pt x="189975" y="36624"/>
                  </a:moveTo>
                  <a:cubicBezTo>
                    <a:pt x="174456" y="15980"/>
                    <a:pt x="160719" y="5856"/>
                    <a:pt x="145329" y="9175"/>
                  </a:cubicBezTo>
                  <a:cubicBezTo>
                    <a:pt x="126543" y="13237"/>
                    <a:pt x="100030" y="53141"/>
                    <a:pt x="68378" y="26218"/>
                  </a:cubicBezTo>
                  <a:cubicBezTo>
                    <a:pt x="54872" y="14737"/>
                    <a:pt x="36752" y="0"/>
                    <a:pt x="25924" y="1166"/>
                  </a:cubicBezTo>
                  <a:cubicBezTo>
                    <a:pt x="17095" y="2127"/>
                    <a:pt x="4703" y="11418"/>
                    <a:pt x="0" y="1023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9"/>
          <p:cNvGrpSpPr/>
          <p:nvPr/>
        </p:nvGrpSpPr>
        <p:grpSpPr>
          <a:xfrm rot="1096894">
            <a:off x="2882006" y="-1650716"/>
            <a:ext cx="344778" cy="520785"/>
            <a:chOff x="159762" y="4811199"/>
            <a:chExt cx="394428" cy="595782"/>
          </a:xfrm>
        </p:grpSpPr>
        <p:sp>
          <p:nvSpPr>
            <p:cNvPr id="584" name="Google Shape;584;p9"/>
            <p:cNvSpPr/>
            <p:nvPr/>
          </p:nvSpPr>
          <p:spPr>
            <a:xfrm>
              <a:off x="344498" y="5198129"/>
              <a:ext cx="209692" cy="194239"/>
            </a:xfrm>
            <a:custGeom>
              <a:avLst/>
              <a:gdLst/>
              <a:ahLst/>
              <a:cxnLst/>
              <a:rect l="l" t="t" r="r" b="b"/>
              <a:pathLst>
                <a:path w="3243" h="3004" extrusionOk="0">
                  <a:moveTo>
                    <a:pt x="1963" y="0"/>
                  </a:moveTo>
                  <a:cubicBezTo>
                    <a:pt x="1465" y="0"/>
                    <a:pt x="917" y="284"/>
                    <a:pt x="552" y="795"/>
                  </a:cubicBezTo>
                  <a:cubicBezTo>
                    <a:pt x="1" y="1551"/>
                    <a:pt x="65" y="2487"/>
                    <a:pt x="718" y="2858"/>
                  </a:cubicBezTo>
                  <a:cubicBezTo>
                    <a:pt x="892" y="2957"/>
                    <a:pt x="1085" y="3003"/>
                    <a:pt x="1284" y="3003"/>
                  </a:cubicBezTo>
                  <a:cubicBezTo>
                    <a:pt x="1836" y="3003"/>
                    <a:pt x="2436" y="2648"/>
                    <a:pt x="2794" y="2064"/>
                  </a:cubicBezTo>
                  <a:cubicBezTo>
                    <a:pt x="3243" y="1321"/>
                    <a:pt x="3115" y="475"/>
                    <a:pt x="2525" y="142"/>
                  </a:cubicBezTo>
                  <a:cubicBezTo>
                    <a:pt x="2356" y="46"/>
                    <a:pt x="2163" y="0"/>
                    <a:pt x="19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44498" y="5185714"/>
              <a:ext cx="209692" cy="221267"/>
            </a:xfrm>
            <a:custGeom>
              <a:avLst/>
              <a:gdLst/>
              <a:ahLst/>
              <a:cxnLst/>
              <a:rect l="l" t="t" r="r" b="b"/>
              <a:pathLst>
                <a:path w="3243" h="3422" fill="none" extrusionOk="0">
                  <a:moveTo>
                    <a:pt x="718" y="3050"/>
                  </a:moveTo>
                  <a:cubicBezTo>
                    <a:pt x="65" y="2679"/>
                    <a:pt x="1" y="1743"/>
                    <a:pt x="552" y="987"/>
                  </a:cubicBezTo>
                  <a:cubicBezTo>
                    <a:pt x="1064" y="270"/>
                    <a:pt x="1936" y="1"/>
                    <a:pt x="2525" y="334"/>
                  </a:cubicBezTo>
                  <a:cubicBezTo>
                    <a:pt x="3115" y="667"/>
                    <a:pt x="3243" y="1513"/>
                    <a:pt x="2794" y="2256"/>
                  </a:cubicBezTo>
                  <a:cubicBezTo>
                    <a:pt x="2307" y="3050"/>
                    <a:pt x="1372" y="3422"/>
                    <a:pt x="718" y="305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fill="none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" name="Google Shape;588;p9"/>
          <p:cNvSpPr/>
          <p:nvPr/>
        </p:nvSpPr>
        <p:spPr>
          <a:xfrm rot="1097008">
            <a:off x="7301714" y="191703"/>
            <a:ext cx="405613" cy="447660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" name="Google Shape;589;p9"/>
          <p:cNvGrpSpPr/>
          <p:nvPr/>
        </p:nvGrpSpPr>
        <p:grpSpPr>
          <a:xfrm rot="-71143">
            <a:off x="6073063" y="212319"/>
            <a:ext cx="538939" cy="592532"/>
            <a:chOff x="5118856" y="3486300"/>
            <a:chExt cx="516312" cy="567655"/>
          </a:xfrm>
        </p:grpSpPr>
        <p:sp>
          <p:nvSpPr>
            <p:cNvPr id="590" name="Google Shape;590;p9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9"/>
          <p:cNvGrpSpPr/>
          <p:nvPr/>
        </p:nvGrpSpPr>
        <p:grpSpPr>
          <a:xfrm rot="1096894">
            <a:off x="8098103" y="-146606"/>
            <a:ext cx="499077" cy="935084"/>
            <a:chOff x="5906877" y="4080403"/>
            <a:chExt cx="570948" cy="1069743"/>
          </a:xfrm>
        </p:grpSpPr>
        <p:sp>
          <p:nvSpPr>
            <p:cNvPr id="594" name="Google Shape;594;p9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053528" y="4869200"/>
              <a:ext cx="95374" cy="36533"/>
            </a:xfrm>
            <a:custGeom>
              <a:avLst/>
              <a:gdLst/>
              <a:ahLst/>
              <a:cxnLst/>
              <a:rect l="l" t="t" r="r" b="b"/>
              <a:pathLst>
                <a:path w="1475" h="565" fill="none" extrusionOk="0">
                  <a:moveTo>
                    <a:pt x="0" y="487"/>
                  </a:moveTo>
                  <a:cubicBezTo>
                    <a:pt x="308" y="154"/>
                    <a:pt x="667" y="0"/>
                    <a:pt x="936" y="26"/>
                  </a:cubicBezTo>
                  <a:cubicBezTo>
                    <a:pt x="1026" y="26"/>
                    <a:pt x="1102" y="52"/>
                    <a:pt x="1179" y="103"/>
                  </a:cubicBezTo>
                  <a:cubicBezTo>
                    <a:pt x="1308" y="193"/>
                    <a:pt x="1410" y="346"/>
                    <a:pt x="1474" y="564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6011240" y="4952030"/>
              <a:ext cx="11703" cy="68863"/>
            </a:xfrm>
            <a:custGeom>
              <a:avLst/>
              <a:gdLst/>
              <a:ahLst/>
              <a:cxnLst/>
              <a:rect l="l" t="t" r="r" b="b"/>
              <a:pathLst>
                <a:path w="181" h="1065" fill="none" extrusionOk="0">
                  <a:moveTo>
                    <a:pt x="52" y="1064"/>
                  </a:moveTo>
                  <a:cubicBezTo>
                    <a:pt x="1" y="757"/>
                    <a:pt x="39" y="385"/>
                    <a:pt x="180" y="1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1096894">
            <a:off x="4337563" y="-1111670"/>
            <a:ext cx="846060" cy="570071"/>
            <a:chOff x="897994" y="4240309"/>
            <a:chExt cx="967900" cy="652165"/>
          </a:xfrm>
        </p:grpSpPr>
        <p:sp>
          <p:nvSpPr>
            <p:cNvPr id="600" name="Google Shape;600;p9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9"/>
          <p:cNvGrpSpPr/>
          <p:nvPr/>
        </p:nvGrpSpPr>
        <p:grpSpPr>
          <a:xfrm rot="1096894">
            <a:off x="2388131" y="-2298535"/>
            <a:ext cx="462906" cy="580920"/>
            <a:chOff x="-1130414" y="3808634"/>
            <a:chExt cx="529568" cy="664577"/>
          </a:xfrm>
        </p:grpSpPr>
        <p:sp>
          <p:nvSpPr>
            <p:cNvPr id="606" name="Google Shape;606;p9"/>
            <p:cNvSpPr/>
            <p:nvPr/>
          </p:nvSpPr>
          <p:spPr>
            <a:xfrm>
              <a:off x="-891751" y="3820984"/>
              <a:ext cx="290905" cy="163654"/>
            </a:xfrm>
            <a:custGeom>
              <a:avLst/>
              <a:gdLst/>
              <a:ahLst/>
              <a:cxnLst/>
              <a:rect l="l" t="t" r="r" b="b"/>
              <a:pathLst>
                <a:path w="4499" h="2531" extrusionOk="0">
                  <a:moveTo>
                    <a:pt x="3318" y="1"/>
                  </a:moveTo>
                  <a:cubicBezTo>
                    <a:pt x="2767" y="1"/>
                    <a:pt x="2047" y="215"/>
                    <a:pt x="1410" y="591"/>
                  </a:cubicBezTo>
                  <a:cubicBezTo>
                    <a:pt x="449" y="1142"/>
                    <a:pt x="0" y="1885"/>
                    <a:pt x="334" y="2269"/>
                  </a:cubicBezTo>
                  <a:cubicBezTo>
                    <a:pt x="481" y="2444"/>
                    <a:pt x="763" y="2530"/>
                    <a:pt x="1119" y="2530"/>
                  </a:cubicBezTo>
                  <a:cubicBezTo>
                    <a:pt x="1598" y="2530"/>
                    <a:pt x="2211" y="2373"/>
                    <a:pt x="2807" y="2064"/>
                  </a:cubicBezTo>
                  <a:cubicBezTo>
                    <a:pt x="3922" y="1501"/>
                    <a:pt x="4498" y="642"/>
                    <a:pt x="4050" y="219"/>
                  </a:cubicBezTo>
                  <a:cubicBezTo>
                    <a:pt x="3892" y="70"/>
                    <a:pt x="3632" y="1"/>
                    <a:pt x="331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-891751" y="3808634"/>
              <a:ext cx="290905" cy="185639"/>
            </a:xfrm>
            <a:custGeom>
              <a:avLst/>
              <a:gdLst/>
              <a:ahLst/>
              <a:cxnLst/>
              <a:rect l="l" t="t" r="r" b="b"/>
              <a:pathLst>
                <a:path w="4499" h="2871" fill="none" extrusionOk="0">
                  <a:moveTo>
                    <a:pt x="4050" y="410"/>
                  </a:moveTo>
                  <a:cubicBezTo>
                    <a:pt x="4498" y="833"/>
                    <a:pt x="3922" y="1692"/>
                    <a:pt x="2807" y="2255"/>
                  </a:cubicBezTo>
                  <a:cubicBezTo>
                    <a:pt x="1769" y="2794"/>
                    <a:pt x="680" y="2870"/>
                    <a:pt x="334" y="2460"/>
                  </a:cubicBezTo>
                  <a:cubicBezTo>
                    <a:pt x="0" y="2076"/>
                    <a:pt x="449" y="1333"/>
                    <a:pt x="1410" y="782"/>
                  </a:cubicBezTo>
                  <a:cubicBezTo>
                    <a:pt x="2410" y="192"/>
                    <a:pt x="3614" y="0"/>
                    <a:pt x="4050" y="41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-711930" y="3863272"/>
              <a:ext cx="29873" cy="10022"/>
            </a:xfrm>
            <a:custGeom>
              <a:avLst/>
              <a:gdLst/>
              <a:ahLst/>
              <a:cxnLst/>
              <a:rect l="l" t="t" r="r" b="b"/>
              <a:pathLst>
                <a:path w="462" h="155" fill="none" extrusionOk="0">
                  <a:moveTo>
                    <a:pt x="0" y="14"/>
                  </a:moveTo>
                  <a:cubicBezTo>
                    <a:pt x="116" y="1"/>
                    <a:pt x="333" y="1"/>
                    <a:pt x="423" y="91"/>
                  </a:cubicBezTo>
                  <a:cubicBezTo>
                    <a:pt x="436" y="103"/>
                    <a:pt x="449" y="116"/>
                    <a:pt x="462" y="155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-813059" y="3880666"/>
              <a:ext cx="48948" cy="37373"/>
            </a:xfrm>
            <a:custGeom>
              <a:avLst/>
              <a:gdLst/>
              <a:ahLst/>
              <a:cxnLst/>
              <a:rect l="l" t="t" r="r" b="b"/>
              <a:pathLst>
                <a:path w="757" h="578" fill="none" extrusionOk="0">
                  <a:moveTo>
                    <a:pt x="1" y="578"/>
                  </a:moveTo>
                  <a:cubicBezTo>
                    <a:pt x="103" y="424"/>
                    <a:pt x="308" y="244"/>
                    <a:pt x="565" y="103"/>
                  </a:cubicBezTo>
                  <a:cubicBezTo>
                    <a:pt x="629" y="65"/>
                    <a:pt x="693" y="27"/>
                    <a:pt x="757" y="1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-1130414" y="3927092"/>
              <a:ext cx="258640" cy="546118"/>
            </a:xfrm>
            <a:custGeom>
              <a:avLst/>
              <a:gdLst/>
              <a:ahLst/>
              <a:cxnLst/>
              <a:rect l="l" t="t" r="r" b="b"/>
              <a:pathLst>
                <a:path w="4000" h="8446" fill="none" extrusionOk="0">
                  <a:moveTo>
                    <a:pt x="3999" y="1"/>
                  </a:moveTo>
                  <a:lnTo>
                    <a:pt x="1" y="8445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9"/>
          <p:cNvGrpSpPr/>
          <p:nvPr/>
        </p:nvGrpSpPr>
        <p:grpSpPr>
          <a:xfrm rot="1096894">
            <a:off x="3548128" y="-1851532"/>
            <a:ext cx="1198013" cy="508520"/>
            <a:chOff x="255848" y="3748111"/>
            <a:chExt cx="1370536" cy="581751"/>
          </a:xfrm>
        </p:grpSpPr>
        <p:sp>
          <p:nvSpPr>
            <p:cNvPr id="612" name="Google Shape;612;p9"/>
            <p:cNvSpPr/>
            <p:nvPr/>
          </p:nvSpPr>
          <p:spPr>
            <a:xfrm>
              <a:off x="255848" y="4064949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342041" y="4115190"/>
              <a:ext cx="52245" cy="2522"/>
            </a:xfrm>
            <a:custGeom>
              <a:avLst/>
              <a:gdLst/>
              <a:ahLst/>
              <a:cxnLst/>
              <a:rect l="l" t="t" r="r" b="b"/>
              <a:pathLst>
                <a:path w="808" h="39" fill="none" extrusionOk="0">
                  <a:moveTo>
                    <a:pt x="0" y="39"/>
                  </a:moveTo>
                  <a:cubicBezTo>
                    <a:pt x="103" y="13"/>
                    <a:pt x="231" y="0"/>
                    <a:pt x="372" y="0"/>
                  </a:cubicBezTo>
                  <a:cubicBezTo>
                    <a:pt x="526" y="0"/>
                    <a:pt x="667" y="13"/>
                    <a:pt x="808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970932" y="4222915"/>
              <a:ext cx="50629" cy="2522"/>
            </a:xfrm>
            <a:custGeom>
              <a:avLst/>
              <a:gdLst/>
              <a:ahLst/>
              <a:cxnLst/>
              <a:rect l="l" t="t" r="r" b="b"/>
              <a:pathLst>
                <a:path w="783" h="39" fill="none" extrusionOk="0">
                  <a:moveTo>
                    <a:pt x="0" y="39"/>
                  </a:moveTo>
                  <a:cubicBezTo>
                    <a:pt x="103" y="13"/>
                    <a:pt x="218" y="0"/>
                    <a:pt x="346" y="0"/>
                  </a:cubicBezTo>
                  <a:cubicBezTo>
                    <a:pt x="500" y="0"/>
                    <a:pt x="641" y="13"/>
                    <a:pt x="782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9"/>
          <p:cNvGrpSpPr/>
          <p:nvPr/>
        </p:nvGrpSpPr>
        <p:grpSpPr>
          <a:xfrm rot="1096894">
            <a:off x="4420265" y="-323140"/>
            <a:ext cx="1389222" cy="676557"/>
            <a:chOff x="1698430" y="4498823"/>
            <a:chExt cx="1589281" cy="773986"/>
          </a:xfrm>
        </p:grpSpPr>
        <p:sp>
          <p:nvSpPr>
            <p:cNvPr id="621" name="Google Shape;621;p9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9"/>
          <p:cNvGrpSpPr/>
          <p:nvPr/>
        </p:nvGrpSpPr>
        <p:grpSpPr>
          <a:xfrm rot="1096894">
            <a:off x="9159172" y="-106652"/>
            <a:ext cx="730874" cy="806895"/>
            <a:chOff x="6799261" y="3792016"/>
            <a:chExt cx="836125" cy="923094"/>
          </a:xfrm>
        </p:grpSpPr>
        <p:sp>
          <p:nvSpPr>
            <p:cNvPr id="632" name="Google Shape;632;p9"/>
            <p:cNvSpPr/>
            <p:nvPr/>
          </p:nvSpPr>
          <p:spPr>
            <a:xfrm>
              <a:off x="6799261" y="4450327"/>
              <a:ext cx="253597" cy="227733"/>
            </a:xfrm>
            <a:custGeom>
              <a:avLst/>
              <a:gdLst/>
              <a:ahLst/>
              <a:cxnLst/>
              <a:rect l="l" t="t" r="r" b="b"/>
              <a:pathLst>
                <a:path w="3922" h="3522" extrusionOk="0">
                  <a:moveTo>
                    <a:pt x="2548" y="0"/>
                  </a:moveTo>
                  <a:cubicBezTo>
                    <a:pt x="2122" y="0"/>
                    <a:pt x="1633" y="183"/>
                    <a:pt x="1192" y="545"/>
                  </a:cubicBezTo>
                  <a:cubicBezTo>
                    <a:pt x="346" y="1250"/>
                    <a:pt x="0" y="2352"/>
                    <a:pt x="423" y="3031"/>
                  </a:cubicBezTo>
                  <a:cubicBezTo>
                    <a:pt x="625" y="3358"/>
                    <a:pt x="974" y="3522"/>
                    <a:pt x="1377" y="3522"/>
                  </a:cubicBezTo>
                  <a:cubicBezTo>
                    <a:pt x="1796" y="3522"/>
                    <a:pt x="2273" y="3345"/>
                    <a:pt x="2704" y="2993"/>
                  </a:cubicBezTo>
                  <a:cubicBezTo>
                    <a:pt x="3563" y="2288"/>
                    <a:pt x="3922" y="1173"/>
                    <a:pt x="3499" y="494"/>
                  </a:cubicBezTo>
                  <a:cubicBezTo>
                    <a:pt x="3299" y="164"/>
                    <a:pt x="2952" y="0"/>
                    <a:pt x="25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799261" y="4438300"/>
              <a:ext cx="253597" cy="251139"/>
            </a:xfrm>
            <a:custGeom>
              <a:avLst/>
              <a:gdLst/>
              <a:ahLst/>
              <a:cxnLst/>
              <a:rect l="l" t="t" r="r" b="b"/>
              <a:pathLst>
                <a:path w="3922" h="3884" fill="none" extrusionOk="0">
                  <a:moveTo>
                    <a:pt x="3499" y="680"/>
                  </a:moveTo>
                  <a:cubicBezTo>
                    <a:pt x="3922" y="1359"/>
                    <a:pt x="3563" y="2474"/>
                    <a:pt x="2704" y="3179"/>
                  </a:cubicBezTo>
                  <a:cubicBezTo>
                    <a:pt x="1859" y="3871"/>
                    <a:pt x="833" y="3884"/>
                    <a:pt x="423" y="3217"/>
                  </a:cubicBezTo>
                  <a:cubicBezTo>
                    <a:pt x="0" y="2538"/>
                    <a:pt x="346" y="1436"/>
                    <a:pt x="1192" y="731"/>
                  </a:cubicBezTo>
                  <a:cubicBezTo>
                    <a:pt x="2051" y="27"/>
                    <a:pt x="3089" y="1"/>
                    <a:pt x="3499" y="68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6921081" y="4517057"/>
              <a:ext cx="50564" cy="14161"/>
            </a:xfrm>
            <a:custGeom>
              <a:avLst/>
              <a:gdLst/>
              <a:ahLst/>
              <a:cxnLst/>
              <a:rect l="l" t="t" r="r" b="b"/>
              <a:pathLst>
                <a:path w="782" h="219" fill="none" extrusionOk="0">
                  <a:moveTo>
                    <a:pt x="0" y="218"/>
                  </a:moveTo>
                  <a:cubicBezTo>
                    <a:pt x="64" y="180"/>
                    <a:pt x="128" y="141"/>
                    <a:pt x="192" y="116"/>
                  </a:cubicBezTo>
                  <a:cubicBezTo>
                    <a:pt x="487" y="0"/>
                    <a:pt x="718" y="39"/>
                    <a:pt x="782" y="15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6874655" y="4557664"/>
              <a:ext cx="17458" cy="44809"/>
            </a:xfrm>
            <a:custGeom>
              <a:avLst/>
              <a:gdLst/>
              <a:ahLst/>
              <a:cxnLst/>
              <a:rect l="l" t="t" r="r" b="b"/>
              <a:pathLst>
                <a:path w="270" h="693" fill="none" extrusionOk="0">
                  <a:moveTo>
                    <a:pt x="77" y="692"/>
                  </a:moveTo>
                  <a:cubicBezTo>
                    <a:pt x="1" y="577"/>
                    <a:pt x="65" y="295"/>
                    <a:pt x="270" y="0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7369310" y="4471213"/>
              <a:ext cx="266076" cy="232323"/>
            </a:xfrm>
            <a:custGeom>
              <a:avLst/>
              <a:gdLst/>
              <a:ahLst/>
              <a:cxnLst/>
              <a:rect l="l" t="t" r="r" b="b"/>
              <a:pathLst>
                <a:path w="4115" h="3593" extrusionOk="0">
                  <a:moveTo>
                    <a:pt x="2700" y="1"/>
                  </a:moveTo>
                  <a:cubicBezTo>
                    <a:pt x="2254" y="1"/>
                    <a:pt x="1743" y="187"/>
                    <a:pt x="1282" y="556"/>
                  </a:cubicBezTo>
                  <a:cubicBezTo>
                    <a:pt x="385" y="1273"/>
                    <a:pt x="1" y="2401"/>
                    <a:pt x="424" y="3093"/>
                  </a:cubicBezTo>
                  <a:cubicBezTo>
                    <a:pt x="631" y="3426"/>
                    <a:pt x="993" y="3593"/>
                    <a:pt x="1414" y="3593"/>
                  </a:cubicBezTo>
                  <a:cubicBezTo>
                    <a:pt x="1850" y="3593"/>
                    <a:pt x="2350" y="3413"/>
                    <a:pt x="2807" y="3054"/>
                  </a:cubicBezTo>
                  <a:cubicBezTo>
                    <a:pt x="3717" y="2337"/>
                    <a:pt x="4114" y="1196"/>
                    <a:pt x="3691" y="504"/>
                  </a:cubicBezTo>
                  <a:cubicBezTo>
                    <a:pt x="3486" y="168"/>
                    <a:pt x="3122" y="1"/>
                    <a:pt x="270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7369310" y="4459056"/>
              <a:ext cx="266076" cy="256054"/>
            </a:xfrm>
            <a:custGeom>
              <a:avLst/>
              <a:gdLst/>
              <a:ahLst/>
              <a:cxnLst/>
              <a:rect l="l" t="t" r="r" b="b"/>
              <a:pathLst>
                <a:path w="4115" h="3960" fill="none" extrusionOk="0">
                  <a:moveTo>
                    <a:pt x="3691" y="692"/>
                  </a:moveTo>
                  <a:cubicBezTo>
                    <a:pt x="4114" y="1384"/>
                    <a:pt x="3717" y="2525"/>
                    <a:pt x="2807" y="3242"/>
                  </a:cubicBezTo>
                  <a:cubicBezTo>
                    <a:pt x="1910" y="3947"/>
                    <a:pt x="847" y="3960"/>
                    <a:pt x="424" y="3281"/>
                  </a:cubicBezTo>
                  <a:cubicBezTo>
                    <a:pt x="1" y="2589"/>
                    <a:pt x="385" y="1461"/>
                    <a:pt x="1282" y="744"/>
                  </a:cubicBezTo>
                  <a:cubicBezTo>
                    <a:pt x="2179" y="26"/>
                    <a:pt x="3269" y="0"/>
                    <a:pt x="3691" y="692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7496110" y="4539430"/>
              <a:ext cx="54767" cy="14936"/>
            </a:xfrm>
            <a:custGeom>
              <a:avLst/>
              <a:gdLst/>
              <a:ahLst/>
              <a:cxnLst/>
              <a:rect l="l" t="t" r="r" b="b"/>
              <a:pathLst>
                <a:path w="847" h="231" fill="none" extrusionOk="0">
                  <a:moveTo>
                    <a:pt x="0" y="231"/>
                  </a:moveTo>
                  <a:cubicBezTo>
                    <a:pt x="77" y="193"/>
                    <a:pt x="154" y="154"/>
                    <a:pt x="231" y="116"/>
                  </a:cubicBezTo>
                  <a:cubicBezTo>
                    <a:pt x="539" y="0"/>
                    <a:pt x="769" y="39"/>
                    <a:pt x="846" y="15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7448067" y="4580037"/>
              <a:ext cx="19075" cy="46426"/>
            </a:xfrm>
            <a:custGeom>
              <a:avLst/>
              <a:gdLst/>
              <a:ahLst/>
              <a:cxnLst/>
              <a:rect l="l" t="t" r="r" b="b"/>
              <a:pathLst>
                <a:path w="295" h="718" fill="none" extrusionOk="0">
                  <a:moveTo>
                    <a:pt x="77" y="718"/>
                  </a:moveTo>
                  <a:cubicBezTo>
                    <a:pt x="0" y="603"/>
                    <a:pt x="64" y="295"/>
                    <a:pt x="295" y="0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6865538" y="3792016"/>
              <a:ext cx="750767" cy="732533"/>
            </a:xfrm>
            <a:custGeom>
              <a:avLst/>
              <a:gdLst/>
              <a:ahLst/>
              <a:cxnLst/>
              <a:rect l="l" t="t" r="r" b="b"/>
              <a:pathLst>
                <a:path w="11611" h="11329" fill="none" extrusionOk="0">
                  <a:moveTo>
                    <a:pt x="2615" y="11008"/>
                  </a:moveTo>
                  <a:lnTo>
                    <a:pt x="1" y="1"/>
                  </a:lnTo>
                  <a:lnTo>
                    <a:pt x="8638" y="398"/>
                  </a:lnTo>
                  <a:lnTo>
                    <a:pt x="11611" y="11329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6901166" y="3942029"/>
              <a:ext cx="567650" cy="40671"/>
            </a:xfrm>
            <a:custGeom>
              <a:avLst/>
              <a:gdLst/>
              <a:ahLst/>
              <a:cxnLst/>
              <a:rect l="l" t="t" r="r" b="b"/>
              <a:pathLst>
                <a:path w="8779" h="629" fill="none" extrusionOk="0">
                  <a:moveTo>
                    <a:pt x="1" y="0"/>
                  </a:moveTo>
                  <a:lnTo>
                    <a:pt x="8779" y="62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9"/>
          <p:cNvGrpSpPr/>
          <p:nvPr/>
        </p:nvGrpSpPr>
        <p:grpSpPr>
          <a:xfrm rot="1096894">
            <a:off x="8824058" y="923553"/>
            <a:ext cx="538926" cy="696058"/>
            <a:chOff x="3429335" y="3683515"/>
            <a:chExt cx="616535" cy="796296"/>
          </a:xfrm>
        </p:grpSpPr>
        <p:sp>
          <p:nvSpPr>
            <p:cNvPr id="643" name="Google Shape;643;p9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9"/>
          <p:cNvGrpSpPr/>
          <p:nvPr/>
        </p:nvGrpSpPr>
        <p:grpSpPr>
          <a:xfrm rot="1096894">
            <a:off x="1942843" y="-1701606"/>
            <a:ext cx="538926" cy="696114"/>
            <a:chOff x="-1381427" y="4599887"/>
            <a:chExt cx="616535" cy="796360"/>
          </a:xfrm>
        </p:grpSpPr>
        <p:sp>
          <p:nvSpPr>
            <p:cNvPr id="650" name="Google Shape;650;p9"/>
            <p:cNvSpPr/>
            <p:nvPr/>
          </p:nvSpPr>
          <p:spPr>
            <a:xfrm>
              <a:off x="-1381427" y="4960888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314" y="1"/>
                  </a:moveTo>
                  <a:cubicBezTo>
                    <a:pt x="649" y="1"/>
                    <a:pt x="88" y="396"/>
                    <a:pt x="51" y="927"/>
                  </a:cubicBezTo>
                  <a:cubicBezTo>
                    <a:pt x="0" y="1491"/>
                    <a:pt x="538" y="2004"/>
                    <a:pt x="1256" y="2068"/>
                  </a:cubicBezTo>
                  <a:cubicBezTo>
                    <a:pt x="1306" y="2072"/>
                    <a:pt x="1355" y="2075"/>
                    <a:pt x="1403" y="2075"/>
                  </a:cubicBezTo>
                  <a:cubicBezTo>
                    <a:pt x="2056" y="2075"/>
                    <a:pt x="2592" y="1683"/>
                    <a:pt x="2640" y="1158"/>
                  </a:cubicBezTo>
                  <a:cubicBezTo>
                    <a:pt x="2691" y="581"/>
                    <a:pt x="2153" y="69"/>
                    <a:pt x="1435" y="5"/>
                  </a:cubicBezTo>
                  <a:cubicBezTo>
                    <a:pt x="1395" y="2"/>
                    <a:pt x="1354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-1381427" y="495784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40" y="1205"/>
                  </a:moveTo>
                  <a:cubicBezTo>
                    <a:pt x="2589" y="1769"/>
                    <a:pt x="1974" y="2179"/>
                    <a:pt x="1256" y="2115"/>
                  </a:cubicBezTo>
                  <a:cubicBezTo>
                    <a:pt x="538" y="2051"/>
                    <a:pt x="0" y="1538"/>
                    <a:pt x="51" y="974"/>
                  </a:cubicBezTo>
                  <a:cubicBezTo>
                    <a:pt x="90" y="411"/>
                    <a:pt x="718" y="1"/>
                    <a:pt x="1435" y="52"/>
                  </a:cubicBezTo>
                  <a:cubicBezTo>
                    <a:pt x="2153" y="116"/>
                    <a:pt x="2691" y="628"/>
                    <a:pt x="2640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-1098925" y="5259039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0"/>
                  </a:moveTo>
                  <a:cubicBezTo>
                    <a:pt x="636" y="0"/>
                    <a:pt x="100" y="392"/>
                    <a:pt x="52" y="917"/>
                  </a:cubicBezTo>
                  <a:cubicBezTo>
                    <a:pt x="1" y="1493"/>
                    <a:pt x="539" y="2006"/>
                    <a:pt x="1257" y="2070"/>
                  </a:cubicBezTo>
                  <a:cubicBezTo>
                    <a:pt x="1297" y="2073"/>
                    <a:pt x="1338" y="2074"/>
                    <a:pt x="1378" y="2074"/>
                  </a:cubicBezTo>
                  <a:cubicBezTo>
                    <a:pt x="2044" y="2074"/>
                    <a:pt x="2605" y="1679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-1098925" y="525528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53" y="1206"/>
                  </a:moveTo>
                  <a:cubicBezTo>
                    <a:pt x="2602" y="1769"/>
                    <a:pt x="1974" y="2179"/>
                    <a:pt x="1257" y="2128"/>
                  </a:cubicBezTo>
                  <a:cubicBezTo>
                    <a:pt x="539" y="2064"/>
                    <a:pt x="1" y="1551"/>
                    <a:pt x="52" y="975"/>
                  </a:cubicBezTo>
                  <a:cubicBezTo>
                    <a:pt x="103" y="411"/>
                    <a:pt x="718" y="1"/>
                    <a:pt x="1436" y="65"/>
                  </a:cubicBezTo>
                  <a:cubicBezTo>
                    <a:pt x="2154" y="129"/>
                    <a:pt x="2692" y="642"/>
                    <a:pt x="2653" y="1206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-1214926" y="4599887"/>
              <a:ext cx="450034" cy="748310"/>
            </a:xfrm>
            <a:custGeom>
              <a:avLst/>
              <a:gdLst/>
              <a:ahLst/>
              <a:cxnLst/>
              <a:rect l="l" t="t" r="r" b="b"/>
              <a:pathLst>
                <a:path w="6960" h="11573" fill="none" extrusionOk="0">
                  <a:moveTo>
                    <a:pt x="1" y="6972"/>
                  </a:moveTo>
                  <a:lnTo>
                    <a:pt x="2897" y="1"/>
                  </a:lnTo>
                  <a:lnTo>
                    <a:pt x="6959" y="4537"/>
                  </a:lnTo>
                  <a:lnTo>
                    <a:pt x="4383" y="11572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-1066594" y="4694357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1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9"/>
          <p:cNvSpPr/>
          <p:nvPr/>
        </p:nvSpPr>
        <p:spPr>
          <a:xfrm rot="1097008">
            <a:off x="9758815" y="1479056"/>
            <a:ext cx="405613" cy="447660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9"/>
          <p:cNvGrpSpPr/>
          <p:nvPr/>
        </p:nvGrpSpPr>
        <p:grpSpPr>
          <a:xfrm rot="-7015576">
            <a:off x="-270264" y="3770023"/>
            <a:ext cx="2827018" cy="2248934"/>
            <a:chOff x="-1221177" y="-856963"/>
            <a:chExt cx="3089277" cy="2457565"/>
          </a:xfrm>
        </p:grpSpPr>
        <p:sp>
          <p:nvSpPr>
            <p:cNvPr id="658" name="Google Shape;658;p9"/>
            <p:cNvSpPr/>
            <p:nvPr/>
          </p:nvSpPr>
          <p:spPr>
            <a:xfrm>
              <a:off x="-1221177" y="-564373"/>
              <a:ext cx="3089277" cy="2164975"/>
            </a:xfrm>
            <a:custGeom>
              <a:avLst/>
              <a:gdLst/>
              <a:ahLst/>
              <a:cxnLst/>
              <a:rect l="l" t="t" r="r" b="b"/>
              <a:pathLst>
                <a:path w="65482" h="45890" fill="none" extrusionOk="0">
                  <a:moveTo>
                    <a:pt x="0" y="40751"/>
                  </a:moveTo>
                  <a:cubicBezTo>
                    <a:pt x="18837" y="45889"/>
                    <a:pt x="46927" y="45492"/>
                    <a:pt x="60600" y="14866"/>
                  </a:cubicBezTo>
                  <a:cubicBezTo>
                    <a:pt x="63047" y="9381"/>
                    <a:pt x="65482" y="1"/>
                    <a:pt x="65482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-1050729" y="-637497"/>
              <a:ext cx="2826970" cy="2014998"/>
            </a:xfrm>
            <a:custGeom>
              <a:avLst/>
              <a:gdLst/>
              <a:ahLst/>
              <a:cxnLst/>
              <a:rect l="l" t="t" r="r" b="b"/>
              <a:pathLst>
                <a:path w="59922" h="42711" fill="none" extrusionOk="0">
                  <a:moveTo>
                    <a:pt x="1" y="38610"/>
                  </a:moveTo>
                  <a:cubicBezTo>
                    <a:pt x="16980" y="42711"/>
                    <a:pt x="41814" y="41878"/>
                    <a:pt x="54885" y="14519"/>
                  </a:cubicBezTo>
                  <a:cubicBezTo>
                    <a:pt x="57474" y="9099"/>
                    <a:pt x="59921" y="0"/>
                    <a:pt x="59921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-880847" y="-710668"/>
              <a:ext cx="2564569" cy="1865729"/>
            </a:xfrm>
            <a:custGeom>
              <a:avLst/>
              <a:gdLst/>
              <a:ahLst/>
              <a:cxnLst/>
              <a:rect l="l" t="t" r="r" b="b"/>
              <a:pathLst>
                <a:path w="54360" h="39547" fill="none" extrusionOk="0">
                  <a:moveTo>
                    <a:pt x="1" y="36483"/>
                  </a:moveTo>
                  <a:cubicBezTo>
                    <a:pt x="15134" y="39546"/>
                    <a:pt x="36817" y="38303"/>
                    <a:pt x="49195" y="14186"/>
                  </a:cubicBezTo>
                  <a:cubicBezTo>
                    <a:pt x="51938" y="8830"/>
                    <a:pt x="54360" y="1"/>
                    <a:pt x="54360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-710353" y="-783792"/>
              <a:ext cx="2302168" cy="1715751"/>
            </a:xfrm>
            <a:custGeom>
              <a:avLst/>
              <a:gdLst/>
              <a:ahLst/>
              <a:cxnLst/>
              <a:rect l="l" t="t" r="r" b="b"/>
              <a:pathLst>
                <a:path w="48798" h="36368" fill="none" extrusionOk="0">
                  <a:moveTo>
                    <a:pt x="0" y="34356"/>
                  </a:moveTo>
                  <a:cubicBezTo>
                    <a:pt x="13276" y="36368"/>
                    <a:pt x="31883" y="34766"/>
                    <a:pt x="43480" y="13853"/>
                  </a:cubicBezTo>
                  <a:cubicBezTo>
                    <a:pt x="46401" y="8573"/>
                    <a:pt x="48798" y="0"/>
                    <a:pt x="48798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-540471" y="-856963"/>
              <a:ext cx="2040380" cy="1565868"/>
            </a:xfrm>
            <a:custGeom>
              <a:avLst/>
              <a:gdLst/>
              <a:ahLst/>
              <a:cxnLst/>
              <a:rect l="l" t="t" r="r" b="b"/>
              <a:pathLst>
                <a:path w="43249" h="33191" fill="none" extrusionOk="0">
                  <a:moveTo>
                    <a:pt x="0" y="32229"/>
                  </a:moveTo>
                  <a:cubicBezTo>
                    <a:pt x="11431" y="33190"/>
                    <a:pt x="27051" y="31294"/>
                    <a:pt x="37777" y="13520"/>
                  </a:cubicBezTo>
                  <a:cubicBezTo>
                    <a:pt x="40904" y="8317"/>
                    <a:pt x="43249" y="1"/>
                    <a:pt x="43249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9"/>
          <p:cNvGrpSpPr/>
          <p:nvPr/>
        </p:nvGrpSpPr>
        <p:grpSpPr>
          <a:xfrm rot="1616586">
            <a:off x="230427" y="3974574"/>
            <a:ext cx="380657" cy="445321"/>
            <a:chOff x="828772" y="314668"/>
            <a:chExt cx="416010" cy="486680"/>
          </a:xfrm>
        </p:grpSpPr>
        <p:sp>
          <p:nvSpPr>
            <p:cNvPr id="664" name="Google Shape;664;p9"/>
            <p:cNvSpPr/>
            <p:nvPr/>
          </p:nvSpPr>
          <p:spPr>
            <a:xfrm>
              <a:off x="828772" y="325849"/>
              <a:ext cx="182624" cy="180501"/>
            </a:xfrm>
            <a:custGeom>
              <a:avLst/>
              <a:gdLst/>
              <a:ahLst/>
              <a:cxnLst/>
              <a:rect l="l" t="t" r="r" b="b"/>
              <a:pathLst>
                <a:path w="3871" h="3826" extrusionOk="0">
                  <a:moveTo>
                    <a:pt x="2277" y="1"/>
                  </a:moveTo>
                  <a:cubicBezTo>
                    <a:pt x="1531" y="1"/>
                    <a:pt x="747" y="588"/>
                    <a:pt x="398" y="1455"/>
                  </a:cubicBezTo>
                  <a:cubicBezTo>
                    <a:pt x="1" y="2454"/>
                    <a:pt x="321" y="3454"/>
                    <a:pt x="1103" y="3748"/>
                  </a:cubicBezTo>
                  <a:cubicBezTo>
                    <a:pt x="1245" y="3800"/>
                    <a:pt x="1395" y="3825"/>
                    <a:pt x="1548" y="3825"/>
                  </a:cubicBezTo>
                  <a:cubicBezTo>
                    <a:pt x="2224" y="3825"/>
                    <a:pt x="2961" y="3340"/>
                    <a:pt x="3358" y="2557"/>
                  </a:cubicBezTo>
                  <a:cubicBezTo>
                    <a:pt x="3871" y="1544"/>
                    <a:pt x="3602" y="417"/>
                    <a:pt x="2743" y="83"/>
                  </a:cubicBezTo>
                  <a:cubicBezTo>
                    <a:pt x="2593" y="27"/>
                    <a:pt x="2436" y="1"/>
                    <a:pt x="227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828772" y="314668"/>
              <a:ext cx="182624" cy="201354"/>
            </a:xfrm>
            <a:custGeom>
              <a:avLst/>
              <a:gdLst/>
              <a:ahLst/>
              <a:cxnLst/>
              <a:rect l="l" t="t" r="r" b="b"/>
              <a:pathLst>
                <a:path w="3871" h="4268" fill="none" extrusionOk="0">
                  <a:moveTo>
                    <a:pt x="2743" y="320"/>
                  </a:moveTo>
                  <a:cubicBezTo>
                    <a:pt x="3602" y="654"/>
                    <a:pt x="3871" y="1781"/>
                    <a:pt x="3358" y="2794"/>
                  </a:cubicBezTo>
                  <a:cubicBezTo>
                    <a:pt x="2871" y="3755"/>
                    <a:pt x="1872" y="4267"/>
                    <a:pt x="1103" y="3985"/>
                  </a:cubicBezTo>
                  <a:cubicBezTo>
                    <a:pt x="321" y="3691"/>
                    <a:pt x="1" y="2691"/>
                    <a:pt x="398" y="1692"/>
                  </a:cubicBezTo>
                  <a:cubicBezTo>
                    <a:pt x="821" y="641"/>
                    <a:pt x="1885" y="0"/>
                    <a:pt x="2743" y="32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897084" y="366656"/>
              <a:ext cx="26655" cy="18777"/>
            </a:xfrm>
            <a:custGeom>
              <a:avLst/>
              <a:gdLst/>
              <a:ahLst/>
              <a:cxnLst/>
              <a:rect l="l" t="t" r="r" b="b"/>
              <a:pathLst>
                <a:path w="565" h="398" fill="none" extrusionOk="0">
                  <a:moveTo>
                    <a:pt x="1" y="397"/>
                  </a:moveTo>
                  <a:cubicBezTo>
                    <a:pt x="168" y="205"/>
                    <a:pt x="373" y="64"/>
                    <a:pt x="565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875949" y="411380"/>
              <a:ext cx="7926" cy="47791"/>
            </a:xfrm>
            <a:custGeom>
              <a:avLst/>
              <a:gdLst/>
              <a:ahLst/>
              <a:cxnLst/>
              <a:rect l="l" t="t" r="r" b="b"/>
              <a:pathLst>
                <a:path w="168" h="1013" fill="none" extrusionOk="0">
                  <a:moveTo>
                    <a:pt x="167" y="1013"/>
                  </a:moveTo>
                  <a:cubicBezTo>
                    <a:pt x="141" y="974"/>
                    <a:pt x="129" y="936"/>
                    <a:pt x="103" y="897"/>
                  </a:cubicBezTo>
                  <a:cubicBezTo>
                    <a:pt x="0" y="654"/>
                    <a:pt x="0" y="334"/>
                    <a:pt x="116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865664" y="494788"/>
              <a:ext cx="379118" cy="306559"/>
            </a:xfrm>
            <a:custGeom>
              <a:avLst/>
              <a:gdLst/>
              <a:ahLst/>
              <a:cxnLst/>
              <a:rect l="l" t="t" r="r" b="b"/>
              <a:pathLst>
                <a:path w="8036" h="6498" fill="none" extrusionOk="0">
                  <a:moveTo>
                    <a:pt x="1" y="1"/>
                  </a:moveTo>
                  <a:lnTo>
                    <a:pt x="8035" y="6498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9"/>
          <p:cNvGrpSpPr/>
          <p:nvPr/>
        </p:nvGrpSpPr>
        <p:grpSpPr>
          <a:xfrm rot="1616586">
            <a:off x="894152" y="4315173"/>
            <a:ext cx="312062" cy="570893"/>
            <a:chOff x="323987" y="610889"/>
            <a:chExt cx="341044" cy="623914"/>
          </a:xfrm>
        </p:grpSpPr>
        <p:sp>
          <p:nvSpPr>
            <p:cNvPr id="670" name="Google Shape;670;p9"/>
            <p:cNvSpPr/>
            <p:nvPr/>
          </p:nvSpPr>
          <p:spPr>
            <a:xfrm>
              <a:off x="323987" y="1036281"/>
              <a:ext cx="204986" cy="187814"/>
            </a:xfrm>
            <a:custGeom>
              <a:avLst/>
              <a:gdLst/>
              <a:ahLst/>
              <a:cxnLst/>
              <a:rect l="l" t="t" r="r" b="b"/>
              <a:pathLst>
                <a:path w="4345" h="3981" extrusionOk="0">
                  <a:moveTo>
                    <a:pt x="2671" y="0"/>
                  </a:moveTo>
                  <a:cubicBezTo>
                    <a:pt x="2077" y="0"/>
                    <a:pt x="1416" y="308"/>
                    <a:pt x="911" y="876"/>
                  </a:cubicBezTo>
                  <a:cubicBezTo>
                    <a:pt x="116" y="1760"/>
                    <a:pt x="1" y="2952"/>
                    <a:pt x="616" y="3580"/>
                  </a:cubicBezTo>
                  <a:cubicBezTo>
                    <a:pt x="879" y="3848"/>
                    <a:pt x="1237" y="3980"/>
                    <a:pt x="1629" y="3980"/>
                  </a:cubicBezTo>
                  <a:cubicBezTo>
                    <a:pt x="2154" y="3980"/>
                    <a:pt x="2738" y="3742"/>
                    <a:pt x="3230" y="3272"/>
                  </a:cubicBezTo>
                  <a:cubicBezTo>
                    <a:pt x="4127" y="2414"/>
                    <a:pt x="4345" y="1106"/>
                    <a:pt x="3679" y="402"/>
                  </a:cubicBezTo>
                  <a:cubicBezTo>
                    <a:pt x="3411" y="130"/>
                    <a:pt x="3055" y="0"/>
                    <a:pt x="26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23987" y="1022552"/>
              <a:ext cx="204986" cy="212252"/>
            </a:xfrm>
            <a:custGeom>
              <a:avLst/>
              <a:gdLst/>
              <a:ahLst/>
              <a:cxnLst/>
              <a:rect l="l" t="t" r="r" b="b"/>
              <a:pathLst>
                <a:path w="4345" h="4499" fill="none" extrusionOk="0">
                  <a:moveTo>
                    <a:pt x="3679" y="693"/>
                  </a:moveTo>
                  <a:cubicBezTo>
                    <a:pt x="4345" y="1397"/>
                    <a:pt x="4127" y="2705"/>
                    <a:pt x="3230" y="3563"/>
                  </a:cubicBezTo>
                  <a:cubicBezTo>
                    <a:pt x="2371" y="4383"/>
                    <a:pt x="1231" y="4499"/>
                    <a:pt x="616" y="3871"/>
                  </a:cubicBezTo>
                  <a:cubicBezTo>
                    <a:pt x="1" y="3243"/>
                    <a:pt x="116" y="2051"/>
                    <a:pt x="911" y="1167"/>
                  </a:cubicBezTo>
                  <a:cubicBezTo>
                    <a:pt x="1744" y="231"/>
                    <a:pt x="2999" y="1"/>
                    <a:pt x="3679" y="693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99563" y="1077560"/>
              <a:ext cx="61708" cy="29675"/>
            </a:xfrm>
            <a:custGeom>
              <a:avLst/>
              <a:gdLst/>
              <a:ahLst/>
              <a:cxnLst/>
              <a:rect l="l" t="t" r="r" b="b"/>
              <a:pathLst>
                <a:path w="1308" h="629" fill="none" extrusionOk="0">
                  <a:moveTo>
                    <a:pt x="1" y="629"/>
                  </a:moveTo>
                  <a:cubicBezTo>
                    <a:pt x="154" y="462"/>
                    <a:pt x="334" y="321"/>
                    <a:pt x="513" y="219"/>
                  </a:cubicBezTo>
                  <a:cubicBezTo>
                    <a:pt x="769" y="78"/>
                    <a:pt x="1103" y="1"/>
                    <a:pt x="1308" y="116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76588" y="1133181"/>
              <a:ext cx="8539" cy="41186"/>
            </a:xfrm>
            <a:custGeom>
              <a:avLst/>
              <a:gdLst/>
              <a:ahLst/>
              <a:cxnLst/>
              <a:rect l="l" t="t" r="r" b="b"/>
              <a:pathLst>
                <a:path w="181" h="873" fill="none" extrusionOk="0">
                  <a:moveTo>
                    <a:pt x="180" y="872"/>
                  </a:moveTo>
                  <a:cubicBezTo>
                    <a:pt x="26" y="731"/>
                    <a:pt x="1" y="385"/>
                    <a:pt x="142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386259" y="610889"/>
              <a:ext cx="278772" cy="473379"/>
            </a:xfrm>
            <a:custGeom>
              <a:avLst/>
              <a:gdLst/>
              <a:ahLst/>
              <a:cxnLst/>
              <a:rect l="l" t="t" r="r" b="b"/>
              <a:pathLst>
                <a:path w="5909" h="10034" fill="none" extrusionOk="0">
                  <a:moveTo>
                    <a:pt x="2717" y="10034"/>
                  </a:moveTo>
                  <a:lnTo>
                    <a:pt x="1" y="0"/>
                  </a:lnTo>
                  <a:cubicBezTo>
                    <a:pt x="1" y="0"/>
                    <a:pt x="5908" y="3370"/>
                    <a:pt x="4588" y="5562"/>
                  </a:cubicBezTo>
                  <a:cubicBezTo>
                    <a:pt x="3973" y="6394"/>
                    <a:pt x="2807" y="4882"/>
                    <a:pt x="2807" y="4882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9"/>
          <p:cNvGrpSpPr/>
          <p:nvPr/>
        </p:nvGrpSpPr>
        <p:grpSpPr>
          <a:xfrm>
            <a:off x="1574262" y="4472931"/>
            <a:ext cx="1085479" cy="528633"/>
            <a:chOff x="1698430" y="4498823"/>
            <a:chExt cx="1589281" cy="773986"/>
          </a:xfrm>
        </p:grpSpPr>
        <p:sp>
          <p:nvSpPr>
            <p:cNvPr id="676" name="Google Shape;676;p9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9"/>
          <p:cNvSpPr/>
          <p:nvPr/>
        </p:nvSpPr>
        <p:spPr>
          <a:xfrm>
            <a:off x="-448256" y="3591973"/>
            <a:ext cx="316936" cy="349791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242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40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936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928684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4340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"/>
          <p:cNvSpPr txBox="1">
            <a:spLocks noGrp="1"/>
          </p:cNvSpPr>
          <p:nvPr>
            <p:ph type="title"/>
          </p:nvPr>
        </p:nvSpPr>
        <p:spPr>
          <a:xfrm>
            <a:off x="720000" y="3829575"/>
            <a:ext cx="29922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3"/>
          <p:cNvSpPr/>
          <p:nvPr/>
        </p:nvSpPr>
        <p:spPr>
          <a:xfrm rot="10800000" flipH="1">
            <a:off x="290375" y="-1384500"/>
            <a:ext cx="8947373" cy="7026175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0" name="Google Shape;800;p13"/>
          <p:cNvGrpSpPr/>
          <p:nvPr/>
        </p:nvGrpSpPr>
        <p:grpSpPr>
          <a:xfrm rot="-6181488">
            <a:off x="-634175" y="4161379"/>
            <a:ext cx="2109570" cy="1678193"/>
            <a:chOff x="-1221177" y="-856963"/>
            <a:chExt cx="3089277" cy="2457565"/>
          </a:xfrm>
        </p:grpSpPr>
        <p:grpSp>
          <p:nvGrpSpPr>
            <p:cNvPr id="801" name="Google Shape;801;p13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802" name="Google Shape;802;p13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3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3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3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7" name="Google Shape;807;p13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808" name="Google Shape;808;p13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3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3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812" name="Google Shape;812;p13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3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3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5" name="Google Shape;815;p13"/>
          <p:cNvGrpSpPr/>
          <p:nvPr/>
        </p:nvGrpSpPr>
        <p:grpSpPr>
          <a:xfrm rot="-870592">
            <a:off x="6470060" y="-898348"/>
            <a:ext cx="3385712" cy="2433470"/>
            <a:chOff x="6449979" y="-528274"/>
            <a:chExt cx="3617396" cy="2599992"/>
          </a:xfrm>
        </p:grpSpPr>
        <p:grpSp>
          <p:nvGrpSpPr>
            <p:cNvPr id="816" name="Google Shape;816;p13"/>
            <p:cNvGrpSpPr/>
            <p:nvPr/>
          </p:nvGrpSpPr>
          <p:grpSpPr>
            <a:xfrm rot="1281848">
              <a:off x="6872795" y="142919"/>
              <a:ext cx="3039627" cy="1424068"/>
              <a:chOff x="5250782" y="5679875"/>
              <a:chExt cx="3039575" cy="1424044"/>
            </a:xfrm>
          </p:grpSpPr>
          <p:sp>
            <p:nvSpPr>
              <p:cNvPr id="817" name="Google Shape;817;p13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3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3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3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3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13"/>
            <p:cNvGrpSpPr/>
            <p:nvPr/>
          </p:nvGrpSpPr>
          <p:grpSpPr>
            <a:xfrm rot="1281848">
              <a:off x="8994824" y="895474"/>
              <a:ext cx="178083" cy="499247"/>
              <a:chOff x="7430972" y="6160663"/>
              <a:chExt cx="178080" cy="499239"/>
            </a:xfrm>
          </p:grpSpPr>
          <p:sp>
            <p:nvSpPr>
              <p:cNvPr id="823" name="Google Shape;823;p13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3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3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6" name="Google Shape;826;p13"/>
            <p:cNvGrpSpPr/>
            <p:nvPr/>
          </p:nvGrpSpPr>
          <p:grpSpPr>
            <a:xfrm rot="1281876" flipH="1">
              <a:off x="9436971" y="1306536"/>
              <a:ext cx="307138" cy="621498"/>
              <a:chOff x="5635147" y="6404645"/>
              <a:chExt cx="150290" cy="304114"/>
            </a:xfrm>
          </p:grpSpPr>
          <p:sp>
            <p:nvSpPr>
              <p:cNvPr id="827" name="Google Shape;827;p13"/>
              <p:cNvSpPr/>
              <p:nvPr/>
            </p:nvSpPr>
            <p:spPr>
              <a:xfrm>
                <a:off x="5635147" y="6411540"/>
                <a:ext cx="10367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2570" extrusionOk="0">
                    <a:moveTo>
                      <a:pt x="1778" y="1"/>
                    </a:moveTo>
                    <a:cubicBezTo>
                      <a:pt x="1341" y="1"/>
                      <a:pt x="861" y="224"/>
                      <a:pt x="526" y="624"/>
                    </a:cubicBezTo>
                    <a:cubicBezTo>
                      <a:pt x="14" y="1213"/>
                      <a:pt x="1" y="1969"/>
                      <a:pt x="475" y="2354"/>
                    </a:cubicBezTo>
                    <a:cubicBezTo>
                      <a:pt x="655" y="2499"/>
                      <a:pt x="887" y="2569"/>
                      <a:pt x="1136" y="2569"/>
                    </a:cubicBezTo>
                    <a:cubicBezTo>
                      <a:pt x="1527" y="2569"/>
                      <a:pt x="1958" y="2395"/>
                      <a:pt x="2295" y="2059"/>
                    </a:cubicBezTo>
                    <a:cubicBezTo>
                      <a:pt x="2884" y="1482"/>
                      <a:pt x="2961" y="650"/>
                      <a:pt x="2449" y="227"/>
                    </a:cubicBezTo>
                    <a:cubicBezTo>
                      <a:pt x="2262" y="73"/>
                      <a:pt x="2027" y="1"/>
                      <a:pt x="17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3"/>
              <p:cNvSpPr/>
              <p:nvPr/>
            </p:nvSpPr>
            <p:spPr>
              <a:xfrm>
                <a:off x="5635147" y="6404645"/>
                <a:ext cx="103670" cy="102305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2923" fill="none" extrusionOk="0">
                    <a:moveTo>
                      <a:pt x="2449" y="424"/>
                    </a:moveTo>
                    <a:cubicBezTo>
                      <a:pt x="2961" y="847"/>
                      <a:pt x="2884" y="1679"/>
                      <a:pt x="2295" y="2256"/>
                    </a:cubicBezTo>
                    <a:cubicBezTo>
                      <a:pt x="1744" y="2807"/>
                      <a:pt x="936" y="2922"/>
                      <a:pt x="475" y="2551"/>
                    </a:cubicBezTo>
                    <a:cubicBezTo>
                      <a:pt x="1" y="2166"/>
                      <a:pt x="14" y="1410"/>
                      <a:pt x="526" y="821"/>
                    </a:cubicBezTo>
                    <a:cubicBezTo>
                      <a:pt x="1052" y="193"/>
                      <a:pt x="1936" y="1"/>
                      <a:pt x="2449" y="424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3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3"/>
              <p:cNvSpPr/>
              <p:nvPr/>
            </p:nvSpPr>
            <p:spPr>
              <a:xfrm>
                <a:off x="5645472" y="6487174"/>
                <a:ext cx="139965" cy="221585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6331" fill="none" extrusionOk="0">
                    <a:moveTo>
                      <a:pt x="1" y="1"/>
                    </a:moveTo>
                    <a:lnTo>
                      <a:pt x="3999" y="6331"/>
                    </a:lnTo>
                  </a:path>
                </a:pathLst>
              </a:custGeom>
              <a:noFill/>
              <a:ln w="2857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13"/>
            <p:cNvGrpSpPr/>
            <p:nvPr/>
          </p:nvGrpSpPr>
          <p:grpSpPr>
            <a:xfrm rot="1281848">
              <a:off x="8256213" y="574644"/>
              <a:ext cx="414930" cy="480379"/>
              <a:chOff x="6614678" y="6088459"/>
              <a:chExt cx="414922" cy="480370"/>
            </a:xfrm>
          </p:grpSpPr>
          <p:sp>
            <p:nvSpPr>
              <p:cNvPr id="831" name="Google Shape;831;p13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3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4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3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13"/>
            <p:cNvGrpSpPr/>
            <p:nvPr/>
          </p:nvGrpSpPr>
          <p:grpSpPr>
            <a:xfrm rot="1281786">
              <a:off x="6556327" y="-455586"/>
              <a:ext cx="528001" cy="683472"/>
              <a:chOff x="4682110" y="5909052"/>
              <a:chExt cx="237719" cy="307716"/>
            </a:xfrm>
          </p:grpSpPr>
          <p:sp>
            <p:nvSpPr>
              <p:cNvPr id="835" name="Google Shape;835;p13"/>
              <p:cNvSpPr/>
              <p:nvPr/>
            </p:nvSpPr>
            <p:spPr>
              <a:xfrm>
                <a:off x="4682110" y="6048805"/>
                <a:ext cx="67305" cy="5155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473" extrusionOk="0">
                    <a:moveTo>
                      <a:pt x="910" y="0"/>
                    </a:moveTo>
                    <a:cubicBezTo>
                      <a:pt x="447" y="0"/>
                      <a:pt x="61" y="281"/>
                      <a:pt x="26" y="660"/>
                    </a:cubicBezTo>
                    <a:cubicBezTo>
                      <a:pt x="0" y="1057"/>
                      <a:pt x="385" y="1428"/>
                      <a:pt x="897" y="1467"/>
                    </a:cubicBezTo>
                    <a:cubicBezTo>
                      <a:pt x="935" y="1471"/>
                      <a:pt x="973" y="1473"/>
                      <a:pt x="1010" y="1473"/>
                    </a:cubicBezTo>
                    <a:cubicBezTo>
                      <a:pt x="1463" y="1473"/>
                      <a:pt x="1848" y="1193"/>
                      <a:pt x="1884" y="826"/>
                    </a:cubicBezTo>
                    <a:cubicBezTo>
                      <a:pt x="1922" y="416"/>
                      <a:pt x="1525" y="44"/>
                      <a:pt x="1025" y="6"/>
                    </a:cubicBezTo>
                    <a:cubicBezTo>
                      <a:pt x="986" y="2"/>
                      <a:pt x="948" y="0"/>
                      <a:pt x="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3"/>
              <p:cNvSpPr/>
              <p:nvPr/>
            </p:nvSpPr>
            <p:spPr>
              <a:xfrm>
                <a:off x="4682110" y="6047195"/>
                <a:ext cx="6730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565" fill="none" extrusionOk="0">
                    <a:moveTo>
                      <a:pt x="1884" y="872"/>
                    </a:moveTo>
                    <a:cubicBezTo>
                      <a:pt x="1846" y="1269"/>
                      <a:pt x="1397" y="1564"/>
                      <a:pt x="897" y="1513"/>
                    </a:cubicBezTo>
                    <a:cubicBezTo>
                      <a:pt x="385" y="1474"/>
                      <a:pt x="0" y="1103"/>
                      <a:pt x="26" y="706"/>
                    </a:cubicBezTo>
                    <a:cubicBezTo>
                      <a:pt x="64" y="295"/>
                      <a:pt x="513" y="1"/>
                      <a:pt x="1025" y="52"/>
                    </a:cubicBezTo>
                    <a:cubicBezTo>
                      <a:pt x="1525" y="90"/>
                      <a:pt x="1922" y="462"/>
                      <a:pt x="1884" y="87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3"/>
              <p:cNvSpPr/>
              <p:nvPr/>
            </p:nvSpPr>
            <p:spPr>
              <a:xfrm>
                <a:off x="4791099" y="6164058"/>
                <a:ext cx="67305" cy="514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471" extrusionOk="0">
                    <a:moveTo>
                      <a:pt x="910" y="0"/>
                    </a:moveTo>
                    <a:cubicBezTo>
                      <a:pt x="449" y="0"/>
                      <a:pt x="74" y="281"/>
                      <a:pt x="39" y="660"/>
                    </a:cubicBezTo>
                    <a:cubicBezTo>
                      <a:pt x="0" y="1057"/>
                      <a:pt x="385" y="1429"/>
                      <a:pt x="897" y="1467"/>
                    </a:cubicBezTo>
                    <a:cubicBezTo>
                      <a:pt x="928" y="1469"/>
                      <a:pt x="960" y="1471"/>
                      <a:pt x="990" y="1471"/>
                    </a:cubicBezTo>
                    <a:cubicBezTo>
                      <a:pt x="1463" y="1471"/>
                      <a:pt x="1861" y="1199"/>
                      <a:pt x="1897" y="814"/>
                    </a:cubicBezTo>
                    <a:cubicBezTo>
                      <a:pt x="1922" y="416"/>
                      <a:pt x="1538" y="45"/>
                      <a:pt x="1025" y="6"/>
                    </a:cubicBezTo>
                    <a:cubicBezTo>
                      <a:pt x="986" y="2"/>
                      <a:pt x="948" y="0"/>
                      <a:pt x="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3"/>
              <p:cNvSpPr/>
              <p:nvPr/>
            </p:nvSpPr>
            <p:spPr>
              <a:xfrm>
                <a:off x="4791099" y="6162483"/>
                <a:ext cx="67305" cy="542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551" fill="none" extrusionOk="0">
                    <a:moveTo>
                      <a:pt x="1897" y="859"/>
                    </a:moveTo>
                    <a:cubicBezTo>
                      <a:pt x="1858" y="1269"/>
                      <a:pt x="1410" y="1551"/>
                      <a:pt x="897" y="1512"/>
                    </a:cubicBezTo>
                    <a:cubicBezTo>
                      <a:pt x="385" y="1474"/>
                      <a:pt x="0" y="1102"/>
                      <a:pt x="39" y="705"/>
                    </a:cubicBezTo>
                    <a:cubicBezTo>
                      <a:pt x="77" y="295"/>
                      <a:pt x="513" y="0"/>
                      <a:pt x="1025" y="51"/>
                    </a:cubicBezTo>
                    <a:cubicBezTo>
                      <a:pt x="1538" y="90"/>
                      <a:pt x="1922" y="461"/>
                      <a:pt x="1897" y="85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3"/>
              <p:cNvSpPr/>
              <p:nvPr/>
            </p:nvSpPr>
            <p:spPr>
              <a:xfrm>
                <a:off x="4746229" y="5909052"/>
                <a:ext cx="173600" cy="289345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8267" fill="none" extrusionOk="0">
                    <a:moveTo>
                      <a:pt x="1" y="4986"/>
                    </a:moveTo>
                    <a:lnTo>
                      <a:pt x="2064" y="1"/>
                    </a:lnTo>
                    <a:lnTo>
                      <a:pt x="4960" y="3243"/>
                    </a:lnTo>
                    <a:lnTo>
                      <a:pt x="3127" y="8266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3"/>
              <p:cNvSpPr/>
              <p:nvPr/>
            </p:nvSpPr>
            <p:spPr>
              <a:xfrm>
                <a:off x="4803629" y="5945836"/>
                <a:ext cx="101395" cy="117110"/>
              </a:xfrm>
              <a:custGeom>
                <a:avLst/>
                <a:gdLst/>
                <a:ahLst/>
                <a:cxnLst/>
                <a:rect l="l" t="t" r="r" b="b"/>
                <a:pathLst>
                  <a:path w="2897" h="3346" fill="none" extrusionOk="0">
                    <a:moveTo>
                      <a:pt x="1" y="1"/>
                    </a:moveTo>
                    <a:lnTo>
                      <a:pt x="2897" y="3345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13"/>
            <p:cNvGrpSpPr/>
            <p:nvPr/>
          </p:nvGrpSpPr>
          <p:grpSpPr>
            <a:xfrm rot="1281848">
              <a:off x="7659301" y="187760"/>
              <a:ext cx="705539" cy="512229"/>
              <a:chOff x="5913673" y="5891587"/>
              <a:chExt cx="705527" cy="512220"/>
            </a:xfrm>
          </p:grpSpPr>
          <p:sp>
            <p:nvSpPr>
              <p:cNvPr id="842" name="Google Shape;842;p13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3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3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3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3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3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8" name="Google Shape;84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3"/>
          <p:cNvSpPr txBox="1">
            <a:spLocks noGrp="1"/>
          </p:cNvSpPr>
          <p:nvPr>
            <p:ph type="title" idx="2"/>
          </p:nvPr>
        </p:nvSpPr>
        <p:spPr>
          <a:xfrm>
            <a:off x="2056701" y="16941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0" name="Google Shape;850;p13"/>
          <p:cNvSpPr txBox="1">
            <a:spLocks noGrp="1"/>
          </p:cNvSpPr>
          <p:nvPr>
            <p:ph type="subTitle" idx="1"/>
          </p:nvPr>
        </p:nvSpPr>
        <p:spPr>
          <a:xfrm>
            <a:off x="2056688" y="21407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3"/>
          <p:cNvSpPr txBox="1">
            <a:spLocks noGrp="1"/>
          </p:cNvSpPr>
          <p:nvPr>
            <p:ph type="title" idx="3"/>
          </p:nvPr>
        </p:nvSpPr>
        <p:spPr>
          <a:xfrm>
            <a:off x="5635100" y="16941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2" name="Google Shape;852;p13"/>
          <p:cNvSpPr txBox="1">
            <a:spLocks noGrp="1"/>
          </p:cNvSpPr>
          <p:nvPr>
            <p:ph type="subTitle" idx="4"/>
          </p:nvPr>
        </p:nvSpPr>
        <p:spPr>
          <a:xfrm>
            <a:off x="5635107" y="21407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13"/>
          <p:cNvSpPr txBox="1">
            <a:spLocks noGrp="1"/>
          </p:cNvSpPr>
          <p:nvPr>
            <p:ph type="title" idx="5"/>
          </p:nvPr>
        </p:nvSpPr>
        <p:spPr>
          <a:xfrm>
            <a:off x="2056701" y="31275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4" name="Google Shape;854;p13"/>
          <p:cNvSpPr txBox="1">
            <a:spLocks noGrp="1"/>
          </p:cNvSpPr>
          <p:nvPr>
            <p:ph type="subTitle" idx="6"/>
          </p:nvPr>
        </p:nvSpPr>
        <p:spPr>
          <a:xfrm>
            <a:off x="2056688" y="35741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3"/>
          <p:cNvSpPr txBox="1">
            <a:spLocks noGrp="1"/>
          </p:cNvSpPr>
          <p:nvPr>
            <p:ph type="title" idx="7"/>
          </p:nvPr>
        </p:nvSpPr>
        <p:spPr>
          <a:xfrm>
            <a:off x="5635100" y="31275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6" name="Google Shape;856;p13"/>
          <p:cNvSpPr txBox="1">
            <a:spLocks noGrp="1"/>
          </p:cNvSpPr>
          <p:nvPr>
            <p:ph type="subTitle" idx="8"/>
          </p:nvPr>
        </p:nvSpPr>
        <p:spPr>
          <a:xfrm>
            <a:off x="5635107" y="35741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13"/>
          <p:cNvSpPr txBox="1">
            <a:spLocks noGrp="1"/>
          </p:cNvSpPr>
          <p:nvPr>
            <p:ph type="title" idx="9" hasCustomPrompt="1"/>
          </p:nvPr>
        </p:nvSpPr>
        <p:spPr>
          <a:xfrm>
            <a:off x="1048900" y="1694123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58" name="Google Shape;858;p13"/>
          <p:cNvSpPr txBox="1">
            <a:spLocks noGrp="1"/>
          </p:cNvSpPr>
          <p:nvPr>
            <p:ph type="title" idx="13" hasCustomPrompt="1"/>
          </p:nvPr>
        </p:nvSpPr>
        <p:spPr>
          <a:xfrm>
            <a:off x="1048900" y="3127523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59" name="Google Shape;859;p13"/>
          <p:cNvSpPr txBox="1">
            <a:spLocks noGrp="1"/>
          </p:cNvSpPr>
          <p:nvPr>
            <p:ph type="title" idx="14" hasCustomPrompt="1"/>
          </p:nvPr>
        </p:nvSpPr>
        <p:spPr>
          <a:xfrm>
            <a:off x="4627400" y="1694123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60" name="Google Shape;860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7400" y="3133788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8"/>
          <p:cNvSpPr/>
          <p:nvPr/>
        </p:nvSpPr>
        <p:spPr>
          <a:xfrm rot="-948378" flipH="1">
            <a:off x="24041" y="-322840"/>
            <a:ext cx="8947240" cy="6231620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01" name="Google Shape;1201;p18"/>
          <p:cNvGrpSpPr/>
          <p:nvPr/>
        </p:nvGrpSpPr>
        <p:grpSpPr>
          <a:xfrm rot="-9447556" flipH="1">
            <a:off x="-1172105" y="3494103"/>
            <a:ext cx="4617126" cy="2404428"/>
            <a:chOff x="-2001175" y="4949325"/>
            <a:chExt cx="4294904" cy="2236627"/>
          </a:xfrm>
        </p:grpSpPr>
        <p:sp>
          <p:nvSpPr>
            <p:cNvPr id="1202" name="Google Shape;1202;p18"/>
            <p:cNvSpPr/>
            <p:nvPr/>
          </p:nvSpPr>
          <p:spPr>
            <a:xfrm>
              <a:off x="-1847246" y="4949325"/>
              <a:ext cx="4017470" cy="826835"/>
            </a:xfrm>
            <a:custGeom>
              <a:avLst/>
              <a:gdLst/>
              <a:ahLst/>
              <a:cxnLst/>
              <a:rect l="l" t="t" r="r" b="b"/>
              <a:pathLst>
                <a:path w="111705" h="22990" fill="none" extrusionOk="0">
                  <a:moveTo>
                    <a:pt x="0" y="3960"/>
                  </a:moveTo>
                  <a:cubicBezTo>
                    <a:pt x="34189" y="0"/>
                    <a:pt x="48747" y="22989"/>
                    <a:pt x="66277" y="22067"/>
                  </a:cubicBezTo>
                  <a:cubicBezTo>
                    <a:pt x="83794" y="21144"/>
                    <a:pt x="89509" y="7368"/>
                    <a:pt x="111704" y="553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8"/>
            <p:cNvSpPr/>
            <p:nvPr/>
          </p:nvSpPr>
          <p:spPr>
            <a:xfrm>
              <a:off x="-1885512" y="5029491"/>
              <a:ext cx="4086595" cy="992778"/>
            </a:xfrm>
            <a:custGeom>
              <a:avLst/>
              <a:gdLst/>
              <a:ahLst/>
              <a:cxnLst/>
              <a:rect l="l" t="t" r="r" b="b"/>
              <a:pathLst>
                <a:path w="113627" h="27604" fill="none" extrusionOk="0">
                  <a:moveTo>
                    <a:pt x="1" y="3294"/>
                  </a:moveTo>
                  <a:cubicBezTo>
                    <a:pt x="28346" y="1"/>
                    <a:pt x="44006" y="19735"/>
                    <a:pt x="60306" y="23131"/>
                  </a:cubicBezTo>
                  <a:cubicBezTo>
                    <a:pt x="81757" y="27603"/>
                    <a:pt x="93341" y="7959"/>
                    <a:pt x="113627" y="648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8"/>
            <p:cNvSpPr/>
            <p:nvPr/>
          </p:nvSpPr>
          <p:spPr>
            <a:xfrm>
              <a:off x="-1924210" y="5109693"/>
              <a:ext cx="4156187" cy="1266975"/>
            </a:xfrm>
            <a:custGeom>
              <a:avLst/>
              <a:gdLst/>
              <a:ahLst/>
              <a:cxnLst/>
              <a:rect l="l" t="t" r="r" b="b"/>
              <a:pathLst>
                <a:path w="115562" h="35228" fill="none" extrusionOk="0">
                  <a:moveTo>
                    <a:pt x="0" y="2628"/>
                  </a:moveTo>
                  <a:cubicBezTo>
                    <a:pt x="22502" y="1"/>
                    <a:pt x="39315" y="17710"/>
                    <a:pt x="54359" y="24207"/>
                  </a:cubicBezTo>
                  <a:cubicBezTo>
                    <a:pt x="79898" y="35227"/>
                    <a:pt x="97185" y="8548"/>
                    <a:pt x="115561" y="742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8"/>
            <p:cNvSpPr/>
            <p:nvPr/>
          </p:nvSpPr>
          <p:spPr>
            <a:xfrm>
              <a:off x="-1962944" y="5189895"/>
              <a:ext cx="4225780" cy="1578971"/>
            </a:xfrm>
            <a:custGeom>
              <a:avLst/>
              <a:gdLst/>
              <a:ahLst/>
              <a:cxnLst/>
              <a:rect l="l" t="t" r="r" b="b"/>
              <a:pathLst>
                <a:path w="117497" h="43903" fill="none" extrusionOk="0">
                  <a:moveTo>
                    <a:pt x="1" y="1961"/>
                  </a:moveTo>
                  <a:cubicBezTo>
                    <a:pt x="16672" y="0"/>
                    <a:pt x="34318" y="16223"/>
                    <a:pt x="48414" y="25270"/>
                  </a:cubicBezTo>
                  <a:cubicBezTo>
                    <a:pt x="77439" y="43902"/>
                    <a:pt x="101030" y="9124"/>
                    <a:pt x="117497" y="836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8"/>
            <p:cNvSpPr/>
            <p:nvPr/>
          </p:nvSpPr>
          <p:spPr>
            <a:xfrm>
              <a:off x="-2001175" y="5269629"/>
              <a:ext cx="4294904" cy="1916323"/>
            </a:xfrm>
            <a:custGeom>
              <a:avLst/>
              <a:gdLst/>
              <a:ahLst/>
              <a:cxnLst/>
              <a:rect l="l" t="t" r="r" b="b"/>
              <a:pathLst>
                <a:path w="119419" h="53283" fill="none" extrusionOk="0">
                  <a:moveTo>
                    <a:pt x="0" y="1307"/>
                  </a:moveTo>
                  <a:cubicBezTo>
                    <a:pt x="10816" y="0"/>
                    <a:pt x="28948" y="14878"/>
                    <a:pt x="42455" y="26359"/>
                  </a:cubicBezTo>
                  <a:cubicBezTo>
                    <a:pt x="74119" y="53282"/>
                    <a:pt x="104861" y="9726"/>
                    <a:pt x="119418" y="93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8"/>
          <p:cNvGrpSpPr/>
          <p:nvPr/>
        </p:nvGrpSpPr>
        <p:grpSpPr>
          <a:xfrm>
            <a:off x="2543215" y="4507037"/>
            <a:ext cx="284173" cy="413603"/>
            <a:chOff x="-726285" y="4045012"/>
            <a:chExt cx="284173" cy="413603"/>
          </a:xfrm>
        </p:grpSpPr>
        <p:sp>
          <p:nvSpPr>
            <p:cNvPr id="1208" name="Google Shape;1208;p18"/>
            <p:cNvSpPr/>
            <p:nvPr/>
          </p:nvSpPr>
          <p:spPr>
            <a:xfrm rot="1144478">
              <a:off x="-640402" y="4316990"/>
              <a:ext cx="124920" cy="116143"/>
            </a:xfrm>
            <a:custGeom>
              <a:avLst/>
              <a:gdLst/>
              <a:ahLst/>
              <a:cxnLst/>
              <a:rect l="l" t="t" r="r" b="b"/>
              <a:pathLst>
                <a:path w="3231" h="3004" extrusionOk="0">
                  <a:moveTo>
                    <a:pt x="1950" y="0"/>
                  </a:moveTo>
                  <a:cubicBezTo>
                    <a:pt x="1452" y="0"/>
                    <a:pt x="905" y="284"/>
                    <a:pt x="539" y="795"/>
                  </a:cubicBezTo>
                  <a:cubicBezTo>
                    <a:pt x="1" y="1551"/>
                    <a:pt x="65" y="2487"/>
                    <a:pt x="706" y="2858"/>
                  </a:cubicBezTo>
                  <a:cubicBezTo>
                    <a:pt x="879" y="2957"/>
                    <a:pt x="1072" y="3003"/>
                    <a:pt x="1272" y="3003"/>
                  </a:cubicBezTo>
                  <a:cubicBezTo>
                    <a:pt x="1824" y="3003"/>
                    <a:pt x="2424" y="2648"/>
                    <a:pt x="2782" y="2064"/>
                  </a:cubicBezTo>
                  <a:cubicBezTo>
                    <a:pt x="3230" y="1321"/>
                    <a:pt x="3102" y="475"/>
                    <a:pt x="2513" y="142"/>
                  </a:cubicBezTo>
                  <a:cubicBezTo>
                    <a:pt x="2343" y="46"/>
                    <a:pt x="2151" y="0"/>
                    <a:pt x="1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8"/>
            <p:cNvSpPr/>
            <p:nvPr/>
          </p:nvSpPr>
          <p:spPr>
            <a:xfrm rot="1144478">
              <a:off x="-640616" y="4309531"/>
              <a:ext cx="124920" cy="132304"/>
            </a:xfrm>
            <a:custGeom>
              <a:avLst/>
              <a:gdLst/>
              <a:ahLst/>
              <a:cxnLst/>
              <a:rect l="l" t="t" r="r" b="b"/>
              <a:pathLst>
                <a:path w="3231" h="3422" fill="none" extrusionOk="0">
                  <a:moveTo>
                    <a:pt x="706" y="3050"/>
                  </a:moveTo>
                  <a:cubicBezTo>
                    <a:pt x="65" y="2679"/>
                    <a:pt x="1" y="1743"/>
                    <a:pt x="539" y="987"/>
                  </a:cubicBezTo>
                  <a:cubicBezTo>
                    <a:pt x="1052" y="270"/>
                    <a:pt x="1923" y="1"/>
                    <a:pt x="2513" y="334"/>
                  </a:cubicBezTo>
                  <a:cubicBezTo>
                    <a:pt x="3102" y="667"/>
                    <a:pt x="3230" y="1513"/>
                    <a:pt x="2782" y="2256"/>
                  </a:cubicBezTo>
                  <a:cubicBezTo>
                    <a:pt x="2295" y="3050"/>
                    <a:pt x="1359" y="3422"/>
                    <a:pt x="706" y="305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8"/>
            <p:cNvSpPr/>
            <p:nvPr/>
          </p:nvSpPr>
          <p:spPr>
            <a:xfrm rot="1144478">
              <a:off x="-692474" y="4073717"/>
              <a:ext cx="216551" cy="243305"/>
            </a:xfrm>
            <a:custGeom>
              <a:avLst/>
              <a:gdLst/>
              <a:ahLst/>
              <a:cxnLst/>
              <a:rect l="l" t="t" r="r" b="b"/>
              <a:pathLst>
                <a:path w="5601" h="6293" extrusionOk="0">
                  <a:moveTo>
                    <a:pt x="5600" y="629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8"/>
            <p:cNvSpPr/>
            <p:nvPr/>
          </p:nvSpPr>
          <p:spPr>
            <a:xfrm rot="1144478">
              <a:off x="-692474" y="4073717"/>
              <a:ext cx="216551" cy="243305"/>
            </a:xfrm>
            <a:custGeom>
              <a:avLst/>
              <a:gdLst/>
              <a:ahLst/>
              <a:cxnLst/>
              <a:rect l="l" t="t" r="r" b="b"/>
              <a:pathLst>
                <a:path w="5601" h="6293" fill="none" extrusionOk="0">
                  <a:moveTo>
                    <a:pt x="5600" y="6292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2" name="Google Shape;1212;p18"/>
          <p:cNvSpPr/>
          <p:nvPr/>
        </p:nvSpPr>
        <p:spPr>
          <a:xfrm rot="3547459">
            <a:off x="1630496" y="4321295"/>
            <a:ext cx="547470" cy="603131"/>
          </a:xfrm>
          <a:custGeom>
            <a:avLst/>
            <a:gdLst/>
            <a:ahLst/>
            <a:cxnLst/>
            <a:rect l="l" t="t" r="r" b="b"/>
            <a:pathLst>
              <a:path w="7190" h="7921" fill="none" extrusionOk="0">
                <a:moveTo>
                  <a:pt x="2012" y="4294"/>
                </a:moveTo>
                <a:cubicBezTo>
                  <a:pt x="3255" y="3986"/>
                  <a:pt x="2050" y="1039"/>
                  <a:pt x="948" y="2102"/>
                </a:cubicBezTo>
                <a:cubicBezTo>
                  <a:pt x="0" y="3012"/>
                  <a:pt x="820" y="6152"/>
                  <a:pt x="2473" y="5229"/>
                </a:cubicBezTo>
                <a:cubicBezTo>
                  <a:pt x="3870" y="4447"/>
                  <a:pt x="4049" y="1923"/>
                  <a:pt x="4062" y="1"/>
                </a:cubicBezTo>
                <a:cubicBezTo>
                  <a:pt x="5331" y="4486"/>
                  <a:pt x="7189" y="7920"/>
                  <a:pt x="7189" y="7920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3" name="Google Shape;1213;p18"/>
          <p:cNvGrpSpPr/>
          <p:nvPr/>
        </p:nvGrpSpPr>
        <p:grpSpPr>
          <a:xfrm rot="-4488281">
            <a:off x="40239" y="4373003"/>
            <a:ext cx="674345" cy="454950"/>
            <a:chOff x="192771" y="3915943"/>
            <a:chExt cx="674372" cy="454968"/>
          </a:xfrm>
        </p:grpSpPr>
        <p:sp>
          <p:nvSpPr>
            <p:cNvPr id="1214" name="Google Shape;1214;p18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8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8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18"/>
          <p:cNvGrpSpPr/>
          <p:nvPr/>
        </p:nvGrpSpPr>
        <p:grpSpPr>
          <a:xfrm rot="-3395269">
            <a:off x="-426463" y="4352431"/>
            <a:ext cx="819545" cy="347870"/>
            <a:chOff x="-1548595" y="5064988"/>
            <a:chExt cx="762313" cy="323577"/>
          </a:xfrm>
        </p:grpSpPr>
        <p:sp>
          <p:nvSpPr>
            <p:cNvPr id="1218" name="Google Shape;1218;p18"/>
            <p:cNvSpPr/>
            <p:nvPr/>
          </p:nvSpPr>
          <p:spPr>
            <a:xfrm>
              <a:off x="-1548595" y="5241217"/>
              <a:ext cx="155333" cy="82684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48" y="1"/>
                  </a:moveTo>
                  <a:cubicBezTo>
                    <a:pt x="1195" y="1"/>
                    <a:pt x="444" y="332"/>
                    <a:pt x="244" y="829"/>
                  </a:cubicBezTo>
                  <a:cubicBezTo>
                    <a:pt x="0" y="1444"/>
                    <a:pt x="666" y="2084"/>
                    <a:pt x="1717" y="2251"/>
                  </a:cubicBezTo>
                  <a:cubicBezTo>
                    <a:pt x="1907" y="2283"/>
                    <a:pt x="2096" y="2298"/>
                    <a:pt x="2281" y="2298"/>
                  </a:cubicBezTo>
                  <a:cubicBezTo>
                    <a:pt x="3130" y="2298"/>
                    <a:pt x="3875" y="1975"/>
                    <a:pt x="4075" y="1469"/>
                  </a:cubicBezTo>
                  <a:cubicBezTo>
                    <a:pt x="4319" y="867"/>
                    <a:pt x="3652" y="226"/>
                    <a:pt x="2601" y="47"/>
                  </a:cubicBezTo>
                  <a:cubicBezTo>
                    <a:pt x="2415" y="16"/>
                    <a:pt x="2229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8"/>
            <p:cNvSpPr/>
            <p:nvPr/>
          </p:nvSpPr>
          <p:spPr>
            <a:xfrm>
              <a:off x="-1548595" y="5236433"/>
              <a:ext cx="155333" cy="92214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81" y="2563"/>
                    <a:pt x="1717" y="2384"/>
                  </a:cubicBezTo>
                  <a:cubicBezTo>
                    <a:pt x="666" y="2217"/>
                    <a:pt x="0" y="1577"/>
                    <a:pt x="244" y="962"/>
                  </a:cubicBezTo>
                  <a:cubicBezTo>
                    <a:pt x="487" y="359"/>
                    <a:pt x="1538" y="1"/>
                    <a:pt x="2601" y="180"/>
                  </a:cubicBezTo>
                  <a:cubicBezTo>
                    <a:pt x="3652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8"/>
            <p:cNvSpPr/>
            <p:nvPr/>
          </p:nvSpPr>
          <p:spPr>
            <a:xfrm>
              <a:off x="-1200204" y="5301134"/>
              <a:ext cx="155836" cy="82684"/>
            </a:xfrm>
            <a:custGeom>
              <a:avLst/>
              <a:gdLst/>
              <a:ahLst/>
              <a:cxnLst/>
              <a:rect l="l" t="t" r="r" b="b"/>
              <a:pathLst>
                <a:path w="4333" h="2299" extrusionOk="0">
                  <a:moveTo>
                    <a:pt x="2062" y="1"/>
                  </a:moveTo>
                  <a:cubicBezTo>
                    <a:pt x="1208" y="1"/>
                    <a:pt x="458" y="332"/>
                    <a:pt x="257" y="828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8" y="2283"/>
                    <a:pt x="2097" y="2298"/>
                    <a:pt x="2282" y="2298"/>
                  </a:cubicBezTo>
                  <a:cubicBezTo>
                    <a:pt x="3131" y="2298"/>
                    <a:pt x="3876" y="1975"/>
                    <a:pt x="4076" y="1469"/>
                  </a:cubicBezTo>
                  <a:cubicBezTo>
                    <a:pt x="4332" y="867"/>
                    <a:pt x="3666" y="226"/>
                    <a:pt x="2615" y="47"/>
                  </a:cubicBezTo>
                  <a:cubicBezTo>
                    <a:pt x="2429" y="15"/>
                    <a:pt x="2243" y="1"/>
                    <a:pt x="2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8"/>
            <p:cNvSpPr/>
            <p:nvPr/>
          </p:nvSpPr>
          <p:spPr>
            <a:xfrm>
              <a:off x="-1200204" y="5296351"/>
              <a:ext cx="155836" cy="92214"/>
            </a:xfrm>
            <a:custGeom>
              <a:avLst/>
              <a:gdLst/>
              <a:ahLst/>
              <a:cxnLst/>
              <a:rect l="l" t="t" r="r" b="b"/>
              <a:pathLst>
                <a:path w="4333" h="2564" fill="none" extrusionOk="0">
                  <a:moveTo>
                    <a:pt x="4076" y="1602"/>
                  </a:moveTo>
                  <a:cubicBezTo>
                    <a:pt x="3832" y="2217"/>
                    <a:pt x="2782" y="2563"/>
                    <a:pt x="1718" y="2384"/>
                  </a:cubicBezTo>
                  <a:cubicBezTo>
                    <a:pt x="667" y="2217"/>
                    <a:pt x="1" y="1577"/>
                    <a:pt x="257" y="961"/>
                  </a:cubicBezTo>
                  <a:cubicBezTo>
                    <a:pt x="501" y="359"/>
                    <a:pt x="1551" y="0"/>
                    <a:pt x="2615" y="180"/>
                  </a:cubicBezTo>
                  <a:cubicBezTo>
                    <a:pt x="3666" y="359"/>
                    <a:pt x="4332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8"/>
            <p:cNvSpPr/>
            <p:nvPr/>
          </p:nvSpPr>
          <p:spPr>
            <a:xfrm>
              <a:off x="-1409411" y="5064988"/>
              <a:ext cx="623130" cy="293151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0" y="6664"/>
                  </a:moveTo>
                  <a:lnTo>
                    <a:pt x="8329" y="1"/>
                  </a:lnTo>
                  <a:lnTo>
                    <a:pt x="17325" y="1449"/>
                  </a:lnTo>
                  <a:lnTo>
                    <a:pt x="9842" y="815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8"/>
            <p:cNvSpPr/>
            <p:nvPr/>
          </p:nvSpPr>
          <p:spPr>
            <a:xfrm>
              <a:off x="-1174381" y="5120302"/>
              <a:ext cx="321275" cy="56717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0" y="0"/>
                  </a:moveTo>
                  <a:lnTo>
                    <a:pt x="8932" y="157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18"/>
          <p:cNvGrpSpPr/>
          <p:nvPr/>
        </p:nvGrpSpPr>
        <p:grpSpPr>
          <a:xfrm rot="-2549233">
            <a:off x="579286" y="4162190"/>
            <a:ext cx="1135362" cy="730408"/>
            <a:chOff x="-30260" y="4314762"/>
            <a:chExt cx="1135405" cy="730436"/>
          </a:xfrm>
        </p:grpSpPr>
        <p:sp>
          <p:nvSpPr>
            <p:cNvPr id="1225" name="Google Shape;1225;p18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8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8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8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8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8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18"/>
          <p:cNvGrpSpPr/>
          <p:nvPr/>
        </p:nvGrpSpPr>
        <p:grpSpPr>
          <a:xfrm rot="35931">
            <a:off x="6736188" y="-659431"/>
            <a:ext cx="3780581" cy="1968787"/>
            <a:chOff x="-2001175" y="4949325"/>
            <a:chExt cx="4294904" cy="2236627"/>
          </a:xfrm>
        </p:grpSpPr>
        <p:sp>
          <p:nvSpPr>
            <p:cNvPr id="1232" name="Google Shape;1232;p18"/>
            <p:cNvSpPr/>
            <p:nvPr/>
          </p:nvSpPr>
          <p:spPr>
            <a:xfrm>
              <a:off x="-1847246" y="4949325"/>
              <a:ext cx="4017470" cy="826835"/>
            </a:xfrm>
            <a:custGeom>
              <a:avLst/>
              <a:gdLst/>
              <a:ahLst/>
              <a:cxnLst/>
              <a:rect l="l" t="t" r="r" b="b"/>
              <a:pathLst>
                <a:path w="111705" h="22990" fill="none" extrusionOk="0">
                  <a:moveTo>
                    <a:pt x="0" y="3960"/>
                  </a:moveTo>
                  <a:cubicBezTo>
                    <a:pt x="34189" y="0"/>
                    <a:pt x="48747" y="22989"/>
                    <a:pt x="66277" y="22067"/>
                  </a:cubicBezTo>
                  <a:cubicBezTo>
                    <a:pt x="83794" y="21144"/>
                    <a:pt x="89509" y="7368"/>
                    <a:pt x="111704" y="553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8"/>
            <p:cNvSpPr/>
            <p:nvPr/>
          </p:nvSpPr>
          <p:spPr>
            <a:xfrm>
              <a:off x="-1885512" y="5029491"/>
              <a:ext cx="4086595" cy="992778"/>
            </a:xfrm>
            <a:custGeom>
              <a:avLst/>
              <a:gdLst/>
              <a:ahLst/>
              <a:cxnLst/>
              <a:rect l="l" t="t" r="r" b="b"/>
              <a:pathLst>
                <a:path w="113627" h="27604" fill="none" extrusionOk="0">
                  <a:moveTo>
                    <a:pt x="1" y="3294"/>
                  </a:moveTo>
                  <a:cubicBezTo>
                    <a:pt x="28346" y="1"/>
                    <a:pt x="44006" y="19735"/>
                    <a:pt x="60306" y="23131"/>
                  </a:cubicBezTo>
                  <a:cubicBezTo>
                    <a:pt x="81757" y="27603"/>
                    <a:pt x="93341" y="7959"/>
                    <a:pt x="113627" y="648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8"/>
            <p:cNvSpPr/>
            <p:nvPr/>
          </p:nvSpPr>
          <p:spPr>
            <a:xfrm>
              <a:off x="-1924210" y="5109693"/>
              <a:ext cx="4156187" cy="1266975"/>
            </a:xfrm>
            <a:custGeom>
              <a:avLst/>
              <a:gdLst/>
              <a:ahLst/>
              <a:cxnLst/>
              <a:rect l="l" t="t" r="r" b="b"/>
              <a:pathLst>
                <a:path w="115562" h="35228" fill="none" extrusionOk="0">
                  <a:moveTo>
                    <a:pt x="0" y="2628"/>
                  </a:moveTo>
                  <a:cubicBezTo>
                    <a:pt x="22502" y="1"/>
                    <a:pt x="39315" y="17710"/>
                    <a:pt x="54359" y="24207"/>
                  </a:cubicBezTo>
                  <a:cubicBezTo>
                    <a:pt x="79898" y="35227"/>
                    <a:pt x="97185" y="8548"/>
                    <a:pt x="115561" y="742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8"/>
            <p:cNvSpPr/>
            <p:nvPr/>
          </p:nvSpPr>
          <p:spPr>
            <a:xfrm>
              <a:off x="-1962944" y="5189895"/>
              <a:ext cx="4225780" cy="1578971"/>
            </a:xfrm>
            <a:custGeom>
              <a:avLst/>
              <a:gdLst/>
              <a:ahLst/>
              <a:cxnLst/>
              <a:rect l="l" t="t" r="r" b="b"/>
              <a:pathLst>
                <a:path w="117497" h="43903" fill="none" extrusionOk="0">
                  <a:moveTo>
                    <a:pt x="1" y="1961"/>
                  </a:moveTo>
                  <a:cubicBezTo>
                    <a:pt x="16672" y="0"/>
                    <a:pt x="34318" y="16223"/>
                    <a:pt x="48414" y="25270"/>
                  </a:cubicBezTo>
                  <a:cubicBezTo>
                    <a:pt x="77439" y="43902"/>
                    <a:pt x="101030" y="9124"/>
                    <a:pt x="117497" y="836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8"/>
            <p:cNvSpPr/>
            <p:nvPr/>
          </p:nvSpPr>
          <p:spPr>
            <a:xfrm>
              <a:off x="-2001175" y="5269629"/>
              <a:ext cx="4294904" cy="1916323"/>
            </a:xfrm>
            <a:custGeom>
              <a:avLst/>
              <a:gdLst/>
              <a:ahLst/>
              <a:cxnLst/>
              <a:rect l="l" t="t" r="r" b="b"/>
              <a:pathLst>
                <a:path w="119419" h="53283" fill="none" extrusionOk="0">
                  <a:moveTo>
                    <a:pt x="0" y="1307"/>
                  </a:moveTo>
                  <a:cubicBezTo>
                    <a:pt x="10816" y="0"/>
                    <a:pt x="28948" y="14878"/>
                    <a:pt x="42455" y="26359"/>
                  </a:cubicBezTo>
                  <a:cubicBezTo>
                    <a:pt x="74119" y="53282"/>
                    <a:pt x="104861" y="9726"/>
                    <a:pt x="119418" y="93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18"/>
          <p:cNvGrpSpPr/>
          <p:nvPr/>
        </p:nvGrpSpPr>
        <p:grpSpPr>
          <a:xfrm rot="-181404">
            <a:off x="7470622" y="-190479"/>
            <a:ext cx="1126939" cy="548823"/>
            <a:chOff x="1698430" y="4498823"/>
            <a:chExt cx="1589281" cy="773986"/>
          </a:xfrm>
        </p:grpSpPr>
        <p:sp>
          <p:nvSpPr>
            <p:cNvPr id="1238" name="Google Shape;1238;p18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8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8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8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8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8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8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8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8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18"/>
          <p:cNvGrpSpPr/>
          <p:nvPr/>
        </p:nvGrpSpPr>
        <p:grpSpPr>
          <a:xfrm rot="-2243800">
            <a:off x="8571224" y="381136"/>
            <a:ext cx="686405" cy="462496"/>
            <a:chOff x="897994" y="4240309"/>
            <a:chExt cx="967900" cy="652165"/>
          </a:xfrm>
        </p:grpSpPr>
        <p:sp>
          <p:nvSpPr>
            <p:cNvPr id="1249" name="Google Shape;1249;p18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8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8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8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8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9"/>
          <p:cNvSpPr/>
          <p:nvPr/>
        </p:nvSpPr>
        <p:spPr>
          <a:xfrm rot="-195">
            <a:off x="2772300" y="-371441"/>
            <a:ext cx="8685780" cy="5889887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19"/>
          <p:cNvGrpSpPr/>
          <p:nvPr/>
        </p:nvGrpSpPr>
        <p:grpSpPr>
          <a:xfrm rot="1733086" flipH="1">
            <a:off x="-3162295" y="3356722"/>
            <a:ext cx="8557404" cy="2706265"/>
            <a:chOff x="-2247300" y="3512811"/>
            <a:chExt cx="12801645" cy="4048499"/>
          </a:xfrm>
        </p:grpSpPr>
        <p:sp>
          <p:nvSpPr>
            <p:cNvPr id="1257" name="Google Shape;1257;p19"/>
            <p:cNvSpPr/>
            <p:nvPr/>
          </p:nvSpPr>
          <p:spPr>
            <a:xfrm>
              <a:off x="-2247300" y="3512811"/>
              <a:ext cx="12801645" cy="1688725"/>
            </a:xfrm>
            <a:custGeom>
              <a:avLst/>
              <a:gdLst/>
              <a:ahLst/>
              <a:cxnLst/>
              <a:rect l="l" t="t" r="r" b="b"/>
              <a:pathLst>
                <a:path w="197984" h="26117" fill="none" extrusionOk="0">
                  <a:moveTo>
                    <a:pt x="197984" y="26116"/>
                  </a:moveTo>
                  <a:cubicBezTo>
                    <a:pt x="177481" y="6472"/>
                    <a:pt x="154299" y="4549"/>
                    <a:pt x="142100" y="5959"/>
                  </a:cubicBezTo>
                  <a:cubicBezTo>
                    <a:pt x="119995" y="8522"/>
                    <a:pt x="114190" y="21567"/>
                    <a:pt x="96672" y="22490"/>
                  </a:cubicBezTo>
                  <a:cubicBezTo>
                    <a:pt x="79155" y="23412"/>
                    <a:pt x="64547" y="0"/>
                    <a:pt x="30409" y="4383"/>
                  </a:cubicBezTo>
                  <a:cubicBezTo>
                    <a:pt x="21669" y="5511"/>
                    <a:pt x="4049" y="8176"/>
                    <a:pt x="0" y="19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-2244002" y="3666057"/>
              <a:ext cx="12672390" cy="1858587"/>
            </a:xfrm>
            <a:custGeom>
              <a:avLst/>
              <a:gdLst/>
              <a:ahLst/>
              <a:cxnLst/>
              <a:rect l="l" t="t" r="r" b="b"/>
              <a:pathLst>
                <a:path w="195985" h="28744" fill="none" extrusionOk="0">
                  <a:moveTo>
                    <a:pt x="195985" y="28744"/>
                  </a:moveTo>
                  <a:cubicBezTo>
                    <a:pt x="176725" y="8843"/>
                    <a:pt x="155914" y="4922"/>
                    <a:pt x="142907" y="6767"/>
                  </a:cubicBezTo>
                  <a:cubicBezTo>
                    <a:pt x="121648" y="9778"/>
                    <a:pt x="111051" y="27885"/>
                    <a:pt x="89599" y="23413"/>
                  </a:cubicBezTo>
                  <a:cubicBezTo>
                    <a:pt x="73286" y="20017"/>
                    <a:pt x="57601" y="1"/>
                    <a:pt x="29281" y="3576"/>
                  </a:cubicBezTo>
                  <a:cubicBezTo>
                    <a:pt x="20529" y="4665"/>
                    <a:pt x="4216" y="8984"/>
                    <a:pt x="0" y="405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-2240705" y="3822665"/>
              <a:ext cx="12542359" cy="2283662"/>
            </a:xfrm>
            <a:custGeom>
              <a:avLst/>
              <a:gdLst/>
              <a:ahLst/>
              <a:cxnLst/>
              <a:rect l="l" t="t" r="r" b="b"/>
              <a:pathLst>
                <a:path w="193974" h="35318" fill="none" extrusionOk="0">
                  <a:moveTo>
                    <a:pt x="193973" y="31319"/>
                  </a:moveTo>
                  <a:cubicBezTo>
                    <a:pt x="175969" y="11162"/>
                    <a:pt x="157516" y="5204"/>
                    <a:pt x="143715" y="7510"/>
                  </a:cubicBezTo>
                  <a:cubicBezTo>
                    <a:pt x="123289" y="10919"/>
                    <a:pt x="108065" y="35317"/>
                    <a:pt x="82526" y="24297"/>
                  </a:cubicBezTo>
                  <a:cubicBezTo>
                    <a:pt x="67482" y="17800"/>
                    <a:pt x="50656" y="1"/>
                    <a:pt x="28167" y="2718"/>
                  </a:cubicBezTo>
                  <a:cubicBezTo>
                    <a:pt x="19389" y="3781"/>
                    <a:pt x="4383" y="9740"/>
                    <a:pt x="1" y="6062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-2237407" y="3974295"/>
              <a:ext cx="12413103" cy="2837151"/>
            </a:xfrm>
            <a:custGeom>
              <a:avLst/>
              <a:gdLst/>
              <a:ahLst/>
              <a:cxnLst/>
              <a:rect l="l" t="t" r="r" b="b"/>
              <a:pathLst>
                <a:path w="191975" h="43878" fill="none" extrusionOk="0">
                  <a:moveTo>
                    <a:pt x="191974" y="33959"/>
                  </a:moveTo>
                  <a:cubicBezTo>
                    <a:pt x="175213" y="13559"/>
                    <a:pt x="159118" y="5537"/>
                    <a:pt x="144522" y="8343"/>
                  </a:cubicBezTo>
                  <a:cubicBezTo>
                    <a:pt x="124916" y="12085"/>
                    <a:pt x="104477" y="43877"/>
                    <a:pt x="75452" y="25245"/>
                  </a:cubicBezTo>
                  <a:cubicBezTo>
                    <a:pt x="61344" y="16198"/>
                    <a:pt x="43711" y="1"/>
                    <a:pt x="27039" y="1936"/>
                  </a:cubicBezTo>
                  <a:cubicBezTo>
                    <a:pt x="18236" y="2961"/>
                    <a:pt x="4537" y="10573"/>
                    <a:pt x="1" y="815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-2234045" y="4125148"/>
              <a:ext cx="12283784" cy="3436162"/>
            </a:xfrm>
            <a:custGeom>
              <a:avLst/>
              <a:gdLst/>
              <a:ahLst/>
              <a:cxnLst/>
              <a:rect l="l" t="t" r="r" b="b"/>
              <a:pathLst>
                <a:path w="189975" h="53142" fill="none" extrusionOk="0">
                  <a:moveTo>
                    <a:pt x="189975" y="36624"/>
                  </a:moveTo>
                  <a:cubicBezTo>
                    <a:pt x="174456" y="15980"/>
                    <a:pt x="160719" y="5856"/>
                    <a:pt x="145329" y="9175"/>
                  </a:cubicBezTo>
                  <a:cubicBezTo>
                    <a:pt x="126543" y="13237"/>
                    <a:pt x="100030" y="53141"/>
                    <a:pt x="68378" y="26218"/>
                  </a:cubicBezTo>
                  <a:cubicBezTo>
                    <a:pt x="54872" y="14737"/>
                    <a:pt x="36752" y="0"/>
                    <a:pt x="25924" y="1166"/>
                  </a:cubicBezTo>
                  <a:cubicBezTo>
                    <a:pt x="17095" y="2127"/>
                    <a:pt x="4703" y="11418"/>
                    <a:pt x="0" y="1023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19"/>
          <p:cNvGrpSpPr/>
          <p:nvPr/>
        </p:nvGrpSpPr>
        <p:grpSpPr>
          <a:xfrm rot="1733086" flipH="1">
            <a:off x="3497288" y="5333739"/>
            <a:ext cx="263660" cy="398257"/>
            <a:chOff x="159762" y="4811199"/>
            <a:chExt cx="394428" cy="595782"/>
          </a:xfrm>
        </p:grpSpPr>
        <p:sp>
          <p:nvSpPr>
            <p:cNvPr id="1263" name="Google Shape;1263;p19"/>
            <p:cNvSpPr/>
            <p:nvPr/>
          </p:nvSpPr>
          <p:spPr>
            <a:xfrm>
              <a:off x="344498" y="5198129"/>
              <a:ext cx="209692" cy="194239"/>
            </a:xfrm>
            <a:custGeom>
              <a:avLst/>
              <a:gdLst/>
              <a:ahLst/>
              <a:cxnLst/>
              <a:rect l="l" t="t" r="r" b="b"/>
              <a:pathLst>
                <a:path w="3243" h="3004" extrusionOk="0">
                  <a:moveTo>
                    <a:pt x="1963" y="0"/>
                  </a:moveTo>
                  <a:cubicBezTo>
                    <a:pt x="1465" y="0"/>
                    <a:pt x="917" y="284"/>
                    <a:pt x="552" y="795"/>
                  </a:cubicBezTo>
                  <a:cubicBezTo>
                    <a:pt x="1" y="1551"/>
                    <a:pt x="65" y="2487"/>
                    <a:pt x="718" y="2858"/>
                  </a:cubicBezTo>
                  <a:cubicBezTo>
                    <a:pt x="892" y="2957"/>
                    <a:pt x="1085" y="3003"/>
                    <a:pt x="1284" y="3003"/>
                  </a:cubicBezTo>
                  <a:cubicBezTo>
                    <a:pt x="1836" y="3003"/>
                    <a:pt x="2436" y="2648"/>
                    <a:pt x="2794" y="2064"/>
                  </a:cubicBezTo>
                  <a:cubicBezTo>
                    <a:pt x="3243" y="1321"/>
                    <a:pt x="3115" y="475"/>
                    <a:pt x="2525" y="142"/>
                  </a:cubicBezTo>
                  <a:cubicBezTo>
                    <a:pt x="2356" y="46"/>
                    <a:pt x="2163" y="0"/>
                    <a:pt x="1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344498" y="5185714"/>
              <a:ext cx="209692" cy="221267"/>
            </a:xfrm>
            <a:custGeom>
              <a:avLst/>
              <a:gdLst/>
              <a:ahLst/>
              <a:cxnLst/>
              <a:rect l="l" t="t" r="r" b="b"/>
              <a:pathLst>
                <a:path w="3243" h="3422" fill="none" extrusionOk="0">
                  <a:moveTo>
                    <a:pt x="718" y="3050"/>
                  </a:moveTo>
                  <a:cubicBezTo>
                    <a:pt x="65" y="2679"/>
                    <a:pt x="1" y="1743"/>
                    <a:pt x="552" y="987"/>
                  </a:cubicBezTo>
                  <a:cubicBezTo>
                    <a:pt x="1064" y="270"/>
                    <a:pt x="1936" y="1"/>
                    <a:pt x="2525" y="334"/>
                  </a:cubicBezTo>
                  <a:cubicBezTo>
                    <a:pt x="3115" y="667"/>
                    <a:pt x="3243" y="1513"/>
                    <a:pt x="2794" y="2256"/>
                  </a:cubicBezTo>
                  <a:cubicBezTo>
                    <a:pt x="2307" y="3050"/>
                    <a:pt x="1372" y="3422"/>
                    <a:pt x="718" y="305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fill="none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7" name="Google Shape;1267;p19"/>
          <p:cNvSpPr/>
          <p:nvPr/>
        </p:nvSpPr>
        <p:spPr>
          <a:xfrm rot="1732673" flipH="1">
            <a:off x="451036" y="3863166"/>
            <a:ext cx="310185" cy="342340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" name="Google Shape;1268;p19"/>
          <p:cNvGrpSpPr/>
          <p:nvPr/>
        </p:nvGrpSpPr>
        <p:grpSpPr>
          <a:xfrm rot="1733086" flipH="1">
            <a:off x="29897" y="3154454"/>
            <a:ext cx="381657" cy="715082"/>
            <a:chOff x="5906877" y="4080403"/>
            <a:chExt cx="570948" cy="1069743"/>
          </a:xfrm>
        </p:grpSpPr>
        <p:sp>
          <p:nvSpPr>
            <p:cNvPr id="1269" name="Google Shape;1269;p19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19"/>
          <p:cNvGrpSpPr/>
          <p:nvPr/>
        </p:nvGrpSpPr>
        <p:grpSpPr>
          <a:xfrm rot="223104">
            <a:off x="4319535" y="4963406"/>
            <a:ext cx="489097" cy="546230"/>
            <a:chOff x="5491728" y="4594881"/>
            <a:chExt cx="639501" cy="714204"/>
          </a:xfrm>
        </p:grpSpPr>
        <p:sp>
          <p:nvSpPr>
            <p:cNvPr id="1273" name="Google Shape;1273;p19"/>
            <p:cNvSpPr/>
            <p:nvPr/>
          </p:nvSpPr>
          <p:spPr>
            <a:xfrm rot="1509493" flipH="1">
              <a:off x="5674061" y="5086641"/>
              <a:ext cx="260075" cy="164680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4" name="Google Shape;1274;p19"/>
            <p:cNvGrpSpPr/>
            <p:nvPr/>
          </p:nvGrpSpPr>
          <p:grpSpPr>
            <a:xfrm rot="1509639" flipH="1">
              <a:off x="5595986" y="4658670"/>
              <a:ext cx="430984" cy="586627"/>
              <a:chOff x="-1795774" y="3888167"/>
              <a:chExt cx="493101" cy="671176"/>
            </a:xfrm>
          </p:grpSpPr>
          <p:sp>
            <p:nvSpPr>
              <p:cNvPr id="1275" name="Google Shape;1275;p19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9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7" name="Google Shape;1277;p19"/>
          <p:cNvGrpSpPr/>
          <p:nvPr/>
        </p:nvGrpSpPr>
        <p:grpSpPr>
          <a:xfrm rot="-1286215">
            <a:off x="2224354" y="4494121"/>
            <a:ext cx="646985" cy="435935"/>
            <a:chOff x="897994" y="4240309"/>
            <a:chExt cx="967900" cy="652165"/>
          </a:xfrm>
        </p:grpSpPr>
        <p:sp>
          <p:nvSpPr>
            <p:cNvPr id="1278" name="Google Shape;1278;p19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19"/>
          <p:cNvGrpSpPr/>
          <p:nvPr/>
        </p:nvGrpSpPr>
        <p:grpSpPr>
          <a:xfrm rot="-1286215">
            <a:off x="3885689" y="4912124"/>
            <a:ext cx="353986" cy="444231"/>
            <a:chOff x="-1130414" y="3808634"/>
            <a:chExt cx="529568" cy="664577"/>
          </a:xfrm>
        </p:grpSpPr>
        <p:sp>
          <p:nvSpPr>
            <p:cNvPr id="1282" name="Google Shape;1282;p19"/>
            <p:cNvSpPr/>
            <p:nvPr/>
          </p:nvSpPr>
          <p:spPr>
            <a:xfrm>
              <a:off x="-891751" y="3820984"/>
              <a:ext cx="290905" cy="163654"/>
            </a:xfrm>
            <a:custGeom>
              <a:avLst/>
              <a:gdLst/>
              <a:ahLst/>
              <a:cxnLst/>
              <a:rect l="l" t="t" r="r" b="b"/>
              <a:pathLst>
                <a:path w="4499" h="2531" extrusionOk="0">
                  <a:moveTo>
                    <a:pt x="3318" y="1"/>
                  </a:moveTo>
                  <a:cubicBezTo>
                    <a:pt x="2767" y="1"/>
                    <a:pt x="2047" y="215"/>
                    <a:pt x="1410" y="591"/>
                  </a:cubicBezTo>
                  <a:cubicBezTo>
                    <a:pt x="449" y="1142"/>
                    <a:pt x="0" y="1885"/>
                    <a:pt x="334" y="2269"/>
                  </a:cubicBezTo>
                  <a:cubicBezTo>
                    <a:pt x="481" y="2444"/>
                    <a:pt x="763" y="2530"/>
                    <a:pt x="1119" y="2530"/>
                  </a:cubicBezTo>
                  <a:cubicBezTo>
                    <a:pt x="1598" y="2530"/>
                    <a:pt x="2211" y="2373"/>
                    <a:pt x="2807" y="2064"/>
                  </a:cubicBezTo>
                  <a:cubicBezTo>
                    <a:pt x="3922" y="1501"/>
                    <a:pt x="4498" y="642"/>
                    <a:pt x="4050" y="219"/>
                  </a:cubicBezTo>
                  <a:cubicBezTo>
                    <a:pt x="3892" y="70"/>
                    <a:pt x="3632" y="1"/>
                    <a:pt x="3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-891751" y="3808634"/>
              <a:ext cx="290905" cy="185639"/>
            </a:xfrm>
            <a:custGeom>
              <a:avLst/>
              <a:gdLst/>
              <a:ahLst/>
              <a:cxnLst/>
              <a:rect l="l" t="t" r="r" b="b"/>
              <a:pathLst>
                <a:path w="4499" h="2871" fill="none" extrusionOk="0">
                  <a:moveTo>
                    <a:pt x="4050" y="410"/>
                  </a:moveTo>
                  <a:cubicBezTo>
                    <a:pt x="4498" y="833"/>
                    <a:pt x="3922" y="1692"/>
                    <a:pt x="2807" y="2255"/>
                  </a:cubicBezTo>
                  <a:cubicBezTo>
                    <a:pt x="1769" y="2794"/>
                    <a:pt x="680" y="2870"/>
                    <a:pt x="334" y="2460"/>
                  </a:cubicBezTo>
                  <a:cubicBezTo>
                    <a:pt x="0" y="2076"/>
                    <a:pt x="449" y="1333"/>
                    <a:pt x="1410" y="782"/>
                  </a:cubicBezTo>
                  <a:cubicBezTo>
                    <a:pt x="2410" y="192"/>
                    <a:pt x="3614" y="0"/>
                    <a:pt x="4050" y="41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-1130414" y="3927092"/>
              <a:ext cx="258640" cy="546118"/>
            </a:xfrm>
            <a:custGeom>
              <a:avLst/>
              <a:gdLst/>
              <a:ahLst/>
              <a:cxnLst/>
              <a:rect l="l" t="t" r="r" b="b"/>
              <a:pathLst>
                <a:path w="4000" h="8446" fill="none" extrusionOk="0">
                  <a:moveTo>
                    <a:pt x="3999" y="1"/>
                  </a:moveTo>
                  <a:lnTo>
                    <a:pt x="1" y="8445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19"/>
          <p:cNvGrpSpPr/>
          <p:nvPr/>
        </p:nvGrpSpPr>
        <p:grpSpPr>
          <a:xfrm rot="-1286215">
            <a:off x="3030094" y="4559747"/>
            <a:ext cx="916125" cy="388867"/>
            <a:chOff x="255847" y="3748111"/>
            <a:chExt cx="1370537" cy="581751"/>
          </a:xfrm>
        </p:grpSpPr>
        <p:sp>
          <p:nvSpPr>
            <p:cNvPr id="1286" name="Google Shape;1286;p19"/>
            <p:cNvSpPr/>
            <p:nvPr/>
          </p:nvSpPr>
          <p:spPr>
            <a:xfrm>
              <a:off x="255847" y="4064917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19"/>
          <p:cNvGrpSpPr/>
          <p:nvPr/>
        </p:nvGrpSpPr>
        <p:grpSpPr>
          <a:xfrm rot="-1286215">
            <a:off x="957308" y="4495379"/>
            <a:ext cx="1062343" cy="517365"/>
            <a:chOff x="1698430" y="4498823"/>
            <a:chExt cx="1589281" cy="773986"/>
          </a:xfrm>
        </p:grpSpPr>
        <p:sp>
          <p:nvSpPr>
            <p:cNvPr id="1293" name="Google Shape;1293;p19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" name="Google Shape;1299;p19"/>
          <p:cNvGrpSpPr/>
          <p:nvPr/>
        </p:nvGrpSpPr>
        <p:grpSpPr>
          <a:xfrm rot="1733086" flipH="1">
            <a:off x="-541853" y="2660796"/>
            <a:ext cx="558917" cy="617053"/>
            <a:chOff x="6799261" y="3792016"/>
            <a:chExt cx="836125" cy="923094"/>
          </a:xfrm>
        </p:grpSpPr>
        <p:sp>
          <p:nvSpPr>
            <p:cNvPr id="1300" name="Google Shape;1300;p19"/>
            <p:cNvSpPr/>
            <p:nvPr/>
          </p:nvSpPr>
          <p:spPr>
            <a:xfrm>
              <a:off x="6799261" y="4450327"/>
              <a:ext cx="253597" cy="227733"/>
            </a:xfrm>
            <a:custGeom>
              <a:avLst/>
              <a:gdLst/>
              <a:ahLst/>
              <a:cxnLst/>
              <a:rect l="l" t="t" r="r" b="b"/>
              <a:pathLst>
                <a:path w="3922" h="3522" extrusionOk="0">
                  <a:moveTo>
                    <a:pt x="2548" y="0"/>
                  </a:moveTo>
                  <a:cubicBezTo>
                    <a:pt x="2122" y="0"/>
                    <a:pt x="1633" y="183"/>
                    <a:pt x="1192" y="545"/>
                  </a:cubicBezTo>
                  <a:cubicBezTo>
                    <a:pt x="346" y="1250"/>
                    <a:pt x="0" y="2352"/>
                    <a:pt x="423" y="3031"/>
                  </a:cubicBezTo>
                  <a:cubicBezTo>
                    <a:pt x="625" y="3358"/>
                    <a:pt x="974" y="3522"/>
                    <a:pt x="1377" y="3522"/>
                  </a:cubicBezTo>
                  <a:cubicBezTo>
                    <a:pt x="1796" y="3522"/>
                    <a:pt x="2273" y="3345"/>
                    <a:pt x="2704" y="2993"/>
                  </a:cubicBezTo>
                  <a:cubicBezTo>
                    <a:pt x="3563" y="2288"/>
                    <a:pt x="3922" y="1173"/>
                    <a:pt x="3499" y="494"/>
                  </a:cubicBezTo>
                  <a:cubicBezTo>
                    <a:pt x="3299" y="164"/>
                    <a:pt x="2952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6799261" y="4438300"/>
              <a:ext cx="253597" cy="251139"/>
            </a:xfrm>
            <a:custGeom>
              <a:avLst/>
              <a:gdLst/>
              <a:ahLst/>
              <a:cxnLst/>
              <a:rect l="l" t="t" r="r" b="b"/>
              <a:pathLst>
                <a:path w="3922" h="3884" fill="none" extrusionOk="0">
                  <a:moveTo>
                    <a:pt x="3499" y="680"/>
                  </a:moveTo>
                  <a:cubicBezTo>
                    <a:pt x="3922" y="1359"/>
                    <a:pt x="3563" y="2474"/>
                    <a:pt x="2704" y="3179"/>
                  </a:cubicBezTo>
                  <a:cubicBezTo>
                    <a:pt x="1859" y="3871"/>
                    <a:pt x="833" y="3884"/>
                    <a:pt x="423" y="3217"/>
                  </a:cubicBezTo>
                  <a:cubicBezTo>
                    <a:pt x="0" y="2538"/>
                    <a:pt x="346" y="1436"/>
                    <a:pt x="1192" y="731"/>
                  </a:cubicBezTo>
                  <a:cubicBezTo>
                    <a:pt x="2051" y="27"/>
                    <a:pt x="3089" y="1"/>
                    <a:pt x="3499" y="68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7369310" y="4471213"/>
              <a:ext cx="266076" cy="232323"/>
            </a:xfrm>
            <a:custGeom>
              <a:avLst/>
              <a:gdLst/>
              <a:ahLst/>
              <a:cxnLst/>
              <a:rect l="l" t="t" r="r" b="b"/>
              <a:pathLst>
                <a:path w="4115" h="3593" extrusionOk="0">
                  <a:moveTo>
                    <a:pt x="2700" y="1"/>
                  </a:moveTo>
                  <a:cubicBezTo>
                    <a:pt x="2254" y="1"/>
                    <a:pt x="1743" y="187"/>
                    <a:pt x="1282" y="556"/>
                  </a:cubicBezTo>
                  <a:cubicBezTo>
                    <a:pt x="385" y="1273"/>
                    <a:pt x="1" y="2401"/>
                    <a:pt x="424" y="3093"/>
                  </a:cubicBezTo>
                  <a:cubicBezTo>
                    <a:pt x="631" y="3426"/>
                    <a:pt x="993" y="3593"/>
                    <a:pt x="1414" y="3593"/>
                  </a:cubicBezTo>
                  <a:cubicBezTo>
                    <a:pt x="1850" y="3593"/>
                    <a:pt x="2350" y="3413"/>
                    <a:pt x="2807" y="3054"/>
                  </a:cubicBezTo>
                  <a:cubicBezTo>
                    <a:pt x="3717" y="2337"/>
                    <a:pt x="4114" y="1196"/>
                    <a:pt x="3691" y="504"/>
                  </a:cubicBezTo>
                  <a:cubicBezTo>
                    <a:pt x="3486" y="168"/>
                    <a:pt x="3122" y="1"/>
                    <a:pt x="2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7369310" y="4459056"/>
              <a:ext cx="266076" cy="256054"/>
            </a:xfrm>
            <a:custGeom>
              <a:avLst/>
              <a:gdLst/>
              <a:ahLst/>
              <a:cxnLst/>
              <a:rect l="l" t="t" r="r" b="b"/>
              <a:pathLst>
                <a:path w="4115" h="3960" fill="none" extrusionOk="0">
                  <a:moveTo>
                    <a:pt x="3691" y="692"/>
                  </a:moveTo>
                  <a:cubicBezTo>
                    <a:pt x="4114" y="1384"/>
                    <a:pt x="3717" y="2525"/>
                    <a:pt x="2807" y="3242"/>
                  </a:cubicBezTo>
                  <a:cubicBezTo>
                    <a:pt x="1910" y="3947"/>
                    <a:pt x="847" y="3960"/>
                    <a:pt x="424" y="3281"/>
                  </a:cubicBezTo>
                  <a:cubicBezTo>
                    <a:pt x="1" y="2589"/>
                    <a:pt x="385" y="1461"/>
                    <a:pt x="1282" y="744"/>
                  </a:cubicBezTo>
                  <a:cubicBezTo>
                    <a:pt x="2179" y="26"/>
                    <a:pt x="3269" y="0"/>
                    <a:pt x="3691" y="69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6865538" y="3792016"/>
              <a:ext cx="750767" cy="732533"/>
            </a:xfrm>
            <a:custGeom>
              <a:avLst/>
              <a:gdLst/>
              <a:ahLst/>
              <a:cxnLst/>
              <a:rect l="l" t="t" r="r" b="b"/>
              <a:pathLst>
                <a:path w="11611" h="11329" fill="none" extrusionOk="0">
                  <a:moveTo>
                    <a:pt x="2615" y="11008"/>
                  </a:moveTo>
                  <a:lnTo>
                    <a:pt x="1" y="1"/>
                  </a:lnTo>
                  <a:lnTo>
                    <a:pt x="8638" y="398"/>
                  </a:lnTo>
                  <a:lnTo>
                    <a:pt x="11611" y="11329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6901166" y="3942029"/>
              <a:ext cx="567650" cy="40671"/>
            </a:xfrm>
            <a:custGeom>
              <a:avLst/>
              <a:gdLst/>
              <a:ahLst/>
              <a:cxnLst/>
              <a:rect l="l" t="t" r="r" b="b"/>
              <a:pathLst>
                <a:path w="8779" h="629" fill="none" extrusionOk="0">
                  <a:moveTo>
                    <a:pt x="1" y="0"/>
                  </a:moveTo>
                  <a:lnTo>
                    <a:pt x="8779" y="62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" name="Google Shape;1306;p19"/>
          <p:cNvGrpSpPr/>
          <p:nvPr/>
        </p:nvGrpSpPr>
        <p:grpSpPr>
          <a:xfrm rot="1733086" flipH="1">
            <a:off x="731158" y="4175482"/>
            <a:ext cx="412130" cy="532293"/>
            <a:chOff x="3429335" y="3683515"/>
            <a:chExt cx="616535" cy="796296"/>
          </a:xfrm>
        </p:grpSpPr>
        <p:sp>
          <p:nvSpPr>
            <p:cNvPr id="1307" name="Google Shape;1307;p19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" name="Google Shape;1313;p19"/>
          <p:cNvGrpSpPr/>
          <p:nvPr/>
        </p:nvGrpSpPr>
        <p:grpSpPr>
          <a:xfrm rot="1733086" flipH="1">
            <a:off x="4731206" y="4861364"/>
            <a:ext cx="412130" cy="532336"/>
            <a:chOff x="-1381427" y="4599887"/>
            <a:chExt cx="616535" cy="796360"/>
          </a:xfrm>
        </p:grpSpPr>
        <p:sp>
          <p:nvSpPr>
            <p:cNvPr id="1314" name="Google Shape;1314;p19"/>
            <p:cNvSpPr/>
            <p:nvPr/>
          </p:nvSpPr>
          <p:spPr>
            <a:xfrm>
              <a:off x="-1381427" y="4960888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314" y="1"/>
                  </a:moveTo>
                  <a:cubicBezTo>
                    <a:pt x="649" y="1"/>
                    <a:pt x="88" y="396"/>
                    <a:pt x="51" y="927"/>
                  </a:cubicBezTo>
                  <a:cubicBezTo>
                    <a:pt x="0" y="1491"/>
                    <a:pt x="538" y="2004"/>
                    <a:pt x="1256" y="2068"/>
                  </a:cubicBezTo>
                  <a:cubicBezTo>
                    <a:pt x="1306" y="2072"/>
                    <a:pt x="1355" y="2075"/>
                    <a:pt x="1403" y="2075"/>
                  </a:cubicBezTo>
                  <a:cubicBezTo>
                    <a:pt x="2056" y="2075"/>
                    <a:pt x="2592" y="1683"/>
                    <a:pt x="2640" y="1158"/>
                  </a:cubicBezTo>
                  <a:cubicBezTo>
                    <a:pt x="2691" y="581"/>
                    <a:pt x="2153" y="69"/>
                    <a:pt x="1435" y="5"/>
                  </a:cubicBezTo>
                  <a:cubicBezTo>
                    <a:pt x="1395" y="2"/>
                    <a:pt x="1354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-1381427" y="495784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40" y="1205"/>
                  </a:moveTo>
                  <a:cubicBezTo>
                    <a:pt x="2589" y="1769"/>
                    <a:pt x="1974" y="2179"/>
                    <a:pt x="1256" y="2115"/>
                  </a:cubicBezTo>
                  <a:cubicBezTo>
                    <a:pt x="538" y="2051"/>
                    <a:pt x="0" y="1538"/>
                    <a:pt x="51" y="974"/>
                  </a:cubicBezTo>
                  <a:cubicBezTo>
                    <a:pt x="90" y="411"/>
                    <a:pt x="718" y="1"/>
                    <a:pt x="1435" y="52"/>
                  </a:cubicBezTo>
                  <a:cubicBezTo>
                    <a:pt x="2153" y="116"/>
                    <a:pt x="2691" y="628"/>
                    <a:pt x="2640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-1098925" y="5259039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0"/>
                  </a:moveTo>
                  <a:cubicBezTo>
                    <a:pt x="636" y="0"/>
                    <a:pt x="100" y="392"/>
                    <a:pt x="52" y="917"/>
                  </a:cubicBezTo>
                  <a:cubicBezTo>
                    <a:pt x="1" y="1493"/>
                    <a:pt x="539" y="2006"/>
                    <a:pt x="1257" y="2070"/>
                  </a:cubicBezTo>
                  <a:cubicBezTo>
                    <a:pt x="1297" y="2073"/>
                    <a:pt x="1338" y="2074"/>
                    <a:pt x="1378" y="2074"/>
                  </a:cubicBezTo>
                  <a:cubicBezTo>
                    <a:pt x="2044" y="2074"/>
                    <a:pt x="2605" y="1679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-1098925" y="525528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53" y="1206"/>
                  </a:moveTo>
                  <a:cubicBezTo>
                    <a:pt x="2602" y="1769"/>
                    <a:pt x="1974" y="2179"/>
                    <a:pt x="1257" y="2128"/>
                  </a:cubicBezTo>
                  <a:cubicBezTo>
                    <a:pt x="539" y="2064"/>
                    <a:pt x="1" y="1551"/>
                    <a:pt x="52" y="975"/>
                  </a:cubicBezTo>
                  <a:cubicBezTo>
                    <a:pt x="103" y="411"/>
                    <a:pt x="718" y="1"/>
                    <a:pt x="1436" y="65"/>
                  </a:cubicBezTo>
                  <a:cubicBezTo>
                    <a:pt x="2154" y="129"/>
                    <a:pt x="2692" y="642"/>
                    <a:pt x="2653" y="12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-1214926" y="4599887"/>
              <a:ext cx="450034" cy="748310"/>
            </a:xfrm>
            <a:custGeom>
              <a:avLst/>
              <a:gdLst/>
              <a:ahLst/>
              <a:cxnLst/>
              <a:rect l="l" t="t" r="r" b="b"/>
              <a:pathLst>
                <a:path w="6960" h="11573" fill="none" extrusionOk="0">
                  <a:moveTo>
                    <a:pt x="1" y="6972"/>
                  </a:moveTo>
                  <a:lnTo>
                    <a:pt x="2897" y="1"/>
                  </a:lnTo>
                  <a:lnTo>
                    <a:pt x="6959" y="4537"/>
                  </a:lnTo>
                  <a:lnTo>
                    <a:pt x="4383" y="11572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-1066594" y="4694357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1" y="1"/>
                  </a:moveTo>
                  <a:lnTo>
                    <a:pt x="4063" y="469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19"/>
          <p:cNvGrpSpPr/>
          <p:nvPr/>
        </p:nvGrpSpPr>
        <p:grpSpPr>
          <a:xfrm rot="1385326">
            <a:off x="6308460" y="-214460"/>
            <a:ext cx="3039911" cy="1424201"/>
            <a:chOff x="5250782" y="5679875"/>
            <a:chExt cx="3039575" cy="1424044"/>
          </a:xfrm>
        </p:grpSpPr>
        <p:grpSp>
          <p:nvGrpSpPr>
            <p:cNvPr id="1321" name="Google Shape;1321;p19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1322" name="Google Shape;1322;p19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9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9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9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19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7" name="Google Shape;1327;p19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1328" name="Google Shape;1328;p19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9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9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9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1332" name="Google Shape;1332;p19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9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9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5" name="Google Shape;1335;p19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1336" name="Google Shape;1336;p19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9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9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9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9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9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42" name="Google Shape;1342;p19"/>
          <p:cNvSpPr txBox="1">
            <a:spLocks noGrp="1"/>
          </p:cNvSpPr>
          <p:nvPr>
            <p:ph type="title"/>
          </p:nvPr>
        </p:nvSpPr>
        <p:spPr>
          <a:xfrm>
            <a:off x="3684425" y="1699200"/>
            <a:ext cx="4741200" cy="1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3" name="Google Shape;1343;p19"/>
          <p:cNvSpPr txBox="1">
            <a:spLocks noGrp="1"/>
          </p:cNvSpPr>
          <p:nvPr>
            <p:ph type="subTitle" idx="1"/>
          </p:nvPr>
        </p:nvSpPr>
        <p:spPr>
          <a:xfrm>
            <a:off x="3684425" y="2703900"/>
            <a:ext cx="40491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1_1_1_1_1"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22"/>
          <p:cNvSpPr/>
          <p:nvPr/>
        </p:nvSpPr>
        <p:spPr>
          <a:xfrm rot="10242491" flipH="1">
            <a:off x="241382" y="-679434"/>
            <a:ext cx="9144208" cy="6200724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2"/>
          <p:cNvSpPr txBox="1">
            <a:spLocks noGrp="1"/>
          </p:cNvSpPr>
          <p:nvPr>
            <p:ph type="body" idx="1"/>
          </p:nvPr>
        </p:nvSpPr>
        <p:spPr>
          <a:xfrm>
            <a:off x="4648582" y="1069083"/>
            <a:ext cx="3775200" cy="3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9" name="Google Shape;1479;p22"/>
          <p:cNvSpPr txBox="1">
            <a:spLocks noGrp="1"/>
          </p:cNvSpPr>
          <p:nvPr>
            <p:ph type="body" idx="2"/>
          </p:nvPr>
        </p:nvSpPr>
        <p:spPr>
          <a:xfrm>
            <a:off x="720225" y="1067575"/>
            <a:ext cx="37752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0" name="Google Shape;1480;p22"/>
          <p:cNvSpPr txBox="1">
            <a:spLocks noGrp="1"/>
          </p:cNvSpPr>
          <p:nvPr>
            <p:ph type="title"/>
          </p:nvPr>
        </p:nvSpPr>
        <p:spPr>
          <a:xfrm>
            <a:off x="713100" y="538950"/>
            <a:ext cx="7717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81" name="Google Shape;1481;p22"/>
          <p:cNvGrpSpPr/>
          <p:nvPr/>
        </p:nvGrpSpPr>
        <p:grpSpPr>
          <a:xfrm rot="-2957398">
            <a:off x="-998816" y="-362599"/>
            <a:ext cx="3039896" cy="1424194"/>
            <a:chOff x="5250782" y="5679875"/>
            <a:chExt cx="3039575" cy="1424044"/>
          </a:xfrm>
        </p:grpSpPr>
        <p:grpSp>
          <p:nvGrpSpPr>
            <p:cNvPr id="1482" name="Google Shape;1482;p22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1483" name="Google Shape;1483;p22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2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2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22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1489" name="Google Shape;1489;p22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2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2" name="Google Shape;1492;p22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1493" name="Google Shape;1493;p22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2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2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22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1497" name="Google Shape;1497;p22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2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2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2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2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2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3" name="Google Shape;1503;p22"/>
          <p:cNvGrpSpPr/>
          <p:nvPr/>
        </p:nvGrpSpPr>
        <p:grpSpPr>
          <a:xfrm rot="7015726" flipH="1">
            <a:off x="7447734" y="3710275"/>
            <a:ext cx="2764018" cy="2198816"/>
            <a:chOff x="-1221177" y="-856963"/>
            <a:chExt cx="3089277" cy="2457565"/>
          </a:xfrm>
        </p:grpSpPr>
        <p:sp>
          <p:nvSpPr>
            <p:cNvPr id="1504" name="Google Shape;1504;p22"/>
            <p:cNvSpPr/>
            <p:nvPr/>
          </p:nvSpPr>
          <p:spPr>
            <a:xfrm>
              <a:off x="-1221177" y="-564373"/>
              <a:ext cx="3089277" cy="2164975"/>
            </a:xfrm>
            <a:custGeom>
              <a:avLst/>
              <a:gdLst/>
              <a:ahLst/>
              <a:cxnLst/>
              <a:rect l="l" t="t" r="r" b="b"/>
              <a:pathLst>
                <a:path w="65482" h="45890" fill="none" extrusionOk="0">
                  <a:moveTo>
                    <a:pt x="0" y="40751"/>
                  </a:moveTo>
                  <a:cubicBezTo>
                    <a:pt x="18837" y="45889"/>
                    <a:pt x="46927" y="45492"/>
                    <a:pt x="60600" y="14866"/>
                  </a:cubicBezTo>
                  <a:cubicBezTo>
                    <a:pt x="63047" y="9381"/>
                    <a:pt x="65482" y="1"/>
                    <a:pt x="65482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2"/>
            <p:cNvSpPr/>
            <p:nvPr/>
          </p:nvSpPr>
          <p:spPr>
            <a:xfrm>
              <a:off x="-1050729" y="-637497"/>
              <a:ext cx="2826970" cy="2014998"/>
            </a:xfrm>
            <a:custGeom>
              <a:avLst/>
              <a:gdLst/>
              <a:ahLst/>
              <a:cxnLst/>
              <a:rect l="l" t="t" r="r" b="b"/>
              <a:pathLst>
                <a:path w="59922" h="42711" fill="none" extrusionOk="0">
                  <a:moveTo>
                    <a:pt x="1" y="38610"/>
                  </a:moveTo>
                  <a:cubicBezTo>
                    <a:pt x="16980" y="42711"/>
                    <a:pt x="41814" y="41878"/>
                    <a:pt x="54885" y="14519"/>
                  </a:cubicBezTo>
                  <a:cubicBezTo>
                    <a:pt x="57474" y="9099"/>
                    <a:pt x="59921" y="0"/>
                    <a:pt x="59921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2"/>
            <p:cNvSpPr/>
            <p:nvPr/>
          </p:nvSpPr>
          <p:spPr>
            <a:xfrm>
              <a:off x="-880847" y="-710668"/>
              <a:ext cx="2564569" cy="1865729"/>
            </a:xfrm>
            <a:custGeom>
              <a:avLst/>
              <a:gdLst/>
              <a:ahLst/>
              <a:cxnLst/>
              <a:rect l="l" t="t" r="r" b="b"/>
              <a:pathLst>
                <a:path w="54360" h="39547" fill="none" extrusionOk="0">
                  <a:moveTo>
                    <a:pt x="1" y="36483"/>
                  </a:moveTo>
                  <a:cubicBezTo>
                    <a:pt x="15134" y="39546"/>
                    <a:pt x="36817" y="38303"/>
                    <a:pt x="49195" y="14186"/>
                  </a:cubicBezTo>
                  <a:cubicBezTo>
                    <a:pt x="51938" y="8830"/>
                    <a:pt x="54360" y="1"/>
                    <a:pt x="54360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2"/>
            <p:cNvSpPr/>
            <p:nvPr/>
          </p:nvSpPr>
          <p:spPr>
            <a:xfrm>
              <a:off x="-710353" y="-783792"/>
              <a:ext cx="2302168" cy="1715751"/>
            </a:xfrm>
            <a:custGeom>
              <a:avLst/>
              <a:gdLst/>
              <a:ahLst/>
              <a:cxnLst/>
              <a:rect l="l" t="t" r="r" b="b"/>
              <a:pathLst>
                <a:path w="48798" h="36368" fill="none" extrusionOk="0">
                  <a:moveTo>
                    <a:pt x="0" y="34356"/>
                  </a:moveTo>
                  <a:cubicBezTo>
                    <a:pt x="13276" y="36368"/>
                    <a:pt x="31883" y="34766"/>
                    <a:pt x="43480" y="13853"/>
                  </a:cubicBezTo>
                  <a:cubicBezTo>
                    <a:pt x="46401" y="8573"/>
                    <a:pt x="48798" y="0"/>
                    <a:pt x="48798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2"/>
            <p:cNvSpPr/>
            <p:nvPr/>
          </p:nvSpPr>
          <p:spPr>
            <a:xfrm>
              <a:off x="-540471" y="-856963"/>
              <a:ext cx="2040380" cy="1565868"/>
            </a:xfrm>
            <a:custGeom>
              <a:avLst/>
              <a:gdLst/>
              <a:ahLst/>
              <a:cxnLst/>
              <a:rect l="l" t="t" r="r" b="b"/>
              <a:pathLst>
                <a:path w="43249" h="33191" fill="none" extrusionOk="0">
                  <a:moveTo>
                    <a:pt x="0" y="32229"/>
                  </a:moveTo>
                  <a:cubicBezTo>
                    <a:pt x="11431" y="33190"/>
                    <a:pt x="27051" y="31294"/>
                    <a:pt x="37777" y="13520"/>
                  </a:cubicBezTo>
                  <a:cubicBezTo>
                    <a:pt x="40904" y="8317"/>
                    <a:pt x="43249" y="1"/>
                    <a:pt x="43249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9" name="Google Shape;1509;p22"/>
          <p:cNvGrpSpPr/>
          <p:nvPr/>
        </p:nvGrpSpPr>
        <p:grpSpPr>
          <a:xfrm rot="-1616585" flipH="1">
            <a:off x="9350015" y="3910218"/>
            <a:ext cx="372211" cy="435439"/>
            <a:chOff x="828772" y="314668"/>
            <a:chExt cx="416010" cy="486680"/>
          </a:xfrm>
        </p:grpSpPr>
        <p:sp>
          <p:nvSpPr>
            <p:cNvPr id="1510" name="Google Shape;1510;p22"/>
            <p:cNvSpPr/>
            <p:nvPr/>
          </p:nvSpPr>
          <p:spPr>
            <a:xfrm>
              <a:off x="828772" y="325849"/>
              <a:ext cx="182624" cy="180501"/>
            </a:xfrm>
            <a:custGeom>
              <a:avLst/>
              <a:gdLst/>
              <a:ahLst/>
              <a:cxnLst/>
              <a:rect l="l" t="t" r="r" b="b"/>
              <a:pathLst>
                <a:path w="3871" h="3826" extrusionOk="0">
                  <a:moveTo>
                    <a:pt x="2277" y="1"/>
                  </a:moveTo>
                  <a:cubicBezTo>
                    <a:pt x="1531" y="1"/>
                    <a:pt x="747" y="588"/>
                    <a:pt x="398" y="1455"/>
                  </a:cubicBezTo>
                  <a:cubicBezTo>
                    <a:pt x="1" y="2454"/>
                    <a:pt x="321" y="3454"/>
                    <a:pt x="1103" y="3748"/>
                  </a:cubicBezTo>
                  <a:cubicBezTo>
                    <a:pt x="1245" y="3800"/>
                    <a:pt x="1395" y="3825"/>
                    <a:pt x="1548" y="3825"/>
                  </a:cubicBezTo>
                  <a:cubicBezTo>
                    <a:pt x="2224" y="3825"/>
                    <a:pt x="2961" y="3340"/>
                    <a:pt x="3358" y="2557"/>
                  </a:cubicBezTo>
                  <a:cubicBezTo>
                    <a:pt x="3871" y="1544"/>
                    <a:pt x="3602" y="417"/>
                    <a:pt x="2743" y="83"/>
                  </a:cubicBezTo>
                  <a:cubicBezTo>
                    <a:pt x="2593" y="27"/>
                    <a:pt x="2436" y="1"/>
                    <a:pt x="227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2"/>
            <p:cNvSpPr/>
            <p:nvPr/>
          </p:nvSpPr>
          <p:spPr>
            <a:xfrm>
              <a:off x="828772" y="314668"/>
              <a:ext cx="182624" cy="201354"/>
            </a:xfrm>
            <a:custGeom>
              <a:avLst/>
              <a:gdLst/>
              <a:ahLst/>
              <a:cxnLst/>
              <a:rect l="l" t="t" r="r" b="b"/>
              <a:pathLst>
                <a:path w="3871" h="4268" fill="none" extrusionOk="0">
                  <a:moveTo>
                    <a:pt x="2743" y="320"/>
                  </a:moveTo>
                  <a:cubicBezTo>
                    <a:pt x="3602" y="654"/>
                    <a:pt x="3871" y="1781"/>
                    <a:pt x="3358" y="2794"/>
                  </a:cubicBezTo>
                  <a:cubicBezTo>
                    <a:pt x="2871" y="3755"/>
                    <a:pt x="1872" y="4267"/>
                    <a:pt x="1103" y="3985"/>
                  </a:cubicBezTo>
                  <a:cubicBezTo>
                    <a:pt x="321" y="3691"/>
                    <a:pt x="1" y="2691"/>
                    <a:pt x="398" y="1692"/>
                  </a:cubicBezTo>
                  <a:cubicBezTo>
                    <a:pt x="821" y="641"/>
                    <a:pt x="1885" y="0"/>
                    <a:pt x="2743" y="32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2"/>
            <p:cNvSpPr/>
            <p:nvPr/>
          </p:nvSpPr>
          <p:spPr>
            <a:xfrm>
              <a:off x="897084" y="366656"/>
              <a:ext cx="26655" cy="18777"/>
            </a:xfrm>
            <a:custGeom>
              <a:avLst/>
              <a:gdLst/>
              <a:ahLst/>
              <a:cxnLst/>
              <a:rect l="l" t="t" r="r" b="b"/>
              <a:pathLst>
                <a:path w="565" h="398" fill="none" extrusionOk="0">
                  <a:moveTo>
                    <a:pt x="1" y="397"/>
                  </a:moveTo>
                  <a:cubicBezTo>
                    <a:pt x="168" y="205"/>
                    <a:pt x="373" y="64"/>
                    <a:pt x="565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2"/>
            <p:cNvSpPr/>
            <p:nvPr/>
          </p:nvSpPr>
          <p:spPr>
            <a:xfrm>
              <a:off x="875949" y="411380"/>
              <a:ext cx="7926" cy="47791"/>
            </a:xfrm>
            <a:custGeom>
              <a:avLst/>
              <a:gdLst/>
              <a:ahLst/>
              <a:cxnLst/>
              <a:rect l="l" t="t" r="r" b="b"/>
              <a:pathLst>
                <a:path w="168" h="1013" fill="none" extrusionOk="0">
                  <a:moveTo>
                    <a:pt x="167" y="1013"/>
                  </a:moveTo>
                  <a:cubicBezTo>
                    <a:pt x="141" y="974"/>
                    <a:pt x="129" y="936"/>
                    <a:pt x="103" y="897"/>
                  </a:cubicBezTo>
                  <a:cubicBezTo>
                    <a:pt x="0" y="654"/>
                    <a:pt x="0" y="334"/>
                    <a:pt x="116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2"/>
            <p:cNvSpPr/>
            <p:nvPr/>
          </p:nvSpPr>
          <p:spPr>
            <a:xfrm>
              <a:off x="865664" y="494788"/>
              <a:ext cx="379118" cy="306559"/>
            </a:xfrm>
            <a:custGeom>
              <a:avLst/>
              <a:gdLst/>
              <a:ahLst/>
              <a:cxnLst/>
              <a:rect l="l" t="t" r="r" b="b"/>
              <a:pathLst>
                <a:path w="8036" h="6498" fill="none" extrusionOk="0">
                  <a:moveTo>
                    <a:pt x="1" y="1"/>
                  </a:moveTo>
                  <a:lnTo>
                    <a:pt x="8035" y="6498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22"/>
          <p:cNvGrpSpPr/>
          <p:nvPr/>
        </p:nvGrpSpPr>
        <p:grpSpPr>
          <a:xfrm rot="-1616585" flipH="1">
            <a:off x="8768139" y="4243248"/>
            <a:ext cx="305138" cy="558226"/>
            <a:chOff x="323987" y="610889"/>
            <a:chExt cx="341044" cy="623914"/>
          </a:xfrm>
        </p:grpSpPr>
        <p:sp>
          <p:nvSpPr>
            <p:cNvPr id="1516" name="Google Shape;1516;p22"/>
            <p:cNvSpPr/>
            <p:nvPr/>
          </p:nvSpPr>
          <p:spPr>
            <a:xfrm>
              <a:off x="323987" y="1036281"/>
              <a:ext cx="204986" cy="187814"/>
            </a:xfrm>
            <a:custGeom>
              <a:avLst/>
              <a:gdLst/>
              <a:ahLst/>
              <a:cxnLst/>
              <a:rect l="l" t="t" r="r" b="b"/>
              <a:pathLst>
                <a:path w="4345" h="3981" extrusionOk="0">
                  <a:moveTo>
                    <a:pt x="2671" y="0"/>
                  </a:moveTo>
                  <a:cubicBezTo>
                    <a:pt x="2077" y="0"/>
                    <a:pt x="1416" y="308"/>
                    <a:pt x="911" y="876"/>
                  </a:cubicBezTo>
                  <a:cubicBezTo>
                    <a:pt x="116" y="1760"/>
                    <a:pt x="1" y="2952"/>
                    <a:pt x="616" y="3580"/>
                  </a:cubicBezTo>
                  <a:cubicBezTo>
                    <a:pt x="879" y="3848"/>
                    <a:pt x="1237" y="3980"/>
                    <a:pt x="1629" y="3980"/>
                  </a:cubicBezTo>
                  <a:cubicBezTo>
                    <a:pt x="2154" y="3980"/>
                    <a:pt x="2738" y="3742"/>
                    <a:pt x="3230" y="3272"/>
                  </a:cubicBezTo>
                  <a:cubicBezTo>
                    <a:pt x="4127" y="2414"/>
                    <a:pt x="4345" y="1106"/>
                    <a:pt x="3679" y="402"/>
                  </a:cubicBezTo>
                  <a:cubicBezTo>
                    <a:pt x="3411" y="130"/>
                    <a:pt x="3055" y="0"/>
                    <a:pt x="26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2"/>
            <p:cNvSpPr/>
            <p:nvPr/>
          </p:nvSpPr>
          <p:spPr>
            <a:xfrm>
              <a:off x="323987" y="1022552"/>
              <a:ext cx="204986" cy="212252"/>
            </a:xfrm>
            <a:custGeom>
              <a:avLst/>
              <a:gdLst/>
              <a:ahLst/>
              <a:cxnLst/>
              <a:rect l="l" t="t" r="r" b="b"/>
              <a:pathLst>
                <a:path w="4345" h="4499" fill="none" extrusionOk="0">
                  <a:moveTo>
                    <a:pt x="3679" y="693"/>
                  </a:moveTo>
                  <a:cubicBezTo>
                    <a:pt x="4345" y="1397"/>
                    <a:pt x="4127" y="2705"/>
                    <a:pt x="3230" y="3563"/>
                  </a:cubicBezTo>
                  <a:cubicBezTo>
                    <a:pt x="2371" y="4383"/>
                    <a:pt x="1231" y="4499"/>
                    <a:pt x="616" y="3871"/>
                  </a:cubicBezTo>
                  <a:cubicBezTo>
                    <a:pt x="1" y="3243"/>
                    <a:pt x="116" y="2051"/>
                    <a:pt x="911" y="1167"/>
                  </a:cubicBezTo>
                  <a:cubicBezTo>
                    <a:pt x="1744" y="231"/>
                    <a:pt x="2999" y="1"/>
                    <a:pt x="3679" y="693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2"/>
            <p:cNvSpPr/>
            <p:nvPr/>
          </p:nvSpPr>
          <p:spPr>
            <a:xfrm>
              <a:off x="399563" y="1077560"/>
              <a:ext cx="61708" cy="29675"/>
            </a:xfrm>
            <a:custGeom>
              <a:avLst/>
              <a:gdLst/>
              <a:ahLst/>
              <a:cxnLst/>
              <a:rect l="l" t="t" r="r" b="b"/>
              <a:pathLst>
                <a:path w="1308" h="629" fill="none" extrusionOk="0">
                  <a:moveTo>
                    <a:pt x="1" y="629"/>
                  </a:moveTo>
                  <a:cubicBezTo>
                    <a:pt x="154" y="462"/>
                    <a:pt x="334" y="321"/>
                    <a:pt x="513" y="219"/>
                  </a:cubicBezTo>
                  <a:cubicBezTo>
                    <a:pt x="769" y="78"/>
                    <a:pt x="1103" y="1"/>
                    <a:pt x="1308" y="116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2"/>
            <p:cNvSpPr/>
            <p:nvPr/>
          </p:nvSpPr>
          <p:spPr>
            <a:xfrm>
              <a:off x="376588" y="1133181"/>
              <a:ext cx="8539" cy="41186"/>
            </a:xfrm>
            <a:custGeom>
              <a:avLst/>
              <a:gdLst/>
              <a:ahLst/>
              <a:cxnLst/>
              <a:rect l="l" t="t" r="r" b="b"/>
              <a:pathLst>
                <a:path w="181" h="873" fill="none" extrusionOk="0">
                  <a:moveTo>
                    <a:pt x="180" y="872"/>
                  </a:moveTo>
                  <a:cubicBezTo>
                    <a:pt x="26" y="731"/>
                    <a:pt x="1" y="385"/>
                    <a:pt x="142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2"/>
            <p:cNvSpPr/>
            <p:nvPr/>
          </p:nvSpPr>
          <p:spPr>
            <a:xfrm>
              <a:off x="386259" y="610889"/>
              <a:ext cx="278772" cy="473379"/>
            </a:xfrm>
            <a:custGeom>
              <a:avLst/>
              <a:gdLst/>
              <a:ahLst/>
              <a:cxnLst/>
              <a:rect l="l" t="t" r="r" b="b"/>
              <a:pathLst>
                <a:path w="5909" h="10034" fill="none" extrusionOk="0">
                  <a:moveTo>
                    <a:pt x="2717" y="10034"/>
                  </a:moveTo>
                  <a:lnTo>
                    <a:pt x="1" y="0"/>
                  </a:lnTo>
                  <a:cubicBezTo>
                    <a:pt x="1" y="0"/>
                    <a:pt x="5908" y="3370"/>
                    <a:pt x="4588" y="5562"/>
                  </a:cubicBezTo>
                  <a:cubicBezTo>
                    <a:pt x="3973" y="6394"/>
                    <a:pt x="2807" y="4882"/>
                    <a:pt x="2807" y="4882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" name="Google Shape;1521;p22"/>
          <p:cNvGrpSpPr/>
          <p:nvPr/>
        </p:nvGrpSpPr>
        <p:grpSpPr>
          <a:xfrm flipH="1">
            <a:off x="7461287" y="4551260"/>
            <a:ext cx="1061322" cy="516868"/>
            <a:chOff x="1698430" y="4498823"/>
            <a:chExt cx="1589281" cy="773986"/>
          </a:xfrm>
        </p:grpSpPr>
        <p:sp>
          <p:nvSpPr>
            <p:cNvPr id="1522" name="Google Shape;1522;p22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2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2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2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2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2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2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2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2" name="Google Shape;1532;p22"/>
          <p:cNvSpPr/>
          <p:nvPr/>
        </p:nvSpPr>
        <p:spPr>
          <a:xfrm flipH="1">
            <a:off x="10075936" y="3536097"/>
            <a:ext cx="309903" cy="342029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8" r:id="rId5"/>
    <p:sldLayoutId id="2147483659" r:id="rId6"/>
    <p:sldLayoutId id="2147483664" r:id="rId7"/>
    <p:sldLayoutId id="2147483665" r:id="rId8"/>
    <p:sldLayoutId id="2147483668" r:id="rId9"/>
    <p:sldLayoutId id="2147483669" r:id="rId10"/>
    <p:sldLayoutId id="2147483676" r:id="rId11"/>
    <p:sldLayoutId id="2147483677" r:id="rId12"/>
    <p:sldLayoutId id="2147483678" r:id="rId13"/>
    <p:sldLayoutId id="2147483682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72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Dqm10jyZ-R0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EBuqT_QV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wreporter.org/a/drug-addicts-families-support" TargetMode="External"/><Relationship Id="rId5" Type="http://schemas.openxmlformats.org/officeDocument/2006/relationships/hyperlink" Target="https://www.ted.com/talks/johann_hari_everything_you_think_you_know_about_addiction_is_wrong/transcript?language=zh-tw#t-392996" TargetMode="External"/><Relationship Id="rId4" Type="http://schemas.openxmlformats.org/officeDocument/2006/relationships/hyperlink" Target="https://www.youtube.com/watch?v=PnJcuYvw1D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35"/>
          <p:cNvSpPr txBox="1">
            <a:spLocks noGrp="1"/>
          </p:cNvSpPr>
          <p:nvPr>
            <p:ph type="ctrTitle"/>
          </p:nvPr>
        </p:nvSpPr>
        <p:spPr>
          <a:xfrm>
            <a:off x="3289956" y="2836281"/>
            <a:ext cx="4528800" cy="8992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kumimoji="1" lang="zh-TW" altLang="en-US" b="1" dirty="0">
                <a:solidFill>
                  <a:schemeClr val="tx2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毒品防制宣導</a:t>
            </a:r>
          </a:p>
        </p:txBody>
      </p:sp>
      <p:grpSp>
        <p:nvGrpSpPr>
          <p:cNvPr id="2308" name="Google Shape;2308;p35"/>
          <p:cNvGrpSpPr/>
          <p:nvPr/>
        </p:nvGrpSpPr>
        <p:grpSpPr>
          <a:xfrm rot="-7200358" flipH="1">
            <a:off x="6986855" y="-335271"/>
            <a:ext cx="2506674" cy="2428740"/>
            <a:chOff x="9748725" y="2400663"/>
            <a:chExt cx="7219852" cy="5826321"/>
          </a:xfrm>
        </p:grpSpPr>
        <p:sp>
          <p:nvSpPr>
            <p:cNvPr id="2309" name="Google Shape;2309;p35"/>
            <p:cNvSpPr/>
            <p:nvPr/>
          </p:nvSpPr>
          <p:spPr>
            <a:xfrm>
              <a:off x="9748725" y="4015016"/>
              <a:ext cx="3083680" cy="2389493"/>
            </a:xfrm>
            <a:custGeom>
              <a:avLst/>
              <a:gdLst/>
              <a:ahLst/>
              <a:cxnLst/>
              <a:rect l="l" t="t" r="r" b="b"/>
              <a:pathLst>
                <a:path w="24238" h="18782" extrusionOk="0">
                  <a:moveTo>
                    <a:pt x="5240" y="2365"/>
                  </a:moveTo>
                  <a:cubicBezTo>
                    <a:pt x="5240" y="2365"/>
                    <a:pt x="5240" y="2391"/>
                    <a:pt x="5165" y="2466"/>
                  </a:cubicBezTo>
                  <a:cubicBezTo>
                    <a:pt x="5215" y="2391"/>
                    <a:pt x="5240" y="2365"/>
                    <a:pt x="5240" y="2365"/>
                  </a:cubicBezTo>
                  <a:close/>
                  <a:moveTo>
                    <a:pt x="4491" y="0"/>
                  </a:moveTo>
                  <a:cubicBezTo>
                    <a:pt x="4408" y="0"/>
                    <a:pt x="4318" y="68"/>
                    <a:pt x="4263" y="235"/>
                  </a:cubicBezTo>
                  <a:cubicBezTo>
                    <a:pt x="4137" y="586"/>
                    <a:pt x="4413" y="1112"/>
                    <a:pt x="4363" y="1238"/>
                  </a:cubicBezTo>
                  <a:cubicBezTo>
                    <a:pt x="4357" y="1246"/>
                    <a:pt x="4340" y="1250"/>
                    <a:pt x="4314" y="1250"/>
                  </a:cubicBezTo>
                  <a:cubicBezTo>
                    <a:pt x="4029" y="1250"/>
                    <a:pt x="2636" y="778"/>
                    <a:pt x="2107" y="686"/>
                  </a:cubicBezTo>
                  <a:cubicBezTo>
                    <a:pt x="2072" y="680"/>
                    <a:pt x="2033" y="677"/>
                    <a:pt x="1992" y="677"/>
                  </a:cubicBezTo>
                  <a:cubicBezTo>
                    <a:pt x="1345" y="677"/>
                    <a:pt x="0" y="1408"/>
                    <a:pt x="1531" y="2892"/>
                  </a:cubicBezTo>
                  <a:cubicBezTo>
                    <a:pt x="2088" y="3430"/>
                    <a:pt x="3207" y="3615"/>
                    <a:pt x="3890" y="3615"/>
                  </a:cubicBezTo>
                  <a:cubicBezTo>
                    <a:pt x="4097" y="3615"/>
                    <a:pt x="4264" y="3598"/>
                    <a:pt x="4363" y="3568"/>
                  </a:cubicBezTo>
                  <a:cubicBezTo>
                    <a:pt x="8623" y="11188"/>
                    <a:pt x="14914" y="15724"/>
                    <a:pt x="20904" y="18782"/>
                  </a:cubicBezTo>
                  <a:cubicBezTo>
                    <a:pt x="23385" y="16626"/>
                    <a:pt x="24238" y="13142"/>
                    <a:pt x="23160" y="11163"/>
                  </a:cubicBezTo>
                  <a:cubicBezTo>
                    <a:pt x="13085" y="7929"/>
                    <a:pt x="5240" y="2365"/>
                    <a:pt x="5240" y="2365"/>
                  </a:cubicBezTo>
                  <a:cubicBezTo>
                    <a:pt x="5240" y="2365"/>
                    <a:pt x="5290" y="1739"/>
                    <a:pt x="5165" y="1413"/>
                  </a:cubicBezTo>
                  <a:cubicBezTo>
                    <a:pt x="5039" y="1062"/>
                    <a:pt x="4689" y="536"/>
                    <a:pt x="4689" y="260"/>
                  </a:cubicBezTo>
                  <a:cubicBezTo>
                    <a:pt x="4689" y="107"/>
                    <a:pt x="4596" y="0"/>
                    <a:pt x="449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0" name="Google Shape;2310;p35"/>
            <p:cNvSpPr/>
            <p:nvPr/>
          </p:nvSpPr>
          <p:spPr>
            <a:xfrm>
              <a:off x="9844525" y="4130917"/>
              <a:ext cx="2391576" cy="2021693"/>
            </a:xfrm>
            <a:custGeom>
              <a:avLst/>
              <a:gdLst/>
              <a:ahLst/>
              <a:cxnLst/>
              <a:rect l="l" t="t" r="r" b="b"/>
              <a:pathLst>
                <a:path w="18798" h="15891" extrusionOk="0">
                  <a:moveTo>
                    <a:pt x="502" y="1"/>
                  </a:moveTo>
                  <a:lnTo>
                    <a:pt x="502" y="1"/>
                  </a:lnTo>
                  <a:cubicBezTo>
                    <a:pt x="452" y="26"/>
                    <a:pt x="402" y="76"/>
                    <a:pt x="377" y="101"/>
                  </a:cubicBezTo>
                  <a:cubicBezTo>
                    <a:pt x="352" y="101"/>
                    <a:pt x="352" y="101"/>
                    <a:pt x="352" y="126"/>
                  </a:cubicBezTo>
                  <a:cubicBezTo>
                    <a:pt x="301" y="151"/>
                    <a:pt x="276" y="226"/>
                    <a:pt x="226" y="277"/>
                  </a:cubicBezTo>
                  <a:lnTo>
                    <a:pt x="201" y="277"/>
                  </a:lnTo>
                  <a:cubicBezTo>
                    <a:pt x="201" y="277"/>
                    <a:pt x="201" y="302"/>
                    <a:pt x="201" y="302"/>
                  </a:cubicBezTo>
                  <a:cubicBezTo>
                    <a:pt x="1" y="627"/>
                    <a:pt x="1" y="1129"/>
                    <a:pt x="577" y="1780"/>
                  </a:cubicBezTo>
                  <a:cubicBezTo>
                    <a:pt x="602" y="1780"/>
                    <a:pt x="602" y="1780"/>
                    <a:pt x="602" y="1805"/>
                  </a:cubicBezTo>
                  <a:cubicBezTo>
                    <a:pt x="627" y="1830"/>
                    <a:pt x="627" y="1830"/>
                    <a:pt x="627" y="1830"/>
                  </a:cubicBezTo>
                  <a:cubicBezTo>
                    <a:pt x="627" y="1830"/>
                    <a:pt x="627" y="1830"/>
                    <a:pt x="627" y="1855"/>
                  </a:cubicBezTo>
                  <a:lnTo>
                    <a:pt x="652" y="1855"/>
                  </a:lnTo>
                  <a:cubicBezTo>
                    <a:pt x="652" y="1855"/>
                    <a:pt x="652" y="1855"/>
                    <a:pt x="652" y="1881"/>
                  </a:cubicBezTo>
                  <a:lnTo>
                    <a:pt x="677" y="1881"/>
                  </a:lnTo>
                  <a:lnTo>
                    <a:pt x="677" y="1906"/>
                  </a:lnTo>
                  <a:lnTo>
                    <a:pt x="702" y="1906"/>
                  </a:lnTo>
                  <a:lnTo>
                    <a:pt x="702" y="1931"/>
                  </a:lnTo>
                  <a:lnTo>
                    <a:pt x="728" y="1931"/>
                  </a:lnTo>
                  <a:lnTo>
                    <a:pt x="728" y="1956"/>
                  </a:lnTo>
                  <a:lnTo>
                    <a:pt x="753" y="1956"/>
                  </a:lnTo>
                  <a:lnTo>
                    <a:pt x="753" y="1981"/>
                  </a:lnTo>
                  <a:lnTo>
                    <a:pt x="778" y="1981"/>
                  </a:lnTo>
                  <a:cubicBezTo>
                    <a:pt x="1329" y="2507"/>
                    <a:pt x="2407" y="2708"/>
                    <a:pt x="3083" y="2708"/>
                  </a:cubicBezTo>
                  <a:cubicBezTo>
                    <a:pt x="3309" y="2708"/>
                    <a:pt x="3510" y="2683"/>
                    <a:pt x="3610" y="2657"/>
                  </a:cubicBezTo>
                  <a:cubicBezTo>
                    <a:pt x="7043" y="8773"/>
                    <a:pt x="11780" y="12908"/>
                    <a:pt x="16617" y="15891"/>
                  </a:cubicBezTo>
                  <a:cubicBezTo>
                    <a:pt x="17043" y="15239"/>
                    <a:pt x="18146" y="13535"/>
                    <a:pt x="18497" y="12382"/>
                  </a:cubicBezTo>
                  <a:cubicBezTo>
                    <a:pt x="18597" y="12056"/>
                    <a:pt x="18698" y="11730"/>
                    <a:pt x="18798" y="11404"/>
                  </a:cubicBezTo>
                  <a:cubicBezTo>
                    <a:pt x="14011" y="9475"/>
                    <a:pt x="9374" y="7444"/>
                    <a:pt x="4036" y="2156"/>
                  </a:cubicBezTo>
                  <a:cubicBezTo>
                    <a:pt x="3885" y="2206"/>
                    <a:pt x="3585" y="2256"/>
                    <a:pt x="3209" y="2256"/>
                  </a:cubicBezTo>
                  <a:cubicBezTo>
                    <a:pt x="2532" y="2256"/>
                    <a:pt x="1655" y="2131"/>
                    <a:pt x="1154" y="1705"/>
                  </a:cubicBezTo>
                  <a:cubicBezTo>
                    <a:pt x="301" y="978"/>
                    <a:pt x="251" y="402"/>
                    <a:pt x="502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1" name="Google Shape;2311;p35"/>
            <p:cNvSpPr/>
            <p:nvPr/>
          </p:nvSpPr>
          <p:spPr>
            <a:xfrm>
              <a:off x="14063012" y="3872144"/>
              <a:ext cx="2905565" cy="2589741"/>
            </a:xfrm>
            <a:custGeom>
              <a:avLst/>
              <a:gdLst/>
              <a:ahLst/>
              <a:cxnLst/>
              <a:rect l="l" t="t" r="r" b="b"/>
              <a:pathLst>
                <a:path w="22838" h="20356" extrusionOk="0">
                  <a:moveTo>
                    <a:pt x="17770" y="2436"/>
                  </a:moveTo>
                  <a:cubicBezTo>
                    <a:pt x="17770" y="2436"/>
                    <a:pt x="17820" y="2461"/>
                    <a:pt x="17871" y="2536"/>
                  </a:cubicBezTo>
                  <a:cubicBezTo>
                    <a:pt x="17795" y="2461"/>
                    <a:pt x="17770" y="2436"/>
                    <a:pt x="17770" y="2436"/>
                  </a:cubicBezTo>
                  <a:close/>
                  <a:moveTo>
                    <a:pt x="18306" y="1"/>
                  </a:moveTo>
                  <a:cubicBezTo>
                    <a:pt x="18195" y="1"/>
                    <a:pt x="18107" y="119"/>
                    <a:pt x="18121" y="280"/>
                  </a:cubicBezTo>
                  <a:cubicBezTo>
                    <a:pt x="18146" y="556"/>
                    <a:pt x="17845" y="1133"/>
                    <a:pt x="17770" y="1458"/>
                  </a:cubicBezTo>
                  <a:cubicBezTo>
                    <a:pt x="17695" y="1809"/>
                    <a:pt x="17770" y="2436"/>
                    <a:pt x="17770" y="2436"/>
                  </a:cubicBezTo>
                  <a:cubicBezTo>
                    <a:pt x="17770" y="2436"/>
                    <a:pt x="10577" y="8777"/>
                    <a:pt x="853" y="12987"/>
                  </a:cubicBezTo>
                  <a:cubicBezTo>
                    <a:pt x="1" y="15067"/>
                    <a:pt x="1179" y="18476"/>
                    <a:pt x="3860" y="20356"/>
                  </a:cubicBezTo>
                  <a:cubicBezTo>
                    <a:pt x="9525" y="16722"/>
                    <a:pt x="15314" y="11559"/>
                    <a:pt x="18773" y="3539"/>
                  </a:cubicBezTo>
                  <a:cubicBezTo>
                    <a:pt x="18832" y="3552"/>
                    <a:pt x="18911" y="3558"/>
                    <a:pt x="19007" y="3558"/>
                  </a:cubicBezTo>
                  <a:cubicBezTo>
                    <a:pt x="19644" y="3558"/>
                    <a:pt x="20985" y="3262"/>
                    <a:pt x="21530" y="2586"/>
                  </a:cubicBezTo>
                  <a:cubicBezTo>
                    <a:pt x="22837" y="1031"/>
                    <a:pt x="21610" y="408"/>
                    <a:pt x="20931" y="408"/>
                  </a:cubicBezTo>
                  <a:cubicBezTo>
                    <a:pt x="20855" y="408"/>
                    <a:pt x="20786" y="416"/>
                    <a:pt x="20728" y="431"/>
                  </a:cubicBezTo>
                  <a:cubicBezTo>
                    <a:pt x="20213" y="595"/>
                    <a:pt x="18845" y="1218"/>
                    <a:pt x="18606" y="1218"/>
                  </a:cubicBezTo>
                  <a:cubicBezTo>
                    <a:pt x="18589" y="1218"/>
                    <a:pt x="18577" y="1214"/>
                    <a:pt x="18572" y="1208"/>
                  </a:cubicBezTo>
                  <a:cubicBezTo>
                    <a:pt x="18472" y="1108"/>
                    <a:pt x="18723" y="556"/>
                    <a:pt x="18547" y="205"/>
                  </a:cubicBezTo>
                  <a:cubicBezTo>
                    <a:pt x="18475" y="60"/>
                    <a:pt x="18385" y="1"/>
                    <a:pt x="18306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2" name="Google Shape;2312;p35"/>
            <p:cNvSpPr/>
            <p:nvPr/>
          </p:nvSpPr>
          <p:spPr>
            <a:xfrm>
              <a:off x="14726230" y="3946061"/>
              <a:ext cx="2155700" cy="2181103"/>
            </a:xfrm>
            <a:custGeom>
              <a:avLst/>
              <a:gdLst/>
              <a:ahLst/>
              <a:cxnLst/>
              <a:rect l="l" t="t" r="r" b="b"/>
              <a:pathLst>
                <a:path w="16944" h="17144" extrusionOk="0">
                  <a:moveTo>
                    <a:pt x="16417" y="0"/>
                  </a:moveTo>
                  <a:cubicBezTo>
                    <a:pt x="16693" y="376"/>
                    <a:pt x="16693" y="953"/>
                    <a:pt x="15916" y="1755"/>
                  </a:cubicBezTo>
                  <a:cubicBezTo>
                    <a:pt x="15364" y="2331"/>
                    <a:pt x="14211" y="2557"/>
                    <a:pt x="13535" y="2557"/>
                  </a:cubicBezTo>
                  <a:cubicBezTo>
                    <a:pt x="13334" y="2557"/>
                    <a:pt x="13184" y="2532"/>
                    <a:pt x="13109" y="2506"/>
                  </a:cubicBezTo>
                  <a:cubicBezTo>
                    <a:pt x="8547" y="8045"/>
                    <a:pt x="4337" y="10577"/>
                    <a:pt x="1" y="12857"/>
                  </a:cubicBezTo>
                  <a:cubicBezTo>
                    <a:pt x="477" y="13860"/>
                    <a:pt x="1053" y="14887"/>
                    <a:pt x="1505" y="15689"/>
                  </a:cubicBezTo>
                  <a:cubicBezTo>
                    <a:pt x="1931" y="16441"/>
                    <a:pt x="2257" y="16993"/>
                    <a:pt x="2357" y="17143"/>
                  </a:cubicBezTo>
                  <a:cubicBezTo>
                    <a:pt x="6718" y="13735"/>
                    <a:pt x="10853" y="9223"/>
                    <a:pt x="13560" y="2958"/>
                  </a:cubicBezTo>
                  <a:cubicBezTo>
                    <a:pt x="13635" y="2958"/>
                    <a:pt x="13710" y="2983"/>
                    <a:pt x="13810" y="2983"/>
                  </a:cubicBezTo>
                  <a:cubicBezTo>
                    <a:pt x="14437" y="2983"/>
                    <a:pt x="15765" y="2682"/>
                    <a:pt x="16317" y="2005"/>
                  </a:cubicBezTo>
                  <a:lnTo>
                    <a:pt x="16342" y="2005"/>
                  </a:lnTo>
                  <a:cubicBezTo>
                    <a:pt x="16668" y="1604"/>
                    <a:pt x="16818" y="1253"/>
                    <a:pt x="16868" y="978"/>
                  </a:cubicBezTo>
                  <a:lnTo>
                    <a:pt x="16893" y="978"/>
                  </a:lnTo>
                  <a:cubicBezTo>
                    <a:pt x="16893" y="978"/>
                    <a:pt x="16893" y="953"/>
                    <a:pt x="16893" y="953"/>
                  </a:cubicBezTo>
                  <a:cubicBezTo>
                    <a:pt x="16893" y="953"/>
                    <a:pt x="16893" y="953"/>
                    <a:pt x="16893" y="928"/>
                  </a:cubicBezTo>
                  <a:cubicBezTo>
                    <a:pt x="16943" y="476"/>
                    <a:pt x="16718" y="176"/>
                    <a:pt x="16417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3" name="Google Shape;2313;p35"/>
            <p:cNvSpPr/>
            <p:nvPr/>
          </p:nvSpPr>
          <p:spPr>
            <a:xfrm>
              <a:off x="12835430" y="4637904"/>
              <a:ext cx="1422248" cy="1425528"/>
            </a:xfrm>
            <a:custGeom>
              <a:avLst/>
              <a:gdLst/>
              <a:ahLst/>
              <a:cxnLst/>
              <a:rect l="l" t="t" r="r" b="b"/>
              <a:pathLst>
                <a:path w="11179" h="11205" extrusionOk="0">
                  <a:moveTo>
                    <a:pt x="7093" y="1"/>
                  </a:moveTo>
                  <a:lnTo>
                    <a:pt x="1956" y="302"/>
                  </a:lnTo>
                  <a:lnTo>
                    <a:pt x="2256" y="5740"/>
                  </a:lnTo>
                  <a:cubicBezTo>
                    <a:pt x="2306" y="6317"/>
                    <a:pt x="1830" y="6793"/>
                    <a:pt x="1254" y="6793"/>
                  </a:cubicBezTo>
                  <a:cubicBezTo>
                    <a:pt x="502" y="6818"/>
                    <a:pt x="1" y="6818"/>
                    <a:pt x="1" y="6818"/>
                  </a:cubicBezTo>
                  <a:cubicBezTo>
                    <a:pt x="1" y="6818"/>
                    <a:pt x="2206" y="10703"/>
                    <a:pt x="2231" y="11028"/>
                  </a:cubicBezTo>
                  <a:cubicBezTo>
                    <a:pt x="2243" y="11167"/>
                    <a:pt x="3119" y="11205"/>
                    <a:pt x="4060" y="11205"/>
                  </a:cubicBezTo>
                  <a:cubicBezTo>
                    <a:pt x="5157" y="11205"/>
                    <a:pt x="6341" y="11154"/>
                    <a:pt x="6341" y="11154"/>
                  </a:cubicBezTo>
                  <a:cubicBezTo>
                    <a:pt x="6341" y="11154"/>
                    <a:pt x="11179" y="7169"/>
                    <a:pt x="9951" y="6918"/>
                  </a:cubicBezTo>
                  <a:cubicBezTo>
                    <a:pt x="9700" y="6868"/>
                    <a:pt x="9149" y="6843"/>
                    <a:pt x="8422" y="6818"/>
                  </a:cubicBezTo>
                  <a:cubicBezTo>
                    <a:pt x="7895" y="6793"/>
                    <a:pt x="7469" y="6392"/>
                    <a:pt x="7444" y="5866"/>
                  </a:cubicBezTo>
                  <a:lnTo>
                    <a:pt x="7093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4" name="Google Shape;2314;p35"/>
            <p:cNvSpPr/>
            <p:nvPr/>
          </p:nvSpPr>
          <p:spPr>
            <a:xfrm>
              <a:off x="13112905" y="5186365"/>
              <a:ext cx="6488" cy="105340"/>
            </a:xfrm>
            <a:custGeom>
              <a:avLst/>
              <a:gdLst/>
              <a:ahLst/>
              <a:cxnLst/>
              <a:rect l="l" t="t" r="r" b="b"/>
              <a:pathLst>
                <a:path w="51" h="828" extrusionOk="0">
                  <a:moveTo>
                    <a:pt x="50" y="828"/>
                  </a:moveTo>
                  <a:cubicBezTo>
                    <a:pt x="50" y="828"/>
                    <a:pt x="50" y="828"/>
                    <a:pt x="50" y="828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lnTo>
                    <a:pt x="50" y="828"/>
                  </a:lnTo>
                  <a:close/>
                </a:path>
              </a:pathLst>
            </a:custGeom>
            <a:solidFill>
              <a:srgbClr val="F7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5" name="Google Shape;2315;p35"/>
            <p:cNvSpPr/>
            <p:nvPr/>
          </p:nvSpPr>
          <p:spPr>
            <a:xfrm>
              <a:off x="13112905" y="5173643"/>
              <a:ext cx="663351" cy="172259"/>
            </a:xfrm>
            <a:custGeom>
              <a:avLst/>
              <a:gdLst/>
              <a:ahLst/>
              <a:cxnLst/>
              <a:rect l="l" t="t" r="r" b="b"/>
              <a:pathLst>
                <a:path w="5214" h="1354" extrusionOk="0">
                  <a:moveTo>
                    <a:pt x="5163" y="0"/>
                  </a:moveTo>
                  <a:cubicBezTo>
                    <a:pt x="4286" y="351"/>
                    <a:pt x="3358" y="502"/>
                    <a:pt x="2431" y="502"/>
                  </a:cubicBezTo>
                  <a:cubicBezTo>
                    <a:pt x="1604" y="502"/>
                    <a:pt x="777" y="376"/>
                    <a:pt x="0" y="101"/>
                  </a:cubicBezTo>
                  <a:lnTo>
                    <a:pt x="0" y="101"/>
                  </a:lnTo>
                  <a:lnTo>
                    <a:pt x="50" y="928"/>
                  </a:lnTo>
                  <a:cubicBezTo>
                    <a:pt x="852" y="1203"/>
                    <a:pt x="1704" y="1354"/>
                    <a:pt x="2531" y="1354"/>
                  </a:cubicBezTo>
                  <a:cubicBezTo>
                    <a:pt x="3434" y="1354"/>
                    <a:pt x="4361" y="1178"/>
                    <a:pt x="5213" y="853"/>
                  </a:cubicBezTo>
                  <a:lnTo>
                    <a:pt x="5163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6" name="Google Shape;2316;p35"/>
            <p:cNvSpPr/>
            <p:nvPr/>
          </p:nvSpPr>
          <p:spPr>
            <a:xfrm>
              <a:off x="12200964" y="2993282"/>
              <a:ext cx="2442084" cy="2245223"/>
            </a:xfrm>
            <a:custGeom>
              <a:avLst/>
              <a:gdLst/>
              <a:ahLst/>
              <a:cxnLst/>
              <a:rect l="l" t="t" r="r" b="b"/>
              <a:pathLst>
                <a:path w="19195" h="17648" extrusionOk="0">
                  <a:moveTo>
                    <a:pt x="9945" y="0"/>
                  </a:moveTo>
                  <a:cubicBezTo>
                    <a:pt x="9675" y="0"/>
                    <a:pt x="9400" y="15"/>
                    <a:pt x="9123" y="46"/>
                  </a:cubicBezTo>
                  <a:cubicBezTo>
                    <a:pt x="9095" y="45"/>
                    <a:pt x="9066" y="45"/>
                    <a:pt x="9038" y="45"/>
                  </a:cubicBezTo>
                  <a:cubicBezTo>
                    <a:pt x="4495" y="45"/>
                    <a:pt x="1156" y="4037"/>
                    <a:pt x="1604" y="9043"/>
                  </a:cubicBezTo>
                  <a:cubicBezTo>
                    <a:pt x="1629" y="9294"/>
                    <a:pt x="1654" y="9544"/>
                    <a:pt x="1679" y="9795"/>
                  </a:cubicBezTo>
                  <a:cubicBezTo>
                    <a:pt x="1529" y="9770"/>
                    <a:pt x="1354" y="9770"/>
                    <a:pt x="1128" y="9770"/>
                  </a:cubicBezTo>
                  <a:cubicBezTo>
                    <a:pt x="426" y="9795"/>
                    <a:pt x="0" y="10572"/>
                    <a:pt x="301" y="11800"/>
                  </a:cubicBezTo>
                  <a:cubicBezTo>
                    <a:pt x="623" y="12987"/>
                    <a:pt x="1575" y="13334"/>
                    <a:pt x="2288" y="13334"/>
                  </a:cubicBezTo>
                  <a:cubicBezTo>
                    <a:pt x="2463" y="13334"/>
                    <a:pt x="2624" y="13313"/>
                    <a:pt x="2757" y="13279"/>
                  </a:cubicBezTo>
                  <a:lnTo>
                    <a:pt x="2782" y="13279"/>
                  </a:lnTo>
                  <a:cubicBezTo>
                    <a:pt x="2932" y="13554"/>
                    <a:pt x="3083" y="13855"/>
                    <a:pt x="3258" y="14106"/>
                  </a:cubicBezTo>
                  <a:cubicBezTo>
                    <a:pt x="4752" y="16484"/>
                    <a:pt x="7174" y="17648"/>
                    <a:pt x="9588" y="17648"/>
                  </a:cubicBezTo>
                  <a:cubicBezTo>
                    <a:pt x="12237" y="17648"/>
                    <a:pt x="14876" y="16245"/>
                    <a:pt x="16266" y="13504"/>
                  </a:cubicBezTo>
                  <a:cubicBezTo>
                    <a:pt x="16416" y="13229"/>
                    <a:pt x="16542" y="12928"/>
                    <a:pt x="16667" y="12627"/>
                  </a:cubicBezTo>
                  <a:lnTo>
                    <a:pt x="16692" y="12627"/>
                  </a:lnTo>
                  <a:cubicBezTo>
                    <a:pt x="16774" y="12639"/>
                    <a:pt x="16866" y="12645"/>
                    <a:pt x="16963" y="12645"/>
                  </a:cubicBezTo>
                  <a:cubicBezTo>
                    <a:pt x="17696" y="12645"/>
                    <a:pt x="18776" y="12272"/>
                    <a:pt x="18998" y="10923"/>
                  </a:cubicBezTo>
                  <a:cubicBezTo>
                    <a:pt x="19195" y="9691"/>
                    <a:pt x="18714" y="8967"/>
                    <a:pt x="18030" y="8967"/>
                  </a:cubicBezTo>
                  <a:cubicBezTo>
                    <a:pt x="18019" y="8967"/>
                    <a:pt x="18007" y="8967"/>
                    <a:pt x="17995" y="8968"/>
                  </a:cubicBezTo>
                  <a:cubicBezTo>
                    <a:pt x="17770" y="8993"/>
                    <a:pt x="17594" y="9018"/>
                    <a:pt x="17444" y="9068"/>
                  </a:cubicBezTo>
                  <a:cubicBezTo>
                    <a:pt x="17444" y="8818"/>
                    <a:pt x="17469" y="8542"/>
                    <a:pt x="17469" y="8291"/>
                  </a:cubicBezTo>
                  <a:cubicBezTo>
                    <a:pt x="17445" y="3560"/>
                    <a:pt x="14128" y="0"/>
                    <a:pt x="994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7" name="Google Shape;2317;p35"/>
            <p:cNvSpPr/>
            <p:nvPr/>
          </p:nvSpPr>
          <p:spPr>
            <a:xfrm>
              <a:off x="11936211" y="5269315"/>
              <a:ext cx="3093094" cy="2957669"/>
            </a:xfrm>
            <a:custGeom>
              <a:avLst/>
              <a:gdLst/>
              <a:ahLst/>
              <a:cxnLst/>
              <a:rect l="l" t="t" r="r" b="b"/>
              <a:pathLst>
                <a:path w="24312" h="23248" extrusionOk="0">
                  <a:moveTo>
                    <a:pt x="20928" y="0"/>
                  </a:moveTo>
                  <a:cubicBezTo>
                    <a:pt x="19650" y="953"/>
                    <a:pt x="14362" y="2331"/>
                    <a:pt x="14362" y="2331"/>
                  </a:cubicBezTo>
                  <a:cubicBezTo>
                    <a:pt x="14362" y="2331"/>
                    <a:pt x="13313" y="2504"/>
                    <a:pt x="11920" y="2504"/>
                  </a:cubicBezTo>
                  <a:cubicBezTo>
                    <a:pt x="11003" y="2504"/>
                    <a:pt x="9938" y="2429"/>
                    <a:pt x="8923" y="2181"/>
                  </a:cubicBezTo>
                  <a:cubicBezTo>
                    <a:pt x="6392" y="1579"/>
                    <a:pt x="3059" y="176"/>
                    <a:pt x="3059" y="176"/>
                  </a:cubicBezTo>
                  <a:cubicBezTo>
                    <a:pt x="3059" y="176"/>
                    <a:pt x="2482" y="2005"/>
                    <a:pt x="2056" y="3434"/>
                  </a:cubicBezTo>
                  <a:cubicBezTo>
                    <a:pt x="1630" y="4862"/>
                    <a:pt x="1" y="7193"/>
                    <a:pt x="1" y="7193"/>
                  </a:cubicBezTo>
                  <a:lnTo>
                    <a:pt x="3911" y="9725"/>
                  </a:lnTo>
                  <a:lnTo>
                    <a:pt x="602" y="21354"/>
                  </a:lnTo>
                  <a:cubicBezTo>
                    <a:pt x="602" y="21354"/>
                    <a:pt x="4227" y="23248"/>
                    <a:pt x="9271" y="23248"/>
                  </a:cubicBezTo>
                  <a:cubicBezTo>
                    <a:pt x="10144" y="23248"/>
                    <a:pt x="11059" y="23191"/>
                    <a:pt x="12006" y="23058"/>
                  </a:cubicBezTo>
                  <a:cubicBezTo>
                    <a:pt x="18422" y="22156"/>
                    <a:pt x="23435" y="19248"/>
                    <a:pt x="23435" y="19248"/>
                  </a:cubicBezTo>
                  <a:lnTo>
                    <a:pt x="20427" y="9599"/>
                  </a:lnTo>
                  <a:lnTo>
                    <a:pt x="24312" y="6792"/>
                  </a:lnTo>
                  <a:cubicBezTo>
                    <a:pt x="24312" y="6792"/>
                    <a:pt x="21630" y="2431"/>
                    <a:pt x="20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8" name="Google Shape;2318;p35"/>
            <p:cNvSpPr/>
            <p:nvPr/>
          </p:nvSpPr>
          <p:spPr>
            <a:xfrm>
              <a:off x="12232770" y="4303178"/>
              <a:ext cx="2334197" cy="389046"/>
            </a:xfrm>
            <a:custGeom>
              <a:avLst/>
              <a:gdLst/>
              <a:ahLst/>
              <a:cxnLst/>
              <a:rect l="l" t="t" r="r" b="b"/>
              <a:pathLst>
                <a:path w="18347" h="3058" extrusionOk="0">
                  <a:moveTo>
                    <a:pt x="51" y="0"/>
                  </a:moveTo>
                  <a:cubicBezTo>
                    <a:pt x="26" y="75"/>
                    <a:pt x="26" y="176"/>
                    <a:pt x="1" y="276"/>
                  </a:cubicBezTo>
                  <a:cubicBezTo>
                    <a:pt x="26" y="201"/>
                    <a:pt x="51" y="126"/>
                    <a:pt x="76" y="75"/>
                  </a:cubicBezTo>
                  <a:cubicBezTo>
                    <a:pt x="76" y="50"/>
                    <a:pt x="51" y="25"/>
                    <a:pt x="51" y="0"/>
                  </a:cubicBezTo>
                  <a:close/>
                  <a:moveTo>
                    <a:pt x="18347" y="1579"/>
                  </a:moveTo>
                  <a:cubicBezTo>
                    <a:pt x="17921" y="2156"/>
                    <a:pt x="17219" y="2356"/>
                    <a:pt x="16693" y="2356"/>
                  </a:cubicBezTo>
                  <a:cubicBezTo>
                    <a:pt x="16617" y="2356"/>
                    <a:pt x="16517" y="2356"/>
                    <a:pt x="16442" y="2331"/>
                  </a:cubicBezTo>
                  <a:lnTo>
                    <a:pt x="16417" y="2331"/>
                  </a:lnTo>
                  <a:cubicBezTo>
                    <a:pt x="16392" y="2356"/>
                    <a:pt x="16392" y="2381"/>
                    <a:pt x="16392" y="2406"/>
                  </a:cubicBezTo>
                  <a:cubicBezTo>
                    <a:pt x="16467" y="2431"/>
                    <a:pt x="16542" y="2431"/>
                    <a:pt x="16642" y="2431"/>
                  </a:cubicBezTo>
                  <a:cubicBezTo>
                    <a:pt x="17194" y="2431"/>
                    <a:pt x="17921" y="2231"/>
                    <a:pt x="18347" y="1579"/>
                  </a:cubicBezTo>
                  <a:close/>
                  <a:moveTo>
                    <a:pt x="652" y="2532"/>
                  </a:moveTo>
                  <a:lnTo>
                    <a:pt x="652" y="2532"/>
                  </a:lnTo>
                  <a:cubicBezTo>
                    <a:pt x="1078" y="2933"/>
                    <a:pt x="1630" y="3058"/>
                    <a:pt x="2081" y="3058"/>
                  </a:cubicBezTo>
                  <a:cubicBezTo>
                    <a:pt x="2231" y="3058"/>
                    <a:pt x="2357" y="3058"/>
                    <a:pt x="2482" y="3033"/>
                  </a:cubicBezTo>
                  <a:lnTo>
                    <a:pt x="2482" y="3008"/>
                  </a:lnTo>
                  <a:cubicBezTo>
                    <a:pt x="2357" y="3033"/>
                    <a:pt x="2206" y="3033"/>
                    <a:pt x="2056" y="3033"/>
                  </a:cubicBezTo>
                  <a:cubicBezTo>
                    <a:pt x="1605" y="3033"/>
                    <a:pt x="1078" y="2908"/>
                    <a:pt x="652" y="2532"/>
                  </a:cubicBezTo>
                  <a:close/>
                </a:path>
              </a:pathLst>
            </a:custGeom>
            <a:solidFill>
              <a:srgbClr val="FBC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9" name="Google Shape;2319;p35"/>
            <p:cNvSpPr/>
            <p:nvPr/>
          </p:nvSpPr>
          <p:spPr>
            <a:xfrm>
              <a:off x="12229590" y="4226589"/>
              <a:ext cx="2391576" cy="1001368"/>
            </a:xfrm>
            <a:custGeom>
              <a:avLst/>
              <a:gdLst/>
              <a:ahLst/>
              <a:cxnLst/>
              <a:rect l="l" t="t" r="r" b="b"/>
              <a:pathLst>
                <a:path w="18798" h="7871" extrusionOk="0">
                  <a:moveTo>
                    <a:pt x="18572" y="1"/>
                  </a:moveTo>
                  <a:cubicBezTo>
                    <a:pt x="18297" y="1229"/>
                    <a:pt x="17269" y="1580"/>
                    <a:pt x="16542" y="1580"/>
                  </a:cubicBezTo>
                  <a:cubicBezTo>
                    <a:pt x="16442" y="1580"/>
                    <a:pt x="16342" y="1580"/>
                    <a:pt x="16266" y="1555"/>
                  </a:cubicBezTo>
                  <a:lnTo>
                    <a:pt x="16216" y="1555"/>
                  </a:lnTo>
                  <a:cubicBezTo>
                    <a:pt x="16091" y="1855"/>
                    <a:pt x="15966" y="2131"/>
                    <a:pt x="15815" y="2432"/>
                  </a:cubicBezTo>
                  <a:cubicBezTo>
                    <a:pt x="14362" y="5114"/>
                    <a:pt x="11705" y="6517"/>
                    <a:pt x="9073" y="6517"/>
                  </a:cubicBezTo>
                  <a:cubicBezTo>
                    <a:pt x="6692" y="6517"/>
                    <a:pt x="4311" y="5364"/>
                    <a:pt x="2908" y="2983"/>
                  </a:cubicBezTo>
                  <a:cubicBezTo>
                    <a:pt x="2733" y="2707"/>
                    <a:pt x="2557" y="2156"/>
                    <a:pt x="2432" y="1855"/>
                  </a:cubicBezTo>
                  <a:lnTo>
                    <a:pt x="2407" y="2131"/>
                  </a:lnTo>
                  <a:cubicBezTo>
                    <a:pt x="2332" y="2156"/>
                    <a:pt x="2256" y="2156"/>
                    <a:pt x="2181" y="2156"/>
                  </a:cubicBezTo>
                  <a:cubicBezTo>
                    <a:pt x="1504" y="2156"/>
                    <a:pt x="502" y="1730"/>
                    <a:pt x="101" y="677"/>
                  </a:cubicBezTo>
                  <a:cubicBezTo>
                    <a:pt x="76" y="728"/>
                    <a:pt x="51" y="803"/>
                    <a:pt x="26" y="878"/>
                  </a:cubicBezTo>
                  <a:cubicBezTo>
                    <a:pt x="1" y="1229"/>
                    <a:pt x="26" y="1730"/>
                    <a:pt x="101" y="2106"/>
                  </a:cubicBezTo>
                  <a:cubicBezTo>
                    <a:pt x="226" y="2557"/>
                    <a:pt x="427" y="2908"/>
                    <a:pt x="677" y="3134"/>
                  </a:cubicBezTo>
                  <a:cubicBezTo>
                    <a:pt x="1103" y="3510"/>
                    <a:pt x="1630" y="3635"/>
                    <a:pt x="2081" y="3635"/>
                  </a:cubicBezTo>
                  <a:cubicBezTo>
                    <a:pt x="2231" y="3635"/>
                    <a:pt x="2382" y="3635"/>
                    <a:pt x="2507" y="3610"/>
                  </a:cubicBezTo>
                  <a:lnTo>
                    <a:pt x="2532" y="3359"/>
                  </a:lnTo>
                  <a:cubicBezTo>
                    <a:pt x="2657" y="3660"/>
                    <a:pt x="2808" y="3936"/>
                    <a:pt x="2983" y="4211"/>
                  </a:cubicBezTo>
                  <a:cubicBezTo>
                    <a:pt x="4437" y="6667"/>
                    <a:pt x="6893" y="7870"/>
                    <a:pt x="9349" y="7870"/>
                  </a:cubicBezTo>
                  <a:cubicBezTo>
                    <a:pt x="11931" y="7870"/>
                    <a:pt x="14487" y="6542"/>
                    <a:pt x="15916" y="3911"/>
                  </a:cubicBezTo>
                  <a:cubicBezTo>
                    <a:pt x="16066" y="3635"/>
                    <a:pt x="16191" y="3334"/>
                    <a:pt x="16317" y="3058"/>
                  </a:cubicBezTo>
                  <a:lnTo>
                    <a:pt x="16342" y="3008"/>
                  </a:lnTo>
                  <a:lnTo>
                    <a:pt x="16417" y="3008"/>
                  </a:lnTo>
                  <a:cubicBezTo>
                    <a:pt x="16417" y="2983"/>
                    <a:pt x="16417" y="2958"/>
                    <a:pt x="16442" y="2933"/>
                  </a:cubicBezTo>
                  <a:lnTo>
                    <a:pt x="16467" y="2933"/>
                  </a:lnTo>
                  <a:cubicBezTo>
                    <a:pt x="16542" y="2958"/>
                    <a:pt x="16642" y="2958"/>
                    <a:pt x="16718" y="2958"/>
                  </a:cubicBezTo>
                  <a:cubicBezTo>
                    <a:pt x="17244" y="2958"/>
                    <a:pt x="17946" y="2758"/>
                    <a:pt x="18372" y="2181"/>
                  </a:cubicBezTo>
                  <a:cubicBezTo>
                    <a:pt x="18522" y="1981"/>
                    <a:pt x="18622" y="1730"/>
                    <a:pt x="18672" y="1429"/>
                  </a:cubicBezTo>
                  <a:cubicBezTo>
                    <a:pt x="18798" y="828"/>
                    <a:pt x="18723" y="352"/>
                    <a:pt x="18572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0" name="Google Shape;2320;p35"/>
            <p:cNvSpPr/>
            <p:nvPr/>
          </p:nvSpPr>
          <p:spPr>
            <a:xfrm>
              <a:off x="12325389" y="5291706"/>
              <a:ext cx="420860" cy="159410"/>
            </a:xfrm>
            <a:custGeom>
              <a:avLst/>
              <a:gdLst/>
              <a:ahLst/>
              <a:cxnLst/>
              <a:rect l="l" t="t" r="r" b="b"/>
              <a:pathLst>
                <a:path w="3308" h="1253" extrusionOk="0">
                  <a:moveTo>
                    <a:pt x="1" y="0"/>
                  </a:moveTo>
                  <a:lnTo>
                    <a:pt x="1" y="0"/>
                  </a:lnTo>
                  <a:cubicBezTo>
                    <a:pt x="73" y="34"/>
                    <a:pt x="1567" y="656"/>
                    <a:pt x="3283" y="1253"/>
                  </a:cubicBezTo>
                  <a:lnTo>
                    <a:pt x="3308" y="1253"/>
                  </a:lnTo>
                  <a:cubicBezTo>
                    <a:pt x="1567" y="656"/>
                    <a:pt x="73" y="34"/>
                    <a:pt x="1" y="0"/>
                  </a:cubicBezTo>
                  <a:close/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1" name="Google Shape;2321;p35"/>
            <p:cNvSpPr/>
            <p:nvPr/>
          </p:nvSpPr>
          <p:spPr>
            <a:xfrm>
              <a:off x="12318901" y="5304302"/>
              <a:ext cx="3308" cy="9796"/>
            </a:xfrm>
            <a:custGeom>
              <a:avLst/>
              <a:gdLst/>
              <a:ahLst/>
              <a:cxnLst/>
              <a:rect l="l" t="t" r="r" b="b"/>
              <a:pathLst>
                <a:path w="26" h="77" extrusionOk="0">
                  <a:moveTo>
                    <a:pt x="0" y="76"/>
                  </a:moveTo>
                  <a:lnTo>
                    <a:pt x="0" y="76"/>
                  </a:lnTo>
                  <a:cubicBezTo>
                    <a:pt x="0" y="51"/>
                    <a:pt x="26" y="26"/>
                    <a:pt x="26" y="1"/>
                  </a:cubicBezTo>
                  <a:lnTo>
                    <a:pt x="26" y="1"/>
                  </a:lnTo>
                  <a:cubicBezTo>
                    <a:pt x="26" y="26"/>
                    <a:pt x="0" y="51"/>
                    <a:pt x="0" y="76"/>
                  </a:cubicBezTo>
                  <a:close/>
                </a:path>
              </a:pathLst>
            </a:custGeom>
            <a:solidFill>
              <a:srgbClr val="F1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12318901" y="5291579"/>
              <a:ext cx="424168" cy="159537"/>
            </a:xfrm>
            <a:custGeom>
              <a:avLst/>
              <a:gdLst/>
              <a:ahLst/>
              <a:cxnLst/>
              <a:rect l="l" t="t" r="r" b="b"/>
              <a:pathLst>
                <a:path w="3334" h="1254" extrusionOk="0">
                  <a:moveTo>
                    <a:pt x="51" y="1"/>
                  </a:moveTo>
                  <a:cubicBezTo>
                    <a:pt x="51" y="1"/>
                    <a:pt x="51" y="26"/>
                    <a:pt x="51" y="51"/>
                  </a:cubicBezTo>
                  <a:cubicBezTo>
                    <a:pt x="26" y="51"/>
                    <a:pt x="26" y="76"/>
                    <a:pt x="26" y="101"/>
                  </a:cubicBezTo>
                  <a:cubicBezTo>
                    <a:pt x="26" y="126"/>
                    <a:pt x="0" y="151"/>
                    <a:pt x="0" y="176"/>
                  </a:cubicBezTo>
                  <a:cubicBezTo>
                    <a:pt x="1028" y="552"/>
                    <a:pt x="2231" y="953"/>
                    <a:pt x="3334" y="1254"/>
                  </a:cubicBezTo>
                  <a:cubicBezTo>
                    <a:pt x="1604" y="652"/>
                    <a:pt x="101" y="26"/>
                    <a:pt x="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15025969" y="6127057"/>
              <a:ext cx="3308" cy="6488"/>
            </a:xfrm>
            <a:custGeom>
              <a:avLst/>
              <a:gdLst/>
              <a:ahLst/>
              <a:cxnLst/>
              <a:rect l="l" t="t" r="r" b="b"/>
              <a:pathLst>
                <a:path w="26" h="51" extrusionOk="0">
                  <a:moveTo>
                    <a:pt x="26" y="50"/>
                  </a:moveTo>
                  <a:lnTo>
                    <a:pt x="26" y="50"/>
                  </a:lnTo>
                  <a:lnTo>
                    <a:pt x="26" y="50"/>
                  </a:lnTo>
                  <a:close/>
                  <a:moveTo>
                    <a:pt x="26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26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26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26" y="50"/>
                  </a:moveTo>
                  <a:cubicBezTo>
                    <a:pt x="1" y="50"/>
                    <a:pt x="1" y="25"/>
                    <a:pt x="1" y="0"/>
                  </a:cubicBezTo>
                  <a:lnTo>
                    <a:pt x="1" y="0"/>
                  </a:lnTo>
                  <a:cubicBezTo>
                    <a:pt x="1" y="25"/>
                    <a:pt x="1" y="50"/>
                    <a:pt x="26" y="50"/>
                  </a:cubicBezTo>
                  <a:close/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4" name="Google Shape;2324;p35"/>
            <p:cNvSpPr/>
            <p:nvPr/>
          </p:nvSpPr>
          <p:spPr>
            <a:xfrm>
              <a:off x="14917575" y="5942074"/>
              <a:ext cx="108523" cy="185109"/>
            </a:xfrm>
            <a:custGeom>
              <a:avLst/>
              <a:gdLst/>
              <a:ahLst/>
              <a:cxnLst/>
              <a:rect l="l" t="t" r="r" b="b"/>
              <a:pathLst>
                <a:path w="853" h="1455" extrusionOk="0">
                  <a:moveTo>
                    <a:pt x="853" y="1454"/>
                  </a:moveTo>
                  <a:cubicBezTo>
                    <a:pt x="753" y="1304"/>
                    <a:pt x="427" y="752"/>
                    <a:pt x="1" y="0"/>
                  </a:cubicBezTo>
                  <a:lnTo>
                    <a:pt x="1" y="0"/>
                  </a:lnTo>
                  <a:cubicBezTo>
                    <a:pt x="427" y="752"/>
                    <a:pt x="753" y="1304"/>
                    <a:pt x="853" y="1454"/>
                  </a:cubicBezTo>
                  <a:lnTo>
                    <a:pt x="853" y="1454"/>
                  </a:lnTo>
                  <a:close/>
                </a:path>
              </a:pathLst>
            </a:custGeom>
            <a:solidFill>
              <a:srgbClr val="F0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12191295" y="5942074"/>
              <a:ext cx="2838008" cy="2283135"/>
            </a:xfrm>
            <a:custGeom>
              <a:avLst/>
              <a:gdLst/>
              <a:ahLst/>
              <a:cxnLst/>
              <a:rect l="l" t="t" r="r" b="b"/>
              <a:pathLst>
                <a:path w="22307" h="17946" extrusionOk="0">
                  <a:moveTo>
                    <a:pt x="21430" y="0"/>
                  </a:moveTo>
                  <a:lnTo>
                    <a:pt x="18798" y="1780"/>
                  </a:lnTo>
                  <a:cubicBezTo>
                    <a:pt x="17219" y="2883"/>
                    <a:pt x="16517" y="4888"/>
                    <a:pt x="17094" y="6717"/>
                  </a:cubicBezTo>
                  <a:lnTo>
                    <a:pt x="17520" y="8096"/>
                  </a:lnTo>
                  <a:cubicBezTo>
                    <a:pt x="18497" y="11229"/>
                    <a:pt x="16793" y="14562"/>
                    <a:pt x="13685" y="15615"/>
                  </a:cubicBezTo>
                  <a:cubicBezTo>
                    <a:pt x="11956" y="16216"/>
                    <a:pt x="9926" y="16768"/>
                    <a:pt x="7720" y="17068"/>
                  </a:cubicBezTo>
                  <a:cubicBezTo>
                    <a:pt x="6768" y="17194"/>
                    <a:pt x="5841" y="17269"/>
                    <a:pt x="4988" y="17269"/>
                  </a:cubicBezTo>
                  <a:cubicBezTo>
                    <a:pt x="3084" y="17269"/>
                    <a:pt x="1379" y="16993"/>
                    <a:pt x="1" y="16667"/>
                  </a:cubicBezTo>
                  <a:lnTo>
                    <a:pt x="1" y="16667"/>
                  </a:lnTo>
                  <a:cubicBezTo>
                    <a:pt x="928" y="16993"/>
                    <a:pt x="2307" y="17419"/>
                    <a:pt x="3961" y="17695"/>
                  </a:cubicBezTo>
                  <a:lnTo>
                    <a:pt x="3986" y="17695"/>
                  </a:lnTo>
                  <a:cubicBezTo>
                    <a:pt x="4988" y="17845"/>
                    <a:pt x="6091" y="17945"/>
                    <a:pt x="7269" y="17945"/>
                  </a:cubicBezTo>
                  <a:cubicBezTo>
                    <a:pt x="8046" y="17945"/>
                    <a:pt x="8848" y="17920"/>
                    <a:pt x="9700" y="17795"/>
                  </a:cubicBezTo>
                  <a:cubicBezTo>
                    <a:pt x="9800" y="17795"/>
                    <a:pt x="9901" y="17770"/>
                    <a:pt x="10001" y="17770"/>
                  </a:cubicBezTo>
                  <a:cubicBezTo>
                    <a:pt x="15114" y="17043"/>
                    <a:pt x="19324" y="15063"/>
                    <a:pt x="20828" y="14286"/>
                  </a:cubicBezTo>
                  <a:cubicBezTo>
                    <a:pt x="20953" y="14211"/>
                    <a:pt x="21079" y="14161"/>
                    <a:pt x="21154" y="14111"/>
                  </a:cubicBezTo>
                  <a:cubicBezTo>
                    <a:pt x="21354" y="14011"/>
                    <a:pt x="21430" y="13960"/>
                    <a:pt x="21430" y="13960"/>
                  </a:cubicBezTo>
                  <a:lnTo>
                    <a:pt x="18422" y="4311"/>
                  </a:lnTo>
                  <a:lnTo>
                    <a:pt x="22307" y="1504"/>
                  </a:lnTo>
                  <a:cubicBezTo>
                    <a:pt x="22282" y="1504"/>
                    <a:pt x="22282" y="1479"/>
                    <a:pt x="22282" y="1454"/>
                  </a:cubicBezTo>
                  <a:cubicBezTo>
                    <a:pt x="22182" y="1304"/>
                    <a:pt x="21856" y="752"/>
                    <a:pt x="214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13737828" y="4134098"/>
              <a:ext cx="290327" cy="149995"/>
            </a:xfrm>
            <a:custGeom>
              <a:avLst/>
              <a:gdLst/>
              <a:ahLst/>
              <a:cxnLst/>
              <a:rect l="l" t="t" r="r" b="b"/>
              <a:pathLst>
                <a:path w="2282" h="1179" extrusionOk="0">
                  <a:moveTo>
                    <a:pt x="1103" y="1"/>
                  </a:moveTo>
                  <a:cubicBezTo>
                    <a:pt x="802" y="26"/>
                    <a:pt x="527" y="201"/>
                    <a:pt x="351" y="427"/>
                  </a:cubicBezTo>
                  <a:cubicBezTo>
                    <a:pt x="276" y="552"/>
                    <a:pt x="226" y="678"/>
                    <a:pt x="151" y="803"/>
                  </a:cubicBezTo>
                  <a:cubicBezTo>
                    <a:pt x="101" y="928"/>
                    <a:pt x="51" y="1054"/>
                    <a:pt x="0" y="1179"/>
                  </a:cubicBezTo>
                  <a:cubicBezTo>
                    <a:pt x="151" y="953"/>
                    <a:pt x="276" y="703"/>
                    <a:pt x="477" y="527"/>
                  </a:cubicBezTo>
                  <a:cubicBezTo>
                    <a:pt x="652" y="327"/>
                    <a:pt x="878" y="201"/>
                    <a:pt x="1103" y="201"/>
                  </a:cubicBezTo>
                  <a:cubicBezTo>
                    <a:pt x="1125" y="199"/>
                    <a:pt x="1146" y="198"/>
                    <a:pt x="1168" y="198"/>
                  </a:cubicBezTo>
                  <a:cubicBezTo>
                    <a:pt x="1397" y="198"/>
                    <a:pt x="1622" y="315"/>
                    <a:pt x="1805" y="452"/>
                  </a:cubicBezTo>
                  <a:cubicBezTo>
                    <a:pt x="2005" y="602"/>
                    <a:pt x="2206" y="828"/>
                    <a:pt x="2281" y="1079"/>
                  </a:cubicBezTo>
                  <a:cubicBezTo>
                    <a:pt x="2281" y="803"/>
                    <a:pt x="2106" y="552"/>
                    <a:pt x="1905" y="352"/>
                  </a:cubicBezTo>
                  <a:cubicBezTo>
                    <a:pt x="1705" y="151"/>
                    <a:pt x="1404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12829068" y="4120994"/>
              <a:ext cx="287147" cy="150377"/>
            </a:xfrm>
            <a:custGeom>
              <a:avLst/>
              <a:gdLst/>
              <a:ahLst/>
              <a:cxnLst/>
              <a:rect l="l" t="t" r="r" b="b"/>
              <a:pathLst>
                <a:path w="2257" h="1182" extrusionOk="0">
                  <a:moveTo>
                    <a:pt x="1194" y="1"/>
                  </a:moveTo>
                  <a:cubicBezTo>
                    <a:pt x="1172" y="1"/>
                    <a:pt x="1150" y="2"/>
                    <a:pt x="1128" y="4"/>
                  </a:cubicBezTo>
                  <a:cubicBezTo>
                    <a:pt x="828" y="54"/>
                    <a:pt x="552" y="229"/>
                    <a:pt x="376" y="455"/>
                  </a:cubicBezTo>
                  <a:cubicBezTo>
                    <a:pt x="301" y="580"/>
                    <a:pt x="226" y="705"/>
                    <a:pt x="151" y="806"/>
                  </a:cubicBezTo>
                  <a:cubicBezTo>
                    <a:pt x="101" y="931"/>
                    <a:pt x="51" y="1056"/>
                    <a:pt x="0" y="1182"/>
                  </a:cubicBezTo>
                  <a:cubicBezTo>
                    <a:pt x="151" y="981"/>
                    <a:pt x="301" y="756"/>
                    <a:pt x="502" y="555"/>
                  </a:cubicBezTo>
                  <a:cubicBezTo>
                    <a:pt x="677" y="355"/>
                    <a:pt x="903" y="229"/>
                    <a:pt x="1128" y="204"/>
                  </a:cubicBezTo>
                  <a:cubicBezTo>
                    <a:pt x="1167" y="196"/>
                    <a:pt x="1205" y="193"/>
                    <a:pt x="1243" y="193"/>
                  </a:cubicBezTo>
                  <a:cubicBezTo>
                    <a:pt x="1454" y="193"/>
                    <a:pt x="1660" y="302"/>
                    <a:pt x="1830" y="430"/>
                  </a:cubicBezTo>
                  <a:cubicBezTo>
                    <a:pt x="2006" y="605"/>
                    <a:pt x="2181" y="831"/>
                    <a:pt x="2256" y="1081"/>
                  </a:cubicBezTo>
                  <a:cubicBezTo>
                    <a:pt x="2256" y="806"/>
                    <a:pt x="2106" y="530"/>
                    <a:pt x="1905" y="329"/>
                  </a:cubicBezTo>
                  <a:cubicBezTo>
                    <a:pt x="1743" y="144"/>
                    <a:pt x="1473" y="1"/>
                    <a:pt x="1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13125627" y="4759148"/>
              <a:ext cx="465643" cy="89310"/>
            </a:xfrm>
            <a:custGeom>
              <a:avLst/>
              <a:gdLst/>
              <a:ahLst/>
              <a:cxnLst/>
              <a:rect l="l" t="t" r="r" b="b"/>
              <a:pathLst>
                <a:path w="3660" h="702" extrusionOk="0">
                  <a:moveTo>
                    <a:pt x="0" y="0"/>
                  </a:moveTo>
                  <a:cubicBezTo>
                    <a:pt x="226" y="226"/>
                    <a:pt x="527" y="401"/>
                    <a:pt x="827" y="501"/>
                  </a:cubicBezTo>
                  <a:cubicBezTo>
                    <a:pt x="1128" y="627"/>
                    <a:pt x="1454" y="677"/>
                    <a:pt x="1805" y="702"/>
                  </a:cubicBezTo>
                  <a:cubicBezTo>
                    <a:pt x="2131" y="677"/>
                    <a:pt x="2456" y="652"/>
                    <a:pt x="2782" y="552"/>
                  </a:cubicBezTo>
                  <a:cubicBezTo>
                    <a:pt x="2933" y="527"/>
                    <a:pt x="3083" y="451"/>
                    <a:pt x="3233" y="401"/>
                  </a:cubicBezTo>
                  <a:cubicBezTo>
                    <a:pt x="3384" y="326"/>
                    <a:pt x="3534" y="251"/>
                    <a:pt x="3659" y="176"/>
                  </a:cubicBezTo>
                  <a:lnTo>
                    <a:pt x="3659" y="176"/>
                  </a:lnTo>
                  <a:cubicBezTo>
                    <a:pt x="3359" y="276"/>
                    <a:pt x="3058" y="376"/>
                    <a:pt x="2732" y="426"/>
                  </a:cubicBezTo>
                  <a:cubicBezTo>
                    <a:pt x="2431" y="501"/>
                    <a:pt x="2106" y="527"/>
                    <a:pt x="1805" y="527"/>
                  </a:cubicBezTo>
                  <a:cubicBezTo>
                    <a:pt x="1479" y="527"/>
                    <a:pt x="1178" y="476"/>
                    <a:pt x="852" y="401"/>
                  </a:cubicBezTo>
                  <a:cubicBezTo>
                    <a:pt x="552" y="301"/>
                    <a:pt x="251" y="17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13243564" y="4896168"/>
              <a:ext cx="197835" cy="73535"/>
            </a:xfrm>
            <a:custGeom>
              <a:avLst/>
              <a:gdLst/>
              <a:ahLst/>
              <a:cxnLst/>
              <a:rect l="l" t="t" r="r" b="b"/>
              <a:pathLst>
                <a:path w="1555" h="578" extrusionOk="0">
                  <a:moveTo>
                    <a:pt x="1" y="1"/>
                  </a:moveTo>
                  <a:cubicBezTo>
                    <a:pt x="51" y="151"/>
                    <a:pt x="151" y="252"/>
                    <a:pt x="276" y="352"/>
                  </a:cubicBezTo>
                  <a:cubicBezTo>
                    <a:pt x="402" y="427"/>
                    <a:pt x="552" y="477"/>
                    <a:pt x="677" y="527"/>
                  </a:cubicBezTo>
                  <a:cubicBezTo>
                    <a:pt x="828" y="552"/>
                    <a:pt x="978" y="577"/>
                    <a:pt x="1128" y="577"/>
                  </a:cubicBezTo>
                  <a:cubicBezTo>
                    <a:pt x="1254" y="552"/>
                    <a:pt x="1404" y="552"/>
                    <a:pt x="1555" y="502"/>
                  </a:cubicBezTo>
                  <a:cubicBezTo>
                    <a:pt x="1404" y="477"/>
                    <a:pt x="1254" y="452"/>
                    <a:pt x="1128" y="427"/>
                  </a:cubicBezTo>
                  <a:cubicBezTo>
                    <a:pt x="978" y="402"/>
                    <a:pt x="853" y="402"/>
                    <a:pt x="727" y="352"/>
                  </a:cubicBezTo>
                  <a:cubicBezTo>
                    <a:pt x="577" y="327"/>
                    <a:pt x="452" y="277"/>
                    <a:pt x="352" y="226"/>
                  </a:cubicBezTo>
                  <a:cubicBezTo>
                    <a:pt x="226" y="176"/>
                    <a:pt x="101" y="1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13269136" y="4529509"/>
              <a:ext cx="255213" cy="64247"/>
            </a:xfrm>
            <a:custGeom>
              <a:avLst/>
              <a:gdLst/>
              <a:ahLst/>
              <a:cxnLst/>
              <a:rect l="l" t="t" r="r" b="b"/>
              <a:pathLst>
                <a:path w="2006" h="505" extrusionOk="0">
                  <a:moveTo>
                    <a:pt x="0" y="1"/>
                  </a:moveTo>
                  <a:lnTo>
                    <a:pt x="0" y="1"/>
                  </a:lnTo>
                  <a:cubicBezTo>
                    <a:pt x="75" y="76"/>
                    <a:pt x="151" y="126"/>
                    <a:pt x="226" y="201"/>
                  </a:cubicBezTo>
                  <a:cubicBezTo>
                    <a:pt x="301" y="251"/>
                    <a:pt x="376" y="301"/>
                    <a:pt x="451" y="352"/>
                  </a:cubicBezTo>
                  <a:cubicBezTo>
                    <a:pt x="627" y="427"/>
                    <a:pt x="827" y="502"/>
                    <a:pt x="1028" y="502"/>
                  </a:cubicBezTo>
                  <a:cubicBezTo>
                    <a:pt x="1051" y="504"/>
                    <a:pt x="1075" y="504"/>
                    <a:pt x="1099" y="504"/>
                  </a:cubicBezTo>
                  <a:cubicBezTo>
                    <a:pt x="1456" y="504"/>
                    <a:pt x="1841" y="330"/>
                    <a:pt x="2005" y="1"/>
                  </a:cubicBezTo>
                  <a:lnTo>
                    <a:pt x="2005" y="1"/>
                  </a:lnTo>
                  <a:cubicBezTo>
                    <a:pt x="1753" y="230"/>
                    <a:pt x="1437" y="355"/>
                    <a:pt x="1116" y="355"/>
                  </a:cubicBezTo>
                  <a:cubicBezTo>
                    <a:pt x="1087" y="355"/>
                    <a:pt x="1057" y="354"/>
                    <a:pt x="1028" y="352"/>
                  </a:cubicBezTo>
                  <a:cubicBezTo>
                    <a:pt x="852" y="352"/>
                    <a:pt x="677" y="276"/>
                    <a:pt x="501" y="226"/>
                  </a:cubicBezTo>
                  <a:cubicBezTo>
                    <a:pt x="351" y="176"/>
                    <a:pt x="176" y="7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13862126" y="3941608"/>
              <a:ext cx="328622" cy="157629"/>
            </a:xfrm>
            <a:custGeom>
              <a:avLst/>
              <a:gdLst/>
              <a:ahLst/>
              <a:cxnLst/>
              <a:rect l="l" t="t" r="r" b="b"/>
              <a:pathLst>
                <a:path w="2583" h="1239" extrusionOk="0">
                  <a:moveTo>
                    <a:pt x="561" y="1"/>
                  </a:moveTo>
                  <a:cubicBezTo>
                    <a:pt x="367" y="1"/>
                    <a:pt x="170" y="29"/>
                    <a:pt x="1" y="85"/>
                  </a:cubicBezTo>
                  <a:lnTo>
                    <a:pt x="1" y="110"/>
                  </a:lnTo>
                  <a:cubicBezTo>
                    <a:pt x="59" y="107"/>
                    <a:pt x="118" y="106"/>
                    <a:pt x="178" y="106"/>
                  </a:cubicBezTo>
                  <a:cubicBezTo>
                    <a:pt x="600" y="106"/>
                    <a:pt x="1034" y="185"/>
                    <a:pt x="1429" y="361"/>
                  </a:cubicBezTo>
                  <a:cubicBezTo>
                    <a:pt x="1630" y="461"/>
                    <a:pt x="1855" y="587"/>
                    <a:pt x="2031" y="737"/>
                  </a:cubicBezTo>
                  <a:cubicBezTo>
                    <a:pt x="2231" y="887"/>
                    <a:pt x="2407" y="1063"/>
                    <a:pt x="2557" y="1238"/>
                  </a:cubicBezTo>
                  <a:lnTo>
                    <a:pt x="2582" y="1238"/>
                  </a:lnTo>
                  <a:cubicBezTo>
                    <a:pt x="2532" y="1113"/>
                    <a:pt x="2457" y="1013"/>
                    <a:pt x="2382" y="912"/>
                  </a:cubicBezTo>
                  <a:cubicBezTo>
                    <a:pt x="2307" y="812"/>
                    <a:pt x="2231" y="712"/>
                    <a:pt x="2131" y="612"/>
                  </a:cubicBezTo>
                  <a:cubicBezTo>
                    <a:pt x="1956" y="436"/>
                    <a:pt x="1730" y="311"/>
                    <a:pt x="1480" y="211"/>
                  </a:cubicBezTo>
                  <a:cubicBezTo>
                    <a:pt x="1254" y="110"/>
                    <a:pt x="1003" y="35"/>
                    <a:pt x="753" y="10"/>
                  </a:cubicBezTo>
                  <a:cubicBezTo>
                    <a:pt x="690" y="4"/>
                    <a:pt x="626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12717493" y="3955094"/>
              <a:ext cx="322134" cy="156865"/>
            </a:xfrm>
            <a:custGeom>
              <a:avLst/>
              <a:gdLst/>
              <a:ahLst/>
              <a:cxnLst/>
              <a:rect l="l" t="t" r="r" b="b"/>
              <a:pathLst>
                <a:path w="2532" h="1233" extrusionOk="0">
                  <a:moveTo>
                    <a:pt x="2382" y="1"/>
                  </a:moveTo>
                  <a:cubicBezTo>
                    <a:pt x="1935" y="1"/>
                    <a:pt x="1509" y="102"/>
                    <a:pt x="1103" y="305"/>
                  </a:cubicBezTo>
                  <a:cubicBezTo>
                    <a:pt x="877" y="405"/>
                    <a:pt x="677" y="531"/>
                    <a:pt x="502" y="706"/>
                  </a:cubicBezTo>
                  <a:cubicBezTo>
                    <a:pt x="301" y="857"/>
                    <a:pt x="151" y="1032"/>
                    <a:pt x="0" y="1232"/>
                  </a:cubicBezTo>
                  <a:cubicBezTo>
                    <a:pt x="201" y="1082"/>
                    <a:pt x="376" y="932"/>
                    <a:pt x="577" y="806"/>
                  </a:cubicBezTo>
                  <a:cubicBezTo>
                    <a:pt x="777" y="681"/>
                    <a:pt x="978" y="556"/>
                    <a:pt x="1178" y="456"/>
                  </a:cubicBezTo>
                  <a:cubicBezTo>
                    <a:pt x="1379" y="355"/>
                    <a:pt x="1604" y="280"/>
                    <a:pt x="1830" y="205"/>
                  </a:cubicBezTo>
                  <a:cubicBezTo>
                    <a:pt x="2055" y="130"/>
                    <a:pt x="2281" y="80"/>
                    <a:pt x="2532" y="29"/>
                  </a:cubicBezTo>
                  <a:lnTo>
                    <a:pt x="2532" y="4"/>
                  </a:lnTo>
                  <a:cubicBezTo>
                    <a:pt x="2482" y="2"/>
                    <a:pt x="2432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13977009" y="3065927"/>
              <a:ext cx="618695" cy="1176808"/>
            </a:xfrm>
            <a:custGeom>
              <a:avLst/>
              <a:gdLst/>
              <a:ahLst/>
              <a:cxnLst/>
              <a:rect l="l" t="t" r="r" b="b"/>
              <a:pathLst>
                <a:path w="4863" h="9250" extrusionOk="0">
                  <a:moveTo>
                    <a:pt x="877" y="1"/>
                  </a:moveTo>
                  <a:lnTo>
                    <a:pt x="0" y="1455"/>
                  </a:lnTo>
                  <a:cubicBezTo>
                    <a:pt x="0" y="1455"/>
                    <a:pt x="451" y="2006"/>
                    <a:pt x="978" y="2908"/>
                  </a:cubicBezTo>
                  <a:cubicBezTo>
                    <a:pt x="1855" y="4437"/>
                    <a:pt x="2907" y="6893"/>
                    <a:pt x="2155" y="9249"/>
                  </a:cubicBezTo>
                  <a:cubicBezTo>
                    <a:pt x="2155" y="9249"/>
                    <a:pt x="4010" y="9074"/>
                    <a:pt x="4436" y="7294"/>
                  </a:cubicBezTo>
                  <a:cubicBezTo>
                    <a:pt x="4862" y="5515"/>
                    <a:pt x="4311" y="577"/>
                    <a:pt x="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14251176" y="4025703"/>
              <a:ext cx="32061" cy="217042"/>
            </a:xfrm>
            <a:custGeom>
              <a:avLst/>
              <a:gdLst/>
              <a:ahLst/>
              <a:cxnLst/>
              <a:rect l="l" t="t" r="r" b="b"/>
              <a:pathLst>
                <a:path w="252" h="1706" extrusionOk="0">
                  <a:moveTo>
                    <a:pt x="0" y="1705"/>
                  </a:moveTo>
                  <a:lnTo>
                    <a:pt x="0" y="1705"/>
                  </a:lnTo>
                  <a:lnTo>
                    <a:pt x="0" y="1705"/>
                  </a:lnTo>
                  <a:lnTo>
                    <a:pt x="0" y="1705"/>
                  </a:lnTo>
                  <a:close/>
                  <a:moveTo>
                    <a:pt x="26" y="1655"/>
                  </a:moveTo>
                  <a:cubicBezTo>
                    <a:pt x="176" y="1104"/>
                    <a:pt x="251" y="552"/>
                    <a:pt x="251" y="1"/>
                  </a:cubicBezTo>
                  <a:cubicBezTo>
                    <a:pt x="251" y="552"/>
                    <a:pt x="176" y="1104"/>
                    <a:pt x="26" y="1655"/>
                  </a:cubicBezTo>
                  <a:close/>
                </a:path>
              </a:pathLst>
            </a:custGeom>
            <a:solidFill>
              <a:srgbClr val="F14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14196979" y="3598486"/>
              <a:ext cx="175443" cy="644255"/>
            </a:xfrm>
            <a:custGeom>
              <a:avLst/>
              <a:gdLst/>
              <a:ahLst/>
              <a:cxnLst/>
              <a:rect l="l" t="t" r="r" b="b"/>
              <a:pathLst>
                <a:path w="1379" h="5064" extrusionOk="0">
                  <a:moveTo>
                    <a:pt x="677" y="0"/>
                  </a:moveTo>
                  <a:lnTo>
                    <a:pt x="677" y="0"/>
                  </a:lnTo>
                  <a:cubicBezTo>
                    <a:pt x="477" y="101"/>
                    <a:pt x="276" y="176"/>
                    <a:pt x="0" y="251"/>
                  </a:cubicBezTo>
                  <a:cubicBezTo>
                    <a:pt x="376" y="1178"/>
                    <a:pt x="677" y="2256"/>
                    <a:pt x="677" y="3359"/>
                  </a:cubicBezTo>
                  <a:cubicBezTo>
                    <a:pt x="677" y="3910"/>
                    <a:pt x="602" y="4462"/>
                    <a:pt x="452" y="5013"/>
                  </a:cubicBezTo>
                  <a:cubicBezTo>
                    <a:pt x="452" y="5038"/>
                    <a:pt x="426" y="5038"/>
                    <a:pt x="426" y="5063"/>
                  </a:cubicBezTo>
                  <a:cubicBezTo>
                    <a:pt x="426" y="5063"/>
                    <a:pt x="627" y="5038"/>
                    <a:pt x="903" y="4963"/>
                  </a:cubicBezTo>
                  <a:lnTo>
                    <a:pt x="903" y="4963"/>
                  </a:lnTo>
                  <a:cubicBezTo>
                    <a:pt x="752" y="4988"/>
                    <a:pt x="652" y="4988"/>
                    <a:pt x="652" y="4988"/>
                  </a:cubicBezTo>
                  <a:cubicBezTo>
                    <a:pt x="1379" y="3309"/>
                    <a:pt x="1128" y="1479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12255162" y="3158419"/>
              <a:ext cx="558136" cy="1189530"/>
            </a:xfrm>
            <a:custGeom>
              <a:avLst/>
              <a:gdLst/>
              <a:ahLst/>
              <a:cxnLst/>
              <a:rect l="l" t="t" r="r" b="b"/>
              <a:pathLst>
                <a:path w="4387" h="9350" extrusionOk="0">
                  <a:moveTo>
                    <a:pt x="3334" y="1"/>
                  </a:moveTo>
                  <a:cubicBezTo>
                    <a:pt x="0" y="1003"/>
                    <a:pt x="75" y="5991"/>
                    <a:pt x="752" y="7695"/>
                  </a:cubicBezTo>
                  <a:cubicBezTo>
                    <a:pt x="1367" y="9305"/>
                    <a:pt x="3056" y="9349"/>
                    <a:pt x="3242" y="9349"/>
                  </a:cubicBezTo>
                  <a:cubicBezTo>
                    <a:pt x="3253" y="9349"/>
                    <a:pt x="3258" y="9349"/>
                    <a:pt x="3258" y="9349"/>
                  </a:cubicBezTo>
                  <a:cubicBezTo>
                    <a:pt x="2231" y="7093"/>
                    <a:pt x="2933" y="4512"/>
                    <a:pt x="3609" y="2908"/>
                  </a:cubicBezTo>
                  <a:cubicBezTo>
                    <a:pt x="4010" y="1931"/>
                    <a:pt x="4386" y="1329"/>
                    <a:pt x="4386" y="1329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7" name="Google Shape;2337;p35"/>
            <p:cNvSpPr/>
            <p:nvPr/>
          </p:nvSpPr>
          <p:spPr>
            <a:xfrm>
              <a:off x="12481493" y="3384877"/>
              <a:ext cx="267936" cy="963074"/>
            </a:xfrm>
            <a:custGeom>
              <a:avLst/>
              <a:gdLst/>
              <a:ahLst/>
              <a:cxnLst/>
              <a:rect l="l" t="t" r="r" b="b"/>
              <a:pathLst>
                <a:path w="2106" h="7570" extrusionOk="0">
                  <a:moveTo>
                    <a:pt x="1454" y="0"/>
                  </a:moveTo>
                  <a:cubicBezTo>
                    <a:pt x="1329" y="276"/>
                    <a:pt x="1204" y="652"/>
                    <a:pt x="1053" y="1078"/>
                  </a:cubicBezTo>
                  <a:cubicBezTo>
                    <a:pt x="502" y="2732"/>
                    <a:pt x="1" y="5364"/>
                    <a:pt x="1229" y="7519"/>
                  </a:cubicBezTo>
                  <a:cubicBezTo>
                    <a:pt x="1229" y="7519"/>
                    <a:pt x="1179" y="7519"/>
                    <a:pt x="1078" y="7544"/>
                  </a:cubicBezTo>
                  <a:cubicBezTo>
                    <a:pt x="1279" y="7569"/>
                    <a:pt x="1404" y="7569"/>
                    <a:pt x="1454" y="7569"/>
                  </a:cubicBezTo>
                  <a:lnTo>
                    <a:pt x="1479" y="7569"/>
                  </a:lnTo>
                  <a:cubicBezTo>
                    <a:pt x="1103" y="6742"/>
                    <a:pt x="953" y="5865"/>
                    <a:pt x="953" y="5013"/>
                  </a:cubicBezTo>
                  <a:cubicBezTo>
                    <a:pt x="953" y="3559"/>
                    <a:pt x="1404" y="2156"/>
                    <a:pt x="1830" y="1128"/>
                  </a:cubicBezTo>
                  <a:cubicBezTo>
                    <a:pt x="1905" y="902"/>
                    <a:pt x="2006" y="677"/>
                    <a:pt x="2106" y="501"/>
                  </a:cubicBezTo>
                  <a:cubicBezTo>
                    <a:pt x="1855" y="351"/>
                    <a:pt x="1655" y="176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8" name="Google Shape;2338;p35"/>
            <p:cNvSpPr/>
            <p:nvPr/>
          </p:nvSpPr>
          <p:spPr>
            <a:xfrm rot="-486173">
              <a:off x="12280728" y="2543029"/>
              <a:ext cx="2101378" cy="1148054"/>
            </a:xfrm>
            <a:custGeom>
              <a:avLst/>
              <a:gdLst/>
              <a:ahLst/>
              <a:cxnLst/>
              <a:rect l="l" t="t" r="r" b="b"/>
              <a:pathLst>
                <a:path w="16517" h="9024" extrusionOk="0">
                  <a:moveTo>
                    <a:pt x="200" y="1"/>
                  </a:moveTo>
                  <a:cubicBezTo>
                    <a:pt x="200" y="1"/>
                    <a:pt x="0" y="7545"/>
                    <a:pt x="7844" y="8722"/>
                  </a:cubicBezTo>
                  <a:cubicBezTo>
                    <a:pt x="9272" y="8938"/>
                    <a:pt x="10483" y="9024"/>
                    <a:pt x="11505" y="9024"/>
                  </a:cubicBezTo>
                  <a:cubicBezTo>
                    <a:pt x="15344" y="9024"/>
                    <a:pt x="16516" y="7820"/>
                    <a:pt x="16516" y="7820"/>
                  </a:cubicBezTo>
                  <a:cubicBezTo>
                    <a:pt x="16516" y="7820"/>
                    <a:pt x="16449" y="1441"/>
                    <a:pt x="10828" y="1441"/>
                  </a:cubicBezTo>
                  <a:cubicBezTo>
                    <a:pt x="10511" y="1441"/>
                    <a:pt x="10177" y="1462"/>
                    <a:pt x="9824" y="1504"/>
                  </a:cubicBezTo>
                  <a:cubicBezTo>
                    <a:pt x="8210" y="1697"/>
                    <a:pt x="6865" y="1776"/>
                    <a:pt x="5746" y="1776"/>
                  </a:cubicBezTo>
                  <a:cubicBezTo>
                    <a:pt x="457" y="1776"/>
                    <a:pt x="200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13788845" y="3630292"/>
              <a:ext cx="408265" cy="60812"/>
            </a:xfrm>
            <a:custGeom>
              <a:avLst/>
              <a:gdLst/>
              <a:ahLst/>
              <a:cxnLst/>
              <a:rect l="l" t="t" r="r" b="b"/>
              <a:pathLst>
                <a:path w="3209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0" y="477"/>
                  </a:lnTo>
                  <a:close/>
                  <a:moveTo>
                    <a:pt x="0" y="477"/>
                  </a:moveTo>
                  <a:lnTo>
                    <a:pt x="25" y="477"/>
                  </a:lnTo>
                  <a:lnTo>
                    <a:pt x="0" y="477"/>
                  </a:lnTo>
                  <a:close/>
                  <a:moveTo>
                    <a:pt x="25" y="477"/>
                  </a:moveTo>
                  <a:cubicBezTo>
                    <a:pt x="1454" y="452"/>
                    <a:pt x="2507" y="252"/>
                    <a:pt x="3208" y="1"/>
                  </a:cubicBezTo>
                  <a:lnTo>
                    <a:pt x="3208" y="1"/>
                  </a:lnTo>
                  <a:cubicBezTo>
                    <a:pt x="2507" y="252"/>
                    <a:pt x="1454" y="452"/>
                    <a:pt x="25" y="477"/>
                  </a:cubicBezTo>
                  <a:close/>
                </a:path>
              </a:pathLst>
            </a:custGeom>
            <a:solidFill>
              <a:srgbClr val="F1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14196979" y="3572914"/>
              <a:ext cx="140456" cy="57505"/>
            </a:xfrm>
            <a:custGeom>
              <a:avLst/>
              <a:gdLst/>
              <a:ahLst/>
              <a:cxnLst/>
              <a:rect l="l" t="t" r="r" b="b"/>
              <a:pathLst>
                <a:path w="1104" h="452" extrusionOk="0">
                  <a:moveTo>
                    <a:pt x="0" y="452"/>
                  </a:moveTo>
                  <a:lnTo>
                    <a:pt x="0" y="452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0" y="452"/>
                  </a:lnTo>
                  <a:close/>
                  <a:moveTo>
                    <a:pt x="677" y="201"/>
                  </a:moveTo>
                  <a:lnTo>
                    <a:pt x="677" y="201"/>
                  </a:lnTo>
                  <a:cubicBezTo>
                    <a:pt x="853" y="126"/>
                    <a:pt x="978" y="51"/>
                    <a:pt x="1103" y="1"/>
                  </a:cubicBezTo>
                  <a:cubicBezTo>
                    <a:pt x="978" y="51"/>
                    <a:pt x="853" y="126"/>
                    <a:pt x="677" y="201"/>
                  </a:cubicBezTo>
                  <a:close/>
                </a:path>
              </a:pathLst>
            </a:custGeom>
            <a:solidFill>
              <a:srgbClr val="F46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14196979" y="3598486"/>
              <a:ext cx="86259" cy="31933"/>
            </a:xfrm>
            <a:custGeom>
              <a:avLst/>
              <a:gdLst/>
              <a:ahLst/>
              <a:cxnLst/>
              <a:rect l="l" t="t" r="r" b="b"/>
              <a:pathLst>
                <a:path w="678" h="251" extrusionOk="0">
                  <a:moveTo>
                    <a:pt x="0" y="251"/>
                  </a:moveTo>
                  <a:lnTo>
                    <a:pt x="0" y="251"/>
                  </a:lnTo>
                  <a:cubicBezTo>
                    <a:pt x="276" y="176"/>
                    <a:pt x="477" y="101"/>
                    <a:pt x="677" y="0"/>
                  </a:cubicBezTo>
                  <a:lnTo>
                    <a:pt x="677" y="0"/>
                  </a:lnTo>
                  <a:cubicBezTo>
                    <a:pt x="477" y="101"/>
                    <a:pt x="276" y="176"/>
                    <a:pt x="0" y="251"/>
                  </a:cubicBezTo>
                  <a:close/>
                </a:path>
              </a:pathLst>
            </a:custGeom>
            <a:solidFill>
              <a:srgbClr val="F36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2" name="Google Shape;2342;p35"/>
            <p:cNvSpPr/>
            <p:nvPr/>
          </p:nvSpPr>
          <p:spPr>
            <a:xfrm>
              <a:off x="14337307" y="3569733"/>
              <a:ext cx="127" cy="1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6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3" name="Google Shape;2343;p35"/>
            <p:cNvSpPr/>
            <p:nvPr/>
          </p:nvSpPr>
          <p:spPr>
            <a:xfrm rot="-477164">
              <a:off x="12306176" y="2543047"/>
              <a:ext cx="2069460" cy="1148066"/>
            </a:xfrm>
            <a:custGeom>
              <a:avLst/>
              <a:gdLst/>
              <a:ahLst/>
              <a:cxnLst/>
              <a:rect l="l" t="t" r="r" b="b"/>
              <a:pathLst>
                <a:path w="16266" h="9024" extrusionOk="0">
                  <a:moveTo>
                    <a:pt x="0" y="1"/>
                  </a:moveTo>
                  <a:cubicBezTo>
                    <a:pt x="0" y="1"/>
                    <a:pt x="0" y="26"/>
                    <a:pt x="0" y="76"/>
                  </a:cubicBezTo>
                  <a:cubicBezTo>
                    <a:pt x="0" y="552"/>
                    <a:pt x="75" y="4161"/>
                    <a:pt x="2832" y="6617"/>
                  </a:cubicBezTo>
                  <a:cubicBezTo>
                    <a:pt x="3033" y="6793"/>
                    <a:pt x="3233" y="6968"/>
                    <a:pt x="3484" y="7118"/>
                  </a:cubicBezTo>
                  <a:cubicBezTo>
                    <a:pt x="4511" y="7870"/>
                    <a:pt x="5865" y="8447"/>
                    <a:pt x="7644" y="8722"/>
                  </a:cubicBezTo>
                  <a:cubicBezTo>
                    <a:pt x="9073" y="8948"/>
                    <a:pt x="10276" y="9023"/>
                    <a:pt x="11304" y="9023"/>
                  </a:cubicBezTo>
                  <a:lnTo>
                    <a:pt x="11679" y="9023"/>
                  </a:lnTo>
                  <a:cubicBezTo>
                    <a:pt x="13108" y="8998"/>
                    <a:pt x="14161" y="8798"/>
                    <a:pt x="14862" y="8547"/>
                  </a:cubicBezTo>
                  <a:cubicBezTo>
                    <a:pt x="15138" y="8472"/>
                    <a:pt x="15339" y="8397"/>
                    <a:pt x="15539" y="8296"/>
                  </a:cubicBezTo>
                  <a:cubicBezTo>
                    <a:pt x="15715" y="8221"/>
                    <a:pt x="15840" y="8146"/>
                    <a:pt x="15965" y="8096"/>
                  </a:cubicBezTo>
                  <a:cubicBezTo>
                    <a:pt x="15965" y="8096"/>
                    <a:pt x="15965" y="8096"/>
                    <a:pt x="15965" y="8071"/>
                  </a:cubicBezTo>
                  <a:cubicBezTo>
                    <a:pt x="16116" y="7996"/>
                    <a:pt x="16191" y="7920"/>
                    <a:pt x="16266" y="7870"/>
                  </a:cubicBezTo>
                  <a:lnTo>
                    <a:pt x="16266" y="7870"/>
                  </a:lnTo>
                  <a:cubicBezTo>
                    <a:pt x="16040" y="8021"/>
                    <a:pt x="15163" y="8447"/>
                    <a:pt x="13359" y="8447"/>
                  </a:cubicBezTo>
                  <a:cubicBezTo>
                    <a:pt x="12005" y="8447"/>
                    <a:pt x="10126" y="8221"/>
                    <a:pt x="7594" y="7444"/>
                  </a:cubicBezTo>
                  <a:cubicBezTo>
                    <a:pt x="3534" y="6191"/>
                    <a:pt x="2030" y="3484"/>
                    <a:pt x="1504" y="1229"/>
                  </a:cubicBezTo>
                  <a:cubicBezTo>
                    <a:pt x="100" y="7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</p:grpSp>
      <p:grpSp>
        <p:nvGrpSpPr>
          <p:cNvPr id="2344" name="Google Shape;2344;p35"/>
          <p:cNvGrpSpPr/>
          <p:nvPr/>
        </p:nvGrpSpPr>
        <p:grpSpPr>
          <a:xfrm rot="3602761">
            <a:off x="219335" y="2712293"/>
            <a:ext cx="2110493" cy="2529056"/>
            <a:chOff x="3242275" y="7839875"/>
            <a:chExt cx="3072813" cy="3928216"/>
          </a:xfrm>
        </p:grpSpPr>
        <p:sp>
          <p:nvSpPr>
            <p:cNvPr id="2345" name="Google Shape;2345;p35"/>
            <p:cNvSpPr/>
            <p:nvPr/>
          </p:nvSpPr>
          <p:spPr>
            <a:xfrm>
              <a:off x="4062295" y="7947375"/>
              <a:ext cx="2214967" cy="2308518"/>
            </a:xfrm>
            <a:custGeom>
              <a:avLst/>
              <a:gdLst/>
              <a:ahLst/>
              <a:cxnLst/>
              <a:rect l="l" t="t" r="r" b="b"/>
              <a:pathLst>
                <a:path w="30803" h="32104" extrusionOk="0">
                  <a:moveTo>
                    <a:pt x="15398" y="0"/>
                  </a:moveTo>
                  <a:cubicBezTo>
                    <a:pt x="13645" y="0"/>
                    <a:pt x="11889" y="545"/>
                    <a:pt x="10351" y="1354"/>
                  </a:cubicBezTo>
                  <a:cubicBezTo>
                    <a:pt x="9624" y="1730"/>
                    <a:pt x="7419" y="2832"/>
                    <a:pt x="7494" y="3885"/>
                  </a:cubicBezTo>
                  <a:cubicBezTo>
                    <a:pt x="7569" y="5063"/>
                    <a:pt x="3810" y="14411"/>
                    <a:pt x="1805" y="19223"/>
                  </a:cubicBezTo>
                  <a:cubicBezTo>
                    <a:pt x="0" y="23609"/>
                    <a:pt x="100" y="30226"/>
                    <a:pt x="5539" y="31755"/>
                  </a:cubicBezTo>
                  <a:cubicBezTo>
                    <a:pt x="6417" y="32004"/>
                    <a:pt x="7323" y="32103"/>
                    <a:pt x="8234" y="32103"/>
                  </a:cubicBezTo>
                  <a:cubicBezTo>
                    <a:pt x="9431" y="32103"/>
                    <a:pt x="10638" y="31932"/>
                    <a:pt x="11805" y="31705"/>
                  </a:cubicBezTo>
                  <a:cubicBezTo>
                    <a:pt x="13889" y="31293"/>
                    <a:pt x="15950" y="30599"/>
                    <a:pt x="18078" y="30599"/>
                  </a:cubicBezTo>
                  <a:cubicBezTo>
                    <a:pt x="18150" y="30599"/>
                    <a:pt x="18223" y="30600"/>
                    <a:pt x="18296" y="30602"/>
                  </a:cubicBezTo>
                  <a:cubicBezTo>
                    <a:pt x="19882" y="30642"/>
                    <a:pt x="21339" y="31261"/>
                    <a:pt x="22900" y="31261"/>
                  </a:cubicBezTo>
                  <a:cubicBezTo>
                    <a:pt x="23287" y="31261"/>
                    <a:pt x="23681" y="31223"/>
                    <a:pt x="24085" y="31128"/>
                  </a:cubicBezTo>
                  <a:cubicBezTo>
                    <a:pt x="25339" y="30827"/>
                    <a:pt x="26441" y="30101"/>
                    <a:pt x="27394" y="29249"/>
                  </a:cubicBezTo>
                  <a:cubicBezTo>
                    <a:pt x="29223" y="27594"/>
                    <a:pt x="30802" y="24988"/>
                    <a:pt x="29499" y="22557"/>
                  </a:cubicBezTo>
                  <a:cubicBezTo>
                    <a:pt x="28922" y="21504"/>
                    <a:pt x="27945" y="20752"/>
                    <a:pt x="27168" y="19825"/>
                  </a:cubicBezTo>
                  <a:cubicBezTo>
                    <a:pt x="25389" y="17745"/>
                    <a:pt x="25389" y="15414"/>
                    <a:pt x="25038" y="12857"/>
                  </a:cubicBezTo>
                  <a:cubicBezTo>
                    <a:pt x="24687" y="10101"/>
                    <a:pt x="23709" y="7419"/>
                    <a:pt x="22206" y="5063"/>
                  </a:cubicBezTo>
                  <a:cubicBezTo>
                    <a:pt x="21253" y="3534"/>
                    <a:pt x="20000" y="1654"/>
                    <a:pt x="18346" y="702"/>
                  </a:cubicBezTo>
                  <a:cubicBezTo>
                    <a:pt x="17870" y="426"/>
                    <a:pt x="17369" y="226"/>
                    <a:pt x="16817" y="126"/>
                  </a:cubicBezTo>
                  <a:cubicBezTo>
                    <a:pt x="16347" y="40"/>
                    <a:pt x="15873" y="0"/>
                    <a:pt x="15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4210063" y="8839446"/>
              <a:ext cx="1640066" cy="1212936"/>
            </a:xfrm>
            <a:custGeom>
              <a:avLst/>
              <a:gdLst/>
              <a:ahLst/>
              <a:cxnLst/>
              <a:rect l="l" t="t" r="r" b="b"/>
              <a:pathLst>
                <a:path w="22808" h="16868" extrusionOk="0">
                  <a:moveTo>
                    <a:pt x="17795" y="0"/>
                  </a:moveTo>
                  <a:cubicBezTo>
                    <a:pt x="17444" y="276"/>
                    <a:pt x="16993" y="376"/>
                    <a:pt x="16642" y="376"/>
                  </a:cubicBezTo>
                  <a:lnTo>
                    <a:pt x="16617" y="376"/>
                  </a:lnTo>
                  <a:cubicBezTo>
                    <a:pt x="16466" y="376"/>
                    <a:pt x="16316" y="351"/>
                    <a:pt x="16191" y="326"/>
                  </a:cubicBezTo>
                  <a:cubicBezTo>
                    <a:pt x="15514" y="1579"/>
                    <a:pt x="14612" y="2657"/>
                    <a:pt x="13509" y="3384"/>
                  </a:cubicBezTo>
                  <a:cubicBezTo>
                    <a:pt x="13484" y="3409"/>
                    <a:pt x="13484" y="3434"/>
                    <a:pt x="13459" y="3434"/>
                  </a:cubicBezTo>
                  <a:lnTo>
                    <a:pt x="13459" y="5740"/>
                  </a:lnTo>
                  <a:cubicBezTo>
                    <a:pt x="13584" y="5238"/>
                    <a:pt x="13559" y="4863"/>
                    <a:pt x="13559" y="4863"/>
                  </a:cubicBezTo>
                  <a:cubicBezTo>
                    <a:pt x="14712" y="4612"/>
                    <a:pt x="15664" y="3033"/>
                    <a:pt x="16266" y="3033"/>
                  </a:cubicBezTo>
                  <a:lnTo>
                    <a:pt x="16366" y="3033"/>
                  </a:lnTo>
                  <a:cubicBezTo>
                    <a:pt x="17018" y="2331"/>
                    <a:pt x="17619" y="1730"/>
                    <a:pt x="17669" y="1730"/>
                  </a:cubicBezTo>
                  <a:cubicBezTo>
                    <a:pt x="17820" y="1529"/>
                    <a:pt x="17995" y="1354"/>
                    <a:pt x="18146" y="1178"/>
                  </a:cubicBezTo>
                  <a:cubicBezTo>
                    <a:pt x="18045" y="777"/>
                    <a:pt x="17920" y="376"/>
                    <a:pt x="17795" y="0"/>
                  </a:cubicBezTo>
                  <a:close/>
                  <a:moveTo>
                    <a:pt x="3509" y="1053"/>
                  </a:moveTo>
                  <a:cubicBezTo>
                    <a:pt x="2757" y="2983"/>
                    <a:pt x="1905" y="5113"/>
                    <a:pt x="1203" y="6842"/>
                  </a:cubicBezTo>
                  <a:cubicBezTo>
                    <a:pt x="1379" y="6842"/>
                    <a:pt x="1554" y="6842"/>
                    <a:pt x="1730" y="6868"/>
                  </a:cubicBezTo>
                  <a:lnTo>
                    <a:pt x="5464" y="6542"/>
                  </a:lnTo>
                  <a:cubicBezTo>
                    <a:pt x="6491" y="6066"/>
                    <a:pt x="8246" y="5915"/>
                    <a:pt x="8371" y="5865"/>
                  </a:cubicBezTo>
                  <a:lnTo>
                    <a:pt x="8371" y="4386"/>
                  </a:lnTo>
                  <a:cubicBezTo>
                    <a:pt x="6316" y="4010"/>
                    <a:pt x="4562" y="2807"/>
                    <a:pt x="3509" y="1053"/>
                  </a:cubicBezTo>
                  <a:close/>
                  <a:moveTo>
                    <a:pt x="20276" y="8472"/>
                  </a:moveTo>
                  <a:cubicBezTo>
                    <a:pt x="19750" y="9524"/>
                    <a:pt x="19299" y="10401"/>
                    <a:pt x="19299" y="10477"/>
                  </a:cubicBezTo>
                  <a:cubicBezTo>
                    <a:pt x="19299" y="10502"/>
                    <a:pt x="19374" y="11178"/>
                    <a:pt x="19399" y="12256"/>
                  </a:cubicBezTo>
                  <a:cubicBezTo>
                    <a:pt x="19725" y="13233"/>
                    <a:pt x="20151" y="14211"/>
                    <a:pt x="20602" y="15163"/>
                  </a:cubicBezTo>
                  <a:cubicBezTo>
                    <a:pt x="21855" y="13910"/>
                    <a:pt x="22807" y="12081"/>
                    <a:pt x="21880" y="10351"/>
                  </a:cubicBezTo>
                  <a:cubicBezTo>
                    <a:pt x="21504" y="9624"/>
                    <a:pt x="20852" y="9098"/>
                    <a:pt x="20276" y="8472"/>
                  </a:cubicBezTo>
                  <a:close/>
                  <a:moveTo>
                    <a:pt x="0" y="11955"/>
                  </a:moveTo>
                  <a:cubicBezTo>
                    <a:pt x="25" y="13960"/>
                    <a:pt x="727" y="15865"/>
                    <a:pt x="2456" y="16868"/>
                  </a:cubicBezTo>
                  <a:cubicBezTo>
                    <a:pt x="2832" y="15364"/>
                    <a:pt x="3158" y="14010"/>
                    <a:pt x="3434" y="12807"/>
                  </a:cubicBezTo>
                  <a:cubicBezTo>
                    <a:pt x="2306" y="12582"/>
                    <a:pt x="476" y="12181"/>
                    <a:pt x="476" y="12106"/>
                  </a:cubicBezTo>
                  <a:cubicBezTo>
                    <a:pt x="326" y="12056"/>
                    <a:pt x="151" y="12005"/>
                    <a:pt x="0" y="11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7" name="Google Shape;2347;p35"/>
            <p:cNvSpPr/>
            <p:nvPr/>
          </p:nvSpPr>
          <p:spPr>
            <a:xfrm>
              <a:off x="4811991" y="8868280"/>
              <a:ext cx="365865" cy="623654"/>
            </a:xfrm>
            <a:custGeom>
              <a:avLst/>
              <a:gdLst/>
              <a:ahLst/>
              <a:cxnLst/>
              <a:rect l="l" t="t" r="r" b="b"/>
              <a:pathLst>
                <a:path w="5088" h="8673" extrusionOk="0">
                  <a:moveTo>
                    <a:pt x="0" y="0"/>
                  </a:moveTo>
                  <a:lnTo>
                    <a:pt x="0" y="8672"/>
                  </a:lnTo>
                  <a:lnTo>
                    <a:pt x="5088" y="8672"/>
                  </a:lnTo>
                  <a:lnTo>
                    <a:pt x="5088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8" name="Google Shape;2348;p35"/>
            <p:cNvSpPr/>
            <p:nvPr/>
          </p:nvSpPr>
          <p:spPr>
            <a:xfrm>
              <a:off x="5177779" y="9082705"/>
              <a:ext cx="3667" cy="3667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51" y="1"/>
                  </a:moveTo>
                  <a:cubicBezTo>
                    <a:pt x="26" y="1"/>
                    <a:pt x="26" y="26"/>
                    <a:pt x="1" y="26"/>
                  </a:cubicBezTo>
                  <a:lnTo>
                    <a:pt x="1" y="51"/>
                  </a:lnTo>
                  <a:cubicBezTo>
                    <a:pt x="26" y="51"/>
                    <a:pt x="26" y="26"/>
                    <a:pt x="51" y="1"/>
                  </a:cubicBezTo>
                  <a:close/>
                </a:path>
              </a:pathLst>
            </a:custGeom>
            <a:solidFill>
              <a:srgbClr val="22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9" name="Google Shape;2349;p35"/>
            <p:cNvSpPr/>
            <p:nvPr/>
          </p:nvSpPr>
          <p:spPr>
            <a:xfrm>
              <a:off x="4811991" y="9084503"/>
              <a:ext cx="365865" cy="153307"/>
            </a:xfrm>
            <a:custGeom>
              <a:avLst/>
              <a:gdLst/>
              <a:ahLst/>
              <a:cxnLst/>
              <a:rect l="l" t="t" r="r" b="b"/>
              <a:pathLst>
                <a:path w="5088" h="2132" extrusionOk="0">
                  <a:moveTo>
                    <a:pt x="5088" y="1"/>
                  </a:moveTo>
                  <a:cubicBezTo>
                    <a:pt x="4035" y="703"/>
                    <a:pt x="2782" y="1104"/>
                    <a:pt x="1404" y="1104"/>
                  </a:cubicBezTo>
                  <a:cubicBezTo>
                    <a:pt x="927" y="1104"/>
                    <a:pt x="451" y="1079"/>
                    <a:pt x="0" y="978"/>
                  </a:cubicBezTo>
                  <a:lnTo>
                    <a:pt x="0" y="2106"/>
                  </a:lnTo>
                  <a:cubicBezTo>
                    <a:pt x="0" y="2106"/>
                    <a:pt x="276" y="2131"/>
                    <a:pt x="727" y="2131"/>
                  </a:cubicBezTo>
                  <a:cubicBezTo>
                    <a:pt x="1830" y="2131"/>
                    <a:pt x="3960" y="1881"/>
                    <a:pt x="5088" y="26"/>
                  </a:cubicBezTo>
                  <a:lnTo>
                    <a:pt x="5088" y="1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0" name="Google Shape;2350;p35"/>
            <p:cNvSpPr/>
            <p:nvPr/>
          </p:nvSpPr>
          <p:spPr>
            <a:xfrm>
              <a:off x="4383070" y="8012235"/>
              <a:ext cx="1169647" cy="1151671"/>
            </a:xfrm>
            <a:custGeom>
              <a:avLst/>
              <a:gdLst/>
              <a:ahLst/>
              <a:cxnLst/>
              <a:rect l="l" t="t" r="r" b="b"/>
              <a:pathLst>
                <a:path w="16266" h="16016" extrusionOk="0">
                  <a:moveTo>
                    <a:pt x="7494" y="1"/>
                  </a:moveTo>
                  <a:cubicBezTo>
                    <a:pt x="3434" y="1"/>
                    <a:pt x="0" y="3960"/>
                    <a:pt x="0" y="8422"/>
                  </a:cubicBezTo>
                  <a:cubicBezTo>
                    <a:pt x="0" y="12883"/>
                    <a:pt x="3308" y="16016"/>
                    <a:pt x="7369" y="16016"/>
                  </a:cubicBezTo>
                  <a:cubicBezTo>
                    <a:pt x="10176" y="16016"/>
                    <a:pt x="12456" y="14311"/>
                    <a:pt x="13760" y="11830"/>
                  </a:cubicBezTo>
                  <a:lnTo>
                    <a:pt x="13785" y="11830"/>
                  </a:lnTo>
                  <a:cubicBezTo>
                    <a:pt x="13908" y="11861"/>
                    <a:pt x="14057" y="11880"/>
                    <a:pt x="14219" y="11880"/>
                  </a:cubicBezTo>
                  <a:cubicBezTo>
                    <a:pt x="14852" y="11880"/>
                    <a:pt x="15686" y="11589"/>
                    <a:pt x="15965" y="10552"/>
                  </a:cubicBezTo>
                  <a:cubicBezTo>
                    <a:pt x="16266" y="9449"/>
                    <a:pt x="15890" y="8772"/>
                    <a:pt x="15263" y="8747"/>
                  </a:cubicBezTo>
                  <a:cubicBezTo>
                    <a:pt x="15205" y="8740"/>
                    <a:pt x="15150" y="8737"/>
                    <a:pt x="15099" y="8737"/>
                  </a:cubicBezTo>
                  <a:cubicBezTo>
                    <a:pt x="14975" y="8737"/>
                    <a:pt x="14869" y="8755"/>
                    <a:pt x="14762" y="8772"/>
                  </a:cubicBezTo>
                  <a:cubicBezTo>
                    <a:pt x="14812" y="8547"/>
                    <a:pt x="14837" y="8321"/>
                    <a:pt x="14862" y="8096"/>
                  </a:cubicBezTo>
                  <a:cubicBezTo>
                    <a:pt x="15314" y="3660"/>
                    <a:pt x="11554" y="1"/>
                    <a:pt x="7494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5181446" y="8862887"/>
              <a:ext cx="192856" cy="219893"/>
            </a:xfrm>
            <a:custGeom>
              <a:avLst/>
              <a:gdLst/>
              <a:ahLst/>
              <a:cxnLst/>
              <a:rect l="l" t="t" r="r" b="b"/>
              <a:pathLst>
                <a:path w="2682" h="3058" extrusionOk="0">
                  <a:moveTo>
                    <a:pt x="2657" y="0"/>
                  </a:moveTo>
                  <a:cubicBezTo>
                    <a:pt x="2005" y="1253"/>
                    <a:pt x="1103" y="2306"/>
                    <a:pt x="0" y="3033"/>
                  </a:cubicBezTo>
                  <a:lnTo>
                    <a:pt x="0" y="3058"/>
                  </a:lnTo>
                  <a:cubicBezTo>
                    <a:pt x="1103" y="2331"/>
                    <a:pt x="2005" y="1253"/>
                    <a:pt x="2682" y="0"/>
                  </a:cubicBezTo>
                  <a:close/>
                </a:path>
              </a:pathLst>
            </a:custGeom>
            <a:solidFill>
              <a:srgbClr val="231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5177779" y="9080908"/>
              <a:ext cx="3667" cy="3667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51" y="1"/>
                  </a:moveTo>
                  <a:cubicBezTo>
                    <a:pt x="26" y="26"/>
                    <a:pt x="26" y="26"/>
                    <a:pt x="1" y="51"/>
                  </a:cubicBezTo>
                  <a:cubicBezTo>
                    <a:pt x="26" y="51"/>
                    <a:pt x="26" y="26"/>
                    <a:pt x="51" y="26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22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4912876" y="9084503"/>
              <a:ext cx="264979" cy="79386"/>
            </a:xfrm>
            <a:custGeom>
              <a:avLst/>
              <a:gdLst/>
              <a:ahLst/>
              <a:cxnLst/>
              <a:rect l="l" t="t" r="r" b="b"/>
              <a:pathLst>
                <a:path w="3685" h="1104" extrusionOk="0">
                  <a:moveTo>
                    <a:pt x="1" y="1104"/>
                  </a:moveTo>
                  <a:lnTo>
                    <a:pt x="1" y="1104"/>
                  </a:lnTo>
                  <a:cubicBezTo>
                    <a:pt x="1379" y="1104"/>
                    <a:pt x="2632" y="703"/>
                    <a:pt x="3685" y="1"/>
                  </a:cubicBezTo>
                  <a:lnTo>
                    <a:pt x="3685" y="1"/>
                  </a:lnTo>
                  <a:cubicBezTo>
                    <a:pt x="2632" y="703"/>
                    <a:pt x="1379" y="1104"/>
                    <a:pt x="1" y="1104"/>
                  </a:cubicBezTo>
                  <a:close/>
                </a:path>
              </a:pathLst>
            </a:custGeom>
            <a:solidFill>
              <a:srgbClr val="EF3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5480577" y="8641200"/>
              <a:ext cx="73921" cy="198321"/>
            </a:xfrm>
            <a:custGeom>
              <a:avLst/>
              <a:gdLst/>
              <a:ahLst/>
              <a:cxnLst/>
              <a:rect l="l" t="t" r="r" b="b"/>
              <a:pathLst>
                <a:path w="1028" h="2758" extrusionOk="0">
                  <a:moveTo>
                    <a:pt x="0" y="0"/>
                  </a:moveTo>
                  <a:cubicBezTo>
                    <a:pt x="627" y="25"/>
                    <a:pt x="1003" y="702"/>
                    <a:pt x="702" y="1805"/>
                  </a:cubicBezTo>
                  <a:cubicBezTo>
                    <a:pt x="577" y="2231"/>
                    <a:pt x="376" y="2532"/>
                    <a:pt x="126" y="2757"/>
                  </a:cubicBezTo>
                  <a:cubicBezTo>
                    <a:pt x="376" y="2557"/>
                    <a:pt x="602" y="2256"/>
                    <a:pt x="727" y="1805"/>
                  </a:cubicBezTo>
                  <a:cubicBezTo>
                    <a:pt x="1028" y="702"/>
                    <a:pt x="627" y="25"/>
                    <a:pt x="25" y="0"/>
                  </a:cubicBezTo>
                  <a:close/>
                </a:path>
              </a:pathLst>
            </a:custGeom>
            <a:solidFill>
              <a:srgbClr val="2F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5404859" y="8839446"/>
              <a:ext cx="84779" cy="27109"/>
            </a:xfrm>
            <a:custGeom>
              <a:avLst/>
              <a:gdLst/>
              <a:ahLst/>
              <a:cxnLst/>
              <a:rect l="l" t="t" r="r" b="b"/>
              <a:pathLst>
                <a:path w="1179" h="377" extrusionOk="0">
                  <a:moveTo>
                    <a:pt x="1179" y="0"/>
                  </a:moveTo>
                  <a:lnTo>
                    <a:pt x="1179" y="0"/>
                  </a:lnTo>
                  <a:cubicBezTo>
                    <a:pt x="803" y="276"/>
                    <a:pt x="377" y="376"/>
                    <a:pt x="1" y="376"/>
                  </a:cubicBezTo>
                  <a:lnTo>
                    <a:pt x="26" y="376"/>
                  </a:lnTo>
                  <a:cubicBezTo>
                    <a:pt x="377" y="376"/>
                    <a:pt x="828" y="276"/>
                    <a:pt x="1179" y="0"/>
                  </a:cubicBezTo>
                  <a:close/>
                </a:path>
              </a:pathLst>
            </a:custGeom>
            <a:solidFill>
              <a:srgbClr val="231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5444551" y="8641200"/>
              <a:ext cx="1870" cy="1870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0" y="0"/>
                  </a:moveTo>
                  <a:cubicBezTo>
                    <a:pt x="0" y="0"/>
                    <a:pt x="0" y="25"/>
                    <a:pt x="0" y="25"/>
                  </a:cubicBezTo>
                  <a:lnTo>
                    <a:pt x="25" y="25"/>
                  </a:ln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2F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7" name="Google Shape;2357;p35"/>
            <p:cNvSpPr/>
            <p:nvPr/>
          </p:nvSpPr>
          <p:spPr>
            <a:xfrm>
              <a:off x="4730110" y="8310915"/>
              <a:ext cx="821831" cy="857928"/>
            </a:xfrm>
            <a:custGeom>
              <a:avLst/>
              <a:gdLst/>
              <a:ahLst/>
              <a:cxnLst/>
              <a:rect l="l" t="t" r="r" b="b"/>
              <a:pathLst>
                <a:path w="11429" h="11931" extrusionOk="0">
                  <a:moveTo>
                    <a:pt x="7544" y="1"/>
                  </a:moveTo>
                  <a:cubicBezTo>
                    <a:pt x="7394" y="76"/>
                    <a:pt x="7269" y="126"/>
                    <a:pt x="7118" y="176"/>
                  </a:cubicBezTo>
                  <a:cubicBezTo>
                    <a:pt x="7519" y="1179"/>
                    <a:pt x="7695" y="2307"/>
                    <a:pt x="7569" y="3484"/>
                  </a:cubicBezTo>
                  <a:cubicBezTo>
                    <a:pt x="7018" y="9675"/>
                    <a:pt x="2883" y="11404"/>
                    <a:pt x="76" y="11404"/>
                  </a:cubicBezTo>
                  <a:lnTo>
                    <a:pt x="0" y="11404"/>
                  </a:lnTo>
                  <a:cubicBezTo>
                    <a:pt x="752" y="11755"/>
                    <a:pt x="1604" y="11931"/>
                    <a:pt x="2532" y="11931"/>
                  </a:cubicBezTo>
                  <a:cubicBezTo>
                    <a:pt x="3910" y="11931"/>
                    <a:pt x="5163" y="11530"/>
                    <a:pt x="6216" y="10828"/>
                  </a:cubicBezTo>
                  <a:cubicBezTo>
                    <a:pt x="6241" y="10803"/>
                    <a:pt x="6241" y="10803"/>
                    <a:pt x="6266" y="10778"/>
                  </a:cubicBezTo>
                  <a:cubicBezTo>
                    <a:pt x="7369" y="10051"/>
                    <a:pt x="8271" y="8998"/>
                    <a:pt x="8923" y="7745"/>
                  </a:cubicBezTo>
                  <a:lnTo>
                    <a:pt x="8973" y="7745"/>
                  </a:lnTo>
                  <a:cubicBezTo>
                    <a:pt x="9073" y="7770"/>
                    <a:pt x="9223" y="7795"/>
                    <a:pt x="9374" y="7795"/>
                  </a:cubicBezTo>
                  <a:cubicBezTo>
                    <a:pt x="9750" y="7795"/>
                    <a:pt x="10176" y="7695"/>
                    <a:pt x="10552" y="7419"/>
                  </a:cubicBezTo>
                  <a:cubicBezTo>
                    <a:pt x="10802" y="7194"/>
                    <a:pt x="11003" y="6893"/>
                    <a:pt x="11128" y="6467"/>
                  </a:cubicBezTo>
                  <a:cubicBezTo>
                    <a:pt x="11429" y="5364"/>
                    <a:pt x="11053" y="4687"/>
                    <a:pt x="10426" y="4662"/>
                  </a:cubicBezTo>
                  <a:lnTo>
                    <a:pt x="10301" y="4662"/>
                  </a:lnTo>
                  <a:cubicBezTo>
                    <a:pt x="10176" y="4662"/>
                    <a:pt x="10050" y="4662"/>
                    <a:pt x="9950" y="4687"/>
                  </a:cubicBezTo>
                  <a:lnTo>
                    <a:pt x="9925" y="4687"/>
                  </a:lnTo>
                  <a:cubicBezTo>
                    <a:pt x="9925" y="4687"/>
                    <a:pt x="9925" y="4662"/>
                    <a:pt x="9925" y="4662"/>
                  </a:cubicBezTo>
                  <a:cubicBezTo>
                    <a:pt x="9248" y="4763"/>
                    <a:pt x="9048" y="5239"/>
                    <a:pt x="9048" y="5239"/>
                  </a:cubicBezTo>
                  <a:cubicBezTo>
                    <a:pt x="9048" y="5189"/>
                    <a:pt x="9048" y="5114"/>
                    <a:pt x="9048" y="5038"/>
                  </a:cubicBezTo>
                  <a:cubicBezTo>
                    <a:pt x="9048" y="3459"/>
                    <a:pt x="8171" y="1354"/>
                    <a:pt x="754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8" name="Google Shape;2358;p35"/>
            <p:cNvSpPr/>
            <p:nvPr/>
          </p:nvSpPr>
          <p:spPr>
            <a:xfrm>
              <a:off x="5066036" y="8101542"/>
              <a:ext cx="1136642" cy="2333326"/>
            </a:xfrm>
            <a:custGeom>
              <a:avLst/>
              <a:gdLst/>
              <a:ahLst/>
              <a:cxnLst/>
              <a:rect l="l" t="t" r="r" b="b"/>
              <a:pathLst>
                <a:path w="15807" h="32449" extrusionOk="0">
                  <a:moveTo>
                    <a:pt x="14623" y="0"/>
                  </a:moveTo>
                  <a:cubicBezTo>
                    <a:pt x="14542" y="0"/>
                    <a:pt x="14469" y="20"/>
                    <a:pt x="14412" y="62"/>
                  </a:cubicBezTo>
                  <a:cubicBezTo>
                    <a:pt x="14026" y="328"/>
                    <a:pt x="13080" y="1269"/>
                    <a:pt x="12945" y="1269"/>
                  </a:cubicBezTo>
                  <a:cubicBezTo>
                    <a:pt x="12940" y="1269"/>
                    <a:pt x="12936" y="1268"/>
                    <a:pt x="12933" y="1265"/>
                  </a:cubicBezTo>
                  <a:cubicBezTo>
                    <a:pt x="12833" y="1215"/>
                    <a:pt x="12858" y="713"/>
                    <a:pt x="12633" y="488"/>
                  </a:cubicBezTo>
                  <a:cubicBezTo>
                    <a:pt x="12562" y="417"/>
                    <a:pt x="12493" y="388"/>
                    <a:pt x="12437" y="388"/>
                  </a:cubicBezTo>
                  <a:cubicBezTo>
                    <a:pt x="12313" y="388"/>
                    <a:pt x="12246" y="526"/>
                    <a:pt x="12332" y="663"/>
                  </a:cubicBezTo>
                  <a:cubicBezTo>
                    <a:pt x="12432" y="864"/>
                    <a:pt x="12357" y="1390"/>
                    <a:pt x="12382" y="1691"/>
                  </a:cubicBezTo>
                  <a:cubicBezTo>
                    <a:pt x="12407" y="1992"/>
                    <a:pt x="12658" y="2443"/>
                    <a:pt x="12658" y="2443"/>
                  </a:cubicBezTo>
                  <a:cubicBezTo>
                    <a:pt x="12658" y="2443"/>
                    <a:pt x="10126" y="7029"/>
                    <a:pt x="5765" y="11992"/>
                  </a:cubicBezTo>
                  <a:cubicBezTo>
                    <a:pt x="5765" y="11991"/>
                    <a:pt x="5764" y="11990"/>
                    <a:pt x="5763" y="11990"/>
                  </a:cubicBezTo>
                  <a:cubicBezTo>
                    <a:pt x="5647" y="11990"/>
                    <a:pt x="2658" y="15225"/>
                    <a:pt x="2658" y="15225"/>
                  </a:cubicBezTo>
                  <a:cubicBezTo>
                    <a:pt x="2582" y="15300"/>
                    <a:pt x="2507" y="15375"/>
                    <a:pt x="2432" y="15425"/>
                  </a:cubicBezTo>
                  <a:cubicBezTo>
                    <a:pt x="2432" y="15601"/>
                    <a:pt x="2457" y="15776"/>
                    <a:pt x="2457" y="15952"/>
                  </a:cubicBezTo>
                  <a:lnTo>
                    <a:pt x="452" y="24448"/>
                  </a:lnTo>
                  <a:cubicBezTo>
                    <a:pt x="452" y="24448"/>
                    <a:pt x="1" y="32448"/>
                    <a:pt x="4008" y="32448"/>
                  </a:cubicBezTo>
                  <a:cubicBezTo>
                    <a:pt x="4817" y="32448"/>
                    <a:pt x="5807" y="32123"/>
                    <a:pt x="7019" y="31340"/>
                  </a:cubicBezTo>
                  <a:cubicBezTo>
                    <a:pt x="7896" y="25927"/>
                    <a:pt x="7395" y="20839"/>
                    <a:pt x="7395" y="20739"/>
                  </a:cubicBezTo>
                  <a:cubicBezTo>
                    <a:pt x="7369" y="20613"/>
                    <a:pt x="10252" y="15200"/>
                    <a:pt x="10202" y="15175"/>
                  </a:cubicBezTo>
                  <a:cubicBezTo>
                    <a:pt x="12056" y="11716"/>
                    <a:pt x="13460" y="7706"/>
                    <a:pt x="13735" y="3044"/>
                  </a:cubicBezTo>
                  <a:cubicBezTo>
                    <a:pt x="14111" y="3019"/>
                    <a:pt x="14613" y="2718"/>
                    <a:pt x="14788" y="2493"/>
                  </a:cubicBezTo>
                  <a:cubicBezTo>
                    <a:pt x="15164" y="2067"/>
                    <a:pt x="15590" y="1716"/>
                    <a:pt x="15615" y="1515"/>
                  </a:cubicBezTo>
                  <a:cubicBezTo>
                    <a:pt x="15806" y="622"/>
                    <a:pt x="15078" y="0"/>
                    <a:pt x="14623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9" name="Google Shape;2359;p35"/>
            <p:cNvSpPr/>
            <p:nvPr/>
          </p:nvSpPr>
          <p:spPr>
            <a:xfrm>
              <a:off x="3242275" y="9100179"/>
              <a:ext cx="1564348" cy="703471"/>
            </a:xfrm>
            <a:custGeom>
              <a:avLst/>
              <a:gdLst/>
              <a:ahLst/>
              <a:cxnLst/>
              <a:rect l="l" t="t" r="r" b="b"/>
              <a:pathLst>
                <a:path w="21755" h="9783" extrusionOk="0">
                  <a:moveTo>
                    <a:pt x="2450" y="0"/>
                  </a:moveTo>
                  <a:cubicBezTo>
                    <a:pt x="2363" y="0"/>
                    <a:pt x="2281" y="81"/>
                    <a:pt x="2281" y="259"/>
                  </a:cubicBezTo>
                  <a:cubicBezTo>
                    <a:pt x="2281" y="560"/>
                    <a:pt x="2657" y="886"/>
                    <a:pt x="2632" y="1011"/>
                  </a:cubicBezTo>
                  <a:cubicBezTo>
                    <a:pt x="2607" y="1111"/>
                    <a:pt x="1229" y="1186"/>
                    <a:pt x="752" y="1237"/>
                  </a:cubicBezTo>
                  <a:cubicBezTo>
                    <a:pt x="0" y="1312"/>
                    <a:pt x="76" y="2715"/>
                    <a:pt x="953" y="3116"/>
                  </a:cubicBezTo>
                  <a:cubicBezTo>
                    <a:pt x="1034" y="3157"/>
                    <a:pt x="1128" y="3171"/>
                    <a:pt x="1236" y="3171"/>
                  </a:cubicBezTo>
                  <a:cubicBezTo>
                    <a:pt x="1462" y="3171"/>
                    <a:pt x="1749" y="3108"/>
                    <a:pt x="2106" y="3091"/>
                  </a:cubicBezTo>
                  <a:cubicBezTo>
                    <a:pt x="2381" y="3066"/>
                    <a:pt x="3033" y="3016"/>
                    <a:pt x="3334" y="2790"/>
                  </a:cubicBezTo>
                  <a:cubicBezTo>
                    <a:pt x="6717" y="5673"/>
                    <a:pt x="10351" y="7402"/>
                    <a:pt x="13935" y="8480"/>
                  </a:cubicBezTo>
                  <a:cubicBezTo>
                    <a:pt x="13935" y="8580"/>
                    <a:pt x="17770" y="9382"/>
                    <a:pt x="17770" y="9382"/>
                  </a:cubicBezTo>
                  <a:cubicBezTo>
                    <a:pt x="18722" y="9557"/>
                    <a:pt x="19675" y="9683"/>
                    <a:pt x="20602" y="9783"/>
                  </a:cubicBezTo>
                  <a:cubicBezTo>
                    <a:pt x="21755" y="7678"/>
                    <a:pt x="21580" y="5121"/>
                    <a:pt x="20552" y="3693"/>
                  </a:cubicBezTo>
                  <a:lnTo>
                    <a:pt x="21028" y="2740"/>
                  </a:lnTo>
                  <a:lnTo>
                    <a:pt x="15189" y="3242"/>
                  </a:lnTo>
                  <a:cubicBezTo>
                    <a:pt x="8647" y="2941"/>
                    <a:pt x="3660" y="1612"/>
                    <a:pt x="3660" y="1612"/>
                  </a:cubicBezTo>
                  <a:cubicBezTo>
                    <a:pt x="3660" y="1612"/>
                    <a:pt x="3509" y="1111"/>
                    <a:pt x="3334" y="911"/>
                  </a:cubicBezTo>
                  <a:cubicBezTo>
                    <a:pt x="3133" y="685"/>
                    <a:pt x="2707" y="359"/>
                    <a:pt x="2632" y="159"/>
                  </a:cubicBezTo>
                  <a:cubicBezTo>
                    <a:pt x="2598" y="56"/>
                    <a:pt x="2522" y="0"/>
                    <a:pt x="2450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0" name="Google Shape;2360;p35"/>
            <p:cNvSpPr/>
            <p:nvPr/>
          </p:nvSpPr>
          <p:spPr>
            <a:xfrm>
              <a:off x="5532852" y="8170860"/>
              <a:ext cx="659679" cy="1549966"/>
            </a:xfrm>
            <a:custGeom>
              <a:avLst/>
              <a:gdLst/>
              <a:ahLst/>
              <a:cxnLst/>
              <a:rect l="l" t="t" r="r" b="b"/>
              <a:pathLst>
                <a:path w="9174" h="21555" extrusionOk="0">
                  <a:moveTo>
                    <a:pt x="9148" y="0"/>
                  </a:moveTo>
                  <a:cubicBezTo>
                    <a:pt x="9148" y="125"/>
                    <a:pt x="9123" y="276"/>
                    <a:pt x="9073" y="401"/>
                  </a:cubicBezTo>
                  <a:cubicBezTo>
                    <a:pt x="9023" y="602"/>
                    <a:pt x="8572" y="927"/>
                    <a:pt x="8171" y="1303"/>
                  </a:cubicBezTo>
                  <a:cubicBezTo>
                    <a:pt x="7970" y="1504"/>
                    <a:pt x="7494" y="1780"/>
                    <a:pt x="7118" y="1780"/>
                  </a:cubicBezTo>
                  <a:lnTo>
                    <a:pt x="7068" y="1780"/>
                  </a:lnTo>
                  <a:cubicBezTo>
                    <a:pt x="6391" y="6391"/>
                    <a:pt x="4687" y="10276"/>
                    <a:pt x="2532" y="13559"/>
                  </a:cubicBezTo>
                  <a:cubicBezTo>
                    <a:pt x="2557" y="13584"/>
                    <a:pt x="953" y="16090"/>
                    <a:pt x="0" y="17644"/>
                  </a:cubicBezTo>
                  <a:cubicBezTo>
                    <a:pt x="251" y="18572"/>
                    <a:pt x="476" y="19474"/>
                    <a:pt x="652" y="20226"/>
                  </a:cubicBezTo>
                  <a:cubicBezTo>
                    <a:pt x="752" y="20677"/>
                    <a:pt x="877" y="21128"/>
                    <a:pt x="1003" y="21554"/>
                  </a:cubicBezTo>
                  <a:cubicBezTo>
                    <a:pt x="978" y="20476"/>
                    <a:pt x="903" y="19800"/>
                    <a:pt x="903" y="19775"/>
                  </a:cubicBezTo>
                  <a:cubicBezTo>
                    <a:pt x="903" y="19624"/>
                    <a:pt x="3710" y="14311"/>
                    <a:pt x="3710" y="14211"/>
                  </a:cubicBezTo>
                  <a:cubicBezTo>
                    <a:pt x="5564" y="10752"/>
                    <a:pt x="6968" y="6742"/>
                    <a:pt x="7243" y="2080"/>
                  </a:cubicBezTo>
                  <a:cubicBezTo>
                    <a:pt x="7619" y="2055"/>
                    <a:pt x="8121" y="1754"/>
                    <a:pt x="8296" y="1529"/>
                  </a:cubicBezTo>
                  <a:cubicBezTo>
                    <a:pt x="8672" y="1103"/>
                    <a:pt x="9098" y="752"/>
                    <a:pt x="9123" y="551"/>
                  </a:cubicBezTo>
                  <a:cubicBezTo>
                    <a:pt x="9173" y="351"/>
                    <a:pt x="9173" y="175"/>
                    <a:pt x="914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1" name="Google Shape;2361;p35"/>
            <p:cNvSpPr/>
            <p:nvPr/>
          </p:nvSpPr>
          <p:spPr>
            <a:xfrm>
              <a:off x="5954511" y="8214076"/>
              <a:ext cx="3739" cy="19918"/>
            </a:xfrm>
            <a:custGeom>
              <a:avLst/>
              <a:gdLst/>
              <a:ahLst/>
              <a:cxnLst/>
              <a:rect l="l" t="t" r="r" b="b"/>
              <a:pathLst>
                <a:path w="52" h="277" extrusionOk="0">
                  <a:moveTo>
                    <a:pt x="51" y="276"/>
                  </a:moveTo>
                  <a:cubicBezTo>
                    <a:pt x="26" y="226"/>
                    <a:pt x="26" y="176"/>
                    <a:pt x="26" y="126"/>
                  </a:cubicBezTo>
                  <a:cubicBezTo>
                    <a:pt x="26" y="101"/>
                    <a:pt x="26" y="51"/>
                    <a:pt x="1" y="1"/>
                  </a:cubicBezTo>
                  <a:lnTo>
                    <a:pt x="1" y="1"/>
                  </a:lnTo>
                  <a:cubicBezTo>
                    <a:pt x="26" y="51"/>
                    <a:pt x="26" y="101"/>
                    <a:pt x="26" y="126"/>
                  </a:cubicBezTo>
                  <a:cubicBezTo>
                    <a:pt x="26" y="176"/>
                    <a:pt x="26" y="226"/>
                    <a:pt x="51" y="276"/>
                  </a:cubicBezTo>
                </a:path>
              </a:pathLst>
            </a:custGeom>
            <a:solidFill>
              <a:srgbClr val="F9B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2" name="Google Shape;2362;p35"/>
            <p:cNvSpPr/>
            <p:nvPr/>
          </p:nvSpPr>
          <p:spPr>
            <a:xfrm>
              <a:off x="5954511" y="8214076"/>
              <a:ext cx="12728" cy="37895"/>
            </a:xfrm>
            <a:custGeom>
              <a:avLst/>
              <a:gdLst/>
              <a:ahLst/>
              <a:cxnLst/>
              <a:rect l="l" t="t" r="r" b="b"/>
              <a:pathLst>
                <a:path w="177" h="527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24"/>
                    <a:pt x="15" y="47"/>
                    <a:pt x="22" y="69"/>
                  </a:cubicBezTo>
                  <a:lnTo>
                    <a:pt x="22" y="69"/>
                  </a:lnTo>
                  <a:cubicBezTo>
                    <a:pt x="19" y="48"/>
                    <a:pt x="13" y="24"/>
                    <a:pt x="1" y="1"/>
                  </a:cubicBezTo>
                  <a:close/>
                  <a:moveTo>
                    <a:pt x="22" y="69"/>
                  </a:moveTo>
                  <a:cubicBezTo>
                    <a:pt x="26" y="93"/>
                    <a:pt x="26" y="113"/>
                    <a:pt x="26" y="126"/>
                  </a:cubicBezTo>
                  <a:cubicBezTo>
                    <a:pt x="26" y="176"/>
                    <a:pt x="26" y="226"/>
                    <a:pt x="51" y="276"/>
                  </a:cubicBezTo>
                  <a:cubicBezTo>
                    <a:pt x="76" y="351"/>
                    <a:pt x="101" y="452"/>
                    <a:pt x="151" y="527"/>
                  </a:cubicBezTo>
                  <a:lnTo>
                    <a:pt x="176" y="477"/>
                  </a:lnTo>
                  <a:cubicBezTo>
                    <a:pt x="176" y="477"/>
                    <a:pt x="94" y="291"/>
                    <a:pt x="22" y="69"/>
                  </a:cubicBezTo>
                  <a:close/>
                </a:path>
              </a:pathLst>
            </a:custGeom>
            <a:solidFill>
              <a:srgbClr val="F14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3" name="Google Shape;2363;p35"/>
            <p:cNvSpPr/>
            <p:nvPr/>
          </p:nvSpPr>
          <p:spPr>
            <a:xfrm>
              <a:off x="5967167" y="8248303"/>
              <a:ext cx="7263" cy="5465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0" y="1"/>
                  </a:moveTo>
                  <a:cubicBezTo>
                    <a:pt x="0" y="1"/>
                    <a:pt x="25" y="26"/>
                    <a:pt x="101" y="76"/>
                  </a:cubicBezTo>
                  <a:cubicBezTo>
                    <a:pt x="51" y="2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14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4" name="Google Shape;2364;p35"/>
            <p:cNvSpPr/>
            <p:nvPr/>
          </p:nvSpPr>
          <p:spPr>
            <a:xfrm>
              <a:off x="5952714" y="8149504"/>
              <a:ext cx="1870" cy="10570"/>
            </a:xfrm>
            <a:custGeom>
              <a:avLst/>
              <a:gdLst/>
              <a:ahLst/>
              <a:cxnLst/>
              <a:rect l="l" t="t" r="r" b="b"/>
              <a:pathLst>
                <a:path w="26" h="147" extrusionOk="0">
                  <a:moveTo>
                    <a:pt x="1" y="1"/>
                  </a:moveTo>
                  <a:cubicBezTo>
                    <a:pt x="2" y="48"/>
                    <a:pt x="26" y="74"/>
                    <a:pt x="26" y="147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6" y="73"/>
                    <a:pt x="2" y="48"/>
                    <a:pt x="1" y="1"/>
                  </a:cubicBezTo>
                  <a:close/>
                </a:path>
              </a:pathLst>
            </a:custGeom>
            <a:solidFill>
              <a:srgbClr val="F9B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5" name="Google Shape;2365;p35"/>
            <p:cNvSpPr/>
            <p:nvPr/>
          </p:nvSpPr>
          <p:spPr>
            <a:xfrm>
              <a:off x="5949118" y="8131168"/>
              <a:ext cx="7263" cy="27109"/>
            </a:xfrm>
            <a:custGeom>
              <a:avLst/>
              <a:gdLst/>
              <a:ahLst/>
              <a:cxnLst/>
              <a:rect l="l" t="t" r="r" b="b"/>
              <a:pathLst>
                <a:path w="101" h="377" extrusionOk="0">
                  <a:moveTo>
                    <a:pt x="101" y="1"/>
                  </a:moveTo>
                  <a:lnTo>
                    <a:pt x="101" y="1"/>
                  </a:lnTo>
                  <a:cubicBezTo>
                    <a:pt x="26" y="26"/>
                    <a:pt x="1" y="101"/>
                    <a:pt x="26" y="201"/>
                  </a:cubicBezTo>
                  <a:cubicBezTo>
                    <a:pt x="26" y="226"/>
                    <a:pt x="26" y="226"/>
                    <a:pt x="51" y="251"/>
                  </a:cubicBezTo>
                  <a:cubicBezTo>
                    <a:pt x="51" y="301"/>
                    <a:pt x="76" y="326"/>
                    <a:pt x="76" y="377"/>
                  </a:cubicBezTo>
                  <a:cubicBezTo>
                    <a:pt x="101" y="251"/>
                    <a:pt x="101" y="101"/>
                    <a:pt x="101" y="1"/>
                  </a:cubicBezTo>
                  <a:close/>
                </a:path>
              </a:pathLst>
            </a:custGeom>
            <a:solidFill>
              <a:srgbClr val="F14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6" name="Google Shape;2366;p35"/>
            <p:cNvSpPr/>
            <p:nvPr/>
          </p:nvSpPr>
          <p:spPr>
            <a:xfrm>
              <a:off x="3258526" y="9235938"/>
              <a:ext cx="1229115" cy="524493"/>
            </a:xfrm>
            <a:custGeom>
              <a:avLst/>
              <a:gdLst/>
              <a:ahLst/>
              <a:cxnLst/>
              <a:rect l="l" t="t" r="r" b="b"/>
              <a:pathLst>
                <a:path w="17093" h="7294" extrusionOk="0">
                  <a:moveTo>
                    <a:pt x="0" y="0"/>
                  </a:moveTo>
                  <a:cubicBezTo>
                    <a:pt x="0" y="376"/>
                    <a:pt x="150" y="827"/>
                    <a:pt x="501" y="1103"/>
                  </a:cubicBezTo>
                  <a:lnTo>
                    <a:pt x="526" y="1103"/>
                  </a:lnTo>
                  <a:cubicBezTo>
                    <a:pt x="576" y="1153"/>
                    <a:pt x="627" y="1178"/>
                    <a:pt x="702" y="1228"/>
                  </a:cubicBezTo>
                  <a:lnTo>
                    <a:pt x="727" y="1228"/>
                  </a:lnTo>
                  <a:cubicBezTo>
                    <a:pt x="802" y="1278"/>
                    <a:pt x="902" y="1278"/>
                    <a:pt x="1003" y="1278"/>
                  </a:cubicBezTo>
                  <a:cubicBezTo>
                    <a:pt x="1228" y="1278"/>
                    <a:pt x="1504" y="1228"/>
                    <a:pt x="1880" y="1203"/>
                  </a:cubicBezTo>
                  <a:cubicBezTo>
                    <a:pt x="2155" y="1178"/>
                    <a:pt x="2807" y="1128"/>
                    <a:pt x="3108" y="902"/>
                  </a:cubicBezTo>
                  <a:cubicBezTo>
                    <a:pt x="6491" y="3785"/>
                    <a:pt x="10125" y="5514"/>
                    <a:pt x="13709" y="6592"/>
                  </a:cubicBezTo>
                  <a:cubicBezTo>
                    <a:pt x="13709" y="6667"/>
                    <a:pt x="15539" y="7068"/>
                    <a:pt x="16667" y="7293"/>
                  </a:cubicBezTo>
                  <a:cubicBezTo>
                    <a:pt x="16817" y="6567"/>
                    <a:pt x="16968" y="5890"/>
                    <a:pt x="17093" y="5263"/>
                  </a:cubicBezTo>
                  <a:cubicBezTo>
                    <a:pt x="15940" y="5163"/>
                    <a:pt x="14361" y="4988"/>
                    <a:pt x="14361" y="4912"/>
                  </a:cubicBezTo>
                  <a:cubicBezTo>
                    <a:pt x="10677" y="4261"/>
                    <a:pt x="6867" y="2933"/>
                    <a:pt x="3183" y="476"/>
                  </a:cubicBezTo>
                  <a:cubicBezTo>
                    <a:pt x="2907" y="727"/>
                    <a:pt x="2281" y="827"/>
                    <a:pt x="1980" y="877"/>
                  </a:cubicBezTo>
                  <a:cubicBezTo>
                    <a:pt x="1579" y="953"/>
                    <a:pt x="1278" y="1078"/>
                    <a:pt x="1028" y="1078"/>
                  </a:cubicBezTo>
                  <a:cubicBezTo>
                    <a:pt x="952" y="1078"/>
                    <a:pt x="902" y="1078"/>
                    <a:pt x="852" y="1053"/>
                  </a:cubicBezTo>
                  <a:cubicBezTo>
                    <a:pt x="351" y="877"/>
                    <a:pt x="75" y="426"/>
                    <a:pt x="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7" name="Google Shape;2367;p35"/>
            <p:cNvSpPr/>
            <p:nvPr/>
          </p:nvSpPr>
          <p:spPr>
            <a:xfrm>
              <a:off x="3876633" y="9056675"/>
              <a:ext cx="2438455" cy="2710697"/>
            </a:xfrm>
            <a:custGeom>
              <a:avLst/>
              <a:gdLst/>
              <a:ahLst/>
              <a:cxnLst/>
              <a:rect l="l" t="t" r="r" b="b"/>
              <a:pathLst>
                <a:path w="33911" h="37697" extrusionOk="0">
                  <a:moveTo>
                    <a:pt x="20901" y="1"/>
                  </a:moveTo>
                  <a:cubicBezTo>
                    <a:pt x="20317" y="1"/>
                    <a:pt x="19348" y="1593"/>
                    <a:pt x="18196" y="1842"/>
                  </a:cubicBezTo>
                  <a:cubicBezTo>
                    <a:pt x="18196" y="1842"/>
                    <a:pt x="18447" y="4398"/>
                    <a:pt x="15464" y="4924"/>
                  </a:cubicBezTo>
                  <a:cubicBezTo>
                    <a:pt x="15198" y="4970"/>
                    <a:pt x="14960" y="4991"/>
                    <a:pt x="14749" y="4991"/>
                  </a:cubicBezTo>
                  <a:cubicBezTo>
                    <a:pt x="13687" y="4991"/>
                    <a:pt x="13280" y="4465"/>
                    <a:pt x="13133" y="3922"/>
                  </a:cubicBezTo>
                  <a:cubicBezTo>
                    <a:pt x="12962" y="3382"/>
                    <a:pt x="13054" y="2843"/>
                    <a:pt x="13011" y="2843"/>
                  </a:cubicBezTo>
                  <a:cubicBezTo>
                    <a:pt x="13010" y="2843"/>
                    <a:pt x="13009" y="2843"/>
                    <a:pt x="13008" y="2844"/>
                  </a:cubicBezTo>
                  <a:cubicBezTo>
                    <a:pt x="12858" y="2894"/>
                    <a:pt x="9900" y="3145"/>
                    <a:pt x="9424" y="4072"/>
                  </a:cubicBezTo>
                  <a:cubicBezTo>
                    <a:pt x="8973" y="4999"/>
                    <a:pt x="8397" y="8909"/>
                    <a:pt x="6868" y="14724"/>
                  </a:cubicBezTo>
                  <a:cubicBezTo>
                    <a:pt x="5339" y="20538"/>
                    <a:pt x="1" y="34774"/>
                    <a:pt x="1" y="34774"/>
                  </a:cubicBezTo>
                  <a:cubicBezTo>
                    <a:pt x="1" y="34774"/>
                    <a:pt x="2502" y="32701"/>
                    <a:pt x="6212" y="32701"/>
                  </a:cubicBezTo>
                  <a:cubicBezTo>
                    <a:pt x="7498" y="32701"/>
                    <a:pt x="8929" y="32950"/>
                    <a:pt x="10452" y="33621"/>
                  </a:cubicBezTo>
                  <a:cubicBezTo>
                    <a:pt x="16617" y="36353"/>
                    <a:pt x="20126" y="37305"/>
                    <a:pt x="25765" y="37656"/>
                  </a:cubicBezTo>
                  <a:cubicBezTo>
                    <a:pt x="26198" y="37684"/>
                    <a:pt x="26607" y="37696"/>
                    <a:pt x="26994" y="37696"/>
                  </a:cubicBezTo>
                  <a:cubicBezTo>
                    <a:pt x="31584" y="37696"/>
                    <a:pt x="33035" y="35925"/>
                    <a:pt x="33058" y="35902"/>
                  </a:cubicBezTo>
                  <a:cubicBezTo>
                    <a:pt x="33911" y="34849"/>
                    <a:pt x="32657" y="30463"/>
                    <a:pt x="32407" y="29285"/>
                  </a:cubicBezTo>
                  <a:cubicBezTo>
                    <a:pt x="31404" y="24573"/>
                    <a:pt x="29224" y="20288"/>
                    <a:pt x="27144" y="15952"/>
                  </a:cubicBezTo>
                  <a:cubicBezTo>
                    <a:pt x="25915" y="13395"/>
                    <a:pt x="24286" y="10714"/>
                    <a:pt x="23685" y="7907"/>
                  </a:cubicBezTo>
                  <a:cubicBezTo>
                    <a:pt x="23108" y="5250"/>
                    <a:pt x="21605" y="488"/>
                    <a:pt x="21078" y="62"/>
                  </a:cubicBezTo>
                  <a:cubicBezTo>
                    <a:pt x="21024" y="20"/>
                    <a:pt x="20965" y="1"/>
                    <a:pt x="20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8" name="Google Shape;2368;p35"/>
            <p:cNvSpPr/>
            <p:nvPr/>
          </p:nvSpPr>
          <p:spPr>
            <a:xfrm>
              <a:off x="4963354" y="8576340"/>
              <a:ext cx="164093" cy="82981"/>
            </a:xfrm>
            <a:custGeom>
              <a:avLst/>
              <a:gdLst/>
              <a:ahLst/>
              <a:cxnLst/>
              <a:rect l="l" t="t" r="r" b="b"/>
              <a:pathLst>
                <a:path w="2282" h="1154" extrusionOk="0">
                  <a:moveTo>
                    <a:pt x="1178" y="0"/>
                  </a:moveTo>
                  <a:cubicBezTo>
                    <a:pt x="878" y="0"/>
                    <a:pt x="577" y="176"/>
                    <a:pt x="401" y="376"/>
                  </a:cubicBezTo>
                  <a:cubicBezTo>
                    <a:pt x="301" y="476"/>
                    <a:pt x="251" y="602"/>
                    <a:pt x="176" y="727"/>
                  </a:cubicBezTo>
                  <a:cubicBezTo>
                    <a:pt x="101" y="852"/>
                    <a:pt x="51" y="978"/>
                    <a:pt x="0" y="1103"/>
                  </a:cubicBezTo>
                  <a:cubicBezTo>
                    <a:pt x="176" y="877"/>
                    <a:pt x="301" y="652"/>
                    <a:pt x="502" y="476"/>
                  </a:cubicBezTo>
                  <a:cubicBezTo>
                    <a:pt x="685" y="316"/>
                    <a:pt x="889" y="197"/>
                    <a:pt x="1114" y="197"/>
                  </a:cubicBezTo>
                  <a:cubicBezTo>
                    <a:pt x="1136" y="197"/>
                    <a:pt x="1157" y="199"/>
                    <a:pt x="1178" y="201"/>
                  </a:cubicBezTo>
                  <a:cubicBezTo>
                    <a:pt x="1429" y="201"/>
                    <a:pt x="1655" y="326"/>
                    <a:pt x="1855" y="501"/>
                  </a:cubicBezTo>
                  <a:cubicBezTo>
                    <a:pt x="2031" y="677"/>
                    <a:pt x="2206" y="877"/>
                    <a:pt x="2281" y="1153"/>
                  </a:cubicBezTo>
                  <a:cubicBezTo>
                    <a:pt x="2281" y="877"/>
                    <a:pt x="2131" y="602"/>
                    <a:pt x="1955" y="401"/>
                  </a:cubicBezTo>
                  <a:cubicBezTo>
                    <a:pt x="1755" y="176"/>
                    <a:pt x="1479" y="25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9" name="Google Shape;2369;p35"/>
            <p:cNvSpPr/>
            <p:nvPr/>
          </p:nvSpPr>
          <p:spPr>
            <a:xfrm>
              <a:off x="4529040" y="8559011"/>
              <a:ext cx="156830" cy="102109"/>
            </a:xfrm>
            <a:custGeom>
              <a:avLst/>
              <a:gdLst/>
              <a:ahLst/>
              <a:cxnLst/>
              <a:rect l="l" t="t" r="r" b="b"/>
              <a:pathLst>
                <a:path w="2181" h="1420" extrusionOk="0">
                  <a:moveTo>
                    <a:pt x="1107" y="0"/>
                  </a:moveTo>
                  <a:cubicBezTo>
                    <a:pt x="1022" y="0"/>
                    <a:pt x="936" y="13"/>
                    <a:pt x="852" y="41"/>
                  </a:cubicBezTo>
                  <a:cubicBezTo>
                    <a:pt x="577" y="141"/>
                    <a:pt x="351" y="366"/>
                    <a:pt x="226" y="617"/>
                  </a:cubicBezTo>
                  <a:cubicBezTo>
                    <a:pt x="176" y="742"/>
                    <a:pt x="126" y="893"/>
                    <a:pt x="75" y="1018"/>
                  </a:cubicBezTo>
                  <a:cubicBezTo>
                    <a:pt x="50" y="1143"/>
                    <a:pt x="25" y="1269"/>
                    <a:pt x="0" y="1419"/>
                  </a:cubicBezTo>
                  <a:cubicBezTo>
                    <a:pt x="101" y="1168"/>
                    <a:pt x="201" y="918"/>
                    <a:pt x="351" y="692"/>
                  </a:cubicBezTo>
                  <a:cubicBezTo>
                    <a:pt x="502" y="467"/>
                    <a:pt x="677" y="291"/>
                    <a:pt x="928" y="216"/>
                  </a:cubicBezTo>
                  <a:cubicBezTo>
                    <a:pt x="1000" y="184"/>
                    <a:pt x="1076" y="170"/>
                    <a:pt x="1152" y="170"/>
                  </a:cubicBezTo>
                  <a:cubicBezTo>
                    <a:pt x="1312" y="170"/>
                    <a:pt x="1477" y="232"/>
                    <a:pt x="1629" y="316"/>
                  </a:cubicBezTo>
                  <a:cubicBezTo>
                    <a:pt x="1855" y="442"/>
                    <a:pt x="2080" y="617"/>
                    <a:pt x="2181" y="868"/>
                  </a:cubicBezTo>
                  <a:cubicBezTo>
                    <a:pt x="2131" y="592"/>
                    <a:pt x="1930" y="341"/>
                    <a:pt x="1705" y="191"/>
                  </a:cubicBezTo>
                  <a:cubicBezTo>
                    <a:pt x="1542" y="83"/>
                    <a:pt x="1327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0" name="Google Shape;2370;p35"/>
            <p:cNvSpPr/>
            <p:nvPr/>
          </p:nvSpPr>
          <p:spPr>
            <a:xfrm>
              <a:off x="4682200" y="8904306"/>
              <a:ext cx="261384" cy="70541"/>
            </a:xfrm>
            <a:custGeom>
              <a:avLst/>
              <a:gdLst/>
              <a:ahLst/>
              <a:cxnLst/>
              <a:rect l="l" t="t" r="r" b="b"/>
              <a:pathLst>
                <a:path w="3635" h="981" extrusionOk="0">
                  <a:moveTo>
                    <a:pt x="3635" y="1"/>
                  </a:moveTo>
                  <a:cubicBezTo>
                    <a:pt x="3359" y="176"/>
                    <a:pt x="3083" y="326"/>
                    <a:pt x="2783" y="452"/>
                  </a:cubicBezTo>
                  <a:cubicBezTo>
                    <a:pt x="2507" y="602"/>
                    <a:pt x="2181" y="702"/>
                    <a:pt x="1880" y="752"/>
                  </a:cubicBezTo>
                  <a:cubicBezTo>
                    <a:pt x="1580" y="828"/>
                    <a:pt x="1254" y="828"/>
                    <a:pt x="953" y="828"/>
                  </a:cubicBezTo>
                  <a:cubicBezTo>
                    <a:pt x="627" y="803"/>
                    <a:pt x="301" y="727"/>
                    <a:pt x="1" y="627"/>
                  </a:cubicBezTo>
                  <a:lnTo>
                    <a:pt x="1" y="627"/>
                  </a:lnTo>
                  <a:cubicBezTo>
                    <a:pt x="276" y="803"/>
                    <a:pt x="602" y="903"/>
                    <a:pt x="928" y="953"/>
                  </a:cubicBezTo>
                  <a:cubicBezTo>
                    <a:pt x="1052" y="972"/>
                    <a:pt x="1177" y="980"/>
                    <a:pt x="1301" y="980"/>
                  </a:cubicBezTo>
                  <a:cubicBezTo>
                    <a:pt x="1503" y="980"/>
                    <a:pt x="1704" y="959"/>
                    <a:pt x="1905" y="928"/>
                  </a:cubicBezTo>
                  <a:cubicBezTo>
                    <a:pt x="2231" y="853"/>
                    <a:pt x="2557" y="727"/>
                    <a:pt x="2833" y="577"/>
                  </a:cubicBezTo>
                  <a:cubicBezTo>
                    <a:pt x="2983" y="502"/>
                    <a:pt x="3133" y="402"/>
                    <a:pt x="3259" y="326"/>
                  </a:cubicBezTo>
                  <a:cubicBezTo>
                    <a:pt x="3384" y="226"/>
                    <a:pt x="3509" y="126"/>
                    <a:pt x="3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1" name="Google Shape;2371;p35"/>
            <p:cNvSpPr/>
            <p:nvPr/>
          </p:nvSpPr>
          <p:spPr>
            <a:xfrm>
              <a:off x="4765108" y="9010655"/>
              <a:ext cx="115412" cy="27109"/>
            </a:xfrm>
            <a:custGeom>
              <a:avLst/>
              <a:gdLst/>
              <a:ahLst/>
              <a:cxnLst/>
              <a:rect l="l" t="t" r="r" b="b"/>
              <a:pathLst>
                <a:path w="1605" h="377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126"/>
                    <a:pt x="201" y="226"/>
                    <a:pt x="351" y="276"/>
                  </a:cubicBezTo>
                  <a:cubicBezTo>
                    <a:pt x="477" y="326"/>
                    <a:pt x="627" y="351"/>
                    <a:pt x="777" y="376"/>
                  </a:cubicBezTo>
                  <a:cubicBezTo>
                    <a:pt x="928" y="376"/>
                    <a:pt x="1078" y="351"/>
                    <a:pt x="1204" y="326"/>
                  </a:cubicBezTo>
                  <a:cubicBezTo>
                    <a:pt x="1354" y="276"/>
                    <a:pt x="1479" y="226"/>
                    <a:pt x="1605" y="151"/>
                  </a:cubicBezTo>
                  <a:lnTo>
                    <a:pt x="1605" y="151"/>
                  </a:lnTo>
                  <a:cubicBezTo>
                    <a:pt x="1454" y="176"/>
                    <a:pt x="1329" y="176"/>
                    <a:pt x="1178" y="201"/>
                  </a:cubicBezTo>
                  <a:lnTo>
                    <a:pt x="777" y="201"/>
                  </a:lnTo>
                  <a:cubicBezTo>
                    <a:pt x="652" y="201"/>
                    <a:pt x="502" y="176"/>
                    <a:pt x="376" y="151"/>
                  </a:cubicBezTo>
                  <a:cubicBezTo>
                    <a:pt x="251" y="126"/>
                    <a:pt x="126" y="7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2" name="Google Shape;2372;p35"/>
            <p:cNvSpPr/>
            <p:nvPr/>
          </p:nvSpPr>
          <p:spPr>
            <a:xfrm>
              <a:off x="4689391" y="8776384"/>
              <a:ext cx="144246" cy="42210"/>
            </a:xfrm>
            <a:custGeom>
              <a:avLst/>
              <a:gdLst/>
              <a:ahLst/>
              <a:cxnLst/>
              <a:rect l="l" t="t" r="r" b="b"/>
              <a:pathLst>
                <a:path w="2006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75"/>
                    <a:pt x="151" y="151"/>
                    <a:pt x="201" y="201"/>
                  </a:cubicBezTo>
                  <a:cubicBezTo>
                    <a:pt x="277" y="276"/>
                    <a:pt x="352" y="326"/>
                    <a:pt x="427" y="376"/>
                  </a:cubicBezTo>
                  <a:cubicBezTo>
                    <a:pt x="602" y="476"/>
                    <a:pt x="778" y="552"/>
                    <a:pt x="978" y="577"/>
                  </a:cubicBezTo>
                  <a:cubicBezTo>
                    <a:pt x="1029" y="583"/>
                    <a:pt x="1080" y="586"/>
                    <a:pt x="1131" y="586"/>
                  </a:cubicBezTo>
                  <a:cubicBezTo>
                    <a:pt x="1483" y="586"/>
                    <a:pt x="1831" y="435"/>
                    <a:pt x="2006" y="151"/>
                  </a:cubicBezTo>
                  <a:lnTo>
                    <a:pt x="2006" y="151"/>
                  </a:lnTo>
                  <a:cubicBezTo>
                    <a:pt x="1765" y="311"/>
                    <a:pt x="1493" y="423"/>
                    <a:pt x="1214" y="423"/>
                  </a:cubicBezTo>
                  <a:cubicBezTo>
                    <a:pt x="1144" y="423"/>
                    <a:pt x="1074" y="416"/>
                    <a:pt x="1003" y="401"/>
                  </a:cubicBezTo>
                  <a:cubicBezTo>
                    <a:pt x="828" y="401"/>
                    <a:pt x="653" y="326"/>
                    <a:pt x="502" y="251"/>
                  </a:cubicBezTo>
                  <a:cubicBezTo>
                    <a:pt x="327" y="201"/>
                    <a:pt x="176" y="10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3" name="Google Shape;2373;p35"/>
            <p:cNvSpPr/>
            <p:nvPr/>
          </p:nvSpPr>
          <p:spPr>
            <a:xfrm>
              <a:off x="5044464" y="8469272"/>
              <a:ext cx="180272" cy="98082"/>
            </a:xfrm>
            <a:custGeom>
              <a:avLst/>
              <a:gdLst/>
              <a:ahLst/>
              <a:cxnLst/>
              <a:rect l="l" t="t" r="r" b="b"/>
              <a:pathLst>
                <a:path w="2507" h="1364" extrusionOk="0">
                  <a:moveTo>
                    <a:pt x="414" y="1"/>
                  </a:moveTo>
                  <a:cubicBezTo>
                    <a:pt x="276" y="1"/>
                    <a:pt x="138" y="19"/>
                    <a:pt x="0" y="61"/>
                  </a:cubicBezTo>
                  <a:lnTo>
                    <a:pt x="0" y="86"/>
                  </a:lnTo>
                  <a:cubicBezTo>
                    <a:pt x="42" y="84"/>
                    <a:pt x="84" y="83"/>
                    <a:pt x="126" y="83"/>
                  </a:cubicBezTo>
                  <a:cubicBezTo>
                    <a:pt x="581" y="83"/>
                    <a:pt x="1013" y="207"/>
                    <a:pt x="1404" y="437"/>
                  </a:cubicBezTo>
                  <a:cubicBezTo>
                    <a:pt x="1629" y="537"/>
                    <a:pt x="1830" y="662"/>
                    <a:pt x="2005" y="838"/>
                  </a:cubicBezTo>
                  <a:cubicBezTo>
                    <a:pt x="2181" y="988"/>
                    <a:pt x="2356" y="1188"/>
                    <a:pt x="2507" y="1364"/>
                  </a:cubicBezTo>
                  <a:cubicBezTo>
                    <a:pt x="2456" y="1239"/>
                    <a:pt x="2406" y="1138"/>
                    <a:pt x="2331" y="1013"/>
                  </a:cubicBezTo>
                  <a:cubicBezTo>
                    <a:pt x="2256" y="913"/>
                    <a:pt x="2181" y="812"/>
                    <a:pt x="2106" y="737"/>
                  </a:cubicBezTo>
                  <a:cubicBezTo>
                    <a:pt x="1930" y="537"/>
                    <a:pt x="1705" y="386"/>
                    <a:pt x="1504" y="261"/>
                  </a:cubicBezTo>
                  <a:cubicBezTo>
                    <a:pt x="1253" y="161"/>
                    <a:pt x="1028" y="61"/>
                    <a:pt x="752" y="36"/>
                  </a:cubicBezTo>
                  <a:cubicBezTo>
                    <a:pt x="639" y="13"/>
                    <a:pt x="527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4" name="Google Shape;2374;p35"/>
            <p:cNvSpPr/>
            <p:nvPr/>
          </p:nvSpPr>
          <p:spPr>
            <a:xfrm>
              <a:off x="4456917" y="8474737"/>
              <a:ext cx="187535" cy="83628"/>
            </a:xfrm>
            <a:custGeom>
              <a:avLst/>
              <a:gdLst/>
              <a:ahLst/>
              <a:cxnLst/>
              <a:rect l="l" t="t" r="r" b="b"/>
              <a:pathLst>
                <a:path w="2608" h="1163" extrusionOk="0">
                  <a:moveTo>
                    <a:pt x="2033" y="1"/>
                  </a:moveTo>
                  <a:cubicBezTo>
                    <a:pt x="1974" y="1"/>
                    <a:pt x="1915" y="4"/>
                    <a:pt x="1855" y="10"/>
                  </a:cubicBezTo>
                  <a:cubicBezTo>
                    <a:pt x="1605" y="10"/>
                    <a:pt x="1354" y="85"/>
                    <a:pt x="1104" y="160"/>
                  </a:cubicBezTo>
                  <a:cubicBezTo>
                    <a:pt x="878" y="285"/>
                    <a:pt x="652" y="386"/>
                    <a:pt x="452" y="561"/>
                  </a:cubicBezTo>
                  <a:cubicBezTo>
                    <a:pt x="352" y="661"/>
                    <a:pt x="276" y="736"/>
                    <a:pt x="201" y="837"/>
                  </a:cubicBezTo>
                  <a:cubicBezTo>
                    <a:pt x="126" y="937"/>
                    <a:pt x="51" y="1037"/>
                    <a:pt x="1" y="1163"/>
                  </a:cubicBezTo>
                  <a:cubicBezTo>
                    <a:pt x="176" y="987"/>
                    <a:pt x="352" y="812"/>
                    <a:pt x="552" y="686"/>
                  </a:cubicBezTo>
                  <a:cubicBezTo>
                    <a:pt x="728" y="536"/>
                    <a:pt x="953" y="436"/>
                    <a:pt x="1179" y="335"/>
                  </a:cubicBezTo>
                  <a:cubicBezTo>
                    <a:pt x="1538" y="196"/>
                    <a:pt x="1929" y="120"/>
                    <a:pt x="2313" y="120"/>
                  </a:cubicBezTo>
                  <a:cubicBezTo>
                    <a:pt x="2412" y="120"/>
                    <a:pt x="2510" y="125"/>
                    <a:pt x="2607" y="135"/>
                  </a:cubicBezTo>
                  <a:lnTo>
                    <a:pt x="2607" y="110"/>
                  </a:lnTo>
                  <a:cubicBezTo>
                    <a:pt x="2416" y="33"/>
                    <a:pt x="2224" y="1"/>
                    <a:pt x="2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5" name="Google Shape;2375;p35"/>
            <p:cNvSpPr/>
            <p:nvPr/>
          </p:nvSpPr>
          <p:spPr>
            <a:xfrm>
              <a:off x="4132548" y="7839875"/>
              <a:ext cx="1513941" cy="842828"/>
            </a:xfrm>
            <a:custGeom>
              <a:avLst/>
              <a:gdLst/>
              <a:ahLst/>
              <a:cxnLst/>
              <a:rect l="l" t="t" r="r" b="b"/>
              <a:pathLst>
                <a:path w="21054" h="11721" extrusionOk="0">
                  <a:moveTo>
                    <a:pt x="10883" y="0"/>
                  </a:moveTo>
                  <a:cubicBezTo>
                    <a:pt x="9742" y="0"/>
                    <a:pt x="8729" y="167"/>
                    <a:pt x="7995" y="418"/>
                  </a:cubicBezTo>
                  <a:cubicBezTo>
                    <a:pt x="1078" y="2297"/>
                    <a:pt x="0" y="6508"/>
                    <a:pt x="2757" y="7886"/>
                  </a:cubicBezTo>
                  <a:cubicBezTo>
                    <a:pt x="3176" y="8093"/>
                    <a:pt x="3629" y="8178"/>
                    <a:pt x="4101" y="8178"/>
                  </a:cubicBezTo>
                  <a:cubicBezTo>
                    <a:pt x="6032" y="8178"/>
                    <a:pt x="8294" y="6760"/>
                    <a:pt x="9925" y="6458"/>
                  </a:cubicBezTo>
                  <a:cubicBezTo>
                    <a:pt x="10340" y="6376"/>
                    <a:pt x="10663" y="6343"/>
                    <a:pt x="10931" y="6343"/>
                  </a:cubicBezTo>
                  <a:cubicBezTo>
                    <a:pt x="11974" y="6343"/>
                    <a:pt x="12185" y="6839"/>
                    <a:pt x="13760" y="6859"/>
                  </a:cubicBezTo>
                  <a:cubicBezTo>
                    <a:pt x="14061" y="6859"/>
                    <a:pt x="14336" y="6859"/>
                    <a:pt x="14612" y="6834"/>
                  </a:cubicBezTo>
                  <a:cubicBezTo>
                    <a:pt x="15088" y="6809"/>
                    <a:pt x="15514" y="6658"/>
                    <a:pt x="15865" y="6483"/>
                  </a:cubicBezTo>
                  <a:cubicBezTo>
                    <a:pt x="16517" y="7886"/>
                    <a:pt x="17444" y="10142"/>
                    <a:pt x="17369" y="11721"/>
                  </a:cubicBezTo>
                  <a:cubicBezTo>
                    <a:pt x="17369" y="11721"/>
                    <a:pt x="17622" y="11129"/>
                    <a:pt x="18517" y="11129"/>
                  </a:cubicBezTo>
                  <a:cubicBezTo>
                    <a:pt x="18597" y="11129"/>
                    <a:pt x="18682" y="11134"/>
                    <a:pt x="18772" y="11144"/>
                  </a:cubicBezTo>
                  <a:cubicBezTo>
                    <a:pt x="18772" y="11144"/>
                    <a:pt x="21053" y="5280"/>
                    <a:pt x="17770" y="2398"/>
                  </a:cubicBezTo>
                  <a:cubicBezTo>
                    <a:pt x="15699" y="606"/>
                    <a:pt x="13058" y="0"/>
                    <a:pt x="10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6" name="Google Shape;2376;p35"/>
            <p:cNvSpPr/>
            <p:nvPr/>
          </p:nvSpPr>
          <p:spPr>
            <a:xfrm>
              <a:off x="4289304" y="8379892"/>
              <a:ext cx="122674" cy="46884"/>
            </a:xfrm>
            <a:custGeom>
              <a:avLst/>
              <a:gdLst/>
              <a:ahLst/>
              <a:cxnLst/>
              <a:rect l="l" t="t" r="r" b="b"/>
              <a:pathLst>
                <a:path w="1706" h="652" extrusionOk="0">
                  <a:moveTo>
                    <a:pt x="1705" y="652"/>
                  </a:moveTo>
                  <a:cubicBezTo>
                    <a:pt x="1329" y="627"/>
                    <a:pt x="953" y="552"/>
                    <a:pt x="577" y="376"/>
                  </a:cubicBezTo>
                  <a:cubicBezTo>
                    <a:pt x="377" y="276"/>
                    <a:pt x="176" y="151"/>
                    <a:pt x="1" y="0"/>
                  </a:cubicBezTo>
                  <a:cubicBezTo>
                    <a:pt x="176" y="151"/>
                    <a:pt x="377" y="276"/>
                    <a:pt x="577" y="376"/>
                  </a:cubicBezTo>
                  <a:cubicBezTo>
                    <a:pt x="953" y="552"/>
                    <a:pt x="1329" y="627"/>
                    <a:pt x="1705" y="652"/>
                  </a:cubicBezTo>
                  <a:lnTo>
                    <a:pt x="1705" y="652"/>
                  </a:lnTo>
                  <a:close/>
                </a:path>
              </a:pathLst>
            </a:custGeom>
            <a:solidFill>
              <a:srgbClr val="9C9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7" name="Google Shape;2377;p35"/>
            <p:cNvSpPr/>
            <p:nvPr/>
          </p:nvSpPr>
          <p:spPr>
            <a:xfrm>
              <a:off x="4411904" y="8296984"/>
              <a:ext cx="504647" cy="129793"/>
            </a:xfrm>
            <a:custGeom>
              <a:avLst/>
              <a:gdLst/>
              <a:ahLst/>
              <a:cxnLst/>
              <a:rect l="l" t="t" r="r" b="b"/>
              <a:pathLst>
                <a:path w="7018" h="1805" extrusionOk="0">
                  <a:moveTo>
                    <a:pt x="226" y="1805"/>
                  </a:moveTo>
                  <a:cubicBezTo>
                    <a:pt x="151" y="1805"/>
                    <a:pt x="75" y="1805"/>
                    <a:pt x="0" y="1805"/>
                  </a:cubicBezTo>
                  <a:lnTo>
                    <a:pt x="0" y="1805"/>
                  </a:lnTo>
                  <a:cubicBezTo>
                    <a:pt x="75" y="1805"/>
                    <a:pt x="151" y="1805"/>
                    <a:pt x="226" y="1805"/>
                  </a:cubicBezTo>
                  <a:lnTo>
                    <a:pt x="226" y="1805"/>
                  </a:lnTo>
                  <a:close/>
                  <a:moveTo>
                    <a:pt x="2481" y="1354"/>
                  </a:moveTo>
                  <a:cubicBezTo>
                    <a:pt x="3760" y="903"/>
                    <a:pt x="5013" y="301"/>
                    <a:pt x="6040" y="101"/>
                  </a:cubicBezTo>
                  <a:cubicBezTo>
                    <a:pt x="6441" y="26"/>
                    <a:pt x="6767" y="0"/>
                    <a:pt x="7018" y="0"/>
                  </a:cubicBezTo>
                  <a:lnTo>
                    <a:pt x="7018" y="0"/>
                  </a:lnTo>
                  <a:cubicBezTo>
                    <a:pt x="6767" y="0"/>
                    <a:pt x="6441" y="26"/>
                    <a:pt x="6040" y="101"/>
                  </a:cubicBezTo>
                  <a:cubicBezTo>
                    <a:pt x="5013" y="301"/>
                    <a:pt x="3760" y="903"/>
                    <a:pt x="2481" y="1354"/>
                  </a:cubicBezTo>
                  <a:close/>
                </a:path>
              </a:pathLst>
            </a:custGeom>
            <a:solidFill>
              <a:srgbClr val="A03D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8" name="Google Shape;2378;p35"/>
            <p:cNvSpPr/>
            <p:nvPr/>
          </p:nvSpPr>
          <p:spPr>
            <a:xfrm>
              <a:off x="4210063" y="8143823"/>
              <a:ext cx="1277796" cy="538875"/>
            </a:xfrm>
            <a:custGeom>
              <a:avLst/>
              <a:gdLst/>
              <a:ahLst/>
              <a:cxnLst/>
              <a:rect l="l" t="t" r="r" b="b"/>
              <a:pathLst>
                <a:path w="17770" h="7494" extrusionOk="0">
                  <a:moveTo>
                    <a:pt x="727" y="0"/>
                  </a:moveTo>
                  <a:cubicBezTo>
                    <a:pt x="0" y="1278"/>
                    <a:pt x="176" y="2506"/>
                    <a:pt x="1103" y="3283"/>
                  </a:cubicBezTo>
                  <a:cubicBezTo>
                    <a:pt x="1278" y="3434"/>
                    <a:pt x="1479" y="3559"/>
                    <a:pt x="1679" y="3659"/>
                  </a:cubicBezTo>
                  <a:cubicBezTo>
                    <a:pt x="2055" y="3835"/>
                    <a:pt x="2431" y="3910"/>
                    <a:pt x="2807" y="3935"/>
                  </a:cubicBezTo>
                  <a:lnTo>
                    <a:pt x="3033" y="3935"/>
                  </a:lnTo>
                  <a:cubicBezTo>
                    <a:pt x="3760" y="3935"/>
                    <a:pt x="4537" y="3734"/>
                    <a:pt x="5288" y="3484"/>
                  </a:cubicBezTo>
                  <a:cubicBezTo>
                    <a:pt x="6567" y="3033"/>
                    <a:pt x="7820" y="2431"/>
                    <a:pt x="8847" y="2231"/>
                  </a:cubicBezTo>
                  <a:cubicBezTo>
                    <a:pt x="9248" y="2156"/>
                    <a:pt x="9574" y="2130"/>
                    <a:pt x="9825" y="2130"/>
                  </a:cubicBezTo>
                  <a:cubicBezTo>
                    <a:pt x="10827" y="2130"/>
                    <a:pt x="11053" y="2557"/>
                    <a:pt x="12406" y="2632"/>
                  </a:cubicBezTo>
                  <a:lnTo>
                    <a:pt x="12807" y="2632"/>
                  </a:lnTo>
                  <a:cubicBezTo>
                    <a:pt x="13058" y="2632"/>
                    <a:pt x="13309" y="2632"/>
                    <a:pt x="13534" y="2607"/>
                  </a:cubicBezTo>
                  <a:cubicBezTo>
                    <a:pt x="13835" y="2582"/>
                    <a:pt x="14111" y="2531"/>
                    <a:pt x="14361" y="2431"/>
                  </a:cubicBezTo>
                  <a:cubicBezTo>
                    <a:pt x="14512" y="2381"/>
                    <a:pt x="14637" y="2331"/>
                    <a:pt x="14787" y="2256"/>
                  </a:cubicBezTo>
                  <a:cubicBezTo>
                    <a:pt x="15414" y="3609"/>
                    <a:pt x="16291" y="5714"/>
                    <a:pt x="16291" y="7293"/>
                  </a:cubicBezTo>
                  <a:cubicBezTo>
                    <a:pt x="16291" y="7369"/>
                    <a:pt x="16291" y="7444"/>
                    <a:pt x="16291" y="7494"/>
                  </a:cubicBezTo>
                  <a:cubicBezTo>
                    <a:pt x="16291" y="7494"/>
                    <a:pt x="16542" y="6892"/>
                    <a:pt x="17444" y="6892"/>
                  </a:cubicBezTo>
                  <a:cubicBezTo>
                    <a:pt x="17519" y="6892"/>
                    <a:pt x="17594" y="6892"/>
                    <a:pt x="17694" y="6917"/>
                  </a:cubicBezTo>
                  <a:cubicBezTo>
                    <a:pt x="17694" y="6917"/>
                    <a:pt x="17720" y="6817"/>
                    <a:pt x="17770" y="6667"/>
                  </a:cubicBezTo>
                  <a:cubicBezTo>
                    <a:pt x="17669" y="6642"/>
                    <a:pt x="17569" y="6642"/>
                    <a:pt x="17469" y="6642"/>
                  </a:cubicBezTo>
                  <a:cubicBezTo>
                    <a:pt x="16642" y="6642"/>
                    <a:pt x="16366" y="7193"/>
                    <a:pt x="16366" y="7193"/>
                  </a:cubicBezTo>
                  <a:cubicBezTo>
                    <a:pt x="16542" y="5589"/>
                    <a:pt x="15715" y="3308"/>
                    <a:pt x="15138" y="1855"/>
                  </a:cubicBezTo>
                  <a:cubicBezTo>
                    <a:pt x="14762" y="2030"/>
                    <a:pt x="14336" y="2156"/>
                    <a:pt x="13860" y="2156"/>
                  </a:cubicBezTo>
                  <a:lnTo>
                    <a:pt x="13008" y="2156"/>
                  </a:lnTo>
                  <a:cubicBezTo>
                    <a:pt x="11329" y="2030"/>
                    <a:pt x="11228" y="1479"/>
                    <a:pt x="10000" y="1479"/>
                  </a:cubicBezTo>
                  <a:cubicBezTo>
                    <a:pt x="9775" y="1479"/>
                    <a:pt x="9524" y="1504"/>
                    <a:pt x="9198" y="1554"/>
                  </a:cubicBezTo>
                  <a:cubicBezTo>
                    <a:pt x="7619" y="1780"/>
                    <a:pt x="5389" y="2983"/>
                    <a:pt x="3509" y="2983"/>
                  </a:cubicBezTo>
                  <a:cubicBezTo>
                    <a:pt x="2958" y="2983"/>
                    <a:pt x="2456" y="2882"/>
                    <a:pt x="1980" y="2607"/>
                  </a:cubicBezTo>
                  <a:cubicBezTo>
                    <a:pt x="953" y="2030"/>
                    <a:pt x="501" y="1078"/>
                    <a:pt x="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9" name="Google Shape;2379;p35"/>
            <p:cNvSpPr/>
            <p:nvPr/>
          </p:nvSpPr>
          <p:spPr>
            <a:xfrm>
              <a:off x="3876633" y="9061133"/>
              <a:ext cx="2397037" cy="2706958"/>
            </a:xfrm>
            <a:custGeom>
              <a:avLst/>
              <a:gdLst/>
              <a:ahLst/>
              <a:cxnLst/>
              <a:rect l="l" t="t" r="r" b="b"/>
              <a:pathLst>
                <a:path w="33335" h="37645" extrusionOk="0">
                  <a:moveTo>
                    <a:pt x="21053" y="0"/>
                  </a:moveTo>
                  <a:cubicBezTo>
                    <a:pt x="20677" y="0"/>
                    <a:pt x="22783" y="12481"/>
                    <a:pt x="25038" y="16366"/>
                  </a:cubicBezTo>
                  <a:cubicBezTo>
                    <a:pt x="29875" y="24762"/>
                    <a:pt x="26191" y="33233"/>
                    <a:pt x="18722" y="33233"/>
                  </a:cubicBezTo>
                  <a:cubicBezTo>
                    <a:pt x="18171" y="33233"/>
                    <a:pt x="17570" y="33183"/>
                    <a:pt x="16968" y="33083"/>
                  </a:cubicBezTo>
                  <a:cubicBezTo>
                    <a:pt x="13159" y="32431"/>
                    <a:pt x="9600" y="30877"/>
                    <a:pt x="6091" y="29324"/>
                  </a:cubicBezTo>
                  <a:lnTo>
                    <a:pt x="6066" y="29324"/>
                  </a:lnTo>
                  <a:cubicBezTo>
                    <a:pt x="5590" y="29098"/>
                    <a:pt x="5113" y="29023"/>
                    <a:pt x="4637" y="29023"/>
                  </a:cubicBezTo>
                  <a:cubicBezTo>
                    <a:pt x="3158" y="29023"/>
                    <a:pt x="1755" y="29950"/>
                    <a:pt x="1204" y="31429"/>
                  </a:cubicBezTo>
                  <a:cubicBezTo>
                    <a:pt x="527" y="33309"/>
                    <a:pt x="51" y="34562"/>
                    <a:pt x="1" y="34687"/>
                  </a:cubicBezTo>
                  <a:lnTo>
                    <a:pt x="1" y="34712"/>
                  </a:lnTo>
                  <a:cubicBezTo>
                    <a:pt x="1" y="34712"/>
                    <a:pt x="502" y="34286"/>
                    <a:pt x="1404" y="33810"/>
                  </a:cubicBezTo>
                  <a:cubicBezTo>
                    <a:pt x="2006" y="33509"/>
                    <a:pt x="2783" y="33183"/>
                    <a:pt x="3685" y="32958"/>
                  </a:cubicBezTo>
                  <a:cubicBezTo>
                    <a:pt x="4437" y="32757"/>
                    <a:pt x="5289" y="32632"/>
                    <a:pt x="6191" y="32632"/>
                  </a:cubicBezTo>
                  <a:cubicBezTo>
                    <a:pt x="7494" y="32632"/>
                    <a:pt x="8923" y="32882"/>
                    <a:pt x="10452" y="33559"/>
                  </a:cubicBezTo>
                  <a:cubicBezTo>
                    <a:pt x="10828" y="33735"/>
                    <a:pt x="11153" y="33885"/>
                    <a:pt x="11504" y="34035"/>
                  </a:cubicBezTo>
                  <a:cubicBezTo>
                    <a:pt x="14111" y="35138"/>
                    <a:pt x="16241" y="35940"/>
                    <a:pt x="18347" y="36491"/>
                  </a:cubicBezTo>
                  <a:cubicBezTo>
                    <a:pt x="19149" y="36692"/>
                    <a:pt x="19925" y="36867"/>
                    <a:pt x="20727" y="37018"/>
                  </a:cubicBezTo>
                  <a:cubicBezTo>
                    <a:pt x="22306" y="37319"/>
                    <a:pt x="23910" y="37494"/>
                    <a:pt x="25765" y="37594"/>
                  </a:cubicBezTo>
                  <a:cubicBezTo>
                    <a:pt x="26191" y="37619"/>
                    <a:pt x="26592" y="37644"/>
                    <a:pt x="26993" y="37644"/>
                  </a:cubicBezTo>
                  <a:cubicBezTo>
                    <a:pt x="31580" y="37644"/>
                    <a:pt x="33033" y="35865"/>
                    <a:pt x="33058" y="35840"/>
                  </a:cubicBezTo>
                  <a:cubicBezTo>
                    <a:pt x="33259" y="35589"/>
                    <a:pt x="33334" y="35113"/>
                    <a:pt x="33334" y="34537"/>
                  </a:cubicBezTo>
                  <a:cubicBezTo>
                    <a:pt x="33334" y="32807"/>
                    <a:pt x="32582" y="30100"/>
                    <a:pt x="32407" y="29223"/>
                  </a:cubicBezTo>
                  <a:cubicBezTo>
                    <a:pt x="31404" y="24511"/>
                    <a:pt x="29224" y="20226"/>
                    <a:pt x="27144" y="15890"/>
                  </a:cubicBezTo>
                  <a:cubicBezTo>
                    <a:pt x="25915" y="13333"/>
                    <a:pt x="24286" y="10652"/>
                    <a:pt x="23685" y="7845"/>
                  </a:cubicBezTo>
                  <a:cubicBezTo>
                    <a:pt x="23108" y="5188"/>
                    <a:pt x="21605" y="426"/>
                    <a:pt x="2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</p:grpSp>
      <p:sp>
        <p:nvSpPr>
          <p:cNvPr id="78" name="Google Shape;2306;p35">
            <a:extLst>
              <a:ext uri="{FF2B5EF4-FFF2-40B4-BE49-F238E27FC236}">
                <a16:creationId xmlns:a16="http://schemas.microsoft.com/office/drawing/2014/main" id="{FE5687F7-18C0-40D4-84F2-4C03650A1056}"/>
              </a:ext>
            </a:extLst>
          </p:cNvPr>
          <p:cNvSpPr txBox="1">
            <a:spLocks/>
          </p:cNvSpPr>
          <p:nvPr/>
        </p:nvSpPr>
        <p:spPr>
          <a:xfrm>
            <a:off x="326702" y="1305604"/>
            <a:ext cx="6215407" cy="89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zh-TW" altLang="en-US" sz="3600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高雄市政府少年輔導委員會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CDDE9D52-B1A7-4D1D-B156-86A945B64453}"/>
              </a:ext>
            </a:extLst>
          </p:cNvPr>
          <p:cNvSpPr/>
          <p:nvPr/>
        </p:nvSpPr>
        <p:spPr>
          <a:xfrm>
            <a:off x="6711092" y="2397385"/>
            <a:ext cx="2103325" cy="2641121"/>
          </a:xfrm>
          <a:prstGeom prst="roundRect">
            <a:avLst/>
          </a:prstGeom>
          <a:solidFill>
            <a:schemeClr val="accent6">
              <a:lumMod val="85000"/>
            </a:schemeClr>
          </a:solidFill>
          <a:ln>
            <a:solidFill>
              <a:srgbClr val="13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D274403D-066B-43A9-A10C-8493B38C081F}"/>
              </a:ext>
            </a:extLst>
          </p:cNvPr>
          <p:cNvSpPr/>
          <p:nvPr/>
        </p:nvSpPr>
        <p:spPr>
          <a:xfrm>
            <a:off x="4078148" y="2397386"/>
            <a:ext cx="2275727" cy="2641121"/>
          </a:xfrm>
          <a:prstGeom prst="roundRect">
            <a:avLst/>
          </a:prstGeom>
          <a:solidFill>
            <a:schemeClr val="accent6">
              <a:lumMod val="85000"/>
            </a:schemeClr>
          </a:solidFill>
          <a:ln>
            <a:solidFill>
              <a:srgbClr val="13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C4FBFDF6-2132-4FEA-9861-E9A6183AFD85}"/>
              </a:ext>
            </a:extLst>
          </p:cNvPr>
          <p:cNvSpPr/>
          <p:nvPr/>
        </p:nvSpPr>
        <p:spPr>
          <a:xfrm>
            <a:off x="31249" y="2397386"/>
            <a:ext cx="3934111" cy="2653379"/>
          </a:xfrm>
          <a:prstGeom prst="roundRect">
            <a:avLst/>
          </a:prstGeom>
          <a:solidFill>
            <a:schemeClr val="accent6">
              <a:lumMod val="85000"/>
            </a:schemeClr>
          </a:solidFill>
          <a:ln>
            <a:solidFill>
              <a:srgbClr val="13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46C7BAC-8557-49D5-8CF1-29193DDCAFF4}"/>
              </a:ext>
            </a:extLst>
          </p:cNvPr>
          <p:cNvSpPr/>
          <p:nvPr/>
        </p:nvSpPr>
        <p:spPr>
          <a:xfrm>
            <a:off x="1030599" y="-34019"/>
            <a:ext cx="84452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小慈在派對中</a:t>
            </a:r>
            <a:endParaRPr kumimoji="1" lang="en-US" altLang="zh-TW" sz="4000" dirty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用</a:t>
            </a:r>
            <a:r>
              <a:rPr kumimoji="1" lang="zh-TW" altLang="en-US" sz="4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「</a:t>
            </a:r>
            <a:r>
              <a:rPr kumimoji="1" lang="zh-TW" altLang="en-US" sz="4000" u="sng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新興毒品</a:t>
            </a:r>
            <a:r>
              <a:rPr kumimoji="1" lang="zh-TW" altLang="en-US" sz="4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」</a:t>
            </a:r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助興</a:t>
            </a:r>
            <a:endParaRPr kumimoji="1" lang="en-US" altLang="zh-TW" sz="4000" dirty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好朋友卻</a:t>
            </a:r>
            <a:r>
              <a:rPr kumimoji="1" lang="zh-TW" altLang="en-US" sz="4000" u="sng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不幸去世</a:t>
            </a:r>
            <a:r>
              <a:rPr kumimoji="1" lang="en-US" altLang="zh-TW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……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0EA3020-F81A-4D8E-AFB9-50781FF0E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8" y="2565956"/>
            <a:ext cx="3578810" cy="2167543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1AAB1CFB-709A-49DD-B576-75AE43776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249" y="2548112"/>
            <a:ext cx="1975940" cy="2219220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1741FC1A-2DBA-452A-A415-E0D74C042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179" y="2532330"/>
            <a:ext cx="1865936" cy="2267650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087EE808-ED7F-4FAD-9918-3847814631D3}"/>
              </a:ext>
            </a:extLst>
          </p:cNvPr>
          <p:cNvSpPr txBox="1"/>
          <p:nvPr/>
        </p:nvSpPr>
        <p:spPr>
          <a:xfrm>
            <a:off x="1322644" y="1933345"/>
            <a:ext cx="22074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chemeClr val="bg1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毒果凍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4B7F509-A82E-4013-BFD2-59A8DF92CE95}"/>
              </a:ext>
            </a:extLst>
          </p:cNvPr>
          <p:cNvSpPr txBox="1"/>
          <p:nvPr/>
        </p:nvSpPr>
        <p:spPr>
          <a:xfrm>
            <a:off x="4525114" y="1950969"/>
            <a:ext cx="22074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chemeClr val="bg1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毒梅片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BCA8A0CC-F878-49CC-9C9F-D602B1AA6B14}"/>
              </a:ext>
            </a:extLst>
          </p:cNvPr>
          <p:cNvSpPr txBox="1"/>
          <p:nvPr/>
        </p:nvSpPr>
        <p:spPr>
          <a:xfrm>
            <a:off x="6609443" y="1965017"/>
            <a:ext cx="2319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chemeClr val="bg1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毒運動飲料包</a:t>
            </a:r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F99D2F65-2D08-4B90-BF0B-AE58E78C33C0}"/>
              </a:ext>
            </a:extLst>
          </p:cNvPr>
          <p:cNvSpPr/>
          <p:nvPr/>
        </p:nvSpPr>
        <p:spPr>
          <a:xfrm>
            <a:off x="1881831" y="4733499"/>
            <a:ext cx="232720" cy="20214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6EB2C2FD-6B49-4E17-A9ED-2D7C9FC49515}"/>
              </a:ext>
            </a:extLst>
          </p:cNvPr>
          <p:cNvSpPr/>
          <p:nvPr/>
        </p:nvSpPr>
        <p:spPr>
          <a:xfrm>
            <a:off x="7730175" y="4793278"/>
            <a:ext cx="232720" cy="20214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196897B4-340D-49C4-AE05-17A2B5FD4CF5}"/>
              </a:ext>
            </a:extLst>
          </p:cNvPr>
          <p:cNvSpPr/>
          <p:nvPr/>
        </p:nvSpPr>
        <p:spPr>
          <a:xfrm>
            <a:off x="5136859" y="4778549"/>
            <a:ext cx="232720" cy="20214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7157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52" grpId="0" animBg="1"/>
      <p:bldP spid="30" grpId="0"/>
      <p:bldP spid="32" grpId="0"/>
      <p:bldP spid="33" grpId="0"/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3">
            <a:extLst>
              <a:ext uri="{FF2B5EF4-FFF2-40B4-BE49-F238E27FC236}">
                <a16:creationId xmlns:a16="http://schemas.microsoft.com/office/drawing/2014/main" id="{E072C0A2-A465-4AC0-B576-EF762D21057F}"/>
              </a:ext>
            </a:extLst>
          </p:cNvPr>
          <p:cNvSpPr txBox="1"/>
          <p:nvPr/>
        </p:nvSpPr>
        <p:spPr>
          <a:xfrm>
            <a:off x="313833" y="126722"/>
            <a:ext cx="8830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咖啡包、搖頭丸、混合酒精使用</a:t>
            </a:r>
            <a:r>
              <a:rPr kumimoji="1" lang="en-US" altLang="zh-TW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……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8ABF0ED-E10A-40DB-8AEB-0F92565E5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57705" r="70480" b="14362"/>
          <a:stretch/>
        </p:blipFill>
        <p:spPr bwMode="auto">
          <a:xfrm>
            <a:off x="1044212" y="1593387"/>
            <a:ext cx="2015937" cy="27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Google Shape;6595;p77">
            <a:extLst>
              <a:ext uri="{FF2B5EF4-FFF2-40B4-BE49-F238E27FC236}">
                <a16:creationId xmlns:a16="http://schemas.microsoft.com/office/drawing/2014/main" id="{304D9417-C291-493F-9761-BFE3CF06EA32}"/>
              </a:ext>
            </a:extLst>
          </p:cNvPr>
          <p:cNvSpPr/>
          <p:nvPr/>
        </p:nvSpPr>
        <p:spPr>
          <a:xfrm>
            <a:off x="7840652" y="3218888"/>
            <a:ext cx="230844" cy="319443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solidFill>
            <a:srgbClr val="A5B7C6">
              <a:alpha val="72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grpSp>
        <p:nvGrpSpPr>
          <p:cNvPr id="26" name="Google Shape;16945;p86">
            <a:extLst>
              <a:ext uri="{FF2B5EF4-FFF2-40B4-BE49-F238E27FC236}">
                <a16:creationId xmlns:a16="http://schemas.microsoft.com/office/drawing/2014/main" id="{9967C325-5B4F-450C-A887-3B906595F512}"/>
              </a:ext>
            </a:extLst>
          </p:cNvPr>
          <p:cNvGrpSpPr/>
          <p:nvPr/>
        </p:nvGrpSpPr>
        <p:grpSpPr>
          <a:xfrm>
            <a:off x="3902456" y="1457325"/>
            <a:ext cx="4905394" cy="3545597"/>
            <a:chOff x="7957948" y="3393714"/>
            <a:chExt cx="360629" cy="272928"/>
          </a:xfrm>
        </p:grpSpPr>
        <p:sp>
          <p:nvSpPr>
            <p:cNvPr id="27" name="Google Shape;16946;p86">
              <a:extLst>
                <a:ext uri="{FF2B5EF4-FFF2-40B4-BE49-F238E27FC236}">
                  <a16:creationId xmlns:a16="http://schemas.microsoft.com/office/drawing/2014/main" id="{4975CDBB-1B58-4A30-8A0A-AD9CD63F9017}"/>
                </a:ext>
              </a:extLst>
            </p:cNvPr>
            <p:cNvSpPr/>
            <p:nvPr/>
          </p:nvSpPr>
          <p:spPr>
            <a:xfrm>
              <a:off x="7957948" y="3393714"/>
              <a:ext cx="360629" cy="261116"/>
            </a:xfrm>
            <a:custGeom>
              <a:avLst/>
              <a:gdLst/>
              <a:ahLst/>
              <a:cxnLst/>
              <a:rect l="l" t="t" r="r" b="b"/>
              <a:pathLst>
                <a:path w="13800" h="9992" extrusionOk="0">
                  <a:moveTo>
                    <a:pt x="385" y="0"/>
                  </a:moveTo>
                  <a:cubicBezTo>
                    <a:pt x="174" y="0"/>
                    <a:pt x="0" y="173"/>
                    <a:pt x="0" y="395"/>
                  </a:cubicBezTo>
                  <a:lnTo>
                    <a:pt x="0" y="9607"/>
                  </a:lnTo>
                  <a:cubicBezTo>
                    <a:pt x="0" y="9818"/>
                    <a:pt x="174" y="9991"/>
                    <a:pt x="385" y="9991"/>
                  </a:cubicBezTo>
                  <a:lnTo>
                    <a:pt x="13405" y="9991"/>
                  </a:lnTo>
                  <a:cubicBezTo>
                    <a:pt x="13626" y="9991"/>
                    <a:pt x="13799" y="9818"/>
                    <a:pt x="13799" y="9607"/>
                  </a:cubicBezTo>
                  <a:lnTo>
                    <a:pt x="13799" y="395"/>
                  </a:lnTo>
                  <a:cubicBezTo>
                    <a:pt x="13799" y="173"/>
                    <a:pt x="13626" y="0"/>
                    <a:pt x="13405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8" name="Google Shape;16947;p86">
              <a:extLst>
                <a:ext uri="{FF2B5EF4-FFF2-40B4-BE49-F238E27FC236}">
                  <a16:creationId xmlns:a16="http://schemas.microsoft.com/office/drawing/2014/main" id="{F8ACE5D9-BF25-4A26-BFDA-7913E7261B95}"/>
                </a:ext>
              </a:extLst>
            </p:cNvPr>
            <p:cNvSpPr/>
            <p:nvPr/>
          </p:nvSpPr>
          <p:spPr>
            <a:xfrm>
              <a:off x="8286643" y="3393714"/>
              <a:ext cx="31934" cy="261116"/>
            </a:xfrm>
            <a:custGeom>
              <a:avLst/>
              <a:gdLst/>
              <a:ahLst/>
              <a:cxnLst/>
              <a:rect l="l" t="t" r="r" b="b"/>
              <a:pathLst>
                <a:path w="1222" h="9992" extrusionOk="0">
                  <a:moveTo>
                    <a:pt x="0" y="0"/>
                  </a:moveTo>
                  <a:cubicBezTo>
                    <a:pt x="212" y="0"/>
                    <a:pt x="385" y="173"/>
                    <a:pt x="385" y="395"/>
                  </a:cubicBezTo>
                  <a:lnTo>
                    <a:pt x="385" y="9607"/>
                  </a:lnTo>
                  <a:cubicBezTo>
                    <a:pt x="385" y="9818"/>
                    <a:pt x="212" y="9991"/>
                    <a:pt x="0" y="9991"/>
                  </a:cubicBezTo>
                  <a:lnTo>
                    <a:pt x="827" y="9991"/>
                  </a:lnTo>
                  <a:cubicBezTo>
                    <a:pt x="1048" y="9991"/>
                    <a:pt x="1221" y="9818"/>
                    <a:pt x="1221" y="9607"/>
                  </a:cubicBezTo>
                  <a:lnTo>
                    <a:pt x="1221" y="395"/>
                  </a:lnTo>
                  <a:cubicBezTo>
                    <a:pt x="1221" y="173"/>
                    <a:pt x="1048" y="0"/>
                    <a:pt x="827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9" name="Google Shape;16948;p86">
              <a:extLst>
                <a:ext uri="{FF2B5EF4-FFF2-40B4-BE49-F238E27FC236}">
                  <a16:creationId xmlns:a16="http://schemas.microsoft.com/office/drawing/2014/main" id="{3760037C-4860-4BB4-B304-1198D68A14F4}"/>
                </a:ext>
              </a:extLst>
            </p:cNvPr>
            <p:cNvSpPr/>
            <p:nvPr/>
          </p:nvSpPr>
          <p:spPr>
            <a:xfrm>
              <a:off x="7978541" y="3597757"/>
              <a:ext cx="159826" cy="42451"/>
            </a:xfrm>
            <a:custGeom>
              <a:avLst/>
              <a:gdLst/>
              <a:ahLst/>
              <a:cxnLst/>
              <a:rect l="l" t="t" r="r" b="b"/>
              <a:pathLst>
                <a:path w="6117" h="1299" extrusionOk="0">
                  <a:moveTo>
                    <a:pt x="1" y="1"/>
                  </a:moveTo>
                  <a:lnTo>
                    <a:pt x="1" y="1193"/>
                  </a:lnTo>
                  <a:cubicBezTo>
                    <a:pt x="1" y="1251"/>
                    <a:pt x="49" y="1299"/>
                    <a:pt x="116" y="1299"/>
                  </a:cubicBezTo>
                  <a:lnTo>
                    <a:pt x="6117" y="1299"/>
                  </a:lnTo>
                  <a:lnTo>
                    <a:pt x="6117" y="1"/>
                  </a:ln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0" name="Google Shape;16949;p86">
              <a:extLst>
                <a:ext uri="{FF2B5EF4-FFF2-40B4-BE49-F238E27FC236}">
                  <a16:creationId xmlns:a16="http://schemas.microsoft.com/office/drawing/2014/main" id="{55303C62-E4EC-4677-9C97-531D8B290483}"/>
                </a:ext>
              </a:extLst>
            </p:cNvPr>
            <p:cNvSpPr/>
            <p:nvPr/>
          </p:nvSpPr>
          <p:spPr>
            <a:xfrm>
              <a:off x="8138367" y="3597757"/>
              <a:ext cx="159591" cy="42451"/>
            </a:xfrm>
            <a:custGeom>
              <a:avLst/>
              <a:gdLst/>
              <a:ahLst/>
              <a:cxnLst/>
              <a:rect l="l" t="t" r="r" b="b"/>
              <a:pathLst>
                <a:path w="6107" h="1299" extrusionOk="0">
                  <a:moveTo>
                    <a:pt x="1" y="1"/>
                  </a:moveTo>
                  <a:lnTo>
                    <a:pt x="1" y="1299"/>
                  </a:lnTo>
                  <a:lnTo>
                    <a:pt x="6001" y="1299"/>
                  </a:lnTo>
                  <a:cubicBezTo>
                    <a:pt x="6059" y="1299"/>
                    <a:pt x="6107" y="1251"/>
                    <a:pt x="6107" y="1193"/>
                  </a:cubicBezTo>
                  <a:lnTo>
                    <a:pt x="6107" y="1"/>
                  </a:lnTo>
                  <a:close/>
                </a:path>
              </a:pathLst>
            </a:custGeom>
            <a:solidFill>
              <a:srgbClr val="CE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1" name="Google Shape;16950;p86">
              <a:extLst>
                <a:ext uri="{FF2B5EF4-FFF2-40B4-BE49-F238E27FC236}">
                  <a16:creationId xmlns:a16="http://schemas.microsoft.com/office/drawing/2014/main" id="{43920D34-6FCD-43D5-9A5A-19D2DC33A705}"/>
                </a:ext>
              </a:extLst>
            </p:cNvPr>
            <p:cNvSpPr/>
            <p:nvPr/>
          </p:nvSpPr>
          <p:spPr>
            <a:xfrm>
              <a:off x="8122531" y="3637644"/>
              <a:ext cx="31202" cy="28998"/>
            </a:xfrm>
            <a:custGeom>
              <a:avLst/>
              <a:gdLst/>
              <a:ahLst/>
              <a:cxnLst/>
              <a:rect l="l" t="t" r="r" b="b"/>
              <a:pathLst>
                <a:path w="1194" h="1338" extrusionOk="0">
                  <a:moveTo>
                    <a:pt x="1" y="1"/>
                  </a:moveTo>
                  <a:lnTo>
                    <a:pt x="1" y="1107"/>
                  </a:lnTo>
                  <a:cubicBezTo>
                    <a:pt x="1" y="1232"/>
                    <a:pt x="97" y="1328"/>
                    <a:pt x="222" y="1337"/>
                  </a:cubicBezTo>
                  <a:lnTo>
                    <a:pt x="972" y="1337"/>
                  </a:lnTo>
                  <a:cubicBezTo>
                    <a:pt x="1097" y="1328"/>
                    <a:pt x="1193" y="1232"/>
                    <a:pt x="1193" y="1107"/>
                  </a:cubicBezTo>
                  <a:lnTo>
                    <a:pt x="119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2" name="Google Shape;16951;p86">
              <a:extLst>
                <a:ext uri="{FF2B5EF4-FFF2-40B4-BE49-F238E27FC236}">
                  <a16:creationId xmlns:a16="http://schemas.microsoft.com/office/drawing/2014/main" id="{15985D56-1463-4327-8B3A-602BD76C7D91}"/>
                </a:ext>
              </a:extLst>
            </p:cNvPr>
            <p:cNvSpPr/>
            <p:nvPr/>
          </p:nvSpPr>
          <p:spPr>
            <a:xfrm>
              <a:off x="7978541" y="3400235"/>
              <a:ext cx="159853" cy="209622"/>
            </a:xfrm>
            <a:custGeom>
              <a:avLst/>
              <a:gdLst/>
              <a:ahLst/>
              <a:cxnLst/>
              <a:rect l="l" t="t" r="r" b="b"/>
              <a:pathLst>
                <a:path w="6117" h="8963" extrusionOk="0">
                  <a:moveTo>
                    <a:pt x="116" y="0"/>
                  </a:moveTo>
                  <a:cubicBezTo>
                    <a:pt x="49" y="0"/>
                    <a:pt x="1" y="48"/>
                    <a:pt x="1" y="106"/>
                  </a:cubicBezTo>
                  <a:lnTo>
                    <a:pt x="1" y="8856"/>
                  </a:lnTo>
                  <a:cubicBezTo>
                    <a:pt x="1" y="8914"/>
                    <a:pt x="49" y="8962"/>
                    <a:pt x="116" y="8962"/>
                  </a:cubicBezTo>
                  <a:lnTo>
                    <a:pt x="6117" y="8962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3" name="Google Shape;16952;p86">
              <a:extLst>
                <a:ext uri="{FF2B5EF4-FFF2-40B4-BE49-F238E27FC236}">
                  <a16:creationId xmlns:a16="http://schemas.microsoft.com/office/drawing/2014/main" id="{DC1729A8-C1A0-441B-AF56-0134309FFBE3}"/>
                </a:ext>
              </a:extLst>
            </p:cNvPr>
            <p:cNvSpPr/>
            <p:nvPr/>
          </p:nvSpPr>
          <p:spPr>
            <a:xfrm>
              <a:off x="8138367" y="3400236"/>
              <a:ext cx="159591" cy="209647"/>
            </a:xfrm>
            <a:custGeom>
              <a:avLst/>
              <a:gdLst/>
              <a:ahLst/>
              <a:cxnLst/>
              <a:rect l="l" t="t" r="r" b="b"/>
              <a:pathLst>
                <a:path w="6107" h="8964" extrusionOk="0">
                  <a:moveTo>
                    <a:pt x="1" y="0"/>
                  </a:moveTo>
                  <a:lnTo>
                    <a:pt x="1" y="8962"/>
                  </a:lnTo>
                  <a:lnTo>
                    <a:pt x="5992" y="8962"/>
                  </a:lnTo>
                  <a:cubicBezTo>
                    <a:pt x="5997" y="8963"/>
                    <a:pt x="6003" y="8963"/>
                    <a:pt x="6008" y="8963"/>
                  </a:cubicBezTo>
                  <a:cubicBezTo>
                    <a:pt x="6067" y="8963"/>
                    <a:pt x="6107" y="8918"/>
                    <a:pt x="6107" y="8856"/>
                  </a:cubicBezTo>
                  <a:lnTo>
                    <a:pt x="6107" y="106"/>
                  </a:lnTo>
                  <a:cubicBezTo>
                    <a:pt x="6107" y="48"/>
                    <a:pt x="6059" y="0"/>
                    <a:pt x="6001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4" name="Google Shape;16953;p86">
              <a:extLst>
                <a:ext uri="{FF2B5EF4-FFF2-40B4-BE49-F238E27FC236}">
                  <a16:creationId xmlns:a16="http://schemas.microsoft.com/office/drawing/2014/main" id="{54891190-AAF8-4CC1-BA06-E5F4D4483F2F}"/>
                </a:ext>
              </a:extLst>
            </p:cNvPr>
            <p:cNvSpPr/>
            <p:nvPr/>
          </p:nvSpPr>
          <p:spPr>
            <a:xfrm>
              <a:off x="8017379" y="3426105"/>
              <a:ext cx="80958" cy="10584"/>
            </a:xfrm>
            <a:custGeom>
              <a:avLst/>
              <a:gdLst/>
              <a:ahLst/>
              <a:cxnLst/>
              <a:rect l="l" t="t" r="r" b="b"/>
              <a:pathLst>
                <a:path w="3098" h="405" extrusionOk="0">
                  <a:moveTo>
                    <a:pt x="270" y="1"/>
                  </a:moveTo>
                  <a:cubicBezTo>
                    <a:pt x="1" y="1"/>
                    <a:pt x="1" y="404"/>
                    <a:pt x="270" y="404"/>
                  </a:cubicBezTo>
                  <a:lnTo>
                    <a:pt x="2828" y="404"/>
                  </a:lnTo>
                  <a:cubicBezTo>
                    <a:pt x="3097" y="404"/>
                    <a:pt x="3097" y="1"/>
                    <a:pt x="2828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5" name="Google Shape;16954;p86">
              <a:extLst>
                <a:ext uri="{FF2B5EF4-FFF2-40B4-BE49-F238E27FC236}">
                  <a16:creationId xmlns:a16="http://schemas.microsoft.com/office/drawing/2014/main" id="{2A9463C1-E569-4175-8330-CF1E294DCAF0}"/>
                </a:ext>
              </a:extLst>
            </p:cNvPr>
            <p:cNvSpPr/>
            <p:nvPr/>
          </p:nvSpPr>
          <p:spPr>
            <a:xfrm>
              <a:off x="8003184" y="3428889"/>
              <a:ext cx="111351" cy="10584"/>
            </a:xfrm>
            <a:custGeom>
              <a:avLst/>
              <a:gdLst/>
              <a:ahLst/>
              <a:cxnLst/>
              <a:rect l="l" t="t" r="r" b="b"/>
              <a:pathLst>
                <a:path w="4261" h="405" extrusionOk="0">
                  <a:moveTo>
                    <a:pt x="270" y="1"/>
                  </a:moveTo>
                  <a:cubicBezTo>
                    <a:pt x="0" y="1"/>
                    <a:pt x="0" y="404"/>
                    <a:pt x="270" y="404"/>
                  </a:cubicBezTo>
                  <a:lnTo>
                    <a:pt x="3991" y="404"/>
                  </a:lnTo>
                  <a:cubicBezTo>
                    <a:pt x="4260" y="404"/>
                    <a:pt x="4260" y="1"/>
                    <a:pt x="399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6" name="Google Shape;16955;p86">
              <a:extLst>
                <a:ext uri="{FF2B5EF4-FFF2-40B4-BE49-F238E27FC236}">
                  <a16:creationId xmlns:a16="http://schemas.microsoft.com/office/drawing/2014/main" id="{546A3AA1-3642-4A9C-ABEE-1D4C79F9B09F}"/>
                </a:ext>
              </a:extLst>
            </p:cNvPr>
            <p:cNvSpPr/>
            <p:nvPr/>
          </p:nvSpPr>
          <p:spPr>
            <a:xfrm>
              <a:off x="8003184" y="3450761"/>
              <a:ext cx="111351" cy="10584"/>
            </a:xfrm>
            <a:custGeom>
              <a:avLst/>
              <a:gdLst/>
              <a:ahLst/>
              <a:cxnLst/>
              <a:rect l="l" t="t" r="r" b="b"/>
              <a:pathLst>
                <a:path w="4261" h="405" extrusionOk="0">
                  <a:moveTo>
                    <a:pt x="4000" y="0"/>
                  </a:moveTo>
                  <a:cubicBezTo>
                    <a:pt x="3997" y="0"/>
                    <a:pt x="3994" y="0"/>
                    <a:pt x="3991" y="0"/>
                  </a:cubicBezTo>
                  <a:lnTo>
                    <a:pt x="270" y="0"/>
                  </a:lnTo>
                  <a:cubicBezTo>
                    <a:pt x="0" y="0"/>
                    <a:pt x="0" y="404"/>
                    <a:pt x="270" y="404"/>
                  </a:cubicBezTo>
                  <a:lnTo>
                    <a:pt x="3991" y="404"/>
                  </a:lnTo>
                  <a:cubicBezTo>
                    <a:pt x="4257" y="395"/>
                    <a:pt x="4260" y="0"/>
                    <a:pt x="4000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7" name="Google Shape;16956;p86">
              <a:extLst>
                <a:ext uri="{FF2B5EF4-FFF2-40B4-BE49-F238E27FC236}">
                  <a16:creationId xmlns:a16="http://schemas.microsoft.com/office/drawing/2014/main" id="{659B462F-0C6F-42F8-89F5-DD79E2030D1A}"/>
                </a:ext>
              </a:extLst>
            </p:cNvPr>
            <p:cNvSpPr/>
            <p:nvPr/>
          </p:nvSpPr>
          <p:spPr>
            <a:xfrm>
              <a:off x="8003184" y="3472608"/>
              <a:ext cx="88720" cy="10584"/>
            </a:xfrm>
            <a:custGeom>
              <a:avLst/>
              <a:gdLst/>
              <a:ahLst/>
              <a:cxnLst/>
              <a:rect l="l" t="t" r="r" b="b"/>
              <a:pathLst>
                <a:path w="3395" h="405" extrusionOk="0">
                  <a:moveTo>
                    <a:pt x="270" y="1"/>
                  </a:moveTo>
                  <a:cubicBezTo>
                    <a:pt x="0" y="1"/>
                    <a:pt x="0" y="405"/>
                    <a:pt x="270" y="405"/>
                  </a:cubicBezTo>
                  <a:lnTo>
                    <a:pt x="3126" y="405"/>
                  </a:lnTo>
                  <a:cubicBezTo>
                    <a:pt x="3395" y="405"/>
                    <a:pt x="3395" y="1"/>
                    <a:pt x="3126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8" name="Google Shape;16957;p86">
              <a:extLst>
                <a:ext uri="{FF2B5EF4-FFF2-40B4-BE49-F238E27FC236}">
                  <a16:creationId xmlns:a16="http://schemas.microsoft.com/office/drawing/2014/main" id="{5523B2D0-D852-4D1A-9F6A-B81B23EEA85D}"/>
                </a:ext>
              </a:extLst>
            </p:cNvPr>
            <p:cNvSpPr/>
            <p:nvPr/>
          </p:nvSpPr>
          <p:spPr>
            <a:xfrm>
              <a:off x="8033576" y="3515831"/>
              <a:ext cx="80958" cy="10584"/>
            </a:xfrm>
            <a:custGeom>
              <a:avLst/>
              <a:gdLst/>
              <a:ahLst/>
              <a:cxnLst/>
              <a:rect l="l" t="t" r="r" b="b"/>
              <a:pathLst>
                <a:path w="3098" h="405" extrusionOk="0">
                  <a:moveTo>
                    <a:pt x="270" y="1"/>
                  </a:moveTo>
                  <a:cubicBezTo>
                    <a:pt x="1" y="1"/>
                    <a:pt x="1" y="405"/>
                    <a:pt x="270" y="405"/>
                  </a:cubicBezTo>
                  <a:lnTo>
                    <a:pt x="2828" y="405"/>
                  </a:lnTo>
                  <a:cubicBezTo>
                    <a:pt x="3097" y="405"/>
                    <a:pt x="3097" y="1"/>
                    <a:pt x="2828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9" name="Google Shape;16958;p86">
              <a:extLst>
                <a:ext uri="{FF2B5EF4-FFF2-40B4-BE49-F238E27FC236}">
                  <a16:creationId xmlns:a16="http://schemas.microsoft.com/office/drawing/2014/main" id="{B8F6B775-8E64-4BF5-B409-EDE5224F7096}"/>
                </a:ext>
              </a:extLst>
            </p:cNvPr>
            <p:cNvSpPr/>
            <p:nvPr/>
          </p:nvSpPr>
          <p:spPr>
            <a:xfrm>
              <a:off x="8003184" y="3537443"/>
              <a:ext cx="111351" cy="10584"/>
            </a:xfrm>
            <a:custGeom>
              <a:avLst/>
              <a:gdLst/>
              <a:ahLst/>
              <a:cxnLst/>
              <a:rect l="l" t="t" r="r" b="b"/>
              <a:pathLst>
                <a:path w="4261" h="405" extrusionOk="0">
                  <a:moveTo>
                    <a:pt x="270" y="1"/>
                  </a:moveTo>
                  <a:cubicBezTo>
                    <a:pt x="0" y="1"/>
                    <a:pt x="0" y="405"/>
                    <a:pt x="270" y="405"/>
                  </a:cubicBezTo>
                  <a:lnTo>
                    <a:pt x="3991" y="405"/>
                  </a:lnTo>
                  <a:cubicBezTo>
                    <a:pt x="4260" y="405"/>
                    <a:pt x="4260" y="1"/>
                    <a:pt x="399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0" name="Google Shape;16959;p86">
              <a:extLst>
                <a:ext uri="{FF2B5EF4-FFF2-40B4-BE49-F238E27FC236}">
                  <a16:creationId xmlns:a16="http://schemas.microsoft.com/office/drawing/2014/main" id="{7409B11F-7435-49E8-8269-116B3D931BF1}"/>
                </a:ext>
              </a:extLst>
            </p:cNvPr>
            <p:cNvSpPr/>
            <p:nvPr/>
          </p:nvSpPr>
          <p:spPr>
            <a:xfrm>
              <a:off x="8003184" y="3559316"/>
              <a:ext cx="55296" cy="10584"/>
            </a:xfrm>
            <a:custGeom>
              <a:avLst/>
              <a:gdLst/>
              <a:ahLst/>
              <a:cxnLst/>
              <a:rect l="l" t="t" r="r" b="b"/>
              <a:pathLst>
                <a:path w="2116" h="405" extrusionOk="0">
                  <a:moveTo>
                    <a:pt x="270" y="0"/>
                  </a:moveTo>
                  <a:cubicBezTo>
                    <a:pt x="0" y="0"/>
                    <a:pt x="0" y="404"/>
                    <a:pt x="270" y="404"/>
                  </a:cubicBezTo>
                  <a:lnTo>
                    <a:pt x="1847" y="404"/>
                  </a:lnTo>
                  <a:cubicBezTo>
                    <a:pt x="2116" y="404"/>
                    <a:pt x="2116" y="0"/>
                    <a:pt x="1847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1" name="Google Shape;16960;p86">
              <a:extLst>
                <a:ext uri="{FF2B5EF4-FFF2-40B4-BE49-F238E27FC236}">
                  <a16:creationId xmlns:a16="http://schemas.microsoft.com/office/drawing/2014/main" id="{21074EE0-80FD-4F86-B546-C8DFE7DB466F}"/>
                </a:ext>
              </a:extLst>
            </p:cNvPr>
            <p:cNvSpPr/>
            <p:nvPr/>
          </p:nvSpPr>
          <p:spPr>
            <a:xfrm>
              <a:off x="8190632" y="3479664"/>
              <a:ext cx="81194" cy="10558"/>
            </a:xfrm>
            <a:custGeom>
              <a:avLst/>
              <a:gdLst/>
              <a:ahLst/>
              <a:cxnLst/>
              <a:rect l="l" t="t" r="r" b="b"/>
              <a:pathLst>
                <a:path w="3107" h="404" extrusionOk="0">
                  <a:moveTo>
                    <a:pt x="270" y="0"/>
                  </a:moveTo>
                  <a:cubicBezTo>
                    <a:pt x="1" y="0"/>
                    <a:pt x="1" y="404"/>
                    <a:pt x="270" y="404"/>
                  </a:cubicBezTo>
                  <a:lnTo>
                    <a:pt x="2838" y="404"/>
                  </a:lnTo>
                  <a:cubicBezTo>
                    <a:pt x="3107" y="404"/>
                    <a:pt x="3107" y="0"/>
                    <a:pt x="2838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2" name="Google Shape;16961;p86">
              <a:extLst>
                <a:ext uri="{FF2B5EF4-FFF2-40B4-BE49-F238E27FC236}">
                  <a16:creationId xmlns:a16="http://schemas.microsoft.com/office/drawing/2014/main" id="{FAD20FD6-7840-4127-9B38-81095BE0C5FC}"/>
                </a:ext>
              </a:extLst>
            </p:cNvPr>
            <p:cNvSpPr/>
            <p:nvPr/>
          </p:nvSpPr>
          <p:spPr>
            <a:xfrm>
              <a:off x="8160240" y="3501511"/>
              <a:ext cx="111586" cy="10584"/>
            </a:xfrm>
            <a:custGeom>
              <a:avLst/>
              <a:gdLst/>
              <a:ahLst/>
              <a:cxnLst/>
              <a:rect l="l" t="t" r="r" b="b"/>
              <a:pathLst>
                <a:path w="4270" h="405" extrusionOk="0">
                  <a:moveTo>
                    <a:pt x="270" y="1"/>
                  </a:moveTo>
                  <a:cubicBezTo>
                    <a:pt x="0" y="1"/>
                    <a:pt x="0" y="405"/>
                    <a:pt x="270" y="405"/>
                  </a:cubicBezTo>
                  <a:lnTo>
                    <a:pt x="4001" y="405"/>
                  </a:lnTo>
                  <a:cubicBezTo>
                    <a:pt x="4270" y="405"/>
                    <a:pt x="4270" y="1"/>
                    <a:pt x="400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3" name="Google Shape;16962;p86">
              <a:extLst>
                <a:ext uri="{FF2B5EF4-FFF2-40B4-BE49-F238E27FC236}">
                  <a16:creationId xmlns:a16="http://schemas.microsoft.com/office/drawing/2014/main" id="{C1DFC477-AA53-4F2F-88D0-07AC09AD2EA8}"/>
                </a:ext>
              </a:extLst>
            </p:cNvPr>
            <p:cNvSpPr/>
            <p:nvPr/>
          </p:nvSpPr>
          <p:spPr>
            <a:xfrm>
              <a:off x="8160475" y="3523122"/>
              <a:ext cx="55061" cy="10584"/>
            </a:xfrm>
            <a:custGeom>
              <a:avLst/>
              <a:gdLst/>
              <a:ahLst/>
              <a:cxnLst/>
              <a:rect l="l" t="t" r="r" b="b"/>
              <a:pathLst>
                <a:path w="2107" h="405" extrusionOk="0">
                  <a:moveTo>
                    <a:pt x="270" y="1"/>
                  </a:moveTo>
                  <a:cubicBezTo>
                    <a:pt x="1" y="1"/>
                    <a:pt x="1" y="404"/>
                    <a:pt x="270" y="404"/>
                  </a:cubicBezTo>
                  <a:lnTo>
                    <a:pt x="1847" y="404"/>
                  </a:lnTo>
                  <a:cubicBezTo>
                    <a:pt x="2107" y="404"/>
                    <a:pt x="2107" y="1"/>
                    <a:pt x="1847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4" name="Google Shape;16963;p86">
              <a:extLst>
                <a:ext uri="{FF2B5EF4-FFF2-40B4-BE49-F238E27FC236}">
                  <a16:creationId xmlns:a16="http://schemas.microsoft.com/office/drawing/2014/main" id="{2A0FB286-CAB3-4904-93CC-FFB7678942B8}"/>
                </a:ext>
              </a:extLst>
            </p:cNvPr>
            <p:cNvSpPr/>
            <p:nvPr/>
          </p:nvSpPr>
          <p:spPr>
            <a:xfrm>
              <a:off x="8169778" y="3412556"/>
              <a:ext cx="97291" cy="36220"/>
            </a:xfrm>
            <a:custGeom>
              <a:avLst/>
              <a:gdLst/>
              <a:ahLst/>
              <a:cxnLst/>
              <a:rect l="l" t="t" r="r" b="b"/>
              <a:pathLst>
                <a:path w="3723" h="1386" extrusionOk="0">
                  <a:moveTo>
                    <a:pt x="107" y="1"/>
                  </a:moveTo>
                  <a:cubicBezTo>
                    <a:pt x="49" y="1"/>
                    <a:pt x="1" y="49"/>
                    <a:pt x="1" y="106"/>
                  </a:cubicBezTo>
                  <a:lnTo>
                    <a:pt x="1" y="1279"/>
                  </a:lnTo>
                  <a:cubicBezTo>
                    <a:pt x="1" y="1337"/>
                    <a:pt x="49" y="1385"/>
                    <a:pt x="107" y="1385"/>
                  </a:cubicBezTo>
                  <a:lnTo>
                    <a:pt x="3616" y="1385"/>
                  </a:lnTo>
                  <a:cubicBezTo>
                    <a:pt x="3674" y="1385"/>
                    <a:pt x="3722" y="1337"/>
                    <a:pt x="3722" y="1279"/>
                  </a:cubicBezTo>
                  <a:lnTo>
                    <a:pt x="3722" y="106"/>
                  </a:lnTo>
                  <a:cubicBezTo>
                    <a:pt x="3722" y="49"/>
                    <a:pt x="3674" y="1"/>
                    <a:pt x="3616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</p:grpSp>
      <p:pic>
        <p:nvPicPr>
          <p:cNvPr id="7" name="Picture 3">
            <a:extLst>
              <a:ext uri="{FF2B5EF4-FFF2-40B4-BE49-F238E27FC236}">
                <a16:creationId xmlns:a16="http://schemas.microsoft.com/office/drawing/2014/main" id="{981C757B-5277-4B4E-B511-510588A12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2" t="54155" r="4228" b="17912"/>
          <a:stretch/>
        </p:blipFill>
        <p:spPr bwMode="auto">
          <a:xfrm>
            <a:off x="6487678" y="1682981"/>
            <a:ext cx="1939456" cy="25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6C7F9FE-AEB6-4E13-B805-69D647C06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1" t="54155" r="35104" b="17912"/>
          <a:stretch/>
        </p:blipFill>
        <p:spPr bwMode="auto">
          <a:xfrm>
            <a:off x="4321169" y="1691511"/>
            <a:ext cx="1934632" cy="255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Google Shape;8989;p82">
            <a:extLst>
              <a:ext uri="{FF2B5EF4-FFF2-40B4-BE49-F238E27FC236}">
                <a16:creationId xmlns:a16="http://schemas.microsoft.com/office/drawing/2014/main" id="{58941939-0689-4B02-8393-07FE8FE657E0}"/>
              </a:ext>
            </a:extLst>
          </p:cNvPr>
          <p:cNvSpPr/>
          <p:nvPr/>
        </p:nvSpPr>
        <p:spPr>
          <a:xfrm>
            <a:off x="885656" y="1493690"/>
            <a:ext cx="389529" cy="517152"/>
          </a:xfrm>
          <a:custGeom>
            <a:avLst/>
            <a:gdLst/>
            <a:ahLst/>
            <a:cxnLst/>
            <a:rect l="l" t="t" r="r" b="b"/>
            <a:pathLst>
              <a:path w="8955" h="8669" extrusionOk="0">
                <a:moveTo>
                  <a:pt x="6211" y="1422"/>
                </a:moveTo>
                <a:cubicBezTo>
                  <a:pt x="6562" y="1422"/>
                  <a:pt x="6912" y="1556"/>
                  <a:pt x="7179" y="1823"/>
                </a:cubicBezTo>
                <a:cubicBezTo>
                  <a:pt x="7713" y="2357"/>
                  <a:pt x="7713" y="3224"/>
                  <a:pt x="7179" y="3765"/>
                </a:cubicBezTo>
                <a:lnTo>
                  <a:pt x="5445" y="5499"/>
                </a:lnTo>
                <a:lnTo>
                  <a:pt x="5077" y="5589"/>
                </a:lnTo>
                <a:lnTo>
                  <a:pt x="3822" y="7122"/>
                </a:lnTo>
                <a:lnTo>
                  <a:pt x="3725" y="7219"/>
                </a:lnTo>
                <a:cubicBezTo>
                  <a:pt x="3455" y="7496"/>
                  <a:pt x="3097" y="7635"/>
                  <a:pt x="2739" y="7635"/>
                </a:cubicBezTo>
                <a:cubicBezTo>
                  <a:pt x="2388" y="7635"/>
                  <a:pt x="2037" y="7501"/>
                  <a:pt x="1769" y="7233"/>
                </a:cubicBezTo>
                <a:cubicBezTo>
                  <a:pt x="1228" y="6692"/>
                  <a:pt x="1235" y="5811"/>
                  <a:pt x="1783" y="5277"/>
                </a:cubicBezTo>
                <a:lnTo>
                  <a:pt x="5237" y="1823"/>
                </a:lnTo>
                <a:cubicBezTo>
                  <a:pt x="5507" y="1556"/>
                  <a:pt x="5859" y="1422"/>
                  <a:pt x="6211" y="1422"/>
                </a:cubicBezTo>
                <a:close/>
                <a:moveTo>
                  <a:pt x="6211" y="0"/>
                </a:moveTo>
                <a:cubicBezTo>
                  <a:pt x="5495" y="0"/>
                  <a:pt x="4779" y="273"/>
                  <a:pt x="4231" y="817"/>
                </a:cubicBezTo>
                <a:lnTo>
                  <a:pt x="777" y="4271"/>
                </a:lnTo>
                <a:lnTo>
                  <a:pt x="0" y="6678"/>
                </a:lnTo>
                <a:cubicBezTo>
                  <a:pt x="63" y="7080"/>
                  <a:pt x="208" y="7469"/>
                  <a:pt x="437" y="7809"/>
                </a:cubicBezTo>
                <a:lnTo>
                  <a:pt x="479" y="7767"/>
                </a:lnTo>
                <a:cubicBezTo>
                  <a:pt x="548" y="7941"/>
                  <a:pt x="652" y="8093"/>
                  <a:pt x="784" y="8225"/>
                </a:cubicBezTo>
                <a:cubicBezTo>
                  <a:pt x="1082" y="8523"/>
                  <a:pt x="1494" y="8668"/>
                  <a:pt x="1951" y="8668"/>
                </a:cubicBezTo>
                <a:cubicBezTo>
                  <a:pt x="2079" y="8668"/>
                  <a:pt x="2211" y="8657"/>
                  <a:pt x="2345" y="8634"/>
                </a:cubicBezTo>
                <a:cubicBezTo>
                  <a:pt x="2948" y="8523"/>
                  <a:pt x="3600" y="8183"/>
                  <a:pt x="4148" y="7642"/>
                </a:cubicBezTo>
                <a:lnTo>
                  <a:pt x="7602" y="4188"/>
                </a:lnTo>
                <a:cubicBezTo>
                  <a:pt x="8691" y="3092"/>
                  <a:pt x="8955" y="1587"/>
                  <a:pt x="8185" y="817"/>
                </a:cubicBezTo>
                <a:cubicBezTo>
                  <a:pt x="7640" y="273"/>
                  <a:pt x="6926" y="0"/>
                  <a:pt x="6211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7" name="Google Shape;8989;p82">
            <a:extLst>
              <a:ext uri="{FF2B5EF4-FFF2-40B4-BE49-F238E27FC236}">
                <a16:creationId xmlns:a16="http://schemas.microsoft.com/office/drawing/2014/main" id="{3B71C29A-0FAB-4599-A761-4BAD7A6E0E58}"/>
              </a:ext>
            </a:extLst>
          </p:cNvPr>
          <p:cNvSpPr/>
          <p:nvPr/>
        </p:nvSpPr>
        <p:spPr>
          <a:xfrm>
            <a:off x="2844637" y="4040947"/>
            <a:ext cx="389529" cy="517152"/>
          </a:xfrm>
          <a:custGeom>
            <a:avLst/>
            <a:gdLst/>
            <a:ahLst/>
            <a:cxnLst/>
            <a:rect l="l" t="t" r="r" b="b"/>
            <a:pathLst>
              <a:path w="8955" h="8669" extrusionOk="0">
                <a:moveTo>
                  <a:pt x="6211" y="1422"/>
                </a:moveTo>
                <a:cubicBezTo>
                  <a:pt x="6562" y="1422"/>
                  <a:pt x="6912" y="1556"/>
                  <a:pt x="7179" y="1823"/>
                </a:cubicBezTo>
                <a:cubicBezTo>
                  <a:pt x="7713" y="2357"/>
                  <a:pt x="7713" y="3224"/>
                  <a:pt x="7179" y="3765"/>
                </a:cubicBezTo>
                <a:lnTo>
                  <a:pt x="5445" y="5499"/>
                </a:lnTo>
                <a:lnTo>
                  <a:pt x="5077" y="5589"/>
                </a:lnTo>
                <a:lnTo>
                  <a:pt x="3822" y="7122"/>
                </a:lnTo>
                <a:lnTo>
                  <a:pt x="3725" y="7219"/>
                </a:lnTo>
                <a:cubicBezTo>
                  <a:pt x="3455" y="7496"/>
                  <a:pt x="3097" y="7635"/>
                  <a:pt x="2739" y="7635"/>
                </a:cubicBezTo>
                <a:cubicBezTo>
                  <a:pt x="2388" y="7635"/>
                  <a:pt x="2037" y="7501"/>
                  <a:pt x="1769" y="7233"/>
                </a:cubicBezTo>
                <a:cubicBezTo>
                  <a:pt x="1228" y="6692"/>
                  <a:pt x="1235" y="5811"/>
                  <a:pt x="1783" y="5277"/>
                </a:cubicBezTo>
                <a:lnTo>
                  <a:pt x="5237" y="1823"/>
                </a:lnTo>
                <a:cubicBezTo>
                  <a:pt x="5507" y="1556"/>
                  <a:pt x="5859" y="1422"/>
                  <a:pt x="6211" y="1422"/>
                </a:cubicBezTo>
                <a:close/>
                <a:moveTo>
                  <a:pt x="6211" y="0"/>
                </a:moveTo>
                <a:cubicBezTo>
                  <a:pt x="5495" y="0"/>
                  <a:pt x="4779" y="273"/>
                  <a:pt x="4231" y="817"/>
                </a:cubicBezTo>
                <a:lnTo>
                  <a:pt x="777" y="4271"/>
                </a:lnTo>
                <a:lnTo>
                  <a:pt x="0" y="6678"/>
                </a:lnTo>
                <a:cubicBezTo>
                  <a:pt x="63" y="7080"/>
                  <a:pt x="208" y="7469"/>
                  <a:pt x="437" y="7809"/>
                </a:cubicBezTo>
                <a:lnTo>
                  <a:pt x="479" y="7767"/>
                </a:lnTo>
                <a:cubicBezTo>
                  <a:pt x="548" y="7941"/>
                  <a:pt x="652" y="8093"/>
                  <a:pt x="784" y="8225"/>
                </a:cubicBezTo>
                <a:cubicBezTo>
                  <a:pt x="1082" y="8523"/>
                  <a:pt x="1494" y="8668"/>
                  <a:pt x="1951" y="8668"/>
                </a:cubicBezTo>
                <a:cubicBezTo>
                  <a:pt x="2079" y="8668"/>
                  <a:pt x="2211" y="8657"/>
                  <a:pt x="2345" y="8634"/>
                </a:cubicBezTo>
                <a:cubicBezTo>
                  <a:pt x="2948" y="8523"/>
                  <a:pt x="3600" y="8183"/>
                  <a:pt x="4148" y="7642"/>
                </a:cubicBezTo>
                <a:lnTo>
                  <a:pt x="7602" y="4188"/>
                </a:lnTo>
                <a:cubicBezTo>
                  <a:pt x="8691" y="3092"/>
                  <a:pt x="8955" y="1587"/>
                  <a:pt x="8185" y="817"/>
                </a:cubicBezTo>
                <a:cubicBezTo>
                  <a:pt x="7640" y="273"/>
                  <a:pt x="6926" y="0"/>
                  <a:pt x="6211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7145A3CB-AF54-4A72-AE1B-E31A239DE885}"/>
              </a:ext>
            </a:extLst>
          </p:cNvPr>
          <p:cNvSpPr txBox="1"/>
          <p:nvPr/>
        </p:nvSpPr>
        <p:spPr>
          <a:xfrm>
            <a:off x="1358887" y="4360569"/>
            <a:ext cx="22074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毒果凍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4DF8D232-F8AA-4795-A95E-81DB93460D8D}"/>
              </a:ext>
            </a:extLst>
          </p:cNvPr>
          <p:cNvSpPr txBox="1"/>
          <p:nvPr/>
        </p:nvSpPr>
        <p:spPr>
          <a:xfrm>
            <a:off x="4576418" y="4185962"/>
            <a:ext cx="22074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毒梅粉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0F9F71AB-8306-4BD1-8C2F-13D5FB7AB79F}"/>
              </a:ext>
            </a:extLst>
          </p:cNvPr>
          <p:cNvSpPr txBox="1"/>
          <p:nvPr/>
        </p:nvSpPr>
        <p:spPr>
          <a:xfrm>
            <a:off x="6716841" y="4137634"/>
            <a:ext cx="15554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毒奶茶包</a:t>
            </a:r>
          </a:p>
        </p:txBody>
      </p:sp>
    </p:spTree>
    <p:extLst>
      <p:ext uri="{BB962C8B-B14F-4D97-AF65-F5344CB8AC3E}">
        <p14:creationId xmlns:p14="http://schemas.microsoft.com/office/powerpoint/2010/main" val="139533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5" grpId="0" animBg="1"/>
      <p:bldP spid="47" grpId="0" animBg="1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r="3086"/>
          <a:stretch/>
        </p:blipFill>
        <p:spPr>
          <a:xfrm rot="21429501">
            <a:off x="5917292" y="261339"/>
            <a:ext cx="3062706" cy="3057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文字方塊 10"/>
          <p:cNvSpPr txBox="1"/>
          <p:nvPr/>
        </p:nvSpPr>
        <p:spPr>
          <a:xfrm>
            <a:off x="603399" y="1890714"/>
            <a:ext cx="67424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TW" altLang="en-US" sz="2800" dirty="0" smtClean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民國</a:t>
            </a:r>
            <a:r>
              <a:rPr lang="en-US" altLang="zh-TW" sz="2800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113</a:t>
            </a:r>
            <a:r>
              <a:rPr lang="zh-TW" altLang="en-US" sz="2800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年</a:t>
            </a:r>
            <a:r>
              <a:rPr lang="en-US" altLang="zh-TW" sz="2800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8</a:t>
            </a:r>
            <a:r>
              <a:rPr lang="zh-TW" altLang="en-US" sz="2800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月</a:t>
            </a:r>
            <a:r>
              <a:rPr lang="en-US" altLang="zh-TW" sz="2800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5</a:t>
            </a:r>
            <a:r>
              <a:rPr lang="zh-TW" altLang="en-US" sz="2800" dirty="0" smtClean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日</a:t>
            </a:r>
            <a:endParaRPr lang="en-US" altLang="zh-TW" sz="2800" dirty="0" smtClean="0">
              <a:solidFill>
                <a:srgbClr val="131313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r>
              <a:rPr lang="zh-TW" altLang="en-US" sz="2800" dirty="0" smtClean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行政院</a:t>
            </a:r>
            <a:r>
              <a:rPr lang="zh-TW" altLang="en-US" sz="2800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公告列管為</a:t>
            </a:r>
            <a:r>
              <a:rPr lang="zh-TW" altLang="en-US" sz="2800" b="1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第三級</a:t>
            </a:r>
            <a:r>
              <a:rPr lang="zh-TW" altLang="en-US" sz="2800" b="1" dirty="0" smtClean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毒品</a:t>
            </a:r>
            <a:endParaRPr lang="en-US" altLang="zh-TW" sz="2800" b="1" dirty="0" smtClean="0">
              <a:solidFill>
                <a:srgbClr val="131313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endParaRPr lang="en-US" altLang="zh-TW" sz="2800" dirty="0">
              <a:solidFill>
                <a:srgbClr val="131313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r>
              <a:rPr lang="zh-TW" altLang="en-US" sz="2800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無正當理由</a:t>
            </a:r>
            <a:r>
              <a:rPr lang="zh-TW" altLang="en-US" sz="2800" b="1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持有</a:t>
            </a:r>
            <a:r>
              <a:rPr lang="zh-TW" altLang="en-US" sz="2800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或</a:t>
            </a:r>
            <a:r>
              <a:rPr lang="zh-TW" altLang="en-US" sz="2800" b="1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施用</a:t>
            </a:r>
            <a:r>
              <a:rPr lang="zh-TW" altLang="en-US" sz="2800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第三級或第四級毒品者，處新臺幣</a:t>
            </a:r>
            <a:r>
              <a:rPr lang="zh-TW" altLang="en-US" sz="2800" b="1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一萬</a:t>
            </a:r>
            <a:r>
              <a:rPr lang="zh-TW" altLang="en-US" sz="2800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元以上</a:t>
            </a:r>
            <a:r>
              <a:rPr lang="zh-TW" altLang="en-US" sz="2800" b="1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五萬元</a:t>
            </a:r>
            <a:r>
              <a:rPr lang="zh-TW" altLang="en-US" sz="2800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以下罰鍰，並應限期令其接受四小時以上八小時以下之</a:t>
            </a:r>
            <a:r>
              <a:rPr lang="zh-TW" altLang="en-US" sz="2800" b="1" dirty="0">
                <a:solidFill>
                  <a:srgbClr val="131313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毒品危害講習</a:t>
            </a:r>
            <a:endParaRPr lang="en-US" altLang="zh-TW" sz="2800" b="1" dirty="0">
              <a:solidFill>
                <a:srgbClr val="131313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endParaRPr lang="en-US" altLang="zh-TW" sz="2800" dirty="0" smtClean="0">
              <a:solidFill>
                <a:srgbClr val="131313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3399" y="769806"/>
            <a:ext cx="5368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TW" altLang="en-US" sz="4000" b="1" dirty="0">
                <a:latin typeface="Hanyi Senty Chalk Original" panose="02020500000000000000" charset="-120"/>
                <a:ea typeface="Hanyi Senty Chalk Original" panose="02020500000000000000" charset="-120"/>
              </a:rPr>
              <a:t>依托咪酯「喪屍煙彈」</a:t>
            </a:r>
            <a:endParaRPr lang="en-US" altLang="zh-TW" sz="4000" b="1" dirty="0">
              <a:latin typeface="Hanyi Senty Chalk Original" panose="02020500000000000000" charset="-120"/>
              <a:ea typeface="Hanyi Senty Chalk Original" panose="02020500000000000000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4824" y="798381"/>
            <a:ext cx="5368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TW" altLang="en-US" sz="4000" b="1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依托咪酯「喪屍煙彈」</a:t>
            </a:r>
            <a:endParaRPr lang="en-US" altLang="zh-TW" sz="4000" b="1" dirty="0">
              <a:solidFill>
                <a:schemeClr val="bg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74824" y="1890714"/>
            <a:ext cx="67424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TW" altLang="en-US" sz="2800" dirty="0" smtClean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民國</a:t>
            </a:r>
            <a:r>
              <a:rPr lang="en-US" altLang="zh-TW" sz="2800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113</a:t>
            </a:r>
            <a:r>
              <a:rPr lang="zh-TW" altLang="en-US" sz="2800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年</a:t>
            </a:r>
            <a:r>
              <a:rPr lang="en-US" altLang="zh-TW" sz="2800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8</a:t>
            </a:r>
            <a:r>
              <a:rPr lang="zh-TW" altLang="en-US" sz="2800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月</a:t>
            </a:r>
            <a:r>
              <a:rPr lang="en-US" altLang="zh-TW" sz="2800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5</a:t>
            </a:r>
            <a:r>
              <a:rPr lang="zh-TW" altLang="en-US" sz="2800" dirty="0" smtClean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日</a:t>
            </a:r>
            <a:endParaRPr lang="en-US" altLang="zh-TW" sz="2800" dirty="0" smtClean="0">
              <a:solidFill>
                <a:schemeClr val="bg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r>
              <a:rPr lang="zh-TW" altLang="en-US" sz="2800" dirty="0" smtClean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行政院</a:t>
            </a:r>
            <a:r>
              <a:rPr lang="zh-TW" altLang="en-US" sz="2800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公告列管為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第三級</a:t>
            </a:r>
            <a:r>
              <a:rPr lang="zh-TW" altLang="en-US" sz="2800" b="1" dirty="0" smtClean="0">
                <a:solidFill>
                  <a:schemeClr val="accent3">
                    <a:lumMod val="75000"/>
                  </a:schemeClr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毒品</a:t>
            </a:r>
            <a:endParaRPr lang="en-US" altLang="zh-TW" sz="2800" b="1" dirty="0" smtClean="0">
              <a:solidFill>
                <a:schemeClr val="accent3">
                  <a:lumMod val="75000"/>
                </a:schemeClr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endParaRPr lang="en-US" altLang="zh-TW" sz="2800" dirty="0">
              <a:solidFill>
                <a:schemeClr val="accent3">
                  <a:lumMod val="75000"/>
                </a:schemeClr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r>
              <a:rPr lang="zh-TW" altLang="en-US" sz="2800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無正當理由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持有</a:t>
            </a:r>
            <a:r>
              <a:rPr lang="zh-TW" altLang="en-US" sz="2800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或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施用</a:t>
            </a:r>
            <a:r>
              <a:rPr lang="zh-TW" altLang="en-US" sz="2800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第三級或第四級毒品者，處新臺幣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一萬</a:t>
            </a:r>
            <a:r>
              <a:rPr lang="zh-TW" altLang="en-US" sz="2800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元以上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五萬元</a:t>
            </a:r>
            <a:r>
              <a:rPr lang="zh-TW" altLang="en-US" sz="2800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以下罰鍰，並應限期令其接受四小時以上八小時以下之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毒品危害講習</a:t>
            </a:r>
            <a:endParaRPr lang="en-US" altLang="zh-TW" sz="2800" b="1" dirty="0">
              <a:solidFill>
                <a:schemeClr val="accent3">
                  <a:lumMod val="75000"/>
                </a:schemeClr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endParaRPr lang="en-US" altLang="zh-TW" sz="2800" dirty="0" smtClean="0">
              <a:solidFill>
                <a:schemeClr val="bg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3567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172217" y="330468"/>
            <a:ext cx="5397351" cy="726936"/>
            <a:chOff x="2405734" y="256509"/>
            <a:chExt cx="5397351" cy="726936"/>
          </a:xfrm>
        </p:grpSpPr>
        <p:sp>
          <p:nvSpPr>
            <p:cNvPr id="20" name="矩形 19"/>
            <p:cNvSpPr/>
            <p:nvPr/>
          </p:nvSpPr>
          <p:spPr>
            <a:xfrm>
              <a:off x="2405734" y="256509"/>
              <a:ext cx="53687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zh-TW" altLang="en-US" sz="4000" b="1" dirty="0">
                  <a:latin typeface="Hanyi Senty Chalk Original" panose="02020500000000000000" charset="-120"/>
                  <a:ea typeface="Hanyi Senty Chalk Original" panose="02020500000000000000" charset="-120"/>
                </a:rPr>
                <a:t>依托咪酯「喪屍煙彈」</a:t>
              </a:r>
              <a:endParaRPr lang="en-US" altLang="zh-TW" sz="4000" b="1" dirty="0">
                <a:latin typeface="Hanyi Senty Chalk Original" panose="02020500000000000000" charset="-120"/>
                <a:ea typeface="Hanyi Senty Chalk Original" panose="02020500000000000000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434308" y="275559"/>
              <a:ext cx="53687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zh-TW" altLang="en-US" sz="4000" b="1" dirty="0">
                  <a:solidFill>
                    <a:schemeClr val="bg1"/>
                  </a:solidFill>
                  <a:latin typeface="Hanyi Senty Chalk Original" panose="02020500000000000000" charset="-120"/>
                  <a:ea typeface="Hanyi Senty Chalk Original" panose="02020500000000000000" charset="-120"/>
                </a:rPr>
                <a:t>依托咪酯「喪屍煙彈」</a:t>
              </a:r>
              <a:endParaRPr lang="en-US" altLang="zh-TW" sz="4000" b="1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endParaRPr>
            </a:p>
          </p:txBody>
        </p:sp>
      </p:grp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6033"/>
          <a:stretch/>
        </p:blipFill>
        <p:spPr>
          <a:xfrm>
            <a:off x="615211" y="2874310"/>
            <a:ext cx="1671180" cy="2020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2" r="14210"/>
          <a:stretch/>
        </p:blipFill>
        <p:spPr>
          <a:xfrm>
            <a:off x="437605" y="703461"/>
            <a:ext cx="1848786" cy="1724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文字方塊 23"/>
          <p:cNvSpPr txBox="1"/>
          <p:nvPr/>
        </p:nvSpPr>
        <p:spPr>
          <a:xfrm>
            <a:off x="2557355" y="1121967"/>
            <a:ext cx="629754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TW" altLang="en-US" sz="2800" dirty="0" smtClean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原為醫療用</a:t>
            </a:r>
            <a:r>
              <a:rPr lang="zh-TW" altLang="en-US" sz="2800" b="1" dirty="0" smtClean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麻</a:t>
            </a:r>
            <a:r>
              <a:rPr lang="zh-TW" altLang="en-US" sz="2800" b="1" dirty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醉藥物</a:t>
            </a:r>
            <a:r>
              <a:rPr lang="zh-TW" altLang="en-US" sz="2800" dirty="0" smtClean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，被不肖份子</a:t>
            </a:r>
            <a:endParaRPr lang="en-US" altLang="zh-TW" sz="2800" dirty="0" smtClean="0">
              <a:solidFill>
                <a:schemeClr val="tx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r>
              <a:rPr lang="zh-TW" altLang="en-US" sz="2800" dirty="0" smtClean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製成</a:t>
            </a:r>
            <a:r>
              <a:rPr lang="zh-TW" altLang="en-US" sz="2800" b="1" dirty="0" smtClean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電子菸濫用</a:t>
            </a:r>
            <a:endParaRPr lang="en-US" altLang="zh-TW" sz="2800" b="1" dirty="0">
              <a:solidFill>
                <a:schemeClr val="tx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endParaRPr lang="en-US" altLang="zh-TW" sz="2800" b="1" dirty="0" smtClean="0">
              <a:solidFill>
                <a:schemeClr val="tx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r>
              <a:rPr lang="zh-TW" altLang="en-US" sz="2800" b="1" dirty="0" smtClean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吸食會抑制</a:t>
            </a:r>
            <a:r>
              <a:rPr lang="zh-TW" altLang="en-US" sz="2800" b="1" dirty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我們的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大腦神經</a:t>
            </a:r>
            <a:r>
              <a:rPr lang="zh-TW" altLang="en-US" sz="2800" b="1" dirty="0" smtClean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，</a:t>
            </a:r>
            <a:endParaRPr lang="en-US" altLang="zh-TW" sz="2800" b="1" dirty="0" smtClean="0">
              <a:solidFill>
                <a:schemeClr val="tx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r>
              <a:rPr lang="zh-TW" altLang="en-US" sz="2800" b="1" dirty="0" smtClean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如同</a:t>
            </a:r>
            <a:r>
              <a:rPr lang="zh-TW" altLang="en-US" sz="3600" b="1" dirty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喪</a:t>
            </a:r>
            <a:r>
              <a:rPr lang="zh-TW" altLang="en-US" sz="3600" b="1" dirty="0" smtClean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屍</a:t>
            </a:r>
            <a:endParaRPr lang="en-US" altLang="zh-TW" sz="2800" b="1" dirty="0" smtClean="0">
              <a:solidFill>
                <a:schemeClr val="tx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r>
              <a:rPr lang="zh-TW" altLang="en-US" sz="2800" b="1" dirty="0" smtClean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無法站立和言語</a:t>
            </a:r>
            <a:endParaRPr lang="en-US" altLang="zh-TW" sz="2800" b="1" dirty="0">
              <a:solidFill>
                <a:schemeClr val="tx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r>
              <a:rPr lang="zh-TW" altLang="en-US" sz="2800" b="1" dirty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過量的話會抑制呼吸，造成呼吸</a:t>
            </a:r>
            <a:r>
              <a:rPr lang="zh-TW" altLang="en-US" sz="2800" b="1" dirty="0" smtClean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衰竭</a:t>
            </a:r>
            <a:r>
              <a:rPr lang="zh-TW" altLang="en-US" sz="2800" b="1" dirty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及</a:t>
            </a:r>
            <a:r>
              <a:rPr lang="zh-TW" altLang="en-US" sz="2800" b="1" dirty="0" smtClean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永久性神經傷害會</a:t>
            </a:r>
            <a:r>
              <a:rPr lang="zh-TW" altLang="en-US" sz="2800" b="1" dirty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有生命的</a:t>
            </a:r>
            <a:r>
              <a:rPr lang="zh-TW" altLang="en-US" sz="2800" b="1" dirty="0" smtClean="0">
                <a:solidFill>
                  <a:schemeClr val="tx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危險</a:t>
            </a:r>
            <a:endParaRPr lang="en-US" altLang="zh-TW" sz="2800" b="1" dirty="0" smtClean="0">
              <a:solidFill>
                <a:schemeClr val="tx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endParaRPr lang="en-US" altLang="zh-TW" sz="2800" dirty="0">
              <a:solidFill>
                <a:schemeClr val="tx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577674" y="1128740"/>
            <a:ext cx="629754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TW" altLang="en-US" sz="2800" dirty="0" smtClean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原為醫療用</a:t>
            </a:r>
            <a:r>
              <a:rPr lang="zh-TW" altLang="en-US" sz="2800" b="1" dirty="0" smtClean="0">
                <a:solidFill>
                  <a:srgbClr val="FF0000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麻</a:t>
            </a:r>
            <a:r>
              <a:rPr lang="zh-TW" altLang="en-US" sz="2800" b="1" dirty="0">
                <a:solidFill>
                  <a:srgbClr val="FF0000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醉藥物</a:t>
            </a:r>
            <a:r>
              <a:rPr lang="zh-TW" altLang="en-US" sz="2800" dirty="0" smtClean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，被不肖份子</a:t>
            </a:r>
            <a:endParaRPr lang="en-US" altLang="zh-TW" sz="2800" dirty="0" smtClean="0">
              <a:solidFill>
                <a:schemeClr val="bg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r>
              <a:rPr lang="zh-TW" altLang="en-US" sz="2800" dirty="0" smtClean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製成</a:t>
            </a:r>
            <a:r>
              <a:rPr lang="zh-TW" altLang="en-US" sz="2800" b="1" dirty="0" smtClean="0">
                <a:solidFill>
                  <a:srgbClr val="FF0000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電子菸</a:t>
            </a:r>
            <a:r>
              <a:rPr lang="zh-TW" altLang="en-US" sz="2800" b="1" dirty="0" smtClean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濫用</a:t>
            </a:r>
            <a:endParaRPr lang="en-US" altLang="zh-TW" sz="2800" b="1" dirty="0">
              <a:solidFill>
                <a:schemeClr val="bg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endParaRPr lang="en-US" altLang="zh-TW" sz="2800" b="1" dirty="0" smtClean="0">
              <a:solidFill>
                <a:schemeClr val="bg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r>
              <a:rPr lang="zh-TW" altLang="en-US" sz="2800" b="1" dirty="0" smtClean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吸食會抑制</a:t>
            </a:r>
            <a:r>
              <a:rPr lang="zh-TW" altLang="en-US" sz="2800" b="1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我們的</a:t>
            </a:r>
            <a:r>
              <a:rPr lang="zh-TW" altLang="en-US" sz="3600" b="1" dirty="0">
                <a:solidFill>
                  <a:srgbClr val="7030A0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大腦神經</a:t>
            </a:r>
            <a:r>
              <a:rPr lang="zh-TW" altLang="en-US" sz="2800" b="1" dirty="0" smtClean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，</a:t>
            </a:r>
            <a:endParaRPr lang="en-US" altLang="zh-TW" sz="2800" b="1" dirty="0" smtClean="0">
              <a:solidFill>
                <a:schemeClr val="bg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r>
              <a:rPr lang="zh-TW" altLang="en-US" sz="2800" b="1" dirty="0" smtClean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如同</a:t>
            </a:r>
            <a:r>
              <a:rPr lang="zh-TW" altLang="en-US" sz="3600" b="1" dirty="0">
                <a:solidFill>
                  <a:srgbClr val="7030A0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喪</a:t>
            </a:r>
            <a:r>
              <a:rPr lang="zh-TW" altLang="en-US" sz="3600" b="1" dirty="0" smtClean="0">
                <a:solidFill>
                  <a:srgbClr val="7030A0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屍</a:t>
            </a:r>
            <a:endParaRPr lang="en-US" altLang="zh-TW" sz="2800" b="1" dirty="0" smtClean="0">
              <a:solidFill>
                <a:srgbClr val="7030A0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r>
              <a:rPr lang="zh-TW" altLang="en-US" sz="2800" b="1" dirty="0" smtClean="0">
                <a:solidFill>
                  <a:srgbClr val="FF0000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無法站立</a:t>
            </a:r>
            <a:r>
              <a:rPr lang="zh-TW" altLang="en-US" sz="2800" b="1" dirty="0" smtClean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和</a:t>
            </a:r>
            <a:r>
              <a:rPr lang="zh-TW" altLang="en-US" sz="2800" b="1" dirty="0" smtClean="0">
                <a:solidFill>
                  <a:srgbClr val="FF0000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言語</a:t>
            </a:r>
            <a:endParaRPr lang="en-US" altLang="zh-TW" sz="2800" b="1" dirty="0">
              <a:solidFill>
                <a:srgbClr val="FF0000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r>
              <a:rPr lang="zh-TW" altLang="en-US" sz="2800" b="1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過量的話會抑制呼吸，造成</a:t>
            </a:r>
            <a:r>
              <a:rPr lang="zh-TW" altLang="en-US" sz="2800" b="1" dirty="0">
                <a:solidFill>
                  <a:srgbClr val="FF0000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呼吸</a:t>
            </a:r>
            <a:r>
              <a:rPr lang="zh-TW" altLang="en-US" sz="2800" b="1" dirty="0" smtClean="0">
                <a:solidFill>
                  <a:srgbClr val="FF0000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衰竭</a:t>
            </a:r>
            <a:r>
              <a:rPr lang="zh-TW" altLang="en-US" sz="2800" b="1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及</a:t>
            </a:r>
            <a:r>
              <a:rPr lang="zh-TW" altLang="en-US" sz="2800" b="1" dirty="0" smtClean="0">
                <a:solidFill>
                  <a:srgbClr val="FF0000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永久性神經傷害</a:t>
            </a:r>
            <a:r>
              <a:rPr lang="zh-TW" altLang="en-US" sz="2800" b="1" dirty="0" smtClean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會</a:t>
            </a:r>
            <a:r>
              <a:rPr lang="zh-TW" altLang="en-US" sz="2800" b="1" dirty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有生命的</a:t>
            </a:r>
            <a:r>
              <a:rPr lang="zh-TW" altLang="en-US" sz="2800" b="1" dirty="0" smtClean="0">
                <a:solidFill>
                  <a:schemeClr val="bg1"/>
                </a:solidFill>
                <a:latin typeface="Hanyi Senty Chalk Original" panose="02020500000000000000" charset="-120"/>
                <a:ea typeface="Hanyi Senty Chalk Original" panose="02020500000000000000" charset="-120"/>
              </a:rPr>
              <a:t>危險</a:t>
            </a:r>
            <a:endParaRPr lang="en-US" altLang="zh-TW" sz="2800" b="1" dirty="0" smtClean="0">
              <a:solidFill>
                <a:schemeClr val="bg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  <a:p>
            <a:pPr fontAlgn="base"/>
            <a:endParaRPr lang="en-US" altLang="zh-TW" sz="2800" dirty="0">
              <a:solidFill>
                <a:schemeClr val="bg1"/>
              </a:solidFill>
              <a:latin typeface="Hanyi Senty Chalk Original" panose="02020500000000000000" charset="-120"/>
              <a:ea typeface="Hanyi Senty Chalk Original" panose="02020500000000000000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8243048" y="4644249"/>
            <a:ext cx="437029" cy="384351"/>
            <a:chOff x="2649071" y="935172"/>
            <a:chExt cx="618564" cy="544004"/>
          </a:xfrm>
        </p:grpSpPr>
        <p:sp>
          <p:nvSpPr>
            <p:cNvPr id="27" name="矩形 26"/>
            <p:cNvSpPr/>
            <p:nvPr/>
          </p:nvSpPr>
          <p:spPr>
            <a:xfrm>
              <a:off x="2649071" y="935172"/>
              <a:ext cx="618564" cy="54400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等腰三角形 27">
              <a:hlinkClick r:id="rId6"/>
            </p:cNvPr>
            <p:cNvSpPr/>
            <p:nvPr/>
          </p:nvSpPr>
          <p:spPr>
            <a:xfrm rot="5400000">
              <a:off x="2819255" y="1057404"/>
              <a:ext cx="340121" cy="308655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4697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7697BD8-E83E-4356-A8EB-32E3930C52DC}"/>
              </a:ext>
            </a:extLst>
          </p:cNvPr>
          <p:cNvSpPr txBox="1"/>
          <p:nvPr/>
        </p:nvSpPr>
        <p:spPr>
          <a:xfrm>
            <a:off x="171450" y="100012"/>
            <a:ext cx="8615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「毒品」</a:t>
            </a:r>
            <a:endParaRPr lang="en-US" altLang="zh-TW" sz="4000" b="1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zh-TW" altLang="en-US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作為</a:t>
            </a:r>
            <a:r>
              <a:rPr lang="zh-TW" altLang="en-US" sz="40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性犯罪</a:t>
            </a:r>
            <a:r>
              <a:rPr lang="zh-TW" altLang="en-US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的工具</a:t>
            </a:r>
            <a:r>
              <a:rPr lang="en-US" altLang="zh-TW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(</a:t>
            </a:r>
            <a:r>
              <a:rPr lang="zh-TW" altLang="en-US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使人失去意識</a:t>
            </a:r>
            <a:r>
              <a:rPr lang="en-US" altLang="zh-TW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)</a:t>
            </a:r>
            <a:endParaRPr lang="zh-TW" altLang="en-US" sz="4000" b="1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7FB4F91-6FC3-4B22-A857-B8202B29CC05}"/>
              </a:ext>
            </a:extLst>
          </p:cNvPr>
          <p:cNvSpPr txBox="1"/>
          <p:nvPr/>
        </p:nvSpPr>
        <p:spPr>
          <a:xfrm>
            <a:off x="785812" y="1513969"/>
            <a:ext cx="757237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chemeClr val="accent3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預防遭</a:t>
            </a:r>
            <a:r>
              <a:rPr lang="en-US" altLang="zh-TW" sz="3000" dirty="0">
                <a:solidFill>
                  <a:schemeClr val="accent3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FM2</a:t>
            </a:r>
            <a:r>
              <a:rPr lang="zh-TW" altLang="en-US" sz="3000" dirty="0">
                <a:solidFill>
                  <a:schemeClr val="accent3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等毒品迷姦方法</a:t>
            </a:r>
            <a:r>
              <a:rPr lang="en-US" altLang="zh-TW" sz="3000" dirty="0">
                <a:solidFill>
                  <a:schemeClr val="accent3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不接受任何人給你的飲料</a:t>
            </a:r>
            <a:endParaRPr lang="en-US" altLang="zh-TW" sz="30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一定要自己打開飲料</a:t>
            </a:r>
            <a:endParaRPr lang="en-US" altLang="zh-TW" sz="30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特別小心朋友的朋友</a:t>
            </a:r>
            <a:endParaRPr lang="en-US" altLang="zh-TW" sz="30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對熟朋友或女孩子也不能掉以輕心</a:t>
            </a:r>
            <a:endParaRPr lang="en-US" altLang="zh-TW" sz="30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不要叫朋友幫你看飲料</a:t>
            </a:r>
            <a:endParaRPr lang="en-US" altLang="zh-TW" sz="30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5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儘可能有蓋密封的飲料</a:t>
            </a:r>
          </a:p>
        </p:txBody>
      </p:sp>
    </p:spTree>
    <p:extLst>
      <p:ext uri="{BB962C8B-B14F-4D97-AF65-F5344CB8AC3E}">
        <p14:creationId xmlns:p14="http://schemas.microsoft.com/office/powerpoint/2010/main" val="3636852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BB12F4E-EDB4-4E61-A71F-4DFBB235E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92" y="131634"/>
            <a:ext cx="6592530" cy="4747496"/>
          </a:xfrm>
          <a:prstGeom prst="rect">
            <a:avLst/>
          </a:prstGeom>
        </p:spPr>
      </p:pic>
      <p:grpSp>
        <p:nvGrpSpPr>
          <p:cNvPr id="13" name="Google Shape;2602;p43">
            <a:extLst>
              <a:ext uri="{FF2B5EF4-FFF2-40B4-BE49-F238E27FC236}">
                <a16:creationId xmlns:a16="http://schemas.microsoft.com/office/drawing/2014/main" id="{BAAC116E-C46D-4DCD-B747-F0AA29A173DB}"/>
              </a:ext>
            </a:extLst>
          </p:cNvPr>
          <p:cNvGrpSpPr/>
          <p:nvPr/>
        </p:nvGrpSpPr>
        <p:grpSpPr>
          <a:xfrm>
            <a:off x="1062218" y="2734464"/>
            <a:ext cx="1180695" cy="1839560"/>
            <a:chOff x="4129476" y="1231352"/>
            <a:chExt cx="993904" cy="1599951"/>
          </a:xfrm>
        </p:grpSpPr>
        <p:sp>
          <p:nvSpPr>
            <p:cNvPr id="14" name="Google Shape;2603;p43">
              <a:extLst>
                <a:ext uri="{FF2B5EF4-FFF2-40B4-BE49-F238E27FC236}">
                  <a16:creationId xmlns:a16="http://schemas.microsoft.com/office/drawing/2014/main" id="{D41C67D0-D5D7-4209-9ADD-CDFF5CBFF57E}"/>
                </a:ext>
              </a:extLst>
            </p:cNvPr>
            <p:cNvSpPr/>
            <p:nvPr/>
          </p:nvSpPr>
          <p:spPr>
            <a:xfrm>
              <a:off x="4320314" y="1343604"/>
              <a:ext cx="803066" cy="809946"/>
            </a:xfrm>
            <a:custGeom>
              <a:avLst/>
              <a:gdLst/>
              <a:ahLst/>
              <a:cxnLst/>
              <a:rect l="l" t="t" r="r" b="b"/>
              <a:pathLst>
                <a:path w="25214" h="25430" extrusionOk="0">
                  <a:moveTo>
                    <a:pt x="6254" y="0"/>
                  </a:moveTo>
                  <a:cubicBezTo>
                    <a:pt x="5507" y="0"/>
                    <a:pt x="5013" y="139"/>
                    <a:pt x="5013" y="139"/>
                  </a:cubicBezTo>
                  <a:cubicBezTo>
                    <a:pt x="1" y="364"/>
                    <a:pt x="677" y="7682"/>
                    <a:pt x="2407" y="9011"/>
                  </a:cubicBezTo>
                  <a:cubicBezTo>
                    <a:pt x="4136" y="10339"/>
                    <a:pt x="4412" y="15076"/>
                    <a:pt x="6041" y="18610"/>
                  </a:cubicBezTo>
                  <a:cubicBezTo>
                    <a:pt x="7670" y="22144"/>
                    <a:pt x="12131" y="24901"/>
                    <a:pt x="15615" y="25377"/>
                  </a:cubicBezTo>
                  <a:cubicBezTo>
                    <a:pt x="15888" y="25412"/>
                    <a:pt x="16160" y="25430"/>
                    <a:pt x="16430" y="25430"/>
                  </a:cubicBezTo>
                  <a:cubicBezTo>
                    <a:pt x="19602" y="25430"/>
                    <a:pt x="22492" y="22994"/>
                    <a:pt x="23785" y="18259"/>
                  </a:cubicBezTo>
                  <a:cubicBezTo>
                    <a:pt x="25214" y="13096"/>
                    <a:pt x="22707" y="10665"/>
                    <a:pt x="20226" y="9387"/>
                  </a:cubicBezTo>
                  <a:cubicBezTo>
                    <a:pt x="17745" y="8109"/>
                    <a:pt x="13860" y="8234"/>
                    <a:pt x="11955" y="4073"/>
                  </a:cubicBezTo>
                  <a:cubicBezTo>
                    <a:pt x="10358" y="576"/>
                    <a:pt x="7779" y="0"/>
                    <a:pt x="6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15" name="Google Shape;2604;p43">
              <a:extLst>
                <a:ext uri="{FF2B5EF4-FFF2-40B4-BE49-F238E27FC236}">
                  <a16:creationId xmlns:a16="http://schemas.microsoft.com/office/drawing/2014/main" id="{C9C1F76A-CDD0-4CD3-9577-56EA1A60CD1C}"/>
                </a:ext>
              </a:extLst>
            </p:cNvPr>
            <p:cNvSpPr/>
            <p:nvPr/>
          </p:nvSpPr>
          <p:spPr>
            <a:xfrm>
              <a:off x="4449647" y="1678471"/>
              <a:ext cx="136191" cy="135490"/>
            </a:xfrm>
            <a:custGeom>
              <a:avLst/>
              <a:gdLst/>
              <a:ahLst/>
              <a:cxnLst/>
              <a:rect l="l" t="t" r="r" b="b"/>
              <a:pathLst>
                <a:path w="4276" h="4254" extrusionOk="0">
                  <a:moveTo>
                    <a:pt x="3258" y="1"/>
                  </a:moveTo>
                  <a:lnTo>
                    <a:pt x="601" y="26"/>
                  </a:lnTo>
                  <a:cubicBezTo>
                    <a:pt x="601" y="26"/>
                    <a:pt x="701" y="2432"/>
                    <a:pt x="250" y="3484"/>
                  </a:cubicBezTo>
                  <a:cubicBezTo>
                    <a:pt x="0" y="4039"/>
                    <a:pt x="774" y="4254"/>
                    <a:pt x="1681" y="4254"/>
                  </a:cubicBezTo>
                  <a:cubicBezTo>
                    <a:pt x="2865" y="4254"/>
                    <a:pt x="4275" y="3888"/>
                    <a:pt x="3935" y="3434"/>
                  </a:cubicBezTo>
                  <a:cubicBezTo>
                    <a:pt x="3408" y="2757"/>
                    <a:pt x="3258" y="1"/>
                    <a:pt x="3258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16" name="Google Shape;2605;p43">
              <a:extLst>
                <a:ext uri="{FF2B5EF4-FFF2-40B4-BE49-F238E27FC236}">
                  <a16:creationId xmlns:a16="http://schemas.microsoft.com/office/drawing/2014/main" id="{32B82F3B-C3FE-49A1-81BA-E3C42B1CFDF5}"/>
                </a:ext>
              </a:extLst>
            </p:cNvPr>
            <p:cNvSpPr/>
            <p:nvPr/>
          </p:nvSpPr>
          <p:spPr>
            <a:xfrm>
              <a:off x="4503884" y="1688854"/>
              <a:ext cx="59114" cy="71885"/>
            </a:xfrm>
            <a:custGeom>
              <a:avLst/>
              <a:gdLst/>
              <a:ahLst/>
              <a:cxnLst/>
              <a:rect l="l" t="t" r="r" b="b"/>
              <a:pathLst>
                <a:path w="1856" h="2257" extrusionOk="0">
                  <a:moveTo>
                    <a:pt x="1555" y="0"/>
                  </a:moveTo>
                  <a:cubicBezTo>
                    <a:pt x="1229" y="126"/>
                    <a:pt x="853" y="226"/>
                    <a:pt x="502" y="276"/>
                  </a:cubicBezTo>
                  <a:cubicBezTo>
                    <a:pt x="402" y="301"/>
                    <a:pt x="327" y="326"/>
                    <a:pt x="227" y="326"/>
                  </a:cubicBezTo>
                  <a:cubicBezTo>
                    <a:pt x="201" y="326"/>
                    <a:pt x="227" y="326"/>
                    <a:pt x="227" y="301"/>
                  </a:cubicBezTo>
                  <a:cubicBezTo>
                    <a:pt x="151" y="301"/>
                    <a:pt x="76" y="326"/>
                    <a:pt x="1" y="326"/>
                  </a:cubicBezTo>
                  <a:cubicBezTo>
                    <a:pt x="101" y="727"/>
                    <a:pt x="302" y="1504"/>
                    <a:pt x="327" y="2256"/>
                  </a:cubicBezTo>
                  <a:lnTo>
                    <a:pt x="1856" y="2256"/>
                  </a:lnTo>
                  <a:cubicBezTo>
                    <a:pt x="1680" y="1479"/>
                    <a:pt x="1605" y="527"/>
                    <a:pt x="1555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17" name="Google Shape;2606;p43">
              <a:extLst>
                <a:ext uri="{FF2B5EF4-FFF2-40B4-BE49-F238E27FC236}">
                  <a16:creationId xmlns:a16="http://schemas.microsoft.com/office/drawing/2014/main" id="{18EFDD23-5594-45B1-B980-C5500C27CF7E}"/>
                </a:ext>
              </a:extLst>
            </p:cNvPr>
            <p:cNvSpPr/>
            <p:nvPr/>
          </p:nvSpPr>
          <p:spPr>
            <a:xfrm>
              <a:off x="4366621" y="1407876"/>
              <a:ext cx="273018" cy="290982"/>
            </a:xfrm>
            <a:custGeom>
              <a:avLst/>
              <a:gdLst/>
              <a:ahLst/>
              <a:cxnLst/>
              <a:rect l="l" t="t" r="r" b="b"/>
              <a:pathLst>
                <a:path w="8572" h="9136" extrusionOk="0">
                  <a:moveTo>
                    <a:pt x="4010" y="0"/>
                  </a:moveTo>
                  <a:cubicBezTo>
                    <a:pt x="1479" y="0"/>
                    <a:pt x="0" y="2055"/>
                    <a:pt x="0" y="4562"/>
                  </a:cubicBezTo>
                  <a:cubicBezTo>
                    <a:pt x="0" y="7093"/>
                    <a:pt x="1554" y="8923"/>
                    <a:pt x="4010" y="9123"/>
                  </a:cubicBezTo>
                  <a:cubicBezTo>
                    <a:pt x="4116" y="9132"/>
                    <a:pt x="4220" y="9136"/>
                    <a:pt x="4324" y="9136"/>
                  </a:cubicBezTo>
                  <a:cubicBezTo>
                    <a:pt x="6686" y="9136"/>
                    <a:pt x="8572" y="6987"/>
                    <a:pt x="8572" y="4562"/>
                  </a:cubicBezTo>
                  <a:cubicBezTo>
                    <a:pt x="8572" y="2055"/>
                    <a:pt x="6517" y="0"/>
                    <a:pt x="4010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18" name="Google Shape;2607;p43">
              <a:extLst>
                <a:ext uri="{FF2B5EF4-FFF2-40B4-BE49-F238E27FC236}">
                  <a16:creationId xmlns:a16="http://schemas.microsoft.com/office/drawing/2014/main" id="{FACFE3AD-2DF0-4603-9C7E-43255BEC5B67}"/>
                </a:ext>
              </a:extLst>
            </p:cNvPr>
            <p:cNvSpPr/>
            <p:nvPr/>
          </p:nvSpPr>
          <p:spPr>
            <a:xfrm>
              <a:off x="4362608" y="1344400"/>
              <a:ext cx="375129" cy="173232"/>
            </a:xfrm>
            <a:custGeom>
              <a:avLst/>
              <a:gdLst/>
              <a:ahLst/>
              <a:cxnLst/>
              <a:rect l="l" t="t" r="r" b="b"/>
              <a:pathLst>
                <a:path w="11778" h="5439" extrusionOk="0">
                  <a:moveTo>
                    <a:pt x="2385" y="1"/>
                  </a:moveTo>
                  <a:cubicBezTo>
                    <a:pt x="1653" y="1"/>
                    <a:pt x="1070" y="267"/>
                    <a:pt x="627" y="1066"/>
                  </a:cubicBezTo>
                  <a:cubicBezTo>
                    <a:pt x="627" y="1066"/>
                    <a:pt x="1" y="3221"/>
                    <a:pt x="1856" y="3823"/>
                  </a:cubicBezTo>
                  <a:cubicBezTo>
                    <a:pt x="2244" y="3952"/>
                    <a:pt x="2657" y="3991"/>
                    <a:pt x="3099" y="3991"/>
                  </a:cubicBezTo>
                  <a:cubicBezTo>
                    <a:pt x="3428" y="3991"/>
                    <a:pt x="3773" y="3970"/>
                    <a:pt x="4136" y="3948"/>
                  </a:cubicBezTo>
                  <a:cubicBezTo>
                    <a:pt x="4444" y="3938"/>
                    <a:pt x="4766" y="3926"/>
                    <a:pt x="5101" y="3926"/>
                  </a:cubicBezTo>
                  <a:cubicBezTo>
                    <a:pt x="6349" y="3926"/>
                    <a:pt x="7790" y="4088"/>
                    <a:pt x="9450" y="5076"/>
                  </a:cubicBezTo>
                  <a:cubicBezTo>
                    <a:pt x="9879" y="5329"/>
                    <a:pt x="10197" y="5439"/>
                    <a:pt x="10419" y="5439"/>
                  </a:cubicBezTo>
                  <a:cubicBezTo>
                    <a:pt x="11777" y="5439"/>
                    <a:pt x="9528" y="1332"/>
                    <a:pt x="7094" y="966"/>
                  </a:cubicBezTo>
                  <a:cubicBezTo>
                    <a:pt x="5117" y="688"/>
                    <a:pt x="3559" y="1"/>
                    <a:pt x="2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19" name="Google Shape;2608;p43">
              <a:extLst>
                <a:ext uri="{FF2B5EF4-FFF2-40B4-BE49-F238E27FC236}">
                  <a16:creationId xmlns:a16="http://schemas.microsoft.com/office/drawing/2014/main" id="{C5C859AB-7012-41CA-85AA-AE960C5A4B91}"/>
                </a:ext>
              </a:extLst>
            </p:cNvPr>
            <p:cNvSpPr/>
            <p:nvPr/>
          </p:nvSpPr>
          <p:spPr>
            <a:xfrm>
              <a:off x="4512804" y="1475115"/>
              <a:ext cx="126954" cy="225944"/>
            </a:xfrm>
            <a:custGeom>
              <a:avLst/>
              <a:gdLst/>
              <a:ahLst/>
              <a:cxnLst/>
              <a:rect l="l" t="t" r="r" b="b"/>
              <a:pathLst>
                <a:path w="3986" h="7094" extrusionOk="0">
                  <a:moveTo>
                    <a:pt x="1855" y="0"/>
                  </a:moveTo>
                  <a:cubicBezTo>
                    <a:pt x="2006" y="301"/>
                    <a:pt x="2131" y="577"/>
                    <a:pt x="2131" y="602"/>
                  </a:cubicBezTo>
                  <a:cubicBezTo>
                    <a:pt x="3509" y="5038"/>
                    <a:pt x="301" y="6893"/>
                    <a:pt x="1" y="7093"/>
                  </a:cubicBezTo>
                  <a:cubicBezTo>
                    <a:pt x="101" y="7093"/>
                    <a:pt x="176" y="7093"/>
                    <a:pt x="276" y="7068"/>
                  </a:cubicBezTo>
                  <a:cubicBezTo>
                    <a:pt x="2006" y="6717"/>
                    <a:pt x="3409" y="5213"/>
                    <a:pt x="3910" y="3509"/>
                  </a:cubicBezTo>
                  <a:cubicBezTo>
                    <a:pt x="3935" y="3409"/>
                    <a:pt x="3960" y="3284"/>
                    <a:pt x="3986" y="3183"/>
                  </a:cubicBezTo>
                  <a:cubicBezTo>
                    <a:pt x="3935" y="3183"/>
                    <a:pt x="3860" y="3208"/>
                    <a:pt x="3810" y="3208"/>
                  </a:cubicBezTo>
                  <a:lnTo>
                    <a:pt x="3760" y="3208"/>
                  </a:lnTo>
                  <a:lnTo>
                    <a:pt x="3359" y="2707"/>
                  </a:lnTo>
                  <a:lnTo>
                    <a:pt x="3058" y="1454"/>
                  </a:lnTo>
                  <a:lnTo>
                    <a:pt x="3234" y="1454"/>
                  </a:lnTo>
                  <a:cubicBezTo>
                    <a:pt x="3158" y="1254"/>
                    <a:pt x="3083" y="1028"/>
                    <a:pt x="2983" y="752"/>
                  </a:cubicBezTo>
                  <a:cubicBezTo>
                    <a:pt x="2883" y="527"/>
                    <a:pt x="2757" y="351"/>
                    <a:pt x="2632" y="176"/>
                  </a:cubicBezTo>
                  <a:cubicBezTo>
                    <a:pt x="2356" y="101"/>
                    <a:pt x="2106" y="51"/>
                    <a:pt x="1855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0" name="Google Shape;2609;p43">
              <a:extLst>
                <a:ext uri="{FF2B5EF4-FFF2-40B4-BE49-F238E27FC236}">
                  <a16:creationId xmlns:a16="http://schemas.microsoft.com/office/drawing/2014/main" id="{A89D732A-61EA-4F68-8C05-CF3A6507EF8F}"/>
                </a:ext>
              </a:extLst>
            </p:cNvPr>
            <p:cNvSpPr/>
            <p:nvPr/>
          </p:nvSpPr>
          <p:spPr>
            <a:xfrm>
              <a:off x="4608471" y="1518841"/>
              <a:ext cx="49527" cy="55897"/>
            </a:xfrm>
            <a:custGeom>
              <a:avLst/>
              <a:gdLst/>
              <a:ahLst/>
              <a:cxnLst/>
              <a:rect l="l" t="t" r="r" b="b"/>
              <a:pathLst>
                <a:path w="1555" h="1755" extrusionOk="0">
                  <a:moveTo>
                    <a:pt x="0" y="0"/>
                  </a:moveTo>
                  <a:lnTo>
                    <a:pt x="301" y="1253"/>
                  </a:lnTo>
                  <a:lnTo>
                    <a:pt x="702" y="1754"/>
                  </a:lnTo>
                  <a:lnTo>
                    <a:pt x="752" y="1754"/>
                  </a:lnTo>
                  <a:cubicBezTo>
                    <a:pt x="802" y="1754"/>
                    <a:pt x="877" y="1729"/>
                    <a:pt x="928" y="1729"/>
                  </a:cubicBezTo>
                  <a:cubicBezTo>
                    <a:pt x="1053" y="1704"/>
                    <a:pt x="1153" y="1629"/>
                    <a:pt x="1253" y="1554"/>
                  </a:cubicBezTo>
                  <a:cubicBezTo>
                    <a:pt x="1354" y="1454"/>
                    <a:pt x="1454" y="1328"/>
                    <a:pt x="1504" y="1203"/>
                  </a:cubicBezTo>
                  <a:cubicBezTo>
                    <a:pt x="1529" y="1153"/>
                    <a:pt x="1529" y="1128"/>
                    <a:pt x="1554" y="1078"/>
                  </a:cubicBezTo>
                  <a:cubicBezTo>
                    <a:pt x="1379" y="952"/>
                    <a:pt x="1278" y="802"/>
                    <a:pt x="1203" y="627"/>
                  </a:cubicBezTo>
                  <a:cubicBezTo>
                    <a:pt x="1103" y="451"/>
                    <a:pt x="1003" y="276"/>
                    <a:pt x="902" y="75"/>
                  </a:cubicBezTo>
                  <a:cubicBezTo>
                    <a:pt x="777" y="25"/>
                    <a:pt x="677" y="0"/>
                    <a:pt x="552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1" name="Google Shape;2610;p43">
              <a:extLst>
                <a:ext uri="{FF2B5EF4-FFF2-40B4-BE49-F238E27FC236}">
                  <a16:creationId xmlns:a16="http://schemas.microsoft.com/office/drawing/2014/main" id="{3386BBD2-9941-4249-904A-3B0170316E88}"/>
                </a:ext>
              </a:extLst>
            </p:cNvPr>
            <p:cNvSpPr/>
            <p:nvPr/>
          </p:nvSpPr>
          <p:spPr>
            <a:xfrm>
              <a:off x="4446214" y="1718741"/>
              <a:ext cx="4103" cy="11705"/>
            </a:xfrm>
            <a:custGeom>
              <a:avLst/>
              <a:gdLst/>
              <a:ahLst/>
              <a:cxnLst/>
              <a:rect l="l" t="t" r="r" b="b"/>
              <a:pathLst>
                <a:path w="176" h="50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8" y="64"/>
                    <a:pt x="60" y="184"/>
                  </a:cubicBezTo>
                  <a:lnTo>
                    <a:pt x="60" y="184"/>
                  </a:lnTo>
                  <a:cubicBezTo>
                    <a:pt x="39" y="120"/>
                    <a:pt x="20" y="58"/>
                    <a:pt x="0" y="0"/>
                  </a:cubicBezTo>
                  <a:close/>
                  <a:moveTo>
                    <a:pt x="60" y="184"/>
                  </a:moveTo>
                  <a:lnTo>
                    <a:pt x="60" y="184"/>
                  </a:lnTo>
                  <a:cubicBezTo>
                    <a:pt x="93" y="286"/>
                    <a:pt x="129" y="394"/>
                    <a:pt x="176" y="502"/>
                  </a:cubicBezTo>
                  <a:cubicBezTo>
                    <a:pt x="125" y="371"/>
                    <a:pt x="87" y="265"/>
                    <a:pt x="60" y="184"/>
                  </a:cubicBezTo>
                  <a:close/>
                </a:path>
              </a:pathLst>
            </a:custGeom>
            <a:solidFill>
              <a:srgbClr val="1D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2" name="Google Shape;2611;p43">
              <a:extLst>
                <a:ext uri="{FF2B5EF4-FFF2-40B4-BE49-F238E27FC236}">
                  <a16:creationId xmlns:a16="http://schemas.microsoft.com/office/drawing/2014/main" id="{922F87E4-303B-47EC-A0CB-3397CC9CC146}"/>
                </a:ext>
              </a:extLst>
            </p:cNvPr>
            <p:cNvSpPr/>
            <p:nvPr/>
          </p:nvSpPr>
          <p:spPr>
            <a:xfrm>
              <a:off x="4495880" y="1231352"/>
              <a:ext cx="210977" cy="331948"/>
            </a:xfrm>
            <a:custGeom>
              <a:avLst/>
              <a:gdLst/>
              <a:ahLst/>
              <a:cxnLst/>
              <a:rect l="l" t="t" r="r" b="b"/>
              <a:pathLst>
                <a:path w="9049" h="14236" extrusionOk="0">
                  <a:moveTo>
                    <a:pt x="552" y="0"/>
                  </a:moveTo>
                  <a:cubicBezTo>
                    <a:pt x="251" y="0"/>
                    <a:pt x="1" y="251"/>
                    <a:pt x="1" y="551"/>
                  </a:cubicBezTo>
                  <a:lnTo>
                    <a:pt x="26" y="2807"/>
                  </a:lnTo>
                  <a:lnTo>
                    <a:pt x="1" y="2807"/>
                  </a:lnTo>
                  <a:cubicBezTo>
                    <a:pt x="1" y="2983"/>
                    <a:pt x="1" y="3133"/>
                    <a:pt x="26" y="3283"/>
                  </a:cubicBezTo>
                  <a:lnTo>
                    <a:pt x="26" y="3659"/>
                  </a:lnTo>
                  <a:cubicBezTo>
                    <a:pt x="26" y="3960"/>
                    <a:pt x="1279" y="5213"/>
                    <a:pt x="1279" y="5213"/>
                  </a:cubicBezTo>
                  <a:cubicBezTo>
                    <a:pt x="1529" y="5489"/>
                    <a:pt x="1855" y="5840"/>
                    <a:pt x="2256" y="6241"/>
                  </a:cubicBezTo>
                  <a:cubicBezTo>
                    <a:pt x="4011" y="8045"/>
                    <a:pt x="6667" y="14236"/>
                    <a:pt x="6667" y="14236"/>
                  </a:cubicBezTo>
                  <a:lnTo>
                    <a:pt x="9048" y="12481"/>
                  </a:lnTo>
                  <a:cubicBezTo>
                    <a:pt x="9048" y="12481"/>
                    <a:pt x="5590" y="7619"/>
                    <a:pt x="5113" y="7118"/>
                  </a:cubicBezTo>
                  <a:cubicBezTo>
                    <a:pt x="4788" y="6792"/>
                    <a:pt x="2983" y="4963"/>
                    <a:pt x="1805" y="3810"/>
                  </a:cubicBezTo>
                  <a:cubicBezTo>
                    <a:pt x="1429" y="3434"/>
                    <a:pt x="1178" y="2958"/>
                    <a:pt x="1053" y="2431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3" name="Google Shape;2612;p43">
              <a:extLst>
                <a:ext uri="{FF2B5EF4-FFF2-40B4-BE49-F238E27FC236}">
                  <a16:creationId xmlns:a16="http://schemas.microsoft.com/office/drawing/2014/main" id="{A5F80299-8142-4248-993A-D355E99B47D8}"/>
                </a:ext>
              </a:extLst>
            </p:cNvPr>
            <p:cNvSpPr/>
            <p:nvPr/>
          </p:nvSpPr>
          <p:spPr>
            <a:xfrm>
              <a:off x="4129476" y="2059507"/>
              <a:ext cx="428926" cy="365805"/>
            </a:xfrm>
            <a:custGeom>
              <a:avLst/>
              <a:gdLst/>
              <a:ahLst/>
              <a:cxnLst/>
              <a:rect l="l" t="t" r="r" b="b"/>
              <a:pathLst>
                <a:path w="18397" h="15688" extrusionOk="0">
                  <a:moveTo>
                    <a:pt x="12627" y="0"/>
                  </a:moveTo>
                  <a:cubicBezTo>
                    <a:pt x="11872" y="0"/>
                    <a:pt x="11064" y="350"/>
                    <a:pt x="10251" y="1326"/>
                  </a:cubicBezTo>
                  <a:cubicBezTo>
                    <a:pt x="9349" y="2404"/>
                    <a:pt x="7745" y="3356"/>
                    <a:pt x="5639" y="5687"/>
                  </a:cubicBezTo>
                  <a:cubicBezTo>
                    <a:pt x="2131" y="9572"/>
                    <a:pt x="0" y="13657"/>
                    <a:pt x="1429" y="15311"/>
                  </a:cubicBezTo>
                  <a:cubicBezTo>
                    <a:pt x="1657" y="15571"/>
                    <a:pt x="1962" y="15688"/>
                    <a:pt x="2333" y="15688"/>
                  </a:cubicBezTo>
                  <a:cubicBezTo>
                    <a:pt x="4291" y="15688"/>
                    <a:pt x="8098" y="12455"/>
                    <a:pt x="12206" y="9948"/>
                  </a:cubicBezTo>
                  <a:cubicBezTo>
                    <a:pt x="18396" y="6164"/>
                    <a:pt x="17870" y="3482"/>
                    <a:pt x="16090" y="1928"/>
                  </a:cubicBezTo>
                  <a:cubicBezTo>
                    <a:pt x="15348" y="1301"/>
                    <a:pt x="14084" y="0"/>
                    <a:pt x="12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4" name="Google Shape;2613;p43">
              <a:extLst>
                <a:ext uri="{FF2B5EF4-FFF2-40B4-BE49-F238E27FC236}">
                  <a16:creationId xmlns:a16="http://schemas.microsoft.com/office/drawing/2014/main" id="{31C9DC3F-5094-4D60-B9E6-2625D20F25A7}"/>
                </a:ext>
              </a:extLst>
            </p:cNvPr>
            <p:cNvSpPr/>
            <p:nvPr/>
          </p:nvSpPr>
          <p:spPr>
            <a:xfrm>
              <a:off x="4440945" y="2269251"/>
              <a:ext cx="7041" cy="5293"/>
            </a:xfrm>
            <a:custGeom>
              <a:avLst/>
              <a:gdLst/>
              <a:ahLst/>
              <a:cxnLst/>
              <a:rect l="l" t="t" r="r" b="b"/>
              <a:pathLst>
                <a:path w="302" h="227" extrusionOk="0">
                  <a:moveTo>
                    <a:pt x="301" y="1"/>
                  </a:moveTo>
                  <a:lnTo>
                    <a:pt x="301" y="1"/>
                  </a:lnTo>
                  <a:cubicBezTo>
                    <a:pt x="201" y="76"/>
                    <a:pt x="101" y="151"/>
                    <a:pt x="1" y="226"/>
                  </a:cubicBezTo>
                  <a:cubicBezTo>
                    <a:pt x="1" y="226"/>
                    <a:pt x="126" y="151"/>
                    <a:pt x="301" y="1"/>
                  </a:cubicBezTo>
                  <a:close/>
                </a:path>
              </a:pathLst>
            </a:custGeom>
            <a:solidFill>
              <a:srgbClr val="1D3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5" name="Google Shape;2614;p43">
              <a:extLst>
                <a:ext uri="{FF2B5EF4-FFF2-40B4-BE49-F238E27FC236}">
                  <a16:creationId xmlns:a16="http://schemas.microsoft.com/office/drawing/2014/main" id="{94996AC3-36CD-4E01-BF3D-B84D1F25409F}"/>
                </a:ext>
              </a:extLst>
            </p:cNvPr>
            <p:cNvSpPr/>
            <p:nvPr/>
          </p:nvSpPr>
          <p:spPr>
            <a:xfrm>
              <a:off x="4440945" y="2153548"/>
              <a:ext cx="65469" cy="120995"/>
            </a:xfrm>
            <a:custGeom>
              <a:avLst/>
              <a:gdLst/>
              <a:ahLst/>
              <a:cxnLst/>
              <a:rect l="l" t="t" r="r" b="b"/>
              <a:pathLst>
                <a:path w="2808" h="5189" extrusionOk="0">
                  <a:moveTo>
                    <a:pt x="2031" y="0"/>
                  </a:moveTo>
                  <a:cubicBezTo>
                    <a:pt x="2031" y="0"/>
                    <a:pt x="1103" y="2958"/>
                    <a:pt x="1" y="5188"/>
                  </a:cubicBezTo>
                  <a:cubicBezTo>
                    <a:pt x="101" y="5113"/>
                    <a:pt x="201" y="5038"/>
                    <a:pt x="301" y="4963"/>
                  </a:cubicBezTo>
                  <a:cubicBezTo>
                    <a:pt x="1028" y="4361"/>
                    <a:pt x="2808" y="2707"/>
                    <a:pt x="2808" y="2707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6" name="Google Shape;2615;p43">
              <a:extLst>
                <a:ext uri="{FF2B5EF4-FFF2-40B4-BE49-F238E27FC236}">
                  <a16:creationId xmlns:a16="http://schemas.microsoft.com/office/drawing/2014/main" id="{F12CB3CB-5E27-4805-8C82-539846F37152}"/>
                </a:ext>
              </a:extLst>
            </p:cNvPr>
            <p:cNvSpPr/>
            <p:nvPr/>
          </p:nvSpPr>
          <p:spPr>
            <a:xfrm>
              <a:off x="4480677" y="2040527"/>
              <a:ext cx="216666" cy="443849"/>
            </a:xfrm>
            <a:custGeom>
              <a:avLst/>
              <a:gdLst/>
              <a:ahLst/>
              <a:cxnLst/>
              <a:rect l="l" t="t" r="r" b="b"/>
              <a:pathLst>
                <a:path w="9293" h="19035" extrusionOk="0">
                  <a:moveTo>
                    <a:pt x="5092" y="0"/>
                  </a:moveTo>
                  <a:cubicBezTo>
                    <a:pt x="4818" y="0"/>
                    <a:pt x="4532" y="29"/>
                    <a:pt x="4237" y="85"/>
                  </a:cubicBezTo>
                  <a:cubicBezTo>
                    <a:pt x="2081" y="511"/>
                    <a:pt x="1" y="1940"/>
                    <a:pt x="1104" y="7554"/>
                  </a:cubicBezTo>
                  <a:cubicBezTo>
                    <a:pt x="2220" y="13110"/>
                    <a:pt x="2649" y="19035"/>
                    <a:pt x="4771" y="19035"/>
                  </a:cubicBezTo>
                  <a:cubicBezTo>
                    <a:pt x="4793" y="19035"/>
                    <a:pt x="4816" y="19034"/>
                    <a:pt x="4838" y="19033"/>
                  </a:cubicBezTo>
                  <a:cubicBezTo>
                    <a:pt x="5490" y="18983"/>
                    <a:pt x="6066" y="19033"/>
                    <a:pt x="6567" y="17805"/>
                  </a:cubicBezTo>
                  <a:cubicBezTo>
                    <a:pt x="7369" y="15950"/>
                    <a:pt x="8447" y="12917"/>
                    <a:pt x="8748" y="9308"/>
                  </a:cubicBezTo>
                  <a:cubicBezTo>
                    <a:pt x="9293" y="2699"/>
                    <a:pt x="7738" y="0"/>
                    <a:pt x="5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7" name="Google Shape;2616;p43">
              <a:extLst>
                <a:ext uri="{FF2B5EF4-FFF2-40B4-BE49-F238E27FC236}">
                  <a16:creationId xmlns:a16="http://schemas.microsoft.com/office/drawing/2014/main" id="{7C96015D-DC6D-4DF8-8A20-05D76A8FDC84}"/>
                </a:ext>
              </a:extLst>
            </p:cNvPr>
            <p:cNvSpPr/>
            <p:nvPr/>
          </p:nvSpPr>
          <p:spPr>
            <a:xfrm>
              <a:off x="4427514" y="2286063"/>
              <a:ext cx="114407" cy="113649"/>
            </a:xfrm>
            <a:custGeom>
              <a:avLst/>
              <a:gdLst/>
              <a:ahLst/>
              <a:cxnLst/>
              <a:rect l="l" t="t" r="r" b="b"/>
              <a:pathLst>
                <a:path w="4907" h="4874" extrusionOk="0">
                  <a:moveTo>
                    <a:pt x="3390" y="0"/>
                  </a:moveTo>
                  <a:cubicBezTo>
                    <a:pt x="3014" y="0"/>
                    <a:pt x="2619" y="144"/>
                    <a:pt x="2406" y="282"/>
                  </a:cubicBezTo>
                  <a:cubicBezTo>
                    <a:pt x="2206" y="407"/>
                    <a:pt x="1930" y="558"/>
                    <a:pt x="1704" y="608"/>
                  </a:cubicBezTo>
                  <a:lnTo>
                    <a:pt x="0" y="1134"/>
                  </a:lnTo>
                  <a:lnTo>
                    <a:pt x="426" y="2337"/>
                  </a:lnTo>
                  <a:lnTo>
                    <a:pt x="2156" y="2011"/>
                  </a:lnTo>
                  <a:cubicBezTo>
                    <a:pt x="2193" y="2005"/>
                    <a:pt x="2229" y="2001"/>
                    <a:pt x="2265" y="2001"/>
                  </a:cubicBezTo>
                  <a:cubicBezTo>
                    <a:pt x="2754" y="2001"/>
                    <a:pt x="3071" y="2612"/>
                    <a:pt x="3258" y="2939"/>
                  </a:cubicBezTo>
                  <a:cubicBezTo>
                    <a:pt x="3684" y="3666"/>
                    <a:pt x="3935" y="4117"/>
                    <a:pt x="4386" y="4743"/>
                  </a:cubicBezTo>
                  <a:cubicBezTo>
                    <a:pt x="4447" y="4825"/>
                    <a:pt x="4550" y="4873"/>
                    <a:pt x="4645" y="4873"/>
                  </a:cubicBezTo>
                  <a:cubicBezTo>
                    <a:pt x="4784" y="4873"/>
                    <a:pt x="4907" y="4770"/>
                    <a:pt x="4862" y="4518"/>
                  </a:cubicBezTo>
                  <a:cubicBezTo>
                    <a:pt x="4737" y="3590"/>
                    <a:pt x="4461" y="1310"/>
                    <a:pt x="4261" y="583"/>
                  </a:cubicBezTo>
                  <a:cubicBezTo>
                    <a:pt x="4123" y="144"/>
                    <a:pt x="3766" y="0"/>
                    <a:pt x="3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8" name="Google Shape;2617;p43">
              <a:extLst>
                <a:ext uri="{FF2B5EF4-FFF2-40B4-BE49-F238E27FC236}">
                  <a16:creationId xmlns:a16="http://schemas.microsoft.com/office/drawing/2014/main" id="{323D5AF9-596E-48C5-8086-07BBB2E6174D}"/>
                </a:ext>
              </a:extLst>
            </p:cNvPr>
            <p:cNvSpPr/>
            <p:nvPr/>
          </p:nvSpPr>
          <p:spPr>
            <a:xfrm>
              <a:off x="4556667" y="2719239"/>
              <a:ext cx="82978" cy="112064"/>
            </a:xfrm>
            <a:custGeom>
              <a:avLst/>
              <a:gdLst/>
              <a:ahLst/>
              <a:cxnLst/>
              <a:rect l="l" t="t" r="r" b="b"/>
              <a:pathLst>
                <a:path w="3559" h="4806" extrusionOk="0">
                  <a:moveTo>
                    <a:pt x="1404" y="1"/>
                  </a:moveTo>
                  <a:cubicBezTo>
                    <a:pt x="1404" y="1"/>
                    <a:pt x="1253" y="1730"/>
                    <a:pt x="1228" y="2282"/>
                  </a:cubicBezTo>
                  <a:cubicBezTo>
                    <a:pt x="1153" y="3760"/>
                    <a:pt x="0" y="4412"/>
                    <a:pt x="401" y="4638"/>
                  </a:cubicBezTo>
                  <a:cubicBezTo>
                    <a:pt x="562" y="4745"/>
                    <a:pt x="1065" y="4806"/>
                    <a:pt x="1616" y="4806"/>
                  </a:cubicBezTo>
                  <a:cubicBezTo>
                    <a:pt x="2356" y="4806"/>
                    <a:pt x="3183" y="4696"/>
                    <a:pt x="3384" y="4437"/>
                  </a:cubicBezTo>
                  <a:cubicBezTo>
                    <a:pt x="3559" y="4186"/>
                    <a:pt x="2331" y="3435"/>
                    <a:pt x="2281" y="2457"/>
                  </a:cubicBezTo>
                  <a:cubicBezTo>
                    <a:pt x="2281" y="2006"/>
                    <a:pt x="2181" y="352"/>
                    <a:pt x="2181" y="352"/>
                  </a:cubicBezTo>
                  <a:lnTo>
                    <a:pt x="1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9" name="Google Shape;2618;p43">
              <a:extLst>
                <a:ext uri="{FF2B5EF4-FFF2-40B4-BE49-F238E27FC236}">
                  <a16:creationId xmlns:a16="http://schemas.microsoft.com/office/drawing/2014/main" id="{9954CECB-BA4E-479A-830B-E5BF0C6F711C}"/>
                </a:ext>
              </a:extLst>
            </p:cNvPr>
            <p:cNvSpPr/>
            <p:nvPr/>
          </p:nvSpPr>
          <p:spPr>
            <a:xfrm>
              <a:off x="4540882" y="2332956"/>
              <a:ext cx="132662" cy="414352"/>
            </a:xfrm>
            <a:custGeom>
              <a:avLst/>
              <a:gdLst/>
              <a:ahLst/>
              <a:cxnLst/>
              <a:rect l="l" t="t" r="r" b="b"/>
              <a:pathLst>
                <a:path w="5690" h="17770" extrusionOk="0">
                  <a:moveTo>
                    <a:pt x="5690" y="0"/>
                  </a:moveTo>
                  <a:lnTo>
                    <a:pt x="0" y="2507"/>
                  </a:lnTo>
                  <a:cubicBezTo>
                    <a:pt x="0" y="2507"/>
                    <a:pt x="652" y="10477"/>
                    <a:pt x="1379" y="14462"/>
                  </a:cubicBezTo>
                  <a:lnTo>
                    <a:pt x="1680" y="17720"/>
                  </a:lnTo>
                  <a:lnTo>
                    <a:pt x="3008" y="17770"/>
                  </a:lnTo>
                  <a:lnTo>
                    <a:pt x="3710" y="13635"/>
                  </a:lnTo>
                  <a:lnTo>
                    <a:pt x="5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0" name="Google Shape;2619;p43">
              <a:extLst>
                <a:ext uri="{FF2B5EF4-FFF2-40B4-BE49-F238E27FC236}">
                  <a16:creationId xmlns:a16="http://schemas.microsoft.com/office/drawing/2014/main" id="{9EE09C4A-FA7C-4768-9950-BC5DF76ACE2B}"/>
                </a:ext>
              </a:extLst>
            </p:cNvPr>
            <p:cNvSpPr/>
            <p:nvPr/>
          </p:nvSpPr>
          <p:spPr>
            <a:xfrm>
              <a:off x="4283741" y="1231352"/>
              <a:ext cx="211560" cy="331948"/>
            </a:xfrm>
            <a:custGeom>
              <a:avLst/>
              <a:gdLst/>
              <a:ahLst/>
              <a:cxnLst/>
              <a:rect l="l" t="t" r="r" b="b"/>
              <a:pathLst>
                <a:path w="9074" h="14236" extrusionOk="0">
                  <a:moveTo>
                    <a:pt x="8522" y="0"/>
                  </a:moveTo>
                  <a:lnTo>
                    <a:pt x="8021" y="2431"/>
                  </a:lnTo>
                  <a:cubicBezTo>
                    <a:pt x="7896" y="2958"/>
                    <a:pt x="7645" y="3434"/>
                    <a:pt x="7269" y="3810"/>
                  </a:cubicBezTo>
                  <a:cubicBezTo>
                    <a:pt x="6091" y="4963"/>
                    <a:pt x="4286" y="6792"/>
                    <a:pt x="3961" y="7118"/>
                  </a:cubicBezTo>
                  <a:cubicBezTo>
                    <a:pt x="3484" y="7619"/>
                    <a:pt x="1" y="12481"/>
                    <a:pt x="1" y="12481"/>
                  </a:cubicBezTo>
                  <a:lnTo>
                    <a:pt x="2407" y="14236"/>
                  </a:lnTo>
                  <a:cubicBezTo>
                    <a:pt x="2407" y="14236"/>
                    <a:pt x="5063" y="8045"/>
                    <a:pt x="6818" y="6241"/>
                  </a:cubicBezTo>
                  <a:cubicBezTo>
                    <a:pt x="7219" y="5840"/>
                    <a:pt x="7545" y="5489"/>
                    <a:pt x="7795" y="5213"/>
                  </a:cubicBezTo>
                  <a:cubicBezTo>
                    <a:pt x="7795" y="5213"/>
                    <a:pt x="9048" y="3960"/>
                    <a:pt x="9048" y="3659"/>
                  </a:cubicBezTo>
                  <a:lnTo>
                    <a:pt x="9048" y="3283"/>
                  </a:lnTo>
                  <a:cubicBezTo>
                    <a:pt x="9073" y="3133"/>
                    <a:pt x="9073" y="2983"/>
                    <a:pt x="9073" y="2807"/>
                  </a:cubicBezTo>
                  <a:lnTo>
                    <a:pt x="9048" y="2807"/>
                  </a:lnTo>
                  <a:lnTo>
                    <a:pt x="9073" y="551"/>
                  </a:lnTo>
                  <a:cubicBezTo>
                    <a:pt x="9073" y="251"/>
                    <a:pt x="8823" y="0"/>
                    <a:pt x="852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1" name="Google Shape;2620;p43">
              <a:extLst>
                <a:ext uri="{FF2B5EF4-FFF2-40B4-BE49-F238E27FC236}">
                  <a16:creationId xmlns:a16="http://schemas.microsoft.com/office/drawing/2014/main" id="{48496BF7-340B-4957-80D2-4AED26A79138}"/>
                </a:ext>
              </a:extLst>
            </p:cNvPr>
            <p:cNvSpPr/>
            <p:nvPr/>
          </p:nvSpPr>
          <p:spPr>
            <a:xfrm>
              <a:off x="4631468" y="1573214"/>
              <a:ext cx="3521" cy="2378"/>
            </a:xfrm>
            <a:custGeom>
              <a:avLst/>
              <a:gdLst/>
              <a:ahLst/>
              <a:cxnLst/>
              <a:rect l="l" t="t" r="r" b="b"/>
              <a:pathLst>
                <a:path w="151" h="102" extrusionOk="0">
                  <a:moveTo>
                    <a:pt x="150" y="1"/>
                  </a:moveTo>
                  <a:cubicBezTo>
                    <a:pt x="125" y="26"/>
                    <a:pt x="75" y="26"/>
                    <a:pt x="25" y="26"/>
                  </a:cubicBezTo>
                  <a:cubicBezTo>
                    <a:pt x="25" y="51"/>
                    <a:pt x="25" y="51"/>
                    <a:pt x="0" y="51"/>
                  </a:cubicBezTo>
                  <a:cubicBezTo>
                    <a:pt x="50" y="76"/>
                    <a:pt x="100" y="101"/>
                    <a:pt x="150" y="101"/>
                  </a:cubicBezTo>
                  <a:cubicBezTo>
                    <a:pt x="150" y="76"/>
                    <a:pt x="150" y="26"/>
                    <a:pt x="150" y="1"/>
                  </a:cubicBezTo>
                  <a:close/>
                </a:path>
              </a:pathLst>
            </a:custGeom>
            <a:solidFill>
              <a:srgbClr val="E73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2" name="Google Shape;2621;p43">
              <a:extLst>
                <a:ext uri="{FF2B5EF4-FFF2-40B4-BE49-F238E27FC236}">
                  <a16:creationId xmlns:a16="http://schemas.microsoft.com/office/drawing/2014/main" id="{7CA61FBF-9645-491A-B2E3-6BE8A6C29883}"/>
                </a:ext>
              </a:extLst>
            </p:cNvPr>
            <p:cNvSpPr/>
            <p:nvPr/>
          </p:nvSpPr>
          <p:spPr>
            <a:xfrm>
              <a:off x="4383678" y="2299634"/>
              <a:ext cx="33340" cy="20496"/>
            </a:xfrm>
            <a:custGeom>
              <a:avLst/>
              <a:gdLst/>
              <a:ahLst/>
              <a:cxnLst/>
              <a:rect l="l" t="t" r="r" b="b"/>
              <a:pathLst>
                <a:path w="1430" h="879" extrusionOk="0">
                  <a:moveTo>
                    <a:pt x="752" y="1"/>
                  </a:moveTo>
                  <a:cubicBezTo>
                    <a:pt x="502" y="151"/>
                    <a:pt x="251" y="302"/>
                    <a:pt x="0" y="477"/>
                  </a:cubicBezTo>
                  <a:cubicBezTo>
                    <a:pt x="477" y="577"/>
                    <a:pt x="953" y="703"/>
                    <a:pt x="1429" y="878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1D3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3" name="Google Shape;2622;p43">
              <a:extLst>
                <a:ext uri="{FF2B5EF4-FFF2-40B4-BE49-F238E27FC236}">
                  <a16:creationId xmlns:a16="http://schemas.microsoft.com/office/drawing/2014/main" id="{1F8CE45F-1E21-4A91-8D58-F03901D32842}"/>
                </a:ext>
              </a:extLst>
            </p:cNvPr>
            <p:cNvSpPr/>
            <p:nvPr/>
          </p:nvSpPr>
          <p:spPr>
            <a:xfrm>
              <a:off x="4201339" y="2285620"/>
              <a:ext cx="199879" cy="29240"/>
            </a:xfrm>
            <a:custGeom>
              <a:avLst/>
              <a:gdLst/>
              <a:ahLst/>
              <a:cxnLst/>
              <a:rect l="l" t="t" r="r" b="b"/>
              <a:pathLst>
                <a:path w="8573" h="1254" extrusionOk="0">
                  <a:moveTo>
                    <a:pt x="3284" y="0"/>
                  </a:moveTo>
                  <a:cubicBezTo>
                    <a:pt x="2056" y="0"/>
                    <a:pt x="928" y="276"/>
                    <a:pt x="1" y="1254"/>
                  </a:cubicBezTo>
                  <a:cubicBezTo>
                    <a:pt x="1" y="1254"/>
                    <a:pt x="1730" y="677"/>
                    <a:pt x="4262" y="677"/>
                  </a:cubicBezTo>
                  <a:cubicBezTo>
                    <a:pt x="5339" y="677"/>
                    <a:pt x="6542" y="777"/>
                    <a:pt x="7820" y="1078"/>
                  </a:cubicBezTo>
                  <a:cubicBezTo>
                    <a:pt x="8071" y="903"/>
                    <a:pt x="8322" y="752"/>
                    <a:pt x="8572" y="602"/>
                  </a:cubicBezTo>
                  <a:cubicBezTo>
                    <a:pt x="8046" y="527"/>
                    <a:pt x="6166" y="301"/>
                    <a:pt x="5515" y="201"/>
                  </a:cubicBezTo>
                  <a:cubicBezTo>
                    <a:pt x="4763" y="101"/>
                    <a:pt x="4011" y="0"/>
                    <a:pt x="3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4" name="Google Shape;2623;p43">
              <a:extLst>
                <a:ext uri="{FF2B5EF4-FFF2-40B4-BE49-F238E27FC236}">
                  <a16:creationId xmlns:a16="http://schemas.microsoft.com/office/drawing/2014/main" id="{FA414D96-1199-4875-93A4-E9A809835963}"/>
                </a:ext>
              </a:extLst>
            </p:cNvPr>
            <p:cNvSpPr/>
            <p:nvPr/>
          </p:nvSpPr>
          <p:spPr>
            <a:xfrm>
              <a:off x="4151091" y="2295904"/>
              <a:ext cx="313237" cy="131278"/>
            </a:xfrm>
            <a:custGeom>
              <a:avLst/>
              <a:gdLst/>
              <a:ahLst/>
              <a:cxnLst/>
              <a:rect l="l" t="t" r="r" b="b"/>
              <a:pathLst>
                <a:path w="13435" h="5630" extrusionOk="0">
                  <a:moveTo>
                    <a:pt x="6625" y="1"/>
                  </a:moveTo>
                  <a:cubicBezTo>
                    <a:pt x="6096" y="1"/>
                    <a:pt x="5637" y="5"/>
                    <a:pt x="5289" y="11"/>
                  </a:cubicBezTo>
                  <a:cubicBezTo>
                    <a:pt x="3108" y="36"/>
                    <a:pt x="1" y="1389"/>
                    <a:pt x="51" y="3494"/>
                  </a:cubicBezTo>
                  <a:cubicBezTo>
                    <a:pt x="70" y="4286"/>
                    <a:pt x="59" y="5629"/>
                    <a:pt x="1822" y="5629"/>
                  </a:cubicBezTo>
                  <a:cubicBezTo>
                    <a:pt x="2345" y="5629"/>
                    <a:pt x="3026" y="5511"/>
                    <a:pt x="3910" y="5224"/>
                  </a:cubicBezTo>
                  <a:cubicBezTo>
                    <a:pt x="5514" y="4697"/>
                    <a:pt x="10702" y="3118"/>
                    <a:pt x="13234" y="2066"/>
                  </a:cubicBezTo>
                  <a:cubicBezTo>
                    <a:pt x="13434" y="1990"/>
                    <a:pt x="13359" y="336"/>
                    <a:pt x="13108" y="311"/>
                  </a:cubicBezTo>
                  <a:cubicBezTo>
                    <a:pt x="11342" y="56"/>
                    <a:pt x="8532" y="1"/>
                    <a:pt x="6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5" name="Google Shape;2624;p43">
              <a:extLst>
                <a:ext uri="{FF2B5EF4-FFF2-40B4-BE49-F238E27FC236}">
                  <a16:creationId xmlns:a16="http://schemas.microsoft.com/office/drawing/2014/main" id="{78E18371-ACBD-4FD3-82CE-8DB00278C460}"/>
                </a:ext>
              </a:extLst>
            </p:cNvPr>
            <p:cNvSpPr/>
            <p:nvPr/>
          </p:nvSpPr>
          <p:spPr>
            <a:xfrm>
              <a:off x="4249862" y="1518814"/>
              <a:ext cx="483273" cy="596672"/>
            </a:xfrm>
            <a:custGeom>
              <a:avLst/>
              <a:gdLst/>
              <a:ahLst/>
              <a:cxnLst/>
              <a:rect l="l" t="t" r="r" b="b"/>
              <a:pathLst>
                <a:path w="20728" h="25589" extrusionOk="0">
                  <a:moveTo>
                    <a:pt x="19543" y="1"/>
                  </a:moveTo>
                  <a:cubicBezTo>
                    <a:pt x="19494" y="1"/>
                    <a:pt x="19443" y="18"/>
                    <a:pt x="19399" y="53"/>
                  </a:cubicBezTo>
                  <a:cubicBezTo>
                    <a:pt x="18998" y="379"/>
                    <a:pt x="18146" y="955"/>
                    <a:pt x="17068" y="1006"/>
                  </a:cubicBezTo>
                  <a:cubicBezTo>
                    <a:pt x="16767" y="1006"/>
                    <a:pt x="16542" y="1256"/>
                    <a:pt x="16542" y="1557"/>
                  </a:cubicBezTo>
                  <a:cubicBezTo>
                    <a:pt x="16542" y="3336"/>
                    <a:pt x="16291" y="8574"/>
                    <a:pt x="13183" y="10003"/>
                  </a:cubicBezTo>
                  <a:lnTo>
                    <a:pt x="8496" y="10003"/>
                  </a:lnTo>
                  <a:cubicBezTo>
                    <a:pt x="5288" y="8524"/>
                    <a:pt x="4587" y="2910"/>
                    <a:pt x="4461" y="1331"/>
                  </a:cubicBezTo>
                  <a:cubicBezTo>
                    <a:pt x="4436" y="1106"/>
                    <a:pt x="4236" y="930"/>
                    <a:pt x="4010" y="930"/>
                  </a:cubicBezTo>
                  <a:cubicBezTo>
                    <a:pt x="3058" y="930"/>
                    <a:pt x="2256" y="479"/>
                    <a:pt x="1780" y="153"/>
                  </a:cubicBezTo>
                  <a:cubicBezTo>
                    <a:pt x="1701" y="99"/>
                    <a:pt x="1613" y="73"/>
                    <a:pt x="1528" y="73"/>
                  </a:cubicBezTo>
                  <a:cubicBezTo>
                    <a:pt x="1339" y="73"/>
                    <a:pt x="1162" y="197"/>
                    <a:pt x="1128" y="404"/>
                  </a:cubicBezTo>
                  <a:cubicBezTo>
                    <a:pt x="0" y="8073"/>
                    <a:pt x="5213" y="14113"/>
                    <a:pt x="5689" y="14665"/>
                  </a:cubicBezTo>
                  <a:cubicBezTo>
                    <a:pt x="4912" y="18374"/>
                    <a:pt x="4336" y="24214"/>
                    <a:pt x="5539" y="24865"/>
                  </a:cubicBezTo>
                  <a:cubicBezTo>
                    <a:pt x="6443" y="25359"/>
                    <a:pt x="8256" y="25589"/>
                    <a:pt x="10245" y="25589"/>
                  </a:cubicBezTo>
                  <a:cubicBezTo>
                    <a:pt x="12997" y="25589"/>
                    <a:pt x="16085" y="25150"/>
                    <a:pt x="17569" y="24364"/>
                  </a:cubicBezTo>
                  <a:cubicBezTo>
                    <a:pt x="18897" y="23662"/>
                    <a:pt x="17820" y="18875"/>
                    <a:pt x="16692" y="15016"/>
                  </a:cubicBezTo>
                  <a:cubicBezTo>
                    <a:pt x="17043" y="14464"/>
                    <a:pt x="17419" y="13813"/>
                    <a:pt x="17720" y="13061"/>
                  </a:cubicBezTo>
                  <a:cubicBezTo>
                    <a:pt x="19073" y="9677"/>
                    <a:pt x="20727" y="3562"/>
                    <a:pt x="19750" y="153"/>
                  </a:cubicBezTo>
                  <a:cubicBezTo>
                    <a:pt x="19717" y="56"/>
                    <a:pt x="19633" y="1"/>
                    <a:pt x="19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6" name="Google Shape;2625;p43">
              <a:extLst>
                <a:ext uri="{FF2B5EF4-FFF2-40B4-BE49-F238E27FC236}">
                  <a16:creationId xmlns:a16="http://schemas.microsoft.com/office/drawing/2014/main" id="{FBC93953-E115-46F3-BDA5-355DA58AA719}"/>
                </a:ext>
              </a:extLst>
            </p:cNvPr>
            <p:cNvSpPr/>
            <p:nvPr/>
          </p:nvSpPr>
          <p:spPr>
            <a:xfrm>
              <a:off x="4495297" y="1705893"/>
              <a:ext cx="7041" cy="1189"/>
            </a:xfrm>
            <a:custGeom>
              <a:avLst/>
              <a:gdLst/>
              <a:ahLst/>
              <a:cxnLst/>
              <a:rect l="l" t="t" r="r" b="b"/>
              <a:pathLst>
                <a:path w="302" h="51" extrusionOk="0">
                  <a:moveTo>
                    <a:pt x="301" y="0"/>
                  </a:moveTo>
                  <a:cubicBezTo>
                    <a:pt x="201" y="25"/>
                    <a:pt x="126" y="25"/>
                    <a:pt x="26" y="25"/>
                  </a:cubicBezTo>
                  <a:cubicBezTo>
                    <a:pt x="26" y="50"/>
                    <a:pt x="0" y="50"/>
                    <a:pt x="26" y="50"/>
                  </a:cubicBezTo>
                  <a:cubicBezTo>
                    <a:pt x="126" y="50"/>
                    <a:pt x="201" y="25"/>
                    <a:pt x="301" y="0"/>
                  </a:cubicBezTo>
                  <a:close/>
                </a:path>
              </a:pathLst>
            </a:custGeom>
            <a:solidFill>
              <a:srgbClr val="EBC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7" name="Google Shape;2626;p43">
              <a:extLst>
                <a:ext uri="{FF2B5EF4-FFF2-40B4-BE49-F238E27FC236}">
                  <a16:creationId xmlns:a16="http://schemas.microsoft.com/office/drawing/2014/main" id="{CA367B32-F7B7-47D3-A50B-2B9D55B8026A}"/>
                </a:ext>
              </a:extLst>
            </p:cNvPr>
            <p:cNvSpPr/>
            <p:nvPr/>
          </p:nvSpPr>
          <p:spPr>
            <a:xfrm>
              <a:off x="4665931" y="1739773"/>
              <a:ext cx="25157" cy="75409"/>
            </a:xfrm>
            <a:custGeom>
              <a:avLst/>
              <a:gdLst/>
              <a:ahLst/>
              <a:cxnLst/>
              <a:rect l="l" t="t" r="r" b="b"/>
              <a:pathLst>
                <a:path w="1079" h="3234" extrusionOk="0">
                  <a:moveTo>
                    <a:pt x="1079" y="1"/>
                  </a:moveTo>
                  <a:cubicBezTo>
                    <a:pt x="753" y="1204"/>
                    <a:pt x="377" y="2307"/>
                    <a:pt x="1" y="3234"/>
                  </a:cubicBezTo>
                  <a:cubicBezTo>
                    <a:pt x="377" y="2357"/>
                    <a:pt x="778" y="1254"/>
                    <a:pt x="1079" y="1"/>
                  </a:cubicBezTo>
                  <a:close/>
                </a:path>
              </a:pathLst>
            </a:custGeom>
            <a:solidFill>
              <a:srgbClr val="B2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8" name="Google Shape;2627;p43">
              <a:extLst>
                <a:ext uri="{FF2B5EF4-FFF2-40B4-BE49-F238E27FC236}">
                  <a16:creationId xmlns:a16="http://schemas.microsoft.com/office/drawing/2014/main" id="{F42ACE0F-1720-47C2-AB93-21C39BF1B50C}"/>
                </a:ext>
              </a:extLst>
            </p:cNvPr>
            <p:cNvSpPr/>
            <p:nvPr/>
          </p:nvSpPr>
          <p:spPr>
            <a:xfrm>
              <a:off x="4612185" y="1682505"/>
              <a:ext cx="90579" cy="272931"/>
            </a:xfrm>
            <a:custGeom>
              <a:avLst/>
              <a:gdLst/>
              <a:ahLst/>
              <a:cxnLst/>
              <a:rect l="l" t="t" r="r" b="b"/>
              <a:pathLst>
                <a:path w="3885" h="11705" extrusionOk="0">
                  <a:moveTo>
                    <a:pt x="3860" y="1"/>
                  </a:moveTo>
                  <a:lnTo>
                    <a:pt x="3860" y="1"/>
                  </a:lnTo>
                  <a:cubicBezTo>
                    <a:pt x="3810" y="1"/>
                    <a:pt x="2506" y="5539"/>
                    <a:pt x="0" y="7369"/>
                  </a:cubicBezTo>
                  <a:lnTo>
                    <a:pt x="2105" y="11705"/>
                  </a:lnTo>
                  <a:lnTo>
                    <a:pt x="1153" y="7996"/>
                  </a:lnTo>
                  <a:cubicBezTo>
                    <a:pt x="1153" y="7996"/>
                    <a:pt x="1704" y="7143"/>
                    <a:pt x="2306" y="5690"/>
                  </a:cubicBezTo>
                  <a:cubicBezTo>
                    <a:pt x="2682" y="4763"/>
                    <a:pt x="3058" y="3660"/>
                    <a:pt x="3384" y="2457"/>
                  </a:cubicBezTo>
                  <a:cubicBezTo>
                    <a:pt x="3509" y="1981"/>
                    <a:pt x="3609" y="1479"/>
                    <a:pt x="3709" y="953"/>
                  </a:cubicBezTo>
                  <a:cubicBezTo>
                    <a:pt x="3810" y="301"/>
                    <a:pt x="3885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9" name="Google Shape;2628;p43">
              <a:extLst>
                <a:ext uri="{FF2B5EF4-FFF2-40B4-BE49-F238E27FC236}">
                  <a16:creationId xmlns:a16="http://schemas.microsoft.com/office/drawing/2014/main" id="{CC8C21DE-8FA0-44D3-8365-CF685BF87772}"/>
                </a:ext>
              </a:extLst>
            </p:cNvPr>
            <p:cNvSpPr/>
            <p:nvPr/>
          </p:nvSpPr>
          <p:spPr>
            <a:xfrm>
              <a:off x="4364978" y="1975890"/>
              <a:ext cx="606" cy="2938"/>
            </a:xfrm>
            <a:custGeom>
              <a:avLst/>
              <a:gdLst/>
              <a:ahLst/>
              <a:cxnLst/>
              <a:rect l="l" t="t" r="r" b="b"/>
              <a:pathLst>
                <a:path w="26" h="126" extrusionOk="0">
                  <a:moveTo>
                    <a:pt x="26" y="0"/>
                  </a:moveTo>
                  <a:lnTo>
                    <a:pt x="7" y="93"/>
                  </a:lnTo>
                  <a:lnTo>
                    <a:pt x="7" y="93"/>
                  </a:lnTo>
                  <a:cubicBezTo>
                    <a:pt x="26" y="70"/>
                    <a:pt x="26" y="46"/>
                    <a:pt x="26" y="0"/>
                  </a:cubicBezTo>
                  <a:close/>
                  <a:moveTo>
                    <a:pt x="7" y="93"/>
                  </a:moveTo>
                  <a:lnTo>
                    <a:pt x="7" y="93"/>
                  </a:lnTo>
                  <a:cubicBezTo>
                    <a:pt x="5" y="96"/>
                    <a:pt x="3" y="98"/>
                    <a:pt x="0" y="100"/>
                  </a:cubicBezTo>
                  <a:lnTo>
                    <a:pt x="0" y="125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254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0" name="Google Shape;2629;p43">
              <a:extLst>
                <a:ext uri="{FF2B5EF4-FFF2-40B4-BE49-F238E27FC236}">
                  <a16:creationId xmlns:a16="http://schemas.microsoft.com/office/drawing/2014/main" id="{8F4FB3FD-D8E9-42AB-BB4E-5F48771D12EB}"/>
                </a:ext>
              </a:extLst>
            </p:cNvPr>
            <p:cNvSpPr/>
            <p:nvPr/>
          </p:nvSpPr>
          <p:spPr>
            <a:xfrm>
              <a:off x="4297195" y="1701206"/>
              <a:ext cx="111049" cy="277035"/>
            </a:xfrm>
            <a:custGeom>
              <a:avLst/>
              <a:gdLst/>
              <a:ahLst/>
              <a:cxnLst/>
              <a:rect l="l" t="t" r="r" b="b"/>
              <a:pathLst>
                <a:path w="4763" h="11881" extrusionOk="0">
                  <a:moveTo>
                    <a:pt x="25" y="1"/>
                  </a:moveTo>
                  <a:cubicBezTo>
                    <a:pt x="0" y="1"/>
                    <a:pt x="0" y="51"/>
                    <a:pt x="25" y="151"/>
                  </a:cubicBezTo>
                  <a:cubicBezTo>
                    <a:pt x="953" y="3710"/>
                    <a:pt x="3709" y="6768"/>
                    <a:pt x="3709" y="6768"/>
                  </a:cubicBezTo>
                  <a:lnTo>
                    <a:pt x="2933" y="11780"/>
                  </a:lnTo>
                  <a:cubicBezTo>
                    <a:pt x="2933" y="11792"/>
                    <a:pt x="2933" y="11803"/>
                    <a:pt x="2932" y="11813"/>
                  </a:cubicBezTo>
                  <a:lnTo>
                    <a:pt x="2932" y="11813"/>
                  </a:lnTo>
                  <a:lnTo>
                    <a:pt x="4762" y="6793"/>
                  </a:lnTo>
                  <a:cubicBezTo>
                    <a:pt x="2882" y="5590"/>
                    <a:pt x="201" y="1"/>
                    <a:pt x="25" y="1"/>
                  </a:cubicBezTo>
                  <a:close/>
                  <a:moveTo>
                    <a:pt x="2932" y="11813"/>
                  </a:moveTo>
                  <a:lnTo>
                    <a:pt x="2907" y="11880"/>
                  </a:lnTo>
                  <a:cubicBezTo>
                    <a:pt x="2926" y="11861"/>
                    <a:pt x="2931" y="11842"/>
                    <a:pt x="2932" y="11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1" name="Google Shape;2630;p43">
              <a:extLst>
                <a:ext uri="{FF2B5EF4-FFF2-40B4-BE49-F238E27FC236}">
                  <a16:creationId xmlns:a16="http://schemas.microsoft.com/office/drawing/2014/main" id="{C5C6C39A-BBB7-43D9-8B67-71F7D5CBAE53}"/>
                </a:ext>
              </a:extLst>
            </p:cNvPr>
            <p:cNvSpPr/>
            <p:nvPr/>
          </p:nvSpPr>
          <p:spPr>
            <a:xfrm rot="-640761" flipH="1">
              <a:off x="4408261" y="1548803"/>
              <a:ext cx="36178" cy="21610"/>
            </a:xfrm>
            <a:custGeom>
              <a:avLst/>
              <a:gdLst/>
              <a:ahLst/>
              <a:cxnLst/>
              <a:rect l="l" t="t" r="r" b="b"/>
              <a:pathLst>
                <a:path w="2231" h="1333" extrusionOk="0">
                  <a:moveTo>
                    <a:pt x="1021" y="0"/>
                  </a:moveTo>
                  <a:cubicBezTo>
                    <a:pt x="990" y="0"/>
                    <a:pt x="959" y="2"/>
                    <a:pt x="928" y="4"/>
                  </a:cubicBezTo>
                  <a:cubicBezTo>
                    <a:pt x="602" y="79"/>
                    <a:pt x="376" y="280"/>
                    <a:pt x="226" y="531"/>
                  </a:cubicBezTo>
                  <a:cubicBezTo>
                    <a:pt x="151" y="656"/>
                    <a:pt x="126" y="806"/>
                    <a:pt x="76" y="932"/>
                  </a:cubicBezTo>
                  <a:cubicBezTo>
                    <a:pt x="50" y="1057"/>
                    <a:pt x="25" y="1207"/>
                    <a:pt x="0" y="1333"/>
                  </a:cubicBezTo>
                  <a:cubicBezTo>
                    <a:pt x="101" y="1082"/>
                    <a:pt x="201" y="831"/>
                    <a:pt x="351" y="606"/>
                  </a:cubicBezTo>
                  <a:cubicBezTo>
                    <a:pt x="502" y="405"/>
                    <a:pt x="702" y="230"/>
                    <a:pt x="953" y="205"/>
                  </a:cubicBezTo>
                  <a:cubicBezTo>
                    <a:pt x="1001" y="194"/>
                    <a:pt x="1051" y="189"/>
                    <a:pt x="1103" y="189"/>
                  </a:cubicBezTo>
                  <a:cubicBezTo>
                    <a:pt x="1294" y="189"/>
                    <a:pt x="1502" y="257"/>
                    <a:pt x="1680" y="355"/>
                  </a:cubicBezTo>
                  <a:cubicBezTo>
                    <a:pt x="1905" y="480"/>
                    <a:pt x="2106" y="656"/>
                    <a:pt x="2231" y="906"/>
                  </a:cubicBezTo>
                  <a:cubicBezTo>
                    <a:pt x="2181" y="631"/>
                    <a:pt x="1980" y="405"/>
                    <a:pt x="1755" y="230"/>
                  </a:cubicBezTo>
                  <a:cubicBezTo>
                    <a:pt x="1552" y="95"/>
                    <a:pt x="1290" y="0"/>
                    <a:pt x="1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2" name="Google Shape;2631;p43">
              <a:extLst>
                <a:ext uri="{FF2B5EF4-FFF2-40B4-BE49-F238E27FC236}">
                  <a16:creationId xmlns:a16="http://schemas.microsoft.com/office/drawing/2014/main" id="{FF9300E9-59A9-426C-BB2F-28DE28C6DBA8}"/>
                </a:ext>
              </a:extLst>
            </p:cNvPr>
            <p:cNvSpPr/>
            <p:nvPr/>
          </p:nvSpPr>
          <p:spPr>
            <a:xfrm rot="-640761" flipH="1">
              <a:off x="4524339" y="1541448"/>
              <a:ext cx="36194" cy="21950"/>
            </a:xfrm>
            <a:custGeom>
              <a:avLst/>
              <a:gdLst/>
              <a:ahLst/>
              <a:cxnLst/>
              <a:rect l="l" t="t" r="r" b="b"/>
              <a:pathLst>
                <a:path w="2232" h="1354" extrusionOk="0">
                  <a:moveTo>
                    <a:pt x="1162" y="0"/>
                  </a:moveTo>
                  <a:cubicBezTo>
                    <a:pt x="1092" y="0"/>
                    <a:pt x="1022" y="8"/>
                    <a:pt x="953" y="25"/>
                  </a:cubicBezTo>
                  <a:cubicBezTo>
                    <a:pt x="652" y="101"/>
                    <a:pt x="427" y="326"/>
                    <a:pt x="301" y="577"/>
                  </a:cubicBezTo>
                  <a:cubicBezTo>
                    <a:pt x="226" y="677"/>
                    <a:pt x="176" y="827"/>
                    <a:pt x="101" y="953"/>
                  </a:cubicBezTo>
                  <a:cubicBezTo>
                    <a:pt x="76" y="1078"/>
                    <a:pt x="26" y="1203"/>
                    <a:pt x="0" y="1354"/>
                  </a:cubicBezTo>
                  <a:cubicBezTo>
                    <a:pt x="126" y="1103"/>
                    <a:pt x="251" y="853"/>
                    <a:pt x="401" y="652"/>
                  </a:cubicBezTo>
                  <a:cubicBezTo>
                    <a:pt x="552" y="426"/>
                    <a:pt x="777" y="251"/>
                    <a:pt x="1003" y="201"/>
                  </a:cubicBezTo>
                  <a:cubicBezTo>
                    <a:pt x="1063" y="181"/>
                    <a:pt x="1126" y="171"/>
                    <a:pt x="1189" y="171"/>
                  </a:cubicBezTo>
                  <a:cubicBezTo>
                    <a:pt x="1361" y="171"/>
                    <a:pt x="1540" y="241"/>
                    <a:pt x="1705" y="351"/>
                  </a:cubicBezTo>
                  <a:cubicBezTo>
                    <a:pt x="1930" y="477"/>
                    <a:pt x="2131" y="677"/>
                    <a:pt x="2231" y="928"/>
                  </a:cubicBezTo>
                  <a:cubicBezTo>
                    <a:pt x="2206" y="652"/>
                    <a:pt x="2006" y="401"/>
                    <a:pt x="1780" y="226"/>
                  </a:cubicBezTo>
                  <a:cubicBezTo>
                    <a:pt x="1625" y="91"/>
                    <a:pt x="1396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3" name="Google Shape;2632;p43">
              <a:extLst>
                <a:ext uri="{FF2B5EF4-FFF2-40B4-BE49-F238E27FC236}">
                  <a16:creationId xmlns:a16="http://schemas.microsoft.com/office/drawing/2014/main" id="{C0454DD3-6C2C-48E0-8B13-1AC11ACF6CBB}"/>
                </a:ext>
              </a:extLst>
            </p:cNvPr>
            <p:cNvSpPr/>
            <p:nvPr/>
          </p:nvSpPr>
          <p:spPr>
            <a:xfrm rot="-640761" flipH="1">
              <a:off x="4468438" y="1623287"/>
              <a:ext cx="59755" cy="13050"/>
            </a:xfrm>
            <a:custGeom>
              <a:avLst/>
              <a:gdLst/>
              <a:ahLst/>
              <a:cxnLst/>
              <a:rect l="l" t="t" r="r" b="b"/>
              <a:pathLst>
                <a:path w="3685" h="805" extrusionOk="0">
                  <a:moveTo>
                    <a:pt x="3685" y="1"/>
                  </a:moveTo>
                  <a:lnTo>
                    <a:pt x="3685" y="1"/>
                  </a:lnTo>
                  <a:cubicBezTo>
                    <a:pt x="3384" y="151"/>
                    <a:pt x="3083" y="301"/>
                    <a:pt x="2783" y="402"/>
                  </a:cubicBezTo>
                  <a:cubicBezTo>
                    <a:pt x="2482" y="502"/>
                    <a:pt x="2181" y="577"/>
                    <a:pt x="1880" y="627"/>
                  </a:cubicBezTo>
                  <a:cubicBezTo>
                    <a:pt x="1745" y="638"/>
                    <a:pt x="1610" y="644"/>
                    <a:pt x="1477" y="644"/>
                  </a:cubicBezTo>
                  <a:cubicBezTo>
                    <a:pt x="1289" y="644"/>
                    <a:pt x="1104" y="631"/>
                    <a:pt x="928" y="602"/>
                  </a:cubicBezTo>
                  <a:cubicBezTo>
                    <a:pt x="602" y="577"/>
                    <a:pt x="301" y="477"/>
                    <a:pt x="1" y="351"/>
                  </a:cubicBezTo>
                  <a:lnTo>
                    <a:pt x="1" y="351"/>
                  </a:lnTo>
                  <a:cubicBezTo>
                    <a:pt x="276" y="552"/>
                    <a:pt x="577" y="677"/>
                    <a:pt x="903" y="752"/>
                  </a:cubicBezTo>
                  <a:cubicBezTo>
                    <a:pt x="1104" y="783"/>
                    <a:pt x="1306" y="805"/>
                    <a:pt x="1507" y="805"/>
                  </a:cubicBezTo>
                  <a:cubicBezTo>
                    <a:pt x="1631" y="805"/>
                    <a:pt x="1756" y="797"/>
                    <a:pt x="1880" y="778"/>
                  </a:cubicBezTo>
                  <a:cubicBezTo>
                    <a:pt x="2206" y="727"/>
                    <a:pt x="2532" y="652"/>
                    <a:pt x="2833" y="527"/>
                  </a:cubicBezTo>
                  <a:cubicBezTo>
                    <a:pt x="2983" y="452"/>
                    <a:pt x="3133" y="377"/>
                    <a:pt x="3284" y="301"/>
                  </a:cubicBezTo>
                  <a:cubicBezTo>
                    <a:pt x="3409" y="201"/>
                    <a:pt x="3534" y="101"/>
                    <a:pt x="3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4" name="Google Shape;2633;p43">
              <a:extLst>
                <a:ext uri="{FF2B5EF4-FFF2-40B4-BE49-F238E27FC236}">
                  <a16:creationId xmlns:a16="http://schemas.microsoft.com/office/drawing/2014/main" id="{C1C406CB-2BFE-4F80-9309-B33D74F963B9}"/>
                </a:ext>
              </a:extLst>
            </p:cNvPr>
            <p:cNvSpPr/>
            <p:nvPr/>
          </p:nvSpPr>
          <p:spPr>
            <a:xfrm rot="-640761" flipH="1">
              <a:off x="4487987" y="1643813"/>
              <a:ext cx="26026" cy="7101"/>
            </a:xfrm>
            <a:custGeom>
              <a:avLst/>
              <a:gdLst/>
              <a:ahLst/>
              <a:cxnLst/>
              <a:rect l="l" t="t" r="r" b="b"/>
              <a:pathLst>
                <a:path w="1605" h="438" extrusionOk="0">
                  <a:moveTo>
                    <a:pt x="0" y="1"/>
                  </a:moveTo>
                  <a:cubicBezTo>
                    <a:pt x="75" y="151"/>
                    <a:pt x="201" y="226"/>
                    <a:pt x="326" y="302"/>
                  </a:cubicBezTo>
                  <a:cubicBezTo>
                    <a:pt x="451" y="377"/>
                    <a:pt x="602" y="402"/>
                    <a:pt x="752" y="427"/>
                  </a:cubicBezTo>
                  <a:cubicBezTo>
                    <a:pt x="802" y="435"/>
                    <a:pt x="852" y="438"/>
                    <a:pt x="903" y="438"/>
                  </a:cubicBezTo>
                  <a:cubicBezTo>
                    <a:pt x="1003" y="438"/>
                    <a:pt x="1103" y="427"/>
                    <a:pt x="1203" y="427"/>
                  </a:cubicBezTo>
                  <a:cubicBezTo>
                    <a:pt x="1329" y="377"/>
                    <a:pt x="1479" y="352"/>
                    <a:pt x="1604" y="276"/>
                  </a:cubicBezTo>
                  <a:lnTo>
                    <a:pt x="1178" y="276"/>
                  </a:lnTo>
                  <a:cubicBezTo>
                    <a:pt x="1053" y="276"/>
                    <a:pt x="903" y="276"/>
                    <a:pt x="777" y="251"/>
                  </a:cubicBezTo>
                  <a:cubicBezTo>
                    <a:pt x="627" y="251"/>
                    <a:pt x="502" y="226"/>
                    <a:pt x="376" y="176"/>
                  </a:cubicBezTo>
                  <a:cubicBezTo>
                    <a:pt x="251" y="151"/>
                    <a:pt x="126" y="10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5" name="Google Shape;2634;p43">
              <a:extLst>
                <a:ext uri="{FF2B5EF4-FFF2-40B4-BE49-F238E27FC236}">
                  <a16:creationId xmlns:a16="http://schemas.microsoft.com/office/drawing/2014/main" id="{C4946058-859E-46B5-BD27-4632D69F2943}"/>
                </a:ext>
              </a:extLst>
            </p:cNvPr>
            <p:cNvSpPr/>
            <p:nvPr/>
          </p:nvSpPr>
          <p:spPr>
            <a:xfrm rot="-640761" flipH="1">
              <a:off x="4475618" y="1593910"/>
              <a:ext cx="32124" cy="10181"/>
            </a:xfrm>
            <a:custGeom>
              <a:avLst/>
              <a:gdLst/>
              <a:ahLst/>
              <a:cxnLst/>
              <a:rect l="l" t="t" r="r" b="b"/>
              <a:pathLst>
                <a:path w="1981" h="628" extrusionOk="0">
                  <a:moveTo>
                    <a:pt x="1981" y="1"/>
                  </a:moveTo>
                  <a:lnTo>
                    <a:pt x="1981" y="1"/>
                  </a:lnTo>
                  <a:cubicBezTo>
                    <a:pt x="1730" y="277"/>
                    <a:pt x="1404" y="427"/>
                    <a:pt x="1053" y="452"/>
                  </a:cubicBezTo>
                  <a:cubicBezTo>
                    <a:pt x="1006" y="459"/>
                    <a:pt x="959" y="462"/>
                    <a:pt x="912" y="462"/>
                  </a:cubicBezTo>
                  <a:cubicBezTo>
                    <a:pt x="784" y="462"/>
                    <a:pt x="656" y="439"/>
                    <a:pt x="527" y="402"/>
                  </a:cubicBezTo>
                  <a:cubicBezTo>
                    <a:pt x="352" y="377"/>
                    <a:pt x="176" y="327"/>
                    <a:pt x="1" y="252"/>
                  </a:cubicBezTo>
                  <a:lnTo>
                    <a:pt x="1" y="252"/>
                  </a:lnTo>
                  <a:cubicBezTo>
                    <a:pt x="76" y="327"/>
                    <a:pt x="151" y="377"/>
                    <a:pt x="226" y="427"/>
                  </a:cubicBezTo>
                  <a:cubicBezTo>
                    <a:pt x="302" y="452"/>
                    <a:pt x="402" y="502"/>
                    <a:pt x="477" y="527"/>
                  </a:cubicBezTo>
                  <a:cubicBezTo>
                    <a:pt x="678" y="602"/>
                    <a:pt x="853" y="628"/>
                    <a:pt x="1053" y="628"/>
                  </a:cubicBezTo>
                  <a:cubicBezTo>
                    <a:pt x="1454" y="602"/>
                    <a:pt x="1830" y="352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6" name="Google Shape;2635;p43">
              <a:extLst>
                <a:ext uri="{FF2B5EF4-FFF2-40B4-BE49-F238E27FC236}">
                  <a16:creationId xmlns:a16="http://schemas.microsoft.com/office/drawing/2014/main" id="{9603ABA3-C2AA-4E8A-A803-6AA76799EC2E}"/>
                </a:ext>
              </a:extLst>
            </p:cNvPr>
            <p:cNvSpPr/>
            <p:nvPr/>
          </p:nvSpPr>
          <p:spPr>
            <a:xfrm rot="-640761" flipH="1">
              <a:off x="4385747" y="1526247"/>
              <a:ext cx="44318" cy="15855"/>
            </a:xfrm>
            <a:custGeom>
              <a:avLst/>
              <a:gdLst/>
              <a:ahLst/>
              <a:cxnLst/>
              <a:rect l="l" t="t" r="r" b="b"/>
              <a:pathLst>
                <a:path w="2733" h="978" extrusionOk="0">
                  <a:moveTo>
                    <a:pt x="753" y="0"/>
                  </a:moveTo>
                  <a:cubicBezTo>
                    <a:pt x="502" y="25"/>
                    <a:pt x="226" y="75"/>
                    <a:pt x="1" y="201"/>
                  </a:cubicBezTo>
                  <a:lnTo>
                    <a:pt x="26" y="201"/>
                  </a:lnTo>
                  <a:cubicBezTo>
                    <a:pt x="206" y="161"/>
                    <a:pt x="399" y="141"/>
                    <a:pt x="594" y="141"/>
                  </a:cubicBezTo>
                  <a:cubicBezTo>
                    <a:pt x="886" y="141"/>
                    <a:pt x="1184" y="186"/>
                    <a:pt x="1454" y="276"/>
                  </a:cubicBezTo>
                  <a:cubicBezTo>
                    <a:pt x="1680" y="326"/>
                    <a:pt x="1906" y="426"/>
                    <a:pt x="2131" y="552"/>
                  </a:cubicBezTo>
                  <a:cubicBezTo>
                    <a:pt x="2332" y="652"/>
                    <a:pt x="2532" y="802"/>
                    <a:pt x="2708" y="978"/>
                  </a:cubicBezTo>
                  <a:lnTo>
                    <a:pt x="2733" y="953"/>
                  </a:lnTo>
                  <a:cubicBezTo>
                    <a:pt x="2657" y="852"/>
                    <a:pt x="2582" y="752"/>
                    <a:pt x="2482" y="652"/>
                  </a:cubicBezTo>
                  <a:cubicBezTo>
                    <a:pt x="2382" y="577"/>
                    <a:pt x="2307" y="502"/>
                    <a:pt x="2206" y="426"/>
                  </a:cubicBezTo>
                  <a:cubicBezTo>
                    <a:pt x="1981" y="276"/>
                    <a:pt x="1755" y="176"/>
                    <a:pt x="1505" y="101"/>
                  </a:cubicBezTo>
                  <a:cubicBezTo>
                    <a:pt x="1254" y="25"/>
                    <a:pt x="1003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7" name="Google Shape;2636;p43">
              <a:extLst>
                <a:ext uri="{FF2B5EF4-FFF2-40B4-BE49-F238E27FC236}">
                  <a16:creationId xmlns:a16="http://schemas.microsoft.com/office/drawing/2014/main" id="{27A3436F-655F-4130-AE34-9A365791AAAC}"/>
                </a:ext>
              </a:extLst>
            </p:cNvPr>
            <p:cNvSpPr/>
            <p:nvPr/>
          </p:nvSpPr>
          <p:spPr>
            <a:xfrm rot="-640761" flipH="1">
              <a:off x="4535380" y="1516885"/>
              <a:ext cx="38221" cy="25598"/>
            </a:xfrm>
            <a:custGeom>
              <a:avLst/>
              <a:gdLst/>
              <a:ahLst/>
              <a:cxnLst/>
              <a:rect l="l" t="t" r="r" b="b"/>
              <a:pathLst>
                <a:path w="2357" h="1579" extrusionOk="0">
                  <a:moveTo>
                    <a:pt x="2357" y="0"/>
                  </a:moveTo>
                  <a:cubicBezTo>
                    <a:pt x="1881" y="50"/>
                    <a:pt x="1404" y="226"/>
                    <a:pt x="978" y="476"/>
                  </a:cubicBezTo>
                  <a:cubicBezTo>
                    <a:pt x="778" y="627"/>
                    <a:pt x="602" y="777"/>
                    <a:pt x="427" y="977"/>
                  </a:cubicBezTo>
                  <a:cubicBezTo>
                    <a:pt x="277" y="1153"/>
                    <a:pt x="126" y="1353"/>
                    <a:pt x="1" y="1554"/>
                  </a:cubicBezTo>
                  <a:lnTo>
                    <a:pt x="26" y="1579"/>
                  </a:lnTo>
                  <a:cubicBezTo>
                    <a:pt x="201" y="1404"/>
                    <a:pt x="352" y="1228"/>
                    <a:pt x="552" y="1053"/>
                  </a:cubicBezTo>
                  <a:cubicBezTo>
                    <a:pt x="703" y="902"/>
                    <a:pt x="878" y="752"/>
                    <a:pt x="1079" y="652"/>
                  </a:cubicBezTo>
                  <a:cubicBezTo>
                    <a:pt x="1279" y="501"/>
                    <a:pt x="1480" y="401"/>
                    <a:pt x="1680" y="301"/>
                  </a:cubicBezTo>
                  <a:cubicBezTo>
                    <a:pt x="1906" y="201"/>
                    <a:pt x="2131" y="100"/>
                    <a:pt x="2357" y="25"/>
                  </a:cubicBezTo>
                  <a:lnTo>
                    <a:pt x="2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oogle Shape;3415;p56">
            <a:extLst>
              <a:ext uri="{FF2B5EF4-FFF2-40B4-BE49-F238E27FC236}">
                <a16:creationId xmlns:a16="http://schemas.microsoft.com/office/drawing/2014/main" id="{45C3F321-61D3-4D46-82AE-5E2BD9CD9871}"/>
              </a:ext>
            </a:extLst>
          </p:cNvPr>
          <p:cNvGrpSpPr/>
          <p:nvPr/>
        </p:nvGrpSpPr>
        <p:grpSpPr>
          <a:xfrm>
            <a:off x="3642" y="2373761"/>
            <a:ext cx="1185001" cy="2386451"/>
            <a:chOff x="3006936" y="1255966"/>
            <a:chExt cx="1415095" cy="2849834"/>
          </a:xfrm>
        </p:grpSpPr>
        <p:sp>
          <p:nvSpPr>
            <p:cNvPr id="49" name="Google Shape;3416;p56">
              <a:extLst>
                <a:ext uri="{FF2B5EF4-FFF2-40B4-BE49-F238E27FC236}">
                  <a16:creationId xmlns:a16="http://schemas.microsoft.com/office/drawing/2014/main" id="{819071CE-2B4D-404F-9072-FC189D3C95C5}"/>
                </a:ext>
              </a:extLst>
            </p:cNvPr>
            <p:cNvSpPr/>
            <p:nvPr/>
          </p:nvSpPr>
          <p:spPr>
            <a:xfrm>
              <a:off x="3170535" y="3840876"/>
              <a:ext cx="1251497" cy="264924"/>
            </a:xfrm>
            <a:custGeom>
              <a:avLst/>
              <a:gdLst/>
              <a:ahLst/>
              <a:cxnLst/>
              <a:rect l="l" t="t" r="r" b="b"/>
              <a:pathLst>
                <a:path w="41264" h="8735" extrusionOk="0">
                  <a:moveTo>
                    <a:pt x="20646" y="0"/>
                  </a:moveTo>
                  <a:cubicBezTo>
                    <a:pt x="19140" y="0"/>
                    <a:pt x="17661" y="55"/>
                    <a:pt x="16265" y="110"/>
                  </a:cubicBezTo>
                  <a:cubicBezTo>
                    <a:pt x="16265" y="1232"/>
                    <a:pt x="16210" y="3039"/>
                    <a:pt x="15881" y="4107"/>
                  </a:cubicBezTo>
                  <a:cubicBezTo>
                    <a:pt x="15416" y="5695"/>
                    <a:pt x="13225" y="6133"/>
                    <a:pt x="12623" y="6243"/>
                  </a:cubicBezTo>
                  <a:cubicBezTo>
                    <a:pt x="12514" y="6270"/>
                    <a:pt x="12322" y="6298"/>
                    <a:pt x="12075" y="6298"/>
                  </a:cubicBezTo>
                  <a:cubicBezTo>
                    <a:pt x="11090" y="6298"/>
                    <a:pt x="9365" y="6051"/>
                    <a:pt x="9365" y="5230"/>
                  </a:cubicBezTo>
                  <a:cubicBezTo>
                    <a:pt x="9365" y="5202"/>
                    <a:pt x="9365" y="5202"/>
                    <a:pt x="9392" y="5175"/>
                  </a:cubicBezTo>
                  <a:cubicBezTo>
                    <a:pt x="9502" y="4080"/>
                    <a:pt x="11309" y="1917"/>
                    <a:pt x="11309" y="1917"/>
                  </a:cubicBezTo>
                  <a:cubicBezTo>
                    <a:pt x="11747" y="1314"/>
                    <a:pt x="11966" y="821"/>
                    <a:pt x="12103" y="411"/>
                  </a:cubicBezTo>
                  <a:lnTo>
                    <a:pt x="12103" y="411"/>
                  </a:lnTo>
                  <a:cubicBezTo>
                    <a:pt x="4984" y="1095"/>
                    <a:pt x="0" y="2601"/>
                    <a:pt x="0" y="4381"/>
                  </a:cubicBezTo>
                  <a:cubicBezTo>
                    <a:pt x="0" y="6791"/>
                    <a:pt x="9255" y="8735"/>
                    <a:pt x="20646" y="8735"/>
                  </a:cubicBezTo>
                  <a:cubicBezTo>
                    <a:pt x="32036" y="8735"/>
                    <a:pt x="41264" y="6791"/>
                    <a:pt x="41264" y="4381"/>
                  </a:cubicBezTo>
                  <a:cubicBezTo>
                    <a:pt x="41264" y="2519"/>
                    <a:pt x="35788" y="931"/>
                    <a:pt x="28039" y="301"/>
                  </a:cubicBezTo>
                  <a:lnTo>
                    <a:pt x="28039" y="301"/>
                  </a:lnTo>
                  <a:cubicBezTo>
                    <a:pt x="28176" y="630"/>
                    <a:pt x="28367" y="1013"/>
                    <a:pt x="28723" y="1424"/>
                  </a:cubicBezTo>
                  <a:cubicBezTo>
                    <a:pt x="28723" y="1424"/>
                    <a:pt x="30613" y="3505"/>
                    <a:pt x="30804" y="4573"/>
                  </a:cubicBezTo>
                  <a:cubicBezTo>
                    <a:pt x="30941" y="5531"/>
                    <a:pt x="28833" y="5832"/>
                    <a:pt x="27902" y="5832"/>
                  </a:cubicBezTo>
                  <a:lnTo>
                    <a:pt x="27601" y="5832"/>
                  </a:lnTo>
                  <a:cubicBezTo>
                    <a:pt x="27601" y="5805"/>
                    <a:pt x="27601" y="5805"/>
                    <a:pt x="27601" y="5805"/>
                  </a:cubicBezTo>
                  <a:cubicBezTo>
                    <a:pt x="26971" y="5723"/>
                    <a:pt x="24808" y="5394"/>
                    <a:pt x="24233" y="3833"/>
                  </a:cubicBezTo>
                  <a:cubicBezTo>
                    <a:pt x="24068" y="3313"/>
                    <a:pt x="23986" y="2629"/>
                    <a:pt x="23986" y="1917"/>
                  </a:cubicBezTo>
                  <a:cubicBezTo>
                    <a:pt x="23986" y="1260"/>
                    <a:pt x="24041" y="602"/>
                    <a:pt x="24096" y="82"/>
                  </a:cubicBezTo>
                  <a:cubicBezTo>
                    <a:pt x="22973" y="27"/>
                    <a:pt x="21823" y="0"/>
                    <a:pt x="20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17;p56">
              <a:extLst>
                <a:ext uri="{FF2B5EF4-FFF2-40B4-BE49-F238E27FC236}">
                  <a16:creationId xmlns:a16="http://schemas.microsoft.com/office/drawing/2014/main" id="{057D2683-72A3-4CBB-8A8A-6E4A1C04C289}"/>
                </a:ext>
              </a:extLst>
            </p:cNvPr>
            <p:cNvSpPr/>
            <p:nvPr/>
          </p:nvSpPr>
          <p:spPr>
            <a:xfrm>
              <a:off x="3454998" y="3111104"/>
              <a:ext cx="278602" cy="743880"/>
            </a:xfrm>
            <a:custGeom>
              <a:avLst/>
              <a:gdLst/>
              <a:ahLst/>
              <a:cxnLst/>
              <a:rect l="l" t="t" r="r" b="b"/>
              <a:pathLst>
                <a:path w="9186" h="24527" extrusionOk="0">
                  <a:moveTo>
                    <a:pt x="3423" y="1"/>
                  </a:moveTo>
                  <a:cubicBezTo>
                    <a:pt x="1560" y="1"/>
                    <a:pt x="1" y="721"/>
                    <a:pt x="150" y="3196"/>
                  </a:cubicBezTo>
                  <a:cubicBezTo>
                    <a:pt x="506" y="9083"/>
                    <a:pt x="3162" y="24526"/>
                    <a:pt x="3162" y="24526"/>
                  </a:cubicBezTo>
                  <a:lnTo>
                    <a:pt x="6420" y="24526"/>
                  </a:lnTo>
                  <a:cubicBezTo>
                    <a:pt x="8583" y="17900"/>
                    <a:pt x="9186" y="1389"/>
                    <a:pt x="9186" y="1389"/>
                  </a:cubicBezTo>
                  <a:cubicBezTo>
                    <a:pt x="9186" y="1389"/>
                    <a:pt x="6011" y="1"/>
                    <a:pt x="3423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18;p56">
              <a:extLst>
                <a:ext uri="{FF2B5EF4-FFF2-40B4-BE49-F238E27FC236}">
                  <a16:creationId xmlns:a16="http://schemas.microsoft.com/office/drawing/2014/main" id="{0A078491-4BE9-47ED-BB1D-CBA1B5E4764B}"/>
                </a:ext>
              </a:extLst>
            </p:cNvPr>
            <p:cNvSpPr/>
            <p:nvPr/>
          </p:nvSpPr>
          <p:spPr>
            <a:xfrm>
              <a:off x="3786745" y="1255966"/>
              <a:ext cx="590718" cy="1050173"/>
            </a:xfrm>
            <a:custGeom>
              <a:avLst/>
              <a:gdLst/>
              <a:ahLst/>
              <a:cxnLst/>
              <a:rect l="l" t="t" r="r" b="b"/>
              <a:pathLst>
                <a:path w="19477" h="34626" extrusionOk="0">
                  <a:moveTo>
                    <a:pt x="17269" y="0"/>
                  </a:moveTo>
                  <a:cubicBezTo>
                    <a:pt x="16946" y="0"/>
                    <a:pt x="16634" y="119"/>
                    <a:pt x="16374" y="398"/>
                  </a:cubicBezTo>
                  <a:cubicBezTo>
                    <a:pt x="15455" y="1356"/>
                    <a:pt x="15433" y="1711"/>
                    <a:pt x="15503" y="1837"/>
                  </a:cubicBezTo>
                  <a:lnTo>
                    <a:pt x="15503" y="1837"/>
                  </a:lnTo>
                  <a:cubicBezTo>
                    <a:pt x="15371" y="1730"/>
                    <a:pt x="15086" y="1531"/>
                    <a:pt x="14792" y="1531"/>
                  </a:cubicBezTo>
                  <a:cubicBezTo>
                    <a:pt x="14598" y="1531"/>
                    <a:pt x="14399" y="1618"/>
                    <a:pt x="14239" y="1877"/>
                  </a:cubicBezTo>
                  <a:cubicBezTo>
                    <a:pt x="13773" y="2671"/>
                    <a:pt x="14293" y="3766"/>
                    <a:pt x="14485" y="5218"/>
                  </a:cubicBezTo>
                  <a:cubicBezTo>
                    <a:pt x="14704" y="6587"/>
                    <a:pt x="9967" y="22112"/>
                    <a:pt x="931" y="28355"/>
                  </a:cubicBezTo>
                  <a:cubicBezTo>
                    <a:pt x="219" y="28848"/>
                    <a:pt x="0" y="29833"/>
                    <a:pt x="493" y="30573"/>
                  </a:cubicBezTo>
                  <a:lnTo>
                    <a:pt x="2738" y="34078"/>
                  </a:lnTo>
                  <a:cubicBezTo>
                    <a:pt x="2991" y="34467"/>
                    <a:pt x="3356" y="34626"/>
                    <a:pt x="3760" y="34626"/>
                  </a:cubicBezTo>
                  <a:cubicBezTo>
                    <a:pt x="4408" y="34626"/>
                    <a:pt x="5156" y="34217"/>
                    <a:pt x="5696" y="33694"/>
                  </a:cubicBezTo>
                  <a:cubicBezTo>
                    <a:pt x="7749" y="31641"/>
                    <a:pt x="11117" y="28683"/>
                    <a:pt x="12514" y="25452"/>
                  </a:cubicBezTo>
                  <a:cubicBezTo>
                    <a:pt x="14211" y="21592"/>
                    <a:pt x="16210" y="11680"/>
                    <a:pt x="16949" y="7819"/>
                  </a:cubicBezTo>
                  <a:cubicBezTo>
                    <a:pt x="17141" y="6833"/>
                    <a:pt x="17524" y="5929"/>
                    <a:pt x="18099" y="5135"/>
                  </a:cubicBezTo>
                  <a:cubicBezTo>
                    <a:pt x="18702" y="4314"/>
                    <a:pt x="19386" y="3191"/>
                    <a:pt x="19414" y="2342"/>
                  </a:cubicBezTo>
                  <a:cubicBezTo>
                    <a:pt x="19476" y="1235"/>
                    <a:pt x="18311" y="0"/>
                    <a:pt x="17269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19;p56">
              <a:extLst>
                <a:ext uri="{FF2B5EF4-FFF2-40B4-BE49-F238E27FC236}">
                  <a16:creationId xmlns:a16="http://schemas.microsoft.com/office/drawing/2014/main" id="{61054D96-3621-4526-9EE8-71040FA0C64B}"/>
                </a:ext>
              </a:extLst>
            </p:cNvPr>
            <p:cNvSpPr/>
            <p:nvPr/>
          </p:nvSpPr>
          <p:spPr>
            <a:xfrm>
              <a:off x="4206116" y="1311227"/>
              <a:ext cx="17470" cy="84739"/>
            </a:xfrm>
            <a:custGeom>
              <a:avLst/>
              <a:gdLst/>
              <a:ahLst/>
              <a:cxnLst/>
              <a:rect l="l" t="t" r="r" b="b"/>
              <a:pathLst>
                <a:path w="576" h="2794" extrusionOk="0">
                  <a:moveTo>
                    <a:pt x="466" y="0"/>
                  </a:moveTo>
                  <a:lnTo>
                    <a:pt x="412" y="55"/>
                  </a:lnTo>
                  <a:cubicBezTo>
                    <a:pt x="1" y="740"/>
                    <a:pt x="329" y="1643"/>
                    <a:pt x="576" y="2793"/>
                  </a:cubicBezTo>
                  <a:cubicBezTo>
                    <a:pt x="521" y="1643"/>
                    <a:pt x="247" y="685"/>
                    <a:pt x="466" y="0"/>
                  </a:cubicBezTo>
                  <a:close/>
                </a:path>
              </a:pathLst>
            </a:custGeom>
            <a:solidFill>
              <a:srgbClr val="F57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20;p56">
              <a:extLst>
                <a:ext uri="{FF2B5EF4-FFF2-40B4-BE49-F238E27FC236}">
                  <a16:creationId xmlns:a16="http://schemas.microsoft.com/office/drawing/2014/main" id="{71D1A750-D9AD-4C62-990D-979758832388}"/>
                </a:ext>
              </a:extLst>
            </p:cNvPr>
            <p:cNvSpPr/>
            <p:nvPr/>
          </p:nvSpPr>
          <p:spPr>
            <a:xfrm>
              <a:off x="4260103" y="1257239"/>
              <a:ext cx="39064" cy="43219"/>
            </a:xfrm>
            <a:custGeom>
              <a:avLst/>
              <a:gdLst/>
              <a:ahLst/>
              <a:cxnLst/>
              <a:rect l="l" t="t" r="r" b="b"/>
              <a:pathLst>
                <a:path w="1288" h="1425" extrusionOk="0">
                  <a:moveTo>
                    <a:pt x="1288" y="0"/>
                  </a:moveTo>
                  <a:lnTo>
                    <a:pt x="1288" y="0"/>
                  </a:lnTo>
                  <a:cubicBezTo>
                    <a:pt x="1096" y="83"/>
                    <a:pt x="904" y="165"/>
                    <a:pt x="767" y="356"/>
                  </a:cubicBezTo>
                  <a:cubicBezTo>
                    <a:pt x="357" y="767"/>
                    <a:pt x="138" y="1068"/>
                    <a:pt x="1" y="1287"/>
                  </a:cubicBezTo>
                  <a:cubicBezTo>
                    <a:pt x="55" y="1342"/>
                    <a:pt x="110" y="1397"/>
                    <a:pt x="165" y="1424"/>
                  </a:cubicBezTo>
                  <a:cubicBezTo>
                    <a:pt x="110" y="1287"/>
                    <a:pt x="165" y="959"/>
                    <a:pt x="1151" y="110"/>
                  </a:cubicBezTo>
                  <a:cubicBezTo>
                    <a:pt x="1205" y="55"/>
                    <a:pt x="1260" y="28"/>
                    <a:pt x="1288" y="0"/>
                  </a:cubicBezTo>
                  <a:close/>
                </a:path>
              </a:pathLst>
            </a:custGeom>
            <a:solidFill>
              <a:srgbClr val="F57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21;p56">
              <a:extLst>
                <a:ext uri="{FF2B5EF4-FFF2-40B4-BE49-F238E27FC236}">
                  <a16:creationId xmlns:a16="http://schemas.microsoft.com/office/drawing/2014/main" id="{0484B6C3-C916-4715-8AE9-F114F746B142}"/>
                </a:ext>
              </a:extLst>
            </p:cNvPr>
            <p:cNvSpPr/>
            <p:nvPr/>
          </p:nvSpPr>
          <p:spPr>
            <a:xfrm>
              <a:off x="3849862" y="1378499"/>
              <a:ext cx="507435" cy="937561"/>
            </a:xfrm>
            <a:custGeom>
              <a:avLst/>
              <a:gdLst/>
              <a:ahLst/>
              <a:cxnLst/>
              <a:rect l="l" t="t" r="r" b="b"/>
              <a:pathLst>
                <a:path w="16731" h="30913" extrusionOk="0">
                  <a:moveTo>
                    <a:pt x="16730" y="0"/>
                  </a:moveTo>
                  <a:cubicBezTo>
                    <a:pt x="16484" y="356"/>
                    <a:pt x="16183" y="712"/>
                    <a:pt x="15909" y="1013"/>
                  </a:cubicBezTo>
                  <a:cubicBezTo>
                    <a:pt x="15252" y="1753"/>
                    <a:pt x="14759" y="2601"/>
                    <a:pt x="14458" y="3532"/>
                  </a:cubicBezTo>
                  <a:cubicBezTo>
                    <a:pt x="13308" y="7311"/>
                    <a:pt x="10268" y="16949"/>
                    <a:pt x="8187" y="20591"/>
                  </a:cubicBezTo>
                  <a:cubicBezTo>
                    <a:pt x="6435" y="23685"/>
                    <a:pt x="2711" y="26943"/>
                    <a:pt x="438" y="28778"/>
                  </a:cubicBezTo>
                  <a:cubicBezTo>
                    <a:pt x="301" y="28887"/>
                    <a:pt x="164" y="28970"/>
                    <a:pt x="0" y="29024"/>
                  </a:cubicBezTo>
                  <a:lnTo>
                    <a:pt x="657" y="30038"/>
                  </a:lnTo>
                  <a:cubicBezTo>
                    <a:pt x="1029" y="30611"/>
                    <a:pt x="1646" y="30912"/>
                    <a:pt x="2271" y="30912"/>
                  </a:cubicBezTo>
                  <a:cubicBezTo>
                    <a:pt x="2750" y="30912"/>
                    <a:pt x="3234" y="30735"/>
                    <a:pt x="3615" y="30366"/>
                  </a:cubicBezTo>
                  <a:cubicBezTo>
                    <a:pt x="5668" y="28312"/>
                    <a:pt x="9036" y="24643"/>
                    <a:pt x="10433" y="21412"/>
                  </a:cubicBezTo>
                  <a:cubicBezTo>
                    <a:pt x="12130" y="17552"/>
                    <a:pt x="14129" y="7640"/>
                    <a:pt x="14868" y="3779"/>
                  </a:cubicBezTo>
                  <a:cubicBezTo>
                    <a:pt x="15060" y="2793"/>
                    <a:pt x="15443" y="1889"/>
                    <a:pt x="16018" y="1095"/>
                  </a:cubicBezTo>
                  <a:cubicBezTo>
                    <a:pt x="16265" y="767"/>
                    <a:pt x="16511" y="383"/>
                    <a:pt x="16730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22;p56">
              <a:extLst>
                <a:ext uri="{FF2B5EF4-FFF2-40B4-BE49-F238E27FC236}">
                  <a16:creationId xmlns:a16="http://schemas.microsoft.com/office/drawing/2014/main" id="{5E067457-F264-4566-B275-41DA12D8CF3B}"/>
                </a:ext>
              </a:extLst>
            </p:cNvPr>
            <p:cNvSpPr/>
            <p:nvPr/>
          </p:nvSpPr>
          <p:spPr>
            <a:xfrm>
              <a:off x="3789232" y="1918314"/>
              <a:ext cx="347995" cy="362098"/>
            </a:xfrm>
            <a:custGeom>
              <a:avLst/>
              <a:gdLst/>
              <a:ahLst/>
              <a:cxnLst/>
              <a:rect l="l" t="t" r="r" b="b"/>
              <a:pathLst>
                <a:path w="11474" h="11939" extrusionOk="0">
                  <a:moveTo>
                    <a:pt x="6545" y="0"/>
                  </a:moveTo>
                  <a:cubicBezTo>
                    <a:pt x="6545" y="0"/>
                    <a:pt x="3889" y="3560"/>
                    <a:pt x="1780" y="5257"/>
                  </a:cubicBezTo>
                  <a:cubicBezTo>
                    <a:pt x="0" y="6708"/>
                    <a:pt x="5833" y="11938"/>
                    <a:pt x="5833" y="11938"/>
                  </a:cubicBezTo>
                  <a:cubicBezTo>
                    <a:pt x="5833" y="11938"/>
                    <a:pt x="10652" y="8488"/>
                    <a:pt x="11473" y="6243"/>
                  </a:cubicBezTo>
                  <a:lnTo>
                    <a:pt x="6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23;p56">
              <a:extLst>
                <a:ext uri="{FF2B5EF4-FFF2-40B4-BE49-F238E27FC236}">
                  <a16:creationId xmlns:a16="http://schemas.microsoft.com/office/drawing/2014/main" id="{E173D6FB-5FA2-48B9-BFF9-2A6F970B22C6}"/>
                </a:ext>
              </a:extLst>
            </p:cNvPr>
            <p:cNvSpPr/>
            <p:nvPr/>
          </p:nvSpPr>
          <p:spPr>
            <a:xfrm>
              <a:off x="3603189" y="1922438"/>
              <a:ext cx="180245" cy="246696"/>
            </a:xfrm>
            <a:custGeom>
              <a:avLst/>
              <a:gdLst/>
              <a:ahLst/>
              <a:cxnLst/>
              <a:rect l="l" t="t" r="r" b="b"/>
              <a:pathLst>
                <a:path w="5943" h="8134" extrusionOk="0">
                  <a:moveTo>
                    <a:pt x="5641" y="1"/>
                  </a:moveTo>
                  <a:lnTo>
                    <a:pt x="56" y="220"/>
                  </a:lnTo>
                  <a:lnTo>
                    <a:pt x="1" y="8133"/>
                  </a:lnTo>
                  <a:lnTo>
                    <a:pt x="5943" y="7914"/>
                  </a:lnTo>
                  <a:lnTo>
                    <a:pt x="5641" y="1"/>
                  </a:lnTo>
                  <a:close/>
                </a:path>
              </a:pathLst>
            </a:custGeom>
            <a:solidFill>
              <a:srgbClr val="F3B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24;p56">
              <a:extLst>
                <a:ext uri="{FF2B5EF4-FFF2-40B4-BE49-F238E27FC236}">
                  <a16:creationId xmlns:a16="http://schemas.microsoft.com/office/drawing/2014/main" id="{09CF662B-F730-4170-9B13-6A69DF6466E5}"/>
                </a:ext>
              </a:extLst>
            </p:cNvPr>
            <p:cNvSpPr/>
            <p:nvPr/>
          </p:nvSpPr>
          <p:spPr>
            <a:xfrm>
              <a:off x="3468313" y="1546315"/>
              <a:ext cx="526057" cy="522114"/>
            </a:xfrm>
            <a:custGeom>
              <a:avLst/>
              <a:gdLst/>
              <a:ahLst/>
              <a:cxnLst/>
              <a:rect l="l" t="t" r="r" b="b"/>
              <a:pathLst>
                <a:path w="17345" h="17215" extrusionOk="0">
                  <a:moveTo>
                    <a:pt x="9067" y="0"/>
                  </a:moveTo>
                  <a:cubicBezTo>
                    <a:pt x="5017" y="0"/>
                    <a:pt x="0" y="2970"/>
                    <a:pt x="204" y="8514"/>
                  </a:cubicBezTo>
                  <a:cubicBezTo>
                    <a:pt x="450" y="14702"/>
                    <a:pt x="4722" y="16975"/>
                    <a:pt x="7460" y="17194"/>
                  </a:cubicBezTo>
                  <a:cubicBezTo>
                    <a:pt x="7622" y="17208"/>
                    <a:pt x="7788" y="17215"/>
                    <a:pt x="7956" y="17215"/>
                  </a:cubicBezTo>
                  <a:cubicBezTo>
                    <a:pt x="11417" y="17215"/>
                    <a:pt x="15980" y="14291"/>
                    <a:pt x="16633" y="9773"/>
                  </a:cubicBezTo>
                  <a:cubicBezTo>
                    <a:pt x="17345" y="5036"/>
                    <a:pt x="14168" y="518"/>
                    <a:pt x="9979" y="53"/>
                  </a:cubicBezTo>
                  <a:cubicBezTo>
                    <a:pt x="9683" y="18"/>
                    <a:pt x="9378" y="0"/>
                    <a:pt x="9067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25;p56">
              <a:extLst>
                <a:ext uri="{FF2B5EF4-FFF2-40B4-BE49-F238E27FC236}">
                  <a16:creationId xmlns:a16="http://schemas.microsoft.com/office/drawing/2014/main" id="{AD29056F-E8E5-4D61-B086-038B24BD29D3}"/>
                </a:ext>
              </a:extLst>
            </p:cNvPr>
            <p:cNvSpPr/>
            <p:nvPr/>
          </p:nvSpPr>
          <p:spPr>
            <a:xfrm>
              <a:off x="3422151" y="1753864"/>
              <a:ext cx="105515" cy="136238"/>
            </a:xfrm>
            <a:custGeom>
              <a:avLst/>
              <a:gdLst/>
              <a:ahLst/>
              <a:cxnLst/>
              <a:rect l="l" t="t" r="r" b="b"/>
              <a:pathLst>
                <a:path w="3479" h="4492" extrusionOk="0">
                  <a:moveTo>
                    <a:pt x="1413" y="0"/>
                  </a:moveTo>
                  <a:cubicBezTo>
                    <a:pt x="1334" y="0"/>
                    <a:pt x="1256" y="9"/>
                    <a:pt x="1178" y="28"/>
                  </a:cubicBezTo>
                  <a:cubicBezTo>
                    <a:pt x="384" y="220"/>
                    <a:pt x="1" y="1397"/>
                    <a:pt x="302" y="2602"/>
                  </a:cubicBezTo>
                  <a:cubicBezTo>
                    <a:pt x="574" y="3714"/>
                    <a:pt x="1336" y="4491"/>
                    <a:pt x="2066" y="4491"/>
                  </a:cubicBezTo>
                  <a:cubicBezTo>
                    <a:pt x="2145" y="4491"/>
                    <a:pt x="2223" y="4482"/>
                    <a:pt x="2301" y="4464"/>
                  </a:cubicBezTo>
                  <a:cubicBezTo>
                    <a:pt x="3095" y="4272"/>
                    <a:pt x="3478" y="3122"/>
                    <a:pt x="3177" y="1890"/>
                  </a:cubicBezTo>
                  <a:cubicBezTo>
                    <a:pt x="2905" y="778"/>
                    <a:pt x="2143" y="0"/>
                    <a:pt x="1413" y="0"/>
                  </a:cubicBezTo>
                  <a:close/>
                </a:path>
              </a:pathLst>
            </a:custGeom>
            <a:solidFill>
              <a:srgbClr val="F7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26;p56">
              <a:extLst>
                <a:ext uri="{FF2B5EF4-FFF2-40B4-BE49-F238E27FC236}">
                  <a16:creationId xmlns:a16="http://schemas.microsoft.com/office/drawing/2014/main" id="{0F0709AE-A2FC-4B55-AF28-EF436CD8AF8A}"/>
                </a:ext>
              </a:extLst>
            </p:cNvPr>
            <p:cNvSpPr/>
            <p:nvPr/>
          </p:nvSpPr>
          <p:spPr>
            <a:xfrm>
              <a:off x="3422151" y="1542099"/>
              <a:ext cx="463427" cy="524207"/>
            </a:xfrm>
            <a:custGeom>
              <a:avLst/>
              <a:gdLst/>
              <a:ahLst/>
              <a:cxnLst/>
              <a:rect l="l" t="t" r="r" b="b"/>
              <a:pathLst>
                <a:path w="15280" h="17284" extrusionOk="0">
                  <a:moveTo>
                    <a:pt x="8681" y="0"/>
                  </a:moveTo>
                  <a:lnTo>
                    <a:pt x="8681" y="0"/>
                  </a:lnTo>
                  <a:cubicBezTo>
                    <a:pt x="5997" y="1095"/>
                    <a:pt x="2629" y="3697"/>
                    <a:pt x="2000" y="6983"/>
                  </a:cubicBezTo>
                  <a:cubicBezTo>
                    <a:pt x="1972" y="7037"/>
                    <a:pt x="1972" y="7092"/>
                    <a:pt x="1972" y="7119"/>
                  </a:cubicBezTo>
                  <a:cubicBezTo>
                    <a:pt x="1804" y="7026"/>
                    <a:pt x="1623" y="6983"/>
                    <a:pt x="1437" y="6983"/>
                  </a:cubicBezTo>
                  <a:cubicBezTo>
                    <a:pt x="1352" y="6983"/>
                    <a:pt x="1265" y="6993"/>
                    <a:pt x="1178" y="7010"/>
                  </a:cubicBezTo>
                  <a:cubicBezTo>
                    <a:pt x="384" y="7202"/>
                    <a:pt x="1" y="8379"/>
                    <a:pt x="302" y="9584"/>
                  </a:cubicBezTo>
                  <a:cubicBezTo>
                    <a:pt x="576" y="10679"/>
                    <a:pt x="1315" y="11473"/>
                    <a:pt x="2054" y="11473"/>
                  </a:cubicBezTo>
                  <a:cubicBezTo>
                    <a:pt x="3067" y="15279"/>
                    <a:pt x="6600" y="16895"/>
                    <a:pt x="8735" y="17223"/>
                  </a:cubicBezTo>
                  <a:cubicBezTo>
                    <a:pt x="9006" y="17263"/>
                    <a:pt x="9285" y="17283"/>
                    <a:pt x="9571" y="17283"/>
                  </a:cubicBezTo>
                  <a:cubicBezTo>
                    <a:pt x="11425" y="17283"/>
                    <a:pt x="13548" y="16453"/>
                    <a:pt x="15280" y="15005"/>
                  </a:cubicBezTo>
                  <a:lnTo>
                    <a:pt x="15280" y="15005"/>
                  </a:lnTo>
                  <a:cubicBezTo>
                    <a:pt x="14511" y="15237"/>
                    <a:pt x="13726" y="15357"/>
                    <a:pt x="12952" y="15357"/>
                  </a:cubicBezTo>
                  <a:cubicBezTo>
                    <a:pt x="9700" y="15357"/>
                    <a:pt x="6636" y="13234"/>
                    <a:pt x="5751" y="8324"/>
                  </a:cubicBezTo>
                  <a:cubicBezTo>
                    <a:pt x="5203" y="5148"/>
                    <a:pt x="6956" y="2081"/>
                    <a:pt x="8681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27;p56">
              <a:extLst>
                <a:ext uri="{FF2B5EF4-FFF2-40B4-BE49-F238E27FC236}">
                  <a16:creationId xmlns:a16="http://schemas.microsoft.com/office/drawing/2014/main" id="{8BAFB54E-6E65-4DFB-BEDA-A46633762B4E}"/>
                </a:ext>
              </a:extLst>
            </p:cNvPr>
            <p:cNvSpPr/>
            <p:nvPr/>
          </p:nvSpPr>
          <p:spPr>
            <a:xfrm>
              <a:off x="3784531" y="3102157"/>
              <a:ext cx="280422" cy="741302"/>
            </a:xfrm>
            <a:custGeom>
              <a:avLst/>
              <a:gdLst/>
              <a:ahLst/>
              <a:cxnLst/>
              <a:rect l="l" t="t" r="r" b="b"/>
              <a:pathLst>
                <a:path w="9246" h="24442" extrusionOk="0">
                  <a:moveTo>
                    <a:pt x="3772" y="1"/>
                  </a:moveTo>
                  <a:cubicBezTo>
                    <a:pt x="1748" y="1"/>
                    <a:pt x="0" y="725"/>
                    <a:pt x="292" y="3354"/>
                  </a:cubicBezTo>
                  <a:cubicBezTo>
                    <a:pt x="785" y="8037"/>
                    <a:pt x="3058" y="18715"/>
                    <a:pt x="3934" y="22850"/>
                  </a:cubicBezTo>
                  <a:cubicBezTo>
                    <a:pt x="4145" y="23772"/>
                    <a:pt x="4965" y="24441"/>
                    <a:pt x="5905" y="24441"/>
                  </a:cubicBezTo>
                  <a:cubicBezTo>
                    <a:pt x="5941" y="24441"/>
                    <a:pt x="5978" y="24440"/>
                    <a:pt x="6015" y="24438"/>
                  </a:cubicBezTo>
                  <a:cubicBezTo>
                    <a:pt x="6946" y="24411"/>
                    <a:pt x="7740" y="23726"/>
                    <a:pt x="7932" y="22795"/>
                  </a:cubicBezTo>
                  <a:cubicBezTo>
                    <a:pt x="9109" y="16854"/>
                    <a:pt x="9219" y="6449"/>
                    <a:pt x="9246" y="2615"/>
                  </a:cubicBezTo>
                  <a:cubicBezTo>
                    <a:pt x="9246" y="1684"/>
                    <a:pt x="8644" y="890"/>
                    <a:pt x="7767" y="644"/>
                  </a:cubicBezTo>
                  <a:cubicBezTo>
                    <a:pt x="6686" y="343"/>
                    <a:pt x="5164" y="1"/>
                    <a:pt x="3772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28;p56">
              <a:extLst>
                <a:ext uri="{FF2B5EF4-FFF2-40B4-BE49-F238E27FC236}">
                  <a16:creationId xmlns:a16="http://schemas.microsoft.com/office/drawing/2014/main" id="{336E16DC-CE9C-4C9B-B941-9ED0C4A52347}"/>
                </a:ext>
              </a:extLst>
            </p:cNvPr>
            <p:cNvSpPr/>
            <p:nvPr/>
          </p:nvSpPr>
          <p:spPr>
            <a:xfrm>
              <a:off x="3793388" y="3157266"/>
              <a:ext cx="169448" cy="743395"/>
            </a:xfrm>
            <a:custGeom>
              <a:avLst/>
              <a:gdLst/>
              <a:ahLst/>
              <a:cxnLst/>
              <a:rect l="l" t="t" r="r" b="b"/>
              <a:pathLst>
                <a:path w="5587" h="24511" extrusionOk="0">
                  <a:moveTo>
                    <a:pt x="3741" y="1"/>
                  </a:moveTo>
                  <a:cubicBezTo>
                    <a:pt x="1732" y="1"/>
                    <a:pt x="1" y="729"/>
                    <a:pt x="274" y="3317"/>
                  </a:cubicBezTo>
                  <a:cubicBezTo>
                    <a:pt x="876" y="9204"/>
                    <a:pt x="4409" y="24510"/>
                    <a:pt x="4409" y="24510"/>
                  </a:cubicBezTo>
                  <a:lnTo>
                    <a:pt x="5258" y="24483"/>
                  </a:lnTo>
                  <a:cubicBezTo>
                    <a:pt x="4929" y="22594"/>
                    <a:pt x="3888" y="8821"/>
                    <a:pt x="3505" y="3317"/>
                  </a:cubicBezTo>
                  <a:cubicBezTo>
                    <a:pt x="3321" y="843"/>
                    <a:pt x="3567" y="165"/>
                    <a:pt x="5362" y="165"/>
                  </a:cubicBezTo>
                  <a:cubicBezTo>
                    <a:pt x="5434" y="165"/>
                    <a:pt x="5509" y="166"/>
                    <a:pt x="5586" y="168"/>
                  </a:cubicBezTo>
                  <a:cubicBezTo>
                    <a:pt x="4977" y="67"/>
                    <a:pt x="4346" y="1"/>
                    <a:pt x="3741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29;p56">
              <a:extLst>
                <a:ext uri="{FF2B5EF4-FFF2-40B4-BE49-F238E27FC236}">
                  <a16:creationId xmlns:a16="http://schemas.microsoft.com/office/drawing/2014/main" id="{BF9E026B-1E06-4038-AE14-85AE1A590D8D}"/>
                </a:ext>
              </a:extLst>
            </p:cNvPr>
            <p:cNvSpPr/>
            <p:nvPr/>
          </p:nvSpPr>
          <p:spPr>
            <a:xfrm>
              <a:off x="3464461" y="3179589"/>
              <a:ext cx="201870" cy="743485"/>
            </a:xfrm>
            <a:custGeom>
              <a:avLst/>
              <a:gdLst/>
              <a:ahLst/>
              <a:cxnLst/>
              <a:rect l="l" t="t" r="r" b="b"/>
              <a:pathLst>
                <a:path w="6656" h="24514" extrusionOk="0">
                  <a:moveTo>
                    <a:pt x="4294" y="1"/>
                  </a:moveTo>
                  <a:cubicBezTo>
                    <a:pt x="2124" y="1"/>
                    <a:pt x="0" y="720"/>
                    <a:pt x="139" y="3184"/>
                  </a:cubicBezTo>
                  <a:cubicBezTo>
                    <a:pt x="522" y="9098"/>
                    <a:pt x="3178" y="24514"/>
                    <a:pt x="3178" y="24514"/>
                  </a:cubicBezTo>
                  <a:lnTo>
                    <a:pt x="4246" y="24514"/>
                  </a:lnTo>
                  <a:cubicBezTo>
                    <a:pt x="4000" y="22652"/>
                    <a:pt x="3178" y="8824"/>
                    <a:pt x="3014" y="3321"/>
                  </a:cubicBezTo>
                  <a:cubicBezTo>
                    <a:pt x="2939" y="944"/>
                    <a:pt x="4396" y="236"/>
                    <a:pt x="6152" y="236"/>
                  </a:cubicBezTo>
                  <a:cubicBezTo>
                    <a:pt x="6317" y="236"/>
                    <a:pt x="6486" y="242"/>
                    <a:pt x="6656" y="254"/>
                  </a:cubicBezTo>
                  <a:cubicBezTo>
                    <a:pt x="5942" y="104"/>
                    <a:pt x="5115" y="1"/>
                    <a:pt x="4294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30;p56">
              <a:extLst>
                <a:ext uri="{FF2B5EF4-FFF2-40B4-BE49-F238E27FC236}">
                  <a16:creationId xmlns:a16="http://schemas.microsoft.com/office/drawing/2014/main" id="{2C568351-50C0-46A1-86E9-135E54C9C401}"/>
                </a:ext>
              </a:extLst>
            </p:cNvPr>
            <p:cNvSpPr/>
            <p:nvPr/>
          </p:nvSpPr>
          <p:spPr>
            <a:xfrm>
              <a:off x="3888896" y="3800992"/>
              <a:ext cx="220219" cy="216670"/>
            </a:xfrm>
            <a:custGeom>
              <a:avLst/>
              <a:gdLst/>
              <a:ahLst/>
              <a:cxnLst/>
              <a:rect l="l" t="t" r="r" b="b"/>
              <a:pathLst>
                <a:path w="7261" h="7144" extrusionOk="0">
                  <a:moveTo>
                    <a:pt x="4436" y="1"/>
                  </a:moveTo>
                  <a:lnTo>
                    <a:pt x="575" y="192"/>
                  </a:lnTo>
                  <a:cubicBezTo>
                    <a:pt x="575" y="192"/>
                    <a:pt x="0" y="3588"/>
                    <a:pt x="548" y="5148"/>
                  </a:cubicBezTo>
                  <a:cubicBezTo>
                    <a:pt x="1123" y="6709"/>
                    <a:pt x="3286" y="7038"/>
                    <a:pt x="3916" y="7120"/>
                  </a:cubicBezTo>
                  <a:cubicBezTo>
                    <a:pt x="4000" y="7135"/>
                    <a:pt x="4127" y="7144"/>
                    <a:pt x="4283" y="7144"/>
                  </a:cubicBezTo>
                  <a:cubicBezTo>
                    <a:pt x="5236" y="7144"/>
                    <a:pt x="7261" y="6829"/>
                    <a:pt x="7119" y="5888"/>
                  </a:cubicBezTo>
                  <a:cubicBezTo>
                    <a:pt x="6928" y="4820"/>
                    <a:pt x="5038" y="2739"/>
                    <a:pt x="5038" y="2739"/>
                  </a:cubicBezTo>
                  <a:cubicBezTo>
                    <a:pt x="3642" y="1014"/>
                    <a:pt x="4436" y="1"/>
                    <a:pt x="4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31;p56">
              <a:extLst>
                <a:ext uri="{FF2B5EF4-FFF2-40B4-BE49-F238E27FC236}">
                  <a16:creationId xmlns:a16="http://schemas.microsoft.com/office/drawing/2014/main" id="{31DCEB92-324F-4CFC-9C07-04B9733B5984}"/>
                </a:ext>
              </a:extLst>
            </p:cNvPr>
            <p:cNvSpPr/>
            <p:nvPr/>
          </p:nvSpPr>
          <p:spPr>
            <a:xfrm>
              <a:off x="3427974" y="2769527"/>
              <a:ext cx="668542" cy="682676"/>
            </a:xfrm>
            <a:custGeom>
              <a:avLst/>
              <a:gdLst/>
              <a:ahLst/>
              <a:cxnLst/>
              <a:rect l="l" t="t" r="r" b="b"/>
              <a:pathLst>
                <a:path w="22043" h="22509" extrusionOk="0">
                  <a:moveTo>
                    <a:pt x="19825" y="1"/>
                  </a:moveTo>
                  <a:lnTo>
                    <a:pt x="1725" y="576"/>
                  </a:lnTo>
                  <a:lnTo>
                    <a:pt x="0" y="21879"/>
                  </a:lnTo>
                  <a:lnTo>
                    <a:pt x="11227" y="22509"/>
                  </a:lnTo>
                  <a:lnTo>
                    <a:pt x="11528" y="10844"/>
                  </a:lnTo>
                  <a:lnTo>
                    <a:pt x="12103" y="22509"/>
                  </a:lnTo>
                  <a:lnTo>
                    <a:pt x="22042" y="21879"/>
                  </a:lnTo>
                  <a:lnTo>
                    <a:pt x="198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32;p56">
              <a:extLst>
                <a:ext uri="{FF2B5EF4-FFF2-40B4-BE49-F238E27FC236}">
                  <a16:creationId xmlns:a16="http://schemas.microsoft.com/office/drawing/2014/main" id="{FF27FC90-59E2-4B2E-BAFD-DC5B6D6846E9}"/>
                </a:ext>
              </a:extLst>
            </p:cNvPr>
            <p:cNvSpPr/>
            <p:nvPr/>
          </p:nvSpPr>
          <p:spPr>
            <a:xfrm>
              <a:off x="3522057" y="2050249"/>
              <a:ext cx="451781" cy="279997"/>
            </a:xfrm>
            <a:custGeom>
              <a:avLst/>
              <a:gdLst/>
              <a:ahLst/>
              <a:cxnLst/>
              <a:rect l="l" t="t" r="r" b="b"/>
              <a:pathLst>
                <a:path w="14896" h="9232" extrusionOk="0">
                  <a:moveTo>
                    <a:pt x="12443" y="1"/>
                  </a:moveTo>
                  <a:cubicBezTo>
                    <a:pt x="11927" y="1"/>
                    <a:pt x="11131" y="410"/>
                    <a:pt x="9959" y="1400"/>
                  </a:cubicBezTo>
                  <a:cubicBezTo>
                    <a:pt x="8038" y="3009"/>
                    <a:pt x="4601" y="3333"/>
                    <a:pt x="2030" y="3333"/>
                  </a:cubicBezTo>
                  <a:cubicBezTo>
                    <a:pt x="1669" y="3333"/>
                    <a:pt x="1326" y="3327"/>
                    <a:pt x="1006" y="3317"/>
                  </a:cubicBezTo>
                  <a:cubicBezTo>
                    <a:pt x="995" y="3316"/>
                    <a:pt x="985" y="3316"/>
                    <a:pt x="974" y="3316"/>
                  </a:cubicBezTo>
                  <a:cubicBezTo>
                    <a:pt x="311" y="3316"/>
                    <a:pt x="1" y="4173"/>
                    <a:pt x="513" y="4631"/>
                  </a:cubicBezTo>
                  <a:lnTo>
                    <a:pt x="4209" y="7670"/>
                  </a:lnTo>
                  <a:lnTo>
                    <a:pt x="11027" y="9231"/>
                  </a:lnTo>
                  <a:cubicBezTo>
                    <a:pt x="11027" y="9231"/>
                    <a:pt x="14895" y="1"/>
                    <a:pt x="12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33;p56">
              <a:extLst>
                <a:ext uri="{FF2B5EF4-FFF2-40B4-BE49-F238E27FC236}">
                  <a16:creationId xmlns:a16="http://schemas.microsoft.com/office/drawing/2014/main" id="{E4A9EE55-568C-48FA-8B4E-2E2CC8DADD98}"/>
                </a:ext>
              </a:extLst>
            </p:cNvPr>
            <p:cNvSpPr/>
            <p:nvPr/>
          </p:nvSpPr>
          <p:spPr>
            <a:xfrm>
              <a:off x="3325004" y="1421750"/>
              <a:ext cx="679795" cy="642823"/>
            </a:xfrm>
            <a:custGeom>
              <a:avLst/>
              <a:gdLst/>
              <a:ahLst/>
              <a:cxnLst/>
              <a:rect l="l" t="t" r="r" b="b"/>
              <a:pathLst>
                <a:path w="22414" h="21195" extrusionOk="0">
                  <a:moveTo>
                    <a:pt x="19211" y="0"/>
                  </a:moveTo>
                  <a:cubicBezTo>
                    <a:pt x="17747" y="0"/>
                    <a:pt x="15728" y="1600"/>
                    <a:pt x="13308" y="2709"/>
                  </a:cubicBezTo>
                  <a:cubicBezTo>
                    <a:pt x="12519" y="3065"/>
                    <a:pt x="11660" y="3232"/>
                    <a:pt x="10795" y="3232"/>
                  </a:cubicBezTo>
                  <a:cubicBezTo>
                    <a:pt x="10729" y="3232"/>
                    <a:pt x="10663" y="3231"/>
                    <a:pt x="10597" y="3229"/>
                  </a:cubicBezTo>
                  <a:lnTo>
                    <a:pt x="10323" y="3229"/>
                  </a:lnTo>
                  <a:cubicBezTo>
                    <a:pt x="6873" y="3338"/>
                    <a:pt x="4792" y="3777"/>
                    <a:pt x="2492" y="6816"/>
                  </a:cubicBezTo>
                  <a:cubicBezTo>
                    <a:pt x="0" y="10074"/>
                    <a:pt x="1314" y="13278"/>
                    <a:pt x="3039" y="15742"/>
                  </a:cubicBezTo>
                  <a:cubicBezTo>
                    <a:pt x="4025" y="17139"/>
                    <a:pt x="2437" y="18261"/>
                    <a:pt x="3998" y="19083"/>
                  </a:cubicBezTo>
                  <a:cubicBezTo>
                    <a:pt x="4710" y="19466"/>
                    <a:pt x="3231" y="20589"/>
                    <a:pt x="4272" y="21082"/>
                  </a:cubicBezTo>
                  <a:cubicBezTo>
                    <a:pt x="4423" y="21153"/>
                    <a:pt x="4607" y="21195"/>
                    <a:pt x="4807" y="21195"/>
                  </a:cubicBezTo>
                  <a:cubicBezTo>
                    <a:pt x="5294" y="21195"/>
                    <a:pt x="5879" y="20948"/>
                    <a:pt x="6325" y="20288"/>
                  </a:cubicBezTo>
                  <a:cubicBezTo>
                    <a:pt x="6353" y="20233"/>
                    <a:pt x="6353" y="20178"/>
                    <a:pt x="6353" y="20178"/>
                  </a:cubicBezTo>
                  <a:cubicBezTo>
                    <a:pt x="6353" y="20178"/>
                    <a:pt x="7503" y="17905"/>
                    <a:pt x="5257" y="14839"/>
                  </a:cubicBezTo>
                  <a:cubicBezTo>
                    <a:pt x="4135" y="13278"/>
                    <a:pt x="4080" y="12429"/>
                    <a:pt x="4655" y="11635"/>
                  </a:cubicBezTo>
                  <a:cubicBezTo>
                    <a:pt x="4858" y="11348"/>
                    <a:pt x="5171" y="11212"/>
                    <a:pt x="5485" y="11212"/>
                  </a:cubicBezTo>
                  <a:cubicBezTo>
                    <a:pt x="5888" y="11212"/>
                    <a:pt x="6293" y="11438"/>
                    <a:pt x="6462" y="11854"/>
                  </a:cubicBezTo>
                  <a:lnTo>
                    <a:pt x="7284" y="12128"/>
                  </a:lnTo>
                  <a:cubicBezTo>
                    <a:pt x="7284" y="12128"/>
                    <a:pt x="9337" y="10375"/>
                    <a:pt x="8434" y="7637"/>
                  </a:cubicBezTo>
                  <a:cubicBezTo>
                    <a:pt x="8351" y="7418"/>
                    <a:pt x="8406" y="7227"/>
                    <a:pt x="8543" y="7062"/>
                  </a:cubicBezTo>
                  <a:cubicBezTo>
                    <a:pt x="8686" y="6891"/>
                    <a:pt x="8897" y="6809"/>
                    <a:pt x="9112" y="6809"/>
                  </a:cubicBezTo>
                  <a:cubicBezTo>
                    <a:pt x="9309" y="6809"/>
                    <a:pt x="9509" y="6877"/>
                    <a:pt x="9666" y="7008"/>
                  </a:cubicBezTo>
                  <a:cubicBezTo>
                    <a:pt x="11342" y="8498"/>
                    <a:pt x="13129" y="9066"/>
                    <a:pt x="14793" y="9066"/>
                  </a:cubicBezTo>
                  <a:cubicBezTo>
                    <a:pt x="18997" y="9066"/>
                    <a:pt x="22413" y="5436"/>
                    <a:pt x="21276" y="3886"/>
                  </a:cubicBezTo>
                  <a:cubicBezTo>
                    <a:pt x="21168" y="3734"/>
                    <a:pt x="20922" y="3676"/>
                    <a:pt x="20607" y="3676"/>
                  </a:cubicBezTo>
                  <a:cubicBezTo>
                    <a:pt x="19604" y="3676"/>
                    <a:pt x="17902" y="4268"/>
                    <a:pt x="17754" y="4321"/>
                  </a:cubicBezTo>
                  <a:lnTo>
                    <a:pt x="17754" y="4321"/>
                  </a:lnTo>
                  <a:cubicBezTo>
                    <a:pt x="17986" y="4238"/>
                    <a:pt x="22026" y="2758"/>
                    <a:pt x="20564" y="710"/>
                  </a:cubicBezTo>
                  <a:cubicBezTo>
                    <a:pt x="20188" y="205"/>
                    <a:pt x="19735" y="0"/>
                    <a:pt x="19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34;p56">
              <a:extLst>
                <a:ext uri="{FF2B5EF4-FFF2-40B4-BE49-F238E27FC236}">
                  <a16:creationId xmlns:a16="http://schemas.microsoft.com/office/drawing/2014/main" id="{0CF9E33F-CDD0-4F6C-957B-A7DFF4D071A2}"/>
                </a:ext>
              </a:extLst>
            </p:cNvPr>
            <p:cNvSpPr/>
            <p:nvPr/>
          </p:nvSpPr>
          <p:spPr>
            <a:xfrm>
              <a:off x="3386453" y="2132686"/>
              <a:ext cx="661900" cy="747368"/>
            </a:xfrm>
            <a:custGeom>
              <a:avLst/>
              <a:gdLst/>
              <a:ahLst/>
              <a:cxnLst/>
              <a:rect l="l" t="t" r="r" b="b"/>
              <a:pathLst>
                <a:path w="21824" h="24642" extrusionOk="0">
                  <a:moveTo>
                    <a:pt x="6306" y="1"/>
                  </a:moveTo>
                  <a:cubicBezTo>
                    <a:pt x="3972" y="1"/>
                    <a:pt x="190" y="1013"/>
                    <a:pt x="0" y="2598"/>
                  </a:cubicBezTo>
                  <a:lnTo>
                    <a:pt x="3286" y="4186"/>
                  </a:lnTo>
                  <a:lnTo>
                    <a:pt x="1287" y="20067"/>
                  </a:lnTo>
                  <a:cubicBezTo>
                    <a:pt x="1096" y="21436"/>
                    <a:pt x="1862" y="22750"/>
                    <a:pt x="3149" y="23271"/>
                  </a:cubicBezTo>
                  <a:cubicBezTo>
                    <a:pt x="4774" y="23937"/>
                    <a:pt x="7323" y="24641"/>
                    <a:pt x="10826" y="24641"/>
                  </a:cubicBezTo>
                  <a:cubicBezTo>
                    <a:pt x="13228" y="24641"/>
                    <a:pt x="16078" y="24310"/>
                    <a:pt x="19386" y="23408"/>
                  </a:cubicBezTo>
                  <a:cubicBezTo>
                    <a:pt x="20865" y="22997"/>
                    <a:pt x="21823" y="21546"/>
                    <a:pt x="21604" y="20012"/>
                  </a:cubicBezTo>
                  <a:lnTo>
                    <a:pt x="19167" y="2899"/>
                  </a:lnTo>
                  <a:cubicBezTo>
                    <a:pt x="18958" y="1364"/>
                    <a:pt x="17623" y="303"/>
                    <a:pt x="16136" y="303"/>
                  </a:cubicBezTo>
                  <a:cubicBezTo>
                    <a:pt x="15871" y="303"/>
                    <a:pt x="15602" y="337"/>
                    <a:pt x="15334" y="407"/>
                  </a:cubicBezTo>
                  <a:cubicBezTo>
                    <a:pt x="14576" y="602"/>
                    <a:pt x="13683" y="706"/>
                    <a:pt x="12630" y="706"/>
                  </a:cubicBezTo>
                  <a:cubicBezTo>
                    <a:pt x="11174" y="706"/>
                    <a:pt x="9413" y="508"/>
                    <a:pt x="7284" y="79"/>
                  </a:cubicBezTo>
                  <a:cubicBezTo>
                    <a:pt x="7007" y="26"/>
                    <a:pt x="6675" y="1"/>
                    <a:pt x="6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35;p56">
              <a:extLst>
                <a:ext uri="{FF2B5EF4-FFF2-40B4-BE49-F238E27FC236}">
                  <a16:creationId xmlns:a16="http://schemas.microsoft.com/office/drawing/2014/main" id="{D16C079F-07C0-402F-928B-85F9B58D2AAA}"/>
                </a:ext>
              </a:extLst>
            </p:cNvPr>
            <p:cNvSpPr/>
            <p:nvPr/>
          </p:nvSpPr>
          <p:spPr>
            <a:xfrm>
              <a:off x="3438772" y="2801919"/>
              <a:ext cx="37396" cy="38245"/>
            </a:xfrm>
            <a:custGeom>
              <a:avLst/>
              <a:gdLst/>
              <a:ahLst/>
              <a:cxnLst/>
              <a:rect l="l" t="t" r="r" b="b"/>
              <a:pathLst>
                <a:path w="1233" h="1261" extrusionOk="0">
                  <a:moveTo>
                    <a:pt x="0" y="1"/>
                  </a:moveTo>
                  <a:cubicBezTo>
                    <a:pt x="247" y="521"/>
                    <a:pt x="685" y="932"/>
                    <a:pt x="1205" y="1260"/>
                  </a:cubicBezTo>
                  <a:lnTo>
                    <a:pt x="1233" y="1123"/>
                  </a:lnTo>
                  <a:cubicBezTo>
                    <a:pt x="712" y="877"/>
                    <a:pt x="274" y="494"/>
                    <a:pt x="0" y="1"/>
                  </a:cubicBezTo>
                  <a:close/>
                </a:path>
              </a:pathLst>
            </a:custGeom>
            <a:solidFill>
              <a:srgbClr val="C5D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36;p56">
              <a:extLst>
                <a:ext uri="{FF2B5EF4-FFF2-40B4-BE49-F238E27FC236}">
                  <a16:creationId xmlns:a16="http://schemas.microsoft.com/office/drawing/2014/main" id="{7AAD025C-F485-4ED1-9FA1-08D09E51A85E}"/>
                </a:ext>
              </a:extLst>
            </p:cNvPr>
            <p:cNvSpPr/>
            <p:nvPr/>
          </p:nvSpPr>
          <p:spPr>
            <a:xfrm>
              <a:off x="3530125" y="2855088"/>
              <a:ext cx="95536" cy="19956"/>
            </a:xfrm>
            <a:custGeom>
              <a:avLst/>
              <a:gdLst/>
              <a:ahLst/>
              <a:cxnLst/>
              <a:rect l="l" t="t" r="r" b="b"/>
              <a:pathLst>
                <a:path w="3150" h="658" extrusionOk="0">
                  <a:moveTo>
                    <a:pt x="0" y="0"/>
                  </a:moveTo>
                  <a:lnTo>
                    <a:pt x="0" y="247"/>
                  </a:lnTo>
                  <a:cubicBezTo>
                    <a:pt x="1588" y="657"/>
                    <a:pt x="3149" y="657"/>
                    <a:pt x="3149" y="657"/>
                  </a:cubicBezTo>
                  <a:cubicBezTo>
                    <a:pt x="3149" y="657"/>
                    <a:pt x="3122" y="657"/>
                    <a:pt x="3122" y="630"/>
                  </a:cubicBezTo>
                  <a:cubicBezTo>
                    <a:pt x="1917" y="493"/>
                    <a:pt x="877" y="274"/>
                    <a:pt x="0" y="0"/>
                  </a:cubicBezTo>
                  <a:close/>
                </a:path>
              </a:pathLst>
            </a:custGeom>
            <a:solidFill>
              <a:srgbClr val="F1B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37;p56">
              <a:extLst>
                <a:ext uri="{FF2B5EF4-FFF2-40B4-BE49-F238E27FC236}">
                  <a16:creationId xmlns:a16="http://schemas.microsoft.com/office/drawing/2014/main" id="{6AB095D1-CA4B-4F51-A180-FC4B10A6244E}"/>
                </a:ext>
              </a:extLst>
            </p:cNvPr>
            <p:cNvSpPr/>
            <p:nvPr/>
          </p:nvSpPr>
          <p:spPr>
            <a:xfrm>
              <a:off x="3475319" y="2835980"/>
              <a:ext cx="54835" cy="26599"/>
            </a:xfrm>
            <a:custGeom>
              <a:avLst/>
              <a:gdLst/>
              <a:ahLst/>
              <a:cxnLst/>
              <a:rect l="l" t="t" r="r" b="b"/>
              <a:pathLst>
                <a:path w="1808" h="877" extrusionOk="0">
                  <a:moveTo>
                    <a:pt x="28" y="0"/>
                  </a:moveTo>
                  <a:lnTo>
                    <a:pt x="0" y="137"/>
                  </a:lnTo>
                  <a:cubicBezTo>
                    <a:pt x="548" y="466"/>
                    <a:pt x="1178" y="712"/>
                    <a:pt x="1807" y="877"/>
                  </a:cubicBezTo>
                  <a:lnTo>
                    <a:pt x="1807" y="630"/>
                  </a:lnTo>
                  <a:cubicBezTo>
                    <a:pt x="1205" y="466"/>
                    <a:pt x="685" y="274"/>
                    <a:pt x="219" y="83"/>
                  </a:cubicBezTo>
                  <a:cubicBezTo>
                    <a:pt x="164" y="55"/>
                    <a:pt x="82" y="28"/>
                    <a:pt x="28" y="0"/>
                  </a:cubicBezTo>
                  <a:close/>
                </a:path>
              </a:pathLst>
            </a:custGeom>
            <a:solidFill>
              <a:srgbClr val="F1A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38;p56">
              <a:extLst>
                <a:ext uri="{FF2B5EF4-FFF2-40B4-BE49-F238E27FC236}">
                  <a16:creationId xmlns:a16="http://schemas.microsoft.com/office/drawing/2014/main" id="{F620A915-33EB-4578-A4DB-B7C82B3638BD}"/>
                </a:ext>
              </a:extLst>
            </p:cNvPr>
            <p:cNvSpPr/>
            <p:nvPr/>
          </p:nvSpPr>
          <p:spPr>
            <a:xfrm>
              <a:off x="3430461" y="2422399"/>
              <a:ext cx="34909" cy="379537"/>
            </a:xfrm>
            <a:custGeom>
              <a:avLst/>
              <a:gdLst/>
              <a:ahLst/>
              <a:cxnLst/>
              <a:rect l="l" t="t" r="r" b="b"/>
              <a:pathLst>
                <a:path w="1151" h="12514" extrusionOk="0">
                  <a:moveTo>
                    <a:pt x="1151" y="1"/>
                  </a:moveTo>
                  <a:lnTo>
                    <a:pt x="932" y="274"/>
                  </a:lnTo>
                  <a:cubicBezTo>
                    <a:pt x="932" y="274"/>
                    <a:pt x="959" y="1479"/>
                    <a:pt x="274" y="7092"/>
                  </a:cubicBezTo>
                  <a:lnTo>
                    <a:pt x="1151" y="1"/>
                  </a:lnTo>
                  <a:close/>
                  <a:moveTo>
                    <a:pt x="1" y="11966"/>
                  </a:moveTo>
                  <a:lnTo>
                    <a:pt x="1" y="11966"/>
                  </a:lnTo>
                  <a:cubicBezTo>
                    <a:pt x="55" y="12459"/>
                    <a:pt x="192" y="12514"/>
                    <a:pt x="247" y="12514"/>
                  </a:cubicBezTo>
                  <a:cubicBezTo>
                    <a:pt x="138" y="12322"/>
                    <a:pt x="55" y="12158"/>
                    <a:pt x="1" y="11966"/>
                  </a:cubicBezTo>
                  <a:close/>
                </a:path>
              </a:pathLst>
            </a:custGeom>
            <a:solidFill>
              <a:srgbClr val="C5D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39;p56">
              <a:extLst>
                <a:ext uri="{FF2B5EF4-FFF2-40B4-BE49-F238E27FC236}">
                  <a16:creationId xmlns:a16="http://schemas.microsoft.com/office/drawing/2014/main" id="{50512D2D-6EA4-4DCF-BF3B-5EFF979E07DC}"/>
                </a:ext>
              </a:extLst>
            </p:cNvPr>
            <p:cNvSpPr/>
            <p:nvPr/>
          </p:nvSpPr>
          <p:spPr>
            <a:xfrm>
              <a:off x="3427155" y="2331864"/>
              <a:ext cx="197654" cy="542343"/>
            </a:xfrm>
            <a:custGeom>
              <a:avLst/>
              <a:gdLst/>
              <a:ahLst/>
              <a:cxnLst/>
              <a:rect l="l" t="t" r="r" b="b"/>
              <a:pathLst>
                <a:path w="6517" h="17882" extrusionOk="0">
                  <a:moveTo>
                    <a:pt x="3642" y="1"/>
                  </a:moveTo>
                  <a:lnTo>
                    <a:pt x="1260" y="2986"/>
                  </a:lnTo>
                  <a:lnTo>
                    <a:pt x="383" y="10077"/>
                  </a:lnTo>
                  <a:cubicBezTo>
                    <a:pt x="356" y="10077"/>
                    <a:pt x="356" y="10105"/>
                    <a:pt x="356" y="10132"/>
                  </a:cubicBezTo>
                  <a:cubicBezTo>
                    <a:pt x="0" y="12980"/>
                    <a:pt x="0" y="14321"/>
                    <a:pt x="110" y="14951"/>
                  </a:cubicBezTo>
                  <a:cubicBezTo>
                    <a:pt x="164" y="15143"/>
                    <a:pt x="247" y="15307"/>
                    <a:pt x="356" y="15499"/>
                  </a:cubicBezTo>
                  <a:lnTo>
                    <a:pt x="383" y="15499"/>
                  </a:lnTo>
                  <a:cubicBezTo>
                    <a:pt x="657" y="15992"/>
                    <a:pt x="1095" y="16375"/>
                    <a:pt x="1616" y="16621"/>
                  </a:cubicBezTo>
                  <a:cubicBezTo>
                    <a:pt x="1670" y="16649"/>
                    <a:pt x="1752" y="16676"/>
                    <a:pt x="1807" y="16704"/>
                  </a:cubicBezTo>
                  <a:cubicBezTo>
                    <a:pt x="2273" y="16895"/>
                    <a:pt x="2793" y="17087"/>
                    <a:pt x="3395" y="17251"/>
                  </a:cubicBezTo>
                  <a:cubicBezTo>
                    <a:pt x="4272" y="17525"/>
                    <a:pt x="5312" y="17744"/>
                    <a:pt x="6517" y="17881"/>
                  </a:cubicBezTo>
                  <a:cubicBezTo>
                    <a:pt x="1041" y="11008"/>
                    <a:pt x="3642" y="2"/>
                    <a:pt x="3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40;p56">
              <a:extLst>
                <a:ext uri="{FF2B5EF4-FFF2-40B4-BE49-F238E27FC236}">
                  <a16:creationId xmlns:a16="http://schemas.microsoft.com/office/drawing/2014/main" id="{9AE07AB1-EA3A-48D4-8FE9-B5CF7C0A1B10}"/>
                </a:ext>
              </a:extLst>
            </p:cNvPr>
            <p:cNvSpPr/>
            <p:nvPr/>
          </p:nvSpPr>
          <p:spPr>
            <a:xfrm>
              <a:off x="4077396" y="2107634"/>
              <a:ext cx="59839" cy="78946"/>
            </a:xfrm>
            <a:custGeom>
              <a:avLst/>
              <a:gdLst/>
              <a:ahLst/>
              <a:cxnLst/>
              <a:rect l="l" t="t" r="r" b="b"/>
              <a:pathLst>
                <a:path w="1973" h="2603" extrusionOk="0">
                  <a:moveTo>
                    <a:pt x="1972" y="1"/>
                  </a:moveTo>
                  <a:lnTo>
                    <a:pt x="1972" y="1"/>
                  </a:lnTo>
                  <a:cubicBezTo>
                    <a:pt x="1671" y="795"/>
                    <a:pt x="904" y="1726"/>
                    <a:pt x="1" y="2602"/>
                  </a:cubicBezTo>
                  <a:cubicBezTo>
                    <a:pt x="986" y="1671"/>
                    <a:pt x="1835" y="686"/>
                    <a:pt x="1972" y="1"/>
                  </a:cubicBezTo>
                  <a:close/>
                </a:path>
              </a:pathLst>
            </a:custGeom>
            <a:solidFill>
              <a:srgbClr val="C5D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41;p56">
              <a:extLst>
                <a:ext uri="{FF2B5EF4-FFF2-40B4-BE49-F238E27FC236}">
                  <a16:creationId xmlns:a16="http://schemas.microsoft.com/office/drawing/2014/main" id="{6C42BFE4-0111-4D98-8B3C-240056271F55}"/>
                </a:ext>
              </a:extLst>
            </p:cNvPr>
            <p:cNvSpPr/>
            <p:nvPr/>
          </p:nvSpPr>
          <p:spPr>
            <a:xfrm>
              <a:off x="3927081" y="2037875"/>
              <a:ext cx="210150" cy="234231"/>
            </a:xfrm>
            <a:custGeom>
              <a:avLst/>
              <a:gdLst/>
              <a:ahLst/>
              <a:cxnLst/>
              <a:rect l="l" t="t" r="r" b="b"/>
              <a:pathLst>
                <a:path w="6929" h="7723" extrusionOk="0">
                  <a:moveTo>
                    <a:pt x="5094" y="1"/>
                  </a:moveTo>
                  <a:cubicBezTo>
                    <a:pt x="5094" y="1"/>
                    <a:pt x="3533" y="1945"/>
                    <a:pt x="2903" y="2383"/>
                  </a:cubicBezTo>
                  <a:cubicBezTo>
                    <a:pt x="1151" y="3588"/>
                    <a:pt x="1" y="3862"/>
                    <a:pt x="1" y="3862"/>
                  </a:cubicBezTo>
                  <a:lnTo>
                    <a:pt x="28" y="3944"/>
                  </a:lnTo>
                  <a:cubicBezTo>
                    <a:pt x="713" y="4409"/>
                    <a:pt x="1233" y="5121"/>
                    <a:pt x="1342" y="6025"/>
                  </a:cubicBezTo>
                  <a:lnTo>
                    <a:pt x="1561" y="7531"/>
                  </a:lnTo>
                  <a:lnTo>
                    <a:pt x="1644" y="7723"/>
                  </a:lnTo>
                  <a:cubicBezTo>
                    <a:pt x="1644" y="7723"/>
                    <a:pt x="3451" y="6353"/>
                    <a:pt x="4957" y="4902"/>
                  </a:cubicBezTo>
                  <a:cubicBezTo>
                    <a:pt x="5860" y="4026"/>
                    <a:pt x="6627" y="3095"/>
                    <a:pt x="6928" y="2301"/>
                  </a:cubicBezTo>
                  <a:lnTo>
                    <a:pt x="50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42;p56">
              <a:extLst>
                <a:ext uri="{FF2B5EF4-FFF2-40B4-BE49-F238E27FC236}">
                  <a16:creationId xmlns:a16="http://schemas.microsoft.com/office/drawing/2014/main" id="{DA538E0C-39ED-40DB-917E-FCCE11152D6A}"/>
                </a:ext>
              </a:extLst>
            </p:cNvPr>
            <p:cNvSpPr/>
            <p:nvPr/>
          </p:nvSpPr>
          <p:spPr>
            <a:xfrm>
              <a:off x="3006936" y="2176513"/>
              <a:ext cx="596268" cy="962370"/>
            </a:xfrm>
            <a:custGeom>
              <a:avLst/>
              <a:gdLst/>
              <a:ahLst/>
              <a:cxnLst/>
              <a:rect l="l" t="t" r="r" b="b"/>
              <a:pathLst>
                <a:path w="19660" h="31731" extrusionOk="0">
                  <a:moveTo>
                    <a:pt x="15089" y="1"/>
                  </a:moveTo>
                  <a:cubicBezTo>
                    <a:pt x="13932" y="1"/>
                    <a:pt x="12335" y="630"/>
                    <a:pt x="10679" y="3234"/>
                  </a:cubicBezTo>
                  <a:cubicBezTo>
                    <a:pt x="7749" y="7861"/>
                    <a:pt x="5914" y="12708"/>
                    <a:pt x="4847" y="18047"/>
                  </a:cubicBezTo>
                  <a:cubicBezTo>
                    <a:pt x="4436" y="19991"/>
                    <a:pt x="3888" y="21908"/>
                    <a:pt x="3395" y="23824"/>
                  </a:cubicBezTo>
                  <a:cubicBezTo>
                    <a:pt x="3204" y="24619"/>
                    <a:pt x="3094" y="25714"/>
                    <a:pt x="2601" y="26398"/>
                  </a:cubicBezTo>
                  <a:cubicBezTo>
                    <a:pt x="2136" y="27028"/>
                    <a:pt x="0" y="28288"/>
                    <a:pt x="1260" y="29903"/>
                  </a:cubicBezTo>
                  <a:cubicBezTo>
                    <a:pt x="2094" y="30973"/>
                    <a:pt x="3709" y="31731"/>
                    <a:pt x="4863" y="31731"/>
                  </a:cubicBezTo>
                  <a:cubicBezTo>
                    <a:pt x="5452" y="31731"/>
                    <a:pt x="5921" y="31534"/>
                    <a:pt x="6106" y="31081"/>
                  </a:cubicBezTo>
                  <a:cubicBezTo>
                    <a:pt x="6626" y="29739"/>
                    <a:pt x="6380" y="28014"/>
                    <a:pt x="6462" y="26782"/>
                  </a:cubicBezTo>
                  <a:cubicBezTo>
                    <a:pt x="6544" y="25522"/>
                    <a:pt x="9748" y="19389"/>
                    <a:pt x="10241" y="18677"/>
                  </a:cubicBezTo>
                  <a:cubicBezTo>
                    <a:pt x="12075" y="15856"/>
                    <a:pt x="15854" y="9449"/>
                    <a:pt x="16812" y="6848"/>
                  </a:cubicBezTo>
                  <a:cubicBezTo>
                    <a:pt x="17798" y="4247"/>
                    <a:pt x="19660" y="1618"/>
                    <a:pt x="16867" y="550"/>
                  </a:cubicBezTo>
                  <a:cubicBezTo>
                    <a:pt x="16867" y="550"/>
                    <a:pt x="16170" y="1"/>
                    <a:pt x="15089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43;p56">
              <a:extLst>
                <a:ext uri="{FF2B5EF4-FFF2-40B4-BE49-F238E27FC236}">
                  <a16:creationId xmlns:a16="http://schemas.microsoft.com/office/drawing/2014/main" id="{EEBB2847-19D2-452F-A6A1-9B80B061C41F}"/>
                </a:ext>
              </a:extLst>
            </p:cNvPr>
            <p:cNvSpPr/>
            <p:nvPr/>
          </p:nvSpPr>
          <p:spPr>
            <a:xfrm>
              <a:off x="3168048" y="2176331"/>
              <a:ext cx="435161" cy="961096"/>
            </a:xfrm>
            <a:custGeom>
              <a:avLst/>
              <a:gdLst/>
              <a:ahLst/>
              <a:cxnLst/>
              <a:rect l="l" t="t" r="r" b="b"/>
              <a:pathLst>
                <a:path w="14348" h="31689" extrusionOk="0">
                  <a:moveTo>
                    <a:pt x="9759" y="1"/>
                  </a:moveTo>
                  <a:cubicBezTo>
                    <a:pt x="9356" y="1"/>
                    <a:pt x="8900" y="76"/>
                    <a:pt x="8406" y="282"/>
                  </a:cubicBezTo>
                  <a:cubicBezTo>
                    <a:pt x="9830" y="1432"/>
                    <a:pt x="8625" y="3815"/>
                    <a:pt x="8050" y="6087"/>
                  </a:cubicBezTo>
                  <a:cubicBezTo>
                    <a:pt x="7393" y="8771"/>
                    <a:pt x="4381" y="15589"/>
                    <a:pt x="2875" y="18601"/>
                  </a:cubicBezTo>
                  <a:cubicBezTo>
                    <a:pt x="2492" y="19367"/>
                    <a:pt x="0" y="25802"/>
                    <a:pt x="55" y="27061"/>
                  </a:cubicBezTo>
                  <a:cubicBezTo>
                    <a:pt x="110" y="28321"/>
                    <a:pt x="575" y="29991"/>
                    <a:pt x="192" y="31388"/>
                  </a:cubicBezTo>
                  <a:cubicBezTo>
                    <a:pt x="164" y="31497"/>
                    <a:pt x="110" y="31579"/>
                    <a:pt x="27" y="31689"/>
                  </a:cubicBezTo>
                  <a:cubicBezTo>
                    <a:pt x="383" y="31579"/>
                    <a:pt x="657" y="31415"/>
                    <a:pt x="794" y="31087"/>
                  </a:cubicBezTo>
                  <a:cubicBezTo>
                    <a:pt x="1314" y="29745"/>
                    <a:pt x="1068" y="28020"/>
                    <a:pt x="1150" y="26788"/>
                  </a:cubicBezTo>
                  <a:cubicBezTo>
                    <a:pt x="1232" y="25528"/>
                    <a:pt x="4436" y="19395"/>
                    <a:pt x="4929" y="18683"/>
                  </a:cubicBezTo>
                  <a:cubicBezTo>
                    <a:pt x="6763" y="15862"/>
                    <a:pt x="10542" y="9455"/>
                    <a:pt x="11500" y="6854"/>
                  </a:cubicBezTo>
                  <a:cubicBezTo>
                    <a:pt x="12486" y="4253"/>
                    <a:pt x="14348" y="1624"/>
                    <a:pt x="11555" y="556"/>
                  </a:cubicBezTo>
                  <a:cubicBezTo>
                    <a:pt x="11555" y="556"/>
                    <a:pt x="10853" y="1"/>
                    <a:pt x="9759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44;p56">
              <a:extLst>
                <a:ext uri="{FF2B5EF4-FFF2-40B4-BE49-F238E27FC236}">
                  <a16:creationId xmlns:a16="http://schemas.microsoft.com/office/drawing/2014/main" id="{54CF7355-8646-4B70-BD0F-C3FFFCB15D64}"/>
                </a:ext>
              </a:extLst>
            </p:cNvPr>
            <p:cNvSpPr/>
            <p:nvPr/>
          </p:nvSpPr>
          <p:spPr>
            <a:xfrm>
              <a:off x="3289276" y="2152098"/>
              <a:ext cx="295678" cy="303533"/>
            </a:xfrm>
            <a:custGeom>
              <a:avLst/>
              <a:gdLst/>
              <a:ahLst/>
              <a:cxnLst/>
              <a:rect l="l" t="t" r="r" b="b"/>
              <a:pathLst>
                <a:path w="9749" h="10008" extrusionOk="0">
                  <a:moveTo>
                    <a:pt x="6289" y="1"/>
                  </a:moveTo>
                  <a:cubicBezTo>
                    <a:pt x="3760" y="1"/>
                    <a:pt x="1150" y="3323"/>
                    <a:pt x="1" y="5572"/>
                  </a:cubicBezTo>
                  <a:cubicBezTo>
                    <a:pt x="1" y="5572"/>
                    <a:pt x="6079" y="7379"/>
                    <a:pt x="7120" y="10008"/>
                  </a:cubicBezTo>
                  <a:cubicBezTo>
                    <a:pt x="7120" y="10008"/>
                    <a:pt x="9283" y="5709"/>
                    <a:pt x="9283" y="4121"/>
                  </a:cubicBezTo>
                  <a:cubicBezTo>
                    <a:pt x="9256" y="2533"/>
                    <a:pt x="9749" y="808"/>
                    <a:pt x="7010" y="96"/>
                  </a:cubicBezTo>
                  <a:cubicBezTo>
                    <a:pt x="6772" y="31"/>
                    <a:pt x="6531" y="1"/>
                    <a:pt x="6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45;p56">
              <a:extLst>
                <a:ext uri="{FF2B5EF4-FFF2-40B4-BE49-F238E27FC236}">
                  <a16:creationId xmlns:a16="http://schemas.microsoft.com/office/drawing/2014/main" id="{09A690B2-2F73-4D3A-BF73-BE87FE7E7951}"/>
                </a:ext>
              </a:extLst>
            </p:cNvPr>
            <p:cNvSpPr/>
            <p:nvPr/>
          </p:nvSpPr>
          <p:spPr>
            <a:xfrm>
              <a:off x="3777616" y="3098426"/>
              <a:ext cx="54835" cy="353788"/>
            </a:xfrm>
            <a:custGeom>
              <a:avLst/>
              <a:gdLst/>
              <a:ahLst/>
              <a:cxnLst/>
              <a:rect l="l" t="t" r="r" b="b"/>
              <a:pathLst>
                <a:path w="1808" h="11665" extrusionOk="0">
                  <a:moveTo>
                    <a:pt x="575" y="1166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75" y="11665"/>
                  </a:lnTo>
                  <a:lnTo>
                    <a:pt x="1807" y="11610"/>
                  </a:lnTo>
                  <a:lnTo>
                    <a:pt x="1807" y="11610"/>
                  </a:lnTo>
                  <a:lnTo>
                    <a:pt x="575" y="11665"/>
                  </a:lnTo>
                  <a:close/>
                </a:path>
              </a:pathLst>
            </a:custGeom>
            <a:solidFill>
              <a:srgbClr val="C4D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46;p56">
              <a:extLst>
                <a:ext uri="{FF2B5EF4-FFF2-40B4-BE49-F238E27FC236}">
                  <a16:creationId xmlns:a16="http://schemas.microsoft.com/office/drawing/2014/main" id="{8CC98F5B-364E-49D3-B9F0-A6B5FA77532F}"/>
                </a:ext>
              </a:extLst>
            </p:cNvPr>
            <p:cNvSpPr/>
            <p:nvPr/>
          </p:nvSpPr>
          <p:spPr>
            <a:xfrm>
              <a:off x="3832422" y="3448859"/>
              <a:ext cx="17470" cy="1698"/>
            </a:xfrm>
            <a:custGeom>
              <a:avLst/>
              <a:gdLst/>
              <a:ahLst/>
              <a:cxnLst/>
              <a:rect l="l" t="t" r="r" b="b"/>
              <a:pathLst>
                <a:path w="576" h="56" extrusionOk="0">
                  <a:moveTo>
                    <a:pt x="0" y="56"/>
                  </a:moveTo>
                  <a:lnTo>
                    <a:pt x="0" y="56"/>
                  </a:lnTo>
                  <a:lnTo>
                    <a:pt x="575" y="1"/>
                  </a:lnTo>
                  <a:lnTo>
                    <a:pt x="575" y="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47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47;p56">
              <a:extLst>
                <a:ext uri="{FF2B5EF4-FFF2-40B4-BE49-F238E27FC236}">
                  <a16:creationId xmlns:a16="http://schemas.microsoft.com/office/drawing/2014/main" id="{5600B39D-37CE-4B50-95FD-E31E9B6B391C}"/>
                </a:ext>
              </a:extLst>
            </p:cNvPr>
            <p:cNvSpPr/>
            <p:nvPr/>
          </p:nvSpPr>
          <p:spPr>
            <a:xfrm>
              <a:off x="3795056" y="3448041"/>
              <a:ext cx="34909" cy="4185"/>
            </a:xfrm>
            <a:custGeom>
              <a:avLst/>
              <a:gdLst/>
              <a:ahLst/>
              <a:cxnLst/>
              <a:rect l="l" t="t" r="r" b="b"/>
              <a:pathLst>
                <a:path w="115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50" y="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AC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48;p56">
              <a:extLst>
                <a:ext uri="{FF2B5EF4-FFF2-40B4-BE49-F238E27FC236}">
                  <a16:creationId xmlns:a16="http://schemas.microsoft.com/office/drawing/2014/main" id="{968581F2-9201-42B3-B3D6-34F2EBFD9F93}"/>
                </a:ext>
              </a:extLst>
            </p:cNvPr>
            <p:cNvSpPr/>
            <p:nvPr/>
          </p:nvSpPr>
          <p:spPr>
            <a:xfrm>
              <a:off x="3452056" y="3815125"/>
              <a:ext cx="215124" cy="216428"/>
            </a:xfrm>
            <a:custGeom>
              <a:avLst/>
              <a:gdLst/>
              <a:ahLst/>
              <a:cxnLst/>
              <a:rect l="l" t="t" r="r" b="b"/>
              <a:pathLst>
                <a:path w="7093" h="7136" extrusionOk="0">
                  <a:moveTo>
                    <a:pt x="2876" y="0"/>
                  </a:moveTo>
                  <a:cubicBezTo>
                    <a:pt x="2876" y="0"/>
                    <a:pt x="3314" y="986"/>
                    <a:pt x="2027" y="2766"/>
                  </a:cubicBezTo>
                  <a:cubicBezTo>
                    <a:pt x="2027" y="2766"/>
                    <a:pt x="220" y="4929"/>
                    <a:pt x="110" y="6024"/>
                  </a:cubicBezTo>
                  <a:cubicBezTo>
                    <a:pt x="1" y="6877"/>
                    <a:pt x="1743" y="7136"/>
                    <a:pt x="2755" y="7136"/>
                  </a:cubicBezTo>
                  <a:cubicBezTo>
                    <a:pt x="3011" y="7136"/>
                    <a:pt x="3220" y="7120"/>
                    <a:pt x="3341" y="7092"/>
                  </a:cubicBezTo>
                  <a:cubicBezTo>
                    <a:pt x="3943" y="6982"/>
                    <a:pt x="6134" y="6544"/>
                    <a:pt x="6599" y="4956"/>
                  </a:cubicBezTo>
                  <a:cubicBezTo>
                    <a:pt x="7092" y="3368"/>
                    <a:pt x="6955" y="0"/>
                    <a:pt x="6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49;p56">
              <a:extLst>
                <a:ext uri="{FF2B5EF4-FFF2-40B4-BE49-F238E27FC236}">
                  <a16:creationId xmlns:a16="http://schemas.microsoft.com/office/drawing/2014/main" id="{9259A043-B382-4D89-93E3-3153B2898A72}"/>
                </a:ext>
              </a:extLst>
            </p:cNvPr>
            <p:cNvSpPr/>
            <p:nvPr/>
          </p:nvSpPr>
          <p:spPr>
            <a:xfrm>
              <a:off x="3898025" y="3898988"/>
              <a:ext cx="109639" cy="118799"/>
            </a:xfrm>
            <a:custGeom>
              <a:avLst/>
              <a:gdLst/>
              <a:ahLst/>
              <a:cxnLst/>
              <a:rect l="l" t="t" r="r" b="b"/>
              <a:pathLst>
                <a:path w="3615" h="3917" extrusionOk="0">
                  <a:moveTo>
                    <a:pt x="3615" y="3916"/>
                  </a:moveTo>
                  <a:lnTo>
                    <a:pt x="3615" y="3916"/>
                  </a:lnTo>
                  <a:lnTo>
                    <a:pt x="3615" y="3916"/>
                  </a:lnTo>
                  <a:close/>
                  <a:moveTo>
                    <a:pt x="3615" y="3916"/>
                  </a:moveTo>
                  <a:lnTo>
                    <a:pt x="3615" y="3916"/>
                  </a:lnTo>
                  <a:lnTo>
                    <a:pt x="3615" y="3916"/>
                  </a:lnTo>
                  <a:close/>
                  <a:moveTo>
                    <a:pt x="3615" y="3916"/>
                  </a:moveTo>
                  <a:cubicBezTo>
                    <a:pt x="3615" y="3889"/>
                    <a:pt x="3615" y="3889"/>
                    <a:pt x="3615" y="3889"/>
                  </a:cubicBezTo>
                  <a:cubicBezTo>
                    <a:pt x="3615" y="3889"/>
                    <a:pt x="3615" y="3889"/>
                    <a:pt x="3615" y="3916"/>
                  </a:cubicBezTo>
                  <a:close/>
                  <a:moveTo>
                    <a:pt x="3615" y="3889"/>
                  </a:moveTo>
                  <a:cubicBezTo>
                    <a:pt x="3615" y="3889"/>
                    <a:pt x="3615" y="3889"/>
                    <a:pt x="3615" y="3889"/>
                  </a:cubicBezTo>
                  <a:cubicBezTo>
                    <a:pt x="2985" y="3807"/>
                    <a:pt x="822" y="3478"/>
                    <a:pt x="247" y="1917"/>
                  </a:cubicBezTo>
                  <a:cubicBezTo>
                    <a:pt x="82" y="1397"/>
                    <a:pt x="0" y="713"/>
                    <a:pt x="0" y="1"/>
                  </a:cubicBezTo>
                  <a:cubicBezTo>
                    <a:pt x="0" y="713"/>
                    <a:pt x="82" y="1397"/>
                    <a:pt x="247" y="1917"/>
                  </a:cubicBezTo>
                  <a:cubicBezTo>
                    <a:pt x="822" y="3478"/>
                    <a:pt x="2985" y="3807"/>
                    <a:pt x="3615" y="3889"/>
                  </a:cubicBezTo>
                  <a:cubicBezTo>
                    <a:pt x="3615" y="3889"/>
                    <a:pt x="3615" y="3889"/>
                    <a:pt x="3615" y="3889"/>
                  </a:cubicBezTo>
                  <a:close/>
                </a:path>
              </a:pathLst>
            </a:custGeom>
            <a:solidFill>
              <a:srgbClr val="5E6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50;p56">
              <a:extLst>
                <a:ext uri="{FF2B5EF4-FFF2-40B4-BE49-F238E27FC236}">
                  <a16:creationId xmlns:a16="http://schemas.microsoft.com/office/drawing/2014/main" id="{CFD60721-782C-44E7-93D7-691583773C6F}"/>
                </a:ext>
              </a:extLst>
            </p:cNvPr>
            <p:cNvSpPr/>
            <p:nvPr/>
          </p:nvSpPr>
          <p:spPr>
            <a:xfrm flipH="1">
              <a:off x="3679042" y="1786281"/>
              <a:ext cx="68155" cy="33413"/>
            </a:xfrm>
            <a:custGeom>
              <a:avLst/>
              <a:gdLst/>
              <a:ahLst/>
              <a:cxnLst/>
              <a:rect l="l" t="t" r="r" b="b"/>
              <a:pathLst>
                <a:path w="2307" h="1131" extrusionOk="0">
                  <a:moveTo>
                    <a:pt x="1121" y="0"/>
                  </a:moveTo>
                  <a:cubicBezTo>
                    <a:pt x="843" y="0"/>
                    <a:pt x="589" y="167"/>
                    <a:pt x="402" y="378"/>
                  </a:cubicBezTo>
                  <a:cubicBezTo>
                    <a:pt x="301" y="479"/>
                    <a:pt x="251" y="604"/>
                    <a:pt x="176" y="704"/>
                  </a:cubicBezTo>
                  <a:cubicBezTo>
                    <a:pt x="101" y="830"/>
                    <a:pt x="51" y="980"/>
                    <a:pt x="1" y="1105"/>
                  </a:cubicBezTo>
                  <a:cubicBezTo>
                    <a:pt x="176" y="880"/>
                    <a:pt x="326" y="629"/>
                    <a:pt x="502" y="479"/>
                  </a:cubicBezTo>
                  <a:cubicBezTo>
                    <a:pt x="685" y="295"/>
                    <a:pt x="890" y="175"/>
                    <a:pt x="1115" y="175"/>
                  </a:cubicBezTo>
                  <a:cubicBezTo>
                    <a:pt x="1136" y="175"/>
                    <a:pt x="1157" y="176"/>
                    <a:pt x="1179" y="178"/>
                  </a:cubicBezTo>
                  <a:cubicBezTo>
                    <a:pt x="1429" y="178"/>
                    <a:pt x="1655" y="303"/>
                    <a:pt x="1855" y="479"/>
                  </a:cubicBezTo>
                  <a:cubicBezTo>
                    <a:pt x="2056" y="654"/>
                    <a:pt x="2231" y="880"/>
                    <a:pt x="2281" y="1130"/>
                  </a:cubicBezTo>
                  <a:cubicBezTo>
                    <a:pt x="2306" y="855"/>
                    <a:pt x="2131" y="579"/>
                    <a:pt x="1956" y="378"/>
                  </a:cubicBezTo>
                  <a:cubicBezTo>
                    <a:pt x="1755" y="178"/>
                    <a:pt x="1479" y="2"/>
                    <a:pt x="1179" y="2"/>
                  </a:cubicBezTo>
                  <a:cubicBezTo>
                    <a:pt x="1159" y="1"/>
                    <a:pt x="1140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51;p56">
              <a:extLst>
                <a:ext uri="{FF2B5EF4-FFF2-40B4-BE49-F238E27FC236}">
                  <a16:creationId xmlns:a16="http://schemas.microsoft.com/office/drawing/2014/main" id="{0AEC47E9-AB8A-489C-8936-822DD60E5F5E}"/>
                </a:ext>
              </a:extLst>
            </p:cNvPr>
            <p:cNvSpPr/>
            <p:nvPr/>
          </p:nvSpPr>
          <p:spPr>
            <a:xfrm flipH="1">
              <a:off x="3890065" y="1769235"/>
              <a:ext cx="68155" cy="34151"/>
            </a:xfrm>
            <a:custGeom>
              <a:avLst/>
              <a:gdLst/>
              <a:ahLst/>
              <a:cxnLst/>
              <a:rect l="l" t="t" r="r" b="b"/>
              <a:pathLst>
                <a:path w="2307" h="1156" extrusionOk="0">
                  <a:moveTo>
                    <a:pt x="1266" y="1"/>
                  </a:moveTo>
                  <a:cubicBezTo>
                    <a:pt x="1245" y="1"/>
                    <a:pt x="1225" y="1"/>
                    <a:pt x="1204" y="3"/>
                  </a:cubicBezTo>
                  <a:cubicBezTo>
                    <a:pt x="903" y="28"/>
                    <a:pt x="627" y="204"/>
                    <a:pt x="452" y="404"/>
                  </a:cubicBezTo>
                  <a:cubicBezTo>
                    <a:pt x="352" y="504"/>
                    <a:pt x="276" y="630"/>
                    <a:pt x="201" y="730"/>
                  </a:cubicBezTo>
                  <a:cubicBezTo>
                    <a:pt x="126" y="855"/>
                    <a:pt x="76" y="980"/>
                    <a:pt x="1" y="1106"/>
                  </a:cubicBezTo>
                  <a:cubicBezTo>
                    <a:pt x="201" y="905"/>
                    <a:pt x="352" y="680"/>
                    <a:pt x="552" y="504"/>
                  </a:cubicBezTo>
                  <a:cubicBezTo>
                    <a:pt x="753" y="329"/>
                    <a:pt x="978" y="204"/>
                    <a:pt x="1229" y="178"/>
                  </a:cubicBezTo>
                  <a:cubicBezTo>
                    <a:pt x="1245" y="177"/>
                    <a:pt x="1262" y="176"/>
                    <a:pt x="1279" y="176"/>
                  </a:cubicBezTo>
                  <a:cubicBezTo>
                    <a:pt x="1491" y="176"/>
                    <a:pt x="1718" y="317"/>
                    <a:pt x="1880" y="479"/>
                  </a:cubicBezTo>
                  <a:cubicBezTo>
                    <a:pt x="2081" y="655"/>
                    <a:pt x="2231" y="880"/>
                    <a:pt x="2281" y="1156"/>
                  </a:cubicBezTo>
                  <a:cubicBezTo>
                    <a:pt x="2307" y="855"/>
                    <a:pt x="2181" y="605"/>
                    <a:pt x="1981" y="379"/>
                  </a:cubicBezTo>
                  <a:cubicBezTo>
                    <a:pt x="1817" y="168"/>
                    <a:pt x="1565" y="1"/>
                    <a:pt x="1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52;p56">
              <a:extLst>
                <a:ext uri="{FF2B5EF4-FFF2-40B4-BE49-F238E27FC236}">
                  <a16:creationId xmlns:a16="http://schemas.microsoft.com/office/drawing/2014/main" id="{F205DD21-D83B-45AA-9AAC-25C4DF23F415}"/>
                </a:ext>
              </a:extLst>
            </p:cNvPr>
            <p:cNvSpPr/>
            <p:nvPr/>
          </p:nvSpPr>
          <p:spPr>
            <a:xfrm flipH="1">
              <a:off x="3768476" y="1922230"/>
              <a:ext cx="108155" cy="24461"/>
            </a:xfrm>
            <a:custGeom>
              <a:avLst/>
              <a:gdLst/>
              <a:ahLst/>
              <a:cxnLst/>
              <a:rect l="l" t="t" r="r" b="b"/>
              <a:pathLst>
                <a:path w="3661" h="828" extrusionOk="0">
                  <a:moveTo>
                    <a:pt x="1" y="1"/>
                  </a:moveTo>
                  <a:lnTo>
                    <a:pt x="1" y="1"/>
                  </a:lnTo>
                  <a:cubicBezTo>
                    <a:pt x="227" y="251"/>
                    <a:pt x="502" y="427"/>
                    <a:pt x="803" y="577"/>
                  </a:cubicBezTo>
                  <a:cubicBezTo>
                    <a:pt x="1104" y="702"/>
                    <a:pt x="1430" y="778"/>
                    <a:pt x="1755" y="828"/>
                  </a:cubicBezTo>
                  <a:cubicBezTo>
                    <a:pt x="2106" y="828"/>
                    <a:pt x="2432" y="828"/>
                    <a:pt x="2758" y="753"/>
                  </a:cubicBezTo>
                  <a:cubicBezTo>
                    <a:pt x="2908" y="728"/>
                    <a:pt x="3059" y="652"/>
                    <a:pt x="3209" y="602"/>
                  </a:cubicBezTo>
                  <a:cubicBezTo>
                    <a:pt x="3359" y="552"/>
                    <a:pt x="3510" y="477"/>
                    <a:pt x="3660" y="427"/>
                  </a:cubicBezTo>
                  <a:lnTo>
                    <a:pt x="3660" y="427"/>
                  </a:lnTo>
                  <a:cubicBezTo>
                    <a:pt x="3359" y="502"/>
                    <a:pt x="3034" y="577"/>
                    <a:pt x="2733" y="627"/>
                  </a:cubicBezTo>
                  <a:cubicBezTo>
                    <a:pt x="2502" y="645"/>
                    <a:pt x="2272" y="663"/>
                    <a:pt x="2051" y="663"/>
                  </a:cubicBezTo>
                  <a:cubicBezTo>
                    <a:pt x="1959" y="663"/>
                    <a:pt x="1869" y="660"/>
                    <a:pt x="1780" y="652"/>
                  </a:cubicBezTo>
                  <a:cubicBezTo>
                    <a:pt x="1455" y="627"/>
                    <a:pt x="1154" y="552"/>
                    <a:pt x="853" y="452"/>
                  </a:cubicBezTo>
                  <a:cubicBezTo>
                    <a:pt x="552" y="352"/>
                    <a:pt x="277" y="2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53;p56">
              <a:extLst>
                <a:ext uri="{FF2B5EF4-FFF2-40B4-BE49-F238E27FC236}">
                  <a16:creationId xmlns:a16="http://schemas.microsoft.com/office/drawing/2014/main" id="{EC653BCB-1CB4-4286-B453-427B45630BC4}"/>
                </a:ext>
              </a:extLst>
            </p:cNvPr>
            <p:cNvSpPr/>
            <p:nvPr/>
          </p:nvSpPr>
          <p:spPr>
            <a:xfrm flipH="1">
              <a:off x="3806260" y="1956293"/>
              <a:ext cx="44432" cy="18553"/>
            </a:xfrm>
            <a:custGeom>
              <a:avLst/>
              <a:gdLst/>
              <a:ahLst/>
              <a:cxnLst/>
              <a:rect l="l" t="t" r="r" b="b"/>
              <a:pathLst>
                <a:path w="1504" h="628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126"/>
                    <a:pt x="126" y="251"/>
                    <a:pt x="251" y="351"/>
                  </a:cubicBezTo>
                  <a:cubicBezTo>
                    <a:pt x="351" y="452"/>
                    <a:pt x="501" y="502"/>
                    <a:pt x="652" y="552"/>
                  </a:cubicBezTo>
                  <a:cubicBezTo>
                    <a:pt x="777" y="602"/>
                    <a:pt x="928" y="627"/>
                    <a:pt x="1078" y="627"/>
                  </a:cubicBezTo>
                  <a:cubicBezTo>
                    <a:pt x="1228" y="627"/>
                    <a:pt x="1354" y="627"/>
                    <a:pt x="1504" y="577"/>
                  </a:cubicBezTo>
                  <a:cubicBezTo>
                    <a:pt x="1354" y="552"/>
                    <a:pt x="1228" y="527"/>
                    <a:pt x="1078" y="502"/>
                  </a:cubicBezTo>
                  <a:cubicBezTo>
                    <a:pt x="953" y="477"/>
                    <a:pt x="827" y="452"/>
                    <a:pt x="702" y="402"/>
                  </a:cubicBezTo>
                  <a:cubicBezTo>
                    <a:pt x="552" y="351"/>
                    <a:pt x="426" y="301"/>
                    <a:pt x="326" y="251"/>
                  </a:cubicBezTo>
                  <a:cubicBezTo>
                    <a:pt x="201" y="176"/>
                    <a:pt x="100" y="10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54;p56">
              <a:extLst>
                <a:ext uri="{FF2B5EF4-FFF2-40B4-BE49-F238E27FC236}">
                  <a16:creationId xmlns:a16="http://schemas.microsoft.com/office/drawing/2014/main" id="{6CA56CE3-9DBE-487C-A783-22AC3B90E669}"/>
                </a:ext>
              </a:extLst>
            </p:cNvPr>
            <p:cNvSpPr/>
            <p:nvPr/>
          </p:nvSpPr>
          <p:spPr>
            <a:xfrm>
              <a:off x="3809620" y="1856033"/>
              <a:ext cx="58524" cy="17873"/>
            </a:xfrm>
            <a:custGeom>
              <a:avLst/>
              <a:gdLst/>
              <a:ahLst/>
              <a:cxnLst/>
              <a:rect l="l" t="t" r="r" b="b"/>
              <a:pathLst>
                <a:path w="1981" h="605" extrusionOk="0">
                  <a:moveTo>
                    <a:pt x="0" y="0"/>
                  </a:moveTo>
                  <a:lnTo>
                    <a:pt x="0" y="0"/>
                  </a:lnTo>
                  <a:cubicBezTo>
                    <a:pt x="50" y="76"/>
                    <a:pt x="126" y="151"/>
                    <a:pt x="176" y="226"/>
                  </a:cubicBezTo>
                  <a:cubicBezTo>
                    <a:pt x="251" y="276"/>
                    <a:pt x="326" y="326"/>
                    <a:pt x="426" y="376"/>
                  </a:cubicBezTo>
                  <a:cubicBezTo>
                    <a:pt x="577" y="477"/>
                    <a:pt x="777" y="552"/>
                    <a:pt x="953" y="602"/>
                  </a:cubicBezTo>
                  <a:cubicBezTo>
                    <a:pt x="981" y="604"/>
                    <a:pt x="1010" y="605"/>
                    <a:pt x="1039" y="605"/>
                  </a:cubicBezTo>
                  <a:cubicBezTo>
                    <a:pt x="1413" y="605"/>
                    <a:pt x="1794" y="453"/>
                    <a:pt x="1980" y="151"/>
                  </a:cubicBezTo>
                  <a:lnTo>
                    <a:pt x="1980" y="151"/>
                  </a:lnTo>
                  <a:cubicBezTo>
                    <a:pt x="1730" y="338"/>
                    <a:pt x="1446" y="439"/>
                    <a:pt x="1155" y="439"/>
                  </a:cubicBezTo>
                  <a:cubicBezTo>
                    <a:pt x="1096" y="439"/>
                    <a:pt x="1037" y="435"/>
                    <a:pt x="978" y="426"/>
                  </a:cubicBezTo>
                  <a:cubicBezTo>
                    <a:pt x="802" y="401"/>
                    <a:pt x="652" y="351"/>
                    <a:pt x="476" y="276"/>
                  </a:cubicBezTo>
                  <a:cubicBezTo>
                    <a:pt x="326" y="201"/>
                    <a:pt x="151" y="10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55;p56">
              <a:extLst>
                <a:ext uri="{FF2B5EF4-FFF2-40B4-BE49-F238E27FC236}">
                  <a16:creationId xmlns:a16="http://schemas.microsoft.com/office/drawing/2014/main" id="{47E9EE8C-B041-414D-8C68-1548E4F645FB}"/>
                </a:ext>
              </a:extLst>
            </p:cNvPr>
            <p:cNvSpPr/>
            <p:nvPr/>
          </p:nvSpPr>
          <p:spPr>
            <a:xfrm flipH="1">
              <a:off x="3639809" y="1742174"/>
              <a:ext cx="73324" cy="40503"/>
            </a:xfrm>
            <a:custGeom>
              <a:avLst/>
              <a:gdLst/>
              <a:ahLst/>
              <a:cxnLst/>
              <a:rect l="l" t="t" r="r" b="b"/>
              <a:pathLst>
                <a:path w="2482" h="1371" extrusionOk="0">
                  <a:moveTo>
                    <a:pt x="433" y="0"/>
                  </a:moveTo>
                  <a:cubicBezTo>
                    <a:pt x="282" y="0"/>
                    <a:pt x="133" y="12"/>
                    <a:pt x="1" y="42"/>
                  </a:cubicBezTo>
                  <a:lnTo>
                    <a:pt x="1" y="67"/>
                  </a:lnTo>
                  <a:cubicBezTo>
                    <a:pt x="477" y="67"/>
                    <a:pt x="953" y="192"/>
                    <a:pt x="1379" y="418"/>
                  </a:cubicBezTo>
                  <a:cubicBezTo>
                    <a:pt x="1605" y="518"/>
                    <a:pt x="1805" y="668"/>
                    <a:pt x="1981" y="819"/>
                  </a:cubicBezTo>
                  <a:cubicBezTo>
                    <a:pt x="2181" y="969"/>
                    <a:pt x="2331" y="1170"/>
                    <a:pt x="2482" y="1370"/>
                  </a:cubicBezTo>
                  <a:lnTo>
                    <a:pt x="2482" y="1345"/>
                  </a:lnTo>
                  <a:cubicBezTo>
                    <a:pt x="2457" y="1245"/>
                    <a:pt x="2382" y="1120"/>
                    <a:pt x="2331" y="1019"/>
                  </a:cubicBezTo>
                  <a:cubicBezTo>
                    <a:pt x="2256" y="919"/>
                    <a:pt x="2181" y="819"/>
                    <a:pt x="2081" y="719"/>
                  </a:cubicBezTo>
                  <a:cubicBezTo>
                    <a:pt x="1905" y="518"/>
                    <a:pt x="1705" y="393"/>
                    <a:pt x="1479" y="242"/>
                  </a:cubicBezTo>
                  <a:cubicBezTo>
                    <a:pt x="1254" y="142"/>
                    <a:pt x="1003" y="42"/>
                    <a:pt x="752" y="17"/>
                  </a:cubicBezTo>
                  <a:cubicBezTo>
                    <a:pt x="649" y="6"/>
                    <a:pt x="541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56;p56">
              <a:extLst>
                <a:ext uri="{FF2B5EF4-FFF2-40B4-BE49-F238E27FC236}">
                  <a16:creationId xmlns:a16="http://schemas.microsoft.com/office/drawing/2014/main" id="{9CF0985F-CFDC-4A06-8D4F-32B76BBEC00E}"/>
                </a:ext>
              </a:extLst>
            </p:cNvPr>
            <p:cNvSpPr/>
            <p:nvPr/>
          </p:nvSpPr>
          <p:spPr>
            <a:xfrm flipH="1">
              <a:off x="3904127" y="1731096"/>
              <a:ext cx="77047" cy="32319"/>
            </a:xfrm>
            <a:custGeom>
              <a:avLst/>
              <a:gdLst/>
              <a:ahLst/>
              <a:cxnLst/>
              <a:rect l="l" t="t" r="r" b="b"/>
              <a:pathLst>
                <a:path w="2608" h="1094" extrusionOk="0">
                  <a:moveTo>
                    <a:pt x="2313" y="1"/>
                  </a:moveTo>
                  <a:cubicBezTo>
                    <a:pt x="1929" y="1"/>
                    <a:pt x="1538" y="77"/>
                    <a:pt x="1179" y="216"/>
                  </a:cubicBezTo>
                  <a:cubicBezTo>
                    <a:pt x="953" y="317"/>
                    <a:pt x="728" y="417"/>
                    <a:pt x="527" y="567"/>
                  </a:cubicBezTo>
                  <a:cubicBezTo>
                    <a:pt x="327" y="718"/>
                    <a:pt x="151" y="893"/>
                    <a:pt x="1" y="1068"/>
                  </a:cubicBezTo>
                  <a:lnTo>
                    <a:pt x="1" y="1094"/>
                  </a:lnTo>
                  <a:cubicBezTo>
                    <a:pt x="226" y="943"/>
                    <a:pt x="402" y="818"/>
                    <a:pt x="627" y="692"/>
                  </a:cubicBezTo>
                  <a:cubicBezTo>
                    <a:pt x="828" y="567"/>
                    <a:pt x="1028" y="467"/>
                    <a:pt x="1229" y="392"/>
                  </a:cubicBezTo>
                  <a:cubicBezTo>
                    <a:pt x="1454" y="291"/>
                    <a:pt x="1680" y="241"/>
                    <a:pt x="1906" y="166"/>
                  </a:cubicBezTo>
                  <a:cubicBezTo>
                    <a:pt x="2131" y="116"/>
                    <a:pt x="2357" y="91"/>
                    <a:pt x="2607" y="41"/>
                  </a:cubicBezTo>
                  <a:lnTo>
                    <a:pt x="2607" y="16"/>
                  </a:lnTo>
                  <a:cubicBezTo>
                    <a:pt x="2510" y="6"/>
                    <a:pt x="2412" y="1"/>
                    <a:pt x="2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BEAF474-AF72-4977-B789-D15B23CB63FA}"/>
              </a:ext>
            </a:extLst>
          </p:cNvPr>
          <p:cNvSpPr/>
          <p:nvPr/>
        </p:nvSpPr>
        <p:spPr>
          <a:xfrm>
            <a:off x="2072148" y="1855789"/>
            <a:ext cx="661465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500" dirty="0">
                <a:solidFill>
                  <a:srgbClr val="00B05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找我們</a:t>
            </a:r>
            <a:r>
              <a:rPr lang="en-US" altLang="zh-TW" sz="3500" dirty="0">
                <a:solidFill>
                  <a:srgbClr val="00B05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  <a:endParaRPr lang="zh-TW" altLang="en-US" sz="3500" dirty="0">
              <a:solidFill>
                <a:srgbClr val="00B05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en-US" altLang="zh-TW" sz="3500" dirty="0">
                <a:solidFill>
                  <a:schemeClr val="accent3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07-380-1484</a:t>
            </a:r>
            <a:r>
              <a:rPr lang="en-US" altLang="zh-TW" sz="35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</a:t>
            </a:r>
          </a:p>
          <a:p>
            <a:endParaRPr lang="en-US" altLang="zh-TW" sz="35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zh-TW" altLang="en-US" sz="3500" dirty="0">
                <a:solidFill>
                  <a:srgbClr val="00B05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毒品防制諮詢專線</a:t>
            </a:r>
          </a:p>
          <a:p>
            <a:r>
              <a:rPr lang="zh-TW" altLang="en-US" sz="3500" dirty="0">
                <a:solidFill>
                  <a:schemeClr val="accent3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 </a:t>
            </a:r>
            <a:r>
              <a:rPr lang="en-US" altLang="zh-TW" sz="3500" dirty="0">
                <a:solidFill>
                  <a:schemeClr val="accent3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0800-770-885 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B3427B4-907E-416B-B433-DB6419C779BD}"/>
              </a:ext>
            </a:extLst>
          </p:cNvPr>
          <p:cNvSpPr txBox="1"/>
          <p:nvPr/>
        </p:nvSpPr>
        <p:spPr>
          <a:xfrm>
            <a:off x="578020" y="1118429"/>
            <a:ext cx="684761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少年輔導委員會和你站在一起！！</a:t>
            </a:r>
          </a:p>
          <a:p>
            <a:endParaRPr lang="zh-TW" altLang="en-US" dirty="0"/>
          </a:p>
        </p:txBody>
      </p:sp>
      <p:grpSp>
        <p:nvGrpSpPr>
          <p:cNvPr id="14" name="Google Shape;3139;p53">
            <a:extLst>
              <a:ext uri="{FF2B5EF4-FFF2-40B4-BE49-F238E27FC236}">
                <a16:creationId xmlns:a16="http://schemas.microsoft.com/office/drawing/2014/main" id="{B1DE4E96-D1A6-4107-83A3-FD78D15BA9B3}"/>
              </a:ext>
            </a:extLst>
          </p:cNvPr>
          <p:cNvGrpSpPr/>
          <p:nvPr/>
        </p:nvGrpSpPr>
        <p:grpSpPr>
          <a:xfrm>
            <a:off x="6542894" y="1959483"/>
            <a:ext cx="3109925" cy="3534292"/>
            <a:chOff x="6357457" y="1971316"/>
            <a:chExt cx="6071052" cy="5536628"/>
          </a:xfrm>
        </p:grpSpPr>
        <p:sp>
          <p:nvSpPr>
            <p:cNvPr id="15" name="Google Shape;3140;p53">
              <a:extLst>
                <a:ext uri="{FF2B5EF4-FFF2-40B4-BE49-F238E27FC236}">
                  <a16:creationId xmlns:a16="http://schemas.microsoft.com/office/drawing/2014/main" id="{7110F4D7-572E-4394-A267-77D58DFAB446}"/>
                </a:ext>
              </a:extLst>
            </p:cNvPr>
            <p:cNvSpPr/>
            <p:nvPr/>
          </p:nvSpPr>
          <p:spPr>
            <a:xfrm rot="3868695">
              <a:off x="6386677" y="4043608"/>
              <a:ext cx="592909" cy="438700"/>
            </a:xfrm>
            <a:custGeom>
              <a:avLst/>
              <a:gdLst/>
              <a:ahLst/>
              <a:cxnLst/>
              <a:rect l="l" t="t" r="r" b="b"/>
              <a:pathLst>
                <a:path w="6344" h="4694" extrusionOk="0">
                  <a:moveTo>
                    <a:pt x="6049" y="0"/>
                  </a:moveTo>
                  <a:cubicBezTo>
                    <a:pt x="6049" y="0"/>
                    <a:pt x="5028" y="841"/>
                    <a:pt x="4276" y="841"/>
                  </a:cubicBezTo>
                  <a:cubicBezTo>
                    <a:pt x="4186" y="841"/>
                    <a:pt x="4100" y="829"/>
                    <a:pt x="4019" y="802"/>
                  </a:cubicBezTo>
                  <a:cubicBezTo>
                    <a:pt x="3513" y="633"/>
                    <a:pt x="2593" y="387"/>
                    <a:pt x="2042" y="387"/>
                  </a:cubicBezTo>
                  <a:cubicBezTo>
                    <a:pt x="1764" y="387"/>
                    <a:pt x="1580" y="449"/>
                    <a:pt x="1589" y="615"/>
                  </a:cubicBezTo>
                  <a:cubicBezTo>
                    <a:pt x="1616" y="1122"/>
                    <a:pt x="2270" y="1122"/>
                    <a:pt x="2858" y="1149"/>
                  </a:cubicBezTo>
                  <a:cubicBezTo>
                    <a:pt x="3445" y="1162"/>
                    <a:pt x="3886" y="1563"/>
                    <a:pt x="3125" y="1990"/>
                  </a:cubicBezTo>
                  <a:cubicBezTo>
                    <a:pt x="3049" y="2034"/>
                    <a:pt x="2931" y="2048"/>
                    <a:pt x="2786" y="2048"/>
                  </a:cubicBezTo>
                  <a:cubicBezTo>
                    <a:pt x="2624" y="2048"/>
                    <a:pt x="2428" y="2031"/>
                    <a:pt x="2217" y="2017"/>
                  </a:cubicBezTo>
                  <a:cubicBezTo>
                    <a:pt x="2018" y="2003"/>
                    <a:pt x="1806" y="1988"/>
                    <a:pt x="1596" y="1988"/>
                  </a:cubicBezTo>
                  <a:cubicBezTo>
                    <a:pt x="1006" y="1988"/>
                    <a:pt x="438" y="2106"/>
                    <a:pt x="241" y="2698"/>
                  </a:cubicBezTo>
                  <a:cubicBezTo>
                    <a:pt x="0" y="3445"/>
                    <a:pt x="294" y="4594"/>
                    <a:pt x="1456" y="4687"/>
                  </a:cubicBezTo>
                  <a:cubicBezTo>
                    <a:pt x="1513" y="4692"/>
                    <a:pt x="1570" y="4694"/>
                    <a:pt x="1625" y="4694"/>
                  </a:cubicBezTo>
                  <a:cubicBezTo>
                    <a:pt x="2686" y="4694"/>
                    <a:pt x="3467" y="3874"/>
                    <a:pt x="4380" y="3138"/>
                  </a:cubicBezTo>
                  <a:cubicBezTo>
                    <a:pt x="5644" y="2105"/>
                    <a:pt x="6344" y="1050"/>
                    <a:pt x="6328" y="1050"/>
                  </a:cubicBezTo>
                  <a:lnTo>
                    <a:pt x="6328" y="1050"/>
                  </a:lnTo>
                  <a:cubicBezTo>
                    <a:pt x="6327" y="1050"/>
                    <a:pt x="6318" y="1060"/>
                    <a:pt x="6303" y="1082"/>
                  </a:cubicBezTo>
                  <a:lnTo>
                    <a:pt x="6049" y="0"/>
                  </a:ln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41;p53">
              <a:extLst>
                <a:ext uri="{FF2B5EF4-FFF2-40B4-BE49-F238E27FC236}">
                  <a16:creationId xmlns:a16="http://schemas.microsoft.com/office/drawing/2014/main" id="{128040B0-364E-46F6-AC3F-5E0AEF5ECBCB}"/>
                </a:ext>
              </a:extLst>
            </p:cNvPr>
            <p:cNvSpPr/>
            <p:nvPr/>
          </p:nvSpPr>
          <p:spPr>
            <a:xfrm rot="3868695">
              <a:off x="6354474" y="4125722"/>
              <a:ext cx="511692" cy="298323"/>
            </a:xfrm>
            <a:custGeom>
              <a:avLst/>
              <a:gdLst/>
              <a:ahLst/>
              <a:cxnLst/>
              <a:rect l="l" t="t" r="r" b="b"/>
              <a:pathLst>
                <a:path w="5475" h="3192" extrusionOk="0">
                  <a:moveTo>
                    <a:pt x="5274" y="0"/>
                  </a:moveTo>
                  <a:cubicBezTo>
                    <a:pt x="4900" y="347"/>
                    <a:pt x="4339" y="788"/>
                    <a:pt x="3645" y="1215"/>
                  </a:cubicBezTo>
                  <a:cubicBezTo>
                    <a:pt x="2724" y="1776"/>
                    <a:pt x="1909" y="2404"/>
                    <a:pt x="988" y="2404"/>
                  </a:cubicBezTo>
                  <a:cubicBezTo>
                    <a:pt x="828" y="2404"/>
                    <a:pt x="681" y="2390"/>
                    <a:pt x="521" y="2350"/>
                  </a:cubicBezTo>
                  <a:cubicBezTo>
                    <a:pt x="320" y="2310"/>
                    <a:pt x="147" y="2230"/>
                    <a:pt x="0" y="2123"/>
                  </a:cubicBezTo>
                  <a:lnTo>
                    <a:pt x="0" y="2123"/>
                  </a:lnTo>
                  <a:cubicBezTo>
                    <a:pt x="107" y="2577"/>
                    <a:pt x="401" y="2978"/>
                    <a:pt x="935" y="3125"/>
                  </a:cubicBezTo>
                  <a:lnTo>
                    <a:pt x="948" y="3125"/>
                  </a:lnTo>
                  <a:cubicBezTo>
                    <a:pt x="948" y="3125"/>
                    <a:pt x="948" y="3138"/>
                    <a:pt x="948" y="3138"/>
                  </a:cubicBezTo>
                  <a:lnTo>
                    <a:pt x="1001" y="3138"/>
                  </a:lnTo>
                  <a:cubicBezTo>
                    <a:pt x="1001" y="3151"/>
                    <a:pt x="1015" y="3151"/>
                    <a:pt x="1015" y="3151"/>
                  </a:cubicBezTo>
                  <a:lnTo>
                    <a:pt x="1068" y="3151"/>
                  </a:lnTo>
                  <a:cubicBezTo>
                    <a:pt x="1068" y="3151"/>
                    <a:pt x="1068" y="3151"/>
                    <a:pt x="1068" y="3165"/>
                  </a:cubicBezTo>
                  <a:lnTo>
                    <a:pt x="1162" y="3165"/>
                  </a:lnTo>
                  <a:cubicBezTo>
                    <a:pt x="1162" y="3165"/>
                    <a:pt x="1162" y="3178"/>
                    <a:pt x="1162" y="3178"/>
                  </a:cubicBezTo>
                  <a:lnTo>
                    <a:pt x="1242" y="3178"/>
                  </a:lnTo>
                  <a:cubicBezTo>
                    <a:pt x="1295" y="3178"/>
                    <a:pt x="1349" y="3191"/>
                    <a:pt x="1415" y="3191"/>
                  </a:cubicBezTo>
                  <a:cubicBezTo>
                    <a:pt x="2484" y="3191"/>
                    <a:pt x="3258" y="2364"/>
                    <a:pt x="4166" y="1629"/>
                  </a:cubicBezTo>
                  <a:cubicBezTo>
                    <a:pt x="4713" y="1175"/>
                    <a:pt x="5154" y="735"/>
                    <a:pt x="5474" y="361"/>
                  </a:cubicBezTo>
                  <a:lnTo>
                    <a:pt x="5274" y="0"/>
                  </a:lnTo>
                  <a:close/>
                </a:path>
              </a:pathLst>
            </a:custGeom>
            <a:solidFill>
              <a:srgbClr val="E38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42;p53">
              <a:extLst>
                <a:ext uri="{FF2B5EF4-FFF2-40B4-BE49-F238E27FC236}">
                  <a16:creationId xmlns:a16="http://schemas.microsoft.com/office/drawing/2014/main" id="{115651B1-A8C5-4EE7-A93E-5816D37CD0FC}"/>
                </a:ext>
              </a:extLst>
            </p:cNvPr>
            <p:cNvSpPr/>
            <p:nvPr/>
          </p:nvSpPr>
          <p:spPr>
            <a:xfrm rot="3868695">
              <a:off x="7677885" y="2341602"/>
              <a:ext cx="683938" cy="360568"/>
            </a:xfrm>
            <a:custGeom>
              <a:avLst/>
              <a:gdLst/>
              <a:ahLst/>
              <a:cxnLst/>
              <a:rect l="l" t="t" r="r" b="b"/>
              <a:pathLst>
                <a:path w="7318" h="3858" extrusionOk="0">
                  <a:moveTo>
                    <a:pt x="4954" y="0"/>
                  </a:moveTo>
                  <a:cubicBezTo>
                    <a:pt x="4641" y="0"/>
                    <a:pt x="4299" y="13"/>
                    <a:pt x="3940" y="47"/>
                  </a:cubicBezTo>
                  <a:cubicBezTo>
                    <a:pt x="2698" y="153"/>
                    <a:pt x="1523" y="100"/>
                    <a:pt x="762" y="981"/>
                  </a:cubicBezTo>
                  <a:cubicBezTo>
                    <a:pt x="1" y="1862"/>
                    <a:pt x="588" y="2891"/>
                    <a:pt x="1296" y="3251"/>
                  </a:cubicBezTo>
                  <a:cubicBezTo>
                    <a:pt x="1442" y="3328"/>
                    <a:pt x="1584" y="3361"/>
                    <a:pt x="1722" y="3361"/>
                  </a:cubicBezTo>
                  <a:cubicBezTo>
                    <a:pt x="2644" y="3361"/>
                    <a:pt x="3382" y="1870"/>
                    <a:pt x="3846" y="1742"/>
                  </a:cubicBezTo>
                  <a:cubicBezTo>
                    <a:pt x="3973" y="1708"/>
                    <a:pt x="4080" y="1693"/>
                    <a:pt x="4169" y="1693"/>
                  </a:cubicBezTo>
                  <a:cubicBezTo>
                    <a:pt x="4667" y="1693"/>
                    <a:pt x="4585" y="2179"/>
                    <a:pt x="4233" y="2530"/>
                  </a:cubicBezTo>
                  <a:cubicBezTo>
                    <a:pt x="3833" y="2957"/>
                    <a:pt x="3365" y="3411"/>
                    <a:pt x="3699" y="3799"/>
                  </a:cubicBezTo>
                  <a:cubicBezTo>
                    <a:pt x="3736" y="3839"/>
                    <a:pt x="3779" y="3858"/>
                    <a:pt x="3828" y="3858"/>
                  </a:cubicBezTo>
                  <a:cubicBezTo>
                    <a:pt x="4227" y="3858"/>
                    <a:pt x="4994" y="2612"/>
                    <a:pt x="5315" y="1969"/>
                  </a:cubicBezTo>
                  <a:cubicBezTo>
                    <a:pt x="5675" y="1262"/>
                    <a:pt x="7318" y="1128"/>
                    <a:pt x="7318" y="1128"/>
                  </a:cubicBezTo>
                  <a:lnTo>
                    <a:pt x="6744" y="180"/>
                  </a:lnTo>
                  <a:lnTo>
                    <a:pt x="6744" y="180"/>
                  </a:lnTo>
                  <a:cubicBezTo>
                    <a:pt x="6758" y="181"/>
                    <a:pt x="6768" y="182"/>
                    <a:pt x="6776" y="182"/>
                  </a:cubicBezTo>
                  <a:cubicBezTo>
                    <a:pt x="6838" y="182"/>
                    <a:pt x="6664" y="134"/>
                    <a:pt x="6330" y="87"/>
                  </a:cubicBezTo>
                  <a:cubicBezTo>
                    <a:pt x="6002" y="44"/>
                    <a:pt x="5524" y="0"/>
                    <a:pt x="4954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43;p53">
              <a:extLst>
                <a:ext uri="{FF2B5EF4-FFF2-40B4-BE49-F238E27FC236}">
                  <a16:creationId xmlns:a16="http://schemas.microsoft.com/office/drawing/2014/main" id="{83171822-69C4-44A1-AC64-5655A85AD279}"/>
                </a:ext>
              </a:extLst>
            </p:cNvPr>
            <p:cNvSpPr/>
            <p:nvPr/>
          </p:nvSpPr>
          <p:spPr>
            <a:xfrm rot="3868695">
              <a:off x="7957112" y="2223406"/>
              <a:ext cx="17570" cy="26262"/>
            </a:xfrm>
            <a:custGeom>
              <a:avLst/>
              <a:gdLst/>
              <a:ahLst/>
              <a:cxnLst/>
              <a:rect l="l" t="t" r="r" b="b"/>
              <a:pathLst>
                <a:path w="188" h="281" extrusionOk="0">
                  <a:moveTo>
                    <a:pt x="0" y="281"/>
                  </a:moveTo>
                  <a:lnTo>
                    <a:pt x="0" y="281"/>
                  </a:lnTo>
                  <a:lnTo>
                    <a:pt x="0" y="281"/>
                  </a:ln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lose/>
                  <a:moveTo>
                    <a:pt x="0" y="268"/>
                  </a:moveTo>
                  <a:lnTo>
                    <a:pt x="0" y="268"/>
                  </a:lnTo>
                  <a:lnTo>
                    <a:pt x="0" y="268"/>
                  </a:lnTo>
                  <a:close/>
                  <a:moveTo>
                    <a:pt x="14" y="254"/>
                  </a:moveTo>
                  <a:cubicBezTo>
                    <a:pt x="14" y="254"/>
                    <a:pt x="14" y="254"/>
                    <a:pt x="14" y="254"/>
                  </a:cubicBezTo>
                  <a:cubicBezTo>
                    <a:pt x="14" y="254"/>
                    <a:pt x="14" y="254"/>
                    <a:pt x="14" y="254"/>
                  </a:cubicBezTo>
                  <a:close/>
                  <a:moveTo>
                    <a:pt x="14" y="241"/>
                  </a:moveTo>
                  <a:cubicBezTo>
                    <a:pt x="14" y="241"/>
                    <a:pt x="14" y="241"/>
                    <a:pt x="14" y="241"/>
                  </a:cubicBezTo>
                  <a:cubicBezTo>
                    <a:pt x="14" y="241"/>
                    <a:pt x="14" y="241"/>
                    <a:pt x="14" y="241"/>
                  </a:cubicBezTo>
                  <a:close/>
                  <a:moveTo>
                    <a:pt x="14" y="241"/>
                  </a:moveTo>
                  <a:lnTo>
                    <a:pt x="14" y="241"/>
                  </a:lnTo>
                  <a:cubicBezTo>
                    <a:pt x="14" y="241"/>
                    <a:pt x="14" y="241"/>
                    <a:pt x="14" y="241"/>
                  </a:cubicBezTo>
                  <a:close/>
                  <a:moveTo>
                    <a:pt x="27" y="228"/>
                  </a:moveTo>
                  <a:cubicBezTo>
                    <a:pt x="27" y="228"/>
                    <a:pt x="27" y="228"/>
                    <a:pt x="27" y="228"/>
                  </a:cubicBezTo>
                  <a:cubicBezTo>
                    <a:pt x="27" y="228"/>
                    <a:pt x="27" y="228"/>
                    <a:pt x="27" y="228"/>
                  </a:cubicBezTo>
                  <a:close/>
                  <a:moveTo>
                    <a:pt x="27" y="214"/>
                  </a:moveTo>
                  <a:cubicBezTo>
                    <a:pt x="27" y="214"/>
                    <a:pt x="27" y="214"/>
                    <a:pt x="27" y="214"/>
                  </a:cubicBezTo>
                  <a:cubicBezTo>
                    <a:pt x="27" y="214"/>
                    <a:pt x="27" y="214"/>
                    <a:pt x="27" y="214"/>
                  </a:cubicBezTo>
                  <a:close/>
                  <a:moveTo>
                    <a:pt x="27" y="214"/>
                  </a:moveTo>
                  <a:cubicBezTo>
                    <a:pt x="40" y="214"/>
                    <a:pt x="40" y="214"/>
                    <a:pt x="40" y="214"/>
                  </a:cubicBezTo>
                  <a:cubicBezTo>
                    <a:pt x="40" y="214"/>
                    <a:pt x="40" y="214"/>
                    <a:pt x="27" y="214"/>
                  </a:cubicBezTo>
                  <a:close/>
                  <a:moveTo>
                    <a:pt x="40" y="201"/>
                  </a:moveTo>
                  <a:lnTo>
                    <a:pt x="40" y="201"/>
                  </a:lnTo>
                  <a:lnTo>
                    <a:pt x="40" y="201"/>
                  </a:lnTo>
                  <a:close/>
                  <a:moveTo>
                    <a:pt x="40" y="187"/>
                  </a:moveTo>
                  <a:cubicBezTo>
                    <a:pt x="40" y="187"/>
                    <a:pt x="40" y="187"/>
                    <a:pt x="40" y="187"/>
                  </a:cubicBezTo>
                  <a:cubicBezTo>
                    <a:pt x="40" y="187"/>
                    <a:pt x="40" y="187"/>
                    <a:pt x="40" y="187"/>
                  </a:cubicBezTo>
                  <a:close/>
                  <a:moveTo>
                    <a:pt x="54" y="187"/>
                  </a:moveTo>
                  <a:cubicBezTo>
                    <a:pt x="54" y="187"/>
                    <a:pt x="54" y="187"/>
                    <a:pt x="54" y="187"/>
                  </a:cubicBezTo>
                  <a:cubicBezTo>
                    <a:pt x="54" y="187"/>
                    <a:pt x="54" y="187"/>
                    <a:pt x="54" y="187"/>
                  </a:cubicBezTo>
                  <a:close/>
                  <a:moveTo>
                    <a:pt x="54" y="174"/>
                  </a:moveTo>
                  <a:cubicBezTo>
                    <a:pt x="54" y="174"/>
                    <a:pt x="54" y="174"/>
                    <a:pt x="54" y="174"/>
                  </a:cubicBezTo>
                  <a:cubicBezTo>
                    <a:pt x="54" y="174"/>
                    <a:pt x="54" y="174"/>
                    <a:pt x="54" y="174"/>
                  </a:cubicBezTo>
                  <a:close/>
                  <a:moveTo>
                    <a:pt x="54" y="174"/>
                  </a:moveTo>
                  <a:cubicBezTo>
                    <a:pt x="54" y="174"/>
                    <a:pt x="54" y="174"/>
                    <a:pt x="54" y="174"/>
                  </a:cubicBezTo>
                  <a:cubicBezTo>
                    <a:pt x="54" y="174"/>
                    <a:pt x="54" y="174"/>
                    <a:pt x="54" y="174"/>
                  </a:cubicBezTo>
                  <a:close/>
                  <a:moveTo>
                    <a:pt x="67" y="161"/>
                  </a:moveTo>
                  <a:cubicBezTo>
                    <a:pt x="67" y="161"/>
                    <a:pt x="67" y="161"/>
                    <a:pt x="67" y="161"/>
                  </a:cubicBezTo>
                  <a:cubicBezTo>
                    <a:pt x="67" y="161"/>
                    <a:pt x="67" y="161"/>
                    <a:pt x="67" y="161"/>
                  </a:cubicBezTo>
                  <a:close/>
                  <a:moveTo>
                    <a:pt x="67" y="161"/>
                  </a:moveTo>
                  <a:cubicBezTo>
                    <a:pt x="67" y="161"/>
                    <a:pt x="67" y="161"/>
                    <a:pt x="67" y="161"/>
                  </a:cubicBezTo>
                  <a:cubicBezTo>
                    <a:pt x="67" y="161"/>
                    <a:pt x="67" y="161"/>
                    <a:pt x="67" y="161"/>
                  </a:cubicBezTo>
                  <a:close/>
                  <a:moveTo>
                    <a:pt x="67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lose/>
                  <a:moveTo>
                    <a:pt x="81" y="147"/>
                  </a:moveTo>
                  <a:lnTo>
                    <a:pt x="81" y="147"/>
                  </a:lnTo>
                  <a:lnTo>
                    <a:pt x="81" y="147"/>
                  </a:lnTo>
                  <a:close/>
                  <a:moveTo>
                    <a:pt x="81" y="134"/>
                  </a:moveTo>
                  <a:cubicBezTo>
                    <a:pt x="81" y="134"/>
                    <a:pt x="81" y="134"/>
                    <a:pt x="81" y="134"/>
                  </a:cubicBezTo>
                  <a:cubicBezTo>
                    <a:pt x="81" y="134"/>
                    <a:pt x="81" y="134"/>
                    <a:pt x="81" y="134"/>
                  </a:cubicBezTo>
                  <a:close/>
                  <a:moveTo>
                    <a:pt x="81" y="134"/>
                  </a:moveTo>
                  <a:cubicBezTo>
                    <a:pt x="81" y="134"/>
                    <a:pt x="81" y="134"/>
                    <a:pt x="81" y="134"/>
                  </a:cubicBezTo>
                  <a:cubicBezTo>
                    <a:pt x="81" y="134"/>
                    <a:pt x="81" y="134"/>
                    <a:pt x="81" y="134"/>
                  </a:cubicBezTo>
                  <a:close/>
                  <a:moveTo>
                    <a:pt x="94" y="134"/>
                  </a:moveTo>
                  <a:cubicBezTo>
                    <a:pt x="94" y="121"/>
                    <a:pt x="94" y="121"/>
                    <a:pt x="94" y="121"/>
                  </a:cubicBezTo>
                  <a:cubicBezTo>
                    <a:pt x="94" y="121"/>
                    <a:pt x="94" y="121"/>
                    <a:pt x="94" y="134"/>
                  </a:cubicBezTo>
                  <a:close/>
                  <a:moveTo>
                    <a:pt x="94" y="121"/>
                  </a:moveTo>
                  <a:cubicBezTo>
                    <a:pt x="94" y="121"/>
                    <a:pt x="94" y="121"/>
                    <a:pt x="94" y="121"/>
                  </a:cubicBezTo>
                  <a:cubicBezTo>
                    <a:pt x="94" y="121"/>
                    <a:pt x="94" y="121"/>
                    <a:pt x="94" y="121"/>
                  </a:cubicBezTo>
                  <a:close/>
                  <a:moveTo>
                    <a:pt x="94" y="107"/>
                  </a:moveTo>
                  <a:lnTo>
                    <a:pt x="94" y="107"/>
                  </a:lnTo>
                  <a:lnTo>
                    <a:pt x="94" y="107"/>
                  </a:lnTo>
                  <a:close/>
                  <a:moveTo>
                    <a:pt x="107" y="107"/>
                  </a:move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lose/>
                  <a:moveTo>
                    <a:pt x="107" y="107"/>
                  </a:moveTo>
                  <a:cubicBezTo>
                    <a:pt x="107" y="107"/>
                    <a:pt x="107" y="94"/>
                    <a:pt x="107" y="94"/>
                  </a:cubicBezTo>
                  <a:cubicBezTo>
                    <a:pt x="107" y="94"/>
                    <a:pt x="107" y="94"/>
                    <a:pt x="107" y="107"/>
                  </a:cubicBezTo>
                  <a:close/>
                  <a:moveTo>
                    <a:pt x="107" y="94"/>
                  </a:moveTo>
                  <a:cubicBezTo>
                    <a:pt x="107" y="94"/>
                    <a:pt x="107" y="94"/>
                    <a:pt x="121" y="94"/>
                  </a:cubicBezTo>
                  <a:cubicBezTo>
                    <a:pt x="107" y="94"/>
                    <a:pt x="107" y="94"/>
                    <a:pt x="107" y="94"/>
                  </a:cubicBezTo>
                  <a:close/>
                  <a:moveTo>
                    <a:pt x="121" y="94"/>
                  </a:move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94"/>
                  </a:cubicBezTo>
                  <a:close/>
                  <a:moveTo>
                    <a:pt x="121" y="81"/>
                  </a:move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lose/>
                  <a:moveTo>
                    <a:pt x="121" y="81"/>
                  </a:moveTo>
                  <a:cubicBezTo>
                    <a:pt x="121" y="81"/>
                    <a:pt x="134" y="81"/>
                    <a:pt x="134" y="67"/>
                  </a:cubicBezTo>
                  <a:cubicBezTo>
                    <a:pt x="134" y="81"/>
                    <a:pt x="121" y="81"/>
                    <a:pt x="121" y="81"/>
                  </a:cubicBezTo>
                  <a:close/>
                  <a:moveTo>
                    <a:pt x="134" y="67"/>
                  </a:moveTo>
                  <a:cubicBezTo>
                    <a:pt x="134" y="67"/>
                    <a:pt x="134" y="67"/>
                    <a:pt x="134" y="67"/>
                  </a:cubicBezTo>
                  <a:cubicBezTo>
                    <a:pt x="134" y="67"/>
                    <a:pt x="134" y="67"/>
                    <a:pt x="134" y="67"/>
                  </a:cubicBezTo>
                  <a:close/>
                  <a:moveTo>
                    <a:pt x="134" y="67"/>
                  </a:moveTo>
                  <a:lnTo>
                    <a:pt x="134" y="54"/>
                  </a:lnTo>
                  <a:cubicBezTo>
                    <a:pt x="134" y="54"/>
                    <a:pt x="134" y="67"/>
                    <a:pt x="134" y="67"/>
                  </a:cubicBezTo>
                  <a:close/>
                  <a:moveTo>
                    <a:pt x="147" y="54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147" y="54"/>
                    <a:pt x="147" y="54"/>
                    <a:pt x="147" y="54"/>
                  </a:cubicBezTo>
                  <a:close/>
                  <a:moveTo>
                    <a:pt x="147" y="54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147" y="54"/>
                    <a:pt x="147" y="54"/>
                    <a:pt x="147" y="54"/>
                  </a:cubicBezTo>
                  <a:close/>
                  <a:moveTo>
                    <a:pt x="147" y="41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lose/>
                  <a:moveTo>
                    <a:pt x="161" y="41"/>
                  </a:moveTo>
                  <a:cubicBezTo>
                    <a:pt x="161" y="41"/>
                    <a:pt x="161" y="41"/>
                    <a:pt x="161" y="27"/>
                  </a:cubicBezTo>
                  <a:cubicBezTo>
                    <a:pt x="161" y="41"/>
                    <a:pt x="161" y="41"/>
                    <a:pt x="161" y="41"/>
                  </a:cubicBezTo>
                  <a:close/>
                  <a:moveTo>
                    <a:pt x="161" y="27"/>
                  </a:moveTo>
                  <a:cubicBezTo>
                    <a:pt x="161" y="27"/>
                    <a:pt x="161" y="27"/>
                    <a:pt x="161" y="27"/>
                  </a:cubicBezTo>
                  <a:cubicBezTo>
                    <a:pt x="161" y="27"/>
                    <a:pt x="161" y="27"/>
                    <a:pt x="161" y="27"/>
                  </a:cubicBezTo>
                  <a:close/>
                  <a:moveTo>
                    <a:pt x="161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61" y="27"/>
                  </a:cubicBezTo>
                  <a:close/>
                  <a:moveTo>
                    <a:pt x="174" y="14"/>
                  </a:moveTo>
                  <a:cubicBezTo>
                    <a:pt x="174" y="14"/>
                    <a:pt x="174" y="14"/>
                    <a:pt x="174" y="14"/>
                  </a:cubicBezTo>
                  <a:cubicBezTo>
                    <a:pt x="174" y="14"/>
                    <a:pt x="174" y="14"/>
                    <a:pt x="174" y="14"/>
                  </a:cubicBezTo>
                  <a:close/>
                  <a:moveTo>
                    <a:pt x="174" y="14"/>
                  </a:moveTo>
                  <a:cubicBezTo>
                    <a:pt x="174" y="14"/>
                    <a:pt x="174" y="14"/>
                    <a:pt x="174" y="14"/>
                  </a:cubicBezTo>
                  <a:cubicBezTo>
                    <a:pt x="174" y="14"/>
                    <a:pt x="174" y="14"/>
                    <a:pt x="174" y="14"/>
                  </a:cubicBezTo>
                  <a:close/>
                  <a:moveTo>
                    <a:pt x="187" y="1"/>
                  </a:moveTo>
                  <a:cubicBezTo>
                    <a:pt x="187" y="1"/>
                    <a:pt x="187" y="1"/>
                    <a:pt x="187" y="1"/>
                  </a:cubicBezTo>
                  <a:cubicBezTo>
                    <a:pt x="187" y="1"/>
                    <a:pt x="187" y="1"/>
                    <a:pt x="187" y="1"/>
                  </a:cubicBezTo>
                  <a:close/>
                  <a:moveTo>
                    <a:pt x="187" y="1"/>
                  </a:moveTo>
                  <a:cubicBezTo>
                    <a:pt x="187" y="1"/>
                    <a:pt x="187" y="1"/>
                    <a:pt x="187" y="1"/>
                  </a:cubicBezTo>
                  <a:cubicBezTo>
                    <a:pt x="187" y="1"/>
                    <a:pt x="187" y="1"/>
                    <a:pt x="187" y="1"/>
                  </a:cubicBezTo>
                  <a:close/>
                </a:path>
              </a:pathLst>
            </a:custGeom>
            <a:solidFill>
              <a:srgbClr val="F5A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4;p53">
              <a:extLst>
                <a:ext uri="{FF2B5EF4-FFF2-40B4-BE49-F238E27FC236}">
                  <a16:creationId xmlns:a16="http://schemas.microsoft.com/office/drawing/2014/main" id="{485230E6-77EB-4612-922F-4615619134FA}"/>
                </a:ext>
              </a:extLst>
            </p:cNvPr>
            <p:cNvSpPr/>
            <p:nvPr/>
          </p:nvSpPr>
          <p:spPr>
            <a:xfrm rot="3868695">
              <a:off x="7780086" y="2342902"/>
              <a:ext cx="554216" cy="242154"/>
            </a:xfrm>
            <a:custGeom>
              <a:avLst/>
              <a:gdLst/>
              <a:ahLst/>
              <a:cxnLst/>
              <a:rect l="l" t="t" r="r" b="b"/>
              <a:pathLst>
                <a:path w="5930" h="2591" extrusionOk="0">
                  <a:moveTo>
                    <a:pt x="4634" y="0"/>
                  </a:moveTo>
                  <a:cubicBezTo>
                    <a:pt x="4327" y="0"/>
                    <a:pt x="3980" y="14"/>
                    <a:pt x="3633" y="41"/>
                  </a:cubicBezTo>
                  <a:cubicBezTo>
                    <a:pt x="2391" y="147"/>
                    <a:pt x="1216" y="94"/>
                    <a:pt x="455" y="975"/>
                  </a:cubicBezTo>
                  <a:cubicBezTo>
                    <a:pt x="441" y="975"/>
                    <a:pt x="441" y="989"/>
                    <a:pt x="441" y="989"/>
                  </a:cubicBezTo>
                  <a:lnTo>
                    <a:pt x="428" y="1002"/>
                  </a:lnTo>
                  <a:cubicBezTo>
                    <a:pt x="428" y="1002"/>
                    <a:pt x="428" y="1002"/>
                    <a:pt x="428" y="1015"/>
                  </a:cubicBezTo>
                  <a:lnTo>
                    <a:pt x="415" y="1015"/>
                  </a:lnTo>
                  <a:cubicBezTo>
                    <a:pt x="415" y="1029"/>
                    <a:pt x="415" y="1029"/>
                    <a:pt x="415" y="1029"/>
                  </a:cubicBezTo>
                  <a:lnTo>
                    <a:pt x="401" y="1029"/>
                  </a:lnTo>
                  <a:cubicBezTo>
                    <a:pt x="401" y="1029"/>
                    <a:pt x="401" y="1029"/>
                    <a:pt x="401" y="1042"/>
                  </a:cubicBezTo>
                  <a:lnTo>
                    <a:pt x="388" y="1042"/>
                  </a:lnTo>
                  <a:cubicBezTo>
                    <a:pt x="388" y="1042"/>
                    <a:pt x="388" y="1055"/>
                    <a:pt x="388" y="1055"/>
                  </a:cubicBezTo>
                  <a:cubicBezTo>
                    <a:pt x="388" y="1069"/>
                    <a:pt x="375" y="1069"/>
                    <a:pt x="375" y="1069"/>
                  </a:cubicBezTo>
                  <a:cubicBezTo>
                    <a:pt x="375" y="1069"/>
                    <a:pt x="375" y="1069"/>
                    <a:pt x="375" y="1082"/>
                  </a:cubicBezTo>
                  <a:lnTo>
                    <a:pt x="361" y="1082"/>
                  </a:lnTo>
                  <a:cubicBezTo>
                    <a:pt x="361" y="1082"/>
                    <a:pt x="361" y="1082"/>
                    <a:pt x="361" y="1095"/>
                  </a:cubicBezTo>
                  <a:lnTo>
                    <a:pt x="348" y="1095"/>
                  </a:lnTo>
                  <a:cubicBezTo>
                    <a:pt x="348" y="1109"/>
                    <a:pt x="348" y="1109"/>
                    <a:pt x="348" y="1109"/>
                  </a:cubicBezTo>
                  <a:cubicBezTo>
                    <a:pt x="348" y="1109"/>
                    <a:pt x="348" y="1109"/>
                    <a:pt x="348" y="1122"/>
                  </a:cubicBezTo>
                  <a:lnTo>
                    <a:pt x="335" y="1122"/>
                  </a:lnTo>
                  <a:cubicBezTo>
                    <a:pt x="335" y="1135"/>
                    <a:pt x="335" y="1135"/>
                    <a:pt x="335" y="1135"/>
                  </a:cubicBezTo>
                  <a:lnTo>
                    <a:pt x="321" y="1135"/>
                  </a:lnTo>
                  <a:cubicBezTo>
                    <a:pt x="321" y="1149"/>
                    <a:pt x="321" y="1149"/>
                    <a:pt x="321" y="1149"/>
                  </a:cubicBezTo>
                  <a:lnTo>
                    <a:pt x="308" y="1162"/>
                  </a:lnTo>
                  <a:cubicBezTo>
                    <a:pt x="308" y="1162"/>
                    <a:pt x="308" y="1175"/>
                    <a:pt x="308" y="1175"/>
                  </a:cubicBezTo>
                  <a:lnTo>
                    <a:pt x="294" y="1175"/>
                  </a:lnTo>
                  <a:cubicBezTo>
                    <a:pt x="294" y="1175"/>
                    <a:pt x="294" y="1189"/>
                    <a:pt x="294" y="1189"/>
                  </a:cubicBezTo>
                  <a:cubicBezTo>
                    <a:pt x="294" y="1189"/>
                    <a:pt x="294" y="1189"/>
                    <a:pt x="294" y="1202"/>
                  </a:cubicBezTo>
                  <a:lnTo>
                    <a:pt x="281" y="1202"/>
                  </a:lnTo>
                  <a:cubicBezTo>
                    <a:pt x="281" y="1202"/>
                    <a:pt x="281" y="1216"/>
                    <a:pt x="281" y="1216"/>
                  </a:cubicBezTo>
                  <a:cubicBezTo>
                    <a:pt x="281" y="1216"/>
                    <a:pt x="281" y="1216"/>
                    <a:pt x="268" y="1229"/>
                  </a:cubicBezTo>
                  <a:cubicBezTo>
                    <a:pt x="268" y="1229"/>
                    <a:pt x="268" y="1229"/>
                    <a:pt x="268" y="1242"/>
                  </a:cubicBezTo>
                  <a:cubicBezTo>
                    <a:pt x="268" y="1242"/>
                    <a:pt x="254" y="1242"/>
                    <a:pt x="254" y="1256"/>
                  </a:cubicBezTo>
                  <a:lnTo>
                    <a:pt x="254" y="1269"/>
                  </a:lnTo>
                  <a:cubicBezTo>
                    <a:pt x="241" y="1269"/>
                    <a:pt x="241" y="1282"/>
                    <a:pt x="241" y="1282"/>
                  </a:cubicBezTo>
                  <a:cubicBezTo>
                    <a:pt x="1" y="1736"/>
                    <a:pt x="81" y="2217"/>
                    <a:pt x="308" y="2591"/>
                  </a:cubicBezTo>
                  <a:cubicBezTo>
                    <a:pt x="335" y="2417"/>
                    <a:pt x="401" y="2244"/>
                    <a:pt x="521" y="2070"/>
                  </a:cubicBezTo>
                  <a:cubicBezTo>
                    <a:pt x="1149" y="1095"/>
                    <a:pt x="2337" y="975"/>
                    <a:pt x="3539" y="695"/>
                  </a:cubicBezTo>
                  <a:cubicBezTo>
                    <a:pt x="4554" y="468"/>
                    <a:pt x="5422" y="414"/>
                    <a:pt x="5929" y="414"/>
                  </a:cubicBezTo>
                  <a:lnTo>
                    <a:pt x="5862" y="67"/>
                  </a:lnTo>
                  <a:cubicBezTo>
                    <a:pt x="5542" y="27"/>
                    <a:pt x="5128" y="0"/>
                    <a:pt x="4634" y="0"/>
                  </a:cubicBezTo>
                  <a:close/>
                </a:path>
              </a:pathLst>
            </a:custGeom>
            <a:solidFill>
              <a:srgbClr val="E38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45;p53">
              <a:extLst>
                <a:ext uri="{FF2B5EF4-FFF2-40B4-BE49-F238E27FC236}">
                  <a16:creationId xmlns:a16="http://schemas.microsoft.com/office/drawing/2014/main" id="{56C7DA86-C6EF-4606-8098-6FC4780ADED2}"/>
                </a:ext>
              </a:extLst>
            </p:cNvPr>
            <p:cNvSpPr/>
            <p:nvPr/>
          </p:nvSpPr>
          <p:spPr>
            <a:xfrm rot="3868678">
              <a:off x="6861179" y="3234506"/>
              <a:ext cx="1662073" cy="1230481"/>
            </a:xfrm>
            <a:custGeom>
              <a:avLst/>
              <a:gdLst/>
              <a:ahLst/>
              <a:cxnLst/>
              <a:rect l="l" t="t" r="r" b="b"/>
              <a:pathLst>
                <a:path w="14114" h="10449" extrusionOk="0">
                  <a:moveTo>
                    <a:pt x="9520" y="1"/>
                  </a:moveTo>
                  <a:cubicBezTo>
                    <a:pt x="8275" y="1"/>
                    <a:pt x="6746" y="532"/>
                    <a:pt x="4994" y="1598"/>
                  </a:cubicBezTo>
                  <a:cubicBezTo>
                    <a:pt x="3992" y="2213"/>
                    <a:pt x="3098" y="1291"/>
                    <a:pt x="1028" y="3414"/>
                  </a:cubicBezTo>
                  <a:cubicBezTo>
                    <a:pt x="1028" y="3414"/>
                    <a:pt x="1582" y="3201"/>
                    <a:pt x="1999" y="3201"/>
                  </a:cubicBezTo>
                  <a:cubicBezTo>
                    <a:pt x="2320" y="3201"/>
                    <a:pt x="2560" y="3327"/>
                    <a:pt x="2403" y="3775"/>
                  </a:cubicBezTo>
                  <a:cubicBezTo>
                    <a:pt x="2255" y="4198"/>
                    <a:pt x="1664" y="4465"/>
                    <a:pt x="640" y="4465"/>
                  </a:cubicBezTo>
                  <a:cubicBezTo>
                    <a:pt x="470" y="4465"/>
                    <a:pt x="288" y="4458"/>
                    <a:pt x="93" y="4442"/>
                  </a:cubicBezTo>
                  <a:lnTo>
                    <a:pt x="93" y="4442"/>
                  </a:lnTo>
                  <a:cubicBezTo>
                    <a:pt x="94" y="4442"/>
                    <a:pt x="1125" y="5535"/>
                    <a:pt x="1783" y="5759"/>
                  </a:cubicBezTo>
                  <a:lnTo>
                    <a:pt x="1783" y="5759"/>
                  </a:lnTo>
                  <a:cubicBezTo>
                    <a:pt x="1245" y="5812"/>
                    <a:pt x="291" y="6069"/>
                    <a:pt x="0" y="7206"/>
                  </a:cubicBezTo>
                  <a:cubicBezTo>
                    <a:pt x="0" y="7206"/>
                    <a:pt x="1140" y="6727"/>
                    <a:pt x="1883" y="6727"/>
                  </a:cubicBezTo>
                  <a:cubicBezTo>
                    <a:pt x="2125" y="6727"/>
                    <a:pt x="2325" y="6778"/>
                    <a:pt x="2430" y="6912"/>
                  </a:cubicBezTo>
                  <a:cubicBezTo>
                    <a:pt x="2857" y="7473"/>
                    <a:pt x="1549" y="8528"/>
                    <a:pt x="1549" y="8528"/>
                  </a:cubicBezTo>
                  <a:cubicBezTo>
                    <a:pt x="1549" y="8528"/>
                    <a:pt x="2577" y="8368"/>
                    <a:pt x="3058" y="8141"/>
                  </a:cubicBezTo>
                  <a:cubicBezTo>
                    <a:pt x="3193" y="8079"/>
                    <a:pt x="3353" y="8042"/>
                    <a:pt x="3511" y="8042"/>
                  </a:cubicBezTo>
                  <a:cubicBezTo>
                    <a:pt x="3927" y="8042"/>
                    <a:pt x="4326" y="8294"/>
                    <a:pt x="4219" y="8982"/>
                  </a:cubicBezTo>
                  <a:cubicBezTo>
                    <a:pt x="4059" y="9930"/>
                    <a:pt x="3018" y="10117"/>
                    <a:pt x="3018" y="10117"/>
                  </a:cubicBezTo>
                  <a:cubicBezTo>
                    <a:pt x="3018" y="10117"/>
                    <a:pt x="3369" y="10449"/>
                    <a:pt x="3937" y="10449"/>
                  </a:cubicBezTo>
                  <a:cubicBezTo>
                    <a:pt x="4301" y="10449"/>
                    <a:pt x="4754" y="10312"/>
                    <a:pt x="5261" y="9863"/>
                  </a:cubicBezTo>
                  <a:cubicBezTo>
                    <a:pt x="5588" y="9574"/>
                    <a:pt x="5943" y="9428"/>
                    <a:pt x="6195" y="9428"/>
                  </a:cubicBezTo>
                  <a:cubicBezTo>
                    <a:pt x="6570" y="9428"/>
                    <a:pt x="6715" y="9750"/>
                    <a:pt x="6195" y="10397"/>
                  </a:cubicBezTo>
                  <a:cubicBezTo>
                    <a:pt x="6195" y="10397"/>
                    <a:pt x="7504" y="10384"/>
                    <a:pt x="9614" y="7687"/>
                  </a:cubicBezTo>
                  <a:cubicBezTo>
                    <a:pt x="11029" y="5858"/>
                    <a:pt x="14113" y="4215"/>
                    <a:pt x="12204" y="1371"/>
                  </a:cubicBezTo>
                  <a:cubicBezTo>
                    <a:pt x="11587" y="459"/>
                    <a:pt x="10676" y="1"/>
                    <a:pt x="9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46;p53">
              <a:extLst>
                <a:ext uri="{FF2B5EF4-FFF2-40B4-BE49-F238E27FC236}">
                  <a16:creationId xmlns:a16="http://schemas.microsoft.com/office/drawing/2014/main" id="{18A2C3D1-ADB7-4C13-97A2-09A09CE5029D}"/>
                </a:ext>
              </a:extLst>
            </p:cNvPr>
            <p:cNvSpPr/>
            <p:nvPr/>
          </p:nvSpPr>
          <p:spPr>
            <a:xfrm rot="3868695">
              <a:off x="8324050" y="4095790"/>
              <a:ext cx="28786" cy="17477"/>
            </a:xfrm>
            <a:custGeom>
              <a:avLst/>
              <a:gdLst/>
              <a:ahLst/>
              <a:cxnLst/>
              <a:rect l="l" t="t" r="r" b="b"/>
              <a:pathLst>
                <a:path w="308" h="187" extrusionOk="0">
                  <a:moveTo>
                    <a:pt x="1" y="0"/>
                  </a:moveTo>
                  <a:cubicBezTo>
                    <a:pt x="94" y="53"/>
                    <a:pt x="174" y="120"/>
                    <a:pt x="268" y="187"/>
                  </a:cubicBezTo>
                  <a:cubicBezTo>
                    <a:pt x="281" y="160"/>
                    <a:pt x="295" y="147"/>
                    <a:pt x="308" y="134"/>
                  </a:cubicBezTo>
                  <a:cubicBezTo>
                    <a:pt x="215" y="80"/>
                    <a:pt x="108" y="40"/>
                    <a:pt x="1" y="0"/>
                  </a:cubicBezTo>
                  <a:close/>
                </a:path>
              </a:pathLst>
            </a:custGeom>
            <a:solidFill>
              <a:srgbClr val="854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47;p53">
              <a:extLst>
                <a:ext uri="{FF2B5EF4-FFF2-40B4-BE49-F238E27FC236}">
                  <a16:creationId xmlns:a16="http://schemas.microsoft.com/office/drawing/2014/main" id="{0D8B69E2-69A1-479A-AD7D-286A1E1A487F}"/>
                </a:ext>
              </a:extLst>
            </p:cNvPr>
            <p:cNvSpPr/>
            <p:nvPr/>
          </p:nvSpPr>
          <p:spPr>
            <a:xfrm rot="3868695">
              <a:off x="10623125" y="6772382"/>
              <a:ext cx="879923" cy="473187"/>
            </a:xfrm>
            <a:custGeom>
              <a:avLst/>
              <a:gdLst/>
              <a:ahLst/>
              <a:cxnLst/>
              <a:rect l="l" t="t" r="r" b="b"/>
              <a:pathLst>
                <a:path w="9415" h="5063" extrusionOk="0">
                  <a:moveTo>
                    <a:pt x="6881" y="0"/>
                  </a:moveTo>
                  <a:cubicBezTo>
                    <a:pt x="5134" y="0"/>
                    <a:pt x="1040" y="3021"/>
                    <a:pt x="38" y="3021"/>
                  </a:cubicBezTo>
                  <a:cubicBezTo>
                    <a:pt x="25" y="3021"/>
                    <a:pt x="13" y="3021"/>
                    <a:pt x="1" y="3020"/>
                  </a:cubicBezTo>
                  <a:lnTo>
                    <a:pt x="1" y="3020"/>
                  </a:lnTo>
                  <a:lnTo>
                    <a:pt x="722" y="5063"/>
                  </a:lnTo>
                  <a:cubicBezTo>
                    <a:pt x="722" y="5063"/>
                    <a:pt x="1990" y="4422"/>
                    <a:pt x="3299" y="4422"/>
                  </a:cubicBezTo>
                  <a:cubicBezTo>
                    <a:pt x="3327" y="4422"/>
                    <a:pt x="3355" y="4422"/>
                    <a:pt x="3385" y="4422"/>
                  </a:cubicBezTo>
                  <a:cubicBezTo>
                    <a:pt x="4765" y="4422"/>
                    <a:pt x="8106" y="4108"/>
                    <a:pt x="8760" y="2566"/>
                  </a:cubicBezTo>
                  <a:cubicBezTo>
                    <a:pt x="9414" y="990"/>
                    <a:pt x="8693" y="82"/>
                    <a:pt x="6957" y="2"/>
                  </a:cubicBezTo>
                  <a:cubicBezTo>
                    <a:pt x="6932" y="1"/>
                    <a:pt x="6907" y="0"/>
                    <a:pt x="6881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48;p53">
              <a:extLst>
                <a:ext uri="{FF2B5EF4-FFF2-40B4-BE49-F238E27FC236}">
                  <a16:creationId xmlns:a16="http://schemas.microsoft.com/office/drawing/2014/main" id="{2E375F25-1F7A-4667-9F2C-B2E853575D8B}"/>
                </a:ext>
              </a:extLst>
            </p:cNvPr>
            <p:cNvSpPr/>
            <p:nvPr/>
          </p:nvSpPr>
          <p:spPr>
            <a:xfrm rot="3868695">
              <a:off x="10789272" y="6877080"/>
              <a:ext cx="683938" cy="415896"/>
            </a:xfrm>
            <a:custGeom>
              <a:avLst/>
              <a:gdLst/>
              <a:ahLst/>
              <a:cxnLst/>
              <a:rect l="l" t="t" r="r" b="b"/>
              <a:pathLst>
                <a:path w="7318" h="4450" extrusionOk="0">
                  <a:moveTo>
                    <a:pt x="4775" y="0"/>
                  </a:moveTo>
                  <a:cubicBezTo>
                    <a:pt x="3658" y="0"/>
                    <a:pt x="1601" y="1228"/>
                    <a:pt x="0" y="2113"/>
                  </a:cubicBezTo>
                  <a:cubicBezTo>
                    <a:pt x="921" y="2473"/>
                    <a:pt x="1228" y="3261"/>
                    <a:pt x="734" y="4449"/>
                  </a:cubicBezTo>
                  <a:cubicBezTo>
                    <a:pt x="895" y="4436"/>
                    <a:pt x="1055" y="4423"/>
                    <a:pt x="1202" y="4423"/>
                  </a:cubicBezTo>
                  <a:cubicBezTo>
                    <a:pt x="1230" y="4423"/>
                    <a:pt x="1258" y="4423"/>
                    <a:pt x="1288" y="4423"/>
                  </a:cubicBezTo>
                  <a:cubicBezTo>
                    <a:pt x="2668" y="4423"/>
                    <a:pt x="6009" y="4109"/>
                    <a:pt x="6663" y="2567"/>
                  </a:cubicBezTo>
                  <a:cubicBezTo>
                    <a:pt x="7317" y="991"/>
                    <a:pt x="6596" y="83"/>
                    <a:pt x="4860" y="3"/>
                  </a:cubicBezTo>
                  <a:cubicBezTo>
                    <a:pt x="4832" y="1"/>
                    <a:pt x="4804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49;p53">
              <a:extLst>
                <a:ext uri="{FF2B5EF4-FFF2-40B4-BE49-F238E27FC236}">
                  <a16:creationId xmlns:a16="http://schemas.microsoft.com/office/drawing/2014/main" id="{677E9B9F-C940-4783-B29A-74DFC0CA0294}"/>
                </a:ext>
              </a:extLst>
            </p:cNvPr>
            <p:cNvSpPr/>
            <p:nvPr/>
          </p:nvSpPr>
          <p:spPr>
            <a:xfrm rot="3868695">
              <a:off x="11589284" y="5254598"/>
              <a:ext cx="712630" cy="730014"/>
            </a:xfrm>
            <a:custGeom>
              <a:avLst/>
              <a:gdLst/>
              <a:ahLst/>
              <a:cxnLst/>
              <a:rect l="l" t="t" r="r" b="b"/>
              <a:pathLst>
                <a:path w="7625" h="7811" extrusionOk="0">
                  <a:moveTo>
                    <a:pt x="5934" y="0"/>
                  </a:moveTo>
                  <a:cubicBezTo>
                    <a:pt x="5553" y="0"/>
                    <a:pt x="5111" y="121"/>
                    <a:pt x="4621" y="360"/>
                  </a:cubicBezTo>
                  <a:cubicBezTo>
                    <a:pt x="3072" y="1121"/>
                    <a:pt x="855" y="5981"/>
                    <a:pt x="1" y="6368"/>
                  </a:cubicBezTo>
                  <a:lnTo>
                    <a:pt x="1616" y="7810"/>
                  </a:lnTo>
                  <a:cubicBezTo>
                    <a:pt x="1616" y="7810"/>
                    <a:pt x="2418" y="6635"/>
                    <a:pt x="3566" y="6007"/>
                  </a:cubicBezTo>
                  <a:cubicBezTo>
                    <a:pt x="4714" y="5367"/>
                    <a:pt x="7625" y="3444"/>
                    <a:pt x="7438" y="1748"/>
                  </a:cubicBezTo>
                  <a:cubicBezTo>
                    <a:pt x="7310" y="576"/>
                    <a:pt x="6767" y="0"/>
                    <a:pt x="5934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50;p53">
              <a:extLst>
                <a:ext uri="{FF2B5EF4-FFF2-40B4-BE49-F238E27FC236}">
                  <a16:creationId xmlns:a16="http://schemas.microsoft.com/office/drawing/2014/main" id="{6EE3395F-55FB-446A-AD38-886DF0FC20E4}"/>
                </a:ext>
              </a:extLst>
            </p:cNvPr>
            <p:cNvSpPr/>
            <p:nvPr/>
          </p:nvSpPr>
          <p:spPr>
            <a:xfrm rot="3868695">
              <a:off x="11748068" y="5354744"/>
              <a:ext cx="582815" cy="583936"/>
            </a:xfrm>
            <a:custGeom>
              <a:avLst/>
              <a:gdLst/>
              <a:ahLst/>
              <a:cxnLst/>
              <a:rect l="l" t="t" r="r" b="b"/>
              <a:pathLst>
                <a:path w="6236" h="6248" extrusionOk="0">
                  <a:moveTo>
                    <a:pt x="4545" y="0"/>
                  </a:moveTo>
                  <a:cubicBezTo>
                    <a:pt x="4164" y="0"/>
                    <a:pt x="3722" y="121"/>
                    <a:pt x="3232" y="360"/>
                  </a:cubicBezTo>
                  <a:cubicBezTo>
                    <a:pt x="2257" y="840"/>
                    <a:pt x="1002" y="2963"/>
                    <a:pt x="0" y="4565"/>
                  </a:cubicBezTo>
                  <a:cubicBezTo>
                    <a:pt x="102" y="4550"/>
                    <a:pt x="199" y="4543"/>
                    <a:pt x="293" y="4543"/>
                  </a:cubicBezTo>
                  <a:cubicBezTo>
                    <a:pt x="1106" y="4543"/>
                    <a:pt x="1645" y="5111"/>
                    <a:pt x="1776" y="6248"/>
                  </a:cubicBezTo>
                  <a:cubicBezTo>
                    <a:pt x="1910" y="6168"/>
                    <a:pt x="2043" y="6088"/>
                    <a:pt x="2177" y="6007"/>
                  </a:cubicBezTo>
                  <a:cubicBezTo>
                    <a:pt x="3325" y="5367"/>
                    <a:pt x="6236" y="3444"/>
                    <a:pt x="6049" y="1748"/>
                  </a:cubicBezTo>
                  <a:cubicBezTo>
                    <a:pt x="5921" y="576"/>
                    <a:pt x="5378" y="0"/>
                    <a:pt x="4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51;p53">
              <a:extLst>
                <a:ext uri="{FF2B5EF4-FFF2-40B4-BE49-F238E27FC236}">
                  <a16:creationId xmlns:a16="http://schemas.microsoft.com/office/drawing/2014/main" id="{C67E8244-3F1D-475C-98C3-7EF1DDAC60DC}"/>
                </a:ext>
              </a:extLst>
            </p:cNvPr>
            <p:cNvSpPr/>
            <p:nvPr/>
          </p:nvSpPr>
          <p:spPr>
            <a:xfrm rot="3868695">
              <a:off x="8071726" y="3981609"/>
              <a:ext cx="539169" cy="604030"/>
            </a:xfrm>
            <a:custGeom>
              <a:avLst/>
              <a:gdLst/>
              <a:ahLst/>
              <a:cxnLst/>
              <a:rect l="l" t="t" r="r" b="b"/>
              <a:pathLst>
                <a:path w="5769" h="6463" extrusionOk="0">
                  <a:moveTo>
                    <a:pt x="1029" y="0"/>
                  </a:moveTo>
                  <a:cubicBezTo>
                    <a:pt x="932" y="0"/>
                    <a:pt x="855" y="15"/>
                    <a:pt x="802" y="43"/>
                  </a:cubicBezTo>
                  <a:cubicBezTo>
                    <a:pt x="535" y="177"/>
                    <a:pt x="735" y="738"/>
                    <a:pt x="1149" y="1485"/>
                  </a:cubicBezTo>
                  <a:cubicBezTo>
                    <a:pt x="1203" y="1592"/>
                    <a:pt x="1256" y="1699"/>
                    <a:pt x="1323" y="1806"/>
                  </a:cubicBezTo>
                  <a:cubicBezTo>
                    <a:pt x="1470" y="2073"/>
                    <a:pt x="1443" y="2393"/>
                    <a:pt x="1189" y="2580"/>
                  </a:cubicBezTo>
                  <a:lnTo>
                    <a:pt x="1" y="3288"/>
                  </a:lnTo>
                  <a:lnTo>
                    <a:pt x="1136" y="5371"/>
                  </a:lnTo>
                  <a:lnTo>
                    <a:pt x="2337" y="4703"/>
                  </a:lnTo>
                  <a:cubicBezTo>
                    <a:pt x="2379" y="4674"/>
                    <a:pt x="2426" y="4660"/>
                    <a:pt x="2478" y="4660"/>
                  </a:cubicBezTo>
                  <a:cubicBezTo>
                    <a:pt x="2917" y="4660"/>
                    <a:pt x="3688" y="5613"/>
                    <a:pt x="3820" y="5852"/>
                  </a:cubicBezTo>
                  <a:cubicBezTo>
                    <a:pt x="4070" y="6322"/>
                    <a:pt x="4354" y="6463"/>
                    <a:pt x="4614" y="6463"/>
                  </a:cubicBezTo>
                  <a:cubicBezTo>
                    <a:pt x="4908" y="6463"/>
                    <a:pt x="5173" y="6284"/>
                    <a:pt x="5328" y="6199"/>
                  </a:cubicBezTo>
                  <a:cubicBezTo>
                    <a:pt x="5769" y="5972"/>
                    <a:pt x="5141" y="3835"/>
                    <a:pt x="4274" y="2207"/>
                  </a:cubicBezTo>
                  <a:cubicBezTo>
                    <a:pt x="3521" y="772"/>
                    <a:pt x="1744" y="0"/>
                    <a:pt x="1029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52;p53">
              <a:extLst>
                <a:ext uri="{FF2B5EF4-FFF2-40B4-BE49-F238E27FC236}">
                  <a16:creationId xmlns:a16="http://schemas.microsoft.com/office/drawing/2014/main" id="{7650285D-AEE3-443F-925C-432523AC75FE}"/>
                </a:ext>
              </a:extLst>
            </p:cNvPr>
            <p:cNvSpPr/>
            <p:nvPr/>
          </p:nvSpPr>
          <p:spPr>
            <a:xfrm rot="3868695">
              <a:off x="8132471" y="4057006"/>
              <a:ext cx="142339" cy="219724"/>
            </a:xfrm>
            <a:custGeom>
              <a:avLst/>
              <a:gdLst/>
              <a:ahLst/>
              <a:cxnLst/>
              <a:rect l="l" t="t" r="r" b="b"/>
              <a:pathLst>
                <a:path w="1523" h="2351" extrusionOk="0">
                  <a:moveTo>
                    <a:pt x="321" y="0"/>
                  </a:moveTo>
                  <a:lnTo>
                    <a:pt x="0" y="227"/>
                  </a:lnTo>
                  <a:lnTo>
                    <a:pt x="0" y="227"/>
                  </a:lnTo>
                  <a:lnTo>
                    <a:pt x="348" y="14"/>
                  </a:lnTo>
                  <a:cubicBezTo>
                    <a:pt x="334" y="14"/>
                    <a:pt x="321" y="14"/>
                    <a:pt x="321" y="0"/>
                  </a:cubicBezTo>
                  <a:close/>
                  <a:moveTo>
                    <a:pt x="1523" y="2110"/>
                  </a:moveTo>
                  <a:lnTo>
                    <a:pt x="1095" y="2350"/>
                  </a:lnTo>
                  <a:lnTo>
                    <a:pt x="1523" y="2137"/>
                  </a:lnTo>
                  <a:cubicBezTo>
                    <a:pt x="1523" y="2123"/>
                    <a:pt x="1523" y="2110"/>
                    <a:pt x="1523" y="2110"/>
                  </a:cubicBezTo>
                  <a:close/>
                </a:path>
              </a:pathLst>
            </a:custGeom>
            <a:solidFill>
              <a:srgbClr val="4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53;p53">
              <a:extLst>
                <a:ext uri="{FF2B5EF4-FFF2-40B4-BE49-F238E27FC236}">
                  <a16:creationId xmlns:a16="http://schemas.microsoft.com/office/drawing/2014/main" id="{E3BAEB97-717A-497E-B987-64D6CC04E222}"/>
                </a:ext>
              </a:extLst>
            </p:cNvPr>
            <p:cNvSpPr/>
            <p:nvPr/>
          </p:nvSpPr>
          <p:spPr>
            <a:xfrm rot="3868695">
              <a:off x="8109440" y="4043695"/>
              <a:ext cx="169816" cy="224771"/>
            </a:xfrm>
            <a:custGeom>
              <a:avLst/>
              <a:gdLst/>
              <a:ahLst/>
              <a:cxnLst/>
              <a:rect l="l" t="t" r="r" b="b"/>
              <a:pathLst>
                <a:path w="1817" h="2405" extrusionOk="0">
                  <a:moveTo>
                    <a:pt x="642" y="1"/>
                  </a:moveTo>
                  <a:lnTo>
                    <a:pt x="294" y="214"/>
                  </a:lnTo>
                  <a:lnTo>
                    <a:pt x="1" y="428"/>
                  </a:lnTo>
                  <a:cubicBezTo>
                    <a:pt x="468" y="668"/>
                    <a:pt x="842" y="989"/>
                    <a:pt x="1042" y="1389"/>
                  </a:cubicBezTo>
                  <a:cubicBezTo>
                    <a:pt x="1189" y="1670"/>
                    <a:pt x="1256" y="2017"/>
                    <a:pt x="1242" y="2404"/>
                  </a:cubicBezTo>
                  <a:lnTo>
                    <a:pt x="1389" y="2337"/>
                  </a:lnTo>
                  <a:lnTo>
                    <a:pt x="1817" y="2097"/>
                  </a:lnTo>
                  <a:cubicBezTo>
                    <a:pt x="1817" y="1683"/>
                    <a:pt x="1750" y="1309"/>
                    <a:pt x="1590" y="1002"/>
                  </a:cubicBezTo>
                  <a:cubicBezTo>
                    <a:pt x="1403" y="655"/>
                    <a:pt x="1029" y="254"/>
                    <a:pt x="642" y="1"/>
                  </a:cubicBezTo>
                  <a:close/>
                </a:path>
              </a:pathLst>
            </a:custGeom>
            <a:solidFill>
              <a:srgbClr val="E28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54;p53">
              <a:extLst>
                <a:ext uri="{FF2B5EF4-FFF2-40B4-BE49-F238E27FC236}">
                  <a16:creationId xmlns:a16="http://schemas.microsoft.com/office/drawing/2014/main" id="{0C338C9A-AD2A-4353-80E4-8291B7F08FB0}"/>
                </a:ext>
              </a:extLst>
            </p:cNvPr>
            <p:cNvSpPr/>
            <p:nvPr/>
          </p:nvSpPr>
          <p:spPr>
            <a:xfrm rot="3868678">
              <a:off x="7160989" y="3382771"/>
              <a:ext cx="1165241" cy="891801"/>
            </a:xfrm>
            <a:custGeom>
              <a:avLst/>
              <a:gdLst/>
              <a:ahLst/>
              <a:cxnLst/>
              <a:rect l="l" t="t" r="r" b="b"/>
              <a:pathLst>
                <a:path w="9895" h="7573" extrusionOk="0">
                  <a:moveTo>
                    <a:pt x="6230" y="0"/>
                  </a:moveTo>
                  <a:cubicBezTo>
                    <a:pt x="5438" y="0"/>
                    <a:pt x="4589" y="185"/>
                    <a:pt x="3792" y="605"/>
                  </a:cubicBezTo>
                  <a:cubicBezTo>
                    <a:pt x="922" y="2113"/>
                    <a:pt x="0" y="2941"/>
                    <a:pt x="1376" y="5545"/>
                  </a:cubicBezTo>
                  <a:cubicBezTo>
                    <a:pt x="2172" y="7051"/>
                    <a:pt x="2949" y="7573"/>
                    <a:pt x="3803" y="7573"/>
                  </a:cubicBezTo>
                  <a:cubicBezTo>
                    <a:pt x="4638" y="7573"/>
                    <a:pt x="5547" y="7074"/>
                    <a:pt x="6623" y="6506"/>
                  </a:cubicBezTo>
                  <a:cubicBezTo>
                    <a:pt x="8786" y="5358"/>
                    <a:pt x="9894" y="2621"/>
                    <a:pt x="9240" y="1392"/>
                  </a:cubicBezTo>
                  <a:cubicBezTo>
                    <a:pt x="8800" y="554"/>
                    <a:pt x="7602" y="0"/>
                    <a:pt x="6230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55;p53">
              <a:extLst>
                <a:ext uri="{FF2B5EF4-FFF2-40B4-BE49-F238E27FC236}">
                  <a16:creationId xmlns:a16="http://schemas.microsoft.com/office/drawing/2014/main" id="{AB8DEEE2-3835-4F98-96A9-2136D63DFF1F}"/>
                </a:ext>
              </a:extLst>
            </p:cNvPr>
            <p:cNvSpPr/>
            <p:nvPr/>
          </p:nvSpPr>
          <p:spPr>
            <a:xfrm rot="3868695">
              <a:off x="7860649" y="4078845"/>
              <a:ext cx="152339" cy="300847"/>
            </a:xfrm>
            <a:custGeom>
              <a:avLst/>
              <a:gdLst/>
              <a:ahLst/>
              <a:cxnLst/>
              <a:rect l="l" t="t" r="r" b="b"/>
              <a:pathLst>
                <a:path w="1630" h="3219" extrusionOk="0">
                  <a:moveTo>
                    <a:pt x="1629" y="1"/>
                  </a:moveTo>
                  <a:lnTo>
                    <a:pt x="1603" y="14"/>
                  </a:lnTo>
                  <a:cubicBezTo>
                    <a:pt x="1549" y="1015"/>
                    <a:pt x="962" y="2270"/>
                    <a:pt x="0" y="3218"/>
                  </a:cubicBezTo>
                  <a:cubicBezTo>
                    <a:pt x="1042" y="2284"/>
                    <a:pt x="1603" y="1015"/>
                    <a:pt x="1629" y="1"/>
                  </a:cubicBezTo>
                  <a:close/>
                </a:path>
              </a:pathLst>
            </a:custGeom>
            <a:solidFill>
              <a:srgbClr val="4C2B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56;p53">
              <a:extLst>
                <a:ext uri="{FF2B5EF4-FFF2-40B4-BE49-F238E27FC236}">
                  <a16:creationId xmlns:a16="http://schemas.microsoft.com/office/drawing/2014/main" id="{61B6C1F9-9A36-4C1E-B6B3-93CA89B7CBAF}"/>
                </a:ext>
              </a:extLst>
            </p:cNvPr>
            <p:cNvSpPr/>
            <p:nvPr/>
          </p:nvSpPr>
          <p:spPr>
            <a:xfrm rot="3868695">
              <a:off x="8103467" y="4230776"/>
              <a:ext cx="2617" cy="2523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14" y="14"/>
                  </a:lnTo>
                  <a:cubicBezTo>
                    <a:pt x="14" y="14"/>
                    <a:pt x="1" y="14"/>
                    <a:pt x="1" y="27"/>
                  </a:cubicBezTo>
                  <a:lnTo>
                    <a:pt x="27" y="14"/>
                  </a:ln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E38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57;p53">
              <a:extLst>
                <a:ext uri="{FF2B5EF4-FFF2-40B4-BE49-F238E27FC236}">
                  <a16:creationId xmlns:a16="http://schemas.microsoft.com/office/drawing/2014/main" id="{A548CFE2-6513-49D0-AAC2-40BD36574074}"/>
                </a:ext>
              </a:extLst>
            </p:cNvPr>
            <p:cNvSpPr/>
            <p:nvPr/>
          </p:nvSpPr>
          <p:spPr>
            <a:xfrm rot="3868695">
              <a:off x="8134987" y="4156381"/>
              <a:ext cx="19720" cy="96170"/>
            </a:xfrm>
            <a:custGeom>
              <a:avLst/>
              <a:gdLst/>
              <a:ahLst/>
              <a:cxnLst/>
              <a:rect l="l" t="t" r="r" b="b"/>
              <a:pathLst>
                <a:path w="211" h="1029" extrusionOk="0">
                  <a:moveTo>
                    <a:pt x="0" y="0"/>
                  </a:moveTo>
                  <a:cubicBezTo>
                    <a:pt x="34" y="65"/>
                    <a:pt x="64" y="133"/>
                    <a:pt x="89" y="205"/>
                  </a:cubicBezTo>
                  <a:lnTo>
                    <a:pt x="89" y="205"/>
                  </a:lnTo>
                  <a:cubicBezTo>
                    <a:pt x="64" y="132"/>
                    <a:pt x="35" y="64"/>
                    <a:pt x="0" y="0"/>
                  </a:cubicBezTo>
                  <a:close/>
                  <a:moveTo>
                    <a:pt x="89" y="205"/>
                  </a:moveTo>
                  <a:cubicBezTo>
                    <a:pt x="168" y="440"/>
                    <a:pt x="197" y="723"/>
                    <a:pt x="187" y="1029"/>
                  </a:cubicBezTo>
                  <a:lnTo>
                    <a:pt x="200" y="1015"/>
                  </a:lnTo>
                  <a:cubicBezTo>
                    <a:pt x="211" y="717"/>
                    <a:pt x="173" y="443"/>
                    <a:pt x="89" y="205"/>
                  </a:cubicBezTo>
                  <a:close/>
                </a:path>
              </a:pathLst>
            </a:custGeom>
            <a:solidFill>
              <a:srgbClr val="E17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58;p53">
              <a:extLst>
                <a:ext uri="{FF2B5EF4-FFF2-40B4-BE49-F238E27FC236}">
                  <a16:creationId xmlns:a16="http://schemas.microsoft.com/office/drawing/2014/main" id="{91786D62-415F-44E4-950F-310F7107D4B6}"/>
                </a:ext>
              </a:extLst>
            </p:cNvPr>
            <p:cNvSpPr/>
            <p:nvPr/>
          </p:nvSpPr>
          <p:spPr>
            <a:xfrm rot="3868678">
              <a:off x="7680634" y="3675625"/>
              <a:ext cx="544172" cy="676181"/>
            </a:xfrm>
            <a:custGeom>
              <a:avLst/>
              <a:gdLst/>
              <a:ahLst/>
              <a:cxnLst/>
              <a:rect l="l" t="t" r="r" b="b"/>
              <a:pathLst>
                <a:path w="4621" h="5742" extrusionOk="0">
                  <a:moveTo>
                    <a:pt x="1402" y="0"/>
                  </a:moveTo>
                  <a:cubicBezTo>
                    <a:pt x="949" y="0"/>
                    <a:pt x="481" y="67"/>
                    <a:pt x="1" y="201"/>
                  </a:cubicBezTo>
                  <a:lnTo>
                    <a:pt x="187" y="201"/>
                  </a:lnTo>
                  <a:cubicBezTo>
                    <a:pt x="1469" y="201"/>
                    <a:pt x="3031" y="641"/>
                    <a:pt x="3632" y="1790"/>
                  </a:cubicBezTo>
                  <a:cubicBezTo>
                    <a:pt x="4273" y="3005"/>
                    <a:pt x="3686" y="4660"/>
                    <a:pt x="2845" y="5728"/>
                  </a:cubicBezTo>
                  <a:cubicBezTo>
                    <a:pt x="2858" y="5742"/>
                    <a:pt x="2871" y="5742"/>
                    <a:pt x="2871" y="5742"/>
                  </a:cubicBezTo>
                  <a:cubicBezTo>
                    <a:pt x="2911" y="5715"/>
                    <a:pt x="2951" y="5675"/>
                    <a:pt x="2991" y="5648"/>
                  </a:cubicBezTo>
                  <a:cubicBezTo>
                    <a:pt x="3953" y="4700"/>
                    <a:pt x="4540" y="3445"/>
                    <a:pt x="4594" y="2444"/>
                  </a:cubicBezTo>
                  <a:cubicBezTo>
                    <a:pt x="4594" y="2431"/>
                    <a:pt x="4607" y="2431"/>
                    <a:pt x="4607" y="2431"/>
                  </a:cubicBezTo>
                  <a:cubicBezTo>
                    <a:pt x="4620" y="2030"/>
                    <a:pt x="4567" y="1669"/>
                    <a:pt x="4420" y="1402"/>
                  </a:cubicBezTo>
                  <a:cubicBezTo>
                    <a:pt x="3979" y="561"/>
                    <a:pt x="2778" y="0"/>
                    <a:pt x="1402" y="0"/>
                  </a:cubicBezTo>
                  <a:close/>
                </a:path>
              </a:pathLst>
            </a:custGeom>
            <a:solidFill>
              <a:srgbClr val="E38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59;p53">
              <a:extLst>
                <a:ext uri="{FF2B5EF4-FFF2-40B4-BE49-F238E27FC236}">
                  <a16:creationId xmlns:a16="http://schemas.microsoft.com/office/drawing/2014/main" id="{B3F5663D-2D2B-4767-825F-1F33B22080A9}"/>
                </a:ext>
              </a:extLst>
            </p:cNvPr>
            <p:cNvSpPr/>
            <p:nvPr/>
          </p:nvSpPr>
          <p:spPr>
            <a:xfrm rot="3868695">
              <a:off x="8646566" y="4057688"/>
              <a:ext cx="3234641" cy="2543413"/>
            </a:xfrm>
            <a:custGeom>
              <a:avLst/>
              <a:gdLst/>
              <a:ahLst/>
              <a:cxnLst/>
              <a:rect l="l" t="t" r="r" b="b"/>
              <a:pathLst>
                <a:path w="34610" h="27214" extrusionOk="0">
                  <a:moveTo>
                    <a:pt x="24226" y="0"/>
                  </a:moveTo>
                  <a:cubicBezTo>
                    <a:pt x="23950" y="0"/>
                    <a:pt x="23685" y="66"/>
                    <a:pt x="23474" y="221"/>
                  </a:cubicBezTo>
                  <a:cubicBezTo>
                    <a:pt x="22098" y="1222"/>
                    <a:pt x="19882" y="3372"/>
                    <a:pt x="17852" y="5455"/>
                  </a:cubicBezTo>
                  <a:cubicBezTo>
                    <a:pt x="16731" y="6603"/>
                    <a:pt x="9467" y="12585"/>
                    <a:pt x="8412" y="13373"/>
                  </a:cubicBezTo>
                  <a:cubicBezTo>
                    <a:pt x="1" y="19769"/>
                    <a:pt x="6516" y="18260"/>
                    <a:pt x="7531" y="19288"/>
                  </a:cubicBezTo>
                  <a:cubicBezTo>
                    <a:pt x="8012" y="19769"/>
                    <a:pt x="8399" y="20610"/>
                    <a:pt x="9214" y="20730"/>
                  </a:cubicBezTo>
                  <a:lnTo>
                    <a:pt x="9521" y="21197"/>
                  </a:lnTo>
                  <a:cubicBezTo>
                    <a:pt x="8666" y="22225"/>
                    <a:pt x="9534" y="23120"/>
                    <a:pt x="9828" y="23908"/>
                  </a:cubicBezTo>
                  <a:cubicBezTo>
                    <a:pt x="10170" y="24817"/>
                    <a:pt x="8946" y="27213"/>
                    <a:pt x="10981" y="27213"/>
                  </a:cubicBezTo>
                  <a:cubicBezTo>
                    <a:pt x="11964" y="27213"/>
                    <a:pt x="13708" y="26653"/>
                    <a:pt x="16758" y="25096"/>
                  </a:cubicBezTo>
                  <a:cubicBezTo>
                    <a:pt x="17933" y="24495"/>
                    <a:pt x="25183" y="20757"/>
                    <a:pt x="26692" y="20209"/>
                  </a:cubicBezTo>
                  <a:cubicBezTo>
                    <a:pt x="29429" y="19221"/>
                    <a:pt x="32179" y="17752"/>
                    <a:pt x="33661" y="16911"/>
                  </a:cubicBezTo>
                  <a:cubicBezTo>
                    <a:pt x="34316" y="16551"/>
                    <a:pt x="34609" y="15816"/>
                    <a:pt x="34369" y="15189"/>
                  </a:cubicBezTo>
                  <a:lnTo>
                    <a:pt x="33928" y="14107"/>
                  </a:lnTo>
                  <a:cubicBezTo>
                    <a:pt x="33717" y="13579"/>
                    <a:pt x="33186" y="13247"/>
                    <a:pt x="32580" y="13247"/>
                  </a:cubicBezTo>
                  <a:cubicBezTo>
                    <a:pt x="32497" y="13247"/>
                    <a:pt x="32412" y="13253"/>
                    <a:pt x="32326" y="13266"/>
                  </a:cubicBezTo>
                  <a:cubicBezTo>
                    <a:pt x="29950" y="13653"/>
                    <a:pt x="16103" y="18460"/>
                    <a:pt x="14795" y="18807"/>
                  </a:cubicBezTo>
                  <a:cubicBezTo>
                    <a:pt x="14247" y="18967"/>
                    <a:pt x="13740" y="19114"/>
                    <a:pt x="13286" y="19261"/>
                  </a:cubicBezTo>
                  <a:cubicBezTo>
                    <a:pt x="13242" y="19274"/>
                    <a:pt x="13197" y="19279"/>
                    <a:pt x="13153" y="19279"/>
                  </a:cubicBezTo>
                  <a:cubicBezTo>
                    <a:pt x="12957" y="19279"/>
                    <a:pt x="12775" y="19163"/>
                    <a:pt x="12699" y="18967"/>
                  </a:cubicBezTo>
                  <a:cubicBezTo>
                    <a:pt x="12632" y="18794"/>
                    <a:pt x="12672" y="18607"/>
                    <a:pt x="12792" y="18473"/>
                  </a:cubicBezTo>
                  <a:cubicBezTo>
                    <a:pt x="13233" y="18019"/>
                    <a:pt x="13700" y="17499"/>
                    <a:pt x="14221" y="16871"/>
                  </a:cubicBezTo>
                  <a:cubicBezTo>
                    <a:pt x="15075" y="15816"/>
                    <a:pt x="25009" y="5001"/>
                    <a:pt x="26344" y="2998"/>
                  </a:cubicBezTo>
                  <a:cubicBezTo>
                    <a:pt x="26745" y="2397"/>
                    <a:pt x="26705" y="1650"/>
                    <a:pt x="26251" y="1196"/>
                  </a:cubicBezTo>
                  <a:lnTo>
                    <a:pt x="25583" y="528"/>
                  </a:lnTo>
                  <a:cubicBezTo>
                    <a:pt x="25280" y="225"/>
                    <a:pt x="24735" y="0"/>
                    <a:pt x="24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60;p53">
              <a:extLst>
                <a:ext uri="{FF2B5EF4-FFF2-40B4-BE49-F238E27FC236}">
                  <a16:creationId xmlns:a16="http://schemas.microsoft.com/office/drawing/2014/main" id="{DE8FE0E5-36C3-41A8-B4E9-7C32CF6C21D0}"/>
                </a:ext>
              </a:extLst>
            </p:cNvPr>
            <p:cNvSpPr/>
            <p:nvPr/>
          </p:nvSpPr>
          <p:spPr>
            <a:xfrm rot="3868695">
              <a:off x="11358555" y="5143882"/>
              <a:ext cx="300847" cy="237201"/>
            </a:xfrm>
            <a:custGeom>
              <a:avLst/>
              <a:gdLst/>
              <a:ahLst/>
              <a:cxnLst/>
              <a:rect l="l" t="t" r="r" b="b"/>
              <a:pathLst>
                <a:path w="3219" h="2538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3019" y="27"/>
                    <a:pt x="2832" y="94"/>
                    <a:pt x="2685" y="214"/>
                  </a:cubicBezTo>
                  <a:cubicBezTo>
                    <a:pt x="1964" y="735"/>
                    <a:pt x="1016" y="1563"/>
                    <a:pt x="1" y="2537"/>
                  </a:cubicBezTo>
                  <a:cubicBezTo>
                    <a:pt x="1189" y="1523"/>
                    <a:pt x="2324" y="615"/>
                    <a:pt x="3219" y="0"/>
                  </a:cubicBezTo>
                  <a:close/>
                </a:path>
              </a:pathLst>
            </a:custGeom>
            <a:solidFill>
              <a:srgbClr val="384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61;p53">
              <a:extLst>
                <a:ext uri="{FF2B5EF4-FFF2-40B4-BE49-F238E27FC236}">
                  <a16:creationId xmlns:a16="http://schemas.microsoft.com/office/drawing/2014/main" id="{6FE51378-69C1-46CF-ABE6-D3A612D90471}"/>
                </a:ext>
              </a:extLst>
            </p:cNvPr>
            <p:cNvSpPr/>
            <p:nvPr/>
          </p:nvSpPr>
          <p:spPr>
            <a:xfrm rot="3868695">
              <a:off x="9189915" y="4980990"/>
              <a:ext cx="7570" cy="40001"/>
            </a:xfrm>
            <a:custGeom>
              <a:avLst/>
              <a:gdLst/>
              <a:ahLst/>
              <a:cxnLst/>
              <a:rect l="l" t="t" r="r" b="b"/>
              <a:pathLst>
                <a:path w="81" h="428" extrusionOk="0">
                  <a:moveTo>
                    <a:pt x="0" y="0"/>
                  </a:moveTo>
                  <a:cubicBezTo>
                    <a:pt x="0" y="147"/>
                    <a:pt x="40" y="294"/>
                    <a:pt x="80" y="427"/>
                  </a:cubicBezTo>
                  <a:cubicBezTo>
                    <a:pt x="80" y="320"/>
                    <a:pt x="67" y="227"/>
                    <a:pt x="40" y="147"/>
                  </a:cubicBezTo>
                  <a:cubicBezTo>
                    <a:pt x="27" y="94"/>
                    <a:pt x="14" y="53"/>
                    <a:pt x="0" y="0"/>
                  </a:cubicBezTo>
                  <a:close/>
                </a:path>
              </a:pathLst>
            </a:custGeom>
            <a:solidFill>
              <a:srgbClr val="384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62;p53">
              <a:extLst>
                <a:ext uri="{FF2B5EF4-FFF2-40B4-BE49-F238E27FC236}">
                  <a16:creationId xmlns:a16="http://schemas.microsoft.com/office/drawing/2014/main" id="{4149A212-C4FC-43DB-9335-A047F06D259F}"/>
                </a:ext>
              </a:extLst>
            </p:cNvPr>
            <p:cNvSpPr/>
            <p:nvPr/>
          </p:nvSpPr>
          <p:spPr>
            <a:xfrm rot="3868695">
              <a:off x="10109221" y="6411007"/>
              <a:ext cx="1402" cy="140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cubicBezTo>
                    <a:pt x="14" y="1"/>
                    <a:pt x="1" y="1"/>
                    <a:pt x="1" y="1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845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63;p53">
              <a:extLst>
                <a:ext uri="{FF2B5EF4-FFF2-40B4-BE49-F238E27FC236}">
                  <a16:creationId xmlns:a16="http://schemas.microsoft.com/office/drawing/2014/main" id="{4DAE0E82-A492-4E4A-AFEC-24738FAC729F}"/>
                </a:ext>
              </a:extLst>
            </p:cNvPr>
            <p:cNvSpPr/>
            <p:nvPr/>
          </p:nvSpPr>
          <p:spPr>
            <a:xfrm rot="3868695">
              <a:off x="8942734" y="5764582"/>
              <a:ext cx="1753305" cy="838708"/>
            </a:xfrm>
            <a:custGeom>
              <a:avLst/>
              <a:gdLst/>
              <a:ahLst/>
              <a:cxnLst/>
              <a:rect l="l" t="t" r="r" b="b"/>
              <a:pathLst>
                <a:path w="18760" h="8974" extrusionOk="0">
                  <a:moveTo>
                    <a:pt x="18760" y="1"/>
                  </a:moveTo>
                  <a:cubicBezTo>
                    <a:pt x="17144" y="749"/>
                    <a:pt x="14634" y="1817"/>
                    <a:pt x="12164" y="2511"/>
                  </a:cubicBezTo>
                  <a:cubicBezTo>
                    <a:pt x="10615" y="2952"/>
                    <a:pt x="3111" y="6170"/>
                    <a:pt x="1910" y="6677"/>
                  </a:cubicBezTo>
                  <a:cubicBezTo>
                    <a:pt x="1202" y="6971"/>
                    <a:pt x="574" y="7224"/>
                    <a:pt x="14" y="7438"/>
                  </a:cubicBezTo>
                  <a:cubicBezTo>
                    <a:pt x="241" y="8092"/>
                    <a:pt x="294" y="8680"/>
                    <a:pt x="0" y="8974"/>
                  </a:cubicBezTo>
                  <a:cubicBezTo>
                    <a:pt x="748" y="8666"/>
                    <a:pt x="1616" y="8266"/>
                    <a:pt x="2631" y="7745"/>
                  </a:cubicBezTo>
                  <a:cubicBezTo>
                    <a:pt x="3806" y="7144"/>
                    <a:pt x="11056" y="3406"/>
                    <a:pt x="12565" y="2858"/>
                  </a:cubicBezTo>
                  <a:cubicBezTo>
                    <a:pt x="12578" y="2858"/>
                    <a:pt x="12578" y="2858"/>
                    <a:pt x="12591" y="2845"/>
                  </a:cubicBezTo>
                  <a:lnTo>
                    <a:pt x="12618" y="2845"/>
                  </a:lnTo>
                  <a:cubicBezTo>
                    <a:pt x="12631" y="2832"/>
                    <a:pt x="12645" y="2832"/>
                    <a:pt x="12645" y="2832"/>
                  </a:cubicBezTo>
                  <a:cubicBezTo>
                    <a:pt x="12658" y="2832"/>
                    <a:pt x="12658" y="2818"/>
                    <a:pt x="12671" y="2818"/>
                  </a:cubicBezTo>
                  <a:cubicBezTo>
                    <a:pt x="12685" y="2818"/>
                    <a:pt x="12685" y="2818"/>
                    <a:pt x="12698" y="2805"/>
                  </a:cubicBezTo>
                  <a:lnTo>
                    <a:pt x="12738" y="2805"/>
                  </a:lnTo>
                  <a:cubicBezTo>
                    <a:pt x="12738" y="2791"/>
                    <a:pt x="12738" y="2791"/>
                    <a:pt x="12752" y="2791"/>
                  </a:cubicBezTo>
                  <a:cubicBezTo>
                    <a:pt x="12765" y="2791"/>
                    <a:pt x="12765" y="2791"/>
                    <a:pt x="12778" y="2778"/>
                  </a:cubicBezTo>
                  <a:lnTo>
                    <a:pt x="12805" y="2778"/>
                  </a:lnTo>
                  <a:cubicBezTo>
                    <a:pt x="12805" y="2765"/>
                    <a:pt x="12818" y="2765"/>
                    <a:pt x="12818" y="2765"/>
                  </a:cubicBezTo>
                  <a:lnTo>
                    <a:pt x="12845" y="2765"/>
                  </a:lnTo>
                  <a:cubicBezTo>
                    <a:pt x="12845" y="2751"/>
                    <a:pt x="12858" y="2751"/>
                    <a:pt x="12858" y="2751"/>
                  </a:cubicBezTo>
                  <a:lnTo>
                    <a:pt x="12872" y="2751"/>
                  </a:lnTo>
                  <a:cubicBezTo>
                    <a:pt x="12872" y="2751"/>
                    <a:pt x="12885" y="2738"/>
                    <a:pt x="12885" y="2738"/>
                  </a:cubicBezTo>
                  <a:lnTo>
                    <a:pt x="12912" y="2738"/>
                  </a:lnTo>
                  <a:cubicBezTo>
                    <a:pt x="12912" y="2725"/>
                    <a:pt x="12925" y="2725"/>
                    <a:pt x="12925" y="2725"/>
                  </a:cubicBezTo>
                  <a:lnTo>
                    <a:pt x="12952" y="2725"/>
                  </a:lnTo>
                  <a:cubicBezTo>
                    <a:pt x="12952" y="2711"/>
                    <a:pt x="12965" y="2711"/>
                    <a:pt x="12965" y="2711"/>
                  </a:cubicBezTo>
                  <a:lnTo>
                    <a:pt x="12979" y="2711"/>
                  </a:lnTo>
                  <a:cubicBezTo>
                    <a:pt x="12979" y="2711"/>
                    <a:pt x="12992" y="2698"/>
                    <a:pt x="12992" y="2698"/>
                  </a:cubicBezTo>
                  <a:lnTo>
                    <a:pt x="13019" y="2698"/>
                  </a:lnTo>
                  <a:cubicBezTo>
                    <a:pt x="13019" y="2685"/>
                    <a:pt x="13032" y="2685"/>
                    <a:pt x="13032" y="2685"/>
                  </a:cubicBezTo>
                  <a:lnTo>
                    <a:pt x="13045" y="2685"/>
                  </a:lnTo>
                  <a:cubicBezTo>
                    <a:pt x="13059" y="2685"/>
                    <a:pt x="13059" y="2685"/>
                    <a:pt x="13059" y="2671"/>
                  </a:cubicBezTo>
                  <a:lnTo>
                    <a:pt x="13085" y="2671"/>
                  </a:lnTo>
                  <a:cubicBezTo>
                    <a:pt x="13085" y="2671"/>
                    <a:pt x="13099" y="2658"/>
                    <a:pt x="13099" y="2658"/>
                  </a:cubicBezTo>
                  <a:lnTo>
                    <a:pt x="13112" y="2658"/>
                  </a:lnTo>
                  <a:cubicBezTo>
                    <a:pt x="13112" y="2658"/>
                    <a:pt x="13125" y="2658"/>
                    <a:pt x="13125" y="2645"/>
                  </a:cubicBezTo>
                  <a:lnTo>
                    <a:pt x="13152" y="2645"/>
                  </a:lnTo>
                  <a:cubicBezTo>
                    <a:pt x="13165" y="2631"/>
                    <a:pt x="13165" y="2631"/>
                    <a:pt x="13165" y="2631"/>
                  </a:cubicBezTo>
                  <a:lnTo>
                    <a:pt x="13192" y="2631"/>
                  </a:lnTo>
                  <a:lnTo>
                    <a:pt x="13205" y="2618"/>
                  </a:lnTo>
                  <a:lnTo>
                    <a:pt x="13219" y="2618"/>
                  </a:lnTo>
                  <a:cubicBezTo>
                    <a:pt x="13232" y="2618"/>
                    <a:pt x="13232" y="2605"/>
                    <a:pt x="13246" y="2605"/>
                  </a:cubicBezTo>
                  <a:cubicBezTo>
                    <a:pt x="13259" y="2605"/>
                    <a:pt x="13259" y="2605"/>
                    <a:pt x="13259" y="2591"/>
                  </a:cubicBezTo>
                  <a:lnTo>
                    <a:pt x="13299" y="2591"/>
                  </a:lnTo>
                  <a:cubicBezTo>
                    <a:pt x="13299" y="2591"/>
                    <a:pt x="13299" y="2591"/>
                    <a:pt x="13299" y="2578"/>
                  </a:cubicBezTo>
                  <a:lnTo>
                    <a:pt x="13326" y="2578"/>
                  </a:lnTo>
                  <a:cubicBezTo>
                    <a:pt x="13339" y="2564"/>
                    <a:pt x="13339" y="2564"/>
                    <a:pt x="13352" y="2564"/>
                  </a:cubicBezTo>
                  <a:cubicBezTo>
                    <a:pt x="13366" y="2564"/>
                    <a:pt x="13366" y="2564"/>
                    <a:pt x="13379" y="2551"/>
                  </a:cubicBezTo>
                  <a:cubicBezTo>
                    <a:pt x="13392" y="2551"/>
                    <a:pt x="13392" y="2551"/>
                    <a:pt x="13406" y="2538"/>
                  </a:cubicBezTo>
                  <a:lnTo>
                    <a:pt x="13432" y="2538"/>
                  </a:lnTo>
                  <a:cubicBezTo>
                    <a:pt x="13432" y="2538"/>
                    <a:pt x="13432" y="2538"/>
                    <a:pt x="13432" y="2524"/>
                  </a:cubicBezTo>
                  <a:lnTo>
                    <a:pt x="13459" y="2524"/>
                  </a:lnTo>
                  <a:cubicBezTo>
                    <a:pt x="13473" y="2524"/>
                    <a:pt x="13473" y="2511"/>
                    <a:pt x="13486" y="2511"/>
                  </a:cubicBezTo>
                  <a:cubicBezTo>
                    <a:pt x="13499" y="2511"/>
                    <a:pt x="13499" y="2498"/>
                    <a:pt x="13513" y="2498"/>
                  </a:cubicBezTo>
                  <a:cubicBezTo>
                    <a:pt x="13526" y="2498"/>
                    <a:pt x="13526" y="2498"/>
                    <a:pt x="13539" y="2484"/>
                  </a:cubicBezTo>
                  <a:cubicBezTo>
                    <a:pt x="15515" y="1697"/>
                    <a:pt x="17411" y="735"/>
                    <a:pt x="18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64;p53">
              <a:extLst>
                <a:ext uri="{FF2B5EF4-FFF2-40B4-BE49-F238E27FC236}">
                  <a16:creationId xmlns:a16="http://schemas.microsoft.com/office/drawing/2014/main" id="{6AA57FE7-1981-4581-877B-A92F4E91F80F}"/>
                </a:ext>
              </a:extLst>
            </p:cNvPr>
            <p:cNvSpPr/>
            <p:nvPr/>
          </p:nvSpPr>
          <p:spPr>
            <a:xfrm rot="3868695">
              <a:off x="10621934" y="6538451"/>
              <a:ext cx="315894" cy="312623"/>
            </a:xfrm>
            <a:custGeom>
              <a:avLst/>
              <a:gdLst/>
              <a:ahLst/>
              <a:cxnLst/>
              <a:rect l="l" t="t" r="r" b="b"/>
              <a:pathLst>
                <a:path w="3380" h="3345" extrusionOk="0">
                  <a:moveTo>
                    <a:pt x="1403" y="1"/>
                  </a:moveTo>
                  <a:cubicBezTo>
                    <a:pt x="1320" y="1"/>
                    <a:pt x="1235" y="7"/>
                    <a:pt x="1149" y="20"/>
                  </a:cubicBezTo>
                  <a:cubicBezTo>
                    <a:pt x="896" y="73"/>
                    <a:pt x="495" y="167"/>
                    <a:pt x="1" y="300"/>
                  </a:cubicBezTo>
                  <a:cubicBezTo>
                    <a:pt x="535" y="194"/>
                    <a:pt x="949" y="114"/>
                    <a:pt x="1229" y="100"/>
                  </a:cubicBezTo>
                  <a:cubicBezTo>
                    <a:pt x="1282" y="95"/>
                    <a:pt x="1335" y="93"/>
                    <a:pt x="1387" y="93"/>
                  </a:cubicBezTo>
                  <a:cubicBezTo>
                    <a:pt x="2028" y="93"/>
                    <a:pt x="2579" y="468"/>
                    <a:pt x="2751" y="1048"/>
                  </a:cubicBezTo>
                  <a:lnTo>
                    <a:pt x="3125" y="2156"/>
                  </a:lnTo>
                  <a:cubicBezTo>
                    <a:pt x="3259" y="2570"/>
                    <a:pt x="3152" y="2998"/>
                    <a:pt x="2898" y="3345"/>
                  </a:cubicBezTo>
                  <a:cubicBezTo>
                    <a:pt x="3246" y="2958"/>
                    <a:pt x="3379" y="2423"/>
                    <a:pt x="3192" y="1943"/>
                  </a:cubicBezTo>
                  <a:lnTo>
                    <a:pt x="2751" y="861"/>
                  </a:lnTo>
                  <a:cubicBezTo>
                    <a:pt x="2540" y="333"/>
                    <a:pt x="2009" y="1"/>
                    <a:pt x="1403" y="1"/>
                  </a:cubicBezTo>
                  <a:close/>
                </a:path>
              </a:pathLst>
            </a:custGeom>
            <a:solidFill>
              <a:srgbClr val="384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65;p53">
              <a:extLst>
                <a:ext uri="{FF2B5EF4-FFF2-40B4-BE49-F238E27FC236}">
                  <a16:creationId xmlns:a16="http://schemas.microsoft.com/office/drawing/2014/main" id="{942949B2-51E9-4CC0-8837-C7981BF758DB}"/>
                </a:ext>
              </a:extLst>
            </p:cNvPr>
            <p:cNvSpPr/>
            <p:nvPr/>
          </p:nvSpPr>
          <p:spPr>
            <a:xfrm rot="3868695">
              <a:off x="7964511" y="3561318"/>
              <a:ext cx="74955" cy="65048"/>
            </a:xfrm>
            <a:custGeom>
              <a:avLst/>
              <a:gdLst/>
              <a:ahLst/>
              <a:cxnLst/>
              <a:rect l="l" t="t" r="r" b="b"/>
              <a:pathLst>
                <a:path w="802" h="696" extrusionOk="0">
                  <a:moveTo>
                    <a:pt x="802" y="1"/>
                  </a:moveTo>
                  <a:lnTo>
                    <a:pt x="802" y="1"/>
                  </a:lnTo>
                  <a:cubicBezTo>
                    <a:pt x="548" y="81"/>
                    <a:pt x="294" y="241"/>
                    <a:pt x="107" y="508"/>
                  </a:cubicBezTo>
                  <a:cubicBezTo>
                    <a:pt x="54" y="575"/>
                    <a:pt x="14" y="642"/>
                    <a:pt x="0" y="695"/>
                  </a:cubicBezTo>
                  <a:cubicBezTo>
                    <a:pt x="27" y="695"/>
                    <a:pt x="54" y="682"/>
                    <a:pt x="94" y="669"/>
                  </a:cubicBezTo>
                  <a:cubicBezTo>
                    <a:pt x="361" y="468"/>
                    <a:pt x="601" y="241"/>
                    <a:pt x="802" y="1"/>
                  </a:cubicBezTo>
                  <a:close/>
                </a:path>
              </a:pathLst>
            </a:custGeom>
            <a:solidFill>
              <a:srgbClr val="A77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66;p53">
              <a:extLst>
                <a:ext uri="{FF2B5EF4-FFF2-40B4-BE49-F238E27FC236}">
                  <a16:creationId xmlns:a16="http://schemas.microsoft.com/office/drawing/2014/main" id="{B8AC05E0-ECBC-4437-9098-B4B08ADE9EBE}"/>
                </a:ext>
              </a:extLst>
            </p:cNvPr>
            <p:cNvSpPr/>
            <p:nvPr/>
          </p:nvSpPr>
          <p:spPr>
            <a:xfrm rot="3868678">
              <a:off x="7821796" y="3401129"/>
              <a:ext cx="292517" cy="168515"/>
            </a:xfrm>
            <a:custGeom>
              <a:avLst/>
              <a:gdLst/>
              <a:ahLst/>
              <a:cxnLst/>
              <a:rect l="l" t="t" r="r" b="b"/>
              <a:pathLst>
                <a:path w="2484" h="1431" extrusionOk="0">
                  <a:moveTo>
                    <a:pt x="1665" y="0"/>
                  </a:moveTo>
                  <a:cubicBezTo>
                    <a:pt x="1286" y="0"/>
                    <a:pt x="822" y="157"/>
                    <a:pt x="521" y="576"/>
                  </a:cubicBezTo>
                  <a:cubicBezTo>
                    <a:pt x="0" y="1284"/>
                    <a:pt x="1082" y="1431"/>
                    <a:pt x="1082" y="1431"/>
                  </a:cubicBezTo>
                  <a:lnTo>
                    <a:pt x="2203" y="897"/>
                  </a:lnTo>
                  <a:cubicBezTo>
                    <a:pt x="2203" y="897"/>
                    <a:pt x="2484" y="483"/>
                    <a:pt x="2244" y="189"/>
                  </a:cubicBezTo>
                  <a:cubicBezTo>
                    <a:pt x="2146" y="75"/>
                    <a:pt x="1925" y="0"/>
                    <a:pt x="1665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67;p53">
              <a:extLst>
                <a:ext uri="{FF2B5EF4-FFF2-40B4-BE49-F238E27FC236}">
                  <a16:creationId xmlns:a16="http://schemas.microsoft.com/office/drawing/2014/main" id="{B54FC84E-173E-4322-BBCA-9759F8080436}"/>
                </a:ext>
              </a:extLst>
            </p:cNvPr>
            <p:cNvSpPr/>
            <p:nvPr/>
          </p:nvSpPr>
          <p:spPr>
            <a:xfrm rot="3868695">
              <a:off x="7608955" y="4218559"/>
              <a:ext cx="66263" cy="52524"/>
            </a:xfrm>
            <a:custGeom>
              <a:avLst/>
              <a:gdLst/>
              <a:ahLst/>
              <a:cxnLst/>
              <a:rect l="l" t="t" r="r" b="b"/>
              <a:pathLst>
                <a:path w="709" h="562" extrusionOk="0">
                  <a:moveTo>
                    <a:pt x="708" y="0"/>
                  </a:moveTo>
                  <a:cubicBezTo>
                    <a:pt x="615" y="0"/>
                    <a:pt x="535" y="14"/>
                    <a:pt x="428" y="27"/>
                  </a:cubicBezTo>
                  <a:cubicBezTo>
                    <a:pt x="428" y="41"/>
                    <a:pt x="415" y="41"/>
                    <a:pt x="415" y="54"/>
                  </a:cubicBezTo>
                  <a:cubicBezTo>
                    <a:pt x="268" y="227"/>
                    <a:pt x="134" y="401"/>
                    <a:pt x="1" y="561"/>
                  </a:cubicBezTo>
                  <a:cubicBezTo>
                    <a:pt x="321" y="441"/>
                    <a:pt x="561" y="227"/>
                    <a:pt x="708" y="0"/>
                  </a:cubicBezTo>
                  <a:close/>
                </a:path>
              </a:pathLst>
            </a:custGeom>
            <a:solidFill>
              <a:srgbClr val="A77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68;p53">
              <a:extLst>
                <a:ext uri="{FF2B5EF4-FFF2-40B4-BE49-F238E27FC236}">
                  <a16:creationId xmlns:a16="http://schemas.microsoft.com/office/drawing/2014/main" id="{22ECDD0A-67D0-4196-A9AB-145BB8B005EA}"/>
                </a:ext>
              </a:extLst>
            </p:cNvPr>
            <p:cNvSpPr/>
            <p:nvPr/>
          </p:nvSpPr>
          <p:spPr>
            <a:xfrm rot="3868695">
              <a:off x="7746479" y="4211979"/>
              <a:ext cx="8879" cy="8785"/>
            </a:xfrm>
            <a:custGeom>
              <a:avLst/>
              <a:gdLst/>
              <a:ahLst/>
              <a:cxnLst/>
              <a:rect l="l" t="t" r="r" b="b"/>
              <a:pathLst>
                <a:path w="95" h="94" extrusionOk="0">
                  <a:moveTo>
                    <a:pt x="68" y="0"/>
                  </a:moveTo>
                  <a:cubicBezTo>
                    <a:pt x="54" y="41"/>
                    <a:pt x="27" y="67"/>
                    <a:pt x="1" y="94"/>
                  </a:cubicBezTo>
                  <a:cubicBezTo>
                    <a:pt x="41" y="67"/>
                    <a:pt x="68" y="41"/>
                    <a:pt x="94" y="14"/>
                  </a:cubicBezTo>
                  <a:cubicBezTo>
                    <a:pt x="94" y="14"/>
                    <a:pt x="81" y="14"/>
                    <a:pt x="68" y="0"/>
                  </a:cubicBezTo>
                  <a:close/>
                </a:path>
              </a:pathLst>
            </a:custGeom>
            <a:solidFill>
              <a:srgbClr val="996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69;p53">
              <a:extLst>
                <a:ext uri="{FF2B5EF4-FFF2-40B4-BE49-F238E27FC236}">
                  <a16:creationId xmlns:a16="http://schemas.microsoft.com/office/drawing/2014/main" id="{DAD663E4-B0C8-4229-A0EB-52781E96DFA0}"/>
                </a:ext>
              </a:extLst>
            </p:cNvPr>
            <p:cNvSpPr/>
            <p:nvPr/>
          </p:nvSpPr>
          <p:spPr>
            <a:xfrm rot="3868678">
              <a:off x="7423490" y="4080895"/>
              <a:ext cx="255423" cy="192656"/>
            </a:xfrm>
            <a:custGeom>
              <a:avLst/>
              <a:gdLst/>
              <a:ahLst/>
              <a:cxnLst/>
              <a:rect l="l" t="t" r="r" b="b"/>
              <a:pathLst>
                <a:path w="2169" h="1636" extrusionOk="0">
                  <a:moveTo>
                    <a:pt x="1445" y="0"/>
                  </a:moveTo>
                  <a:cubicBezTo>
                    <a:pt x="1429" y="0"/>
                    <a:pt x="1421" y="0"/>
                    <a:pt x="1421" y="0"/>
                  </a:cubicBezTo>
                  <a:lnTo>
                    <a:pt x="379" y="708"/>
                  </a:lnTo>
                  <a:cubicBezTo>
                    <a:pt x="379" y="708"/>
                    <a:pt x="1" y="1636"/>
                    <a:pt x="737" y="1636"/>
                  </a:cubicBezTo>
                  <a:cubicBezTo>
                    <a:pt x="771" y="1636"/>
                    <a:pt x="808" y="1634"/>
                    <a:pt x="846" y="1629"/>
                  </a:cubicBezTo>
                  <a:cubicBezTo>
                    <a:pt x="1714" y="1523"/>
                    <a:pt x="2168" y="668"/>
                    <a:pt x="2035" y="321"/>
                  </a:cubicBezTo>
                  <a:cubicBezTo>
                    <a:pt x="1931" y="20"/>
                    <a:pt x="1546" y="0"/>
                    <a:pt x="1445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70;p53">
              <a:extLst>
                <a:ext uri="{FF2B5EF4-FFF2-40B4-BE49-F238E27FC236}">
                  <a16:creationId xmlns:a16="http://schemas.microsoft.com/office/drawing/2014/main" id="{A6CA3D76-D8D5-4E8B-93FE-39CAC3DB82A3}"/>
                </a:ext>
              </a:extLst>
            </p:cNvPr>
            <p:cNvSpPr/>
            <p:nvPr/>
          </p:nvSpPr>
          <p:spPr>
            <a:xfrm rot="3868678">
              <a:off x="7156637" y="3807825"/>
              <a:ext cx="570903" cy="357403"/>
            </a:xfrm>
            <a:custGeom>
              <a:avLst/>
              <a:gdLst/>
              <a:ahLst/>
              <a:cxnLst/>
              <a:rect l="l" t="t" r="r" b="b"/>
              <a:pathLst>
                <a:path w="4848" h="3035" extrusionOk="0">
                  <a:moveTo>
                    <a:pt x="4848" y="1"/>
                  </a:moveTo>
                  <a:lnTo>
                    <a:pt x="4848" y="1"/>
                  </a:lnTo>
                  <a:cubicBezTo>
                    <a:pt x="3944" y="1452"/>
                    <a:pt x="2539" y="1740"/>
                    <a:pt x="1568" y="1740"/>
                  </a:cubicBezTo>
                  <a:cubicBezTo>
                    <a:pt x="932" y="1740"/>
                    <a:pt x="481" y="1616"/>
                    <a:pt x="481" y="1616"/>
                  </a:cubicBezTo>
                  <a:lnTo>
                    <a:pt x="1" y="2538"/>
                  </a:lnTo>
                  <a:cubicBezTo>
                    <a:pt x="1" y="2538"/>
                    <a:pt x="533" y="3034"/>
                    <a:pt x="1386" y="3034"/>
                  </a:cubicBezTo>
                  <a:cubicBezTo>
                    <a:pt x="1807" y="3034"/>
                    <a:pt x="2306" y="2913"/>
                    <a:pt x="2858" y="2551"/>
                  </a:cubicBezTo>
                  <a:cubicBezTo>
                    <a:pt x="4514" y="1456"/>
                    <a:pt x="4848" y="1"/>
                    <a:pt x="4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71;p53">
              <a:extLst>
                <a:ext uri="{FF2B5EF4-FFF2-40B4-BE49-F238E27FC236}">
                  <a16:creationId xmlns:a16="http://schemas.microsoft.com/office/drawing/2014/main" id="{23372903-48AB-47E1-A95E-59580B2A4FE4}"/>
                </a:ext>
              </a:extLst>
            </p:cNvPr>
            <p:cNvSpPr/>
            <p:nvPr/>
          </p:nvSpPr>
          <p:spPr>
            <a:xfrm rot="3868678">
              <a:off x="7469701" y="3279223"/>
              <a:ext cx="512730" cy="378483"/>
            </a:xfrm>
            <a:custGeom>
              <a:avLst/>
              <a:gdLst/>
              <a:ahLst/>
              <a:cxnLst/>
              <a:rect l="l" t="t" r="r" b="b"/>
              <a:pathLst>
                <a:path w="4354" h="3214" extrusionOk="0">
                  <a:moveTo>
                    <a:pt x="4003" y="1"/>
                  </a:moveTo>
                  <a:cubicBezTo>
                    <a:pt x="3506" y="1"/>
                    <a:pt x="2543" y="109"/>
                    <a:pt x="1510" y="810"/>
                  </a:cubicBezTo>
                  <a:cubicBezTo>
                    <a:pt x="1" y="1825"/>
                    <a:pt x="522" y="3214"/>
                    <a:pt x="522" y="3214"/>
                  </a:cubicBezTo>
                  <a:lnTo>
                    <a:pt x="1189" y="2867"/>
                  </a:lnTo>
                  <a:cubicBezTo>
                    <a:pt x="1189" y="2867"/>
                    <a:pt x="1763" y="623"/>
                    <a:pt x="4354" y="23"/>
                  </a:cubicBezTo>
                  <a:cubicBezTo>
                    <a:pt x="4354" y="23"/>
                    <a:pt x="4225" y="1"/>
                    <a:pt x="4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72;p53">
              <a:extLst>
                <a:ext uri="{FF2B5EF4-FFF2-40B4-BE49-F238E27FC236}">
                  <a16:creationId xmlns:a16="http://schemas.microsoft.com/office/drawing/2014/main" id="{3AF21E9A-7FB4-47B8-8C23-EC2CD3814A4C}"/>
                </a:ext>
              </a:extLst>
            </p:cNvPr>
            <p:cNvSpPr/>
            <p:nvPr/>
          </p:nvSpPr>
          <p:spPr>
            <a:xfrm rot="3868678">
              <a:off x="7150845" y="3332135"/>
              <a:ext cx="484349" cy="558892"/>
            </a:xfrm>
            <a:custGeom>
              <a:avLst/>
              <a:gdLst/>
              <a:ahLst/>
              <a:cxnLst/>
              <a:rect l="l" t="t" r="r" b="b"/>
              <a:pathLst>
                <a:path w="4113" h="4746" extrusionOk="0">
                  <a:moveTo>
                    <a:pt x="923" y="0"/>
                  </a:moveTo>
                  <a:cubicBezTo>
                    <a:pt x="884" y="0"/>
                    <a:pt x="847" y="5"/>
                    <a:pt x="815" y="18"/>
                  </a:cubicBezTo>
                  <a:cubicBezTo>
                    <a:pt x="187" y="299"/>
                    <a:pt x="0" y="1113"/>
                    <a:pt x="401" y="1661"/>
                  </a:cubicBezTo>
                  <a:cubicBezTo>
                    <a:pt x="681" y="2061"/>
                    <a:pt x="1135" y="2729"/>
                    <a:pt x="1603" y="3463"/>
                  </a:cubicBezTo>
                  <a:cubicBezTo>
                    <a:pt x="2179" y="4373"/>
                    <a:pt x="2656" y="4746"/>
                    <a:pt x="3029" y="4746"/>
                  </a:cubicBezTo>
                  <a:cubicBezTo>
                    <a:pt x="3357" y="4746"/>
                    <a:pt x="3603" y="4459"/>
                    <a:pt x="3766" y="3997"/>
                  </a:cubicBezTo>
                  <a:cubicBezTo>
                    <a:pt x="4113" y="3009"/>
                    <a:pt x="2123" y="259"/>
                    <a:pt x="1282" y="72"/>
                  </a:cubicBezTo>
                  <a:cubicBezTo>
                    <a:pt x="1191" y="51"/>
                    <a:pt x="1046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73;p53">
              <a:extLst>
                <a:ext uri="{FF2B5EF4-FFF2-40B4-BE49-F238E27FC236}">
                  <a16:creationId xmlns:a16="http://schemas.microsoft.com/office/drawing/2014/main" id="{1BAD5A29-FDCD-41B1-B7EB-4BC2D4C4730A}"/>
                </a:ext>
              </a:extLst>
            </p:cNvPr>
            <p:cNvSpPr/>
            <p:nvPr/>
          </p:nvSpPr>
          <p:spPr>
            <a:xfrm rot="3868695">
              <a:off x="8725488" y="5307857"/>
              <a:ext cx="7570" cy="3925"/>
            </a:xfrm>
            <a:custGeom>
              <a:avLst/>
              <a:gdLst/>
              <a:ahLst/>
              <a:cxnLst/>
              <a:rect l="l" t="t" r="r" b="b"/>
              <a:pathLst>
                <a:path w="81" h="42" extrusionOk="0"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  <a:moveTo>
                    <a:pt x="0" y="28"/>
                  </a:moveTo>
                  <a:lnTo>
                    <a:pt x="14" y="28"/>
                  </a:lnTo>
                  <a:lnTo>
                    <a:pt x="0" y="28"/>
                  </a:ln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8"/>
                  </a:move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lose/>
                  <a:moveTo>
                    <a:pt x="40" y="14"/>
                  </a:move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lose/>
                  <a:moveTo>
                    <a:pt x="40" y="14"/>
                  </a:moveTo>
                  <a:lnTo>
                    <a:pt x="40" y="14"/>
                  </a:lnTo>
                  <a:lnTo>
                    <a:pt x="40" y="14"/>
                  </a:lnTo>
                  <a:close/>
                  <a:moveTo>
                    <a:pt x="40" y="14"/>
                  </a:moveTo>
                  <a:lnTo>
                    <a:pt x="40" y="14"/>
                  </a:lnTo>
                  <a:lnTo>
                    <a:pt x="40" y="14"/>
                  </a:lnTo>
                  <a:close/>
                  <a:moveTo>
                    <a:pt x="54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lose/>
                  <a:moveTo>
                    <a:pt x="54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lose/>
                  <a:moveTo>
                    <a:pt x="54" y="1"/>
                  </a:moveTo>
                  <a:lnTo>
                    <a:pt x="54" y="1"/>
                  </a:lnTo>
                  <a:lnTo>
                    <a:pt x="54" y="1"/>
                  </a:lnTo>
                  <a:close/>
                  <a:moveTo>
                    <a:pt x="80" y="1"/>
                  </a:moveTo>
                  <a:cubicBezTo>
                    <a:pt x="80" y="1"/>
                    <a:pt x="80" y="1"/>
                    <a:pt x="80" y="1"/>
                  </a:cubicBezTo>
                  <a:cubicBezTo>
                    <a:pt x="80" y="1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6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74;p53">
              <a:extLst>
                <a:ext uri="{FF2B5EF4-FFF2-40B4-BE49-F238E27FC236}">
                  <a16:creationId xmlns:a16="http://schemas.microsoft.com/office/drawing/2014/main" id="{B87EBC8B-EC47-4B3E-BF99-C4A69973A5F2}"/>
                </a:ext>
              </a:extLst>
            </p:cNvPr>
            <p:cNvSpPr/>
            <p:nvPr/>
          </p:nvSpPr>
          <p:spPr>
            <a:xfrm rot="3868695">
              <a:off x="7788955" y="4777188"/>
              <a:ext cx="1091984" cy="1003384"/>
            </a:xfrm>
            <a:custGeom>
              <a:avLst/>
              <a:gdLst/>
              <a:ahLst/>
              <a:cxnLst/>
              <a:rect l="l" t="t" r="r" b="b"/>
              <a:pathLst>
                <a:path w="11684" h="10736" extrusionOk="0">
                  <a:moveTo>
                    <a:pt x="11684" y="1"/>
                  </a:moveTo>
                  <a:lnTo>
                    <a:pt x="4113" y="1643"/>
                  </a:lnTo>
                  <a:cubicBezTo>
                    <a:pt x="2097" y="2084"/>
                    <a:pt x="601" y="3779"/>
                    <a:pt x="428" y="5836"/>
                  </a:cubicBezTo>
                  <a:lnTo>
                    <a:pt x="1" y="10736"/>
                  </a:lnTo>
                  <a:lnTo>
                    <a:pt x="1416" y="7464"/>
                  </a:lnTo>
                  <a:lnTo>
                    <a:pt x="2551" y="4821"/>
                  </a:lnTo>
                  <a:cubicBezTo>
                    <a:pt x="2658" y="4567"/>
                    <a:pt x="2804" y="4340"/>
                    <a:pt x="2991" y="4126"/>
                  </a:cubicBezTo>
                  <a:cubicBezTo>
                    <a:pt x="3218" y="3886"/>
                    <a:pt x="3499" y="3686"/>
                    <a:pt x="3819" y="3539"/>
                  </a:cubicBezTo>
                  <a:cubicBezTo>
                    <a:pt x="6289" y="2444"/>
                    <a:pt x="7745" y="1803"/>
                    <a:pt x="7918" y="1723"/>
                  </a:cubicBezTo>
                  <a:cubicBezTo>
                    <a:pt x="7918" y="1710"/>
                    <a:pt x="7918" y="1710"/>
                    <a:pt x="7918" y="1710"/>
                  </a:cubicBezTo>
                  <a:lnTo>
                    <a:pt x="7945" y="1710"/>
                  </a:lnTo>
                  <a:cubicBezTo>
                    <a:pt x="7945" y="1710"/>
                    <a:pt x="7945" y="1696"/>
                    <a:pt x="7945" y="1696"/>
                  </a:cubicBezTo>
                  <a:lnTo>
                    <a:pt x="7972" y="1696"/>
                  </a:lnTo>
                  <a:lnTo>
                    <a:pt x="7972" y="1683"/>
                  </a:lnTo>
                  <a:lnTo>
                    <a:pt x="7998" y="1683"/>
                  </a:lnTo>
                  <a:cubicBezTo>
                    <a:pt x="8693" y="1376"/>
                    <a:pt x="10669" y="708"/>
                    <a:pt x="11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75;p53">
              <a:extLst>
                <a:ext uri="{FF2B5EF4-FFF2-40B4-BE49-F238E27FC236}">
                  <a16:creationId xmlns:a16="http://schemas.microsoft.com/office/drawing/2014/main" id="{6C42872E-8D28-4A61-9514-B612F452696C}"/>
                </a:ext>
              </a:extLst>
            </p:cNvPr>
            <p:cNvSpPr/>
            <p:nvPr/>
          </p:nvSpPr>
          <p:spPr>
            <a:xfrm rot="3868695">
              <a:off x="8860947" y="3966702"/>
              <a:ext cx="72431" cy="6355"/>
            </a:xfrm>
            <a:custGeom>
              <a:avLst/>
              <a:gdLst/>
              <a:ahLst/>
              <a:cxnLst/>
              <a:rect l="l" t="t" r="r" b="b"/>
              <a:pathLst>
                <a:path w="775" h="68" extrusionOk="0">
                  <a:moveTo>
                    <a:pt x="548" y="68"/>
                  </a:moveTo>
                  <a:cubicBezTo>
                    <a:pt x="374" y="68"/>
                    <a:pt x="187" y="41"/>
                    <a:pt x="0" y="1"/>
                  </a:cubicBezTo>
                  <a:cubicBezTo>
                    <a:pt x="187" y="41"/>
                    <a:pt x="374" y="68"/>
                    <a:pt x="548" y="68"/>
                  </a:cubicBezTo>
                  <a:cubicBezTo>
                    <a:pt x="628" y="68"/>
                    <a:pt x="695" y="68"/>
                    <a:pt x="775" y="54"/>
                  </a:cubicBezTo>
                  <a:lnTo>
                    <a:pt x="775" y="54"/>
                  </a:lnTo>
                  <a:cubicBezTo>
                    <a:pt x="695" y="68"/>
                    <a:pt x="628" y="68"/>
                    <a:pt x="548" y="68"/>
                  </a:cubicBezTo>
                </a:path>
              </a:pathLst>
            </a:custGeom>
            <a:solidFill>
              <a:srgbClr val="EA8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76;p53">
              <a:extLst>
                <a:ext uri="{FF2B5EF4-FFF2-40B4-BE49-F238E27FC236}">
                  <a16:creationId xmlns:a16="http://schemas.microsoft.com/office/drawing/2014/main" id="{61FAB681-7879-4CAE-BBB1-6EF57C9705E6}"/>
                </a:ext>
              </a:extLst>
            </p:cNvPr>
            <p:cNvSpPr/>
            <p:nvPr/>
          </p:nvSpPr>
          <p:spPr>
            <a:xfrm rot="3868695">
              <a:off x="8912854" y="4000319"/>
              <a:ext cx="288230" cy="185985"/>
            </a:xfrm>
            <a:custGeom>
              <a:avLst/>
              <a:gdLst/>
              <a:ahLst/>
              <a:cxnLst/>
              <a:rect l="l" t="t" r="r" b="b"/>
              <a:pathLst>
                <a:path w="3084" h="1990" extrusionOk="0">
                  <a:moveTo>
                    <a:pt x="3084" y="1"/>
                  </a:moveTo>
                  <a:lnTo>
                    <a:pt x="3084" y="1"/>
                  </a:lnTo>
                  <a:cubicBezTo>
                    <a:pt x="2567" y="422"/>
                    <a:pt x="2059" y="827"/>
                    <a:pt x="1599" y="1203"/>
                  </a:cubicBezTo>
                  <a:lnTo>
                    <a:pt x="1599" y="1203"/>
                  </a:lnTo>
                  <a:cubicBezTo>
                    <a:pt x="2064" y="832"/>
                    <a:pt x="2570" y="421"/>
                    <a:pt x="3084" y="1"/>
                  </a:cubicBezTo>
                  <a:close/>
                  <a:moveTo>
                    <a:pt x="1599" y="1203"/>
                  </a:moveTo>
                  <a:lnTo>
                    <a:pt x="1599" y="1203"/>
                  </a:lnTo>
                  <a:cubicBezTo>
                    <a:pt x="1472" y="1303"/>
                    <a:pt x="1349" y="1401"/>
                    <a:pt x="1229" y="1495"/>
                  </a:cubicBezTo>
                  <a:cubicBezTo>
                    <a:pt x="869" y="1776"/>
                    <a:pt x="441" y="1949"/>
                    <a:pt x="1" y="1989"/>
                  </a:cubicBezTo>
                  <a:cubicBezTo>
                    <a:pt x="441" y="1949"/>
                    <a:pt x="882" y="1776"/>
                    <a:pt x="1243" y="1495"/>
                  </a:cubicBezTo>
                  <a:cubicBezTo>
                    <a:pt x="1357" y="1400"/>
                    <a:pt x="1476" y="1302"/>
                    <a:pt x="1599" y="1203"/>
                  </a:cubicBezTo>
                  <a:close/>
                </a:path>
              </a:pathLst>
            </a:custGeom>
            <a:solidFill>
              <a:srgbClr val="A6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177;p53">
              <a:extLst>
                <a:ext uri="{FF2B5EF4-FFF2-40B4-BE49-F238E27FC236}">
                  <a16:creationId xmlns:a16="http://schemas.microsoft.com/office/drawing/2014/main" id="{1BBE7BCE-1B9C-4E51-B411-14E3D163CA54}"/>
                </a:ext>
              </a:extLst>
            </p:cNvPr>
            <p:cNvSpPr/>
            <p:nvPr/>
          </p:nvSpPr>
          <p:spPr>
            <a:xfrm rot="3868695">
              <a:off x="8425699" y="3625566"/>
              <a:ext cx="1335259" cy="595338"/>
            </a:xfrm>
            <a:custGeom>
              <a:avLst/>
              <a:gdLst/>
              <a:ahLst/>
              <a:cxnLst/>
              <a:rect l="l" t="t" r="r" b="b"/>
              <a:pathLst>
                <a:path w="14287" h="6370" extrusionOk="0">
                  <a:moveTo>
                    <a:pt x="14287" y="0"/>
                  </a:moveTo>
                  <a:lnTo>
                    <a:pt x="14287" y="0"/>
                  </a:lnTo>
                  <a:cubicBezTo>
                    <a:pt x="13286" y="775"/>
                    <a:pt x="11670" y="2096"/>
                    <a:pt x="10161" y="3325"/>
                  </a:cubicBezTo>
                  <a:cubicBezTo>
                    <a:pt x="9507" y="3859"/>
                    <a:pt x="8866" y="4380"/>
                    <a:pt x="8305" y="4820"/>
                  </a:cubicBezTo>
                  <a:cubicBezTo>
                    <a:pt x="7945" y="5101"/>
                    <a:pt x="7517" y="5274"/>
                    <a:pt x="7077" y="5314"/>
                  </a:cubicBezTo>
                  <a:cubicBezTo>
                    <a:pt x="6997" y="5328"/>
                    <a:pt x="6930" y="5328"/>
                    <a:pt x="6850" y="5328"/>
                  </a:cubicBezTo>
                  <a:cubicBezTo>
                    <a:pt x="6676" y="5328"/>
                    <a:pt x="6489" y="5301"/>
                    <a:pt x="6302" y="5261"/>
                  </a:cubicBezTo>
                  <a:lnTo>
                    <a:pt x="40" y="3752"/>
                  </a:lnTo>
                  <a:lnTo>
                    <a:pt x="0" y="3766"/>
                  </a:lnTo>
                  <a:lnTo>
                    <a:pt x="6569" y="6182"/>
                  </a:lnTo>
                  <a:cubicBezTo>
                    <a:pt x="6917" y="6302"/>
                    <a:pt x="7277" y="6369"/>
                    <a:pt x="7638" y="6369"/>
                  </a:cubicBezTo>
                  <a:cubicBezTo>
                    <a:pt x="8559" y="6369"/>
                    <a:pt x="9440" y="5969"/>
                    <a:pt x="10041" y="5221"/>
                  </a:cubicBezTo>
                  <a:lnTo>
                    <a:pt x="142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178;p53">
              <a:extLst>
                <a:ext uri="{FF2B5EF4-FFF2-40B4-BE49-F238E27FC236}">
                  <a16:creationId xmlns:a16="http://schemas.microsoft.com/office/drawing/2014/main" id="{75865BDE-6F48-4C51-9668-75A09DF36AE7}"/>
                </a:ext>
              </a:extLst>
            </p:cNvPr>
            <p:cNvSpPr/>
            <p:nvPr/>
          </p:nvSpPr>
          <p:spPr>
            <a:xfrm rot="3868695">
              <a:off x="9604942" y="5168871"/>
              <a:ext cx="25047" cy="20094"/>
            </a:xfrm>
            <a:custGeom>
              <a:avLst/>
              <a:gdLst/>
              <a:ahLst/>
              <a:cxnLst/>
              <a:rect l="l" t="t" r="r" b="b"/>
              <a:pathLst>
                <a:path w="268" h="215" extrusionOk="0">
                  <a:moveTo>
                    <a:pt x="268" y="214"/>
                  </a:moveTo>
                  <a:cubicBezTo>
                    <a:pt x="161" y="174"/>
                    <a:pt x="54" y="107"/>
                    <a:pt x="1" y="1"/>
                  </a:cubicBezTo>
                  <a:cubicBezTo>
                    <a:pt x="54" y="107"/>
                    <a:pt x="161" y="174"/>
                    <a:pt x="268" y="214"/>
                  </a:cubicBezTo>
                  <a:cubicBezTo>
                    <a:pt x="268" y="214"/>
                    <a:pt x="268" y="214"/>
                    <a:pt x="268" y="214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78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179;p53">
              <a:extLst>
                <a:ext uri="{FF2B5EF4-FFF2-40B4-BE49-F238E27FC236}">
                  <a16:creationId xmlns:a16="http://schemas.microsoft.com/office/drawing/2014/main" id="{51EB38FB-8D52-485B-88E6-F7B620D9C3B4}"/>
                </a:ext>
              </a:extLst>
            </p:cNvPr>
            <p:cNvSpPr/>
            <p:nvPr/>
          </p:nvSpPr>
          <p:spPr>
            <a:xfrm rot="3868695">
              <a:off x="11661271" y="5541886"/>
              <a:ext cx="36262" cy="36262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388" y="388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88" y="388"/>
                  </a:lnTo>
                  <a:close/>
                </a:path>
              </a:pathLst>
            </a:custGeom>
            <a:solidFill>
              <a:srgbClr val="9A7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180;p53">
              <a:extLst>
                <a:ext uri="{FF2B5EF4-FFF2-40B4-BE49-F238E27FC236}">
                  <a16:creationId xmlns:a16="http://schemas.microsoft.com/office/drawing/2014/main" id="{B1E5E403-163C-45F8-9409-C9B7505C67C5}"/>
                </a:ext>
              </a:extLst>
            </p:cNvPr>
            <p:cNvSpPr/>
            <p:nvPr/>
          </p:nvSpPr>
          <p:spPr>
            <a:xfrm rot="3868695">
              <a:off x="9901175" y="4453828"/>
              <a:ext cx="1452645" cy="1724706"/>
            </a:xfrm>
            <a:custGeom>
              <a:avLst/>
              <a:gdLst/>
              <a:ahLst/>
              <a:cxnLst/>
              <a:rect l="l" t="t" r="r" b="b"/>
              <a:pathLst>
                <a:path w="15543" h="18454" extrusionOk="0">
                  <a:moveTo>
                    <a:pt x="14782" y="0"/>
                  </a:moveTo>
                  <a:cubicBezTo>
                    <a:pt x="13340" y="3619"/>
                    <a:pt x="1" y="15369"/>
                    <a:pt x="909" y="17372"/>
                  </a:cubicBezTo>
                  <a:cubicBezTo>
                    <a:pt x="1283" y="18200"/>
                    <a:pt x="1617" y="18453"/>
                    <a:pt x="1870" y="18453"/>
                  </a:cubicBezTo>
                  <a:lnTo>
                    <a:pt x="1924" y="18453"/>
                  </a:lnTo>
                  <a:cubicBezTo>
                    <a:pt x="1817" y="18413"/>
                    <a:pt x="1710" y="18346"/>
                    <a:pt x="1657" y="18240"/>
                  </a:cubicBezTo>
                  <a:cubicBezTo>
                    <a:pt x="1643" y="18213"/>
                    <a:pt x="1630" y="18186"/>
                    <a:pt x="1617" y="18159"/>
                  </a:cubicBezTo>
                  <a:cubicBezTo>
                    <a:pt x="1603" y="18106"/>
                    <a:pt x="1590" y="18053"/>
                    <a:pt x="1590" y="17999"/>
                  </a:cubicBezTo>
                  <a:cubicBezTo>
                    <a:pt x="1590" y="17879"/>
                    <a:pt x="1630" y="17759"/>
                    <a:pt x="1710" y="17665"/>
                  </a:cubicBezTo>
                  <a:cubicBezTo>
                    <a:pt x="2151" y="17211"/>
                    <a:pt x="2618" y="16691"/>
                    <a:pt x="3139" y="16063"/>
                  </a:cubicBezTo>
                  <a:cubicBezTo>
                    <a:pt x="3993" y="15008"/>
                    <a:pt x="13927" y="4193"/>
                    <a:pt x="15262" y="2190"/>
                  </a:cubicBezTo>
                  <a:cubicBezTo>
                    <a:pt x="15449" y="1923"/>
                    <a:pt x="15543" y="1616"/>
                    <a:pt x="15543" y="1322"/>
                  </a:cubicBezTo>
                  <a:cubicBezTo>
                    <a:pt x="15543" y="975"/>
                    <a:pt x="15409" y="641"/>
                    <a:pt x="15169" y="388"/>
                  </a:cubicBezTo>
                  <a:lnTo>
                    <a:pt x="14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181;p53">
              <a:extLst>
                <a:ext uri="{FF2B5EF4-FFF2-40B4-BE49-F238E27FC236}">
                  <a16:creationId xmlns:a16="http://schemas.microsoft.com/office/drawing/2014/main" id="{F11E6BF3-523D-4576-B72C-4496CCC02FE7}"/>
                </a:ext>
              </a:extLst>
            </p:cNvPr>
            <p:cNvSpPr/>
            <p:nvPr/>
          </p:nvSpPr>
          <p:spPr>
            <a:xfrm rot="3868695">
              <a:off x="10943593" y="6848150"/>
              <a:ext cx="72525" cy="167386"/>
            </a:xfrm>
            <a:custGeom>
              <a:avLst/>
              <a:gdLst/>
              <a:ahLst/>
              <a:cxnLst/>
              <a:rect l="l" t="t" r="r" b="b"/>
              <a:pathLst>
                <a:path w="776" h="1791" extrusionOk="0">
                  <a:moveTo>
                    <a:pt x="68" y="1"/>
                  </a:moveTo>
                  <a:lnTo>
                    <a:pt x="1" y="94"/>
                  </a:lnTo>
                  <a:cubicBezTo>
                    <a:pt x="535" y="495"/>
                    <a:pt x="655" y="949"/>
                    <a:pt x="655" y="1283"/>
                  </a:cubicBezTo>
                  <a:cubicBezTo>
                    <a:pt x="655" y="1430"/>
                    <a:pt x="642" y="1536"/>
                    <a:pt x="615" y="1617"/>
                  </a:cubicBezTo>
                  <a:cubicBezTo>
                    <a:pt x="602" y="1657"/>
                    <a:pt x="602" y="1697"/>
                    <a:pt x="588" y="1710"/>
                  </a:cubicBezTo>
                  <a:lnTo>
                    <a:pt x="588" y="1737"/>
                  </a:lnTo>
                  <a:lnTo>
                    <a:pt x="575" y="1750"/>
                  </a:lnTo>
                  <a:lnTo>
                    <a:pt x="695" y="1790"/>
                  </a:lnTo>
                  <a:cubicBezTo>
                    <a:pt x="695" y="1790"/>
                    <a:pt x="775" y="1577"/>
                    <a:pt x="775" y="1283"/>
                  </a:cubicBezTo>
                  <a:cubicBezTo>
                    <a:pt x="775" y="922"/>
                    <a:pt x="642" y="415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182;p53">
              <a:extLst>
                <a:ext uri="{FF2B5EF4-FFF2-40B4-BE49-F238E27FC236}">
                  <a16:creationId xmlns:a16="http://schemas.microsoft.com/office/drawing/2014/main" id="{3A55723C-F534-4935-A826-AE8112E2C19D}"/>
                </a:ext>
              </a:extLst>
            </p:cNvPr>
            <p:cNvSpPr/>
            <p:nvPr/>
          </p:nvSpPr>
          <p:spPr>
            <a:xfrm rot="3868695">
              <a:off x="11026220" y="6940145"/>
              <a:ext cx="72431" cy="167293"/>
            </a:xfrm>
            <a:custGeom>
              <a:avLst/>
              <a:gdLst/>
              <a:ahLst/>
              <a:cxnLst/>
              <a:rect l="l" t="t" r="r" b="b"/>
              <a:pathLst>
                <a:path w="775" h="1790" extrusionOk="0">
                  <a:moveTo>
                    <a:pt x="67" y="0"/>
                  </a:moveTo>
                  <a:lnTo>
                    <a:pt x="0" y="94"/>
                  </a:lnTo>
                  <a:cubicBezTo>
                    <a:pt x="535" y="494"/>
                    <a:pt x="655" y="948"/>
                    <a:pt x="655" y="1295"/>
                  </a:cubicBezTo>
                  <a:cubicBezTo>
                    <a:pt x="655" y="1429"/>
                    <a:pt x="628" y="1536"/>
                    <a:pt x="615" y="1629"/>
                  </a:cubicBezTo>
                  <a:cubicBezTo>
                    <a:pt x="601" y="1669"/>
                    <a:pt x="588" y="1696"/>
                    <a:pt x="588" y="1723"/>
                  </a:cubicBezTo>
                  <a:lnTo>
                    <a:pt x="575" y="1736"/>
                  </a:lnTo>
                  <a:lnTo>
                    <a:pt x="575" y="1749"/>
                  </a:lnTo>
                  <a:lnTo>
                    <a:pt x="681" y="1789"/>
                  </a:lnTo>
                  <a:cubicBezTo>
                    <a:pt x="695" y="1789"/>
                    <a:pt x="775" y="1589"/>
                    <a:pt x="775" y="1295"/>
                  </a:cubicBezTo>
                  <a:cubicBezTo>
                    <a:pt x="775" y="921"/>
                    <a:pt x="641" y="414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183;p53">
              <a:extLst>
                <a:ext uri="{FF2B5EF4-FFF2-40B4-BE49-F238E27FC236}">
                  <a16:creationId xmlns:a16="http://schemas.microsoft.com/office/drawing/2014/main" id="{5ADA116C-02CC-42B2-942A-3A2B085F65CA}"/>
                </a:ext>
              </a:extLst>
            </p:cNvPr>
            <p:cNvSpPr/>
            <p:nvPr/>
          </p:nvSpPr>
          <p:spPr>
            <a:xfrm rot="3868695">
              <a:off x="11108248" y="7031727"/>
              <a:ext cx="72525" cy="168508"/>
            </a:xfrm>
            <a:custGeom>
              <a:avLst/>
              <a:gdLst/>
              <a:ahLst/>
              <a:cxnLst/>
              <a:rect l="l" t="t" r="r" b="b"/>
              <a:pathLst>
                <a:path w="776" h="1803" extrusionOk="0">
                  <a:moveTo>
                    <a:pt x="68" y="0"/>
                  </a:moveTo>
                  <a:lnTo>
                    <a:pt x="1" y="107"/>
                  </a:lnTo>
                  <a:cubicBezTo>
                    <a:pt x="535" y="494"/>
                    <a:pt x="642" y="962"/>
                    <a:pt x="655" y="1295"/>
                  </a:cubicBezTo>
                  <a:cubicBezTo>
                    <a:pt x="655" y="1429"/>
                    <a:pt x="628" y="1549"/>
                    <a:pt x="615" y="1629"/>
                  </a:cubicBezTo>
                  <a:cubicBezTo>
                    <a:pt x="602" y="1669"/>
                    <a:pt x="588" y="1696"/>
                    <a:pt x="588" y="1723"/>
                  </a:cubicBezTo>
                  <a:lnTo>
                    <a:pt x="575" y="1749"/>
                  </a:lnTo>
                  <a:lnTo>
                    <a:pt x="682" y="1803"/>
                  </a:lnTo>
                  <a:cubicBezTo>
                    <a:pt x="682" y="1789"/>
                    <a:pt x="762" y="1589"/>
                    <a:pt x="775" y="1295"/>
                  </a:cubicBezTo>
                  <a:cubicBezTo>
                    <a:pt x="775" y="922"/>
                    <a:pt x="642" y="414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184;p53">
              <a:extLst>
                <a:ext uri="{FF2B5EF4-FFF2-40B4-BE49-F238E27FC236}">
                  <a16:creationId xmlns:a16="http://schemas.microsoft.com/office/drawing/2014/main" id="{C04BB630-F9FF-4615-9E1B-49702A2290A4}"/>
                </a:ext>
              </a:extLst>
            </p:cNvPr>
            <p:cNvSpPr/>
            <p:nvPr/>
          </p:nvSpPr>
          <p:spPr>
            <a:xfrm rot="3868695">
              <a:off x="11809062" y="5526366"/>
              <a:ext cx="129816" cy="123554"/>
            </a:xfrm>
            <a:custGeom>
              <a:avLst/>
              <a:gdLst/>
              <a:ahLst/>
              <a:cxnLst/>
              <a:rect l="l" t="t" r="r" b="b"/>
              <a:pathLst>
                <a:path w="1389" h="1322" extrusionOk="0">
                  <a:moveTo>
                    <a:pt x="27" y="0"/>
                  </a:moveTo>
                  <a:lnTo>
                    <a:pt x="0" y="120"/>
                  </a:lnTo>
                  <a:cubicBezTo>
                    <a:pt x="601" y="200"/>
                    <a:pt x="908" y="507"/>
                    <a:pt x="1082" y="788"/>
                  </a:cubicBezTo>
                  <a:cubicBezTo>
                    <a:pt x="1162" y="921"/>
                    <a:pt x="1215" y="1055"/>
                    <a:pt x="1242" y="1162"/>
                  </a:cubicBezTo>
                  <a:cubicBezTo>
                    <a:pt x="1255" y="1202"/>
                    <a:pt x="1269" y="1242"/>
                    <a:pt x="1269" y="1268"/>
                  </a:cubicBezTo>
                  <a:lnTo>
                    <a:pt x="1269" y="1309"/>
                  </a:lnTo>
                  <a:lnTo>
                    <a:pt x="1269" y="1322"/>
                  </a:lnTo>
                  <a:lnTo>
                    <a:pt x="1389" y="1309"/>
                  </a:lnTo>
                  <a:cubicBezTo>
                    <a:pt x="1389" y="1295"/>
                    <a:pt x="1362" y="1028"/>
                    <a:pt x="1175" y="721"/>
                  </a:cubicBezTo>
                  <a:cubicBezTo>
                    <a:pt x="1002" y="414"/>
                    <a:pt x="655" y="94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185;p53">
              <a:extLst>
                <a:ext uri="{FF2B5EF4-FFF2-40B4-BE49-F238E27FC236}">
                  <a16:creationId xmlns:a16="http://schemas.microsoft.com/office/drawing/2014/main" id="{746AA2E2-CEA7-49BF-B1E3-7283D01E2301}"/>
                </a:ext>
              </a:extLst>
            </p:cNvPr>
            <p:cNvSpPr/>
            <p:nvPr/>
          </p:nvSpPr>
          <p:spPr>
            <a:xfrm rot="3868695">
              <a:off x="11886701" y="5555638"/>
              <a:ext cx="129816" cy="123647"/>
            </a:xfrm>
            <a:custGeom>
              <a:avLst/>
              <a:gdLst/>
              <a:ahLst/>
              <a:cxnLst/>
              <a:rect l="l" t="t" r="r" b="b"/>
              <a:pathLst>
                <a:path w="1389" h="1323" extrusionOk="0">
                  <a:moveTo>
                    <a:pt x="14" y="1"/>
                  </a:moveTo>
                  <a:lnTo>
                    <a:pt x="0" y="121"/>
                  </a:lnTo>
                  <a:cubicBezTo>
                    <a:pt x="588" y="214"/>
                    <a:pt x="908" y="508"/>
                    <a:pt x="1068" y="789"/>
                  </a:cubicBezTo>
                  <a:cubicBezTo>
                    <a:pt x="1162" y="935"/>
                    <a:pt x="1202" y="1069"/>
                    <a:pt x="1229" y="1162"/>
                  </a:cubicBezTo>
                  <a:cubicBezTo>
                    <a:pt x="1242" y="1216"/>
                    <a:pt x="1255" y="1256"/>
                    <a:pt x="1255" y="1283"/>
                  </a:cubicBezTo>
                  <a:lnTo>
                    <a:pt x="1269" y="1309"/>
                  </a:lnTo>
                  <a:lnTo>
                    <a:pt x="1269" y="1323"/>
                  </a:lnTo>
                  <a:lnTo>
                    <a:pt x="1389" y="1309"/>
                  </a:lnTo>
                  <a:cubicBezTo>
                    <a:pt x="1389" y="1309"/>
                    <a:pt x="1362" y="1029"/>
                    <a:pt x="1175" y="735"/>
                  </a:cubicBezTo>
                  <a:cubicBezTo>
                    <a:pt x="988" y="428"/>
                    <a:pt x="641" y="94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186;p53">
              <a:extLst>
                <a:ext uri="{FF2B5EF4-FFF2-40B4-BE49-F238E27FC236}">
                  <a16:creationId xmlns:a16="http://schemas.microsoft.com/office/drawing/2014/main" id="{053360DF-D03E-4F6A-AC0C-19A7083F7194}"/>
                </a:ext>
              </a:extLst>
            </p:cNvPr>
            <p:cNvSpPr/>
            <p:nvPr/>
          </p:nvSpPr>
          <p:spPr>
            <a:xfrm rot="3868695">
              <a:off x="11961492" y="5483870"/>
              <a:ext cx="404400" cy="385521"/>
            </a:xfrm>
            <a:custGeom>
              <a:avLst/>
              <a:gdLst/>
              <a:ahLst/>
              <a:cxnLst/>
              <a:rect l="l" t="t" r="r" b="b"/>
              <a:pathLst>
                <a:path w="4327" h="4125" extrusionOk="0">
                  <a:moveTo>
                    <a:pt x="2729" y="0"/>
                  </a:moveTo>
                  <a:cubicBezTo>
                    <a:pt x="2348" y="0"/>
                    <a:pt x="1906" y="121"/>
                    <a:pt x="1416" y="360"/>
                  </a:cubicBezTo>
                  <a:cubicBezTo>
                    <a:pt x="988" y="573"/>
                    <a:pt x="494" y="1107"/>
                    <a:pt x="0" y="1788"/>
                  </a:cubicBezTo>
                  <a:cubicBezTo>
                    <a:pt x="187" y="1601"/>
                    <a:pt x="388" y="1454"/>
                    <a:pt x="561" y="1361"/>
                  </a:cubicBezTo>
                  <a:cubicBezTo>
                    <a:pt x="1049" y="1123"/>
                    <a:pt x="1487" y="1004"/>
                    <a:pt x="1865" y="1004"/>
                  </a:cubicBezTo>
                  <a:cubicBezTo>
                    <a:pt x="2699" y="1004"/>
                    <a:pt x="3241" y="1583"/>
                    <a:pt x="3378" y="2750"/>
                  </a:cubicBezTo>
                  <a:cubicBezTo>
                    <a:pt x="3419" y="3204"/>
                    <a:pt x="3258" y="3671"/>
                    <a:pt x="2951" y="4125"/>
                  </a:cubicBezTo>
                  <a:cubicBezTo>
                    <a:pt x="3726" y="3390"/>
                    <a:pt x="4326" y="2536"/>
                    <a:pt x="4233" y="1748"/>
                  </a:cubicBezTo>
                  <a:cubicBezTo>
                    <a:pt x="4105" y="576"/>
                    <a:pt x="3562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187;p53">
              <a:extLst>
                <a:ext uri="{FF2B5EF4-FFF2-40B4-BE49-F238E27FC236}">
                  <a16:creationId xmlns:a16="http://schemas.microsoft.com/office/drawing/2014/main" id="{B9B007E3-242B-47BC-980D-325D385E8245}"/>
                </a:ext>
              </a:extLst>
            </p:cNvPr>
            <p:cNvSpPr/>
            <p:nvPr/>
          </p:nvSpPr>
          <p:spPr>
            <a:xfrm rot="3868695">
              <a:off x="10999328" y="7012277"/>
              <a:ext cx="410662" cy="378232"/>
            </a:xfrm>
            <a:custGeom>
              <a:avLst/>
              <a:gdLst/>
              <a:ahLst/>
              <a:cxnLst/>
              <a:rect l="l" t="t" r="r" b="b"/>
              <a:pathLst>
                <a:path w="4394" h="4047" extrusionOk="0">
                  <a:moveTo>
                    <a:pt x="1885" y="0"/>
                  </a:moveTo>
                  <a:cubicBezTo>
                    <a:pt x="1395" y="0"/>
                    <a:pt x="729" y="250"/>
                    <a:pt x="0" y="615"/>
                  </a:cubicBezTo>
                  <a:cubicBezTo>
                    <a:pt x="254" y="535"/>
                    <a:pt x="494" y="495"/>
                    <a:pt x="695" y="495"/>
                  </a:cubicBezTo>
                  <a:cubicBezTo>
                    <a:pt x="2430" y="535"/>
                    <a:pt x="3178" y="1416"/>
                    <a:pt x="2564" y="3018"/>
                  </a:cubicBezTo>
                  <a:cubicBezTo>
                    <a:pt x="2404" y="3432"/>
                    <a:pt x="2043" y="3779"/>
                    <a:pt x="1562" y="4046"/>
                  </a:cubicBezTo>
                  <a:cubicBezTo>
                    <a:pt x="2591" y="3739"/>
                    <a:pt x="3498" y="3259"/>
                    <a:pt x="3792" y="2511"/>
                  </a:cubicBezTo>
                  <a:cubicBezTo>
                    <a:pt x="4393" y="909"/>
                    <a:pt x="3659" y="27"/>
                    <a:pt x="1923" y="1"/>
                  </a:cubicBezTo>
                  <a:cubicBezTo>
                    <a:pt x="1910" y="0"/>
                    <a:pt x="1898" y="0"/>
                    <a:pt x="1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188;p53">
              <a:extLst>
                <a:ext uri="{FF2B5EF4-FFF2-40B4-BE49-F238E27FC236}">
                  <a16:creationId xmlns:a16="http://schemas.microsoft.com/office/drawing/2014/main" id="{ACA2D4B4-BA9E-4517-9B84-C3DD5435A2C1}"/>
                </a:ext>
              </a:extLst>
            </p:cNvPr>
            <p:cNvSpPr/>
            <p:nvPr/>
          </p:nvSpPr>
          <p:spPr>
            <a:xfrm rot="3868695">
              <a:off x="8929604" y="1971331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A6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189;p53">
              <a:extLst>
                <a:ext uri="{FF2B5EF4-FFF2-40B4-BE49-F238E27FC236}">
                  <a16:creationId xmlns:a16="http://schemas.microsoft.com/office/drawing/2014/main" id="{F221573B-4986-4E0F-9DF4-38567607060B}"/>
                </a:ext>
              </a:extLst>
            </p:cNvPr>
            <p:cNvSpPr/>
            <p:nvPr/>
          </p:nvSpPr>
          <p:spPr>
            <a:xfrm rot="3868695">
              <a:off x="8882420" y="1997452"/>
              <a:ext cx="88693" cy="48786"/>
            </a:xfrm>
            <a:custGeom>
              <a:avLst/>
              <a:gdLst/>
              <a:ahLst/>
              <a:cxnLst/>
              <a:rect l="l" t="t" r="r" b="b"/>
              <a:pathLst>
                <a:path w="949" h="522" extrusionOk="0">
                  <a:moveTo>
                    <a:pt x="949" y="521"/>
                  </a:moveTo>
                  <a:cubicBezTo>
                    <a:pt x="922" y="495"/>
                    <a:pt x="575" y="294"/>
                    <a:pt x="1" y="1"/>
                  </a:cubicBezTo>
                  <a:lnTo>
                    <a:pt x="1" y="1"/>
                  </a:lnTo>
                  <a:cubicBezTo>
                    <a:pt x="575" y="294"/>
                    <a:pt x="922" y="495"/>
                    <a:pt x="949" y="521"/>
                  </a:cubicBezTo>
                  <a:close/>
                </a:path>
              </a:pathLst>
            </a:custGeom>
            <a:solidFill>
              <a:srgbClr val="8A5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90;p53">
              <a:extLst>
                <a:ext uri="{FF2B5EF4-FFF2-40B4-BE49-F238E27FC236}">
                  <a16:creationId xmlns:a16="http://schemas.microsoft.com/office/drawing/2014/main" id="{7AD5E5F1-449C-4184-90DF-B1A217DF064E}"/>
                </a:ext>
              </a:extLst>
            </p:cNvPr>
            <p:cNvSpPr/>
            <p:nvPr/>
          </p:nvSpPr>
          <p:spPr>
            <a:xfrm rot="3868695">
              <a:off x="6702193" y="3034486"/>
              <a:ext cx="3032488" cy="2648929"/>
            </a:xfrm>
            <a:custGeom>
              <a:avLst/>
              <a:gdLst/>
              <a:ahLst/>
              <a:cxnLst/>
              <a:rect l="l" t="t" r="r" b="b"/>
              <a:pathLst>
                <a:path w="32447" h="28343" extrusionOk="0">
                  <a:moveTo>
                    <a:pt x="24199" y="1"/>
                  </a:moveTo>
                  <a:cubicBezTo>
                    <a:pt x="24007" y="1"/>
                    <a:pt x="23840" y="41"/>
                    <a:pt x="23714" y="130"/>
                  </a:cubicBezTo>
                  <a:cubicBezTo>
                    <a:pt x="22539" y="984"/>
                    <a:pt x="19294" y="3681"/>
                    <a:pt x="17211" y="5350"/>
                  </a:cubicBezTo>
                  <a:cubicBezTo>
                    <a:pt x="16795" y="5677"/>
                    <a:pt x="16283" y="5857"/>
                    <a:pt x="15757" y="5857"/>
                  </a:cubicBezTo>
                  <a:cubicBezTo>
                    <a:pt x="15575" y="5857"/>
                    <a:pt x="15391" y="5836"/>
                    <a:pt x="15208" y="5791"/>
                  </a:cubicBezTo>
                  <a:lnTo>
                    <a:pt x="8439" y="4162"/>
                  </a:lnTo>
                  <a:cubicBezTo>
                    <a:pt x="8222" y="4119"/>
                    <a:pt x="8001" y="4095"/>
                    <a:pt x="7781" y="4095"/>
                  </a:cubicBezTo>
                  <a:cubicBezTo>
                    <a:pt x="7594" y="4095"/>
                    <a:pt x="7407" y="4112"/>
                    <a:pt x="7224" y="4149"/>
                  </a:cubicBezTo>
                  <a:lnTo>
                    <a:pt x="0" y="5390"/>
                  </a:lnTo>
                  <a:lnTo>
                    <a:pt x="414" y="7420"/>
                  </a:lnTo>
                  <a:lnTo>
                    <a:pt x="6516" y="6659"/>
                  </a:lnTo>
                  <a:cubicBezTo>
                    <a:pt x="6647" y="6642"/>
                    <a:pt x="6778" y="6634"/>
                    <a:pt x="6908" y="6634"/>
                  </a:cubicBezTo>
                  <a:cubicBezTo>
                    <a:pt x="7414" y="6634"/>
                    <a:pt x="7907" y="6756"/>
                    <a:pt x="8332" y="6979"/>
                  </a:cubicBezTo>
                  <a:cubicBezTo>
                    <a:pt x="8332" y="6979"/>
                    <a:pt x="10882" y="7500"/>
                    <a:pt x="13499" y="10371"/>
                  </a:cubicBezTo>
                  <a:cubicBezTo>
                    <a:pt x="13887" y="10811"/>
                    <a:pt x="14220" y="11265"/>
                    <a:pt x="14514" y="11572"/>
                  </a:cubicBezTo>
                  <a:cubicBezTo>
                    <a:pt x="14661" y="11719"/>
                    <a:pt x="15262" y="11746"/>
                    <a:pt x="15769" y="12601"/>
                  </a:cubicBezTo>
                  <a:cubicBezTo>
                    <a:pt x="16330" y="13549"/>
                    <a:pt x="15836" y="13922"/>
                    <a:pt x="16103" y="14323"/>
                  </a:cubicBezTo>
                  <a:cubicBezTo>
                    <a:pt x="16490" y="14897"/>
                    <a:pt x="16757" y="15511"/>
                    <a:pt x="16931" y="15992"/>
                  </a:cubicBezTo>
                  <a:cubicBezTo>
                    <a:pt x="17144" y="16566"/>
                    <a:pt x="17184" y="17180"/>
                    <a:pt x="17064" y="17781"/>
                  </a:cubicBezTo>
                  <a:lnTo>
                    <a:pt x="16397" y="21066"/>
                  </a:lnTo>
                  <a:cubicBezTo>
                    <a:pt x="16290" y="21640"/>
                    <a:pt x="15956" y="22134"/>
                    <a:pt x="15489" y="22454"/>
                  </a:cubicBezTo>
                  <a:lnTo>
                    <a:pt x="9868" y="26500"/>
                  </a:lnTo>
                  <a:lnTo>
                    <a:pt x="10882" y="28343"/>
                  </a:lnTo>
                  <a:lnTo>
                    <a:pt x="18760" y="24043"/>
                  </a:lnTo>
                  <a:cubicBezTo>
                    <a:pt x="19161" y="23803"/>
                    <a:pt x="19468" y="23443"/>
                    <a:pt x="19641" y="23029"/>
                  </a:cubicBezTo>
                  <a:lnTo>
                    <a:pt x="22352" y="16740"/>
                  </a:lnTo>
                  <a:cubicBezTo>
                    <a:pt x="22592" y="16166"/>
                    <a:pt x="23046" y="15712"/>
                    <a:pt x="23620" y="15458"/>
                  </a:cubicBezTo>
                  <a:cubicBezTo>
                    <a:pt x="26090" y="14363"/>
                    <a:pt x="27546" y="13722"/>
                    <a:pt x="27719" y="13642"/>
                  </a:cubicBezTo>
                  <a:cubicBezTo>
                    <a:pt x="28400" y="13308"/>
                    <a:pt x="31057" y="12454"/>
                    <a:pt x="31845" y="11613"/>
                  </a:cubicBezTo>
                  <a:cubicBezTo>
                    <a:pt x="32446" y="10998"/>
                    <a:pt x="31578" y="9062"/>
                    <a:pt x="30630" y="7994"/>
                  </a:cubicBezTo>
                  <a:cubicBezTo>
                    <a:pt x="28747" y="5884"/>
                    <a:pt x="28067" y="4416"/>
                    <a:pt x="26758" y="1585"/>
                  </a:cubicBezTo>
                  <a:cubicBezTo>
                    <a:pt x="26377" y="780"/>
                    <a:pt x="25047" y="1"/>
                    <a:pt x="24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91;p53">
              <a:extLst>
                <a:ext uri="{FF2B5EF4-FFF2-40B4-BE49-F238E27FC236}">
                  <a16:creationId xmlns:a16="http://schemas.microsoft.com/office/drawing/2014/main" id="{BBBE1A9E-E6AE-4FD8-8366-27D770F88B64}"/>
                </a:ext>
              </a:extLst>
            </p:cNvPr>
            <p:cNvSpPr/>
            <p:nvPr/>
          </p:nvSpPr>
          <p:spPr>
            <a:xfrm rot="-3600156" flipH="1">
              <a:off x="7593244" y="3938711"/>
              <a:ext cx="138882" cy="71762"/>
            </a:xfrm>
            <a:custGeom>
              <a:avLst/>
              <a:gdLst/>
              <a:ahLst/>
              <a:cxnLst/>
              <a:rect l="l" t="t" r="r" b="b"/>
              <a:pathLst>
                <a:path w="2282" h="1179" extrusionOk="0">
                  <a:moveTo>
                    <a:pt x="1103" y="1"/>
                  </a:moveTo>
                  <a:cubicBezTo>
                    <a:pt x="802" y="26"/>
                    <a:pt x="527" y="201"/>
                    <a:pt x="351" y="427"/>
                  </a:cubicBezTo>
                  <a:cubicBezTo>
                    <a:pt x="276" y="552"/>
                    <a:pt x="226" y="678"/>
                    <a:pt x="151" y="803"/>
                  </a:cubicBezTo>
                  <a:cubicBezTo>
                    <a:pt x="101" y="928"/>
                    <a:pt x="51" y="1054"/>
                    <a:pt x="0" y="1179"/>
                  </a:cubicBezTo>
                  <a:cubicBezTo>
                    <a:pt x="151" y="953"/>
                    <a:pt x="276" y="703"/>
                    <a:pt x="477" y="527"/>
                  </a:cubicBezTo>
                  <a:cubicBezTo>
                    <a:pt x="652" y="327"/>
                    <a:pt x="878" y="201"/>
                    <a:pt x="1103" y="201"/>
                  </a:cubicBezTo>
                  <a:cubicBezTo>
                    <a:pt x="1125" y="199"/>
                    <a:pt x="1146" y="198"/>
                    <a:pt x="1168" y="198"/>
                  </a:cubicBezTo>
                  <a:cubicBezTo>
                    <a:pt x="1397" y="198"/>
                    <a:pt x="1622" y="315"/>
                    <a:pt x="1805" y="452"/>
                  </a:cubicBezTo>
                  <a:cubicBezTo>
                    <a:pt x="2005" y="602"/>
                    <a:pt x="2206" y="828"/>
                    <a:pt x="2281" y="1079"/>
                  </a:cubicBezTo>
                  <a:cubicBezTo>
                    <a:pt x="2281" y="803"/>
                    <a:pt x="2106" y="552"/>
                    <a:pt x="1905" y="352"/>
                  </a:cubicBezTo>
                  <a:cubicBezTo>
                    <a:pt x="1705" y="151"/>
                    <a:pt x="1404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92;p53">
              <a:extLst>
                <a:ext uri="{FF2B5EF4-FFF2-40B4-BE49-F238E27FC236}">
                  <a16:creationId xmlns:a16="http://schemas.microsoft.com/office/drawing/2014/main" id="{E383ADCF-565E-403E-86FC-FAE240C79B87}"/>
                </a:ext>
              </a:extLst>
            </p:cNvPr>
            <p:cNvSpPr/>
            <p:nvPr/>
          </p:nvSpPr>
          <p:spPr>
            <a:xfrm rot="-3600156" flipH="1">
              <a:off x="7770094" y="3648791"/>
              <a:ext cx="137361" cy="71944"/>
            </a:xfrm>
            <a:custGeom>
              <a:avLst/>
              <a:gdLst/>
              <a:ahLst/>
              <a:cxnLst/>
              <a:rect l="l" t="t" r="r" b="b"/>
              <a:pathLst>
                <a:path w="2257" h="1182" extrusionOk="0">
                  <a:moveTo>
                    <a:pt x="1194" y="1"/>
                  </a:moveTo>
                  <a:cubicBezTo>
                    <a:pt x="1172" y="1"/>
                    <a:pt x="1150" y="2"/>
                    <a:pt x="1128" y="4"/>
                  </a:cubicBezTo>
                  <a:cubicBezTo>
                    <a:pt x="828" y="54"/>
                    <a:pt x="552" y="229"/>
                    <a:pt x="376" y="455"/>
                  </a:cubicBezTo>
                  <a:cubicBezTo>
                    <a:pt x="301" y="580"/>
                    <a:pt x="226" y="705"/>
                    <a:pt x="151" y="806"/>
                  </a:cubicBezTo>
                  <a:cubicBezTo>
                    <a:pt x="101" y="931"/>
                    <a:pt x="51" y="1056"/>
                    <a:pt x="0" y="1182"/>
                  </a:cubicBezTo>
                  <a:cubicBezTo>
                    <a:pt x="151" y="981"/>
                    <a:pt x="301" y="756"/>
                    <a:pt x="502" y="555"/>
                  </a:cubicBezTo>
                  <a:cubicBezTo>
                    <a:pt x="677" y="355"/>
                    <a:pt x="903" y="229"/>
                    <a:pt x="1128" y="204"/>
                  </a:cubicBezTo>
                  <a:cubicBezTo>
                    <a:pt x="1167" y="196"/>
                    <a:pt x="1205" y="193"/>
                    <a:pt x="1243" y="193"/>
                  </a:cubicBezTo>
                  <a:cubicBezTo>
                    <a:pt x="1454" y="193"/>
                    <a:pt x="1660" y="302"/>
                    <a:pt x="1830" y="430"/>
                  </a:cubicBezTo>
                  <a:cubicBezTo>
                    <a:pt x="2006" y="605"/>
                    <a:pt x="2181" y="831"/>
                    <a:pt x="2256" y="1081"/>
                  </a:cubicBezTo>
                  <a:cubicBezTo>
                    <a:pt x="2256" y="806"/>
                    <a:pt x="2106" y="530"/>
                    <a:pt x="1905" y="329"/>
                  </a:cubicBezTo>
                  <a:cubicBezTo>
                    <a:pt x="1743" y="144"/>
                    <a:pt x="1473" y="1"/>
                    <a:pt x="1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93;p53">
              <a:extLst>
                <a:ext uri="{FF2B5EF4-FFF2-40B4-BE49-F238E27FC236}">
                  <a16:creationId xmlns:a16="http://schemas.microsoft.com/office/drawing/2014/main" id="{28316E94-1FA2-448B-BA32-58EBD633501A}"/>
                </a:ext>
              </a:extLst>
            </p:cNvPr>
            <p:cNvSpPr/>
            <p:nvPr/>
          </p:nvSpPr>
          <p:spPr>
            <a:xfrm rot="-3600156" flipH="1">
              <a:off x="7890728" y="3945353"/>
              <a:ext cx="222747" cy="42728"/>
            </a:xfrm>
            <a:custGeom>
              <a:avLst/>
              <a:gdLst/>
              <a:ahLst/>
              <a:cxnLst/>
              <a:rect l="l" t="t" r="r" b="b"/>
              <a:pathLst>
                <a:path w="3660" h="702" extrusionOk="0">
                  <a:moveTo>
                    <a:pt x="0" y="0"/>
                  </a:moveTo>
                  <a:cubicBezTo>
                    <a:pt x="226" y="226"/>
                    <a:pt x="527" y="401"/>
                    <a:pt x="827" y="501"/>
                  </a:cubicBezTo>
                  <a:cubicBezTo>
                    <a:pt x="1128" y="627"/>
                    <a:pt x="1454" y="677"/>
                    <a:pt x="1805" y="702"/>
                  </a:cubicBezTo>
                  <a:cubicBezTo>
                    <a:pt x="2131" y="677"/>
                    <a:pt x="2456" y="652"/>
                    <a:pt x="2782" y="552"/>
                  </a:cubicBezTo>
                  <a:cubicBezTo>
                    <a:pt x="2933" y="527"/>
                    <a:pt x="3083" y="451"/>
                    <a:pt x="3233" y="401"/>
                  </a:cubicBezTo>
                  <a:cubicBezTo>
                    <a:pt x="3384" y="326"/>
                    <a:pt x="3534" y="251"/>
                    <a:pt x="3659" y="176"/>
                  </a:cubicBezTo>
                  <a:lnTo>
                    <a:pt x="3659" y="176"/>
                  </a:lnTo>
                  <a:cubicBezTo>
                    <a:pt x="3359" y="276"/>
                    <a:pt x="3058" y="376"/>
                    <a:pt x="2732" y="426"/>
                  </a:cubicBezTo>
                  <a:cubicBezTo>
                    <a:pt x="2431" y="501"/>
                    <a:pt x="2106" y="527"/>
                    <a:pt x="1805" y="527"/>
                  </a:cubicBezTo>
                  <a:cubicBezTo>
                    <a:pt x="1479" y="527"/>
                    <a:pt x="1178" y="476"/>
                    <a:pt x="852" y="401"/>
                  </a:cubicBezTo>
                  <a:cubicBezTo>
                    <a:pt x="552" y="301"/>
                    <a:pt x="251" y="17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94;p53">
              <a:extLst>
                <a:ext uri="{FF2B5EF4-FFF2-40B4-BE49-F238E27FC236}">
                  <a16:creationId xmlns:a16="http://schemas.microsoft.com/office/drawing/2014/main" id="{426E26A2-42B9-4503-B6D1-F55C869500E9}"/>
                </a:ext>
              </a:extLst>
            </p:cNvPr>
            <p:cNvSpPr/>
            <p:nvPr/>
          </p:nvSpPr>
          <p:spPr>
            <a:xfrm rot="-3600156" flipH="1">
              <a:off x="8012100" y="3973401"/>
              <a:ext cx="94637" cy="35181"/>
            </a:xfrm>
            <a:custGeom>
              <a:avLst/>
              <a:gdLst/>
              <a:ahLst/>
              <a:cxnLst/>
              <a:rect l="l" t="t" r="r" b="b"/>
              <a:pathLst>
                <a:path w="1555" h="578" extrusionOk="0">
                  <a:moveTo>
                    <a:pt x="1" y="1"/>
                  </a:moveTo>
                  <a:cubicBezTo>
                    <a:pt x="51" y="151"/>
                    <a:pt x="151" y="252"/>
                    <a:pt x="276" y="352"/>
                  </a:cubicBezTo>
                  <a:cubicBezTo>
                    <a:pt x="402" y="427"/>
                    <a:pt x="552" y="477"/>
                    <a:pt x="677" y="527"/>
                  </a:cubicBezTo>
                  <a:cubicBezTo>
                    <a:pt x="828" y="552"/>
                    <a:pt x="978" y="577"/>
                    <a:pt x="1128" y="577"/>
                  </a:cubicBezTo>
                  <a:cubicBezTo>
                    <a:pt x="1254" y="552"/>
                    <a:pt x="1404" y="552"/>
                    <a:pt x="1555" y="502"/>
                  </a:cubicBezTo>
                  <a:cubicBezTo>
                    <a:pt x="1404" y="477"/>
                    <a:pt x="1254" y="452"/>
                    <a:pt x="1128" y="427"/>
                  </a:cubicBezTo>
                  <a:cubicBezTo>
                    <a:pt x="978" y="402"/>
                    <a:pt x="853" y="402"/>
                    <a:pt x="727" y="352"/>
                  </a:cubicBezTo>
                  <a:cubicBezTo>
                    <a:pt x="577" y="327"/>
                    <a:pt x="452" y="277"/>
                    <a:pt x="352" y="226"/>
                  </a:cubicBezTo>
                  <a:cubicBezTo>
                    <a:pt x="226" y="176"/>
                    <a:pt x="101" y="1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195;p53">
              <a:extLst>
                <a:ext uri="{FF2B5EF4-FFF2-40B4-BE49-F238E27FC236}">
                  <a16:creationId xmlns:a16="http://schemas.microsoft.com/office/drawing/2014/main" id="{E809553F-77AF-4FA0-A855-2CDAE2CA68CD}"/>
                </a:ext>
              </a:extLst>
            </p:cNvPr>
            <p:cNvSpPr/>
            <p:nvPr/>
          </p:nvSpPr>
          <p:spPr>
            <a:xfrm rot="-3600156" flipH="1">
              <a:off x="7839292" y="3862835"/>
              <a:ext cx="122085" cy="30738"/>
            </a:xfrm>
            <a:custGeom>
              <a:avLst/>
              <a:gdLst/>
              <a:ahLst/>
              <a:cxnLst/>
              <a:rect l="l" t="t" r="r" b="b"/>
              <a:pathLst>
                <a:path w="2006" h="505" extrusionOk="0">
                  <a:moveTo>
                    <a:pt x="0" y="1"/>
                  </a:moveTo>
                  <a:lnTo>
                    <a:pt x="0" y="1"/>
                  </a:lnTo>
                  <a:cubicBezTo>
                    <a:pt x="75" y="76"/>
                    <a:pt x="151" y="126"/>
                    <a:pt x="226" y="201"/>
                  </a:cubicBezTo>
                  <a:cubicBezTo>
                    <a:pt x="301" y="251"/>
                    <a:pt x="376" y="301"/>
                    <a:pt x="451" y="352"/>
                  </a:cubicBezTo>
                  <a:cubicBezTo>
                    <a:pt x="627" y="427"/>
                    <a:pt x="827" y="502"/>
                    <a:pt x="1028" y="502"/>
                  </a:cubicBezTo>
                  <a:cubicBezTo>
                    <a:pt x="1051" y="504"/>
                    <a:pt x="1075" y="504"/>
                    <a:pt x="1099" y="504"/>
                  </a:cubicBezTo>
                  <a:cubicBezTo>
                    <a:pt x="1456" y="504"/>
                    <a:pt x="1841" y="330"/>
                    <a:pt x="2005" y="1"/>
                  </a:cubicBezTo>
                  <a:lnTo>
                    <a:pt x="2005" y="1"/>
                  </a:lnTo>
                  <a:cubicBezTo>
                    <a:pt x="1753" y="230"/>
                    <a:pt x="1437" y="355"/>
                    <a:pt x="1116" y="355"/>
                  </a:cubicBezTo>
                  <a:cubicBezTo>
                    <a:pt x="1087" y="355"/>
                    <a:pt x="1057" y="354"/>
                    <a:pt x="1028" y="352"/>
                  </a:cubicBezTo>
                  <a:cubicBezTo>
                    <a:pt x="852" y="352"/>
                    <a:pt x="677" y="276"/>
                    <a:pt x="501" y="226"/>
                  </a:cubicBezTo>
                  <a:cubicBezTo>
                    <a:pt x="351" y="176"/>
                    <a:pt x="176" y="7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196;p53">
              <a:extLst>
                <a:ext uri="{FF2B5EF4-FFF2-40B4-BE49-F238E27FC236}">
                  <a16:creationId xmlns:a16="http://schemas.microsoft.com/office/drawing/2014/main" id="{C43109E2-2269-49B0-B586-8B9081B1E675}"/>
                </a:ext>
              </a:extLst>
            </p:cNvPr>
            <p:cNvSpPr/>
            <p:nvPr/>
          </p:nvSpPr>
          <p:spPr>
            <a:xfrm rot="-3600156" flipH="1">
              <a:off x="7471609" y="3951184"/>
              <a:ext cx="157201" cy="75414"/>
            </a:xfrm>
            <a:custGeom>
              <a:avLst/>
              <a:gdLst/>
              <a:ahLst/>
              <a:cxnLst/>
              <a:rect l="l" t="t" r="r" b="b"/>
              <a:pathLst>
                <a:path w="2583" h="1239" extrusionOk="0">
                  <a:moveTo>
                    <a:pt x="561" y="1"/>
                  </a:moveTo>
                  <a:cubicBezTo>
                    <a:pt x="367" y="1"/>
                    <a:pt x="170" y="29"/>
                    <a:pt x="1" y="85"/>
                  </a:cubicBezTo>
                  <a:lnTo>
                    <a:pt x="1" y="110"/>
                  </a:lnTo>
                  <a:cubicBezTo>
                    <a:pt x="59" y="107"/>
                    <a:pt x="118" y="106"/>
                    <a:pt x="178" y="106"/>
                  </a:cubicBezTo>
                  <a:cubicBezTo>
                    <a:pt x="600" y="106"/>
                    <a:pt x="1034" y="185"/>
                    <a:pt x="1429" y="361"/>
                  </a:cubicBezTo>
                  <a:cubicBezTo>
                    <a:pt x="1630" y="461"/>
                    <a:pt x="1855" y="587"/>
                    <a:pt x="2031" y="737"/>
                  </a:cubicBezTo>
                  <a:cubicBezTo>
                    <a:pt x="2231" y="887"/>
                    <a:pt x="2407" y="1063"/>
                    <a:pt x="2557" y="1238"/>
                  </a:cubicBezTo>
                  <a:lnTo>
                    <a:pt x="2582" y="1238"/>
                  </a:lnTo>
                  <a:cubicBezTo>
                    <a:pt x="2532" y="1113"/>
                    <a:pt x="2457" y="1013"/>
                    <a:pt x="2382" y="912"/>
                  </a:cubicBezTo>
                  <a:cubicBezTo>
                    <a:pt x="2307" y="812"/>
                    <a:pt x="2231" y="712"/>
                    <a:pt x="2131" y="612"/>
                  </a:cubicBezTo>
                  <a:cubicBezTo>
                    <a:pt x="1956" y="436"/>
                    <a:pt x="1730" y="311"/>
                    <a:pt x="1480" y="211"/>
                  </a:cubicBezTo>
                  <a:cubicBezTo>
                    <a:pt x="1254" y="110"/>
                    <a:pt x="1003" y="35"/>
                    <a:pt x="753" y="10"/>
                  </a:cubicBezTo>
                  <a:cubicBezTo>
                    <a:pt x="690" y="4"/>
                    <a:pt x="626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197;p53">
              <a:extLst>
                <a:ext uri="{FF2B5EF4-FFF2-40B4-BE49-F238E27FC236}">
                  <a16:creationId xmlns:a16="http://schemas.microsoft.com/office/drawing/2014/main" id="{D500A55E-1EB6-4F82-A8F0-D0CEAC9E4BFB}"/>
                </a:ext>
              </a:extLst>
            </p:cNvPr>
            <p:cNvSpPr/>
            <p:nvPr/>
          </p:nvSpPr>
          <p:spPr>
            <a:xfrm rot="-3600156" flipH="1">
              <a:off x="7716839" y="3569353"/>
              <a:ext cx="154097" cy="75049"/>
            </a:xfrm>
            <a:custGeom>
              <a:avLst/>
              <a:gdLst/>
              <a:ahLst/>
              <a:cxnLst/>
              <a:rect l="l" t="t" r="r" b="b"/>
              <a:pathLst>
                <a:path w="2532" h="1233" extrusionOk="0">
                  <a:moveTo>
                    <a:pt x="2382" y="1"/>
                  </a:moveTo>
                  <a:cubicBezTo>
                    <a:pt x="1935" y="1"/>
                    <a:pt x="1509" y="102"/>
                    <a:pt x="1103" y="305"/>
                  </a:cubicBezTo>
                  <a:cubicBezTo>
                    <a:pt x="877" y="405"/>
                    <a:pt x="677" y="531"/>
                    <a:pt x="502" y="706"/>
                  </a:cubicBezTo>
                  <a:cubicBezTo>
                    <a:pt x="301" y="857"/>
                    <a:pt x="151" y="1032"/>
                    <a:pt x="0" y="1232"/>
                  </a:cubicBezTo>
                  <a:cubicBezTo>
                    <a:pt x="201" y="1082"/>
                    <a:pt x="376" y="932"/>
                    <a:pt x="577" y="806"/>
                  </a:cubicBezTo>
                  <a:cubicBezTo>
                    <a:pt x="777" y="681"/>
                    <a:pt x="978" y="556"/>
                    <a:pt x="1178" y="456"/>
                  </a:cubicBezTo>
                  <a:cubicBezTo>
                    <a:pt x="1379" y="355"/>
                    <a:pt x="1604" y="280"/>
                    <a:pt x="1830" y="205"/>
                  </a:cubicBezTo>
                  <a:cubicBezTo>
                    <a:pt x="2055" y="130"/>
                    <a:pt x="2281" y="80"/>
                    <a:pt x="2532" y="29"/>
                  </a:cubicBezTo>
                  <a:lnTo>
                    <a:pt x="2532" y="4"/>
                  </a:lnTo>
                  <a:cubicBezTo>
                    <a:pt x="2482" y="2"/>
                    <a:pt x="2432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2A795C60-60A1-458F-9984-752B2C38F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43" y="2486057"/>
            <a:ext cx="1024375" cy="608826"/>
          </a:xfrm>
          <a:prstGeom prst="rect">
            <a:avLst/>
          </a:prstGeom>
        </p:spPr>
      </p:pic>
      <p:grpSp>
        <p:nvGrpSpPr>
          <p:cNvPr id="74" name="Google Shape;2794;p44">
            <a:extLst>
              <a:ext uri="{FF2B5EF4-FFF2-40B4-BE49-F238E27FC236}">
                <a16:creationId xmlns:a16="http://schemas.microsoft.com/office/drawing/2014/main" id="{9A6D70DF-D2C5-4C51-9E81-7EC7AA44AF38}"/>
              </a:ext>
            </a:extLst>
          </p:cNvPr>
          <p:cNvGrpSpPr/>
          <p:nvPr/>
        </p:nvGrpSpPr>
        <p:grpSpPr>
          <a:xfrm>
            <a:off x="820908" y="3856930"/>
            <a:ext cx="1214414" cy="681039"/>
            <a:chOff x="3934196" y="2484805"/>
            <a:chExt cx="401207" cy="214036"/>
          </a:xfrm>
        </p:grpSpPr>
        <p:sp>
          <p:nvSpPr>
            <p:cNvPr id="75" name="Google Shape;2795;p44">
              <a:extLst>
                <a:ext uri="{FF2B5EF4-FFF2-40B4-BE49-F238E27FC236}">
                  <a16:creationId xmlns:a16="http://schemas.microsoft.com/office/drawing/2014/main" id="{EA616B3F-84CD-40DE-B207-ACC237136B36}"/>
                </a:ext>
              </a:extLst>
            </p:cNvPr>
            <p:cNvSpPr/>
            <p:nvPr/>
          </p:nvSpPr>
          <p:spPr>
            <a:xfrm>
              <a:off x="4120555" y="2484805"/>
              <a:ext cx="214848" cy="214036"/>
            </a:xfrm>
            <a:custGeom>
              <a:avLst/>
              <a:gdLst/>
              <a:ahLst/>
              <a:cxnLst/>
              <a:rect l="l" t="t" r="r" b="b"/>
              <a:pathLst>
                <a:path w="8205" h="8174" extrusionOk="0">
                  <a:moveTo>
                    <a:pt x="4063" y="0"/>
                  </a:moveTo>
                  <a:cubicBezTo>
                    <a:pt x="3028" y="0"/>
                    <a:pt x="1999" y="432"/>
                    <a:pt x="1269" y="1276"/>
                  </a:cubicBezTo>
                  <a:cubicBezTo>
                    <a:pt x="1222" y="1333"/>
                    <a:pt x="1165" y="1391"/>
                    <a:pt x="1117" y="1448"/>
                  </a:cubicBezTo>
                  <a:cubicBezTo>
                    <a:pt x="1088" y="1486"/>
                    <a:pt x="1069" y="1515"/>
                    <a:pt x="1041" y="1543"/>
                  </a:cubicBezTo>
                  <a:cubicBezTo>
                    <a:pt x="67" y="2802"/>
                    <a:pt x="1" y="4548"/>
                    <a:pt x="888" y="5874"/>
                  </a:cubicBezTo>
                  <a:cubicBezTo>
                    <a:pt x="936" y="5951"/>
                    <a:pt x="993" y="6017"/>
                    <a:pt x="1041" y="6084"/>
                  </a:cubicBezTo>
                  <a:cubicBezTo>
                    <a:pt x="1069" y="6122"/>
                    <a:pt x="1088" y="6151"/>
                    <a:pt x="1117" y="6189"/>
                  </a:cubicBezTo>
                  <a:cubicBezTo>
                    <a:pt x="1155" y="6227"/>
                    <a:pt x="1193" y="6275"/>
                    <a:pt x="1241" y="6323"/>
                  </a:cubicBezTo>
                  <a:cubicBezTo>
                    <a:pt x="1951" y="7098"/>
                    <a:pt x="2948" y="7522"/>
                    <a:pt x="3971" y="7522"/>
                  </a:cubicBezTo>
                  <a:cubicBezTo>
                    <a:pt x="4308" y="7522"/>
                    <a:pt x="4647" y="7476"/>
                    <a:pt x="4981" y="7382"/>
                  </a:cubicBezTo>
                  <a:lnTo>
                    <a:pt x="6631" y="8154"/>
                  </a:lnTo>
                  <a:cubicBezTo>
                    <a:pt x="6661" y="8168"/>
                    <a:pt x="6692" y="8174"/>
                    <a:pt x="6723" y="8174"/>
                  </a:cubicBezTo>
                  <a:cubicBezTo>
                    <a:pt x="6845" y="8174"/>
                    <a:pt x="6953" y="8074"/>
                    <a:pt x="6946" y="7944"/>
                  </a:cubicBezTo>
                  <a:lnTo>
                    <a:pt x="6860" y="6122"/>
                  </a:lnTo>
                  <a:lnTo>
                    <a:pt x="6869" y="6122"/>
                  </a:lnTo>
                  <a:cubicBezTo>
                    <a:pt x="8205" y="4577"/>
                    <a:pt x="8033" y="2240"/>
                    <a:pt x="6488" y="904"/>
                  </a:cubicBezTo>
                  <a:cubicBezTo>
                    <a:pt x="5787" y="298"/>
                    <a:pt x="4922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796;p44">
              <a:extLst>
                <a:ext uri="{FF2B5EF4-FFF2-40B4-BE49-F238E27FC236}">
                  <a16:creationId xmlns:a16="http://schemas.microsoft.com/office/drawing/2014/main" id="{ABF22592-8A9D-4858-AA70-87F9860C028B}"/>
                </a:ext>
              </a:extLst>
            </p:cNvPr>
            <p:cNvSpPr/>
            <p:nvPr/>
          </p:nvSpPr>
          <p:spPr>
            <a:xfrm>
              <a:off x="4120555" y="2522695"/>
              <a:ext cx="54727" cy="124195"/>
            </a:xfrm>
            <a:custGeom>
              <a:avLst/>
              <a:gdLst/>
              <a:ahLst/>
              <a:cxnLst/>
              <a:rect l="l" t="t" r="r" b="b"/>
              <a:pathLst>
                <a:path w="2090" h="4743" extrusionOk="0">
                  <a:moveTo>
                    <a:pt x="1117" y="1"/>
                  </a:moveTo>
                  <a:cubicBezTo>
                    <a:pt x="1088" y="39"/>
                    <a:pt x="1060" y="68"/>
                    <a:pt x="1041" y="96"/>
                  </a:cubicBezTo>
                  <a:cubicBezTo>
                    <a:pt x="58" y="1355"/>
                    <a:pt x="1" y="3101"/>
                    <a:pt x="888" y="4427"/>
                  </a:cubicBezTo>
                  <a:cubicBezTo>
                    <a:pt x="936" y="4504"/>
                    <a:pt x="983" y="4570"/>
                    <a:pt x="1041" y="4637"/>
                  </a:cubicBezTo>
                  <a:cubicBezTo>
                    <a:pt x="1060" y="4675"/>
                    <a:pt x="1088" y="4704"/>
                    <a:pt x="1117" y="4742"/>
                  </a:cubicBezTo>
                  <a:lnTo>
                    <a:pt x="1136" y="4704"/>
                  </a:lnTo>
                  <a:cubicBezTo>
                    <a:pt x="2090" y="3283"/>
                    <a:pt x="2080" y="1422"/>
                    <a:pt x="1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797;p44">
              <a:extLst>
                <a:ext uri="{FF2B5EF4-FFF2-40B4-BE49-F238E27FC236}">
                  <a16:creationId xmlns:a16="http://schemas.microsoft.com/office/drawing/2014/main" id="{B7C71FFA-9706-4D87-A69B-353A42981F40}"/>
                </a:ext>
              </a:extLst>
            </p:cNvPr>
            <p:cNvSpPr/>
            <p:nvPr/>
          </p:nvSpPr>
          <p:spPr>
            <a:xfrm>
              <a:off x="3934196" y="2488131"/>
              <a:ext cx="248548" cy="210475"/>
            </a:xfrm>
            <a:custGeom>
              <a:avLst/>
              <a:gdLst/>
              <a:ahLst/>
              <a:cxnLst/>
              <a:rect l="l" t="t" r="r" b="b"/>
              <a:pathLst>
                <a:path w="9492" h="8038" extrusionOk="0">
                  <a:moveTo>
                    <a:pt x="4789" y="1"/>
                  </a:moveTo>
                  <a:cubicBezTo>
                    <a:pt x="4736" y="1"/>
                    <a:pt x="4682" y="2"/>
                    <a:pt x="4628" y="4"/>
                  </a:cubicBezTo>
                  <a:cubicBezTo>
                    <a:pt x="1604" y="128"/>
                    <a:pt x="1" y="3620"/>
                    <a:pt x="1871" y="5986"/>
                  </a:cubicBezTo>
                  <a:lnTo>
                    <a:pt x="1785" y="7808"/>
                  </a:lnTo>
                  <a:cubicBezTo>
                    <a:pt x="1777" y="7938"/>
                    <a:pt x="1886" y="8037"/>
                    <a:pt x="2008" y="8037"/>
                  </a:cubicBezTo>
                  <a:cubicBezTo>
                    <a:pt x="2038" y="8037"/>
                    <a:pt x="2069" y="8031"/>
                    <a:pt x="2100" y="8018"/>
                  </a:cubicBezTo>
                  <a:lnTo>
                    <a:pt x="3750" y="7245"/>
                  </a:lnTo>
                  <a:cubicBezTo>
                    <a:pt x="4087" y="7341"/>
                    <a:pt x="4429" y="7387"/>
                    <a:pt x="4768" y="7387"/>
                  </a:cubicBezTo>
                  <a:cubicBezTo>
                    <a:pt x="5982" y="7387"/>
                    <a:pt x="7149" y="6792"/>
                    <a:pt x="7843" y="5747"/>
                  </a:cubicBezTo>
                  <a:cubicBezTo>
                    <a:pt x="9491" y="3284"/>
                    <a:pt x="7709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798;p44">
              <a:extLst>
                <a:ext uri="{FF2B5EF4-FFF2-40B4-BE49-F238E27FC236}">
                  <a16:creationId xmlns:a16="http://schemas.microsoft.com/office/drawing/2014/main" id="{6AE515C5-84B0-447D-B92D-519AA3939B49}"/>
                </a:ext>
              </a:extLst>
            </p:cNvPr>
            <p:cNvSpPr/>
            <p:nvPr/>
          </p:nvSpPr>
          <p:spPr>
            <a:xfrm>
              <a:off x="4005393" y="2538353"/>
              <a:ext cx="104269" cy="97618"/>
            </a:xfrm>
            <a:custGeom>
              <a:avLst/>
              <a:gdLst/>
              <a:ahLst/>
              <a:cxnLst/>
              <a:rect l="l" t="t" r="r" b="b"/>
              <a:pathLst>
                <a:path w="3982" h="3728" extrusionOk="0">
                  <a:moveTo>
                    <a:pt x="1946" y="403"/>
                  </a:moveTo>
                  <a:cubicBezTo>
                    <a:pt x="2950" y="403"/>
                    <a:pt x="3717" y="1597"/>
                    <a:pt x="3025" y="2551"/>
                  </a:cubicBezTo>
                  <a:lnTo>
                    <a:pt x="2090" y="1616"/>
                  </a:lnTo>
                  <a:cubicBezTo>
                    <a:pt x="2041" y="1557"/>
                    <a:pt x="1983" y="1533"/>
                    <a:pt x="1928" y="1533"/>
                  </a:cubicBezTo>
                  <a:cubicBezTo>
                    <a:pt x="1760" y="1533"/>
                    <a:pt x="1614" y="1758"/>
                    <a:pt x="1794" y="1902"/>
                  </a:cubicBezTo>
                  <a:lnTo>
                    <a:pt x="2729" y="2847"/>
                  </a:lnTo>
                  <a:cubicBezTo>
                    <a:pt x="2500" y="3009"/>
                    <a:pt x="2224" y="3104"/>
                    <a:pt x="1937" y="3104"/>
                  </a:cubicBezTo>
                  <a:cubicBezTo>
                    <a:pt x="525" y="3104"/>
                    <a:pt x="68" y="1206"/>
                    <a:pt x="1327" y="557"/>
                  </a:cubicBezTo>
                  <a:cubicBezTo>
                    <a:pt x="1536" y="451"/>
                    <a:pt x="1746" y="403"/>
                    <a:pt x="1946" y="403"/>
                  </a:cubicBezTo>
                  <a:close/>
                  <a:moveTo>
                    <a:pt x="1948" y="0"/>
                  </a:moveTo>
                  <a:cubicBezTo>
                    <a:pt x="1494" y="0"/>
                    <a:pt x="1041" y="175"/>
                    <a:pt x="697" y="519"/>
                  </a:cubicBezTo>
                  <a:cubicBezTo>
                    <a:pt x="39" y="1177"/>
                    <a:pt x="1" y="2227"/>
                    <a:pt x="621" y="2923"/>
                  </a:cubicBezTo>
                  <a:cubicBezTo>
                    <a:pt x="969" y="3314"/>
                    <a:pt x="1456" y="3516"/>
                    <a:pt x="1945" y="3516"/>
                  </a:cubicBezTo>
                  <a:cubicBezTo>
                    <a:pt x="2325" y="3516"/>
                    <a:pt x="2707" y="3393"/>
                    <a:pt x="3025" y="3142"/>
                  </a:cubicBezTo>
                  <a:lnTo>
                    <a:pt x="3569" y="3677"/>
                  </a:lnTo>
                  <a:cubicBezTo>
                    <a:pt x="3611" y="3713"/>
                    <a:pt x="3656" y="3728"/>
                    <a:pt x="3700" y="3728"/>
                  </a:cubicBezTo>
                  <a:cubicBezTo>
                    <a:pt x="3853" y="3728"/>
                    <a:pt x="3981" y="3537"/>
                    <a:pt x="3855" y="3381"/>
                  </a:cubicBezTo>
                  <a:lnTo>
                    <a:pt x="3321" y="2847"/>
                  </a:lnTo>
                  <a:cubicBezTo>
                    <a:pt x="3893" y="2112"/>
                    <a:pt x="3807" y="1063"/>
                    <a:pt x="3111" y="443"/>
                  </a:cubicBezTo>
                  <a:cubicBezTo>
                    <a:pt x="2778" y="146"/>
                    <a:pt x="2363" y="0"/>
                    <a:pt x="1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799;p44">
              <a:extLst>
                <a:ext uri="{FF2B5EF4-FFF2-40B4-BE49-F238E27FC236}">
                  <a16:creationId xmlns:a16="http://schemas.microsoft.com/office/drawing/2014/main" id="{11278270-4362-4C20-8DDA-F2F0E4E67003}"/>
                </a:ext>
              </a:extLst>
            </p:cNvPr>
            <p:cNvSpPr/>
            <p:nvPr/>
          </p:nvSpPr>
          <p:spPr>
            <a:xfrm>
              <a:off x="4182849" y="2537070"/>
              <a:ext cx="81174" cy="92381"/>
            </a:xfrm>
            <a:custGeom>
              <a:avLst/>
              <a:gdLst/>
              <a:ahLst/>
              <a:cxnLst/>
              <a:rect l="l" t="t" r="r" b="b"/>
              <a:pathLst>
                <a:path w="3100" h="3528" extrusionOk="0">
                  <a:moveTo>
                    <a:pt x="1571" y="749"/>
                  </a:moveTo>
                  <a:lnTo>
                    <a:pt x="2039" y="1865"/>
                  </a:lnTo>
                  <a:lnTo>
                    <a:pt x="1104" y="1865"/>
                  </a:lnTo>
                  <a:lnTo>
                    <a:pt x="1571" y="749"/>
                  </a:lnTo>
                  <a:close/>
                  <a:moveTo>
                    <a:pt x="1568" y="0"/>
                  </a:moveTo>
                  <a:cubicBezTo>
                    <a:pt x="1490" y="0"/>
                    <a:pt x="1414" y="43"/>
                    <a:pt x="1380" y="129"/>
                  </a:cubicBezTo>
                  <a:lnTo>
                    <a:pt x="608" y="1989"/>
                  </a:lnTo>
                  <a:lnTo>
                    <a:pt x="93" y="3220"/>
                  </a:lnTo>
                  <a:cubicBezTo>
                    <a:pt x="1" y="3391"/>
                    <a:pt x="144" y="3527"/>
                    <a:pt x="284" y="3527"/>
                  </a:cubicBezTo>
                  <a:cubicBezTo>
                    <a:pt x="363" y="3527"/>
                    <a:pt x="440" y="3485"/>
                    <a:pt x="474" y="3382"/>
                  </a:cubicBezTo>
                  <a:lnTo>
                    <a:pt x="932" y="2276"/>
                  </a:lnTo>
                  <a:lnTo>
                    <a:pt x="2210" y="2276"/>
                  </a:lnTo>
                  <a:lnTo>
                    <a:pt x="2668" y="3382"/>
                  </a:lnTo>
                  <a:cubicBezTo>
                    <a:pt x="2712" y="3460"/>
                    <a:pt x="2782" y="3493"/>
                    <a:pt x="2851" y="3493"/>
                  </a:cubicBezTo>
                  <a:cubicBezTo>
                    <a:pt x="2977" y="3493"/>
                    <a:pt x="3099" y="3381"/>
                    <a:pt x="3050" y="3220"/>
                  </a:cubicBezTo>
                  <a:lnTo>
                    <a:pt x="2535" y="1989"/>
                  </a:lnTo>
                  <a:lnTo>
                    <a:pt x="1762" y="129"/>
                  </a:lnTo>
                  <a:cubicBezTo>
                    <a:pt x="1724" y="43"/>
                    <a:pt x="1645" y="0"/>
                    <a:pt x="1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3074;p53">
            <a:extLst>
              <a:ext uri="{FF2B5EF4-FFF2-40B4-BE49-F238E27FC236}">
                <a16:creationId xmlns:a16="http://schemas.microsoft.com/office/drawing/2014/main" id="{43EF14FD-0348-4490-9B0C-B31D14B2EA72}"/>
              </a:ext>
            </a:extLst>
          </p:cNvPr>
          <p:cNvGrpSpPr/>
          <p:nvPr/>
        </p:nvGrpSpPr>
        <p:grpSpPr>
          <a:xfrm>
            <a:off x="-322201" y="-436435"/>
            <a:ext cx="2545671" cy="2018613"/>
            <a:chOff x="-2199498" y="-632725"/>
            <a:chExt cx="6417398" cy="4383430"/>
          </a:xfrm>
        </p:grpSpPr>
        <p:sp>
          <p:nvSpPr>
            <p:cNvPr id="81" name="Google Shape;3075;p53">
              <a:extLst>
                <a:ext uri="{FF2B5EF4-FFF2-40B4-BE49-F238E27FC236}">
                  <a16:creationId xmlns:a16="http://schemas.microsoft.com/office/drawing/2014/main" id="{EB16FCA0-F8E3-4C73-8ADE-D4113A6BCD8B}"/>
                </a:ext>
              </a:extLst>
            </p:cNvPr>
            <p:cNvSpPr/>
            <p:nvPr/>
          </p:nvSpPr>
          <p:spPr>
            <a:xfrm rot="-1809947">
              <a:off x="-122179" y="2028275"/>
              <a:ext cx="12248" cy="22172"/>
            </a:xfrm>
            <a:custGeom>
              <a:avLst/>
              <a:gdLst/>
              <a:ahLst/>
              <a:cxnLst/>
              <a:rect l="l" t="t" r="r" b="b"/>
              <a:pathLst>
                <a:path w="411" h="744" fill="none" extrusionOk="0">
                  <a:moveTo>
                    <a:pt x="65" y="744"/>
                  </a:moveTo>
                  <a:cubicBezTo>
                    <a:pt x="52" y="706"/>
                    <a:pt x="39" y="680"/>
                    <a:pt x="26" y="654"/>
                  </a:cubicBezTo>
                  <a:cubicBezTo>
                    <a:pt x="1" y="526"/>
                    <a:pt x="14" y="398"/>
                    <a:pt x="103" y="270"/>
                  </a:cubicBezTo>
                  <a:cubicBezTo>
                    <a:pt x="167" y="167"/>
                    <a:pt x="283" y="65"/>
                    <a:pt x="411" y="1"/>
                  </a:cubicBezTo>
                </a:path>
              </a:pathLst>
            </a:custGeom>
            <a:noFill/>
            <a:ln w="10575" cap="rnd" cmpd="sng">
              <a:solidFill>
                <a:srgbClr val="FFFFFF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076;p53">
              <a:extLst>
                <a:ext uri="{FF2B5EF4-FFF2-40B4-BE49-F238E27FC236}">
                  <a16:creationId xmlns:a16="http://schemas.microsoft.com/office/drawing/2014/main" id="{A1B86B0E-3F24-4043-A564-2C140EB0A280}"/>
                </a:ext>
              </a:extLst>
            </p:cNvPr>
            <p:cNvSpPr/>
            <p:nvPr/>
          </p:nvSpPr>
          <p:spPr>
            <a:xfrm rot="-1809947">
              <a:off x="552879" y="1484373"/>
              <a:ext cx="66873" cy="51496"/>
            </a:xfrm>
            <a:custGeom>
              <a:avLst/>
              <a:gdLst/>
              <a:ahLst/>
              <a:cxnLst/>
              <a:rect l="l" t="t" r="r" b="b"/>
              <a:pathLst>
                <a:path w="2244" h="1728" extrusionOk="0">
                  <a:moveTo>
                    <a:pt x="1077" y="1"/>
                  </a:moveTo>
                  <a:cubicBezTo>
                    <a:pt x="536" y="1"/>
                    <a:pt x="75" y="332"/>
                    <a:pt x="39" y="775"/>
                  </a:cubicBezTo>
                  <a:cubicBezTo>
                    <a:pt x="1" y="1249"/>
                    <a:pt x="449" y="1672"/>
                    <a:pt x="1052" y="1723"/>
                  </a:cubicBezTo>
                  <a:cubicBezTo>
                    <a:pt x="1092" y="1726"/>
                    <a:pt x="1132" y="1728"/>
                    <a:pt x="1171" y="1728"/>
                  </a:cubicBezTo>
                  <a:cubicBezTo>
                    <a:pt x="1710" y="1728"/>
                    <a:pt x="2169" y="1409"/>
                    <a:pt x="2205" y="967"/>
                  </a:cubicBezTo>
                  <a:cubicBezTo>
                    <a:pt x="2243" y="493"/>
                    <a:pt x="1795" y="57"/>
                    <a:pt x="1193" y="6"/>
                  </a:cubicBezTo>
                  <a:cubicBezTo>
                    <a:pt x="1154" y="2"/>
                    <a:pt x="1115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77;p53">
              <a:extLst>
                <a:ext uri="{FF2B5EF4-FFF2-40B4-BE49-F238E27FC236}">
                  <a16:creationId xmlns:a16="http://schemas.microsoft.com/office/drawing/2014/main" id="{5107F883-B7B4-4AE6-A620-CB6F4A2BC969}"/>
                </a:ext>
              </a:extLst>
            </p:cNvPr>
            <p:cNvSpPr/>
            <p:nvPr/>
          </p:nvSpPr>
          <p:spPr>
            <a:xfrm rot="-1809947">
              <a:off x="552887" y="1483000"/>
              <a:ext cx="66873" cy="54267"/>
            </a:xfrm>
            <a:custGeom>
              <a:avLst/>
              <a:gdLst/>
              <a:ahLst/>
              <a:cxnLst/>
              <a:rect l="l" t="t" r="r" b="b"/>
              <a:pathLst>
                <a:path w="2244" h="1821" fill="none" extrusionOk="0">
                  <a:moveTo>
                    <a:pt x="2205" y="1013"/>
                  </a:moveTo>
                  <a:cubicBezTo>
                    <a:pt x="2167" y="1487"/>
                    <a:pt x="1641" y="1820"/>
                    <a:pt x="1052" y="1769"/>
                  </a:cubicBezTo>
                  <a:cubicBezTo>
                    <a:pt x="449" y="1718"/>
                    <a:pt x="1" y="1295"/>
                    <a:pt x="39" y="821"/>
                  </a:cubicBezTo>
                  <a:cubicBezTo>
                    <a:pt x="78" y="346"/>
                    <a:pt x="603" y="0"/>
                    <a:pt x="1193" y="52"/>
                  </a:cubicBezTo>
                  <a:cubicBezTo>
                    <a:pt x="1795" y="103"/>
                    <a:pt x="2243" y="539"/>
                    <a:pt x="2205" y="1013"/>
                  </a:cubicBezTo>
                  <a:close/>
                </a:path>
              </a:pathLst>
            </a:custGeom>
            <a:noFill/>
            <a:ln w="16025" cap="flat" cmpd="sng">
              <a:solidFill>
                <a:srgbClr val="FFFFFF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78;p53">
              <a:extLst>
                <a:ext uri="{FF2B5EF4-FFF2-40B4-BE49-F238E27FC236}">
                  <a16:creationId xmlns:a16="http://schemas.microsoft.com/office/drawing/2014/main" id="{3C6D6A50-029C-4127-AAFD-4A9DEBFB1A98}"/>
                </a:ext>
              </a:extLst>
            </p:cNvPr>
            <p:cNvSpPr/>
            <p:nvPr/>
          </p:nvSpPr>
          <p:spPr>
            <a:xfrm rot="-1809947">
              <a:off x="704575" y="1528718"/>
              <a:ext cx="66843" cy="51526"/>
            </a:xfrm>
            <a:custGeom>
              <a:avLst/>
              <a:gdLst/>
              <a:ahLst/>
              <a:cxnLst/>
              <a:rect l="l" t="t" r="r" b="b"/>
              <a:pathLst>
                <a:path w="2243" h="1729" extrusionOk="0">
                  <a:moveTo>
                    <a:pt x="1076" y="1"/>
                  </a:moveTo>
                  <a:cubicBezTo>
                    <a:pt x="535" y="1"/>
                    <a:pt x="74" y="332"/>
                    <a:pt x="38" y="775"/>
                  </a:cubicBezTo>
                  <a:cubicBezTo>
                    <a:pt x="0" y="1249"/>
                    <a:pt x="449" y="1672"/>
                    <a:pt x="1051" y="1723"/>
                  </a:cubicBezTo>
                  <a:cubicBezTo>
                    <a:pt x="1090" y="1727"/>
                    <a:pt x="1128" y="1728"/>
                    <a:pt x="1167" y="1728"/>
                  </a:cubicBezTo>
                  <a:cubicBezTo>
                    <a:pt x="1708" y="1728"/>
                    <a:pt x="2168" y="1398"/>
                    <a:pt x="2204" y="967"/>
                  </a:cubicBezTo>
                  <a:cubicBezTo>
                    <a:pt x="2243" y="493"/>
                    <a:pt x="1794" y="57"/>
                    <a:pt x="1192" y="6"/>
                  </a:cubicBezTo>
                  <a:cubicBezTo>
                    <a:pt x="1153" y="3"/>
                    <a:pt x="1114" y="1"/>
                    <a:pt x="1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79;p53">
              <a:extLst>
                <a:ext uri="{FF2B5EF4-FFF2-40B4-BE49-F238E27FC236}">
                  <a16:creationId xmlns:a16="http://schemas.microsoft.com/office/drawing/2014/main" id="{C2096E46-36C0-4A2C-9E00-052C46F0E0D7}"/>
                </a:ext>
              </a:extLst>
            </p:cNvPr>
            <p:cNvSpPr/>
            <p:nvPr/>
          </p:nvSpPr>
          <p:spPr>
            <a:xfrm rot="-1809947">
              <a:off x="704575" y="1527348"/>
              <a:ext cx="66843" cy="54267"/>
            </a:xfrm>
            <a:custGeom>
              <a:avLst/>
              <a:gdLst/>
              <a:ahLst/>
              <a:cxnLst/>
              <a:rect l="l" t="t" r="r" b="b"/>
              <a:pathLst>
                <a:path w="2243" h="1821" fill="none" extrusionOk="0">
                  <a:moveTo>
                    <a:pt x="2204" y="1013"/>
                  </a:moveTo>
                  <a:cubicBezTo>
                    <a:pt x="2166" y="1474"/>
                    <a:pt x="1640" y="1820"/>
                    <a:pt x="1051" y="1769"/>
                  </a:cubicBezTo>
                  <a:cubicBezTo>
                    <a:pt x="449" y="1718"/>
                    <a:pt x="0" y="1295"/>
                    <a:pt x="38" y="821"/>
                  </a:cubicBezTo>
                  <a:cubicBezTo>
                    <a:pt x="77" y="347"/>
                    <a:pt x="602" y="1"/>
                    <a:pt x="1192" y="52"/>
                  </a:cubicBezTo>
                  <a:cubicBezTo>
                    <a:pt x="1794" y="103"/>
                    <a:pt x="2243" y="539"/>
                    <a:pt x="2204" y="1013"/>
                  </a:cubicBezTo>
                  <a:close/>
                </a:path>
              </a:pathLst>
            </a:custGeom>
            <a:noFill/>
            <a:ln w="16025" cap="flat" cmpd="sng">
              <a:solidFill>
                <a:srgbClr val="FFFFFF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80;p53">
              <a:extLst>
                <a:ext uri="{FF2B5EF4-FFF2-40B4-BE49-F238E27FC236}">
                  <a16:creationId xmlns:a16="http://schemas.microsoft.com/office/drawing/2014/main" id="{C12AF501-A0E2-4D63-A532-E20E8F48BB00}"/>
                </a:ext>
              </a:extLst>
            </p:cNvPr>
            <p:cNvSpPr/>
            <p:nvPr/>
          </p:nvSpPr>
          <p:spPr>
            <a:xfrm rot="-1809947">
              <a:off x="590836" y="1289504"/>
              <a:ext cx="172636" cy="287965"/>
            </a:xfrm>
            <a:custGeom>
              <a:avLst/>
              <a:gdLst/>
              <a:ahLst/>
              <a:cxnLst/>
              <a:rect l="l" t="t" r="r" b="b"/>
              <a:pathLst>
                <a:path w="5793" h="9663" fill="none" extrusionOk="0">
                  <a:moveTo>
                    <a:pt x="1" y="5818"/>
                  </a:moveTo>
                  <a:lnTo>
                    <a:pt x="2410" y="0"/>
                  </a:lnTo>
                  <a:lnTo>
                    <a:pt x="5793" y="3780"/>
                  </a:lnTo>
                  <a:lnTo>
                    <a:pt x="3653" y="9662"/>
                  </a:lnTo>
                </a:path>
              </a:pathLst>
            </a:custGeom>
            <a:noFill/>
            <a:ln w="160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81;p53">
              <a:extLst>
                <a:ext uri="{FF2B5EF4-FFF2-40B4-BE49-F238E27FC236}">
                  <a16:creationId xmlns:a16="http://schemas.microsoft.com/office/drawing/2014/main" id="{9204DEE1-042F-4D42-8290-B584BAE2F946}"/>
                </a:ext>
              </a:extLst>
            </p:cNvPr>
            <p:cNvSpPr/>
            <p:nvPr/>
          </p:nvSpPr>
          <p:spPr>
            <a:xfrm rot="-1809947">
              <a:off x="620124" y="1321791"/>
              <a:ext cx="101203" cy="116879"/>
            </a:xfrm>
            <a:custGeom>
              <a:avLst/>
              <a:gdLst/>
              <a:ahLst/>
              <a:cxnLst/>
              <a:rect l="l" t="t" r="r" b="b"/>
              <a:pathLst>
                <a:path w="3396" h="3922" fill="none" extrusionOk="0">
                  <a:moveTo>
                    <a:pt x="0" y="1"/>
                  </a:moveTo>
                  <a:lnTo>
                    <a:pt x="3396" y="3922"/>
                  </a:lnTo>
                </a:path>
              </a:pathLst>
            </a:custGeom>
            <a:noFill/>
            <a:ln w="160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82;p53">
              <a:extLst>
                <a:ext uri="{FF2B5EF4-FFF2-40B4-BE49-F238E27FC236}">
                  <a16:creationId xmlns:a16="http://schemas.microsoft.com/office/drawing/2014/main" id="{430B78B0-BD00-4270-8385-126626B7117F}"/>
                </a:ext>
              </a:extLst>
            </p:cNvPr>
            <p:cNvSpPr/>
            <p:nvPr/>
          </p:nvSpPr>
          <p:spPr>
            <a:xfrm rot="2572944">
              <a:off x="-2100757" y="2612552"/>
              <a:ext cx="152939" cy="52759"/>
            </a:xfrm>
            <a:custGeom>
              <a:avLst/>
              <a:gdLst/>
              <a:ahLst/>
              <a:cxnLst/>
              <a:rect l="l" t="t" r="r" b="b"/>
              <a:pathLst>
                <a:path w="1977" h="682" extrusionOk="0">
                  <a:moveTo>
                    <a:pt x="1963" y="681"/>
                  </a:moveTo>
                  <a:cubicBezTo>
                    <a:pt x="1963" y="681"/>
                    <a:pt x="1963" y="681"/>
                    <a:pt x="1963" y="681"/>
                  </a:cubicBezTo>
                  <a:cubicBezTo>
                    <a:pt x="1963" y="681"/>
                    <a:pt x="1963" y="681"/>
                    <a:pt x="1963" y="681"/>
                  </a:cubicBezTo>
                  <a:close/>
                  <a:moveTo>
                    <a:pt x="1977" y="681"/>
                  </a:moveTo>
                  <a:cubicBezTo>
                    <a:pt x="1977" y="681"/>
                    <a:pt x="1977" y="681"/>
                    <a:pt x="1977" y="681"/>
                  </a:cubicBezTo>
                  <a:cubicBezTo>
                    <a:pt x="1977" y="681"/>
                    <a:pt x="1977" y="681"/>
                    <a:pt x="1977" y="681"/>
                  </a:cubicBezTo>
                  <a:close/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C9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083;p53">
              <a:extLst>
                <a:ext uri="{FF2B5EF4-FFF2-40B4-BE49-F238E27FC236}">
                  <a16:creationId xmlns:a16="http://schemas.microsoft.com/office/drawing/2014/main" id="{4AE2CE23-2FFE-44FD-81A1-A6AD0CFED808}"/>
                </a:ext>
              </a:extLst>
            </p:cNvPr>
            <p:cNvSpPr/>
            <p:nvPr/>
          </p:nvSpPr>
          <p:spPr>
            <a:xfrm rot="2572944">
              <a:off x="1985981" y="1863128"/>
              <a:ext cx="370472" cy="334268"/>
            </a:xfrm>
            <a:custGeom>
              <a:avLst/>
              <a:gdLst/>
              <a:ahLst/>
              <a:cxnLst/>
              <a:rect l="l" t="t" r="r" b="b"/>
              <a:pathLst>
                <a:path w="4789" h="4321" extrusionOk="0">
                  <a:moveTo>
                    <a:pt x="3388" y="1"/>
                  </a:moveTo>
                  <a:cubicBezTo>
                    <a:pt x="3372" y="1"/>
                    <a:pt x="3355" y="1"/>
                    <a:pt x="3338" y="2"/>
                  </a:cubicBezTo>
                  <a:cubicBezTo>
                    <a:pt x="2324" y="42"/>
                    <a:pt x="2484" y="1751"/>
                    <a:pt x="2163" y="2072"/>
                  </a:cubicBezTo>
                  <a:cubicBezTo>
                    <a:pt x="2013" y="2226"/>
                    <a:pt x="1889" y="2289"/>
                    <a:pt x="1793" y="2289"/>
                  </a:cubicBezTo>
                  <a:cubicBezTo>
                    <a:pt x="1582" y="2289"/>
                    <a:pt x="1507" y="1983"/>
                    <a:pt x="1589" y="1671"/>
                  </a:cubicBezTo>
                  <a:cubicBezTo>
                    <a:pt x="1696" y="1217"/>
                    <a:pt x="1830" y="723"/>
                    <a:pt x="1456" y="589"/>
                  </a:cubicBezTo>
                  <a:cubicBezTo>
                    <a:pt x="1438" y="583"/>
                    <a:pt x="1422" y="581"/>
                    <a:pt x="1406" y="581"/>
                  </a:cubicBezTo>
                  <a:cubicBezTo>
                    <a:pt x="1065" y="581"/>
                    <a:pt x="1030" y="1886"/>
                    <a:pt x="1069" y="2486"/>
                  </a:cubicBezTo>
                  <a:cubicBezTo>
                    <a:pt x="1095" y="3126"/>
                    <a:pt x="0" y="3887"/>
                    <a:pt x="0" y="3887"/>
                  </a:cubicBezTo>
                  <a:lnTo>
                    <a:pt x="734" y="4285"/>
                  </a:lnTo>
                  <a:lnTo>
                    <a:pt x="734" y="4285"/>
                  </a:lnTo>
                  <a:cubicBezTo>
                    <a:pt x="743" y="4130"/>
                    <a:pt x="1277" y="3488"/>
                    <a:pt x="2537" y="3153"/>
                  </a:cubicBezTo>
                  <a:cubicBezTo>
                    <a:pt x="3499" y="2899"/>
                    <a:pt x="4433" y="2272"/>
                    <a:pt x="4607" y="1364"/>
                  </a:cubicBezTo>
                  <a:cubicBezTo>
                    <a:pt x="4789" y="480"/>
                    <a:pt x="4009" y="1"/>
                    <a:pt x="3388" y="1"/>
                  </a:cubicBezTo>
                  <a:close/>
                  <a:moveTo>
                    <a:pt x="734" y="4285"/>
                  </a:moveTo>
                  <a:cubicBezTo>
                    <a:pt x="733" y="4308"/>
                    <a:pt x="742" y="4320"/>
                    <a:pt x="762" y="4320"/>
                  </a:cubicBezTo>
                  <a:cubicBezTo>
                    <a:pt x="769" y="4320"/>
                    <a:pt x="778" y="4318"/>
                    <a:pt x="788" y="4315"/>
                  </a:cubicBezTo>
                  <a:lnTo>
                    <a:pt x="734" y="4285"/>
                  </a:ln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084;p53">
              <a:extLst>
                <a:ext uri="{FF2B5EF4-FFF2-40B4-BE49-F238E27FC236}">
                  <a16:creationId xmlns:a16="http://schemas.microsoft.com/office/drawing/2014/main" id="{CFA08167-2975-47C2-B6E9-A22EE8270C72}"/>
                </a:ext>
              </a:extLst>
            </p:cNvPr>
            <p:cNvSpPr/>
            <p:nvPr/>
          </p:nvSpPr>
          <p:spPr>
            <a:xfrm rot="2572944">
              <a:off x="2009277" y="1983427"/>
              <a:ext cx="297523" cy="178777"/>
            </a:xfrm>
            <a:custGeom>
              <a:avLst/>
              <a:gdLst/>
              <a:ahLst/>
              <a:cxnLst/>
              <a:rect l="l" t="t" r="r" b="b"/>
              <a:pathLst>
                <a:path w="3846" h="2311" extrusionOk="0">
                  <a:moveTo>
                    <a:pt x="3846" y="0"/>
                  </a:moveTo>
                  <a:cubicBezTo>
                    <a:pt x="3472" y="721"/>
                    <a:pt x="2551" y="1135"/>
                    <a:pt x="1656" y="1242"/>
                  </a:cubicBezTo>
                  <a:cubicBezTo>
                    <a:pt x="855" y="1349"/>
                    <a:pt x="308" y="1602"/>
                    <a:pt x="0" y="1816"/>
                  </a:cubicBezTo>
                  <a:lnTo>
                    <a:pt x="388" y="2310"/>
                  </a:lnTo>
                  <a:cubicBezTo>
                    <a:pt x="668" y="2083"/>
                    <a:pt x="1122" y="1816"/>
                    <a:pt x="1790" y="1629"/>
                  </a:cubicBezTo>
                  <a:lnTo>
                    <a:pt x="1816" y="1629"/>
                  </a:lnTo>
                  <a:cubicBezTo>
                    <a:pt x="2003" y="1576"/>
                    <a:pt x="2190" y="1509"/>
                    <a:pt x="2377" y="1442"/>
                  </a:cubicBezTo>
                  <a:cubicBezTo>
                    <a:pt x="2377" y="1429"/>
                    <a:pt x="2377" y="1429"/>
                    <a:pt x="2377" y="1429"/>
                  </a:cubicBezTo>
                  <a:lnTo>
                    <a:pt x="2390" y="1429"/>
                  </a:lnTo>
                  <a:cubicBezTo>
                    <a:pt x="3071" y="1135"/>
                    <a:pt x="3659" y="641"/>
                    <a:pt x="3846" y="0"/>
                  </a:cubicBezTo>
                  <a:close/>
                </a:path>
              </a:pathLst>
            </a:custGeom>
            <a:solidFill>
              <a:srgbClr val="E38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085;p53">
              <a:extLst>
                <a:ext uri="{FF2B5EF4-FFF2-40B4-BE49-F238E27FC236}">
                  <a16:creationId xmlns:a16="http://schemas.microsoft.com/office/drawing/2014/main" id="{CD75F781-BFEC-4247-A066-F8B82785AA01}"/>
                </a:ext>
              </a:extLst>
            </p:cNvPr>
            <p:cNvSpPr/>
            <p:nvPr/>
          </p:nvSpPr>
          <p:spPr>
            <a:xfrm rot="2572944">
              <a:off x="-131390" y="75600"/>
              <a:ext cx="438007" cy="256677"/>
            </a:xfrm>
            <a:custGeom>
              <a:avLst/>
              <a:gdLst/>
              <a:ahLst/>
              <a:cxnLst/>
              <a:rect l="l" t="t" r="r" b="b"/>
              <a:pathLst>
                <a:path w="5662" h="3318" extrusionOk="0">
                  <a:moveTo>
                    <a:pt x="3266" y="1"/>
                  </a:moveTo>
                  <a:cubicBezTo>
                    <a:pt x="3236" y="1"/>
                    <a:pt x="3206" y="11"/>
                    <a:pt x="3178" y="33"/>
                  </a:cubicBezTo>
                  <a:cubicBezTo>
                    <a:pt x="2871" y="287"/>
                    <a:pt x="3165" y="714"/>
                    <a:pt x="3432" y="1101"/>
                  </a:cubicBezTo>
                  <a:cubicBezTo>
                    <a:pt x="3631" y="1405"/>
                    <a:pt x="3649" y="1766"/>
                    <a:pt x="3345" y="1766"/>
                  </a:cubicBezTo>
                  <a:cubicBezTo>
                    <a:pt x="3262" y="1766"/>
                    <a:pt x="3154" y="1739"/>
                    <a:pt x="3018" y="1676"/>
                  </a:cubicBezTo>
                  <a:cubicBezTo>
                    <a:pt x="2639" y="1504"/>
                    <a:pt x="2249" y="89"/>
                    <a:pt x="1447" y="89"/>
                  </a:cubicBezTo>
                  <a:cubicBezTo>
                    <a:pt x="1373" y="89"/>
                    <a:pt x="1296" y="101"/>
                    <a:pt x="1216" y="127"/>
                  </a:cubicBezTo>
                  <a:cubicBezTo>
                    <a:pt x="615" y="314"/>
                    <a:pt x="1" y="1035"/>
                    <a:pt x="468" y="1836"/>
                  </a:cubicBezTo>
                  <a:cubicBezTo>
                    <a:pt x="949" y="2637"/>
                    <a:pt x="1883" y="2757"/>
                    <a:pt x="2845" y="3011"/>
                  </a:cubicBezTo>
                  <a:cubicBezTo>
                    <a:pt x="3810" y="3271"/>
                    <a:pt x="4627" y="3318"/>
                    <a:pt x="4954" y="3318"/>
                  </a:cubicBezTo>
                  <a:cubicBezTo>
                    <a:pt x="5098" y="3318"/>
                    <a:pt x="5148" y="3309"/>
                    <a:pt x="5074" y="3304"/>
                  </a:cubicBezTo>
                  <a:lnTo>
                    <a:pt x="5662" y="2637"/>
                  </a:lnTo>
                  <a:cubicBezTo>
                    <a:pt x="5662" y="2637"/>
                    <a:pt x="4380" y="2303"/>
                    <a:pt x="4193" y="1689"/>
                  </a:cubicBezTo>
                  <a:cubicBezTo>
                    <a:pt x="4023" y="1128"/>
                    <a:pt x="3585" y="1"/>
                    <a:pt x="3266" y="1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086;p53">
              <a:extLst>
                <a:ext uri="{FF2B5EF4-FFF2-40B4-BE49-F238E27FC236}">
                  <a16:creationId xmlns:a16="http://schemas.microsoft.com/office/drawing/2014/main" id="{28D25E40-8024-4100-8801-4AA43E2D4808}"/>
                </a:ext>
              </a:extLst>
            </p:cNvPr>
            <p:cNvSpPr/>
            <p:nvPr/>
          </p:nvSpPr>
          <p:spPr>
            <a:xfrm rot="2572944">
              <a:off x="-55349" y="88613"/>
              <a:ext cx="77" cy="1083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74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87;p53">
              <a:extLst>
                <a:ext uri="{FF2B5EF4-FFF2-40B4-BE49-F238E27FC236}">
                  <a16:creationId xmlns:a16="http://schemas.microsoft.com/office/drawing/2014/main" id="{B36CADB6-31DF-4F10-A854-3F53C65FC66B}"/>
                </a:ext>
              </a:extLst>
            </p:cNvPr>
            <p:cNvSpPr/>
            <p:nvPr/>
          </p:nvSpPr>
          <p:spPr>
            <a:xfrm rot="2572944">
              <a:off x="-119900" y="85189"/>
              <a:ext cx="327538" cy="211886"/>
            </a:xfrm>
            <a:custGeom>
              <a:avLst/>
              <a:gdLst/>
              <a:ahLst/>
              <a:cxnLst/>
              <a:rect l="l" t="t" r="r" b="b"/>
              <a:pathLst>
                <a:path w="4234" h="2739" extrusionOk="0">
                  <a:moveTo>
                    <a:pt x="388" y="1"/>
                  </a:moveTo>
                  <a:lnTo>
                    <a:pt x="388" y="1"/>
                  </a:lnTo>
                  <a:cubicBezTo>
                    <a:pt x="121" y="335"/>
                    <a:pt x="1" y="789"/>
                    <a:pt x="281" y="1269"/>
                  </a:cubicBezTo>
                  <a:cubicBezTo>
                    <a:pt x="281" y="1269"/>
                    <a:pt x="281" y="1283"/>
                    <a:pt x="281" y="1283"/>
                  </a:cubicBezTo>
                  <a:cubicBezTo>
                    <a:pt x="762" y="2084"/>
                    <a:pt x="1696" y="2204"/>
                    <a:pt x="2658" y="2458"/>
                  </a:cubicBezTo>
                  <a:cubicBezTo>
                    <a:pt x="3245" y="2618"/>
                    <a:pt x="3779" y="2698"/>
                    <a:pt x="4180" y="2738"/>
                  </a:cubicBezTo>
                  <a:lnTo>
                    <a:pt x="4233" y="2618"/>
                  </a:lnTo>
                  <a:cubicBezTo>
                    <a:pt x="3833" y="2538"/>
                    <a:pt x="3272" y="2391"/>
                    <a:pt x="2671" y="2137"/>
                  </a:cubicBezTo>
                  <a:cubicBezTo>
                    <a:pt x="1750" y="1750"/>
                    <a:pt x="842" y="1510"/>
                    <a:pt x="468" y="655"/>
                  </a:cubicBezTo>
                  <a:cubicBezTo>
                    <a:pt x="374" y="415"/>
                    <a:pt x="348" y="201"/>
                    <a:pt x="388" y="1"/>
                  </a:cubicBezTo>
                  <a:close/>
                </a:path>
              </a:pathLst>
            </a:custGeom>
            <a:solidFill>
              <a:srgbClr val="E38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88;p53">
              <a:extLst>
                <a:ext uri="{FF2B5EF4-FFF2-40B4-BE49-F238E27FC236}">
                  <a16:creationId xmlns:a16="http://schemas.microsoft.com/office/drawing/2014/main" id="{CCFF1083-4EE3-4E3D-928C-81E2B1860F98}"/>
                </a:ext>
              </a:extLst>
            </p:cNvPr>
            <p:cNvSpPr/>
            <p:nvPr/>
          </p:nvSpPr>
          <p:spPr>
            <a:xfrm rot="2572944">
              <a:off x="186183" y="401143"/>
              <a:ext cx="12455" cy="5260"/>
            </a:xfrm>
            <a:custGeom>
              <a:avLst/>
              <a:gdLst/>
              <a:ahLst/>
              <a:cxnLst/>
              <a:rect l="l" t="t" r="r" b="b"/>
              <a:pathLst>
                <a:path w="161" h="68" extrusionOk="0">
                  <a:moveTo>
                    <a:pt x="1" y="1"/>
                  </a:moveTo>
                  <a:cubicBezTo>
                    <a:pt x="67" y="28"/>
                    <a:pt x="107" y="54"/>
                    <a:pt x="148" y="68"/>
                  </a:cubicBezTo>
                  <a:lnTo>
                    <a:pt x="161" y="41"/>
                  </a:lnTo>
                  <a:cubicBezTo>
                    <a:pt x="161" y="41"/>
                    <a:pt x="107" y="28"/>
                    <a:pt x="1" y="1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89;p53">
              <a:extLst>
                <a:ext uri="{FF2B5EF4-FFF2-40B4-BE49-F238E27FC236}">
                  <a16:creationId xmlns:a16="http://schemas.microsoft.com/office/drawing/2014/main" id="{EB254905-397A-4833-BBAA-BFBA00EB74E8}"/>
                </a:ext>
              </a:extLst>
            </p:cNvPr>
            <p:cNvSpPr/>
            <p:nvPr/>
          </p:nvSpPr>
          <p:spPr>
            <a:xfrm rot="2572944">
              <a:off x="-2127834" y="1579535"/>
              <a:ext cx="381225" cy="360338"/>
            </a:xfrm>
            <a:custGeom>
              <a:avLst/>
              <a:gdLst/>
              <a:ahLst/>
              <a:cxnLst/>
              <a:rect l="l" t="t" r="r" b="b"/>
              <a:pathLst>
                <a:path w="4928" h="4658" extrusionOk="0">
                  <a:moveTo>
                    <a:pt x="4487" y="0"/>
                  </a:moveTo>
                  <a:cubicBezTo>
                    <a:pt x="4487" y="0"/>
                    <a:pt x="3886" y="708"/>
                    <a:pt x="3098" y="1055"/>
                  </a:cubicBezTo>
                  <a:cubicBezTo>
                    <a:pt x="2297" y="1402"/>
                    <a:pt x="0" y="2283"/>
                    <a:pt x="14" y="3405"/>
                  </a:cubicBezTo>
                  <a:cubicBezTo>
                    <a:pt x="24" y="4242"/>
                    <a:pt x="389" y="4658"/>
                    <a:pt x="1009" y="4658"/>
                  </a:cubicBezTo>
                  <a:cubicBezTo>
                    <a:pt x="1230" y="4658"/>
                    <a:pt x="1482" y="4605"/>
                    <a:pt x="1763" y="4500"/>
                  </a:cubicBezTo>
                  <a:cubicBezTo>
                    <a:pt x="2844" y="4099"/>
                    <a:pt x="4340" y="855"/>
                    <a:pt x="4927" y="654"/>
                  </a:cubicBezTo>
                  <a:lnTo>
                    <a:pt x="4487" y="0"/>
                  </a:ln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90;p53">
              <a:extLst>
                <a:ext uri="{FF2B5EF4-FFF2-40B4-BE49-F238E27FC236}">
                  <a16:creationId xmlns:a16="http://schemas.microsoft.com/office/drawing/2014/main" id="{88D9DDDB-425D-425F-A423-B786EC0B9096}"/>
                </a:ext>
              </a:extLst>
            </p:cNvPr>
            <p:cNvSpPr/>
            <p:nvPr/>
          </p:nvSpPr>
          <p:spPr>
            <a:xfrm rot="2572944">
              <a:off x="-2149447" y="1634568"/>
              <a:ext cx="245924" cy="243681"/>
            </a:xfrm>
            <a:custGeom>
              <a:avLst/>
              <a:gdLst/>
              <a:ahLst/>
              <a:cxnLst/>
              <a:rect l="l" t="t" r="r" b="b"/>
              <a:pathLst>
                <a:path w="3179" h="3150" extrusionOk="0">
                  <a:moveTo>
                    <a:pt x="2043" y="1"/>
                  </a:moveTo>
                  <a:lnTo>
                    <a:pt x="2043" y="1"/>
                  </a:lnTo>
                  <a:cubicBezTo>
                    <a:pt x="1109" y="455"/>
                    <a:pt x="0" y="1123"/>
                    <a:pt x="14" y="1910"/>
                  </a:cubicBezTo>
                  <a:cubicBezTo>
                    <a:pt x="24" y="2737"/>
                    <a:pt x="389" y="3150"/>
                    <a:pt x="1007" y="3150"/>
                  </a:cubicBezTo>
                  <a:cubicBezTo>
                    <a:pt x="1228" y="3150"/>
                    <a:pt x="1482" y="3097"/>
                    <a:pt x="1763" y="2992"/>
                  </a:cubicBezTo>
                  <a:cubicBezTo>
                    <a:pt x="2203" y="2832"/>
                    <a:pt x="2697" y="2217"/>
                    <a:pt x="3178" y="1510"/>
                  </a:cubicBezTo>
                  <a:lnTo>
                    <a:pt x="3178" y="1510"/>
                  </a:lnTo>
                  <a:cubicBezTo>
                    <a:pt x="3112" y="1518"/>
                    <a:pt x="3048" y="1523"/>
                    <a:pt x="2986" y="1523"/>
                  </a:cubicBezTo>
                  <a:cubicBezTo>
                    <a:pt x="2380" y="1523"/>
                    <a:pt x="2015" y="1106"/>
                    <a:pt x="2003" y="281"/>
                  </a:cubicBezTo>
                  <a:cubicBezTo>
                    <a:pt x="2003" y="188"/>
                    <a:pt x="2017" y="94"/>
                    <a:pt x="2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91;p53">
              <a:extLst>
                <a:ext uri="{FF2B5EF4-FFF2-40B4-BE49-F238E27FC236}">
                  <a16:creationId xmlns:a16="http://schemas.microsoft.com/office/drawing/2014/main" id="{C0D440B6-681B-4354-9501-97D03BF9A82A}"/>
                </a:ext>
              </a:extLst>
            </p:cNvPr>
            <p:cNvSpPr/>
            <p:nvPr/>
          </p:nvSpPr>
          <p:spPr>
            <a:xfrm rot="2572944">
              <a:off x="-1925487" y="2428081"/>
              <a:ext cx="344016" cy="413716"/>
            </a:xfrm>
            <a:custGeom>
              <a:avLst/>
              <a:gdLst/>
              <a:ahLst/>
              <a:cxnLst/>
              <a:rect l="l" t="t" r="r" b="b"/>
              <a:pathLst>
                <a:path w="4447" h="5348" extrusionOk="0">
                  <a:moveTo>
                    <a:pt x="3873" y="0"/>
                  </a:moveTo>
                  <a:cubicBezTo>
                    <a:pt x="3873" y="0"/>
                    <a:pt x="3446" y="828"/>
                    <a:pt x="2751" y="1335"/>
                  </a:cubicBezTo>
                  <a:cubicBezTo>
                    <a:pt x="2044" y="1856"/>
                    <a:pt x="1" y="3231"/>
                    <a:pt x="268" y="4326"/>
                  </a:cubicBezTo>
                  <a:cubicBezTo>
                    <a:pt x="435" y="5012"/>
                    <a:pt x="786" y="5347"/>
                    <a:pt x="1258" y="5347"/>
                  </a:cubicBezTo>
                  <a:cubicBezTo>
                    <a:pt x="1539" y="5347"/>
                    <a:pt x="1863" y="5228"/>
                    <a:pt x="2217" y="4994"/>
                  </a:cubicBezTo>
                  <a:cubicBezTo>
                    <a:pt x="3178" y="4366"/>
                    <a:pt x="3913" y="868"/>
                    <a:pt x="4447" y="534"/>
                  </a:cubicBezTo>
                  <a:lnTo>
                    <a:pt x="3873" y="0"/>
                  </a:ln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92;p53">
              <a:extLst>
                <a:ext uri="{FF2B5EF4-FFF2-40B4-BE49-F238E27FC236}">
                  <a16:creationId xmlns:a16="http://schemas.microsoft.com/office/drawing/2014/main" id="{668E16F3-A2DD-4006-B048-EF7C40528697}"/>
                </a:ext>
              </a:extLst>
            </p:cNvPr>
            <p:cNvSpPr/>
            <p:nvPr/>
          </p:nvSpPr>
          <p:spPr>
            <a:xfrm rot="2572944">
              <a:off x="-1961043" y="2534375"/>
              <a:ext cx="246930" cy="257760"/>
            </a:xfrm>
            <a:custGeom>
              <a:avLst/>
              <a:gdLst/>
              <a:ahLst/>
              <a:cxnLst/>
              <a:rect l="l" t="t" r="r" b="b"/>
              <a:pathLst>
                <a:path w="3192" h="3332" extrusionOk="0">
                  <a:moveTo>
                    <a:pt x="1750" y="0"/>
                  </a:moveTo>
                  <a:lnTo>
                    <a:pt x="1750" y="0"/>
                  </a:lnTo>
                  <a:cubicBezTo>
                    <a:pt x="922" y="655"/>
                    <a:pt x="1" y="1549"/>
                    <a:pt x="188" y="2310"/>
                  </a:cubicBezTo>
                  <a:cubicBezTo>
                    <a:pt x="355" y="2996"/>
                    <a:pt x="706" y="3331"/>
                    <a:pt x="1178" y="3331"/>
                  </a:cubicBezTo>
                  <a:cubicBezTo>
                    <a:pt x="1459" y="3331"/>
                    <a:pt x="1783" y="3212"/>
                    <a:pt x="2137" y="2978"/>
                  </a:cubicBezTo>
                  <a:cubicBezTo>
                    <a:pt x="2524" y="2724"/>
                    <a:pt x="2872" y="2016"/>
                    <a:pt x="3192" y="1229"/>
                  </a:cubicBezTo>
                  <a:lnTo>
                    <a:pt x="3192" y="1229"/>
                  </a:lnTo>
                  <a:cubicBezTo>
                    <a:pt x="3040" y="1281"/>
                    <a:pt x="2897" y="1308"/>
                    <a:pt x="2763" y="1308"/>
                  </a:cubicBezTo>
                  <a:cubicBezTo>
                    <a:pt x="2285" y="1308"/>
                    <a:pt x="1930" y="969"/>
                    <a:pt x="1763" y="281"/>
                  </a:cubicBezTo>
                  <a:cubicBezTo>
                    <a:pt x="1750" y="187"/>
                    <a:pt x="1737" y="94"/>
                    <a:pt x="1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93;p53">
              <a:extLst>
                <a:ext uri="{FF2B5EF4-FFF2-40B4-BE49-F238E27FC236}">
                  <a16:creationId xmlns:a16="http://schemas.microsoft.com/office/drawing/2014/main" id="{02650192-734F-47E8-BBAF-245689B33A8B}"/>
                </a:ext>
              </a:extLst>
            </p:cNvPr>
            <p:cNvSpPr/>
            <p:nvPr/>
          </p:nvSpPr>
          <p:spPr>
            <a:xfrm rot="2572944">
              <a:off x="1164070" y="-22416"/>
              <a:ext cx="2659276" cy="2203973"/>
            </a:xfrm>
            <a:custGeom>
              <a:avLst/>
              <a:gdLst/>
              <a:ahLst/>
              <a:cxnLst/>
              <a:rect l="l" t="t" r="r" b="b"/>
              <a:pathLst>
                <a:path w="31129" h="24759" extrusionOk="0">
                  <a:moveTo>
                    <a:pt x="23813" y="0"/>
                  </a:moveTo>
                  <a:cubicBezTo>
                    <a:pt x="23065" y="0"/>
                    <a:pt x="22246" y="121"/>
                    <a:pt x="21364" y="388"/>
                  </a:cubicBezTo>
                  <a:cubicBezTo>
                    <a:pt x="21364" y="388"/>
                    <a:pt x="18678" y="1868"/>
                    <a:pt x="15750" y="1868"/>
                  </a:cubicBezTo>
                  <a:cubicBezTo>
                    <a:pt x="14957" y="1868"/>
                    <a:pt x="14146" y="1759"/>
                    <a:pt x="13366" y="1483"/>
                  </a:cubicBezTo>
                  <a:cubicBezTo>
                    <a:pt x="12350" y="1123"/>
                    <a:pt x="11300" y="949"/>
                    <a:pt x="10281" y="949"/>
                  </a:cubicBezTo>
                  <a:cubicBezTo>
                    <a:pt x="7632" y="949"/>
                    <a:pt x="5197" y="2127"/>
                    <a:pt x="4127" y="4287"/>
                  </a:cubicBezTo>
                  <a:cubicBezTo>
                    <a:pt x="2658" y="7264"/>
                    <a:pt x="1" y="10669"/>
                    <a:pt x="1283" y="16344"/>
                  </a:cubicBezTo>
                  <a:cubicBezTo>
                    <a:pt x="2277" y="20730"/>
                    <a:pt x="3259" y="22746"/>
                    <a:pt x="6082" y="22746"/>
                  </a:cubicBezTo>
                  <a:cubicBezTo>
                    <a:pt x="6292" y="22746"/>
                    <a:pt x="6512" y="22735"/>
                    <a:pt x="6744" y="22713"/>
                  </a:cubicBezTo>
                  <a:cubicBezTo>
                    <a:pt x="6891" y="22698"/>
                    <a:pt x="7038" y="22690"/>
                    <a:pt x="7185" y="22690"/>
                  </a:cubicBezTo>
                  <a:cubicBezTo>
                    <a:pt x="8211" y="22690"/>
                    <a:pt x="9212" y="23057"/>
                    <a:pt x="9948" y="23781"/>
                  </a:cubicBezTo>
                  <a:cubicBezTo>
                    <a:pt x="10496" y="24306"/>
                    <a:pt x="11380" y="24759"/>
                    <a:pt x="12813" y="24759"/>
                  </a:cubicBezTo>
                  <a:cubicBezTo>
                    <a:pt x="13021" y="24759"/>
                    <a:pt x="13241" y="24749"/>
                    <a:pt x="13473" y="24729"/>
                  </a:cubicBezTo>
                  <a:cubicBezTo>
                    <a:pt x="17492" y="24355"/>
                    <a:pt x="20897" y="20203"/>
                    <a:pt x="21524" y="15876"/>
                  </a:cubicBezTo>
                  <a:cubicBezTo>
                    <a:pt x="22152" y="11550"/>
                    <a:pt x="24943" y="10562"/>
                    <a:pt x="26879" y="9347"/>
                  </a:cubicBezTo>
                  <a:cubicBezTo>
                    <a:pt x="31128" y="6687"/>
                    <a:pt x="29390" y="0"/>
                    <a:pt x="23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094;p53">
              <a:extLst>
                <a:ext uri="{FF2B5EF4-FFF2-40B4-BE49-F238E27FC236}">
                  <a16:creationId xmlns:a16="http://schemas.microsoft.com/office/drawing/2014/main" id="{E9264929-537A-4A80-A610-403927B2CE1C}"/>
                </a:ext>
              </a:extLst>
            </p:cNvPr>
            <p:cNvSpPr/>
            <p:nvPr/>
          </p:nvSpPr>
          <p:spPr>
            <a:xfrm rot="2572944">
              <a:off x="760678" y="1324688"/>
              <a:ext cx="511421" cy="316553"/>
            </a:xfrm>
            <a:custGeom>
              <a:avLst/>
              <a:gdLst/>
              <a:ahLst/>
              <a:cxnLst/>
              <a:rect l="l" t="t" r="r" b="b"/>
              <a:pathLst>
                <a:path w="6611" h="4092" extrusionOk="0">
                  <a:moveTo>
                    <a:pt x="3766" y="0"/>
                  </a:moveTo>
                  <a:lnTo>
                    <a:pt x="3072" y="1002"/>
                  </a:lnTo>
                  <a:cubicBezTo>
                    <a:pt x="2964" y="1154"/>
                    <a:pt x="2803" y="1234"/>
                    <a:pt x="2636" y="1234"/>
                  </a:cubicBezTo>
                  <a:cubicBezTo>
                    <a:pt x="2553" y="1234"/>
                    <a:pt x="2470" y="1215"/>
                    <a:pt x="2391" y="1175"/>
                  </a:cubicBezTo>
                  <a:cubicBezTo>
                    <a:pt x="2121" y="1040"/>
                    <a:pt x="1824" y="988"/>
                    <a:pt x="1538" y="988"/>
                  </a:cubicBezTo>
                  <a:cubicBezTo>
                    <a:pt x="888" y="988"/>
                    <a:pt x="294" y="1257"/>
                    <a:pt x="201" y="1442"/>
                  </a:cubicBezTo>
                  <a:cubicBezTo>
                    <a:pt x="1" y="1829"/>
                    <a:pt x="1523" y="3018"/>
                    <a:pt x="2952" y="3739"/>
                  </a:cubicBezTo>
                  <a:cubicBezTo>
                    <a:pt x="3459" y="3995"/>
                    <a:pt x="4028" y="4091"/>
                    <a:pt x="4558" y="4091"/>
                  </a:cubicBezTo>
                  <a:cubicBezTo>
                    <a:pt x="5521" y="4091"/>
                    <a:pt x="6361" y="3775"/>
                    <a:pt x="6490" y="3525"/>
                  </a:cubicBezTo>
                  <a:cubicBezTo>
                    <a:pt x="6610" y="3298"/>
                    <a:pt x="6170" y="3031"/>
                    <a:pt x="5502" y="2711"/>
                  </a:cubicBezTo>
                  <a:cubicBezTo>
                    <a:pt x="5422" y="2671"/>
                    <a:pt x="5328" y="2631"/>
                    <a:pt x="5235" y="2577"/>
                  </a:cubicBezTo>
                  <a:cubicBezTo>
                    <a:pt x="4981" y="2470"/>
                    <a:pt x="4861" y="2177"/>
                    <a:pt x="4955" y="1923"/>
                  </a:cubicBezTo>
                  <a:lnTo>
                    <a:pt x="5328" y="788"/>
                  </a:lnTo>
                  <a:lnTo>
                    <a:pt x="3766" y="0"/>
                  </a:ln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095;p53">
              <a:extLst>
                <a:ext uri="{FF2B5EF4-FFF2-40B4-BE49-F238E27FC236}">
                  <a16:creationId xmlns:a16="http://schemas.microsoft.com/office/drawing/2014/main" id="{3C15F7DC-6B1C-4B46-B119-D5B8CA093B41}"/>
                </a:ext>
              </a:extLst>
            </p:cNvPr>
            <p:cNvSpPr/>
            <p:nvPr/>
          </p:nvSpPr>
          <p:spPr>
            <a:xfrm rot="2572944">
              <a:off x="1059873" y="1419161"/>
              <a:ext cx="151856" cy="95074"/>
            </a:xfrm>
            <a:custGeom>
              <a:avLst/>
              <a:gdLst/>
              <a:ahLst/>
              <a:cxnLst/>
              <a:rect l="l" t="t" r="r" b="b"/>
              <a:pathLst>
                <a:path w="1963" h="1229" extrusionOk="0">
                  <a:moveTo>
                    <a:pt x="294" y="0"/>
                  </a:moveTo>
                  <a:lnTo>
                    <a:pt x="0" y="441"/>
                  </a:lnTo>
                  <a:cubicBezTo>
                    <a:pt x="187" y="694"/>
                    <a:pt x="414" y="895"/>
                    <a:pt x="654" y="1028"/>
                  </a:cubicBezTo>
                  <a:cubicBezTo>
                    <a:pt x="922" y="1162"/>
                    <a:pt x="1242" y="1229"/>
                    <a:pt x="1589" y="1229"/>
                  </a:cubicBezTo>
                  <a:cubicBezTo>
                    <a:pt x="1643" y="1229"/>
                    <a:pt x="1709" y="1215"/>
                    <a:pt x="1776" y="1215"/>
                  </a:cubicBezTo>
                  <a:lnTo>
                    <a:pt x="1963" y="654"/>
                  </a:lnTo>
                  <a:cubicBezTo>
                    <a:pt x="1870" y="654"/>
                    <a:pt x="1776" y="668"/>
                    <a:pt x="1683" y="668"/>
                  </a:cubicBezTo>
                  <a:cubicBezTo>
                    <a:pt x="1375" y="668"/>
                    <a:pt x="1095" y="601"/>
                    <a:pt x="855" y="481"/>
                  </a:cubicBezTo>
                  <a:cubicBezTo>
                    <a:pt x="654" y="387"/>
                    <a:pt x="468" y="214"/>
                    <a:pt x="294" y="0"/>
                  </a:cubicBezTo>
                  <a:close/>
                </a:path>
              </a:pathLst>
            </a:custGeom>
            <a:solidFill>
              <a:srgbClr val="E18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096;p53">
              <a:extLst>
                <a:ext uri="{FF2B5EF4-FFF2-40B4-BE49-F238E27FC236}">
                  <a16:creationId xmlns:a16="http://schemas.microsoft.com/office/drawing/2014/main" id="{6BCAF154-F8A1-4D33-8510-E4400A59C4B0}"/>
                </a:ext>
              </a:extLst>
            </p:cNvPr>
            <p:cNvSpPr/>
            <p:nvPr/>
          </p:nvSpPr>
          <p:spPr>
            <a:xfrm rot="2572944">
              <a:off x="1172394" y="883444"/>
              <a:ext cx="888585" cy="906266"/>
            </a:xfrm>
            <a:custGeom>
              <a:avLst/>
              <a:gdLst/>
              <a:ahLst/>
              <a:cxnLst/>
              <a:rect l="l" t="t" r="r" b="b"/>
              <a:pathLst>
                <a:path w="7438" h="7586" extrusionOk="0">
                  <a:moveTo>
                    <a:pt x="3403" y="0"/>
                  </a:moveTo>
                  <a:cubicBezTo>
                    <a:pt x="2178" y="0"/>
                    <a:pt x="1657" y="1095"/>
                    <a:pt x="962" y="2476"/>
                  </a:cubicBezTo>
                  <a:cubicBezTo>
                    <a:pt x="0" y="4372"/>
                    <a:pt x="601" y="6855"/>
                    <a:pt x="1683" y="7403"/>
                  </a:cubicBezTo>
                  <a:cubicBezTo>
                    <a:pt x="1923" y="7526"/>
                    <a:pt x="2208" y="7586"/>
                    <a:pt x="2515" y="7586"/>
                  </a:cubicBezTo>
                  <a:cubicBezTo>
                    <a:pt x="3675" y="7586"/>
                    <a:pt x="5169" y="6736"/>
                    <a:pt x="5929" y="5226"/>
                  </a:cubicBezTo>
                  <a:cubicBezTo>
                    <a:pt x="7197" y="2716"/>
                    <a:pt x="7438" y="1675"/>
                    <a:pt x="5168" y="526"/>
                  </a:cubicBezTo>
                  <a:cubicBezTo>
                    <a:pt x="4443" y="161"/>
                    <a:pt x="3872" y="0"/>
                    <a:pt x="3403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097;p53">
              <a:extLst>
                <a:ext uri="{FF2B5EF4-FFF2-40B4-BE49-F238E27FC236}">
                  <a16:creationId xmlns:a16="http://schemas.microsoft.com/office/drawing/2014/main" id="{E30079CB-DD58-4568-94C6-FD74356A3A1F}"/>
                </a:ext>
              </a:extLst>
            </p:cNvPr>
            <p:cNvSpPr/>
            <p:nvPr/>
          </p:nvSpPr>
          <p:spPr>
            <a:xfrm rot="2572944">
              <a:off x="1127863" y="1388310"/>
              <a:ext cx="5260" cy="7349"/>
            </a:xfrm>
            <a:custGeom>
              <a:avLst/>
              <a:gdLst/>
              <a:ahLst/>
              <a:cxnLst/>
              <a:rect l="l" t="t" r="r" b="b"/>
              <a:pathLst>
                <a:path w="68" h="95" extrusionOk="0">
                  <a:moveTo>
                    <a:pt x="14" y="1"/>
                  </a:moveTo>
                  <a:lnTo>
                    <a:pt x="1" y="14"/>
                  </a:lnTo>
                  <a:cubicBezTo>
                    <a:pt x="14" y="41"/>
                    <a:pt x="41" y="67"/>
                    <a:pt x="54" y="94"/>
                  </a:cubicBezTo>
                  <a:lnTo>
                    <a:pt x="67" y="81"/>
                  </a:lnTo>
                  <a:cubicBezTo>
                    <a:pt x="54" y="54"/>
                    <a:pt x="27" y="27"/>
                    <a:pt x="14" y="1"/>
                  </a:cubicBezTo>
                  <a:close/>
                </a:path>
              </a:pathLst>
            </a:custGeom>
            <a:solidFill>
              <a:srgbClr val="A5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098;p53">
              <a:extLst>
                <a:ext uri="{FF2B5EF4-FFF2-40B4-BE49-F238E27FC236}">
                  <a16:creationId xmlns:a16="http://schemas.microsoft.com/office/drawing/2014/main" id="{F09BE068-2805-479F-A4E4-D9D03166266C}"/>
                </a:ext>
              </a:extLst>
            </p:cNvPr>
            <p:cNvSpPr/>
            <p:nvPr/>
          </p:nvSpPr>
          <p:spPr>
            <a:xfrm rot="2572944">
              <a:off x="1111021" y="1404503"/>
              <a:ext cx="43476" cy="38293"/>
            </a:xfrm>
            <a:custGeom>
              <a:avLst/>
              <a:gdLst/>
              <a:ahLst/>
              <a:cxnLst/>
              <a:rect l="l" t="t" r="r" b="b"/>
              <a:pathLst>
                <a:path w="562" h="495" extrusionOk="0">
                  <a:moveTo>
                    <a:pt x="14" y="1"/>
                  </a:moveTo>
                  <a:lnTo>
                    <a:pt x="1" y="14"/>
                  </a:lnTo>
                  <a:cubicBezTo>
                    <a:pt x="175" y="228"/>
                    <a:pt x="361" y="401"/>
                    <a:pt x="562" y="495"/>
                  </a:cubicBezTo>
                  <a:cubicBezTo>
                    <a:pt x="361" y="401"/>
                    <a:pt x="175" y="228"/>
                    <a:pt x="14" y="1"/>
                  </a:cubicBezTo>
                  <a:close/>
                </a:path>
              </a:pathLst>
            </a:custGeom>
            <a:solidFill>
              <a:srgbClr val="E07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099;p53">
              <a:extLst>
                <a:ext uri="{FF2B5EF4-FFF2-40B4-BE49-F238E27FC236}">
                  <a16:creationId xmlns:a16="http://schemas.microsoft.com/office/drawing/2014/main" id="{D5E5A046-6D1B-424D-9FF8-0BE4F46B39EE}"/>
                </a:ext>
              </a:extLst>
            </p:cNvPr>
            <p:cNvSpPr/>
            <p:nvPr/>
          </p:nvSpPr>
          <p:spPr>
            <a:xfrm rot="2572944">
              <a:off x="1103362" y="1176489"/>
              <a:ext cx="599956" cy="491362"/>
            </a:xfrm>
            <a:custGeom>
              <a:avLst/>
              <a:gdLst/>
              <a:ahLst/>
              <a:cxnLst/>
              <a:rect l="l" t="t" r="r" b="b"/>
              <a:pathLst>
                <a:path w="5022" h="4113" extrusionOk="0">
                  <a:moveTo>
                    <a:pt x="228" y="0"/>
                  </a:moveTo>
                  <a:cubicBezTo>
                    <a:pt x="214" y="80"/>
                    <a:pt x="188" y="147"/>
                    <a:pt x="174" y="214"/>
                  </a:cubicBezTo>
                  <a:cubicBezTo>
                    <a:pt x="1" y="1202"/>
                    <a:pt x="134" y="2217"/>
                    <a:pt x="468" y="2938"/>
                  </a:cubicBezTo>
                  <a:cubicBezTo>
                    <a:pt x="508" y="3045"/>
                    <a:pt x="561" y="3138"/>
                    <a:pt x="615" y="3232"/>
                  </a:cubicBezTo>
                  <a:cubicBezTo>
                    <a:pt x="642" y="3272"/>
                    <a:pt x="668" y="3312"/>
                    <a:pt x="695" y="3352"/>
                  </a:cubicBezTo>
                  <a:cubicBezTo>
                    <a:pt x="708" y="3378"/>
                    <a:pt x="735" y="3405"/>
                    <a:pt x="748" y="3432"/>
                  </a:cubicBezTo>
                  <a:cubicBezTo>
                    <a:pt x="909" y="3659"/>
                    <a:pt x="1095" y="3832"/>
                    <a:pt x="1296" y="3926"/>
                  </a:cubicBezTo>
                  <a:cubicBezTo>
                    <a:pt x="1536" y="4046"/>
                    <a:pt x="1816" y="4113"/>
                    <a:pt x="2124" y="4113"/>
                  </a:cubicBezTo>
                  <a:cubicBezTo>
                    <a:pt x="3058" y="4113"/>
                    <a:pt x="4207" y="3552"/>
                    <a:pt x="5021" y="2564"/>
                  </a:cubicBezTo>
                  <a:lnTo>
                    <a:pt x="5021" y="2564"/>
                  </a:lnTo>
                  <a:cubicBezTo>
                    <a:pt x="4367" y="3058"/>
                    <a:pt x="3459" y="3472"/>
                    <a:pt x="2618" y="3472"/>
                  </a:cubicBezTo>
                  <a:cubicBezTo>
                    <a:pt x="2284" y="3472"/>
                    <a:pt x="1950" y="3405"/>
                    <a:pt x="1656" y="3258"/>
                  </a:cubicBezTo>
                  <a:cubicBezTo>
                    <a:pt x="575" y="2711"/>
                    <a:pt x="161" y="1202"/>
                    <a:pt x="228" y="0"/>
                  </a:cubicBezTo>
                  <a:close/>
                </a:path>
              </a:pathLst>
            </a:custGeom>
            <a:solidFill>
              <a:srgbClr val="E38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100;p53">
              <a:extLst>
                <a:ext uri="{FF2B5EF4-FFF2-40B4-BE49-F238E27FC236}">
                  <a16:creationId xmlns:a16="http://schemas.microsoft.com/office/drawing/2014/main" id="{B8D9F45E-67BF-4B49-8FD3-3D50C6450F5F}"/>
                </a:ext>
              </a:extLst>
            </p:cNvPr>
            <p:cNvSpPr/>
            <p:nvPr/>
          </p:nvSpPr>
          <p:spPr>
            <a:xfrm rot="2572944">
              <a:off x="1611823" y="1588577"/>
              <a:ext cx="161876" cy="191025"/>
            </a:xfrm>
            <a:custGeom>
              <a:avLst/>
              <a:gdLst/>
              <a:ahLst/>
              <a:cxnLst/>
              <a:rect l="l" t="t" r="r" b="b"/>
              <a:pathLst>
                <a:path w="1355" h="1599" extrusionOk="0">
                  <a:moveTo>
                    <a:pt x="976" y="1"/>
                  </a:moveTo>
                  <a:cubicBezTo>
                    <a:pt x="756" y="1"/>
                    <a:pt x="521" y="121"/>
                    <a:pt x="521" y="121"/>
                  </a:cubicBezTo>
                  <a:lnTo>
                    <a:pt x="0" y="1069"/>
                  </a:lnTo>
                  <a:cubicBezTo>
                    <a:pt x="0" y="1069"/>
                    <a:pt x="13" y="1509"/>
                    <a:pt x="321" y="1589"/>
                  </a:cubicBezTo>
                  <a:cubicBezTo>
                    <a:pt x="343" y="1595"/>
                    <a:pt x="369" y="1598"/>
                    <a:pt x="395" y="1598"/>
                  </a:cubicBezTo>
                  <a:cubicBezTo>
                    <a:pt x="729" y="1598"/>
                    <a:pt x="1336" y="1146"/>
                    <a:pt x="1349" y="454"/>
                  </a:cubicBezTo>
                  <a:cubicBezTo>
                    <a:pt x="1355" y="96"/>
                    <a:pt x="1172" y="1"/>
                    <a:pt x="976" y="1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101;p53">
              <a:extLst>
                <a:ext uri="{FF2B5EF4-FFF2-40B4-BE49-F238E27FC236}">
                  <a16:creationId xmlns:a16="http://schemas.microsoft.com/office/drawing/2014/main" id="{7455F394-A4AE-41FE-9880-64C00D033F9D}"/>
                </a:ext>
              </a:extLst>
            </p:cNvPr>
            <p:cNvSpPr/>
            <p:nvPr/>
          </p:nvSpPr>
          <p:spPr>
            <a:xfrm rot="2572944">
              <a:off x="-1401844" y="1039937"/>
              <a:ext cx="1863425" cy="1447852"/>
            </a:xfrm>
            <a:custGeom>
              <a:avLst/>
              <a:gdLst/>
              <a:ahLst/>
              <a:cxnLst/>
              <a:rect l="l" t="t" r="r" b="b"/>
              <a:pathLst>
                <a:path w="24088" h="18716" extrusionOk="0">
                  <a:moveTo>
                    <a:pt x="16036" y="0"/>
                  </a:moveTo>
                  <a:lnTo>
                    <a:pt x="3672" y="2644"/>
                  </a:lnTo>
                  <a:cubicBezTo>
                    <a:pt x="3672" y="2644"/>
                    <a:pt x="0" y="2911"/>
                    <a:pt x="1536" y="5501"/>
                  </a:cubicBezTo>
                  <a:cubicBezTo>
                    <a:pt x="2817" y="7665"/>
                    <a:pt x="3765" y="8145"/>
                    <a:pt x="4393" y="10028"/>
                  </a:cubicBezTo>
                  <a:cubicBezTo>
                    <a:pt x="5007" y="11911"/>
                    <a:pt x="7197" y="13179"/>
                    <a:pt x="8813" y="14154"/>
                  </a:cubicBezTo>
                  <a:cubicBezTo>
                    <a:pt x="10442" y="15128"/>
                    <a:pt x="14113" y="18373"/>
                    <a:pt x="15916" y="18600"/>
                  </a:cubicBezTo>
                  <a:cubicBezTo>
                    <a:pt x="16582" y="18682"/>
                    <a:pt x="17231" y="18716"/>
                    <a:pt x="17843" y="18716"/>
                  </a:cubicBezTo>
                  <a:cubicBezTo>
                    <a:pt x="20630" y="18716"/>
                    <a:pt x="22637" y="18008"/>
                    <a:pt x="21871" y="17866"/>
                  </a:cubicBezTo>
                  <a:lnTo>
                    <a:pt x="24087" y="4059"/>
                  </a:lnTo>
                  <a:lnTo>
                    <a:pt x="160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102;p53">
              <a:extLst>
                <a:ext uri="{FF2B5EF4-FFF2-40B4-BE49-F238E27FC236}">
                  <a16:creationId xmlns:a16="http://schemas.microsoft.com/office/drawing/2014/main" id="{E9E101BA-F5C1-475C-B99C-7CD41673F76B}"/>
                </a:ext>
              </a:extLst>
            </p:cNvPr>
            <p:cNvSpPr/>
            <p:nvPr/>
          </p:nvSpPr>
          <p:spPr>
            <a:xfrm rot="2572944">
              <a:off x="-1498802" y="916103"/>
              <a:ext cx="1555613" cy="1586093"/>
            </a:xfrm>
            <a:custGeom>
              <a:avLst/>
              <a:gdLst/>
              <a:ahLst/>
              <a:cxnLst/>
              <a:rect l="l" t="t" r="r" b="b"/>
              <a:pathLst>
                <a:path w="20109" h="20503" extrusionOk="0">
                  <a:moveTo>
                    <a:pt x="17040" y="1"/>
                  </a:moveTo>
                  <a:cubicBezTo>
                    <a:pt x="15386" y="1"/>
                    <a:pt x="12368" y="2113"/>
                    <a:pt x="10869" y="4626"/>
                  </a:cubicBezTo>
                  <a:cubicBezTo>
                    <a:pt x="9894" y="6255"/>
                    <a:pt x="9120" y="7711"/>
                    <a:pt x="8652" y="8832"/>
                  </a:cubicBezTo>
                  <a:cubicBezTo>
                    <a:pt x="7905" y="9233"/>
                    <a:pt x="6676" y="9941"/>
                    <a:pt x="6035" y="10702"/>
                  </a:cubicBezTo>
                  <a:cubicBezTo>
                    <a:pt x="5074" y="11837"/>
                    <a:pt x="0" y="19741"/>
                    <a:pt x="0" y="19741"/>
                  </a:cubicBezTo>
                  <a:lnTo>
                    <a:pt x="935" y="20502"/>
                  </a:lnTo>
                  <a:cubicBezTo>
                    <a:pt x="935" y="20502"/>
                    <a:pt x="8332" y="14707"/>
                    <a:pt x="8973" y="13813"/>
                  </a:cubicBezTo>
                  <a:cubicBezTo>
                    <a:pt x="9320" y="13332"/>
                    <a:pt x="10001" y="12250"/>
                    <a:pt x="10575" y="11329"/>
                  </a:cubicBezTo>
                  <a:cubicBezTo>
                    <a:pt x="11804" y="10902"/>
                    <a:pt x="13312" y="9967"/>
                    <a:pt x="15008" y="8872"/>
                  </a:cubicBezTo>
                  <a:cubicBezTo>
                    <a:pt x="20109" y="5588"/>
                    <a:pt x="19014" y="1475"/>
                    <a:pt x="17879" y="300"/>
                  </a:cubicBezTo>
                  <a:cubicBezTo>
                    <a:pt x="17678" y="95"/>
                    <a:pt x="17390" y="1"/>
                    <a:pt x="17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103;p53">
              <a:extLst>
                <a:ext uri="{FF2B5EF4-FFF2-40B4-BE49-F238E27FC236}">
                  <a16:creationId xmlns:a16="http://schemas.microsoft.com/office/drawing/2014/main" id="{0571FB9A-F361-4817-9413-B7140E2D155C}"/>
                </a:ext>
              </a:extLst>
            </p:cNvPr>
            <p:cNvSpPr/>
            <p:nvPr/>
          </p:nvSpPr>
          <p:spPr>
            <a:xfrm rot="2572944">
              <a:off x="-1199490" y="1450999"/>
              <a:ext cx="1192026" cy="1805405"/>
            </a:xfrm>
            <a:custGeom>
              <a:avLst/>
              <a:gdLst/>
              <a:ahLst/>
              <a:cxnLst/>
              <a:rect l="l" t="t" r="r" b="b"/>
              <a:pathLst>
                <a:path w="15409" h="23338" extrusionOk="0">
                  <a:moveTo>
                    <a:pt x="12422" y="1"/>
                  </a:moveTo>
                  <a:cubicBezTo>
                    <a:pt x="10553" y="1"/>
                    <a:pt x="7913" y="1141"/>
                    <a:pt x="6850" y="5365"/>
                  </a:cubicBezTo>
                  <a:cubicBezTo>
                    <a:pt x="6369" y="7275"/>
                    <a:pt x="5955" y="8970"/>
                    <a:pt x="5969" y="10225"/>
                  </a:cubicBezTo>
                  <a:cubicBezTo>
                    <a:pt x="5368" y="10880"/>
                    <a:pt x="4553" y="11854"/>
                    <a:pt x="3859" y="12976"/>
                  </a:cubicBezTo>
                  <a:cubicBezTo>
                    <a:pt x="3285" y="13911"/>
                    <a:pt x="0" y="22696"/>
                    <a:pt x="0" y="22696"/>
                  </a:cubicBezTo>
                  <a:lnTo>
                    <a:pt x="1015" y="23337"/>
                  </a:lnTo>
                  <a:cubicBezTo>
                    <a:pt x="1015" y="23337"/>
                    <a:pt x="6302" y="17689"/>
                    <a:pt x="7744" y="14792"/>
                  </a:cubicBezTo>
                  <a:cubicBezTo>
                    <a:pt x="8158" y="13937"/>
                    <a:pt x="8479" y="12642"/>
                    <a:pt x="8652" y="11828"/>
                  </a:cubicBezTo>
                  <a:cubicBezTo>
                    <a:pt x="9654" y="11133"/>
                    <a:pt x="10869" y="9798"/>
                    <a:pt x="12164" y="7982"/>
                  </a:cubicBezTo>
                  <a:cubicBezTo>
                    <a:pt x="14167" y="5232"/>
                    <a:pt x="15409" y="1039"/>
                    <a:pt x="13940" y="305"/>
                  </a:cubicBezTo>
                  <a:cubicBezTo>
                    <a:pt x="13575" y="126"/>
                    <a:pt x="13041" y="1"/>
                    <a:pt x="12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104;p53">
              <a:extLst>
                <a:ext uri="{FF2B5EF4-FFF2-40B4-BE49-F238E27FC236}">
                  <a16:creationId xmlns:a16="http://schemas.microsoft.com/office/drawing/2014/main" id="{7062E564-D91E-4066-8241-EF48EFC4BF96}"/>
                </a:ext>
              </a:extLst>
            </p:cNvPr>
            <p:cNvSpPr/>
            <p:nvPr/>
          </p:nvSpPr>
          <p:spPr>
            <a:xfrm rot="2572944">
              <a:off x="-425289" y="1982178"/>
              <a:ext cx="376042" cy="682848"/>
            </a:xfrm>
            <a:custGeom>
              <a:avLst/>
              <a:gdLst/>
              <a:ahLst/>
              <a:cxnLst/>
              <a:rect l="l" t="t" r="r" b="b"/>
              <a:pathLst>
                <a:path w="4861" h="8827" extrusionOk="0">
                  <a:moveTo>
                    <a:pt x="4621" y="1"/>
                  </a:moveTo>
                  <a:cubicBezTo>
                    <a:pt x="4314" y="1216"/>
                    <a:pt x="3820" y="2511"/>
                    <a:pt x="3192" y="3606"/>
                  </a:cubicBezTo>
                  <a:cubicBezTo>
                    <a:pt x="2097" y="5555"/>
                    <a:pt x="1042" y="7011"/>
                    <a:pt x="121" y="7812"/>
                  </a:cubicBezTo>
                  <a:cubicBezTo>
                    <a:pt x="94" y="8105"/>
                    <a:pt x="54" y="8453"/>
                    <a:pt x="1" y="8826"/>
                  </a:cubicBezTo>
                  <a:cubicBezTo>
                    <a:pt x="68" y="8559"/>
                    <a:pt x="121" y="8292"/>
                    <a:pt x="174" y="8079"/>
                  </a:cubicBezTo>
                  <a:cubicBezTo>
                    <a:pt x="1176" y="7384"/>
                    <a:pt x="2391" y="6049"/>
                    <a:pt x="3686" y="4233"/>
                  </a:cubicBezTo>
                  <a:cubicBezTo>
                    <a:pt x="4033" y="3766"/>
                    <a:pt x="4354" y="3245"/>
                    <a:pt x="4647" y="2711"/>
                  </a:cubicBezTo>
                  <a:cubicBezTo>
                    <a:pt x="4754" y="1830"/>
                    <a:pt x="4821" y="935"/>
                    <a:pt x="4861" y="27"/>
                  </a:cubicBezTo>
                  <a:cubicBezTo>
                    <a:pt x="4794" y="27"/>
                    <a:pt x="4701" y="14"/>
                    <a:pt x="4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105;p53">
              <a:extLst>
                <a:ext uri="{FF2B5EF4-FFF2-40B4-BE49-F238E27FC236}">
                  <a16:creationId xmlns:a16="http://schemas.microsoft.com/office/drawing/2014/main" id="{D7AB41CA-D73D-401A-A21A-B4835FD9420E}"/>
                </a:ext>
              </a:extLst>
            </p:cNvPr>
            <p:cNvSpPr/>
            <p:nvPr/>
          </p:nvSpPr>
          <p:spPr>
            <a:xfrm rot="2572944">
              <a:off x="-14779" y="1076824"/>
              <a:ext cx="987566" cy="1230318"/>
            </a:xfrm>
            <a:custGeom>
              <a:avLst/>
              <a:gdLst/>
              <a:ahLst/>
              <a:cxnLst/>
              <a:rect l="l" t="t" r="r" b="b"/>
              <a:pathLst>
                <a:path w="12766" h="15904" extrusionOk="0">
                  <a:moveTo>
                    <a:pt x="6864" y="0"/>
                  </a:moveTo>
                  <a:lnTo>
                    <a:pt x="1" y="10802"/>
                  </a:lnTo>
                  <a:cubicBezTo>
                    <a:pt x="2256" y="15751"/>
                    <a:pt x="7743" y="15903"/>
                    <a:pt x="8412" y="15903"/>
                  </a:cubicBezTo>
                  <a:cubicBezTo>
                    <a:pt x="8456" y="15903"/>
                    <a:pt x="8480" y="15903"/>
                    <a:pt x="8480" y="15903"/>
                  </a:cubicBezTo>
                  <a:lnTo>
                    <a:pt x="12766" y="6730"/>
                  </a:lnTo>
                  <a:lnTo>
                    <a:pt x="11390" y="2163"/>
                  </a:lnTo>
                  <a:cubicBezTo>
                    <a:pt x="11320" y="2169"/>
                    <a:pt x="11251" y="2172"/>
                    <a:pt x="11183" y="2172"/>
                  </a:cubicBezTo>
                  <a:cubicBezTo>
                    <a:pt x="9428" y="2172"/>
                    <a:pt x="8413" y="254"/>
                    <a:pt x="8413" y="254"/>
                  </a:cubicBezTo>
                  <a:lnTo>
                    <a:pt x="68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106;p53">
              <a:extLst>
                <a:ext uri="{FF2B5EF4-FFF2-40B4-BE49-F238E27FC236}">
                  <a16:creationId xmlns:a16="http://schemas.microsoft.com/office/drawing/2014/main" id="{D380FF40-6CB8-4B3D-9650-AB8BC75FF73B}"/>
                </a:ext>
              </a:extLst>
            </p:cNvPr>
            <p:cNvSpPr/>
            <p:nvPr/>
          </p:nvSpPr>
          <p:spPr>
            <a:xfrm rot="2572944">
              <a:off x="-863243" y="472471"/>
              <a:ext cx="1733307" cy="1559790"/>
            </a:xfrm>
            <a:custGeom>
              <a:avLst/>
              <a:gdLst/>
              <a:ahLst/>
              <a:cxnLst/>
              <a:rect l="l" t="t" r="r" b="b"/>
              <a:pathLst>
                <a:path w="22406" h="20163" extrusionOk="0">
                  <a:moveTo>
                    <a:pt x="4754" y="1"/>
                  </a:moveTo>
                  <a:lnTo>
                    <a:pt x="4180" y="1389"/>
                  </a:lnTo>
                  <a:lnTo>
                    <a:pt x="9748" y="3886"/>
                  </a:lnTo>
                  <a:cubicBezTo>
                    <a:pt x="12205" y="4888"/>
                    <a:pt x="16731" y="5448"/>
                    <a:pt x="16731" y="5448"/>
                  </a:cubicBezTo>
                  <a:cubicBezTo>
                    <a:pt x="14608" y="9414"/>
                    <a:pt x="7278" y="11176"/>
                    <a:pt x="4514" y="11510"/>
                  </a:cubicBezTo>
                  <a:cubicBezTo>
                    <a:pt x="2858" y="11711"/>
                    <a:pt x="1" y="12311"/>
                    <a:pt x="388" y="14194"/>
                  </a:cubicBezTo>
                  <a:cubicBezTo>
                    <a:pt x="361" y="13887"/>
                    <a:pt x="508" y="13553"/>
                    <a:pt x="842" y="13500"/>
                  </a:cubicBezTo>
                  <a:cubicBezTo>
                    <a:pt x="879" y="13494"/>
                    <a:pt x="916" y="13491"/>
                    <a:pt x="952" y="13491"/>
                  </a:cubicBezTo>
                  <a:cubicBezTo>
                    <a:pt x="1169" y="13491"/>
                    <a:pt x="1382" y="13586"/>
                    <a:pt x="1577" y="13700"/>
                  </a:cubicBezTo>
                  <a:cubicBezTo>
                    <a:pt x="2885" y="14421"/>
                    <a:pt x="3513" y="15583"/>
                    <a:pt x="4247" y="16824"/>
                  </a:cubicBezTo>
                  <a:cubicBezTo>
                    <a:pt x="4981" y="18066"/>
                    <a:pt x="5916" y="19241"/>
                    <a:pt x="7038" y="20162"/>
                  </a:cubicBezTo>
                  <a:cubicBezTo>
                    <a:pt x="7532" y="19562"/>
                    <a:pt x="7705" y="18440"/>
                    <a:pt x="8132" y="17719"/>
                  </a:cubicBezTo>
                  <a:cubicBezTo>
                    <a:pt x="8586" y="16905"/>
                    <a:pt x="9187" y="16170"/>
                    <a:pt x="9908" y="15583"/>
                  </a:cubicBezTo>
                  <a:cubicBezTo>
                    <a:pt x="10736" y="14915"/>
                    <a:pt x="11724" y="14501"/>
                    <a:pt x="12632" y="13967"/>
                  </a:cubicBezTo>
                  <a:cubicBezTo>
                    <a:pt x="15142" y="12512"/>
                    <a:pt x="17399" y="10402"/>
                    <a:pt x="19228" y="8159"/>
                  </a:cubicBezTo>
                  <a:cubicBezTo>
                    <a:pt x="21017" y="5942"/>
                    <a:pt x="22406" y="2551"/>
                    <a:pt x="21605" y="2364"/>
                  </a:cubicBezTo>
                  <a:cubicBezTo>
                    <a:pt x="20817" y="2190"/>
                    <a:pt x="19562" y="1630"/>
                    <a:pt x="18868" y="1469"/>
                  </a:cubicBezTo>
                  <a:cubicBezTo>
                    <a:pt x="18147" y="1295"/>
                    <a:pt x="17140" y="1233"/>
                    <a:pt x="16074" y="1233"/>
                  </a:cubicBezTo>
                  <a:cubicBezTo>
                    <a:pt x="13468" y="1233"/>
                    <a:pt x="10509" y="1603"/>
                    <a:pt x="10509" y="1603"/>
                  </a:cubicBezTo>
                  <a:cubicBezTo>
                    <a:pt x="9214" y="655"/>
                    <a:pt x="4754" y="1"/>
                    <a:pt x="4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107;p53">
              <a:extLst>
                <a:ext uri="{FF2B5EF4-FFF2-40B4-BE49-F238E27FC236}">
                  <a16:creationId xmlns:a16="http://schemas.microsoft.com/office/drawing/2014/main" id="{05A98C32-11C1-42DD-9E83-BAA01EFAFD87}"/>
                </a:ext>
              </a:extLst>
            </p:cNvPr>
            <p:cNvSpPr/>
            <p:nvPr/>
          </p:nvSpPr>
          <p:spPr>
            <a:xfrm rot="2572944">
              <a:off x="-119071" y="1166619"/>
              <a:ext cx="1608295" cy="2351019"/>
            </a:xfrm>
            <a:custGeom>
              <a:avLst/>
              <a:gdLst/>
              <a:ahLst/>
              <a:cxnLst/>
              <a:rect l="l" t="t" r="r" b="b"/>
              <a:pathLst>
                <a:path w="20790" h="30391" extrusionOk="0">
                  <a:moveTo>
                    <a:pt x="19788" y="1"/>
                  </a:moveTo>
                  <a:lnTo>
                    <a:pt x="15315" y="3926"/>
                  </a:lnTo>
                  <a:cubicBezTo>
                    <a:pt x="15315" y="3926"/>
                    <a:pt x="13820" y="4941"/>
                    <a:pt x="12365" y="5182"/>
                  </a:cubicBezTo>
                  <a:cubicBezTo>
                    <a:pt x="12226" y="5205"/>
                    <a:pt x="12077" y="5215"/>
                    <a:pt x="11919" y="5215"/>
                  </a:cubicBezTo>
                  <a:cubicBezTo>
                    <a:pt x="11452" y="5215"/>
                    <a:pt x="10911" y="5128"/>
                    <a:pt x="10362" y="5048"/>
                  </a:cubicBezTo>
                  <a:cubicBezTo>
                    <a:pt x="9814" y="4964"/>
                    <a:pt x="9256" y="4880"/>
                    <a:pt x="8750" y="4880"/>
                  </a:cubicBezTo>
                  <a:cubicBezTo>
                    <a:pt x="8131" y="4880"/>
                    <a:pt x="7590" y="5005"/>
                    <a:pt x="7237" y="5409"/>
                  </a:cubicBezTo>
                  <a:cubicBezTo>
                    <a:pt x="5688" y="7158"/>
                    <a:pt x="5061" y="10255"/>
                    <a:pt x="4567" y="12472"/>
                  </a:cubicBezTo>
                  <a:cubicBezTo>
                    <a:pt x="3619" y="16598"/>
                    <a:pt x="4393" y="21204"/>
                    <a:pt x="2804" y="25143"/>
                  </a:cubicBezTo>
                  <a:cubicBezTo>
                    <a:pt x="2070" y="26972"/>
                    <a:pt x="1082" y="28735"/>
                    <a:pt x="0" y="30390"/>
                  </a:cubicBezTo>
                  <a:cubicBezTo>
                    <a:pt x="0" y="30390"/>
                    <a:pt x="6102" y="29616"/>
                    <a:pt x="7184" y="27480"/>
                  </a:cubicBezTo>
                  <a:cubicBezTo>
                    <a:pt x="8279" y="25357"/>
                    <a:pt x="8719" y="19348"/>
                    <a:pt x="8359" y="16598"/>
                  </a:cubicBezTo>
                  <a:cubicBezTo>
                    <a:pt x="7985" y="13847"/>
                    <a:pt x="9694" y="9588"/>
                    <a:pt x="9694" y="9588"/>
                  </a:cubicBezTo>
                  <a:cubicBezTo>
                    <a:pt x="9694" y="9588"/>
                    <a:pt x="13887" y="7785"/>
                    <a:pt x="14995" y="7051"/>
                  </a:cubicBezTo>
                  <a:cubicBezTo>
                    <a:pt x="16103" y="6316"/>
                    <a:pt x="20790" y="1296"/>
                    <a:pt x="20790" y="1296"/>
                  </a:cubicBezTo>
                  <a:lnTo>
                    <a:pt x="19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108;p53">
              <a:extLst>
                <a:ext uri="{FF2B5EF4-FFF2-40B4-BE49-F238E27FC236}">
                  <a16:creationId xmlns:a16="http://schemas.microsoft.com/office/drawing/2014/main" id="{A8AFA9D7-916A-48A7-A37B-47301C6D4B83}"/>
                </a:ext>
              </a:extLst>
            </p:cNvPr>
            <p:cNvSpPr/>
            <p:nvPr/>
          </p:nvSpPr>
          <p:spPr>
            <a:xfrm rot="2929440">
              <a:off x="1449851" y="711017"/>
              <a:ext cx="626212" cy="378533"/>
            </a:xfrm>
            <a:custGeom>
              <a:avLst/>
              <a:gdLst/>
              <a:ahLst/>
              <a:cxnLst/>
              <a:rect l="l" t="t" r="r" b="b"/>
              <a:pathLst>
                <a:path w="8346" h="5045" extrusionOk="0">
                  <a:moveTo>
                    <a:pt x="7005" y="1"/>
                  </a:moveTo>
                  <a:cubicBezTo>
                    <a:pt x="4979" y="1"/>
                    <a:pt x="4230" y="1606"/>
                    <a:pt x="2564" y="2668"/>
                  </a:cubicBezTo>
                  <a:cubicBezTo>
                    <a:pt x="1987" y="3039"/>
                    <a:pt x="1528" y="3170"/>
                    <a:pt x="1167" y="3170"/>
                  </a:cubicBezTo>
                  <a:cubicBezTo>
                    <a:pt x="295" y="3170"/>
                    <a:pt x="1" y="2401"/>
                    <a:pt x="1" y="2401"/>
                  </a:cubicBezTo>
                  <a:lnTo>
                    <a:pt x="1" y="2401"/>
                  </a:lnTo>
                  <a:cubicBezTo>
                    <a:pt x="1" y="3803"/>
                    <a:pt x="1429" y="5031"/>
                    <a:pt x="2618" y="5045"/>
                  </a:cubicBezTo>
                  <a:cubicBezTo>
                    <a:pt x="3819" y="5045"/>
                    <a:pt x="3859" y="3790"/>
                    <a:pt x="4554" y="3242"/>
                  </a:cubicBezTo>
                  <a:cubicBezTo>
                    <a:pt x="5001" y="2881"/>
                    <a:pt x="5486" y="2797"/>
                    <a:pt x="6064" y="2797"/>
                  </a:cubicBezTo>
                  <a:cubicBezTo>
                    <a:pt x="6384" y="2797"/>
                    <a:pt x="6732" y="2823"/>
                    <a:pt x="7117" y="2842"/>
                  </a:cubicBezTo>
                  <a:cubicBezTo>
                    <a:pt x="7153" y="2843"/>
                    <a:pt x="7187" y="2844"/>
                    <a:pt x="7221" y="2844"/>
                  </a:cubicBezTo>
                  <a:cubicBezTo>
                    <a:pt x="8206" y="2844"/>
                    <a:pt x="8306" y="2107"/>
                    <a:pt x="8306" y="2107"/>
                  </a:cubicBezTo>
                  <a:lnTo>
                    <a:pt x="8346" y="198"/>
                  </a:lnTo>
                  <a:cubicBezTo>
                    <a:pt x="7840" y="61"/>
                    <a:pt x="7398" y="1"/>
                    <a:pt x="7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109;p53">
              <a:extLst>
                <a:ext uri="{FF2B5EF4-FFF2-40B4-BE49-F238E27FC236}">
                  <a16:creationId xmlns:a16="http://schemas.microsoft.com/office/drawing/2014/main" id="{83A20537-C32A-4A5E-A49F-0F63044A0612}"/>
                </a:ext>
              </a:extLst>
            </p:cNvPr>
            <p:cNvSpPr/>
            <p:nvPr/>
          </p:nvSpPr>
          <p:spPr>
            <a:xfrm rot="2572944">
              <a:off x="1354603" y="868179"/>
              <a:ext cx="161279" cy="207153"/>
            </a:xfrm>
            <a:custGeom>
              <a:avLst/>
              <a:gdLst/>
              <a:ahLst/>
              <a:cxnLst/>
              <a:rect l="l" t="t" r="r" b="b"/>
              <a:pathLst>
                <a:path w="1350" h="1734" extrusionOk="0">
                  <a:moveTo>
                    <a:pt x="884" y="1"/>
                  </a:moveTo>
                  <a:cubicBezTo>
                    <a:pt x="792" y="1"/>
                    <a:pt x="685" y="43"/>
                    <a:pt x="561" y="153"/>
                  </a:cubicBezTo>
                  <a:cubicBezTo>
                    <a:pt x="1" y="647"/>
                    <a:pt x="107" y="1488"/>
                    <a:pt x="361" y="1675"/>
                  </a:cubicBezTo>
                  <a:cubicBezTo>
                    <a:pt x="427" y="1718"/>
                    <a:pt x="497" y="1734"/>
                    <a:pt x="566" y="1734"/>
                  </a:cubicBezTo>
                  <a:cubicBezTo>
                    <a:pt x="777" y="1734"/>
                    <a:pt x="975" y="1582"/>
                    <a:pt x="975" y="1582"/>
                  </a:cubicBezTo>
                  <a:lnTo>
                    <a:pt x="1349" y="567"/>
                  </a:lnTo>
                  <a:cubicBezTo>
                    <a:pt x="1349" y="567"/>
                    <a:pt x="1218" y="1"/>
                    <a:pt x="884" y="1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110;p53">
              <a:extLst>
                <a:ext uri="{FF2B5EF4-FFF2-40B4-BE49-F238E27FC236}">
                  <a16:creationId xmlns:a16="http://schemas.microsoft.com/office/drawing/2014/main" id="{122BFDE5-0107-4E30-9BB7-4CA79DF0B392}"/>
                </a:ext>
              </a:extLst>
            </p:cNvPr>
            <p:cNvSpPr/>
            <p:nvPr/>
          </p:nvSpPr>
          <p:spPr>
            <a:xfrm rot="2929552">
              <a:off x="1739165" y="1164465"/>
              <a:ext cx="722015" cy="455046"/>
            </a:xfrm>
            <a:custGeom>
              <a:avLst/>
              <a:gdLst/>
              <a:ahLst/>
              <a:cxnLst/>
              <a:rect l="l" t="t" r="r" b="b"/>
              <a:pathLst>
                <a:path w="11083" h="6985" extrusionOk="0">
                  <a:moveTo>
                    <a:pt x="11083" y="1588"/>
                  </a:moveTo>
                  <a:lnTo>
                    <a:pt x="11083" y="1588"/>
                  </a:lnTo>
                  <a:cubicBezTo>
                    <a:pt x="11081" y="1590"/>
                    <a:pt x="11061" y="1652"/>
                    <a:pt x="11025" y="1762"/>
                  </a:cubicBezTo>
                  <a:lnTo>
                    <a:pt x="11025" y="1762"/>
                  </a:lnTo>
                  <a:cubicBezTo>
                    <a:pt x="11048" y="1705"/>
                    <a:pt x="11067" y="1647"/>
                    <a:pt x="11083" y="1588"/>
                  </a:cubicBezTo>
                  <a:close/>
                  <a:moveTo>
                    <a:pt x="1171" y="0"/>
                  </a:moveTo>
                  <a:cubicBezTo>
                    <a:pt x="644" y="0"/>
                    <a:pt x="189" y="234"/>
                    <a:pt x="81" y="893"/>
                  </a:cubicBezTo>
                  <a:cubicBezTo>
                    <a:pt x="14" y="1307"/>
                    <a:pt x="1" y="2242"/>
                    <a:pt x="708" y="3083"/>
                  </a:cubicBezTo>
                  <a:cubicBezTo>
                    <a:pt x="1656" y="4205"/>
                    <a:pt x="2110" y="4432"/>
                    <a:pt x="3272" y="4539"/>
                  </a:cubicBezTo>
                  <a:cubicBezTo>
                    <a:pt x="4420" y="4645"/>
                    <a:pt x="4300" y="5981"/>
                    <a:pt x="5128" y="6621"/>
                  </a:cubicBezTo>
                  <a:cubicBezTo>
                    <a:pt x="5435" y="6859"/>
                    <a:pt x="5878" y="6985"/>
                    <a:pt x="6376" y="6985"/>
                  </a:cubicBezTo>
                  <a:cubicBezTo>
                    <a:pt x="7220" y="6985"/>
                    <a:pt x="8222" y="6623"/>
                    <a:pt x="8987" y="5834"/>
                  </a:cubicBezTo>
                  <a:cubicBezTo>
                    <a:pt x="10016" y="4748"/>
                    <a:pt x="10810" y="2418"/>
                    <a:pt x="11025" y="1762"/>
                  </a:cubicBezTo>
                  <a:lnTo>
                    <a:pt x="11025" y="1762"/>
                  </a:lnTo>
                  <a:cubicBezTo>
                    <a:pt x="10593" y="2836"/>
                    <a:pt x="8895" y="3512"/>
                    <a:pt x="7932" y="3550"/>
                  </a:cubicBezTo>
                  <a:cubicBezTo>
                    <a:pt x="7769" y="3559"/>
                    <a:pt x="7607" y="3564"/>
                    <a:pt x="7446" y="3564"/>
                  </a:cubicBezTo>
                  <a:cubicBezTo>
                    <a:pt x="6177" y="3564"/>
                    <a:pt x="4969" y="3256"/>
                    <a:pt x="4140" y="2202"/>
                  </a:cubicBezTo>
                  <a:cubicBezTo>
                    <a:pt x="3672" y="1614"/>
                    <a:pt x="3272" y="907"/>
                    <a:pt x="2644" y="479"/>
                  </a:cubicBezTo>
                  <a:cubicBezTo>
                    <a:pt x="2251" y="217"/>
                    <a:pt x="1678" y="0"/>
                    <a:pt x="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111;p53">
              <a:extLst>
                <a:ext uri="{FF2B5EF4-FFF2-40B4-BE49-F238E27FC236}">
                  <a16:creationId xmlns:a16="http://schemas.microsoft.com/office/drawing/2014/main" id="{8A305134-04FB-4BA5-B1F4-6728B67F345A}"/>
                </a:ext>
              </a:extLst>
            </p:cNvPr>
            <p:cNvSpPr/>
            <p:nvPr/>
          </p:nvSpPr>
          <p:spPr>
            <a:xfrm rot="2572944">
              <a:off x="-856932" y="1699353"/>
              <a:ext cx="435918" cy="334733"/>
            </a:xfrm>
            <a:custGeom>
              <a:avLst/>
              <a:gdLst/>
              <a:ahLst/>
              <a:cxnLst/>
              <a:rect l="l" t="t" r="r" b="b"/>
              <a:pathLst>
                <a:path w="5635" h="4327" extrusionOk="0">
                  <a:moveTo>
                    <a:pt x="0" y="4326"/>
                  </a:moveTo>
                  <a:lnTo>
                    <a:pt x="0" y="4326"/>
                  </a:lnTo>
                  <a:cubicBezTo>
                    <a:pt x="347" y="3792"/>
                    <a:pt x="788" y="3084"/>
                    <a:pt x="1175" y="2470"/>
                  </a:cubicBezTo>
                  <a:cubicBezTo>
                    <a:pt x="2404" y="2043"/>
                    <a:pt x="3912" y="1108"/>
                    <a:pt x="5608" y="13"/>
                  </a:cubicBezTo>
                  <a:cubicBezTo>
                    <a:pt x="5621" y="13"/>
                    <a:pt x="5621" y="0"/>
                    <a:pt x="5621" y="0"/>
                  </a:cubicBezTo>
                  <a:cubicBezTo>
                    <a:pt x="5621" y="0"/>
                    <a:pt x="5621" y="13"/>
                    <a:pt x="5608" y="13"/>
                  </a:cubicBezTo>
                  <a:cubicBezTo>
                    <a:pt x="3912" y="1108"/>
                    <a:pt x="2404" y="2043"/>
                    <a:pt x="1175" y="2470"/>
                  </a:cubicBezTo>
                  <a:cubicBezTo>
                    <a:pt x="788" y="3084"/>
                    <a:pt x="347" y="3792"/>
                    <a:pt x="0" y="4326"/>
                  </a:cubicBezTo>
                  <a:close/>
                  <a:moveTo>
                    <a:pt x="5635" y="0"/>
                  </a:moveTo>
                  <a:cubicBezTo>
                    <a:pt x="5635" y="0"/>
                    <a:pt x="5635" y="0"/>
                    <a:pt x="5635" y="0"/>
                  </a:cubicBezTo>
                  <a:cubicBezTo>
                    <a:pt x="5635" y="0"/>
                    <a:pt x="5635" y="0"/>
                    <a:pt x="5635" y="0"/>
                  </a:cubicBezTo>
                  <a:close/>
                </a:path>
              </a:pathLst>
            </a:custGeom>
            <a:solidFill>
              <a:srgbClr val="8D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112;p53">
              <a:extLst>
                <a:ext uri="{FF2B5EF4-FFF2-40B4-BE49-F238E27FC236}">
                  <a16:creationId xmlns:a16="http://schemas.microsoft.com/office/drawing/2014/main" id="{60A35911-C0BB-4212-9F38-C9411D2E3CEC}"/>
                </a:ext>
              </a:extLst>
            </p:cNvPr>
            <p:cNvSpPr/>
            <p:nvPr/>
          </p:nvSpPr>
          <p:spPr>
            <a:xfrm rot="2572944">
              <a:off x="-1667597" y="1345908"/>
              <a:ext cx="1263273" cy="975188"/>
            </a:xfrm>
            <a:custGeom>
              <a:avLst/>
              <a:gdLst/>
              <a:ahLst/>
              <a:cxnLst/>
              <a:rect l="l" t="t" r="r" b="b"/>
              <a:pathLst>
                <a:path w="16330" h="12606" extrusionOk="0">
                  <a:moveTo>
                    <a:pt x="16330" y="1"/>
                  </a:moveTo>
                  <a:lnTo>
                    <a:pt x="16330" y="1"/>
                  </a:lnTo>
                  <a:cubicBezTo>
                    <a:pt x="15876" y="281"/>
                    <a:pt x="15382" y="548"/>
                    <a:pt x="14821" y="815"/>
                  </a:cubicBezTo>
                  <a:cubicBezTo>
                    <a:pt x="12979" y="1643"/>
                    <a:pt x="11350" y="2351"/>
                    <a:pt x="10068" y="2591"/>
                  </a:cubicBezTo>
                  <a:cubicBezTo>
                    <a:pt x="9373" y="3419"/>
                    <a:pt x="8532" y="4394"/>
                    <a:pt x="8118" y="4821"/>
                  </a:cubicBezTo>
                  <a:cubicBezTo>
                    <a:pt x="7664" y="5288"/>
                    <a:pt x="0" y="11844"/>
                    <a:pt x="0" y="11844"/>
                  </a:cubicBezTo>
                  <a:lnTo>
                    <a:pt x="147" y="11964"/>
                  </a:lnTo>
                  <a:lnTo>
                    <a:pt x="828" y="12525"/>
                  </a:lnTo>
                  <a:lnTo>
                    <a:pt x="935" y="12605"/>
                  </a:lnTo>
                  <a:cubicBezTo>
                    <a:pt x="935" y="12605"/>
                    <a:pt x="7104" y="7772"/>
                    <a:pt x="8666" y="6249"/>
                  </a:cubicBezTo>
                  <a:cubicBezTo>
                    <a:pt x="8813" y="6103"/>
                    <a:pt x="8920" y="5996"/>
                    <a:pt x="8973" y="5916"/>
                  </a:cubicBezTo>
                  <a:cubicBezTo>
                    <a:pt x="9080" y="5769"/>
                    <a:pt x="9227" y="5542"/>
                    <a:pt x="9400" y="5288"/>
                  </a:cubicBezTo>
                  <a:cubicBezTo>
                    <a:pt x="9747" y="4754"/>
                    <a:pt x="10188" y="4046"/>
                    <a:pt x="10575" y="3432"/>
                  </a:cubicBezTo>
                  <a:cubicBezTo>
                    <a:pt x="11804" y="3005"/>
                    <a:pt x="13312" y="2070"/>
                    <a:pt x="15008" y="975"/>
                  </a:cubicBezTo>
                  <a:cubicBezTo>
                    <a:pt x="15021" y="975"/>
                    <a:pt x="15021" y="962"/>
                    <a:pt x="15021" y="962"/>
                  </a:cubicBezTo>
                  <a:lnTo>
                    <a:pt x="15035" y="962"/>
                  </a:lnTo>
                  <a:cubicBezTo>
                    <a:pt x="15515" y="642"/>
                    <a:pt x="15943" y="321"/>
                    <a:pt x="16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113;p53">
              <a:extLst>
                <a:ext uri="{FF2B5EF4-FFF2-40B4-BE49-F238E27FC236}">
                  <a16:creationId xmlns:a16="http://schemas.microsoft.com/office/drawing/2014/main" id="{BDBA94D2-DF5A-4E50-A6C4-B9226754F4BD}"/>
                </a:ext>
              </a:extLst>
            </p:cNvPr>
            <p:cNvSpPr/>
            <p:nvPr/>
          </p:nvSpPr>
          <p:spPr>
            <a:xfrm rot="2572944">
              <a:off x="-1596690" y="2654250"/>
              <a:ext cx="17638" cy="14544"/>
            </a:xfrm>
            <a:custGeom>
              <a:avLst/>
              <a:gdLst/>
              <a:ahLst/>
              <a:cxnLst/>
              <a:rect l="l" t="t" r="r" b="b"/>
              <a:pathLst>
                <a:path w="228" h="188" extrusionOk="0">
                  <a:moveTo>
                    <a:pt x="41" y="187"/>
                  </a:moveTo>
                  <a:lnTo>
                    <a:pt x="1" y="161"/>
                  </a:lnTo>
                  <a:lnTo>
                    <a:pt x="1" y="16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7"/>
                  </a:lnTo>
                  <a:close/>
                  <a:moveTo>
                    <a:pt x="41" y="187"/>
                  </a:moveTo>
                  <a:lnTo>
                    <a:pt x="41" y="187"/>
                  </a:lnTo>
                  <a:lnTo>
                    <a:pt x="41" y="187"/>
                  </a:lnTo>
                  <a:close/>
                  <a:moveTo>
                    <a:pt x="41" y="187"/>
                  </a:moveTo>
                  <a:cubicBezTo>
                    <a:pt x="54" y="187"/>
                    <a:pt x="121" y="121"/>
                    <a:pt x="228" y="0"/>
                  </a:cubicBezTo>
                  <a:cubicBezTo>
                    <a:pt x="121" y="121"/>
                    <a:pt x="54" y="187"/>
                    <a:pt x="41" y="187"/>
                  </a:cubicBezTo>
                  <a:close/>
                </a:path>
              </a:pathLst>
            </a:custGeom>
            <a:solidFill>
              <a:srgbClr val="AD7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114;p53">
              <a:extLst>
                <a:ext uri="{FF2B5EF4-FFF2-40B4-BE49-F238E27FC236}">
                  <a16:creationId xmlns:a16="http://schemas.microsoft.com/office/drawing/2014/main" id="{B70EBF71-1368-4F68-917E-9C3F63D1524C}"/>
                </a:ext>
              </a:extLst>
            </p:cNvPr>
            <p:cNvSpPr/>
            <p:nvPr/>
          </p:nvSpPr>
          <p:spPr>
            <a:xfrm rot="2572944">
              <a:off x="-294204" y="1885275"/>
              <a:ext cx="26921" cy="86874"/>
            </a:xfrm>
            <a:custGeom>
              <a:avLst/>
              <a:gdLst/>
              <a:ahLst/>
              <a:cxnLst/>
              <a:rect l="l" t="t" r="r" b="b"/>
              <a:pathLst>
                <a:path w="348" h="1123" extrusionOk="0">
                  <a:moveTo>
                    <a:pt x="1" y="1122"/>
                  </a:moveTo>
                  <a:cubicBezTo>
                    <a:pt x="1" y="1122"/>
                    <a:pt x="1" y="1122"/>
                    <a:pt x="1" y="1109"/>
                  </a:cubicBezTo>
                  <a:cubicBezTo>
                    <a:pt x="1" y="1122"/>
                    <a:pt x="1" y="1122"/>
                    <a:pt x="1" y="1122"/>
                  </a:cubicBezTo>
                  <a:close/>
                  <a:moveTo>
                    <a:pt x="295" y="134"/>
                  </a:moveTo>
                  <a:cubicBezTo>
                    <a:pt x="308" y="81"/>
                    <a:pt x="335" y="41"/>
                    <a:pt x="348" y="1"/>
                  </a:cubicBezTo>
                  <a:lnTo>
                    <a:pt x="348" y="1"/>
                  </a:lnTo>
                  <a:cubicBezTo>
                    <a:pt x="348" y="1"/>
                    <a:pt x="348" y="1"/>
                    <a:pt x="348" y="1"/>
                  </a:cubicBezTo>
                  <a:cubicBezTo>
                    <a:pt x="335" y="41"/>
                    <a:pt x="308" y="81"/>
                    <a:pt x="295" y="134"/>
                  </a:cubicBezTo>
                  <a:close/>
                </a:path>
              </a:pathLst>
            </a:custGeom>
            <a:solidFill>
              <a:srgbClr val="8D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115;p53">
              <a:extLst>
                <a:ext uri="{FF2B5EF4-FFF2-40B4-BE49-F238E27FC236}">
                  <a16:creationId xmlns:a16="http://schemas.microsoft.com/office/drawing/2014/main" id="{0E10E1B4-F318-4D49-B601-24BA7B7F471E}"/>
                </a:ext>
              </a:extLst>
            </p:cNvPr>
            <p:cNvSpPr/>
            <p:nvPr/>
          </p:nvSpPr>
          <p:spPr>
            <a:xfrm rot="2572944">
              <a:off x="-241415" y="1906006"/>
              <a:ext cx="77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72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16;p53">
              <a:extLst>
                <a:ext uri="{FF2B5EF4-FFF2-40B4-BE49-F238E27FC236}">
                  <a16:creationId xmlns:a16="http://schemas.microsoft.com/office/drawing/2014/main" id="{2B5AC090-C551-484A-BE86-5282B771D706}"/>
                </a:ext>
              </a:extLst>
            </p:cNvPr>
            <p:cNvSpPr/>
            <p:nvPr/>
          </p:nvSpPr>
          <p:spPr>
            <a:xfrm rot="2572944">
              <a:off x="-1212248" y="1483485"/>
              <a:ext cx="691048" cy="1571162"/>
            </a:xfrm>
            <a:custGeom>
              <a:avLst/>
              <a:gdLst/>
              <a:ahLst/>
              <a:cxnLst/>
              <a:rect l="l" t="t" r="r" b="b"/>
              <a:pathLst>
                <a:path w="8933" h="20310" extrusionOk="0">
                  <a:moveTo>
                    <a:pt x="8919" y="1"/>
                  </a:moveTo>
                  <a:cubicBezTo>
                    <a:pt x="8826" y="1"/>
                    <a:pt x="8412" y="308"/>
                    <a:pt x="8011" y="601"/>
                  </a:cubicBezTo>
                  <a:cubicBezTo>
                    <a:pt x="7611" y="909"/>
                    <a:pt x="7224" y="1216"/>
                    <a:pt x="7197" y="1216"/>
                  </a:cubicBezTo>
                  <a:cubicBezTo>
                    <a:pt x="7184" y="1256"/>
                    <a:pt x="7157" y="1296"/>
                    <a:pt x="7144" y="1349"/>
                  </a:cubicBezTo>
                  <a:cubicBezTo>
                    <a:pt x="7050" y="1630"/>
                    <a:pt x="6917" y="2057"/>
                    <a:pt x="6850" y="2324"/>
                  </a:cubicBezTo>
                  <a:cubicBezTo>
                    <a:pt x="6850" y="2337"/>
                    <a:pt x="6850" y="2337"/>
                    <a:pt x="6850" y="2337"/>
                  </a:cubicBezTo>
                  <a:cubicBezTo>
                    <a:pt x="6369" y="4220"/>
                    <a:pt x="5969" y="5889"/>
                    <a:pt x="5969" y="7144"/>
                  </a:cubicBezTo>
                  <a:cubicBezTo>
                    <a:pt x="5969" y="7157"/>
                    <a:pt x="5969" y="7184"/>
                    <a:pt x="5969" y="7197"/>
                  </a:cubicBezTo>
                  <a:cubicBezTo>
                    <a:pt x="5368" y="7852"/>
                    <a:pt x="4553" y="8826"/>
                    <a:pt x="3859" y="9948"/>
                  </a:cubicBezTo>
                  <a:cubicBezTo>
                    <a:pt x="3285" y="10883"/>
                    <a:pt x="0" y="19668"/>
                    <a:pt x="0" y="19668"/>
                  </a:cubicBezTo>
                  <a:lnTo>
                    <a:pt x="174" y="19775"/>
                  </a:lnTo>
                  <a:lnTo>
                    <a:pt x="975" y="20283"/>
                  </a:lnTo>
                  <a:lnTo>
                    <a:pt x="1015" y="20309"/>
                  </a:lnTo>
                  <a:cubicBezTo>
                    <a:pt x="1028" y="20309"/>
                    <a:pt x="1095" y="20243"/>
                    <a:pt x="1202" y="20122"/>
                  </a:cubicBezTo>
                  <a:cubicBezTo>
                    <a:pt x="1255" y="20056"/>
                    <a:pt x="1335" y="19975"/>
                    <a:pt x="1415" y="19882"/>
                  </a:cubicBezTo>
                  <a:cubicBezTo>
                    <a:pt x="2070" y="17679"/>
                    <a:pt x="3926" y="11483"/>
                    <a:pt x="4340" y="10682"/>
                  </a:cubicBezTo>
                  <a:cubicBezTo>
                    <a:pt x="4940" y="9507"/>
                    <a:pt x="5688" y="8493"/>
                    <a:pt x="6249" y="7798"/>
                  </a:cubicBezTo>
                  <a:cubicBezTo>
                    <a:pt x="6142" y="6543"/>
                    <a:pt x="8586" y="1963"/>
                    <a:pt x="8933" y="27"/>
                  </a:cubicBezTo>
                  <a:cubicBezTo>
                    <a:pt x="8933" y="1"/>
                    <a:pt x="8933" y="1"/>
                    <a:pt x="8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17;p53">
              <a:extLst>
                <a:ext uri="{FF2B5EF4-FFF2-40B4-BE49-F238E27FC236}">
                  <a16:creationId xmlns:a16="http://schemas.microsoft.com/office/drawing/2014/main" id="{09BB34AE-37A0-4B00-B922-7B0F3AF6E3E7}"/>
                </a:ext>
              </a:extLst>
            </p:cNvPr>
            <p:cNvSpPr/>
            <p:nvPr/>
          </p:nvSpPr>
          <p:spPr>
            <a:xfrm rot="2572944">
              <a:off x="978033" y="1342264"/>
              <a:ext cx="10443" cy="2166"/>
            </a:xfrm>
            <a:custGeom>
              <a:avLst/>
              <a:gdLst/>
              <a:ahLst/>
              <a:cxnLst/>
              <a:rect l="l" t="t" r="r" b="b"/>
              <a:pathLst>
                <a:path w="135" h="28" extrusionOk="0">
                  <a:moveTo>
                    <a:pt x="1" y="1"/>
                  </a:moveTo>
                  <a:cubicBezTo>
                    <a:pt x="54" y="1"/>
                    <a:pt x="94" y="14"/>
                    <a:pt x="134" y="27"/>
                  </a:cubicBezTo>
                  <a:cubicBezTo>
                    <a:pt x="107" y="14"/>
                    <a:pt x="81" y="1"/>
                    <a:pt x="41" y="1"/>
                  </a:cubicBezTo>
                  <a:close/>
                </a:path>
              </a:pathLst>
            </a:custGeom>
            <a:solidFill>
              <a:srgbClr val="A72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18;p53">
              <a:extLst>
                <a:ext uri="{FF2B5EF4-FFF2-40B4-BE49-F238E27FC236}">
                  <a16:creationId xmlns:a16="http://schemas.microsoft.com/office/drawing/2014/main" id="{14E9D62B-945E-4D3F-BD83-AD816CFD8B0B}"/>
                </a:ext>
              </a:extLst>
            </p:cNvPr>
            <p:cNvSpPr/>
            <p:nvPr/>
          </p:nvSpPr>
          <p:spPr>
            <a:xfrm rot="2572944">
              <a:off x="-720475" y="1306859"/>
              <a:ext cx="569208" cy="580580"/>
            </a:xfrm>
            <a:custGeom>
              <a:avLst/>
              <a:gdLst/>
              <a:ahLst/>
              <a:cxnLst/>
              <a:rect l="l" t="t" r="r" b="b"/>
              <a:pathLst>
                <a:path w="7358" h="7505" extrusionOk="0">
                  <a:moveTo>
                    <a:pt x="7077" y="1"/>
                  </a:moveTo>
                  <a:cubicBezTo>
                    <a:pt x="6797" y="174"/>
                    <a:pt x="6530" y="348"/>
                    <a:pt x="6236" y="508"/>
                  </a:cubicBezTo>
                  <a:cubicBezTo>
                    <a:pt x="5328" y="1042"/>
                    <a:pt x="4340" y="1456"/>
                    <a:pt x="3512" y="2124"/>
                  </a:cubicBezTo>
                  <a:cubicBezTo>
                    <a:pt x="2791" y="2711"/>
                    <a:pt x="2190" y="3446"/>
                    <a:pt x="1736" y="4260"/>
                  </a:cubicBezTo>
                  <a:cubicBezTo>
                    <a:pt x="1309" y="4981"/>
                    <a:pt x="1136" y="6103"/>
                    <a:pt x="642" y="6703"/>
                  </a:cubicBezTo>
                  <a:cubicBezTo>
                    <a:pt x="308" y="6423"/>
                    <a:pt x="134" y="6303"/>
                    <a:pt x="94" y="6303"/>
                  </a:cubicBezTo>
                  <a:cubicBezTo>
                    <a:pt x="1" y="6303"/>
                    <a:pt x="602" y="6917"/>
                    <a:pt x="1416" y="7505"/>
                  </a:cubicBezTo>
                  <a:cubicBezTo>
                    <a:pt x="1870" y="6877"/>
                    <a:pt x="1977" y="5742"/>
                    <a:pt x="2351" y="4994"/>
                  </a:cubicBezTo>
                  <a:cubicBezTo>
                    <a:pt x="2765" y="4167"/>
                    <a:pt x="3312" y="3379"/>
                    <a:pt x="4006" y="2751"/>
                  </a:cubicBezTo>
                  <a:cubicBezTo>
                    <a:pt x="4794" y="2030"/>
                    <a:pt x="5755" y="1576"/>
                    <a:pt x="6623" y="989"/>
                  </a:cubicBezTo>
                  <a:cubicBezTo>
                    <a:pt x="6877" y="815"/>
                    <a:pt x="7117" y="655"/>
                    <a:pt x="7358" y="468"/>
                  </a:cubicBezTo>
                  <a:cubicBezTo>
                    <a:pt x="7251" y="321"/>
                    <a:pt x="7157" y="161"/>
                    <a:pt x="70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19;p53">
              <a:extLst>
                <a:ext uri="{FF2B5EF4-FFF2-40B4-BE49-F238E27FC236}">
                  <a16:creationId xmlns:a16="http://schemas.microsoft.com/office/drawing/2014/main" id="{49C4DFD6-D2D3-4B23-9404-E25DAEA671F9}"/>
                </a:ext>
              </a:extLst>
            </p:cNvPr>
            <p:cNvSpPr/>
            <p:nvPr/>
          </p:nvSpPr>
          <p:spPr>
            <a:xfrm rot="2572944">
              <a:off x="33330" y="1325842"/>
              <a:ext cx="481405" cy="493783"/>
            </a:xfrm>
            <a:custGeom>
              <a:avLst/>
              <a:gdLst/>
              <a:ahLst/>
              <a:cxnLst/>
              <a:rect l="l" t="t" r="r" b="b"/>
              <a:pathLst>
                <a:path w="6223" h="6383" extrusionOk="0">
                  <a:moveTo>
                    <a:pt x="6222" y="1"/>
                  </a:moveTo>
                  <a:lnTo>
                    <a:pt x="6222" y="1"/>
                  </a:lnTo>
                  <a:cubicBezTo>
                    <a:pt x="6076" y="188"/>
                    <a:pt x="5942" y="375"/>
                    <a:pt x="5795" y="548"/>
                  </a:cubicBezTo>
                  <a:cubicBezTo>
                    <a:pt x="5795" y="548"/>
                    <a:pt x="5795" y="561"/>
                    <a:pt x="5795" y="561"/>
                  </a:cubicBezTo>
                  <a:cubicBezTo>
                    <a:pt x="5782" y="575"/>
                    <a:pt x="5768" y="588"/>
                    <a:pt x="5755" y="601"/>
                  </a:cubicBezTo>
                  <a:cubicBezTo>
                    <a:pt x="5755" y="601"/>
                    <a:pt x="5755" y="601"/>
                    <a:pt x="5755" y="615"/>
                  </a:cubicBezTo>
                  <a:cubicBezTo>
                    <a:pt x="4126" y="2604"/>
                    <a:pt x="2177" y="4500"/>
                    <a:pt x="0" y="5916"/>
                  </a:cubicBezTo>
                  <a:cubicBezTo>
                    <a:pt x="80" y="6076"/>
                    <a:pt x="174" y="6236"/>
                    <a:pt x="281" y="6383"/>
                  </a:cubicBezTo>
                  <a:cubicBezTo>
                    <a:pt x="2390" y="4834"/>
                    <a:pt x="4246" y="2791"/>
                    <a:pt x="5768" y="682"/>
                  </a:cubicBezTo>
                  <a:cubicBezTo>
                    <a:pt x="5915" y="468"/>
                    <a:pt x="6076" y="241"/>
                    <a:pt x="6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20;p53">
              <a:extLst>
                <a:ext uri="{FF2B5EF4-FFF2-40B4-BE49-F238E27FC236}">
                  <a16:creationId xmlns:a16="http://schemas.microsoft.com/office/drawing/2014/main" id="{78B4E064-7783-468E-99CC-1842C25C6466}"/>
                </a:ext>
              </a:extLst>
            </p:cNvPr>
            <p:cNvSpPr/>
            <p:nvPr/>
          </p:nvSpPr>
          <p:spPr>
            <a:xfrm rot="2572944">
              <a:off x="575857" y="1537212"/>
              <a:ext cx="34115" cy="44559"/>
            </a:xfrm>
            <a:custGeom>
              <a:avLst/>
              <a:gdLst/>
              <a:ahLst/>
              <a:cxnLst/>
              <a:rect l="l" t="t" r="r" b="b"/>
              <a:pathLst>
                <a:path w="441" h="576" extrusionOk="0">
                  <a:moveTo>
                    <a:pt x="441" y="1"/>
                  </a:moveTo>
                  <a:cubicBezTo>
                    <a:pt x="431" y="10"/>
                    <a:pt x="429" y="13"/>
                    <a:pt x="428" y="19"/>
                  </a:cubicBezTo>
                  <a:lnTo>
                    <a:pt x="428" y="19"/>
                  </a:lnTo>
                  <a:cubicBezTo>
                    <a:pt x="432" y="13"/>
                    <a:pt x="436" y="7"/>
                    <a:pt x="441" y="1"/>
                  </a:cubicBezTo>
                  <a:close/>
                  <a:moveTo>
                    <a:pt x="428" y="19"/>
                  </a:moveTo>
                  <a:lnTo>
                    <a:pt x="428" y="19"/>
                  </a:lnTo>
                  <a:cubicBezTo>
                    <a:pt x="370" y="97"/>
                    <a:pt x="313" y="175"/>
                    <a:pt x="256" y="251"/>
                  </a:cubicBezTo>
                  <a:lnTo>
                    <a:pt x="256" y="251"/>
                  </a:lnTo>
                  <a:cubicBezTo>
                    <a:pt x="312" y="177"/>
                    <a:pt x="369" y="102"/>
                    <a:pt x="427" y="28"/>
                  </a:cubicBezTo>
                  <a:cubicBezTo>
                    <a:pt x="427" y="24"/>
                    <a:pt x="427" y="21"/>
                    <a:pt x="428" y="19"/>
                  </a:cubicBezTo>
                  <a:close/>
                  <a:moveTo>
                    <a:pt x="256" y="251"/>
                  </a:moveTo>
                  <a:lnTo>
                    <a:pt x="256" y="251"/>
                  </a:lnTo>
                  <a:cubicBezTo>
                    <a:pt x="172" y="362"/>
                    <a:pt x="88" y="471"/>
                    <a:pt x="0" y="575"/>
                  </a:cubicBezTo>
                  <a:cubicBezTo>
                    <a:pt x="85" y="474"/>
                    <a:pt x="171" y="365"/>
                    <a:pt x="256" y="251"/>
                  </a:cubicBezTo>
                  <a:close/>
                </a:path>
              </a:pathLst>
            </a:custGeom>
            <a:solidFill>
              <a:srgbClr val="A72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21;p53">
              <a:extLst>
                <a:ext uri="{FF2B5EF4-FFF2-40B4-BE49-F238E27FC236}">
                  <a16:creationId xmlns:a16="http://schemas.microsoft.com/office/drawing/2014/main" id="{2740F809-64DC-4321-86C4-A869405AFB78}"/>
                </a:ext>
              </a:extLst>
            </p:cNvPr>
            <p:cNvSpPr/>
            <p:nvPr/>
          </p:nvSpPr>
          <p:spPr>
            <a:xfrm rot="2572944">
              <a:off x="491520" y="1253592"/>
              <a:ext cx="50670" cy="74419"/>
            </a:xfrm>
            <a:custGeom>
              <a:avLst/>
              <a:gdLst/>
              <a:ahLst/>
              <a:cxnLst/>
              <a:rect l="l" t="t" r="r" b="b"/>
              <a:pathLst>
                <a:path w="655" h="962" extrusionOk="0">
                  <a:moveTo>
                    <a:pt x="0" y="962"/>
                  </a:moveTo>
                  <a:lnTo>
                    <a:pt x="0" y="962"/>
                  </a:lnTo>
                  <a:cubicBezTo>
                    <a:pt x="254" y="655"/>
                    <a:pt x="467" y="348"/>
                    <a:pt x="654" y="0"/>
                  </a:cubicBezTo>
                  <a:cubicBezTo>
                    <a:pt x="467" y="348"/>
                    <a:pt x="254" y="655"/>
                    <a:pt x="0" y="962"/>
                  </a:cubicBezTo>
                  <a:close/>
                  <a:moveTo>
                    <a:pt x="654" y="0"/>
                  </a:moveTo>
                  <a:lnTo>
                    <a:pt x="654" y="0"/>
                  </a:lnTo>
                  <a:lnTo>
                    <a:pt x="654" y="0"/>
                  </a:lnTo>
                  <a:close/>
                  <a:moveTo>
                    <a:pt x="654" y="0"/>
                  </a:moveTo>
                  <a:cubicBezTo>
                    <a:pt x="654" y="0"/>
                    <a:pt x="654" y="0"/>
                    <a:pt x="654" y="0"/>
                  </a:cubicBezTo>
                  <a:lnTo>
                    <a:pt x="654" y="0"/>
                  </a:lnTo>
                  <a:close/>
                  <a:moveTo>
                    <a:pt x="654" y="0"/>
                  </a:moveTo>
                  <a:lnTo>
                    <a:pt x="654" y="0"/>
                  </a:lnTo>
                  <a:lnTo>
                    <a:pt x="654" y="0"/>
                  </a:lnTo>
                  <a:close/>
                  <a:moveTo>
                    <a:pt x="654" y="0"/>
                  </a:moveTo>
                  <a:lnTo>
                    <a:pt x="654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A43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22;p53">
              <a:extLst>
                <a:ext uri="{FF2B5EF4-FFF2-40B4-BE49-F238E27FC236}">
                  <a16:creationId xmlns:a16="http://schemas.microsoft.com/office/drawing/2014/main" id="{091C4CCF-5817-44FB-8E1C-ECEE3A54C460}"/>
                </a:ext>
              </a:extLst>
            </p:cNvPr>
            <p:cNvSpPr/>
            <p:nvPr/>
          </p:nvSpPr>
          <p:spPr>
            <a:xfrm rot="2572944">
              <a:off x="261082" y="1092441"/>
              <a:ext cx="435996" cy="233547"/>
            </a:xfrm>
            <a:custGeom>
              <a:avLst/>
              <a:gdLst/>
              <a:ahLst/>
              <a:cxnLst/>
              <a:rect l="l" t="t" r="r" b="b"/>
              <a:pathLst>
                <a:path w="5636" h="3019" extrusionOk="0">
                  <a:moveTo>
                    <a:pt x="5515" y="1"/>
                  </a:moveTo>
                  <a:lnTo>
                    <a:pt x="5515" y="1"/>
                  </a:lnTo>
                  <a:cubicBezTo>
                    <a:pt x="4527" y="668"/>
                    <a:pt x="2952" y="828"/>
                    <a:pt x="1750" y="828"/>
                  </a:cubicBezTo>
                  <a:cubicBezTo>
                    <a:pt x="775" y="828"/>
                    <a:pt x="28" y="722"/>
                    <a:pt x="1" y="722"/>
                  </a:cubicBezTo>
                  <a:cubicBezTo>
                    <a:pt x="2084" y="1202"/>
                    <a:pt x="4154" y="1456"/>
                    <a:pt x="4220" y="1469"/>
                  </a:cubicBezTo>
                  <a:cubicBezTo>
                    <a:pt x="4033" y="1817"/>
                    <a:pt x="3820" y="2124"/>
                    <a:pt x="3566" y="2431"/>
                  </a:cubicBezTo>
                  <a:lnTo>
                    <a:pt x="3659" y="2431"/>
                  </a:lnTo>
                  <a:cubicBezTo>
                    <a:pt x="3579" y="2631"/>
                    <a:pt x="3486" y="2831"/>
                    <a:pt x="3379" y="3018"/>
                  </a:cubicBezTo>
                  <a:cubicBezTo>
                    <a:pt x="5635" y="1376"/>
                    <a:pt x="5515" y="1"/>
                    <a:pt x="5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23;p53">
              <a:extLst>
                <a:ext uri="{FF2B5EF4-FFF2-40B4-BE49-F238E27FC236}">
                  <a16:creationId xmlns:a16="http://schemas.microsoft.com/office/drawing/2014/main" id="{A6F72560-FAAA-4632-8A51-40299CB022C6}"/>
                </a:ext>
              </a:extLst>
            </p:cNvPr>
            <p:cNvSpPr/>
            <p:nvPr/>
          </p:nvSpPr>
          <p:spPr>
            <a:xfrm rot="2572944">
              <a:off x="745825" y="1911177"/>
              <a:ext cx="93914" cy="332334"/>
            </a:xfrm>
            <a:custGeom>
              <a:avLst/>
              <a:gdLst/>
              <a:ahLst/>
              <a:cxnLst/>
              <a:rect l="l" t="t" r="r" b="b"/>
              <a:pathLst>
                <a:path w="1214" h="4296" extrusionOk="0">
                  <a:moveTo>
                    <a:pt x="1214" y="1"/>
                  </a:moveTo>
                  <a:cubicBezTo>
                    <a:pt x="1174" y="132"/>
                    <a:pt x="368" y="2155"/>
                    <a:pt x="0" y="4282"/>
                  </a:cubicBezTo>
                  <a:cubicBezTo>
                    <a:pt x="0" y="4282"/>
                    <a:pt x="0" y="4295"/>
                    <a:pt x="0" y="4295"/>
                  </a:cubicBezTo>
                  <a:cubicBezTo>
                    <a:pt x="368" y="2156"/>
                    <a:pt x="1174" y="132"/>
                    <a:pt x="1214" y="1"/>
                  </a:cubicBezTo>
                  <a:close/>
                </a:path>
              </a:pathLst>
            </a:custGeom>
            <a:solidFill>
              <a:srgbClr val="F16B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24;p53">
              <a:extLst>
                <a:ext uri="{FF2B5EF4-FFF2-40B4-BE49-F238E27FC236}">
                  <a16:creationId xmlns:a16="http://schemas.microsoft.com/office/drawing/2014/main" id="{0262F67D-1C45-4509-845B-D2AC11708922}"/>
                </a:ext>
              </a:extLst>
            </p:cNvPr>
            <p:cNvSpPr/>
            <p:nvPr/>
          </p:nvSpPr>
          <p:spPr>
            <a:xfrm rot="2572944">
              <a:off x="702038" y="1868536"/>
              <a:ext cx="509255" cy="495871"/>
            </a:xfrm>
            <a:custGeom>
              <a:avLst/>
              <a:gdLst/>
              <a:ahLst/>
              <a:cxnLst/>
              <a:rect l="l" t="t" r="r" b="b"/>
              <a:pathLst>
                <a:path w="6583" h="6410" extrusionOk="0">
                  <a:moveTo>
                    <a:pt x="6583" y="1"/>
                  </a:moveTo>
                  <a:cubicBezTo>
                    <a:pt x="4059" y="989"/>
                    <a:pt x="2190" y="1069"/>
                    <a:pt x="1629" y="1069"/>
                  </a:cubicBezTo>
                  <a:lnTo>
                    <a:pt x="1456" y="1069"/>
                  </a:lnTo>
                  <a:cubicBezTo>
                    <a:pt x="1456" y="1069"/>
                    <a:pt x="0" y="2765"/>
                    <a:pt x="788" y="6410"/>
                  </a:cubicBezTo>
                  <a:cubicBezTo>
                    <a:pt x="1162" y="4247"/>
                    <a:pt x="1990" y="2191"/>
                    <a:pt x="2003" y="2124"/>
                  </a:cubicBezTo>
                  <a:lnTo>
                    <a:pt x="2030" y="2124"/>
                  </a:lnTo>
                  <a:cubicBezTo>
                    <a:pt x="2030" y="2124"/>
                    <a:pt x="2030" y="2124"/>
                    <a:pt x="2030" y="2110"/>
                  </a:cubicBezTo>
                  <a:lnTo>
                    <a:pt x="2057" y="2110"/>
                  </a:lnTo>
                  <a:cubicBezTo>
                    <a:pt x="2057" y="2110"/>
                    <a:pt x="2057" y="2110"/>
                    <a:pt x="2057" y="2097"/>
                  </a:cubicBezTo>
                  <a:lnTo>
                    <a:pt x="2083" y="2097"/>
                  </a:lnTo>
                  <a:cubicBezTo>
                    <a:pt x="2097" y="2084"/>
                    <a:pt x="2123" y="2084"/>
                    <a:pt x="2137" y="2070"/>
                  </a:cubicBezTo>
                  <a:cubicBezTo>
                    <a:pt x="2644" y="1843"/>
                    <a:pt x="4513" y="1029"/>
                    <a:pt x="5915" y="335"/>
                  </a:cubicBezTo>
                  <a:lnTo>
                    <a:pt x="5942" y="335"/>
                  </a:lnTo>
                  <a:cubicBezTo>
                    <a:pt x="5942" y="335"/>
                    <a:pt x="5942" y="335"/>
                    <a:pt x="5942" y="321"/>
                  </a:cubicBezTo>
                  <a:lnTo>
                    <a:pt x="5969" y="321"/>
                  </a:lnTo>
                  <a:cubicBezTo>
                    <a:pt x="5969" y="308"/>
                    <a:pt x="5982" y="308"/>
                    <a:pt x="5982" y="308"/>
                  </a:cubicBezTo>
                  <a:cubicBezTo>
                    <a:pt x="5995" y="308"/>
                    <a:pt x="6009" y="295"/>
                    <a:pt x="6022" y="295"/>
                  </a:cubicBezTo>
                  <a:lnTo>
                    <a:pt x="6035" y="281"/>
                  </a:lnTo>
                  <a:cubicBezTo>
                    <a:pt x="6236" y="188"/>
                    <a:pt x="6409" y="94"/>
                    <a:pt x="6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25;p53">
              <a:extLst>
                <a:ext uri="{FF2B5EF4-FFF2-40B4-BE49-F238E27FC236}">
                  <a16:creationId xmlns:a16="http://schemas.microsoft.com/office/drawing/2014/main" id="{391E3B05-8E8A-4DC6-B9BD-B392CAA005BC}"/>
                </a:ext>
              </a:extLst>
            </p:cNvPr>
            <p:cNvSpPr/>
            <p:nvPr/>
          </p:nvSpPr>
          <p:spPr>
            <a:xfrm rot="2572944">
              <a:off x="250473" y="1213369"/>
              <a:ext cx="193166" cy="162222"/>
            </a:xfrm>
            <a:custGeom>
              <a:avLst/>
              <a:gdLst/>
              <a:ahLst/>
              <a:cxnLst/>
              <a:rect l="l" t="t" r="r" b="b"/>
              <a:pathLst>
                <a:path w="2497" h="2097" extrusionOk="0">
                  <a:moveTo>
                    <a:pt x="2497" y="1"/>
                  </a:moveTo>
                  <a:cubicBezTo>
                    <a:pt x="1843" y="802"/>
                    <a:pt x="975" y="1496"/>
                    <a:pt x="0" y="2097"/>
                  </a:cubicBezTo>
                  <a:cubicBezTo>
                    <a:pt x="374" y="1870"/>
                    <a:pt x="735" y="1630"/>
                    <a:pt x="1068" y="1376"/>
                  </a:cubicBezTo>
                  <a:lnTo>
                    <a:pt x="1055" y="1376"/>
                  </a:lnTo>
                  <a:cubicBezTo>
                    <a:pt x="1602" y="962"/>
                    <a:pt x="2096" y="495"/>
                    <a:pt x="2497" y="1"/>
                  </a:cubicBezTo>
                  <a:close/>
                </a:path>
              </a:pathLst>
            </a:custGeom>
            <a:solidFill>
              <a:srgbClr val="A54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126;p53">
              <a:extLst>
                <a:ext uri="{FF2B5EF4-FFF2-40B4-BE49-F238E27FC236}">
                  <a16:creationId xmlns:a16="http://schemas.microsoft.com/office/drawing/2014/main" id="{FDB7A583-6173-4624-9C81-5B75AC54E745}"/>
                </a:ext>
              </a:extLst>
            </p:cNvPr>
            <p:cNvSpPr/>
            <p:nvPr/>
          </p:nvSpPr>
          <p:spPr>
            <a:xfrm rot="2572944">
              <a:off x="80829" y="1233136"/>
              <a:ext cx="134373" cy="70242"/>
            </a:xfrm>
            <a:custGeom>
              <a:avLst/>
              <a:gdLst/>
              <a:ahLst/>
              <a:cxnLst/>
              <a:rect l="l" t="t" r="r" b="b"/>
              <a:pathLst>
                <a:path w="1737" h="908" extrusionOk="0">
                  <a:moveTo>
                    <a:pt x="0" y="908"/>
                  </a:moveTo>
                  <a:lnTo>
                    <a:pt x="0" y="908"/>
                  </a:lnTo>
                  <a:cubicBezTo>
                    <a:pt x="601" y="641"/>
                    <a:pt x="1189" y="334"/>
                    <a:pt x="1736" y="0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189" y="334"/>
                    <a:pt x="601" y="641"/>
                    <a:pt x="0" y="908"/>
                  </a:cubicBezTo>
                  <a:close/>
                </a:path>
              </a:pathLst>
            </a:custGeom>
            <a:solidFill>
              <a:srgbClr val="C62B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127;p53">
              <a:extLst>
                <a:ext uri="{FF2B5EF4-FFF2-40B4-BE49-F238E27FC236}">
                  <a16:creationId xmlns:a16="http://schemas.microsoft.com/office/drawing/2014/main" id="{D466A9B0-4CD1-474B-933A-C03426A6750C}"/>
                </a:ext>
              </a:extLst>
            </p:cNvPr>
            <p:cNvSpPr/>
            <p:nvPr/>
          </p:nvSpPr>
          <p:spPr>
            <a:xfrm rot="2572944">
              <a:off x="-831782" y="922268"/>
              <a:ext cx="158122" cy="62042"/>
            </a:xfrm>
            <a:custGeom>
              <a:avLst/>
              <a:gdLst/>
              <a:ahLst/>
              <a:cxnLst/>
              <a:rect l="l" t="t" r="r" b="b"/>
              <a:pathLst>
                <a:path w="2044" h="802" extrusionOk="0">
                  <a:moveTo>
                    <a:pt x="2043" y="802"/>
                  </a:moveTo>
                  <a:cubicBezTo>
                    <a:pt x="1789" y="575"/>
                    <a:pt x="1509" y="375"/>
                    <a:pt x="1189" y="201"/>
                  </a:cubicBezTo>
                  <a:cubicBezTo>
                    <a:pt x="1175" y="188"/>
                    <a:pt x="1162" y="188"/>
                    <a:pt x="1162" y="174"/>
                  </a:cubicBezTo>
                  <a:cubicBezTo>
                    <a:pt x="1162" y="188"/>
                    <a:pt x="1175" y="188"/>
                    <a:pt x="1189" y="201"/>
                  </a:cubicBezTo>
                  <a:cubicBezTo>
                    <a:pt x="1509" y="375"/>
                    <a:pt x="1789" y="575"/>
                    <a:pt x="2043" y="802"/>
                  </a:cubicBezTo>
                  <a:cubicBezTo>
                    <a:pt x="2043" y="802"/>
                    <a:pt x="2043" y="802"/>
                    <a:pt x="2043" y="802"/>
                  </a:cubicBezTo>
                  <a:moveTo>
                    <a:pt x="0" y="628"/>
                  </a:moveTo>
                  <a:cubicBezTo>
                    <a:pt x="0" y="348"/>
                    <a:pt x="147" y="54"/>
                    <a:pt x="454" y="1"/>
                  </a:cubicBezTo>
                  <a:cubicBezTo>
                    <a:pt x="494" y="1"/>
                    <a:pt x="534" y="1"/>
                    <a:pt x="561" y="1"/>
                  </a:cubicBezTo>
                  <a:cubicBezTo>
                    <a:pt x="534" y="1"/>
                    <a:pt x="494" y="1"/>
                    <a:pt x="454" y="1"/>
                  </a:cubicBezTo>
                  <a:cubicBezTo>
                    <a:pt x="147" y="54"/>
                    <a:pt x="0" y="348"/>
                    <a:pt x="0" y="628"/>
                  </a:cubicBezTo>
                  <a:close/>
                  <a:moveTo>
                    <a:pt x="574" y="1"/>
                  </a:moveTo>
                  <a:lnTo>
                    <a:pt x="574" y="1"/>
                  </a:lnTo>
                  <a:lnTo>
                    <a:pt x="574" y="1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rgbClr val="C62B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128;p53">
              <a:extLst>
                <a:ext uri="{FF2B5EF4-FFF2-40B4-BE49-F238E27FC236}">
                  <a16:creationId xmlns:a16="http://schemas.microsoft.com/office/drawing/2014/main" id="{CF95C499-C416-48EB-AAD1-3B168315E6E3}"/>
                </a:ext>
              </a:extLst>
            </p:cNvPr>
            <p:cNvSpPr/>
            <p:nvPr/>
          </p:nvSpPr>
          <p:spPr>
            <a:xfrm rot="2572944">
              <a:off x="-802448" y="839696"/>
              <a:ext cx="1202392" cy="565030"/>
            </a:xfrm>
            <a:custGeom>
              <a:avLst/>
              <a:gdLst/>
              <a:ahLst/>
              <a:cxnLst/>
              <a:rect l="l" t="t" r="r" b="b"/>
              <a:pathLst>
                <a:path w="15543" h="7304" extrusionOk="0">
                  <a:moveTo>
                    <a:pt x="15542" y="0"/>
                  </a:moveTo>
                  <a:lnTo>
                    <a:pt x="15542" y="0"/>
                  </a:lnTo>
                  <a:cubicBezTo>
                    <a:pt x="15182" y="254"/>
                    <a:pt x="14768" y="521"/>
                    <a:pt x="14300" y="788"/>
                  </a:cubicBezTo>
                  <a:cubicBezTo>
                    <a:pt x="13967" y="1042"/>
                    <a:pt x="13606" y="1282"/>
                    <a:pt x="13232" y="1509"/>
                  </a:cubicBezTo>
                  <a:cubicBezTo>
                    <a:pt x="12685" y="1843"/>
                    <a:pt x="12097" y="2150"/>
                    <a:pt x="11496" y="2417"/>
                  </a:cubicBezTo>
                  <a:cubicBezTo>
                    <a:pt x="8773" y="3672"/>
                    <a:pt x="5728" y="4326"/>
                    <a:pt x="4166" y="4513"/>
                  </a:cubicBezTo>
                  <a:cubicBezTo>
                    <a:pt x="2617" y="4700"/>
                    <a:pt x="13" y="5234"/>
                    <a:pt x="0" y="6863"/>
                  </a:cubicBezTo>
                  <a:cubicBezTo>
                    <a:pt x="0" y="6970"/>
                    <a:pt x="13" y="7077"/>
                    <a:pt x="40" y="7197"/>
                  </a:cubicBezTo>
                  <a:cubicBezTo>
                    <a:pt x="40" y="7184"/>
                    <a:pt x="40" y="7157"/>
                    <a:pt x="40" y="7130"/>
                  </a:cubicBezTo>
                  <a:cubicBezTo>
                    <a:pt x="40" y="6850"/>
                    <a:pt x="187" y="6556"/>
                    <a:pt x="494" y="6503"/>
                  </a:cubicBezTo>
                  <a:lnTo>
                    <a:pt x="614" y="6503"/>
                  </a:lnTo>
                  <a:cubicBezTo>
                    <a:pt x="815" y="6503"/>
                    <a:pt x="1015" y="6583"/>
                    <a:pt x="1202" y="6676"/>
                  </a:cubicBezTo>
                  <a:cubicBezTo>
                    <a:pt x="1202" y="6690"/>
                    <a:pt x="1215" y="6690"/>
                    <a:pt x="1229" y="6703"/>
                  </a:cubicBezTo>
                  <a:cubicBezTo>
                    <a:pt x="1549" y="6877"/>
                    <a:pt x="1829" y="7077"/>
                    <a:pt x="2083" y="7304"/>
                  </a:cubicBezTo>
                  <a:cubicBezTo>
                    <a:pt x="2804" y="6997"/>
                    <a:pt x="3605" y="6770"/>
                    <a:pt x="4233" y="6636"/>
                  </a:cubicBezTo>
                  <a:cubicBezTo>
                    <a:pt x="6823" y="6062"/>
                    <a:pt x="13419" y="3806"/>
                    <a:pt x="15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129;p53">
              <a:extLst>
                <a:ext uri="{FF2B5EF4-FFF2-40B4-BE49-F238E27FC236}">
                  <a16:creationId xmlns:a16="http://schemas.microsoft.com/office/drawing/2014/main" id="{9B3D32AA-2983-492B-B6B0-7C49BC322163}"/>
                </a:ext>
              </a:extLst>
            </p:cNvPr>
            <p:cNvSpPr/>
            <p:nvPr/>
          </p:nvSpPr>
          <p:spPr>
            <a:xfrm rot="2572944">
              <a:off x="339779" y="1249362"/>
              <a:ext cx="110623" cy="105131"/>
            </a:xfrm>
            <a:custGeom>
              <a:avLst/>
              <a:gdLst/>
              <a:ahLst/>
              <a:cxnLst/>
              <a:rect l="l" t="t" r="r" b="b"/>
              <a:pathLst>
                <a:path w="1430" h="1359" extrusionOk="0">
                  <a:moveTo>
                    <a:pt x="1430" y="0"/>
                  </a:moveTo>
                  <a:lnTo>
                    <a:pt x="1430" y="0"/>
                  </a:lnTo>
                  <a:cubicBezTo>
                    <a:pt x="1031" y="488"/>
                    <a:pt x="542" y="950"/>
                    <a:pt x="1" y="1359"/>
                  </a:cubicBezTo>
                  <a:lnTo>
                    <a:pt x="14" y="1359"/>
                  </a:lnTo>
                  <a:cubicBezTo>
                    <a:pt x="542" y="950"/>
                    <a:pt x="1031" y="488"/>
                    <a:pt x="1430" y="0"/>
                  </a:cubicBezTo>
                  <a:close/>
                </a:path>
              </a:pathLst>
            </a:custGeom>
            <a:solidFill>
              <a:srgbClr val="A23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130;p53">
              <a:extLst>
                <a:ext uri="{FF2B5EF4-FFF2-40B4-BE49-F238E27FC236}">
                  <a16:creationId xmlns:a16="http://schemas.microsoft.com/office/drawing/2014/main" id="{10C76410-947C-4B77-9C7B-59EDD337D277}"/>
                </a:ext>
              </a:extLst>
            </p:cNvPr>
            <p:cNvSpPr/>
            <p:nvPr/>
          </p:nvSpPr>
          <p:spPr>
            <a:xfrm rot="2572944">
              <a:off x="340059" y="1251407"/>
              <a:ext cx="117818" cy="106446"/>
            </a:xfrm>
            <a:custGeom>
              <a:avLst/>
              <a:gdLst/>
              <a:ahLst/>
              <a:cxnLst/>
              <a:rect l="l" t="t" r="r" b="b"/>
              <a:pathLst>
                <a:path w="1523" h="1376" extrusionOk="0">
                  <a:moveTo>
                    <a:pt x="1429" y="1"/>
                  </a:moveTo>
                  <a:cubicBezTo>
                    <a:pt x="1028" y="495"/>
                    <a:pt x="534" y="962"/>
                    <a:pt x="0" y="1376"/>
                  </a:cubicBezTo>
                  <a:cubicBezTo>
                    <a:pt x="468" y="1109"/>
                    <a:pt x="882" y="842"/>
                    <a:pt x="1242" y="588"/>
                  </a:cubicBezTo>
                  <a:cubicBezTo>
                    <a:pt x="1349" y="401"/>
                    <a:pt x="1442" y="201"/>
                    <a:pt x="1522" y="1"/>
                  </a:cubicBezTo>
                  <a:close/>
                </a:path>
              </a:pathLst>
            </a:custGeom>
            <a:solidFill>
              <a:srgbClr val="E7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3131;p53">
              <a:extLst>
                <a:ext uri="{FF2B5EF4-FFF2-40B4-BE49-F238E27FC236}">
                  <a16:creationId xmlns:a16="http://schemas.microsoft.com/office/drawing/2014/main" id="{C983054D-5361-45E3-91F0-5835F43C43BD}"/>
                </a:ext>
              </a:extLst>
            </p:cNvPr>
            <p:cNvGrpSpPr/>
            <p:nvPr/>
          </p:nvGrpSpPr>
          <p:grpSpPr>
            <a:xfrm rot="4261813">
              <a:off x="1228150" y="1113436"/>
              <a:ext cx="590265" cy="482565"/>
              <a:chOff x="2714432" y="1378783"/>
              <a:chExt cx="438877" cy="358799"/>
            </a:xfrm>
          </p:grpSpPr>
          <p:sp>
            <p:nvSpPr>
              <p:cNvPr id="138" name="Google Shape;3132;p53">
                <a:extLst>
                  <a:ext uri="{FF2B5EF4-FFF2-40B4-BE49-F238E27FC236}">
                    <a16:creationId xmlns:a16="http://schemas.microsoft.com/office/drawing/2014/main" id="{EAE2B696-D8B3-4504-AF44-40FC57BF444A}"/>
                  </a:ext>
                </a:extLst>
              </p:cNvPr>
              <p:cNvSpPr/>
              <p:nvPr/>
            </p:nvSpPr>
            <p:spPr>
              <a:xfrm>
                <a:off x="2996997" y="1445216"/>
                <a:ext cx="100197" cy="5177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179" extrusionOk="0">
                    <a:moveTo>
                      <a:pt x="1103" y="1"/>
                    </a:moveTo>
                    <a:cubicBezTo>
                      <a:pt x="802" y="26"/>
                      <a:pt x="527" y="201"/>
                      <a:pt x="351" y="427"/>
                    </a:cubicBezTo>
                    <a:cubicBezTo>
                      <a:pt x="276" y="552"/>
                      <a:pt x="226" y="678"/>
                      <a:pt x="151" y="803"/>
                    </a:cubicBezTo>
                    <a:cubicBezTo>
                      <a:pt x="101" y="928"/>
                      <a:pt x="51" y="1054"/>
                      <a:pt x="0" y="1179"/>
                    </a:cubicBezTo>
                    <a:cubicBezTo>
                      <a:pt x="151" y="953"/>
                      <a:pt x="276" y="703"/>
                      <a:pt x="477" y="527"/>
                    </a:cubicBezTo>
                    <a:cubicBezTo>
                      <a:pt x="652" y="327"/>
                      <a:pt x="878" y="201"/>
                      <a:pt x="1103" y="201"/>
                    </a:cubicBezTo>
                    <a:cubicBezTo>
                      <a:pt x="1125" y="199"/>
                      <a:pt x="1146" y="198"/>
                      <a:pt x="1168" y="198"/>
                    </a:cubicBezTo>
                    <a:cubicBezTo>
                      <a:pt x="1397" y="198"/>
                      <a:pt x="1622" y="315"/>
                      <a:pt x="1805" y="452"/>
                    </a:cubicBezTo>
                    <a:cubicBezTo>
                      <a:pt x="2005" y="602"/>
                      <a:pt x="2206" y="828"/>
                      <a:pt x="2281" y="1079"/>
                    </a:cubicBezTo>
                    <a:cubicBezTo>
                      <a:pt x="2281" y="803"/>
                      <a:pt x="2106" y="552"/>
                      <a:pt x="1905" y="352"/>
                    </a:cubicBezTo>
                    <a:cubicBezTo>
                      <a:pt x="1705" y="151"/>
                      <a:pt x="1404" y="1"/>
                      <a:pt x="1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133;p53">
                <a:extLst>
                  <a:ext uri="{FF2B5EF4-FFF2-40B4-BE49-F238E27FC236}">
                    <a16:creationId xmlns:a16="http://schemas.microsoft.com/office/drawing/2014/main" id="{1DCAEF43-48D3-4A54-84D5-3352E754203C}"/>
                  </a:ext>
                </a:extLst>
              </p:cNvPr>
              <p:cNvSpPr/>
              <p:nvPr/>
            </p:nvSpPr>
            <p:spPr>
              <a:xfrm>
                <a:off x="2752941" y="1450634"/>
                <a:ext cx="99099" cy="51902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182" extrusionOk="0">
                    <a:moveTo>
                      <a:pt x="1194" y="1"/>
                    </a:moveTo>
                    <a:cubicBezTo>
                      <a:pt x="1172" y="1"/>
                      <a:pt x="1150" y="2"/>
                      <a:pt x="1128" y="4"/>
                    </a:cubicBezTo>
                    <a:cubicBezTo>
                      <a:pt x="828" y="54"/>
                      <a:pt x="552" y="229"/>
                      <a:pt x="376" y="455"/>
                    </a:cubicBezTo>
                    <a:cubicBezTo>
                      <a:pt x="301" y="580"/>
                      <a:pt x="226" y="705"/>
                      <a:pt x="151" y="806"/>
                    </a:cubicBezTo>
                    <a:cubicBezTo>
                      <a:pt x="101" y="931"/>
                      <a:pt x="51" y="1056"/>
                      <a:pt x="0" y="1182"/>
                    </a:cubicBezTo>
                    <a:cubicBezTo>
                      <a:pt x="151" y="981"/>
                      <a:pt x="301" y="756"/>
                      <a:pt x="502" y="555"/>
                    </a:cubicBezTo>
                    <a:cubicBezTo>
                      <a:pt x="677" y="355"/>
                      <a:pt x="903" y="229"/>
                      <a:pt x="1128" y="204"/>
                    </a:cubicBezTo>
                    <a:cubicBezTo>
                      <a:pt x="1167" y="196"/>
                      <a:pt x="1205" y="193"/>
                      <a:pt x="1243" y="193"/>
                    </a:cubicBezTo>
                    <a:cubicBezTo>
                      <a:pt x="1454" y="193"/>
                      <a:pt x="1660" y="302"/>
                      <a:pt x="1830" y="430"/>
                    </a:cubicBezTo>
                    <a:cubicBezTo>
                      <a:pt x="2006" y="605"/>
                      <a:pt x="2181" y="831"/>
                      <a:pt x="2256" y="1081"/>
                    </a:cubicBezTo>
                    <a:cubicBezTo>
                      <a:pt x="2256" y="806"/>
                      <a:pt x="2106" y="530"/>
                      <a:pt x="1905" y="329"/>
                    </a:cubicBezTo>
                    <a:cubicBezTo>
                      <a:pt x="1743" y="144"/>
                      <a:pt x="1473" y="1"/>
                      <a:pt x="1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134;p53">
                <a:extLst>
                  <a:ext uri="{FF2B5EF4-FFF2-40B4-BE49-F238E27FC236}">
                    <a16:creationId xmlns:a16="http://schemas.microsoft.com/office/drawing/2014/main" id="{D5591325-652F-460D-B525-577A4ABC9297}"/>
                  </a:ext>
                </a:extLst>
              </p:cNvPr>
              <p:cNvSpPr/>
              <p:nvPr/>
            </p:nvSpPr>
            <p:spPr>
              <a:xfrm>
                <a:off x="2839387" y="1664913"/>
                <a:ext cx="160701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702" extrusionOk="0">
                    <a:moveTo>
                      <a:pt x="0" y="0"/>
                    </a:moveTo>
                    <a:cubicBezTo>
                      <a:pt x="226" y="226"/>
                      <a:pt x="527" y="401"/>
                      <a:pt x="827" y="501"/>
                    </a:cubicBezTo>
                    <a:cubicBezTo>
                      <a:pt x="1128" y="627"/>
                      <a:pt x="1454" y="677"/>
                      <a:pt x="1805" y="702"/>
                    </a:cubicBezTo>
                    <a:cubicBezTo>
                      <a:pt x="2131" y="677"/>
                      <a:pt x="2456" y="652"/>
                      <a:pt x="2782" y="552"/>
                    </a:cubicBezTo>
                    <a:cubicBezTo>
                      <a:pt x="2933" y="527"/>
                      <a:pt x="3083" y="451"/>
                      <a:pt x="3233" y="401"/>
                    </a:cubicBezTo>
                    <a:cubicBezTo>
                      <a:pt x="3384" y="326"/>
                      <a:pt x="3534" y="251"/>
                      <a:pt x="3659" y="176"/>
                    </a:cubicBezTo>
                    <a:lnTo>
                      <a:pt x="3659" y="176"/>
                    </a:lnTo>
                    <a:cubicBezTo>
                      <a:pt x="3359" y="276"/>
                      <a:pt x="3058" y="376"/>
                      <a:pt x="2732" y="426"/>
                    </a:cubicBezTo>
                    <a:cubicBezTo>
                      <a:pt x="2431" y="501"/>
                      <a:pt x="2106" y="527"/>
                      <a:pt x="1805" y="527"/>
                    </a:cubicBezTo>
                    <a:cubicBezTo>
                      <a:pt x="1479" y="527"/>
                      <a:pt x="1178" y="476"/>
                      <a:pt x="852" y="401"/>
                    </a:cubicBezTo>
                    <a:cubicBezTo>
                      <a:pt x="552" y="301"/>
                      <a:pt x="251" y="176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135;p53">
                <a:extLst>
                  <a:ext uri="{FF2B5EF4-FFF2-40B4-BE49-F238E27FC236}">
                    <a16:creationId xmlns:a16="http://schemas.microsoft.com/office/drawing/2014/main" id="{E0FB2F48-18A5-4836-999E-0DA6EFEA3AF9}"/>
                  </a:ext>
                </a:extLst>
              </p:cNvPr>
              <p:cNvSpPr/>
              <p:nvPr/>
            </p:nvSpPr>
            <p:spPr>
              <a:xfrm>
                <a:off x="2880091" y="1712202"/>
                <a:ext cx="68276" cy="253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578" extrusionOk="0">
                    <a:moveTo>
                      <a:pt x="1" y="1"/>
                    </a:moveTo>
                    <a:cubicBezTo>
                      <a:pt x="51" y="151"/>
                      <a:pt x="151" y="252"/>
                      <a:pt x="276" y="352"/>
                    </a:cubicBezTo>
                    <a:cubicBezTo>
                      <a:pt x="402" y="427"/>
                      <a:pt x="552" y="477"/>
                      <a:pt x="677" y="527"/>
                    </a:cubicBezTo>
                    <a:cubicBezTo>
                      <a:pt x="828" y="552"/>
                      <a:pt x="978" y="577"/>
                      <a:pt x="1128" y="577"/>
                    </a:cubicBezTo>
                    <a:cubicBezTo>
                      <a:pt x="1254" y="552"/>
                      <a:pt x="1404" y="552"/>
                      <a:pt x="1555" y="502"/>
                    </a:cubicBezTo>
                    <a:cubicBezTo>
                      <a:pt x="1404" y="477"/>
                      <a:pt x="1254" y="452"/>
                      <a:pt x="1128" y="427"/>
                    </a:cubicBezTo>
                    <a:cubicBezTo>
                      <a:pt x="978" y="402"/>
                      <a:pt x="853" y="402"/>
                      <a:pt x="727" y="352"/>
                    </a:cubicBezTo>
                    <a:cubicBezTo>
                      <a:pt x="577" y="327"/>
                      <a:pt x="452" y="277"/>
                      <a:pt x="352" y="226"/>
                    </a:cubicBezTo>
                    <a:cubicBezTo>
                      <a:pt x="226" y="176"/>
                      <a:pt x="101" y="10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136;p53">
                <a:extLst>
                  <a:ext uri="{FF2B5EF4-FFF2-40B4-BE49-F238E27FC236}">
                    <a16:creationId xmlns:a16="http://schemas.microsoft.com/office/drawing/2014/main" id="{53B34055-7A5E-489B-9913-1670C0D18CE2}"/>
                  </a:ext>
                </a:extLst>
              </p:cNvPr>
              <p:cNvSpPr/>
              <p:nvPr/>
            </p:nvSpPr>
            <p:spPr>
              <a:xfrm>
                <a:off x="2857106" y="1573730"/>
                <a:ext cx="88078" cy="221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50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5" y="76"/>
                      <a:pt x="151" y="126"/>
                      <a:pt x="226" y="201"/>
                    </a:cubicBezTo>
                    <a:cubicBezTo>
                      <a:pt x="301" y="251"/>
                      <a:pt x="376" y="301"/>
                      <a:pt x="451" y="352"/>
                    </a:cubicBezTo>
                    <a:cubicBezTo>
                      <a:pt x="627" y="427"/>
                      <a:pt x="827" y="502"/>
                      <a:pt x="1028" y="502"/>
                    </a:cubicBezTo>
                    <a:cubicBezTo>
                      <a:pt x="1051" y="504"/>
                      <a:pt x="1075" y="504"/>
                      <a:pt x="1099" y="504"/>
                    </a:cubicBezTo>
                    <a:cubicBezTo>
                      <a:pt x="1456" y="504"/>
                      <a:pt x="1841" y="330"/>
                      <a:pt x="2005" y="1"/>
                    </a:cubicBezTo>
                    <a:lnTo>
                      <a:pt x="2005" y="1"/>
                    </a:lnTo>
                    <a:cubicBezTo>
                      <a:pt x="1753" y="230"/>
                      <a:pt x="1437" y="355"/>
                      <a:pt x="1116" y="355"/>
                    </a:cubicBezTo>
                    <a:cubicBezTo>
                      <a:pt x="1087" y="355"/>
                      <a:pt x="1057" y="354"/>
                      <a:pt x="1028" y="352"/>
                    </a:cubicBezTo>
                    <a:cubicBezTo>
                      <a:pt x="852" y="352"/>
                      <a:pt x="677" y="276"/>
                      <a:pt x="501" y="226"/>
                    </a:cubicBezTo>
                    <a:cubicBezTo>
                      <a:pt x="351" y="176"/>
                      <a:pt x="176" y="7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137;p53">
                <a:extLst>
                  <a:ext uri="{FF2B5EF4-FFF2-40B4-BE49-F238E27FC236}">
                    <a16:creationId xmlns:a16="http://schemas.microsoft.com/office/drawing/2014/main" id="{1678171F-0AA9-49C8-B912-07BFD5EB9616}"/>
                  </a:ext>
                </a:extLst>
              </p:cNvPr>
              <p:cNvSpPr/>
              <p:nvPr/>
            </p:nvSpPr>
            <p:spPr>
              <a:xfrm>
                <a:off x="3039897" y="1378783"/>
                <a:ext cx="113413" cy="54404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1239" extrusionOk="0">
                    <a:moveTo>
                      <a:pt x="561" y="1"/>
                    </a:moveTo>
                    <a:cubicBezTo>
                      <a:pt x="367" y="1"/>
                      <a:pt x="170" y="29"/>
                      <a:pt x="1" y="85"/>
                    </a:cubicBezTo>
                    <a:lnTo>
                      <a:pt x="1" y="110"/>
                    </a:lnTo>
                    <a:cubicBezTo>
                      <a:pt x="59" y="107"/>
                      <a:pt x="118" y="106"/>
                      <a:pt x="178" y="106"/>
                    </a:cubicBezTo>
                    <a:cubicBezTo>
                      <a:pt x="600" y="106"/>
                      <a:pt x="1034" y="185"/>
                      <a:pt x="1429" y="361"/>
                    </a:cubicBezTo>
                    <a:cubicBezTo>
                      <a:pt x="1630" y="461"/>
                      <a:pt x="1855" y="587"/>
                      <a:pt x="2031" y="737"/>
                    </a:cubicBezTo>
                    <a:cubicBezTo>
                      <a:pt x="2231" y="887"/>
                      <a:pt x="2407" y="1063"/>
                      <a:pt x="2557" y="1238"/>
                    </a:cubicBezTo>
                    <a:lnTo>
                      <a:pt x="2582" y="1238"/>
                    </a:lnTo>
                    <a:cubicBezTo>
                      <a:pt x="2532" y="1113"/>
                      <a:pt x="2457" y="1013"/>
                      <a:pt x="2382" y="912"/>
                    </a:cubicBezTo>
                    <a:cubicBezTo>
                      <a:pt x="2307" y="812"/>
                      <a:pt x="2231" y="712"/>
                      <a:pt x="2131" y="612"/>
                    </a:cubicBezTo>
                    <a:cubicBezTo>
                      <a:pt x="1956" y="436"/>
                      <a:pt x="1730" y="311"/>
                      <a:pt x="1480" y="211"/>
                    </a:cubicBezTo>
                    <a:cubicBezTo>
                      <a:pt x="1254" y="110"/>
                      <a:pt x="1003" y="35"/>
                      <a:pt x="753" y="10"/>
                    </a:cubicBezTo>
                    <a:cubicBezTo>
                      <a:pt x="690" y="4"/>
                      <a:pt x="626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138;p53">
                <a:extLst>
                  <a:ext uri="{FF2B5EF4-FFF2-40B4-BE49-F238E27FC236}">
                    <a16:creationId xmlns:a16="http://schemas.microsoft.com/office/drawing/2014/main" id="{D3283D57-7C59-481B-8FB4-CBDBE195E8B1}"/>
                  </a:ext>
                </a:extLst>
              </p:cNvPr>
              <p:cNvSpPr/>
              <p:nvPr/>
            </p:nvSpPr>
            <p:spPr>
              <a:xfrm>
                <a:off x="2714432" y="1393378"/>
                <a:ext cx="111174" cy="5414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233" extrusionOk="0">
                    <a:moveTo>
                      <a:pt x="2382" y="1"/>
                    </a:moveTo>
                    <a:cubicBezTo>
                      <a:pt x="1935" y="1"/>
                      <a:pt x="1509" y="102"/>
                      <a:pt x="1103" y="305"/>
                    </a:cubicBezTo>
                    <a:cubicBezTo>
                      <a:pt x="877" y="405"/>
                      <a:pt x="677" y="531"/>
                      <a:pt x="502" y="706"/>
                    </a:cubicBezTo>
                    <a:cubicBezTo>
                      <a:pt x="301" y="857"/>
                      <a:pt x="151" y="1032"/>
                      <a:pt x="0" y="1232"/>
                    </a:cubicBezTo>
                    <a:cubicBezTo>
                      <a:pt x="201" y="1082"/>
                      <a:pt x="376" y="932"/>
                      <a:pt x="577" y="806"/>
                    </a:cubicBezTo>
                    <a:cubicBezTo>
                      <a:pt x="777" y="681"/>
                      <a:pt x="978" y="556"/>
                      <a:pt x="1178" y="456"/>
                    </a:cubicBezTo>
                    <a:cubicBezTo>
                      <a:pt x="1379" y="355"/>
                      <a:pt x="1604" y="280"/>
                      <a:pt x="1830" y="205"/>
                    </a:cubicBezTo>
                    <a:cubicBezTo>
                      <a:pt x="2055" y="130"/>
                      <a:pt x="2281" y="80"/>
                      <a:pt x="2532" y="29"/>
                    </a:cubicBezTo>
                    <a:lnTo>
                      <a:pt x="2532" y="4"/>
                    </a:lnTo>
                    <a:cubicBezTo>
                      <a:pt x="2482" y="2"/>
                      <a:pt x="2432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753" t="18769" r="4027" b="16008"/>
          <a:stretch/>
        </p:blipFill>
        <p:spPr>
          <a:xfrm>
            <a:off x="-179295" y="-1"/>
            <a:ext cx="9323295" cy="52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0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" name="Google Shape;2971;p50"/>
          <p:cNvSpPr/>
          <p:nvPr/>
        </p:nvSpPr>
        <p:spPr>
          <a:xfrm rot="-250462" flipH="1">
            <a:off x="-1305131" y="2489757"/>
            <a:ext cx="4286461" cy="3046991"/>
          </a:xfrm>
          <a:custGeom>
            <a:avLst/>
            <a:gdLst/>
            <a:ahLst/>
            <a:cxnLst/>
            <a:rect l="l" t="t" r="r" b="b"/>
            <a:pathLst>
              <a:path w="139000" h="98302" extrusionOk="0">
                <a:moveTo>
                  <a:pt x="127607" y="1"/>
                </a:moveTo>
                <a:cubicBezTo>
                  <a:pt x="126733" y="1"/>
                  <a:pt x="125859" y="31"/>
                  <a:pt x="124987" y="93"/>
                </a:cubicBezTo>
                <a:cubicBezTo>
                  <a:pt x="108574" y="1248"/>
                  <a:pt x="93771" y="12312"/>
                  <a:pt x="85929" y="26781"/>
                </a:cubicBezTo>
                <a:cubicBezTo>
                  <a:pt x="83163" y="31857"/>
                  <a:pt x="81005" y="37510"/>
                  <a:pt x="76597" y="41249"/>
                </a:cubicBezTo>
                <a:cubicBezTo>
                  <a:pt x="69211" y="47419"/>
                  <a:pt x="58451" y="46112"/>
                  <a:pt x="48907" y="47206"/>
                </a:cubicBezTo>
                <a:cubicBezTo>
                  <a:pt x="41581" y="47997"/>
                  <a:pt x="34560" y="50520"/>
                  <a:pt x="28268" y="54289"/>
                </a:cubicBezTo>
                <a:cubicBezTo>
                  <a:pt x="16353" y="61401"/>
                  <a:pt x="6961" y="73012"/>
                  <a:pt x="2614" y="86295"/>
                </a:cubicBezTo>
                <a:cubicBezTo>
                  <a:pt x="1338" y="90216"/>
                  <a:pt x="487" y="94228"/>
                  <a:pt x="0" y="98301"/>
                </a:cubicBezTo>
                <a:lnTo>
                  <a:pt x="139000" y="98301"/>
                </a:lnTo>
                <a:lnTo>
                  <a:pt x="139000" y="1735"/>
                </a:lnTo>
                <a:cubicBezTo>
                  <a:pt x="135309" y="595"/>
                  <a:pt x="131456" y="1"/>
                  <a:pt x="1276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2" name="Google Shape;2972;p50"/>
          <p:cNvGrpSpPr/>
          <p:nvPr/>
        </p:nvGrpSpPr>
        <p:grpSpPr>
          <a:xfrm rot="-2887513" flipH="1">
            <a:off x="-1514275" y="-465610"/>
            <a:ext cx="4225744" cy="2165709"/>
            <a:chOff x="-1459912" y="3884575"/>
            <a:chExt cx="4225775" cy="2165725"/>
          </a:xfrm>
        </p:grpSpPr>
        <p:sp>
          <p:nvSpPr>
            <p:cNvPr id="2973" name="Google Shape;2973;p50"/>
            <p:cNvSpPr/>
            <p:nvPr/>
          </p:nvSpPr>
          <p:spPr>
            <a:xfrm>
              <a:off x="-1459912" y="3889900"/>
              <a:ext cx="4225775" cy="2160400"/>
            </a:xfrm>
            <a:custGeom>
              <a:avLst/>
              <a:gdLst/>
              <a:ahLst/>
              <a:cxnLst/>
              <a:rect l="l" t="t" r="r" b="b"/>
              <a:pathLst>
                <a:path w="169031" h="86416" fill="none" extrusionOk="0">
                  <a:moveTo>
                    <a:pt x="0" y="10366"/>
                  </a:moveTo>
                  <a:cubicBezTo>
                    <a:pt x="15806" y="10335"/>
                    <a:pt x="31460" y="17630"/>
                    <a:pt x="41612" y="29697"/>
                  </a:cubicBezTo>
                  <a:cubicBezTo>
                    <a:pt x="50427" y="40184"/>
                    <a:pt x="54986" y="53558"/>
                    <a:pt x="62555" y="64987"/>
                  </a:cubicBezTo>
                  <a:cubicBezTo>
                    <a:pt x="70123" y="76385"/>
                    <a:pt x="82889" y="86416"/>
                    <a:pt x="96355" y="83893"/>
                  </a:cubicBezTo>
                  <a:cubicBezTo>
                    <a:pt x="105595" y="82191"/>
                    <a:pt x="112951" y="74804"/>
                    <a:pt x="117297" y="66476"/>
                  </a:cubicBezTo>
                  <a:cubicBezTo>
                    <a:pt x="121644" y="58117"/>
                    <a:pt x="123529" y="48755"/>
                    <a:pt x="125839" y="39667"/>
                  </a:cubicBezTo>
                  <a:cubicBezTo>
                    <a:pt x="128179" y="30549"/>
                    <a:pt x="131127" y="21308"/>
                    <a:pt x="137146" y="14074"/>
                  </a:cubicBezTo>
                  <a:cubicBezTo>
                    <a:pt x="144805" y="4925"/>
                    <a:pt x="157207" y="1"/>
                    <a:pt x="169031" y="1369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0"/>
            <p:cNvSpPr/>
            <p:nvPr/>
          </p:nvSpPr>
          <p:spPr>
            <a:xfrm>
              <a:off x="-1327700" y="3884575"/>
              <a:ext cx="3961350" cy="2025125"/>
            </a:xfrm>
            <a:custGeom>
              <a:avLst/>
              <a:gdLst/>
              <a:ahLst/>
              <a:cxnLst/>
              <a:rect l="l" t="t" r="r" b="b"/>
              <a:pathLst>
                <a:path w="158454" h="81005" fill="none" extrusionOk="0">
                  <a:moveTo>
                    <a:pt x="0" y="9727"/>
                  </a:moveTo>
                  <a:cubicBezTo>
                    <a:pt x="14803" y="9697"/>
                    <a:pt x="29484" y="16536"/>
                    <a:pt x="39028" y="27843"/>
                  </a:cubicBezTo>
                  <a:cubicBezTo>
                    <a:pt x="47296" y="37661"/>
                    <a:pt x="51551" y="50214"/>
                    <a:pt x="58634" y="60914"/>
                  </a:cubicBezTo>
                  <a:cubicBezTo>
                    <a:pt x="65716" y="71613"/>
                    <a:pt x="77692" y="81005"/>
                    <a:pt x="90336" y="78665"/>
                  </a:cubicBezTo>
                  <a:cubicBezTo>
                    <a:pt x="98999" y="77054"/>
                    <a:pt x="105868" y="70123"/>
                    <a:pt x="109941" y="62312"/>
                  </a:cubicBezTo>
                  <a:cubicBezTo>
                    <a:pt x="114015" y="54500"/>
                    <a:pt x="115777" y="45716"/>
                    <a:pt x="117966" y="37175"/>
                  </a:cubicBezTo>
                  <a:cubicBezTo>
                    <a:pt x="120154" y="28633"/>
                    <a:pt x="122920" y="19971"/>
                    <a:pt x="128574" y="13223"/>
                  </a:cubicBezTo>
                  <a:cubicBezTo>
                    <a:pt x="135747" y="4621"/>
                    <a:pt x="147359" y="1"/>
                    <a:pt x="158453" y="1308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0"/>
            <p:cNvSpPr/>
            <p:nvPr/>
          </p:nvSpPr>
          <p:spPr>
            <a:xfrm>
              <a:off x="-1195475" y="3886100"/>
              <a:ext cx="3696900" cy="1890625"/>
            </a:xfrm>
            <a:custGeom>
              <a:avLst/>
              <a:gdLst/>
              <a:ahLst/>
              <a:cxnLst/>
              <a:rect l="l" t="t" r="r" b="b"/>
              <a:pathLst>
                <a:path w="147876" h="75625" fill="none" extrusionOk="0">
                  <a:moveTo>
                    <a:pt x="0" y="9089"/>
                  </a:moveTo>
                  <a:cubicBezTo>
                    <a:pt x="13830" y="9058"/>
                    <a:pt x="27508" y="15442"/>
                    <a:pt x="36414" y="26019"/>
                  </a:cubicBezTo>
                  <a:cubicBezTo>
                    <a:pt x="44135" y="35168"/>
                    <a:pt x="48086" y="46871"/>
                    <a:pt x="54712" y="56871"/>
                  </a:cubicBezTo>
                  <a:cubicBezTo>
                    <a:pt x="61339" y="66840"/>
                    <a:pt x="72524" y="75625"/>
                    <a:pt x="84287" y="73406"/>
                  </a:cubicBezTo>
                  <a:cubicBezTo>
                    <a:pt x="92373" y="71916"/>
                    <a:pt x="98817" y="65473"/>
                    <a:pt x="102616" y="58178"/>
                  </a:cubicBezTo>
                  <a:cubicBezTo>
                    <a:pt x="106415" y="50883"/>
                    <a:pt x="108057" y="42676"/>
                    <a:pt x="110093" y="34712"/>
                  </a:cubicBezTo>
                  <a:cubicBezTo>
                    <a:pt x="112130" y="26749"/>
                    <a:pt x="114713" y="18663"/>
                    <a:pt x="120002" y="12341"/>
                  </a:cubicBezTo>
                  <a:cubicBezTo>
                    <a:pt x="126659" y="4317"/>
                    <a:pt x="137510" y="1"/>
                    <a:pt x="147875" y="1216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0"/>
            <p:cNvSpPr/>
            <p:nvPr/>
          </p:nvSpPr>
          <p:spPr>
            <a:xfrm>
              <a:off x="-1063275" y="3888375"/>
              <a:ext cx="3432475" cy="1754625"/>
            </a:xfrm>
            <a:custGeom>
              <a:avLst/>
              <a:gdLst/>
              <a:ahLst/>
              <a:cxnLst/>
              <a:rect l="l" t="t" r="r" b="b"/>
              <a:pathLst>
                <a:path w="137299" h="70185" fill="none" extrusionOk="0">
                  <a:moveTo>
                    <a:pt x="1" y="8420"/>
                  </a:moveTo>
                  <a:cubicBezTo>
                    <a:pt x="12828" y="8420"/>
                    <a:pt x="25533" y="14317"/>
                    <a:pt x="33801" y="24135"/>
                  </a:cubicBezTo>
                  <a:cubicBezTo>
                    <a:pt x="40974" y="32646"/>
                    <a:pt x="44652" y="43497"/>
                    <a:pt x="50792" y="52767"/>
                  </a:cubicBezTo>
                  <a:cubicBezTo>
                    <a:pt x="56962" y="62038"/>
                    <a:pt x="67327" y="70184"/>
                    <a:pt x="78270" y="68148"/>
                  </a:cubicBezTo>
                  <a:cubicBezTo>
                    <a:pt x="85778" y="66749"/>
                    <a:pt x="91735" y="60762"/>
                    <a:pt x="95261" y="53983"/>
                  </a:cubicBezTo>
                  <a:cubicBezTo>
                    <a:pt x="98817" y="47205"/>
                    <a:pt x="100337" y="39606"/>
                    <a:pt x="102222" y="32220"/>
                  </a:cubicBezTo>
                  <a:cubicBezTo>
                    <a:pt x="104106" y="24804"/>
                    <a:pt x="106507" y="17296"/>
                    <a:pt x="111401" y="11429"/>
                  </a:cubicBezTo>
                  <a:cubicBezTo>
                    <a:pt x="117602" y="4013"/>
                    <a:pt x="127693" y="1"/>
                    <a:pt x="137298" y="1125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0"/>
            <p:cNvSpPr/>
            <p:nvPr/>
          </p:nvSpPr>
          <p:spPr>
            <a:xfrm>
              <a:off x="-931050" y="3889900"/>
              <a:ext cx="3168025" cy="1619350"/>
            </a:xfrm>
            <a:custGeom>
              <a:avLst/>
              <a:gdLst/>
              <a:ahLst/>
              <a:cxnLst/>
              <a:rect l="l" t="t" r="r" b="b"/>
              <a:pathLst>
                <a:path w="126721" h="64774" fill="none" extrusionOk="0">
                  <a:moveTo>
                    <a:pt x="1" y="7782"/>
                  </a:moveTo>
                  <a:cubicBezTo>
                    <a:pt x="11855" y="7782"/>
                    <a:pt x="23588" y="13223"/>
                    <a:pt x="31217" y="22280"/>
                  </a:cubicBezTo>
                  <a:cubicBezTo>
                    <a:pt x="37813" y="30123"/>
                    <a:pt x="41217" y="40153"/>
                    <a:pt x="46901" y="48725"/>
                  </a:cubicBezTo>
                  <a:cubicBezTo>
                    <a:pt x="52555" y="57296"/>
                    <a:pt x="62130" y="64774"/>
                    <a:pt x="72221" y="62919"/>
                  </a:cubicBezTo>
                  <a:cubicBezTo>
                    <a:pt x="79151" y="61612"/>
                    <a:pt x="84683" y="56080"/>
                    <a:pt x="87936" y="49849"/>
                  </a:cubicBezTo>
                  <a:cubicBezTo>
                    <a:pt x="91188" y="43588"/>
                    <a:pt x="92616" y="36566"/>
                    <a:pt x="94349" y="29758"/>
                  </a:cubicBezTo>
                  <a:cubicBezTo>
                    <a:pt x="96082" y="22919"/>
                    <a:pt x="98300" y="15989"/>
                    <a:pt x="102829" y="10578"/>
                  </a:cubicBezTo>
                  <a:cubicBezTo>
                    <a:pt x="108544" y="3709"/>
                    <a:pt x="117845" y="1"/>
                    <a:pt x="126720" y="1034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0"/>
            <p:cNvSpPr/>
            <p:nvPr/>
          </p:nvSpPr>
          <p:spPr>
            <a:xfrm>
              <a:off x="-842100" y="3889900"/>
              <a:ext cx="2956401" cy="1380172"/>
            </a:xfrm>
            <a:custGeom>
              <a:avLst/>
              <a:gdLst/>
              <a:ahLst/>
              <a:cxnLst/>
              <a:rect l="l" t="t" r="r" b="b"/>
              <a:pathLst>
                <a:path w="126721" h="64774" fill="none" extrusionOk="0">
                  <a:moveTo>
                    <a:pt x="1" y="7782"/>
                  </a:moveTo>
                  <a:cubicBezTo>
                    <a:pt x="11855" y="7782"/>
                    <a:pt x="23588" y="13223"/>
                    <a:pt x="31217" y="22280"/>
                  </a:cubicBezTo>
                  <a:cubicBezTo>
                    <a:pt x="37813" y="30123"/>
                    <a:pt x="41217" y="40153"/>
                    <a:pt x="46901" y="48725"/>
                  </a:cubicBezTo>
                  <a:cubicBezTo>
                    <a:pt x="52555" y="57296"/>
                    <a:pt x="62130" y="64774"/>
                    <a:pt x="72221" y="62919"/>
                  </a:cubicBezTo>
                  <a:cubicBezTo>
                    <a:pt x="79151" y="61612"/>
                    <a:pt x="84683" y="56080"/>
                    <a:pt x="87936" y="49849"/>
                  </a:cubicBezTo>
                  <a:cubicBezTo>
                    <a:pt x="91188" y="43588"/>
                    <a:pt x="92616" y="36566"/>
                    <a:pt x="94349" y="29758"/>
                  </a:cubicBezTo>
                  <a:cubicBezTo>
                    <a:pt x="96082" y="22919"/>
                    <a:pt x="98300" y="15989"/>
                    <a:pt x="102829" y="10578"/>
                  </a:cubicBezTo>
                  <a:cubicBezTo>
                    <a:pt x="108544" y="3709"/>
                    <a:pt x="117845" y="1"/>
                    <a:pt x="126720" y="1034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9" name="Google Shape;2979;p50"/>
          <p:cNvGrpSpPr/>
          <p:nvPr/>
        </p:nvGrpSpPr>
        <p:grpSpPr>
          <a:xfrm rot="2326172" flipH="1">
            <a:off x="248737" y="1122944"/>
            <a:ext cx="538913" cy="592503"/>
            <a:chOff x="5118856" y="3486300"/>
            <a:chExt cx="516312" cy="567655"/>
          </a:xfrm>
        </p:grpSpPr>
        <p:sp>
          <p:nvSpPr>
            <p:cNvPr id="2980" name="Google Shape;2980;p50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0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0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3" name="Google Shape;2983;p50"/>
          <p:cNvGrpSpPr/>
          <p:nvPr/>
        </p:nvGrpSpPr>
        <p:grpSpPr>
          <a:xfrm rot="2306363" flipH="1">
            <a:off x="1399522" y="334786"/>
            <a:ext cx="695464" cy="468600"/>
            <a:chOff x="897994" y="4240309"/>
            <a:chExt cx="967900" cy="652165"/>
          </a:xfrm>
        </p:grpSpPr>
        <p:sp>
          <p:nvSpPr>
            <p:cNvPr id="2984" name="Google Shape;2984;p50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0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0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0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0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9" name="Google Shape;2989;p50"/>
          <p:cNvSpPr/>
          <p:nvPr/>
        </p:nvSpPr>
        <p:spPr>
          <a:xfrm rot="10800000" flipH="1">
            <a:off x="6390424" y="-59378"/>
            <a:ext cx="3004137" cy="1716353"/>
          </a:xfrm>
          <a:custGeom>
            <a:avLst/>
            <a:gdLst/>
            <a:ahLst/>
            <a:cxnLst/>
            <a:rect l="l" t="t" r="r" b="b"/>
            <a:pathLst>
              <a:path w="139000" h="98302" extrusionOk="0">
                <a:moveTo>
                  <a:pt x="127607" y="1"/>
                </a:moveTo>
                <a:cubicBezTo>
                  <a:pt x="126733" y="1"/>
                  <a:pt x="125859" y="31"/>
                  <a:pt x="124987" y="93"/>
                </a:cubicBezTo>
                <a:cubicBezTo>
                  <a:pt x="108574" y="1248"/>
                  <a:pt x="93771" y="12312"/>
                  <a:pt x="85929" y="26781"/>
                </a:cubicBezTo>
                <a:cubicBezTo>
                  <a:pt x="83163" y="31857"/>
                  <a:pt x="81005" y="37510"/>
                  <a:pt x="76597" y="41249"/>
                </a:cubicBezTo>
                <a:cubicBezTo>
                  <a:pt x="69211" y="47419"/>
                  <a:pt x="58451" y="46112"/>
                  <a:pt x="48907" y="47206"/>
                </a:cubicBezTo>
                <a:cubicBezTo>
                  <a:pt x="41581" y="47997"/>
                  <a:pt x="34560" y="50520"/>
                  <a:pt x="28268" y="54289"/>
                </a:cubicBezTo>
                <a:cubicBezTo>
                  <a:pt x="16353" y="61401"/>
                  <a:pt x="6961" y="73012"/>
                  <a:pt x="2614" y="86295"/>
                </a:cubicBezTo>
                <a:cubicBezTo>
                  <a:pt x="1338" y="90216"/>
                  <a:pt x="487" y="94228"/>
                  <a:pt x="0" y="98301"/>
                </a:cubicBezTo>
                <a:lnTo>
                  <a:pt x="139000" y="98301"/>
                </a:lnTo>
                <a:lnTo>
                  <a:pt x="139000" y="1735"/>
                </a:lnTo>
                <a:cubicBezTo>
                  <a:pt x="135309" y="595"/>
                  <a:pt x="131456" y="1"/>
                  <a:pt x="1276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0" name="Google Shape;2990;p50"/>
          <p:cNvGrpSpPr/>
          <p:nvPr/>
        </p:nvGrpSpPr>
        <p:grpSpPr>
          <a:xfrm rot="-2991665" flipH="1">
            <a:off x="406024" y="336575"/>
            <a:ext cx="954836" cy="465009"/>
            <a:chOff x="1698430" y="4498823"/>
            <a:chExt cx="1589281" cy="773986"/>
          </a:xfrm>
        </p:grpSpPr>
        <p:sp>
          <p:nvSpPr>
            <p:cNvPr id="2991" name="Google Shape;2991;p50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0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0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0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50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50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0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0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0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0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1" name="Google Shape;3001;p50"/>
          <p:cNvGrpSpPr/>
          <p:nvPr/>
        </p:nvGrpSpPr>
        <p:grpSpPr>
          <a:xfrm rot="-1670232">
            <a:off x="185024" y="1612680"/>
            <a:ext cx="368029" cy="689550"/>
            <a:chOff x="5906877" y="4080403"/>
            <a:chExt cx="570948" cy="1069743"/>
          </a:xfrm>
        </p:grpSpPr>
        <p:sp>
          <p:nvSpPr>
            <p:cNvPr id="3002" name="Google Shape;3002;p50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0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0"/>
            <p:cNvSpPr/>
            <p:nvPr/>
          </p:nvSpPr>
          <p:spPr>
            <a:xfrm>
              <a:off x="6053528" y="4869200"/>
              <a:ext cx="95374" cy="36533"/>
            </a:xfrm>
            <a:custGeom>
              <a:avLst/>
              <a:gdLst/>
              <a:ahLst/>
              <a:cxnLst/>
              <a:rect l="l" t="t" r="r" b="b"/>
              <a:pathLst>
                <a:path w="1475" h="565" fill="none" extrusionOk="0">
                  <a:moveTo>
                    <a:pt x="0" y="487"/>
                  </a:moveTo>
                  <a:cubicBezTo>
                    <a:pt x="308" y="154"/>
                    <a:pt x="667" y="0"/>
                    <a:pt x="936" y="26"/>
                  </a:cubicBezTo>
                  <a:cubicBezTo>
                    <a:pt x="1026" y="26"/>
                    <a:pt x="1102" y="52"/>
                    <a:pt x="1179" y="103"/>
                  </a:cubicBezTo>
                  <a:cubicBezTo>
                    <a:pt x="1308" y="193"/>
                    <a:pt x="1410" y="346"/>
                    <a:pt x="1474" y="564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0"/>
            <p:cNvSpPr/>
            <p:nvPr/>
          </p:nvSpPr>
          <p:spPr>
            <a:xfrm>
              <a:off x="6011240" y="4952030"/>
              <a:ext cx="11703" cy="68863"/>
            </a:xfrm>
            <a:custGeom>
              <a:avLst/>
              <a:gdLst/>
              <a:ahLst/>
              <a:cxnLst/>
              <a:rect l="l" t="t" r="r" b="b"/>
              <a:pathLst>
                <a:path w="181" h="1065" fill="none" extrusionOk="0">
                  <a:moveTo>
                    <a:pt x="52" y="1064"/>
                  </a:moveTo>
                  <a:cubicBezTo>
                    <a:pt x="1" y="757"/>
                    <a:pt x="39" y="385"/>
                    <a:pt x="180" y="1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50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7" name="Google Shape;3007;p50"/>
          <p:cNvGrpSpPr/>
          <p:nvPr/>
        </p:nvGrpSpPr>
        <p:grpSpPr>
          <a:xfrm rot="1298272" flipH="1">
            <a:off x="7136069" y="-149322"/>
            <a:ext cx="3617599" cy="2877853"/>
            <a:chOff x="-1221177" y="-856963"/>
            <a:chExt cx="3089277" cy="2457565"/>
          </a:xfrm>
        </p:grpSpPr>
        <p:sp>
          <p:nvSpPr>
            <p:cNvPr id="3008" name="Google Shape;3008;p50"/>
            <p:cNvSpPr/>
            <p:nvPr/>
          </p:nvSpPr>
          <p:spPr>
            <a:xfrm>
              <a:off x="-1221177" y="-564373"/>
              <a:ext cx="3089277" cy="2164975"/>
            </a:xfrm>
            <a:custGeom>
              <a:avLst/>
              <a:gdLst/>
              <a:ahLst/>
              <a:cxnLst/>
              <a:rect l="l" t="t" r="r" b="b"/>
              <a:pathLst>
                <a:path w="65482" h="45890" fill="none" extrusionOk="0">
                  <a:moveTo>
                    <a:pt x="0" y="40751"/>
                  </a:moveTo>
                  <a:cubicBezTo>
                    <a:pt x="18837" y="45889"/>
                    <a:pt x="46927" y="45492"/>
                    <a:pt x="60600" y="14866"/>
                  </a:cubicBezTo>
                  <a:cubicBezTo>
                    <a:pt x="63047" y="9381"/>
                    <a:pt x="65482" y="1"/>
                    <a:pt x="65482" y="1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0"/>
            <p:cNvSpPr/>
            <p:nvPr/>
          </p:nvSpPr>
          <p:spPr>
            <a:xfrm>
              <a:off x="-1050729" y="-637497"/>
              <a:ext cx="2826970" cy="2014998"/>
            </a:xfrm>
            <a:custGeom>
              <a:avLst/>
              <a:gdLst/>
              <a:ahLst/>
              <a:cxnLst/>
              <a:rect l="l" t="t" r="r" b="b"/>
              <a:pathLst>
                <a:path w="59922" h="42711" fill="none" extrusionOk="0">
                  <a:moveTo>
                    <a:pt x="1" y="38610"/>
                  </a:moveTo>
                  <a:cubicBezTo>
                    <a:pt x="16980" y="42711"/>
                    <a:pt x="41814" y="41878"/>
                    <a:pt x="54885" y="14519"/>
                  </a:cubicBezTo>
                  <a:cubicBezTo>
                    <a:pt x="57474" y="9099"/>
                    <a:pt x="59921" y="0"/>
                    <a:pt x="59921" y="0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0"/>
            <p:cNvSpPr/>
            <p:nvPr/>
          </p:nvSpPr>
          <p:spPr>
            <a:xfrm>
              <a:off x="-880847" y="-710668"/>
              <a:ext cx="2564569" cy="1865729"/>
            </a:xfrm>
            <a:custGeom>
              <a:avLst/>
              <a:gdLst/>
              <a:ahLst/>
              <a:cxnLst/>
              <a:rect l="l" t="t" r="r" b="b"/>
              <a:pathLst>
                <a:path w="54360" h="39547" fill="none" extrusionOk="0">
                  <a:moveTo>
                    <a:pt x="1" y="36483"/>
                  </a:moveTo>
                  <a:cubicBezTo>
                    <a:pt x="15134" y="39546"/>
                    <a:pt x="36817" y="38303"/>
                    <a:pt x="49195" y="14186"/>
                  </a:cubicBezTo>
                  <a:cubicBezTo>
                    <a:pt x="51938" y="8830"/>
                    <a:pt x="54360" y="1"/>
                    <a:pt x="54360" y="1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0"/>
            <p:cNvSpPr/>
            <p:nvPr/>
          </p:nvSpPr>
          <p:spPr>
            <a:xfrm>
              <a:off x="-710353" y="-783792"/>
              <a:ext cx="2302168" cy="1715751"/>
            </a:xfrm>
            <a:custGeom>
              <a:avLst/>
              <a:gdLst/>
              <a:ahLst/>
              <a:cxnLst/>
              <a:rect l="l" t="t" r="r" b="b"/>
              <a:pathLst>
                <a:path w="48798" h="36368" fill="none" extrusionOk="0">
                  <a:moveTo>
                    <a:pt x="0" y="34356"/>
                  </a:moveTo>
                  <a:cubicBezTo>
                    <a:pt x="13276" y="36368"/>
                    <a:pt x="31883" y="34766"/>
                    <a:pt x="43480" y="13853"/>
                  </a:cubicBezTo>
                  <a:cubicBezTo>
                    <a:pt x="46401" y="8573"/>
                    <a:pt x="48798" y="0"/>
                    <a:pt x="48798" y="0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0"/>
            <p:cNvSpPr/>
            <p:nvPr/>
          </p:nvSpPr>
          <p:spPr>
            <a:xfrm>
              <a:off x="-540471" y="-856963"/>
              <a:ext cx="2040380" cy="1565868"/>
            </a:xfrm>
            <a:custGeom>
              <a:avLst/>
              <a:gdLst/>
              <a:ahLst/>
              <a:cxnLst/>
              <a:rect l="l" t="t" r="r" b="b"/>
              <a:pathLst>
                <a:path w="43249" h="33191" fill="none" extrusionOk="0">
                  <a:moveTo>
                    <a:pt x="0" y="32229"/>
                  </a:moveTo>
                  <a:cubicBezTo>
                    <a:pt x="11431" y="33190"/>
                    <a:pt x="27051" y="31294"/>
                    <a:pt x="37777" y="13520"/>
                  </a:cubicBezTo>
                  <a:cubicBezTo>
                    <a:pt x="40904" y="8317"/>
                    <a:pt x="43249" y="1"/>
                    <a:pt x="43249" y="1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50"/>
          <p:cNvGrpSpPr/>
          <p:nvPr/>
        </p:nvGrpSpPr>
        <p:grpSpPr>
          <a:xfrm rot="2136721">
            <a:off x="7648925" y="146708"/>
            <a:ext cx="819532" cy="347864"/>
            <a:chOff x="-1548595" y="5064988"/>
            <a:chExt cx="762313" cy="323577"/>
          </a:xfrm>
        </p:grpSpPr>
        <p:sp>
          <p:nvSpPr>
            <p:cNvPr id="3014" name="Google Shape;3014;p50"/>
            <p:cNvSpPr/>
            <p:nvPr/>
          </p:nvSpPr>
          <p:spPr>
            <a:xfrm>
              <a:off x="-1548595" y="5241217"/>
              <a:ext cx="155333" cy="82684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48" y="1"/>
                  </a:moveTo>
                  <a:cubicBezTo>
                    <a:pt x="1195" y="1"/>
                    <a:pt x="444" y="332"/>
                    <a:pt x="244" y="829"/>
                  </a:cubicBezTo>
                  <a:cubicBezTo>
                    <a:pt x="0" y="1444"/>
                    <a:pt x="666" y="2084"/>
                    <a:pt x="1717" y="2251"/>
                  </a:cubicBezTo>
                  <a:cubicBezTo>
                    <a:pt x="1907" y="2283"/>
                    <a:pt x="2096" y="2298"/>
                    <a:pt x="2281" y="2298"/>
                  </a:cubicBezTo>
                  <a:cubicBezTo>
                    <a:pt x="3130" y="2298"/>
                    <a:pt x="3875" y="1975"/>
                    <a:pt x="4075" y="1469"/>
                  </a:cubicBezTo>
                  <a:cubicBezTo>
                    <a:pt x="4319" y="867"/>
                    <a:pt x="3652" y="226"/>
                    <a:pt x="2601" y="47"/>
                  </a:cubicBezTo>
                  <a:cubicBezTo>
                    <a:pt x="2415" y="16"/>
                    <a:pt x="2229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0"/>
            <p:cNvSpPr/>
            <p:nvPr/>
          </p:nvSpPr>
          <p:spPr>
            <a:xfrm>
              <a:off x="-1548595" y="5236433"/>
              <a:ext cx="155333" cy="92214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81" y="2563"/>
                    <a:pt x="1717" y="2384"/>
                  </a:cubicBezTo>
                  <a:cubicBezTo>
                    <a:pt x="666" y="2217"/>
                    <a:pt x="0" y="1577"/>
                    <a:pt x="244" y="962"/>
                  </a:cubicBezTo>
                  <a:cubicBezTo>
                    <a:pt x="487" y="359"/>
                    <a:pt x="1538" y="1"/>
                    <a:pt x="2601" y="180"/>
                  </a:cubicBezTo>
                  <a:cubicBezTo>
                    <a:pt x="3652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0"/>
            <p:cNvSpPr/>
            <p:nvPr/>
          </p:nvSpPr>
          <p:spPr>
            <a:xfrm>
              <a:off x="-1200204" y="5301134"/>
              <a:ext cx="155836" cy="82684"/>
            </a:xfrm>
            <a:custGeom>
              <a:avLst/>
              <a:gdLst/>
              <a:ahLst/>
              <a:cxnLst/>
              <a:rect l="l" t="t" r="r" b="b"/>
              <a:pathLst>
                <a:path w="4333" h="2299" extrusionOk="0">
                  <a:moveTo>
                    <a:pt x="2062" y="1"/>
                  </a:moveTo>
                  <a:cubicBezTo>
                    <a:pt x="1208" y="1"/>
                    <a:pt x="458" y="332"/>
                    <a:pt x="257" y="828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8" y="2283"/>
                    <a:pt x="2097" y="2298"/>
                    <a:pt x="2282" y="2298"/>
                  </a:cubicBezTo>
                  <a:cubicBezTo>
                    <a:pt x="3131" y="2298"/>
                    <a:pt x="3876" y="1975"/>
                    <a:pt x="4076" y="1469"/>
                  </a:cubicBezTo>
                  <a:cubicBezTo>
                    <a:pt x="4332" y="867"/>
                    <a:pt x="3666" y="226"/>
                    <a:pt x="2615" y="47"/>
                  </a:cubicBezTo>
                  <a:cubicBezTo>
                    <a:pt x="2429" y="15"/>
                    <a:pt x="2243" y="1"/>
                    <a:pt x="2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0"/>
            <p:cNvSpPr/>
            <p:nvPr/>
          </p:nvSpPr>
          <p:spPr>
            <a:xfrm>
              <a:off x="-1200204" y="5296351"/>
              <a:ext cx="155836" cy="92214"/>
            </a:xfrm>
            <a:custGeom>
              <a:avLst/>
              <a:gdLst/>
              <a:ahLst/>
              <a:cxnLst/>
              <a:rect l="l" t="t" r="r" b="b"/>
              <a:pathLst>
                <a:path w="4333" h="2564" fill="none" extrusionOk="0">
                  <a:moveTo>
                    <a:pt x="4076" y="1602"/>
                  </a:moveTo>
                  <a:cubicBezTo>
                    <a:pt x="3832" y="2217"/>
                    <a:pt x="2782" y="2563"/>
                    <a:pt x="1718" y="2384"/>
                  </a:cubicBezTo>
                  <a:cubicBezTo>
                    <a:pt x="667" y="2217"/>
                    <a:pt x="1" y="1577"/>
                    <a:pt x="257" y="961"/>
                  </a:cubicBezTo>
                  <a:cubicBezTo>
                    <a:pt x="501" y="359"/>
                    <a:pt x="1551" y="0"/>
                    <a:pt x="2615" y="180"/>
                  </a:cubicBezTo>
                  <a:cubicBezTo>
                    <a:pt x="3666" y="359"/>
                    <a:pt x="4332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0"/>
            <p:cNvSpPr/>
            <p:nvPr/>
          </p:nvSpPr>
          <p:spPr>
            <a:xfrm>
              <a:off x="-1409411" y="5064988"/>
              <a:ext cx="623130" cy="293151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0" y="6664"/>
                  </a:moveTo>
                  <a:lnTo>
                    <a:pt x="8329" y="1"/>
                  </a:lnTo>
                  <a:lnTo>
                    <a:pt x="17325" y="1449"/>
                  </a:lnTo>
                  <a:lnTo>
                    <a:pt x="9842" y="815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0"/>
            <p:cNvSpPr/>
            <p:nvPr/>
          </p:nvSpPr>
          <p:spPr>
            <a:xfrm>
              <a:off x="-1174381" y="5120302"/>
              <a:ext cx="321275" cy="56717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0" y="0"/>
                  </a:moveTo>
                  <a:lnTo>
                    <a:pt x="8932" y="157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0" name="Google Shape;3020;p50"/>
          <p:cNvGrpSpPr/>
          <p:nvPr/>
        </p:nvGrpSpPr>
        <p:grpSpPr>
          <a:xfrm rot="2229656">
            <a:off x="7469473" y="957268"/>
            <a:ext cx="846033" cy="570052"/>
            <a:chOff x="897994" y="4240309"/>
            <a:chExt cx="967900" cy="652165"/>
          </a:xfrm>
        </p:grpSpPr>
        <p:sp>
          <p:nvSpPr>
            <p:cNvPr id="3021" name="Google Shape;3021;p50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0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0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0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0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6" name="Google Shape;3026;p50"/>
          <p:cNvGrpSpPr/>
          <p:nvPr/>
        </p:nvGrpSpPr>
        <p:grpSpPr>
          <a:xfrm rot="1340220">
            <a:off x="8136654" y="1936854"/>
            <a:ext cx="1197969" cy="508501"/>
            <a:chOff x="255848" y="3748111"/>
            <a:chExt cx="1370536" cy="581751"/>
          </a:xfrm>
        </p:grpSpPr>
        <p:sp>
          <p:nvSpPr>
            <p:cNvPr id="3027" name="Google Shape;3027;p50"/>
            <p:cNvSpPr/>
            <p:nvPr/>
          </p:nvSpPr>
          <p:spPr>
            <a:xfrm>
              <a:off x="255848" y="4064949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0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0"/>
            <p:cNvSpPr/>
            <p:nvPr/>
          </p:nvSpPr>
          <p:spPr>
            <a:xfrm>
              <a:off x="342041" y="4115190"/>
              <a:ext cx="52245" cy="2522"/>
            </a:xfrm>
            <a:custGeom>
              <a:avLst/>
              <a:gdLst/>
              <a:ahLst/>
              <a:cxnLst/>
              <a:rect l="l" t="t" r="r" b="b"/>
              <a:pathLst>
                <a:path w="808" h="39" fill="none" extrusionOk="0">
                  <a:moveTo>
                    <a:pt x="0" y="39"/>
                  </a:moveTo>
                  <a:cubicBezTo>
                    <a:pt x="103" y="13"/>
                    <a:pt x="231" y="0"/>
                    <a:pt x="372" y="0"/>
                  </a:cubicBezTo>
                  <a:cubicBezTo>
                    <a:pt x="526" y="0"/>
                    <a:pt x="667" y="13"/>
                    <a:pt x="808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0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0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0"/>
            <p:cNvSpPr/>
            <p:nvPr/>
          </p:nvSpPr>
          <p:spPr>
            <a:xfrm>
              <a:off x="970932" y="4222915"/>
              <a:ext cx="50629" cy="2522"/>
            </a:xfrm>
            <a:custGeom>
              <a:avLst/>
              <a:gdLst/>
              <a:ahLst/>
              <a:cxnLst/>
              <a:rect l="l" t="t" r="r" b="b"/>
              <a:pathLst>
                <a:path w="783" h="39" fill="none" extrusionOk="0">
                  <a:moveTo>
                    <a:pt x="0" y="39"/>
                  </a:moveTo>
                  <a:cubicBezTo>
                    <a:pt x="103" y="13"/>
                    <a:pt x="218" y="0"/>
                    <a:pt x="346" y="0"/>
                  </a:cubicBezTo>
                  <a:cubicBezTo>
                    <a:pt x="500" y="0"/>
                    <a:pt x="641" y="13"/>
                    <a:pt x="782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0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0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5" name="Google Shape;3035;p50"/>
          <p:cNvSpPr txBox="1">
            <a:spLocks noGrp="1"/>
          </p:cNvSpPr>
          <p:nvPr>
            <p:ph type="title"/>
          </p:nvPr>
        </p:nvSpPr>
        <p:spPr>
          <a:xfrm>
            <a:off x="2711704" y="2243172"/>
            <a:ext cx="4339006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THANK YOU</a:t>
            </a:r>
            <a:r>
              <a:rPr lang="zh-TW" altLang="en-US" sz="45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！</a:t>
            </a:r>
            <a:endParaRPr sz="4500" b="1" dirty="0">
              <a:solidFill>
                <a:srgbClr val="FF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1D5DB7BB-AB59-480A-9A7C-2D3D620C32C3}"/>
              </a:ext>
            </a:extLst>
          </p:cNvPr>
          <p:cNvSpPr txBox="1"/>
          <p:nvPr/>
        </p:nvSpPr>
        <p:spPr>
          <a:xfrm>
            <a:off x="1312606" y="1069184"/>
            <a:ext cx="748480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1600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毒品的危害動畫影片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【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新生活教育中心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】 【NARCONON TAIWAN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https://www.youtube.com/watch?v=JPEBuqT_QVM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戒斷是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24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小時的過程，嘔吐抽蓄謾罵，你只能盡忠職守不給予任何同情，主要確保他們不會死在這裡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【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囹圄生涯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https://www.youtube.com/watch?v=PnJcuYvw1DA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約翰海利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-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你對上癮的所有認知都是錯的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https://www.ted.com/talks/johann_hari_everything_you_think_you_know_about_addiction_is_wrong/transcript?language=zh-tw#t-392996</a:t>
            </a:r>
            <a:endParaRPr lang="en-US" altLang="zh-TW" sz="1600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報導者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-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療癒自己，再當戰友──那些毒癮者的家人們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https://www.twreporter.org/a/drug-addicts-families-support</a:t>
            </a:r>
            <a:endParaRPr lang="en-US" altLang="zh-TW" sz="1600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endParaRPr lang="zh-TW" alt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D74B639-E270-47E4-B019-C21F1BD1D01F}"/>
              </a:ext>
            </a:extLst>
          </p:cNvPr>
          <p:cNvSpPr txBox="1"/>
          <p:nvPr/>
        </p:nvSpPr>
        <p:spPr>
          <a:xfrm>
            <a:off x="1312606" y="361298"/>
            <a:ext cx="404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資料來源</a:t>
            </a:r>
            <a:r>
              <a:rPr lang="en-US" altLang="zh-TW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  <a:endParaRPr lang="zh-TW" altLang="en-US" sz="4000" b="1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524;p41">
            <a:extLst>
              <a:ext uri="{FF2B5EF4-FFF2-40B4-BE49-F238E27FC236}">
                <a16:creationId xmlns:a16="http://schemas.microsoft.com/office/drawing/2014/main" id="{A39549F6-7011-40FF-82EC-8F53A7B99282}"/>
              </a:ext>
            </a:extLst>
          </p:cNvPr>
          <p:cNvSpPr txBox="1">
            <a:spLocks/>
          </p:cNvSpPr>
          <p:nvPr/>
        </p:nvSpPr>
        <p:spPr>
          <a:xfrm>
            <a:off x="0" y="760268"/>
            <a:ext cx="5200651" cy="11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zh-TW" altLang="en-US" sz="5400" b="1" dirty="0">
                <a:solidFill>
                  <a:srgbClr val="FFC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「毒品」的法律規範？</a:t>
            </a:r>
            <a:endParaRPr kumimoji="1" lang="en-US" altLang="zh-CN" sz="5400" b="1" dirty="0">
              <a:solidFill>
                <a:schemeClr val="bg1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53BD164-D7E3-47DE-9AEC-F17AE757F6D6}"/>
              </a:ext>
            </a:extLst>
          </p:cNvPr>
          <p:cNvSpPr txBox="1"/>
          <p:nvPr/>
        </p:nvSpPr>
        <p:spPr>
          <a:xfrm>
            <a:off x="585788" y="2953583"/>
            <a:ext cx="7280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dirty="0">
                <a:solidFill>
                  <a:srgbClr val="FFFF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資料來源</a:t>
            </a:r>
            <a:r>
              <a:rPr lang="en-US" altLang="zh-TW" sz="3500" dirty="0">
                <a:solidFill>
                  <a:srgbClr val="FFFF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  <a:r>
              <a:rPr lang="zh-TW" altLang="en-US" sz="3500" dirty="0">
                <a:solidFill>
                  <a:srgbClr val="FFFF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毒品危害防制條例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2">
            <a:extLst>
              <a:ext uri="{FF2B5EF4-FFF2-40B4-BE49-F238E27FC236}">
                <a16:creationId xmlns:a16="http://schemas.microsoft.com/office/drawing/2014/main" id="{5F8036DC-9CEE-4385-9F91-0D9C20FC5CCE}"/>
              </a:ext>
            </a:extLst>
          </p:cNvPr>
          <p:cNvGrpSpPr/>
          <p:nvPr/>
        </p:nvGrpSpPr>
        <p:grpSpPr>
          <a:xfrm flipH="1">
            <a:off x="772498" y="3485065"/>
            <a:ext cx="1158732" cy="1559837"/>
            <a:chOff x="4319603" y="1262897"/>
            <a:chExt cx="3719773" cy="5366298"/>
          </a:xfrm>
        </p:grpSpPr>
        <p:sp>
          <p:nvSpPr>
            <p:cNvPr id="256" name="Graphic 193">
              <a:extLst>
                <a:ext uri="{FF2B5EF4-FFF2-40B4-BE49-F238E27FC236}">
                  <a16:creationId xmlns:a16="http://schemas.microsoft.com/office/drawing/2014/main" id="{5DE4A965-3138-45E3-A9F7-9CE18B844414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4">
              <a:extLst>
                <a:ext uri="{FF2B5EF4-FFF2-40B4-BE49-F238E27FC236}">
                  <a16:creationId xmlns:a16="http://schemas.microsoft.com/office/drawing/2014/main" id="{30735B7E-1803-4A45-995A-FC8F826C1A86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5">
              <a:extLst>
                <a:ext uri="{FF2B5EF4-FFF2-40B4-BE49-F238E27FC236}">
                  <a16:creationId xmlns:a16="http://schemas.microsoft.com/office/drawing/2014/main" id="{1A4B990B-B8A9-449A-B592-C09F0B32B5ED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6">
              <a:extLst>
                <a:ext uri="{FF2B5EF4-FFF2-40B4-BE49-F238E27FC236}">
                  <a16:creationId xmlns:a16="http://schemas.microsoft.com/office/drawing/2014/main" id="{8A2705F8-5206-4F05-BA59-A9693F2A0659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0" name="Group 7">
              <a:extLst>
                <a:ext uri="{FF2B5EF4-FFF2-40B4-BE49-F238E27FC236}">
                  <a16:creationId xmlns:a16="http://schemas.microsoft.com/office/drawing/2014/main" id="{E085B48D-982D-443A-9553-C83297581DE3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288" name="Freeform: Shape 35">
                <a:extLst>
                  <a:ext uri="{FF2B5EF4-FFF2-40B4-BE49-F238E27FC236}">
                    <a16:creationId xmlns:a16="http://schemas.microsoft.com/office/drawing/2014/main" id="{FA17C4D8-A4D6-4E19-B618-60A044E7DAE2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9" name="Freeform: Shape 36">
                <a:extLst>
                  <a:ext uri="{FF2B5EF4-FFF2-40B4-BE49-F238E27FC236}">
                    <a16:creationId xmlns:a16="http://schemas.microsoft.com/office/drawing/2014/main" id="{6DCA6853-CD08-4B12-ACA9-A65D303A5E9C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1" name="Freeform: Shape 8">
              <a:extLst>
                <a:ext uri="{FF2B5EF4-FFF2-40B4-BE49-F238E27FC236}">
                  <a16:creationId xmlns:a16="http://schemas.microsoft.com/office/drawing/2014/main" id="{0F9E8239-04FA-460E-AD84-4957F7B33791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9">
              <a:extLst>
                <a:ext uri="{FF2B5EF4-FFF2-40B4-BE49-F238E27FC236}">
                  <a16:creationId xmlns:a16="http://schemas.microsoft.com/office/drawing/2014/main" id="{61496F5E-A943-4E2D-B856-49ECA3CA9966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10">
              <a:extLst>
                <a:ext uri="{FF2B5EF4-FFF2-40B4-BE49-F238E27FC236}">
                  <a16:creationId xmlns:a16="http://schemas.microsoft.com/office/drawing/2014/main" id="{82E43F3A-ED26-49FA-BD5A-C4F7F6112BDC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11">
              <a:extLst>
                <a:ext uri="{FF2B5EF4-FFF2-40B4-BE49-F238E27FC236}">
                  <a16:creationId xmlns:a16="http://schemas.microsoft.com/office/drawing/2014/main" id="{0D47E5D1-1BFD-4E5D-B539-88777E5EF6A8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12">
              <a:extLst>
                <a:ext uri="{FF2B5EF4-FFF2-40B4-BE49-F238E27FC236}">
                  <a16:creationId xmlns:a16="http://schemas.microsoft.com/office/drawing/2014/main" id="{E1E04B44-F2BA-41ED-8CCC-C8D98F93B52D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13">
              <a:extLst>
                <a:ext uri="{FF2B5EF4-FFF2-40B4-BE49-F238E27FC236}">
                  <a16:creationId xmlns:a16="http://schemas.microsoft.com/office/drawing/2014/main" id="{81FDBE9F-2553-4C15-8DE9-8BDAB4B34DBC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14">
              <a:extLst>
                <a:ext uri="{FF2B5EF4-FFF2-40B4-BE49-F238E27FC236}">
                  <a16:creationId xmlns:a16="http://schemas.microsoft.com/office/drawing/2014/main" id="{4E54429C-530B-4AEB-9332-D07921C4C603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15">
              <a:extLst>
                <a:ext uri="{FF2B5EF4-FFF2-40B4-BE49-F238E27FC236}">
                  <a16:creationId xmlns:a16="http://schemas.microsoft.com/office/drawing/2014/main" id="{AB7B96A3-0B75-42F9-B460-4D9F515975AF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16">
              <a:extLst>
                <a:ext uri="{FF2B5EF4-FFF2-40B4-BE49-F238E27FC236}">
                  <a16:creationId xmlns:a16="http://schemas.microsoft.com/office/drawing/2014/main" id="{BD400473-625D-4933-8FE6-89C8D8BACD2F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17">
              <a:extLst>
                <a:ext uri="{FF2B5EF4-FFF2-40B4-BE49-F238E27FC236}">
                  <a16:creationId xmlns:a16="http://schemas.microsoft.com/office/drawing/2014/main" id="{3B861865-6046-4050-BAEE-020CF6C70A6B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18">
              <a:extLst>
                <a:ext uri="{FF2B5EF4-FFF2-40B4-BE49-F238E27FC236}">
                  <a16:creationId xmlns:a16="http://schemas.microsoft.com/office/drawing/2014/main" id="{14C7B8FD-B51B-4560-870E-720C6EB713D7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19">
              <a:extLst>
                <a:ext uri="{FF2B5EF4-FFF2-40B4-BE49-F238E27FC236}">
                  <a16:creationId xmlns:a16="http://schemas.microsoft.com/office/drawing/2014/main" id="{8A6580C9-3AA9-4835-AAF2-C69C1D6CE679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Chord 87">
              <a:extLst>
                <a:ext uri="{FF2B5EF4-FFF2-40B4-BE49-F238E27FC236}">
                  <a16:creationId xmlns:a16="http://schemas.microsoft.com/office/drawing/2014/main" id="{AFCDB78C-32B5-466C-A630-5F058DF49503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4" name="Group 21">
              <a:extLst>
                <a:ext uri="{FF2B5EF4-FFF2-40B4-BE49-F238E27FC236}">
                  <a16:creationId xmlns:a16="http://schemas.microsoft.com/office/drawing/2014/main" id="{B0E14E33-9046-40C3-B90A-073F64D549AF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283" name="Freeform: Shape 30">
                <a:extLst>
                  <a:ext uri="{FF2B5EF4-FFF2-40B4-BE49-F238E27FC236}">
                    <a16:creationId xmlns:a16="http://schemas.microsoft.com/office/drawing/2014/main" id="{6D40298E-DC73-45D8-B753-B37485869596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31">
                <a:extLst>
                  <a:ext uri="{FF2B5EF4-FFF2-40B4-BE49-F238E27FC236}">
                    <a16:creationId xmlns:a16="http://schemas.microsoft.com/office/drawing/2014/main" id="{97054AD4-2671-4AF2-AE82-DA307013DAD1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32">
                <a:extLst>
                  <a:ext uri="{FF2B5EF4-FFF2-40B4-BE49-F238E27FC236}">
                    <a16:creationId xmlns:a16="http://schemas.microsoft.com/office/drawing/2014/main" id="{406489EC-4166-4FD7-8523-361F33062DA2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33">
                <a:extLst>
                  <a:ext uri="{FF2B5EF4-FFF2-40B4-BE49-F238E27FC236}">
                    <a16:creationId xmlns:a16="http://schemas.microsoft.com/office/drawing/2014/main" id="{7C039E0C-24CE-4415-BF07-779F9381F496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34">
                <a:extLst>
                  <a:ext uri="{FF2B5EF4-FFF2-40B4-BE49-F238E27FC236}">
                    <a16:creationId xmlns:a16="http://schemas.microsoft.com/office/drawing/2014/main" id="{4BBFE9F1-FDB6-4692-98FA-1BE4452DECB1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" name="Group 22">
              <a:extLst>
                <a:ext uri="{FF2B5EF4-FFF2-40B4-BE49-F238E27FC236}">
                  <a16:creationId xmlns:a16="http://schemas.microsoft.com/office/drawing/2014/main" id="{B1724BC2-DAA5-4C36-82A3-5D7CC8F840F6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281" name="Freeform: Shape 28">
                <a:extLst>
                  <a:ext uri="{FF2B5EF4-FFF2-40B4-BE49-F238E27FC236}">
                    <a16:creationId xmlns:a16="http://schemas.microsoft.com/office/drawing/2014/main" id="{7B4F5D77-3BC6-4212-BEA9-04CE8A1D04C9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9">
                <a:extLst>
                  <a:ext uri="{FF2B5EF4-FFF2-40B4-BE49-F238E27FC236}">
                    <a16:creationId xmlns:a16="http://schemas.microsoft.com/office/drawing/2014/main" id="{16BF8BBA-1996-4838-A08C-318BBAEC13E6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6" name="Freeform: Shape 23">
              <a:extLst>
                <a:ext uri="{FF2B5EF4-FFF2-40B4-BE49-F238E27FC236}">
                  <a16:creationId xmlns:a16="http://schemas.microsoft.com/office/drawing/2014/main" id="{48F4C47E-90D6-4593-96C7-9BB5B1F8A7A9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77" name="Group 24">
              <a:extLst>
                <a:ext uri="{FF2B5EF4-FFF2-40B4-BE49-F238E27FC236}">
                  <a16:creationId xmlns:a16="http://schemas.microsoft.com/office/drawing/2014/main" id="{9D87A12B-DE9D-400F-9B86-381AD075C0D1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278" name="Freeform: Shape 25">
                <a:extLst>
                  <a:ext uri="{FF2B5EF4-FFF2-40B4-BE49-F238E27FC236}">
                    <a16:creationId xmlns:a16="http://schemas.microsoft.com/office/drawing/2014/main" id="{7B8EC24B-1035-45BA-89FF-5D951EC5BC55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Freeform: Shape 26">
                <a:extLst>
                  <a:ext uri="{FF2B5EF4-FFF2-40B4-BE49-F238E27FC236}">
                    <a16:creationId xmlns:a16="http://schemas.microsoft.com/office/drawing/2014/main" id="{ECF41615-52B2-4375-B056-199C8B9EC710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Freeform: Shape 27">
                <a:extLst>
                  <a:ext uri="{FF2B5EF4-FFF2-40B4-BE49-F238E27FC236}">
                    <a16:creationId xmlns:a16="http://schemas.microsoft.com/office/drawing/2014/main" id="{46BA25DE-8F87-448E-B90B-5F260B699B91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24" name="Google Shape;2524;p41"/>
          <p:cNvSpPr txBox="1">
            <a:spLocks noGrp="1"/>
          </p:cNvSpPr>
          <p:nvPr>
            <p:ph type="title"/>
          </p:nvPr>
        </p:nvSpPr>
        <p:spPr>
          <a:xfrm>
            <a:off x="705904" y="427831"/>
            <a:ext cx="6440117" cy="11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kumimoji="1" lang="zh-TW" altLang="en-US" sz="5000" b="1" dirty="0">
                <a:solidFill>
                  <a:srgbClr val="00B05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「毒品」的法律規範？</a:t>
            </a:r>
            <a:endParaRPr kumimoji="1" lang="en-US" altLang="zh-CN" sz="5000" b="1" dirty="0">
              <a:solidFill>
                <a:srgbClr val="00B05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grpSp>
        <p:nvGrpSpPr>
          <p:cNvPr id="108" name="Group 2">
            <a:extLst>
              <a:ext uri="{FF2B5EF4-FFF2-40B4-BE49-F238E27FC236}">
                <a16:creationId xmlns:a16="http://schemas.microsoft.com/office/drawing/2014/main" id="{C844A92E-BCE3-4524-9817-D6E5D48C7961}"/>
              </a:ext>
            </a:extLst>
          </p:cNvPr>
          <p:cNvGrpSpPr/>
          <p:nvPr/>
        </p:nvGrpSpPr>
        <p:grpSpPr>
          <a:xfrm flipH="1">
            <a:off x="87507" y="3436375"/>
            <a:ext cx="1158732" cy="1559837"/>
            <a:chOff x="4319603" y="1262897"/>
            <a:chExt cx="3719773" cy="5366298"/>
          </a:xfrm>
        </p:grpSpPr>
        <p:sp>
          <p:nvSpPr>
            <p:cNvPr id="109" name="Graphic 193">
              <a:extLst>
                <a:ext uri="{FF2B5EF4-FFF2-40B4-BE49-F238E27FC236}">
                  <a16:creationId xmlns:a16="http://schemas.microsoft.com/office/drawing/2014/main" id="{9533B4B9-3E8A-4465-B669-49553BE80C4A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">
              <a:extLst>
                <a:ext uri="{FF2B5EF4-FFF2-40B4-BE49-F238E27FC236}">
                  <a16:creationId xmlns:a16="http://schemas.microsoft.com/office/drawing/2014/main" id="{95280DA8-F7D1-4B8B-86C6-B095F0CB2080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5">
              <a:extLst>
                <a:ext uri="{FF2B5EF4-FFF2-40B4-BE49-F238E27FC236}">
                  <a16:creationId xmlns:a16="http://schemas.microsoft.com/office/drawing/2014/main" id="{E5B95F7C-1DA0-4109-8B23-7CCD1CEF5639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6">
              <a:extLst>
                <a:ext uri="{FF2B5EF4-FFF2-40B4-BE49-F238E27FC236}">
                  <a16:creationId xmlns:a16="http://schemas.microsoft.com/office/drawing/2014/main" id="{F045673E-6ADA-4325-A275-FB86A17B2E48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3" name="Group 7">
              <a:extLst>
                <a:ext uri="{FF2B5EF4-FFF2-40B4-BE49-F238E27FC236}">
                  <a16:creationId xmlns:a16="http://schemas.microsoft.com/office/drawing/2014/main" id="{31432817-A19F-4F7B-AD74-0A3178B45AF6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41" name="Freeform: Shape 35">
                <a:extLst>
                  <a:ext uri="{FF2B5EF4-FFF2-40B4-BE49-F238E27FC236}">
                    <a16:creationId xmlns:a16="http://schemas.microsoft.com/office/drawing/2014/main" id="{0DE50ACC-2CB3-4323-9CE8-1AFAA6F0EC1E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36">
                <a:extLst>
                  <a:ext uri="{FF2B5EF4-FFF2-40B4-BE49-F238E27FC236}">
                    <a16:creationId xmlns:a16="http://schemas.microsoft.com/office/drawing/2014/main" id="{76CA56F0-E529-4B25-B3C1-AD91867CE17E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4" name="Freeform: Shape 8">
              <a:extLst>
                <a:ext uri="{FF2B5EF4-FFF2-40B4-BE49-F238E27FC236}">
                  <a16:creationId xmlns:a16="http://schemas.microsoft.com/office/drawing/2014/main" id="{D5B804DA-A4DA-415B-B959-E20738A8F65B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9">
              <a:extLst>
                <a:ext uri="{FF2B5EF4-FFF2-40B4-BE49-F238E27FC236}">
                  <a16:creationId xmlns:a16="http://schemas.microsoft.com/office/drawing/2014/main" id="{A11416CE-377D-4F25-B7D4-61E1EE2F9963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0">
              <a:extLst>
                <a:ext uri="{FF2B5EF4-FFF2-40B4-BE49-F238E27FC236}">
                  <a16:creationId xmlns:a16="http://schemas.microsoft.com/office/drawing/2014/main" id="{56940C49-2A32-4F05-8FA0-B82F52A68AFC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">
              <a:extLst>
                <a:ext uri="{FF2B5EF4-FFF2-40B4-BE49-F238E27FC236}">
                  <a16:creationId xmlns:a16="http://schemas.microsoft.com/office/drawing/2014/main" id="{D10B45EC-E333-4EB7-AA8C-7A64E5383BAB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2">
              <a:extLst>
                <a:ext uri="{FF2B5EF4-FFF2-40B4-BE49-F238E27FC236}">
                  <a16:creationId xmlns:a16="http://schemas.microsoft.com/office/drawing/2014/main" id="{C4C4BDE5-D7CE-45AC-B156-26373D0D0E2D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3">
              <a:extLst>
                <a:ext uri="{FF2B5EF4-FFF2-40B4-BE49-F238E27FC236}">
                  <a16:creationId xmlns:a16="http://schemas.microsoft.com/office/drawing/2014/main" id="{88B9A161-5A4C-4A06-B455-3DFB781919C1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4">
              <a:extLst>
                <a:ext uri="{FF2B5EF4-FFF2-40B4-BE49-F238E27FC236}">
                  <a16:creationId xmlns:a16="http://schemas.microsoft.com/office/drawing/2014/main" id="{C734AF1A-0E1D-446E-80F6-E84E641096FD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5">
              <a:extLst>
                <a:ext uri="{FF2B5EF4-FFF2-40B4-BE49-F238E27FC236}">
                  <a16:creationId xmlns:a16="http://schemas.microsoft.com/office/drawing/2014/main" id="{B163C04C-D893-4BAF-892B-25AA5EA54520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6">
              <a:extLst>
                <a:ext uri="{FF2B5EF4-FFF2-40B4-BE49-F238E27FC236}">
                  <a16:creationId xmlns:a16="http://schemas.microsoft.com/office/drawing/2014/main" id="{AEE8E3A9-D30C-43EA-A716-5CFF95FC5B0A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7">
              <a:extLst>
                <a:ext uri="{FF2B5EF4-FFF2-40B4-BE49-F238E27FC236}">
                  <a16:creationId xmlns:a16="http://schemas.microsoft.com/office/drawing/2014/main" id="{5B084CD6-6883-4058-A736-6A489FDF2E73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8">
              <a:extLst>
                <a:ext uri="{FF2B5EF4-FFF2-40B4-BE49-F238E27FC236}">
                  <a16:creationId xmlns:a16="http://schemas.microsoft.com/office/drawing/2014/main" id="{605B9C9A-AB7C-4B62-8CBF-8EF0C4F7890A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9">
              <a:extLst>
                <a:ext uri="{FF2B5EF4-FFF2-40B4-BE49-F238E27FC236}">
                  <a16:creationId xmlns:a16="http://schemas.microsoft.com/office/drawing/2014/main" id="{703F58B2-4FBA-4B16-B345-1FAC6DA524F7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Chord 87">
              <a:extLst>
                <a:ext uri="{FF2B5EF4-FFF2-40B4-BE49-F238E27FC236}">
                  <a16:creationId xmlns:a16="http://schemas.microsoft.com/office/drawing/2014/main" id="{2D8CA121-D334-4240-83E8-77C6C8C5D911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21">
              <a:extLst>
                <a:ext uri="{FF2B5EF4-FFF2-40B4-BE49-F238E27FC236}">
                  <a16:creationId xmlns:a16="http://schemas.microsoft.com/office/drawing/2014/main" id="{C610C6BF-274B-4FB3-BF7D-5A73F9A7F333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136" name="Freeform: Shape 30">
                <a:extLst>
                  <a:ext uri="{FF2B5EF4-FFF2-40B4-BE49-F238E27FC236}">
                    <a16:creationId xmlns:a16="http://schemas.microsoft.com/office/drawing/2014/main" id="{23992A62-BA33-4FF7-B0B4-E6F7E640D94B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31">
                <a:extLst>
                  <a:ext uri="{FF2B5EF4-FFF2-40B4-BE49-F238E27FC236}">
                    <a16:creationId xmlns:a16="http://schemas.microsoft.com/office/drawing/2014/main" id="{E2AA7FA6-DD96-4993-BD1B-C1D917FA3A50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32">
                <a:extLst>
                  <a:ext uri="{FF2B5EF4-FFF2-40B4-BE49-F238E27FC236}">
                    <a16:creationId xmlns:a16="http://schemas.microsoft.com/office/drawing/2014/main" id="{A2DEE6D6-ED9F-4925-A85F-E33ECC40AB56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33">
                <a:extLst>
                  <a:ext uri="{FF2B5EF4-FFF2-40B4-BE49-F238E27FC236}">
                    <a16:creationId xmlns:a16="http://schemas.microsoft.com/office/drawing/2014/main" id="{CB32EF9C-CC40-42C9-8EE3-F292015569CC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34">
                <a:extLst>
                  <a:ext uri="{FF2B5EF4-FFF2-40B4-BE49-F238E27FC236}">
                    <a16:creationId xmlns:a16="http://schemas.microsoft.com/office/drawing/2014/main" id="{8281FDF0-304C-4A65-8A9F-1EB792365AE0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8" name="Group 22">
              <a:extLst>
                <a:ext uri="{FF2B5EF4-FFF2-40B4-BE49-F238E27FC236}">
                  <a16:creationId xmlns:a16="http://schemas.microsoft.com/office/drawing/2014/main" id="{465EB054-B9A1-4B64-A426-E0A60B6F5D68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134" name="Freeform: Shape 28">
                <a:extLst>
                  <a:ext uri="{FF2B5EF4-FFF2-40B4-BE49-F238E27FC236}">
                    <a16:creationId xmlns:a16="http://schemas.microsoft.com/office/drawing/2014/main" id="{C9923495-63E5-42D0-BBF4-C57B33781C33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29">
                <a:extLst>
                  <a:ext uri="{FF2B5EF4-FFF2-40B4-BE49-F238E27FC236}">
                    <a16:creationId xmlns:a16="http://schemas.microsoft.com/office/drawing/2014/main" id="{5B7AC208-43A2-46B9-8A89-0763858BCAA8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9" name="Freeform: Shape 23">
              <a:extLst>
                <a:ext uri="{FF2B5EF4-FFF2-40B4-BE49-F238E27FC236}">
                  <a16:creationId xmlns:a16="http://schemas.microsoft.com/office/drawing/2014/main" id="{7856E345-6564-4967-918D-5F94F4BEBC30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30" name="Group 24">
              <a:extLst>
                <a:ext uri="{FF2B5EF4-FFF2-40B4-BE49-F238E27FC236}">
                  <a16:creationId xmlns:a16="http://schemas.microsoft.com/office/drawing/2014/main" id="{C34DD460-BC17-48B6-9784-EBF6162808C0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131" name="Freeform: Shape 25">
                <a:extLst>
                  <a:ext uri="{FF2B5EF4-FFF2-40B4-BE49-F238E27FC236}">
                    <a16:creationId xmlns:a16="http://schemas.microsoft.com/office/drawing/2014/main" id="{80081D5A-A2B7-444B-AD92-C6E457E01F66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: Shape 26">
                <a:extLst>
                  <a:ext uri="{FF2B5EF4-FFF2-40B4-BE49-F238E27FC236}">
                    <a16:creationId xmlns:a16="http://schemas.microsoft.com/office/drawing/2014/main" id="{21DAE3C5-1247-4A44-8F3A-4278F40FA043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27">
                <a:extLst>
                  <a:ext uri="{FF2B5EF4-FFF2-40B4-BE49-F238E27FC236}">
                    <a16:creationId xmlns:a16="http://schemas.microsoft.com/office/drawing/2014/main" id="{73CD95DC-EC64-4FDD-8F48-F1541D067E08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E92750E5-A606-479C-9D9F-6751574D3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35" y="2670531"/>
            <a:ext cx="1451072" cy="245345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BD9EC5E-26A4-4678-AC95-FC1FCF26B128}"/>
              </a:ext>
            </a:extLst>
          </p:cNvPr>
          <p:cNvSpPr/>
          <p:nvPr/>
        </p:nvSpPr>
        <p:spPr>
          <a:xfrm>
            <a:off x="1886784" y="1411336"/>
            <a:ext cx="58420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施用         運輸</a:t>
            </a:r>
            <a:endParaRPr lang="zh-TW" altLang="en-US" sz="3600" dirty="0">
              <a:solidFill>
                <a:srgbClr val="FF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轉讓         引誘</a:t>
            </a:r>
            <a:r>
              <a:rPr lang="zh-TW" altLang="en-US" sz="36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他人施用</a:t>
            </a:r>
          </a:p>
          <a:p>
            <a:r>
              <a:rPr lang="zh-TW" altLang="en-US" sz="36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販賣</a:t>
            </a:r>
          </a:p>
          <a:p>
            <a:r>
              <a:rPr lang="zh-TW" altLang="en-US" sz="36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製造</a:t>
            </a:r>
          </a:p>
          <a:p>
            <a:r>
              <a:rPr lang="zh-TW" altLang="en-US" sz="3600" dirty="0" smtClean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     都</a:t>
            </a:r>
            <a:r>
              <a:rPr lang="zh-TW" altLang="en-US" sz="36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是有罪的！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2">
            <a:extLst>
              <a:ext uri="{FF2B5EF4-FFF2-40B4-BE49-F238E27FC236}">
                <a16:creationId xmlns:a16="http://schemas.microsoft.com/office/drawing/2014/main" id="{5F8036DC-9CEE-4385-9F91-0D9C20FC5CCE}"/>
              </a:ext>
            </a:extLst>
          </p:cNvPr>
          <p:cNvGrpSpPr/>
          <p:nvPr/>
        </p:nvGrpSpPr>
        <p:grpSpPr>
          <a:xfrm flipH="1">
            <a:off x="40978" y="3485065"/>
            <a:ext cx="1158732" cy="1559837"/>
            <a:chOff x="4319603" y="1262897"/>
            <a:chExt cx="3719773" cy="5366298"/>
          </a:xfrm>
        </p:grpSpPr>
        <p:sp>
          <p:nvSpPr>
            <p:cNvPr id="256" name="Graphic 193">
              <a:extLst>
                <a:ext uri="{FF2B5EF4-FFF2-40B4-BE49-F238E27FC236}">
                  <a16:creationId xmlns:a16="http://schemas.microsoft.com/office/drawing/2014/main" id="{5DE4A965-3138-45E3-A9F7-9CE18B844414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4">
              <a:extLst>
                <a:ext uri="{FF2B5EF4-FFF2-40B4-BE49-F238E27FC236}">
                  <a16:creationId xmlns:a16="http://schemas.microsoft.com/office/drawing/2014/main" id="{30735B7E-1803-4A45-995A-FC8F826C1A86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5">
              <a:extLst>
                <a:ext uri="{FF2B5EF4-FFF2-40B4-BE49-F238E27FC236}">
                  <a16:creationId xmlns:a16="http://schemas.microsoft.com/office/drawing/2014/main" id="{1A4B990B-B8A9-449A-B592-C09F0B32B5ED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6">
              <a:extLst>
                <a:ext uri="{FF2B5EF4-FFF2-40B4-BE49-F238E27FC236}">
                  <a16:creationId xmlns:a16="http://schemas.microsoft.com/office/drawing/2014/main" id="{8A2705F8-5206-4F05-BA59-A9693F2A0659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0" name="Group 7">
              <a:extLst>
                <a:ext uri="{FF2B5EF4-FFF2-40B4-BE49-F238E27FC236}">
                  <a16:creationId xmlns:a16="http://schemas.microsoft.com/office/drawing/2014/main" id="{E085B48D-982D-443A-9553-C83297581DE3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288" name="Freeform: Shape 35">
                <a:extLst>
                  <a:ext uri="{FF2B5EF4-FFF2-40B4-BE49-F238E27FC236}">
                    <a16:creationId xmlns:a16="http://schemas.microsoft.com/office/drawing/2014/main" id="{FA17C4D8-A4D6-4E19-B618-60A044E7DAE2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9" name="Freeform: Shape 36">
                <a:extLst>
                  <a:ext uri="{FF2B5EF4-FFF2-40B4-BE49-F238E27FC236}">
                    <a16:creationId xmlns:a16="http://schemas.microsoft.com/office/drawing/2014/main" id="{6DCA6853-CD08-4B12-ACA9-A65D303A5E9C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1" name="Freeform: Shape 8">
              <a:extLst>
                <a:ext uri="{FF2B5EF4-FFF2-40B4-BE49-F238E27FC236}">
                  <a16:creationId xmlns:a16="http://schemas.microsoft.com/office/drawing/2014/main" id="{0F9E8239-04FA-460E-AD84-4957F7B33791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9">
              <a:extLst>
                <a:ext uri="{FF2B5EF4-FFF2-40B4-BE49-F238E27FC236}">
                  <a16:creationId xmlns:a16="http://schemas.microsoft.com/office/drawing/2014/main" id="{61496F5E-A943-4E2D-B856-49ECA3CA9966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10">
              <a:extLst>
                <a:ext uri="{FF2B5EF4-FFF2-40B4-BE49-F238E27FC236}">
                  <a16:creationId xmlns:a16="http://schemas.microsoft.com/office/drawing/2014/main" id="{82E43F3A-ED26-49FA-BD5A-C4F7F6112BDC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11">
              <a:extLst>
                <a:ext uri="{FF2B5EF4-FFF2-40B4-BE49-F238E27FC236}">
                  <a16:creationId xmlns:a16="http://schemas.microsoft.com/office/drawing/2014/main" id="{0D47E5D1-1BFD-4E5D-B539-88777E5EF6A8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12">
              <a:extLst>
                <a:ext uri="{FF2B5EF4-FFF2-40B4-BE49-F238E27FC236}">
                  <a16:creationId xmlns:a16="http://schemas.microsoft.com/office/drawing/2014/main" id="{E1E04B44-F2BA-41ED-8CCC-C8D98F93B52D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13">
              <a:extLst>
                <a:ext uri="{FF2B5EF4-FFF2-40B4-BE49-F238E27FC236}">
                  <a16:creationId xmlns:a16="http://schemas.microsoft.com/office/drawing/2014/main" id="{81FDBE9F-2553-4C15-8DE9-8BDAB4B34DBC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14">
              <a:extLst>
                <a:ext uri="{FF2B5EF4-FFF2-40B4-BE49-F238E27FC236}">
                  <a16:creationId xmlns:a16="http://schemas.microsoft.com/office/drawing/2014/main" id="{4E54429C-530B-4AEB-9332-D07921C4C603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15">
              <a:extLst>
                <a:ext uri="{FF2B5EF4-FFF2-40B4-BE49-F238E27FC236}">
                  <a16:creationId xmlns:a16="http://schemas.microsoft.com/office/drawing/2014/main" id="{AB7B96A3-0B75-42F9-B460-4D9F515975AF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16">
              <a:extLst>
                <a:ext uri="{FF2B5EF4-FFF2-40B4-BE49-F238E27FC236}">
                  <a16:creationId xmlns:a16="http://schemas.microsoft.com/office/drawing/2014/main" id="{BD400473-625D-4933-8FE6-89C8D8BACD2F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17">
              <a:extLst>
                <a:ext uri="{FF2B5EF4-FFF2-40B4-BE49-F238E27FC236}">
                  <a16:creationId xmlns:a16="http://schemas.microsoft.com/office/drawing/2014/main" id="{3B861865-6046-4050-BAEE-020CF6C70A6B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18">
              <a:extLst>
                <a:ext uri="{FF2B5EF4-FFF2-40B4-BE49-F238E27FC236}">
                  <a16:creationId xmlns:a16="http://schemas.microsoft.com/office/drawing/2014/main" id="{14C7B8FD-B51B-4560-870E-720C6EB713D7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19">
              <a:extLst>
                <a:ext uri="{FF2B5EF4-FFF2-40B4-BE49-F238E27FC236}">
                  <a16:creationId xmlns:a16="http://schemas.microsoft.com/office/drawing/2014/main" id="{8A6580C9-3AA9-4835-AAF2-C69C1D6CE679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Chord 87">
              <a:extLst>
                <a:ext uri="{FF2B5EF4-FFF2-40B4-BE49-F238E27FC236}">
                  <a16:creationId xmlns:a16="http://schemas.microsoft.com/office/drawing/2014/main" id="{AFCDB78C-32B5-466C-A630-5F058DF49503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4" name="Group 21">
              <a:extLst>
                <a:ext uri="{FF2B5EF4-FFF2-40B4-BE49-F238E27FC236}">
                  <a16:creationId xmlns:a16="http://schemas.microsoft.com/office/drawing/2014/main" id="{B0E14E33-9046-40C3-B90A-073F64D549AF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283" name="Freeform: Shape 30">
                <a:extLst>
                  <a:ext uri="{FF2B5EF4-FFF2-40B4-BE49-F238E27FC236}">
                    <a16:creationId xmlns:a16="http://schemas.microsoft.com/office/drawing/2014/main" id="{6D40298E-DC73-45D8-B753-B37485869596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31">
                <a:extLst>
                  <a:ext uri="{FF2B5EF4-FFF2-40B4-BE49-F238E27FC236}">
                    <a16:creationId xmlns:a16="http://schemas.microsoft.com/office/drawing/2014/main" id="{97054AD4-2671-4AF2-AE82-DA307013DAD1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32">
                <a:extLst>
                  <a:ext uri="{FF2B5EF4-FFF2-40B4-BE49-F238E27FC236}">
                    <a16:creationId xmlns:a16="http://schemas.microsoft.com/office/drawing/2014/main" id="{406489EC-4166-4FD7-8523-361F33062DA2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33">
                <a:extLst>
                  <a:ext uri="{FF2B5EF4-FFF2-40B4-BE49-F238E27FC236}">
                    <a16:creationId xmlns:a16="http://schemas.microsoft.com/office/drawing/2014/main" id="{7C039E0C-24CE-4415-BF07-779F9381F496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34">
                <a:extLst>
                  <a:ext uri="{FF2B5EF4-FFF2-40B4-BE49-F238E27FC236}">
                    <a16:creationId xmlns:a16="http://schemas.microsoft.com/office/drawing/2014/main" id="{4BBFE9F1-FDB6-4692-98FA-1BE4452DECB1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" name="Group 22">
              <a:extLst>
                <a:ext uri="{FF2B5EF4-FFF2-40B4-BE49-F238E27FC236}">
                  <a16:creationId xmlns:a16="http://schemas.microsoft.com/office/drawing/2014/main" id="{B1724BC2-DAA5-4C36-82A3-5D7CC8F840F6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281" name="Freeform: Shape 28">
                <a:extLst>
                  <a:ext uri="{FF2B5EF4-FFF2-40B4-BE49-F238E27FC236}">
                    <a16:creationId xmlns:a16="http://schemas.microsoft.com/office/drawing/2014/main" id="{7B4F5D77-3BC6-4212-BEA9-04CE8A1D04C9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9">
                <a:extLst>
                  <a:ext uri="{FF2B5EF4-FFF2-40B4-BE49-F238E27FC236}">
                    <a16:creationId xmlns:a16="http://schemas.microsoft.com/office/drawing/2014/main" id="{16BF8BBA-1996-4838-A08C-318BBAEC13E6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6" name="Freeform: Shape 23">
              <a:extLst>
                <a:ext uri="{FF2B5EF4-FFF2-40B4-BE49-F238E27FC236}">
                  <a16:creationId xmlns:a16="http://schemas.microsoft.com/office/drawing/2014/main" id="{48F4C47E-90D6-4593-96C7-9BB5B1F8A7A9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77" name="Group 24">
              <a:extLst>
                <a:ext uri="{FF2B5EF4-FFF2-40B4-BE49-F238E27FC236}">
                  <a16:creationId xmlns:a16="http://schemas.microsoft.com/office/drawing/2014/main" id="{9D87A12B-DE9D-400F-9B86-381AD075C0D1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278" name="Freeform: Shape 25">
                <a:extLst>
                  <a:ext uri="{FF2B5EF4-FFF2-40B4-BE49-F238E27FC236}">
                    <a16:creationId xmlns:a16="http://schemas.microsoft.com/office/drawing/2014/main" id="{7B8EC24B-1035-45BA-89FF-5D951EC5BC55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Freeform: Shape 26">
                <a:extLst>
                  <a:ext uri="{FF2B5EF4-FFF2-40B4-BE49-F238E27FC236}">
                    <a16:creationId xmlns:a16="http://schemas.microsoft.com/office/drawing/2014/main" id="{ECF41615-52B2-4375-B056-199C8B9EC710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Freeform: Shape 27">
                <a:extLst>
                  <a:ext uri="{FF2B5EF4-FFF2-40B4-BE49-F238E27FC236}">
                    <a16:creationId xmlns:a16="http://schemas.microsoft.com/office/drawing/2014/main" id="{46BA25DE-8F87-448E-B90B-5F260B699B91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24" name="Google Shape;2524;p41"/>
          <p:cNvSpPr txBox="1">
            <a:spLocks noGrp="1"/>
          </p:cNvSpPr>
          <p:nvPr>
            <p:ph type="title"/>
          </p:nvPr>
        </p:nvSpPr>
        <p:spPr>
          <a:xfrm>
            <a:off x="705904" y="427831"/>
            <a:ext cx="6440117" cy="11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kumimoji="1" lang="zh-TW" altLang="en-US" sz="5000" b="1" dirty="0">
                <a:solidFill>
                  <a:srgbClr val="00B05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「毒品」的法律規範？</a:t>
            </a:r>
            <a:endParaRPr kumimoji="1" lang="en-US" altLang="zh-CN" sz="5000" b="1" dirty="0">
              <a:solidFill>
                <a:srgbClr val="00B05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143" name="Google Shape;2306;p35">
            <a:extLst>
              <a:ext uri="{FF2B5EF4-FFF2-40B4-BE49-F238E27FC236}">
                <a16:creationId xmlns:a16="http://schemas.microsoft.com/office/drawing/2014/main" id="{AFDF2750-772E-44E8-9CF5-0917AB955FF0}"/>
              </a:ext>
            </a:extLst>
          </p:cNvPr>
          <p:cNvSpPr txBox="1">
            <a:spLocks/>
          </p:cNvSpPr>
          <p:nvPr/>
        </p:nvSpPr>
        <p:spPr>
          <a:xfrm>
            <a:off x="6033263" y="2229216"/>
            <a:ext cx="2328035" cy="107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kumimoji="1" lang="zh-TW" altLang="en-US" b="1" dirty="0" smtClean="0">
                <a:solidFill>
                  <a:schemeClr val="tx1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社工，我只是</a:t>
            </a:r>
            <a:r>
              <a:rPr kumimoji="1" lang="zh-TW" altLang="en-US" b="1" dirty="0" smtClean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持有</a:t>
            </a:r>
            <a:r>
              <a:rPr kumimoji="1" lang="zh-TW" altLang="en-US" b="1" dirty="0" smtClean="0">
                <a:solidFill>
                  <a:schemeClr val="tx1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，這樣</a:t>
            </a:r>
            <a:r>
              <a:rPr kumimoji="1" lang="zh-TW" altLang="en-US" b="1" dirty="0">
                <a:solidFill>
                  <a:schemeClr val="tx1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有罪嗎</a:t>
            </a:r>
            <a:r>
              <a:rPr kumimoji="1" lang="en-US" altLang="zh-TW" b="1" dirty="0">
                <a:solidFill>
                  <a:schemeClr val="tx1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?</a:t>
            </a:r>
            <a:endParaRPr kumimoji="1" lang="zh-TW" altLang="en-US" b="1" dirty="0">
              <a:solidFill>
                <a:schemeClr val="tx1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2750E5-A606-479C-9D9F-6751574D3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35" y="2670531"/>
            <a:ext cx="1451072" cy="2453458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333B7660-5B20-41C8-B4BC-C52EDD382DBC}"/>
              </a:ext>
            </a:extLst>
          </p:cNvPr>
          <p:cNvSpPr/>
          <p:nvPr/>
        </p:nvSpPr>
        <p:spPr>
          <a:xfrm>
            <a:off x="6033263" y="1500141"/>
            <a:ext cx="2262873" cy="1992567"/>
          </a:xfrm>
          <a:prstGeom prst="wedgeRoundRectCallout">
            <a:avLst>
              <a:gd name="adj1" fmla="val 45749"/>
              <a:gd name="adj2" fmla="val 7241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BD9EC5E-26A4-4678-AC95-FC1FCF26B128}"/>
              </a:ext>
            </a:extLst>
          </p:cNvPr>
          <p:cNvSpPr/>
          <p:nvPr/>
        </p:nvSpPr>
        <p:spPr>
          <a:xfrm>
            <a:off x="1181456" y="1233240"/>
            <a:ext cx="4802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持有</a:t>
            </a:r>
            <a:r>
              <a:rPr lang="zh-TW" altLang="en-US" sz="2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第一級毒品者</a:t>
            </a:r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，處三年以下有期徒刑、</a:t>
            </a:r>
          </a:p>
          <a:p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拘役或新臺幣三十萬元以下罰金。</a:t>
            </a:r>
          </a:p>
          <a:p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持有</a:t>
            </a:r>
            <a:r>
              <a:rPr lang="zh-TW" altLang="en-US" sz="2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第二級毒品者</a:t>
            </a:r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，處二年以下有期徒刑、</a:t>
            </a:r>
          </a:p>
          <a:p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拘役或新臺幣二十萬元以下罰金。</a:t>
            </a:r>
          </a:p>
          <a:p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無正當理由</a:t>
            </a:r>
            <a:r>
              <a:rPr lang="zh-TW" altLang="en-US" sz="2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持有第三級或第四級毒品</a:t>
            </a:r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者，</a:t>
            </a:r>
          </a:p>
          <a:p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處新臺幣一萬元以上五萬元以下罰鍰，並應</a:t>
            </a:r>
          </a:p>
          <a:p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限期令其接受四小時以上八小時以下之毒品</a:t>
            </a:r>
          </a:p>
          <a:p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危害講習。</a:t>
            </a:r>
            <a:endParaRPr lang="zh-TW" altLang="en-US" sz="2000" dirty="0" smtClean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1459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4" grpId="0"/>
      <p:bldP spid="143" grpId="0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E401D6E-A4CE-49A7-902F-E0089F1DDF0E}"/>
              </a:ext>
            </a:extLst>
          </p:cNvPr>
          <p:cNvSpPr/>
          <p:nvPr/>
        </p:nvSpPr>
        <p:spPr>
          <a:xfrm>
            <a:off x="3347885" y="1541258"/>
            <a:ext cx="566338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一、第一級 海洛因、嗎啡、鴉片、古柯鹼及其相類製品。</a:t>
            </a:r>
            <a:b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二、第二級 罌粟、古柯、大麻、安非他命、配西汀、潘他唑新及其相類</a:t>
            </a:r>
            <a:b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製品。</a:t>
            </a:r>
            <a:b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三、第三級 西可巴比妥、異戊巴比妥、納洛芬及其相類製品。</a:t>
            </a:r>
            <a:b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四、第四級 二丙烯基巴比妥、阿普唑他及其相類製品。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6D4BD95-145E-47B6-9322-C55579BCAE45}"/>
              </a:ext>
            </a:extLst>
          </p:cNvPr>
          <p:cNvSpPr/>
          <p:nvPr/>
        </p:nvSpPr>
        <p:spPr>
          <a:xfrm>
            <a:off x="-862781" y="4004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en-US" altLang="zh-TW" sz="40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1.</a:t>
            </a:r>
            <a:r>
              <a:rPr kumimoji="1" lang="zh-TW" altLang="en-US" sz="40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成癮性</a:t>
            </a:r>
            <a:endParaRPr kumimoji="1" lang="en-US" altLang="zh-TW" sz="4000" b="1" dirty="0">
              <a:solidFill>
                <a:srgbClr val="FF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algn="ctr"/>
            <a:r>
              <a:rPr kumimoji="1" lang="en-US" altLang="zh-TW" sz="40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2.</a:t>
            </a:r>
            <a:r>
              <a:rPr kumimoji="1" lang="zh-TW" altLang="en-US" sz="40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濫用性</a:t>
            </a:r>
            <a:endParaRPr kumimoji="1" lang="en-US" altLang="zh-TW" sz="4000" b="1" dirty="0">
              <a:solidFill>
                <a:srgbClr val="FF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algn="ctr"/>
            <a:r>
              <a:rPr kumimoji="1" lang="en-US" altLang="zh-TW" sz="40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    3.</a:t>
            </a:r>
            <a:r>
              <a:rPr kumimoji="1" lang="zh-TW" altLang="en-US" sz="40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社會危害性</a:t>
            </a:r>
            <a:endParaRPr kumimoji="1" lang="en-US" altLang="zh-TW" sz="4000" b="1" dirty="0">
              <a:solidFill>
                <a:srgbClr val="FF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p43"/>
          <p:cNvSpPr txBox="1">
            <a:spLocks noGrp="1"/>
          </p:cNvSpPr>
          <p:nvPr>
            <p:ph type="title"/>
          </p:nvPr>
        </p:nvSpPr>
        <p:spPr>
          <a:xfrm>
            <a:off x="1076487" y="2451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kumimoji="1" lang="zh-TW" altLang="en-US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生理成癮</a:t>
            </a:r>
            <a:r>
              <a:rPr kumimoji="1" lang="en-US" altLang="zh-TW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&amp;</a:t>
            </a:r>
            <a:r>
              <a:rPr kumimoji="1" lang="zh-TW" altLang="en-US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心理成癮</a:t>
            </a:r>
            <a:endParaRPr kumimoji="1" lang="en-US" altLang="zh-TW" sz="4000" b="1" dirty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596" name="Google Shape;2596;p43"/>
          <p:cNvSpPr txBox="1">
            <a:spLocks noGrp="1"/>
          </p:cNvSpPr>
          <p:nvPr>
            <p:ph type="title" idx="2"/>
          </p:nvPr>
        </p:nvSpPr>
        <p:spPr>
          <a:xfrm>
            <a:off x="1160051" y="3755013"/>
            <a:ext cx="2057102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kumimoji="1" lang="zh-TW" altLang="en-US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強迫性的重複行為</a:t>
            </a:r>
            <a:r>
              <a:rPr kumimoji="1" lang="en-US" altLang="zh-TW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/>
            </a:r>
            <a:br>
              <a:rPr kumimoji="1" lang="en-US" altLang="zh-TW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en" sz="2500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</a:t>
            </a:r>
            <a:endParaRPr sz="2500" dirty="0">
              <a:solidFill>
                <a:schemeClr val="bg2">
                  <a:lumMod val="2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598" name="Google Shape;2598;p43"/>
          <p:cNvSpPr txBox="1">
            <a:spLocks noGrp="1"/>
          </p:cNvSpPr>
          <p:nvPr>
            <p:ph type="title" idx="3"/>
          </p:nvPr>
        </p:nvSpPr>
        <p:spPr>
          <a:xfrm>
            <a:off x="3746011" y="3544948"/>
            <a:ext cx="2057102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kumimoji="1" lang="zh-TW" altLang="en-US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自己不能控制</a:t>
            </a:r>
            <a:endParaRPr kumimoji="1" lang="en-US" altLang="zh-TW" sz="2500" b="1" dirty="0">
              <a:solidFill>
                <a:schemeClr val="bg2">
                  <a:lumMod val="2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600" name="Google Shape;2600;p43"/>
          <p:cNvSpPr txBox="1">
            <a:spLocks noGrp="1"/>
          </p:cNvSpPr>
          <p:nvPr>
            <p:ph type="title" idx="5"/>
          </p:nvPr>
        </p:nvSpPr>
        <p:spPr>
          <a:xfrm>
            <a:off x="6321393" y="3609816"/>
            <a:ext cx="2197308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kumimoji="1" lang="zh-TW" altLang="en-US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使用當下有愉快感</a:t>
            </a:r>
            <a:r>
              <a:rPr kumimoji="1" lang="en-US" altLang="zh-TW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(</a:t>
            </a:r>
            <a:r>
              <a:rPr kumimoji="1" lang="zh-TW" altLang="en-US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但之後卻後悔</a:t>
            </a:r>
            <a:r>
              <a:rPr kumimoji="1" lang="en-US" altLang="zh-TW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)</a:t>
            </a:r>
          </a:p>
        </p:txBody>
      </p:sp>
      <p:grpSp>
        <p:nvGrpSpPr>
          <p:cNvPr id="2602" name="Google Shape;2602;p43"/>
          <p:cNvGrpSpPr/>
          <p:nvPr/>
        </p:nvGrpSpPr>
        <p:grpSpPr>
          <a:xfrm>
            <a:off x="4321292" y="1474432"/>
            <a:ext cx="933177" cy="1502194"/>
            <a:chOff x="4129476" y="1231352"/>
            <a:chExt cx="993904" cy="1599951"/>
          </a:xfrm>
        </p:grpSpPr>
        <p:sp>
          <p:nvSpPr>
            <p:cNvPr id="2603" name="Google Shape;2603;p43"/>
            <p:cNvSpPr/>
            <p:nvPr/>
          </p:nvSpPr>
          <p:spPr>
            <a:xfrm>
              <a:off x="4320314" y="1343604"/>
              <a:ext cx="803066" cy="809946"/>
            </a:xfrm>
            <a:custGeom>
              <a:avLst/>
              <a:gdLst/>
              <a:ahLst/>
              <a:cxnLst/>
              <a:rect l="l" t="t" r="r" b="b"/>
              <a:pathLst>
                <a:path w="25214" h="25430" extrusionOk="0">
                  <a:moveTo>
                    <a:pt x="6254" y="0"/>
                  </a:moveTo>
                  <a:cubicBezTo>
                    <a:pt x="5507" y="0"/>
                    <a:pt x="5013" y="139"/>
                    <a:pt x="5013" y="139"/>
                  </a:cubicBezTo>
                  <a:cubicBezTo>
                    <a:pt x="1" y="364"/>
                    <a:pt x="677" y="7682"/>
                    <a:pt x="2407" y="9011"/>
                  </a:cubicBezTo>
                  <a:cubicBezTo>
                    <a:pt x="4136" y="10339"/>
                    <a:pt x="4412" y="15076"/>
                    <a:pt x="6041" y="18610"/>
                  </a:cubicBezTo>
                  <a:cubicBezTo>
                    <a:pt x="7670" y="22144"/>
                    <a:pt x="12131" y="24901"/>
                    <a:pt x="15615" y="25377"/>
                  </a:cubicBezTo>
                  <a:cubicBezTo>
                    <a:pt x="15888" y="25412"/>
                    <a:pt x="16160" y="25430"/>
                    <a:pt x="16430" y="25430"/>
                  </a:cubicBezTo>
                  <a:cubicBezTo>
                    <a:pt x="19602" y="25430"/>
                    <a:pt x="22492" y="22994"/>
                    <a:pt x="23785" y="18259"/>
                  </a:cubicBezTo>
                  <a:cubicBezTo>
                    <a:pt x="25214" y="13096"/>
                    <a:pt x="22707" y="10665"/>
                    <a:pt x="20226" y="9387"/>
                  </a:cubicBezTo>
                  <a:cubicBezTo>
                    <a:pt x="17745" y="8109"/>
                    <a:pt x="13860" y="8234"/>
                    <a:pt x="11955" y="4073"/>
                  </a:cubicBezTo>
                  <a:cubicBezTo>
                    <a:pt x="10358" y="576"/>
                    <a:pt x="7779" y="0"/>
                    <a:pt x="6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04" name="Google Shape;2604;p43"/>
            <p:cNvSpPr/>
            <p:nvPr/>
          </p:nvSpPr>
          <p:spPr>
            <a:xfrm>
              <a:off x="4449647" y="1678471"/>
              <a:ext cx="136191" cy="135490"/>
            </a:xfrm>
            <a:custGeom>
              <a:avLst/>
              <a:gdLst/>
              <a:ahLst/>
              <a:cxnLst/>
              <a:rect l="l" t="t" r="r" b="b"/>
              <a:pathLst>
                <a:path w="4276" h="4254" extrusionOk="0">
                  <a:moveTo>
                    <a:pt x="3258" y="1"/>
                  </a:moveTo>
                  <a:lnTo>
                    <a:pt x="601" y="26"/>
                  </a:lnTo>
                  <a:cubicBezTo>
                    <a:pt x="601" y="26"/>
                    <a:pt x="701" y="2432"/>
                    <a:pt x="250" y="3484"/>
                  </a:cubicBezTo>
                  <a:cubicBezTo>
                    <a:pt x="0" y="4039"/>
                    <a:pt x="774" y="4254"/>
                    <a:pt x="1681" y="4254"/>
                  </a:cubicBezTo>
                  <a:cubicBezTo>
                    <a:pt x="2865" y="4254"/>
                    <a:pt x="4275" y="3888"/>
                    <a:pt x="3935" y="3434"/>
                  </a:cubicBezTo>
                  <a:cubicBezTo>
                    <a:pt x="3408" y="2757"/>
                    <a:pt x="3258" y="1"/>
                    <a:pt x="3258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05" name="Google Shape;2605;p43"/>
            <p:cNvSpPr/>
            <p:nvPr/>
          </p:nvSpPr>
          <p:spPr>
            <a:xfrm>
              <a:off x="4503884" y="1688854"/>
              <a:ext cx="59114" cy="71885"/>
            </a:xfrm>
            <a:custGeom>
              <a:avLst/>
              <a:gdLst/>
              <a:ahLst/>
              <a:cxnLst/>
              <a:rect l="l" t="t" r="r" b="b"/>
              <a:pathLst>
                <a:path w="1856" h="2257" extrusionOk="0">
                  <a:moveTo>
                    <a:pt x="1555" y="0"/>
                  </a:moveTo>
                  <a:cubicBezTo>
                    <a:pt x="1229" y="126"/>
                    <a:pt x="853" y="226"/>
                    <a:pt x="502" y="276"/>
                  </a:cubicBezTo>
                  <a:cubicBezTo>
                    <a:pt x="402" y="301"/>
                    <a:pt x="327" y="326"/>
                    <a:pt x="227" y="326"/>
                  </a:cubicBezTo>
                  <a:cubicBezTo>
                    <a:pt x="201" y="326"/>
                    <a:pt x="227" y="326"/>
                    <a:pt x="227" y="301"/>
                  </a:cubicBezTo>
                  <a:cubicBezTo>
                    <a:pt x="151" y="301"/>
                    <a:pt x="76" y="326"/>
                    <a:pt x="1" y="326"/>
                  </a:cubicBezTo>
                  <a:cubicBezTo>
                    <a:pt x="101" y="727"/>
                    <a:pt x="302" y="1504"/>
                    <a:pt x="327" y="2256"/>
                  </a:cubicBezTo>
                  <a:lnTo>
                    <a:pt x="1856" y="2256"/>
                  </a:lnTo>
                  <a:cubicBezTo>
                    <a:pt x="1680" y="1479"/>
                    <a:pt x="1605" y="527"/>
                    <a:pt x="1555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06" name="Google Shape;2606;p43"/>
            <p:cNvSpPr/>
            <p:nvPr/>
          </p:nvSpPr>
          <p:spPr>
            <a:xfrm>
              <a:off x="4366621" y="1407876"/>
              <a:ext cx="273018" cy="290982"/>
            </a:xfrm>
            <a:custGeom>
              <a:avLst/>
              <a:gdLst/>
              <a:ahLst/>
              <a:cxnLst/>
              <a:rect l="l" t="t" r="r" b="b"/>
              <a:pathLst>
                <a:path w="8572" h="9136" extrusionOk="0">
                  <a:moveTo>
                    <a:pt x="4010" y="0"/>
                  </a:moveTo>
                  <a:cubicBezTo>
                    <a:pt x="1479" y="0"/>
                    <a:pt x="0" y="2055"/>
                    <a:pt x="0" y="4562"/>
                  </a:cubicBezTo>
                  <a:cubicBezTo>
                    <a:pt x="0" y="7093"/>
                    <a:pt x="1554" y="8923"/>
                    <a:pt x="4010" y="9123"/>
                  </a:cubicBezTo>
                  <a:cubicBezTo>
                    <a:pt x="4116" y="9132"/>
                    <a:pt x="4220" y="9136"/>
                    <a:pt x="4324" y="9136"/>
                  </a:cubicBezTo>
                  <a:cubicBezTo>
                    <a:pt x="6686" y="9136"/>
                    <a:pt x="8572" y="6987"/>
                    <a:pt x="8572" y="4562"/>
                  </a:cubicBezTo>
                  <a:cubicBezTo>
                    <a:pt x="8572" y="2055"/>
                    <a:pt x="6517" y="0"/>
                    <a:pt x="4010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07" name="Google Shape;2607;p43"/>
            <p:cNvSpPr/>
            <p:nvPr/>
          </p:nvSpPr>
          <p:spPr>
            <a:xfrm>
              <a:off x="4362608" y="1344400"/>
              <a:ext cx="375129" cy="173232"/>
            </a:xfrm>
            <a:custGeom>
              <a:avLst/>
              <a:gdLst/>
              <a:ahLst/>
              <a:cxnLst/>
              <a:rect l="l" t="t" r="r" b="b"/>
              <a:pathLst>
                <a:path w="11778" h="5439" extrusionOk="0">
                  <a:moveTo>
                    <a:pt x="2385" y="1"/>
                  </a:moveTo>
                  <a:cubicBezTo>
                    <a:pt x="1653" y="1"/>
                    <a:pt x="1070" y="267"/>
                    <a:pt x="627" y="1066"/>
                  </a:cubicBezTo>
                  <a:cubicBezTo>
                    <a:pt x="627" y="1066"/>
                    <a:pt x="1" y="3221"/>
                    <a:pt x="1856" y="3823"/>
                  </a:cubicBezTo>
                  <a:cubicBezTo>
                    <a:pt x="2244" y="3952"/>
                    <a:pt x="2657" y="3991"/>
                    <a:pt x="3099" y="3991"/>
                  </a:cubicBezTo>
                  <a:cubicBezTo>
                    <a:pt x="3428" y="3991"/>
                    <a:pt x="3773" y="3970"/>
                    <a:pt x="4136" y="3948"/>
                  </a:cubicBezTo>
                  <a:cubicBezTo>
                    <a:pt x="4444" y="3938"/>
                    <a:pt x="4766" y="3926"/>
                    <a:pt x="5101" y="3926"/>
                  </a:cubicBezTo>
                  <a:cubicBezTo>
                    <a:pt x="6349" y="3926"/>
                    <a:pt x="7790" y="4088"/>
                    <a:pt x="9450" y="5076"/>
                  </a:cubicBezTo>
                  <a:cubicBezTo>
                    <a:pt x="9879" y="5329"/>
                    <a:pt x="10197" y="5439"/>
                    <a:pt x="10419" y="5439"/>
                  </a:cubicBezTo>
                  <a:cubicBezTo>
                    <a:pt x="11777" y="5439"/>
                    <a:pt x="9528" y="1332"/>
                    <a:pt x="7094" y="966"/>
                  </a:cubicBezTo>
                  <a:cubicBezTo>
                    <a:pt x="5117" y="688"/>
                    <a:pt x="3559" y="1"/>
                    <a:pt x="2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08" name="Google Shape;2608;p43"/>
            <p:cNvSpPr/>
            <p:nvPr/>
          </p:nvSpPr>
          <p:spPr>
            <a:xfrm>
              <a:off x="4512804" y="1475115"/>
              <a:ext cx="126954" cy="225944"/>
            </a:xfrm>
            <a:custGeom>
              <a:avLst/>
              <a:gdLst/>
              <a:ahLst/>
              <a:cxnLst/>
              <a:rect l="l" t="t" r="r" b="b"/>
              <a:pathLst>
                <a:path w="3986" h="7094" extrusionOk="0">
                  <a:moveTo>
                    <a:pt x="1855" y="0"/>
                  </a:moveTo>
                  <a:cubicBezTo>
                    <a:pt x="2006" y="301"/>
                    <a:pt x="2131" y="577"/>
                    <a:pt x="2131" y="602"/>
                  </a:cubicBezTo>
                  <a:cubicBezTo>
                    <a:pt x="3509" y="5038"/>
                    <a:pt x="301" y="6893"/>
                    <a:pt x="1" y="7093"/>
                  </a:cubicBezTo>
                  <a:cubicBezTo>
                    <a:pt x="101" y="7093"/>
                    <a:pt x="176" y="7093"/>
                    <a:pt x="276" y="7068"/>
                  </a:cubicBezTo>
                  <a:cubicBezTo>
                    <a:pt x="2006" y="6717"/>
                    <a:pt x="3409" y="5213"/>
                    <a:pt x="3910" y="3509"/>
                  </a:cubicBezTo>
                  <a:cubicBezTo>
                    <a:pt x="3935" y="3409"/>
                    <a:pt x="3960" y="3284"/>
                    <a:pt x="3986" y="3183"/>
                  </a:cubicBezTo>
                  <a:cubicBezTo>
                    <a:pt x="3935" y="3183"/>
                    <a:pt x="3860" y="3208"/>
                    <a:pt x="3810" y="3208"/>
                  </a:cubicBezTo>
                  <a:lnTo>
                    <a:pt x="3760" y="3208"/>
                  </a:lnTo>
                  <a:lnTo>
                    <a:pt x="3359" y="2707"/>
                  </a:lnTo>
                  <a:lnTo>
                    <a:pt x="3058" y="1454"/>
                  </a:lnTo>
                  <a:lnTo>
                    <a:pt x="3234" y="1454"/>
                  </a:lnTo>
                  <a:cubicBezTo>
                    <a:pt x="3158" y="1254"/>
                    <a:pt x="3083" y="1028"/>
                    <a:pt x="2983" y="752"/>
                  </a:cubicBezTo>
                  <a:cubicBezTo>
                    <a:pt x="2883" y="527"/>
                    <a:pt x="2757" y="351"/>
                    <a:pt x="2632" y="176"/>
                  </a:cubicBezTo>
                  <a:cubicBezTo>
                    <a:pt x="2356" y="101"/>
                    <a:pt x="2106" y="51"/>
                    <a:pt x="1855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09" name="Google Shape;2609;p43"/>
            <p:cNvSpPr/>
            <p:nvPr/>
          </p:nvSpPr>
          <p:spPr>
            <a:xfrm>
              <a:off x="4608471" y="1518841"/>
              <a:ext cx="49527" cy="55897"/>
            </a:xfrm>
            <a:custGeom>
              <a:avLst/>
              <a:gdLst/>
              <a:ahLst/>
              <a:cxnLst/>
              <a:rect l="l" t="t" r="r" b="b"/>
              <a:pathLst>
                <a:path w="1555" h="1755" extrusionOk="0">
                  <a:moveTo>
                    <a:pt x="0" y="0"/>
                  </a:moveTo>
                  <a:lnTo>
                    <a:pt x="301" y="1253"/>
                  </a:lnTo>
                  <a:lnTo>
                    <a:pt x="702" y="1754"/>
                  </a:lnTo>
                  <a:lnTo>
                    <a:pt x="752" y="1754"/>
                  </a:lnTo>
                  <a:cubicBezTo>
                    <a:pt x="802" y="1754"/>
                    <a:pt x="877" y="1729"/>
                    <a:pt x="928" y="1729"/>
                  </a:cubicBezTo>
                  <a:cubicBezTo>
                    <a:pt x="1053" y="1704"/>
                    <a:pt x="1153" y="1629"/>
                    <a:pt x="1253" y="1554"/>
                  </a:cubicBezTo>
                  <a:cubicBezTo>
                    <a:pt x="1354" y="1454"/>
                    <a:pt x="1454" y="1328"/>
                    <a:pt x="1504" y="1203"/>
                  </a:cubicBezTo>
                  <a:cubicBezTo>
                    <a:pt x="1529" y="1153"/>
                    <a:pt x="1529" y="1128"/>
                    <a:pt x="1554" y="1078"/>
                  </a:cubicBezTo>
                  <a:cubicBezTo>
                    <a:pt x="1379" y="952"/>
                    <a:pt x="1278" y="802"/>
                    <a:pt x="1203" y="627"/>
                  </a:cubicBezTo>
                  <a:cubicBezTo>
                    <a:pt x="1103" y="451"/>
                    <a:pt x="1003" y="276"/>
                    <a:pt x="902" y="75"/>
                  </a:cubicBezTo>
                  <a:cubicBezTo>
                    <a:pt x="777" y="25"/>
                    <a:pt x="677" y="0"/>
                    <a:pt x="552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0" name="Google Shape;2610;p43"/>
            <p:cNvSpPr/>
            <p:nvPr/>
          </p:nvSpPr>
          <p:spPr>
            <a:xfrm>
              <a:off x="4446214" y="1718741"/>
              <a:ext cx="4103" cy="11705"/>
            </a:xfrm>
            <a:custGeom>
              <a:avLst/>
              <a:gdLst/>
              <a:ahLst/>
              <a:cxnLst/>
              <a:rect l="l" t="t" r="r" b="b"/>
              <a:pathLst>
                <a:path w="176" h="50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8" y="64"/>
                    <a:pt x="60" y="184"/>
                  </a:cubicBezTo>
                  <a:lnTo>
                    <a:pt x="60" y="184"/>
                  </a:lnTo>
                  <a:cubicBezTo>
                    <a:pt x="39" y="120"/>
                    <a:pt x="20" y="58"/>
                    <a:pt x="0" y="0"/>
                  </a:cubicBezTo>
                  <a:close/>
                  <a:moveTo>
                    <a:pt x="60" y="184"/>
                  </a:moveTo>
                  <a:lnTo>
                    <a:pt x="60" y="184"/>
                  </a:lnTo>
                  <a:cubicBezTo>
                    <a:pt x="93" y="286"/>
                    <a:pt x="129" y="394"/>
                    <a:pt x="176" y="502"/>
                  </a:cubicBezTo>
                  <a:cubicBezTo>
                    <a:pt x="125" y="371"/>
                    <a:pt x="87" y="265"/>
                    <a:pt x="60" y="184"/>
                  </a:cubicBezTo>
                  <a:close/>
                </a:path>
              </a:pathLst>
            </a:custGeom>
            <a:solidFill>
              <a:srgbClr val="1D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1" name="Google Shape;2611;p43"/>
            <p:cNvSpPr/>
            <p:nvPr/>
          </p:nvSpPr>
          <p:spPr>
            <a:xfrm>
              <a:off x="4495880" y="1231352"/>
              <a:ext cx="210977" cy="331948"/>
            </a:xfrm>
            <a:custGeom>
              <a:avLst/>
              <a:gdLst/>
              <a:ahLst/>
              <a:cxnLst/>
              <a:rect l="l" t="t" r="r" b="b"/>
              <a:pathLst>
                <a:path w="9049" h="14236" extrusionOk="0">
                  <a:moveTo>
                    <a:pt x="552" y="0"/>
                  </a:moveTo>
                  <a:cubicBezTo>
                    <a:pt x="251" y="0"/>
                    <a:pt x="1" y="251"/>
                    <a:pt x="1" y="551"/>
                  </a:cubicBezTo>
                  <a:lnTo>
                    <a:pt x="26" y="2807"/>
                  </a:lnTo>
                  <a:lnTo>
                    <a:pt x="1" y="2807"/>
                  </a:lnTo>
                  <a:cubicBezTo>
                    <a:pt x="1" y="2983"/>
                    <a:pt x="1" y="3133"/>
                    <a:pt x="26" y="3283"/>
                  </a:cubicBezTo>
                  <a:lnTo>
                    <a:pt x="26" y="3659"/>
                  </a:lnTo>
                  <a:cubicBezTo>
                    <a:pt x="26" y="3960"/>
                    <a:pt x="1279" y="5213"/>
                    <a:pt x="1279" y="5213"/>
                  </a:cubicBezTo>
                  <a:cubicBezTo>
                    <a:pt x="1529" y="5489"/>
                    <a:pt x="1855" y="5840"/>
                    <a:pt x="2256" y="6241"/>
                  </a:cubicBezTo>
                  <a:cubicBezTo>
                    <a:pt x="4011" y="8045"/>
                    <a:pt x="6667" y="14236"/>
                    <a:pt x="6667" y="14236"/>
                  </a:cubicBezTo>
                  <a:lnTo>
                    <a:pt x="9048" y="12481"/>
                  </a:lnTo>
                  <a:cubicBezTo>
                    <a:pt x="9048" y="12481"/>
                    <a:pt x="5590" y="7619"/>
                    <a:pt x="5113" y="7118"/>
                  </a:cubicBezTo>
                  <a:cubicBezTo>
                    <a:pt x="4788" y="6792"/>
                    <a:pt x="2983" y="4963"/>
                    <a:pt x="1805" y="3810"/>
                  </a:cubicBezTo>
                  <a:cubicBezTo>
                    <a:pt x="1429" y="3434"/>
                    <a:pt x="1178" y="2958"/>
                    <a:pt x="1053" y="2431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2" name="Google Shape;2612;p43"/>
            <p:cNvSpPr/>
            <p:nvPr/>
          </p:nvSpPr>
          <p:spPr>
            <a:xfrm>
              <a:off x="4129476" y="2059507"/>
              <a:ext cx="428926" cy="365805"/>
            </a:xfrm>
            <a:custGeom>
              <a:avLst/>
              <a:gdLst/>
              <a:ahLst/>
              <a:cxnLst/>
              <a:rect l="l" t="t" r="r" b="b"/>
              <a:pathLst>
                <a:path w="18397" h="15688" extrusionOk="0">
                  <a:moveTo>
                    <a:pt x="12627" y="0"/>
                  </a:moveTo>
                  <a:cubicBezTo>
                    <a:pt x="11872" y="0"/>
                    <a:pt x="11064" y="350"/>
                    <a:pt x="10251" y="1326"/>
                  </a:cubicBezTo>
                  <a:cubicBezTo>
                    <a:pt x="9349" y="2404"/>
                    <a:pt x="7745" y="3356"/>
                    <a:pt x="5639" y="5687"/>
                  </a:cubicBezTo>
                  <a:cubicBezTo>
                    <a:pt x="2131" y="9572"/>
                    <a:pt x="0" y="13657"/>
                    <a:pt x="1429" y="15311"/>
                  </a:cubicBezTo>
                  <a:cubicBezTo>
                    <a:pt x="1657" y="15571"/>
                    <a:pt x="1962" y="15688"/>
                    <a:pt x="2333" y="15688"/>
                  </a:cubicBezTo>
                  <a:cubicBezTo>
                    <a:pt x="4291" y="15688"/>
                    <a:pt x="8098" y="12455"/>
                    <a:pt x="12206" y="9948"/>
                  </a:cubicBezTo>
                  <a:cubicBezTo>
                    <a:pt x="18396" y="6164"/>
                    <a:pt x="17870" y="3482"/>
                    <a:pt x="16090" y="1928"/>
                  </a:cubicBezTo>
                  <a:cubicBezTo>
                    <a:pt x="15348" y="1301"/>
                    <a:pt x="14084" y="0"/>
                    <a:pt x="12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3" name="Google Shape;2613;p43"/>
            <p:cNvSpPr/>
            <p:nvPr/>
          </p:nvSpPr>
          <p:spPr>
            <a:xfrm>
              <a:off x="4440945" y="2269251"/>
              <a:ext cx="7041" cy="5293"/>
            </a:xfrm>
            <a:custGeom>
              <a:avLst/>
              <a:gdLst/>
              <a:ahLst/>
              <a:cxnLst/>
              <a:rect l="l" t="t" r="r" b="b"/>
              <a:pathLst>
                <a:path w="302" h="227" extrusionOk="0">
                  <a:moveTo>
                    <a:pt x="301" y="1"/>
                  </a:moveTo>
                  <a:lnTo>
                    <a:pt x="301" y="1"/>
                  </a:lnTo>
                  <a:cubicBezTo>
                    <a:pt x="201" y="76"/>
                    <a:pt x="101" y="151"/>
                    <a:pt x="1" y="226"/>
                  </a:cubicBezTo>
                  <a:cubicBezTo>
                    <a:pt x="1" y="226"/>
                    <a:pt x="126" y="151"/>
                    <a:pt x="301" y="1"/>
                  </a:cubicBezTo>
                  <a:close/>
                </a:path>
              </a:pathLst>
            </a:custGeom>
            <a:solidFill>
              <a:srgbClr val="1D3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4" name="Google Shape;2614;p43"/>
            <p:cNvSpPr/>
            <p:nvPr/>
          </p:nvSpPr>
          <p:spPr>
            <a:xfrm>
              <a:off x="4440945" y="2153548"/>
              <a:ext cx="65469" cy="120995"/>
            </a:xfrm>
            <a:custGeom>
              <a:avLst/>
              <a:gdLst/>
              <a:ahLst/>
              <a:cxnLst/>
              <a:rect l="l" t="t" r="r" b="b"/>
              <a:pathLst>
                <a:path w="2808" h="5189" extrusionOk="0">
                  <a:moveTo>
                    <a:pt x="2031" y="0"/>
                  </a:moveTo>
                  <a:cubicBezTo>
                    <a:pt x="2031" y="0"/>
                    <a:pt x="1103" y="2958"/>
                    <a:pt x="1" y="5188"/>
                  </a:cubicBezTo>
                  <a:cubicBezTo>
                    <a:pt x="101" y="5113"/>
                    <a:pt x="201" y="5038"/>
                    <a:pt x="301" y="4963"/>
                  </a:cubicBezTo>
                  <a:cubicBezTo>
                    <a:pt x="1028" y="4361"/>
                    <a:pt x="2808" y="2707"/>
                    <a:pt x="2808" y="2707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5" name="Google Shape;2615;p43"/>
            <p:cNvSpPr/>
            <p:nvPr/>
          </p:nvSpPr>
          <p:spPr>
            <a:xfrm>
              <a:off x="4480677" y="2040527"/>
              <a:ext cx="216666" cy="443849"/>
            </a:xfrm>
            <a:custGeom>
              <a:avLst/>
              <a:gdLst/>
              <a:ahLst/>
              <a:cxnLst/>
              <a:rect l="l" t="t" r="r" b="b"/>
              <a:pathLst>
                <a:path w="9293" h="19035" extrusionOk="0">
                  <a:moveTo>
                    <a:pt x="5092" y="0"/>
                  </a:moveTo>
                  <a:cubicBezTo>
                    <a:pt x="4818" y="0"/>
                    <a:pt x="4532" y="29"/>
                    <a:pt x="4237" y="85"/>
                  </a:cubicBezTo>
                  <a:cubicBezTo>
                    <a:pt x="2081" y="511"/>
                    <a:pt x="1" y="1940"/>
                    <a:pt x="1104" y="7554"/>
                  </a:cubicBezTo>
                  <a:cubicBezTo>
                    <a:pt x="2220" y="13110"/>
                    <a:pt x="2649" y="19035"/>
                    <a:pt x="4771" y="19035"/>
                  </a:cubicBezTo>
                  <a:cubicBezTo>
                    <a:pt x="4793" y="19035"/>
                    <a:pt x="4816" y="19034"/>
                    <a:pt x="4838" y="19033"/>
                  </a:cubicBezTo>
                  <a:cubicBezTo>
                    <a:pt x="5490" y="18983"/>
                    <a:pt x="6066" y="19033"/>
                    <a:pt x="6567" y="17805"/>
                  </a:cubicBezTo>
                  <a:cubicBezTo>
                    <a:pt x="7369" y="15950"/>
                    <a:pt x="8447" y="12917"/>
                    <a:pt x="8748" y="9308"/>
                  </a:cubicBezTo>
                  <a:cubicBezTo>
                    <a:pt x="9293" y="2699"/>
                    <a:pt x="7738" y="0"/>
                    <a:pt x="5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6" name="Google Shape;2616;p43"/>
            <p:cNvSpPr/>
            <p:nvPr/>
          </p:nvSpPr>
          <p:spPr>
            <a:xfrm>
              <a:off x="4427514" y="2286063"/>
              <a:ext cx="114407" cy="113649"/>
            </a:xfrm>
            <a:custGeom>
              <a:avLst/>
              <a:gdLst/>
              <a:ahLst/>
              <a:cxnLst/>
              <a:rect l="l" t="t" r="r" b="b"/>
              <a:pathLst>
                <a:path w="4907" h="4874" extrusionOk="0">
                  <a:moveTo>
                    <a:pt x="3390" y="0"/>
                  </a:moveTo>
                  <a:cubicBezTo>
                    <a:pt x="3014" y="0"/>
                    <a:pt x="2619" y="144"/>
                    <a:pt x="2406" y="282"/>
                  </a:cubicBezTo>
                  <a:cubicBezTo>
                    <a:pt x="2206" y="407"/>
                    <a:pt x="1930" y="558"/>
                    <a:pt x="1704" y="608"/>
                  </a:cubicBezTo>
                  <a:lnTo>
                    <a:pt x="0" y="1134"/>
                  </a:lnTo>
                  <a:lnTo>
                    <a:pt x="426" y="2337"/>
                  </a:lnTo>
                  <a:lnTo>
                    <a:pt x="2156" y="2011"/>
                  </a:lnTo>
                  <a:cubicBezTo>
                    <a:pt x="2193" y="2005"/>
                    <a:pt x="2229" y="2001"/>
                    <a:pt x="2265" y="2001"/>
                  </a:cubicBezTo>
                  <a:cubicBezTo>
                    <a:pt x="2754" y="2001"/>
                    <a:pt x="3071" y="2612"/>
                    <a:pt x="3258" y="2939"/>
                  </a:cubicBezTo>
                  <a:cubicBezTo>
                    <a:pt x="3684" y="3666"/>
                    <a:pt x="3935" y="4117"/>
                    <a:pt x="4386" y="4743"/>
                  </a:cubicBezTo>
                  <a:cubicBezTo>
                    <a:pt x="4447" y="4825"/>
                    <a:pt x="4550" y="4873"/>
                    <a:pt x="4645" y="4873"/>
                  </a:cubicBezTo>
                  <a:cubicBezTo>
                    <a:pt x="4784" y="4873"/>
                    <a:pt x="4907" y="4770"/>
                    <a:pt x="4862" y="4518"/>
                  </a:cubicBezTo>
                  <a:cubicBezTo>
                    <a:pt x="4737" y="3590"/>
                    <a:pt x="4461" y="1310"/>
                    <a:pt x="4261" y="583"/>
                  </a:cubicBezTo>
                  <a:cubicBezTo>
                    <a:pt x="4123" y="144"/>
                    <a:pt x="3766" y="0"/>
                    <a:pt x="3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7" name="Google Shape;2617;p43"/>
            <p:cNvSpPr/>
            <p:nvPr/>
          </p:nvSpPr>
          <p:spPr>
            <a:xfrm>
              <a:off x="4556667" y="2719239"/>
              <a:ext cx="82978" cy="112064"/>
            </a:xfrm>
            <a:custGeom>
              <a:avLst/>
              <a:gdLst/>
              <a:ahLst/>
              <a:cxnLst/>
              <a:rect l="l" t="t" r="r" b="b"/>
              <a:pathLst>
                <a:path w="3559" h="4806" extrusionOk="0">
                  <a:moveTo>
                    <a:pt x="1404" y="1"/>
                  </a:moveTo>
                  <a:cubicBezTo>
                    <a:pt x="1404" y="1"/>
                    <a:pt x="1253" y="1730"/>
                    <a:pt x="1228" y="2282"/>
                  </a:cubicBezTo>
                  <a:cubicBezTo>
                    <a:pt x="1153" y="3760"/>
                    <a:pt x="0" y="4412"/>
                    <a:pt x="401" y="4638"/>
                  </a:cubicBezTo>
                  <a:cubicBezTo>
                    <a:pt x="562" y="4745"/>
                    <a:pt x="1065" y="4806"/>
                    <a:pt x="1616" y="4806"/>
                  </a:cubicBezTo>
                  <a:cubicBezTo>
                    <a:pt x="2356" y="4806"/>
                    <a:pt x="3183" y="4696"/>
                    <a:pt x="3384" y="4437"/>
                  </a:cubicBezTo>
                  <a:cubicBezTo>
                    <a:pt x="3559" y="4186"/>
                    <a:pt x="2331" y="3435"/>
                    <a:pt x="2281" y="2457"/>
                  </a:cubicBezTo>
                  <a:cubicBezTo>
                    <a:pt x="2281" y="2006"/>
                    <a:pt x="2181" y="352"/>
                    <a:pt x="2181" y="352"/>
                  </a:cubicBezTo>
                  <a:lnTo>
                    <a:pt x="1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8" name="Google Shape;2618;p43"/>
            <p:cNvSpPr/>
            <p:nvPr/>
          </p:nvSpPr>
          <p:spPr>
            <a:xfrm>
              <a:off x="4540882" y="2332956"/>
              <a:ext cx="132662" cy="414352"/>
            </a:xfrm>
            <a:custGeom>
              <a:avLst/>
              <a:gdLst/>
              <a:ahLst/>
              <a:cxnLst/>
              <a:rect l="l" t="t" r="r" b="b"/>
              <a:pathLst>
                <a:path w="5690" h="17770" extrusionOk="0">
                  <a:moveTo>
                    <a:pt x="5690" y="0"/>
                  </a:moveTo>
                  <a:lnTo>
                    <a:pt x="0" y="2507"/>
                  </a:lnTo>
                  <a:cubicBezTo>
                    <a:pt x="0" y="2507"/>
                    <a:pt x="652" y="10477"/>
                    <a:pt x="1379" y="14462"/>
                  </a:cubicBezTo>
                  <a:lnTo>
                    <a:pt x="1680" y="17720"/>
                  </a:lnTo>
                  <a:lnTo>
                    <a:pt x="3008" y="17770"/>
                  </a:lnTo>
                  <a:lnTo>
                    <a:pt x="3710" y="13635"/>
                  </a:lnTo>
                  <a:lnTo>
                    <a:pt x="5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9" name="Google Shape;2619;p43"/>
            <p:cNvSpPr/>
            <p:nvPr/>
          </p:nvSpPr>
          <p:spPr>
            <a:xfrm>
              <a:off x="4283741" y="1231352"/>
              <a:ext cx="211560" cy="331948"/>
            </a:xfrm>
            <a:custGeom>
              <a:avLst/>
              <a:gdLst/>
              <a:ahLst/>
              <a:cxnLst/>
              <a:rect l="l" t="t" r="r" b="b"/>
              <a:pathLst>
                <a:path w="9074" h="14236" extrusionOk="0">
                  <a:moveTo>
                    <a:pt x="8522" y="0"/>
                  </a:moveTo>
                  <a:lnTo>
                    <a:pt x="8021" y="2431"/>
                  </a:lnTo>
                  <a:cubicBezTo>
                    <a:pt x="7896" y="2958"/>
                    <a:pt x="7645" y="3434"/>
                    <a:pt x="7269" y="3810"/>
                  </a:cubicBezTo>
                  <a:cubicBezTo>
                    <a:pt x="6091" y="4963"/>
                    <a:pt x="4286" y="6792"/>
                    <a:pt x="3961" y="7118"/>
                  </a:cubicBezTo>
                  <a:cubicBezTo>
                    <a:pt x="3484" y="7619"/>
                    <a:pt x="1" y="12481"/>
                    <a:pt x="1" y="12481"/>
                  </a:cubicBezTo>
                  <a:lnTo>
                    <a:pt x="2407" y="14236"/>
                  </a:lnTo>
                  <a:cubicBezTo>
                    <a:pt x="2407" y="14236"/>
                    <a:pt x="5063" y="8045"/>
                    <a:pt x="6818" y="6241"/>
                  </a:cubicBezTo>
                  <a:cubicBezTo>
                    <a:pt x="7219" y="5840"/>
                    <a:pt x="7545" y="5489"/>
                    <a:pt x="7795" y="5213"/>
                  </a:cubicBezTo>
                  <a:cubicBezTo>
                    <a:pt x="7795" y="5213"/>
                    <a:pt x="9048" y="3960"/>
                    <a:pt x="9048" y="3659"/>
                  </a:cubicBezTo>
                  <a:lnTo>
                    <a:pt x="9048" y="3283"/>
                  </a:lnTo>
                  <a:cubicBezTo>
                    <a:pt x="9073" y="3133"/>
                    <a:pt x="9073" y="2983"/>
                    <a:pt x="9073" y="2807"/>
                  </a:cubicBezTo>
                  <a:lnTo>
                    <a:pt x="9048" y="2807"/>
                  </a:lnTo>
                  <a:lnTo>
                    <a:pt x="9073" y="551"/>
                  </a:lnTo>
                  <a:cubicBezTo>
                    <a:pt x="9073" y="251"/>
                    <a:pt x="8823" y="0"/>
                    <a:pt x="852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0" name="Google Shape;2620;p43"/>
            <p:cNvSpPr/>
            <p:nvPr/>
          </p:nvSpPr>
          <p:spPr>
            <a:xfrm>
              <a:off x="4631468" y="1573214"/>
              <a:ext cx="3521" cy="2378"/>
            </a:xfrm>
            <a:custGeom>
              <a:avLst/>
              <a:gdLst/>
              <a:ahLst/>
              <a:cxnLst/>
              <a:rect l="l" t="t" r="r" b="b"/>
              <a:pathLst>
                <a:path w="151" h="102" extrusionOk="0">
                  <a:moveTo>
                    <a:pt x="150" y="1"/>
                  </a:moveTo>
                  <a:cubicBezTo>
                    <a:pt x="125" y="26"/>
                    <a:pt x="75" y="26"/>
                    <a:pt x="25" y="26"/>
                  </a:cubicBezTo>
                  <a:cubicBezTo>
                    <a:pt x="25" y="51"/>
                    <a:pt x="25" y="51"/>
                    <a:pt x="0" y="51"/>
                  </a:cubicBezTo>
                  <a:cubicBezTo>
                    <a:pt x="50" y="76"/>
                    <a:pt x="100" y="101"/>
                    <a:pt x="150" y="101"/>
                  </a:cubicBezTo>
                  <a:cubicBezTo>
                    <a:pt x="150" y="76"/>
                    <a:pt x="150" y="26"/>
                    <a:pt x="150" y="1"/>
                  </a:cubicBezTo>
                  <a:close/>
                </a:path>
              </a:pathLst>
            </a:custGeom>
            <a:solidFill>
              <a:srgbClr val="E73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1" name="Google Shape;2621;p43"/>
            <p:cNvSpPr/>
            <p:nvPr/>
          </p:nvSpPr>
          <p:spPr>
            <a:xfrm>
              <a:off x="4383678" y="2299634"/>
              <a:ext cx="33340" cy="20496"/>
            </a:xfrm>
            <a:custGeom>
              <a:avLst/>
              <a:gdLst/>
              <a:ahLst/>
              <a:cxnLst/>
              <a:rect l="l" t="t" r="r" b="b"/>
              <a:pathLst>
                <a:path w="1430" h="879" extrusionOk="0">
                  <a:moveTo>
                    <a:pt x="752" y="1"/>
                  </a:moveTo>
                  <a:cubicBezTo>
                    <a:pt x="502" y="151"/>
                    <a:pt x="251" y="302"/>
                    <a:pt x="0" y="477"/>
                  </a:cubicBezTo>
                  <a:cubicBezTo>
                    <a:pt x="477" y="577"/>
                    <a:pt x="953" y="703"/>
                    <a:pt x="1429" y="878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1D3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2" name="Google Shape;2622;p43"/>
            <p:cNvSpPr/>
            <p:nvPr/>
          </p:nvSpPr>
          <p:spPr>
            <a:xfrm>
              <a:off x="4201339" y="2285620"/>
              <a:ext cx="199879" cy="29240"/>
            </a:xfrm>
            <a:custGeom>
              <a:avLst/>
              <a:gdLst/>
              <a:ahLst/>
              <a:cxnLst/>
              <a:rect l="l" t="t" r="r" b="b"/>
              <a:pathLst>
                <a:path w="8573" h="1254" extrusionOk="0">
                  <a:moveTo>
                    <a:pt x="3284" y="0"/>
                  </a:moveTo>
                  <a:cubicBezTo>
                    <a:pt x="2056" y="0"/>
                    <a:pt x="928" y="276"/>
                    <a:pt x="1" y="1254"/>
                  </a:cubicBezTo>
                  <a:cubicBezTo>
                    <a:pt x="1" y="1254"/>
                    <a:pt x="1730" y="677"/>
                    <a:pt x="4262" y="677"/>
                  </a:cubicBezTo>
                  <a:cubicBezTo>
                    <a:pt x="5339" y="677"/>
                    <a:pt x="6542" y="777"/>
                    <a:pt x="7820" y="1078"/>
                  </a:cubicBezTo>
                  <a:cubicBezTo>
                    <a:pt x="8071" y="903"/>
                    <a:pt x="8322" y="752"/>
                    <a:pt x="8572" y="602"/>
                  </a:cubicBezTo>
                  <a:cubicBezTo>
                    <a:pt x="8046" y="527"/>
                    <a:pt x="6166" y="301"/>
                    <a:pt x="5515" y="201"/>
                  </a:cubicBezTo>
                  <a:cubicBezTo>
                    <a:pt x="4763" y="101"/>
                    <a:pt x="4011" y="0"/>
                    <a:pt x="3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3" name="Google Shape;2623;p43"/>
            <p:cNvSpPr/>
            <p:nvPr/>
          </p:nvSpPr>
          <p:spPr>
            <a:xfrm>
              <a:off x="4151091" y="2295904"/>
              <a:ext cx="313237" cy="131278"/>
            </a:xfrm>
            <a:custGeom>
              <a:avLst/>
              <a:gdLst/>
              <a:ahLst/>
              <a:cxnLst/>
              <a:rect l="l" t="t" r="r" b="b"/>
              <a:pathLst>
                <a:path w="13435" h="5630" extrusionOk="0">
                  <a:moveTo>
                    <a:pt x="6625" y="1"/>
                  </a:moveTo>
                  <a:cubicBezTo>
                    <a:pt x="6096" y="1"/>
                    <a:pt x="5637" y="5"/>
                    <a:pt x="5289" y="11"/>
                  </a:cubicBezTo>
                  <a:cubicBezTo>
                    <a:pt x="3108" y="36"/>
                    <a:pt x="1" y="1389"/>
                    <a:pt x="51" y="3494"/>
                  </a:cubicBezTo>
                  <a:cubicBezTo>
                    <a:pt x="70" y="4286"/>
                    <a:pt x="59" y="5629"/>
                    <a:pt x="1822" y="5629"/>
                  </a:cubicBezTo>
                  <a:cubicBezTo>
                    <a:pt x="2345" y="5629"/>
                    <a:pt x="3026" y="5511"/>
                    <a:pt x="3910" y="5224"/>
                  </a:cubicBezTo>
                  <a:cubicBezTo>
                    <a:pt x="5514" y="4697"/>
                    <a:pt x="10702" y="3118"/>
                    <a:pt x="13234" y="2066"/>
                  </a:cubicBezTo>
                  <a:cubicBezTo>
                    <a:pt x="13434" y="1990"/>
                    <a:pt x="13359" y="336"/>
                    <a:pt x="13108" y="311"/>
                  </a:cubicBezTo>
                  <a:cubicBezTo>
                    <a:pt x="11342" y="56"/>
                    <a:pt x="8532" y="1"/>
                    <a:pt x="6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4" name="Google Shape;2624;p43"/>
            <p:cNvSpPr/>
            <p:nvPr/>
          </p:nvSpPr>
          <p:spPr>
            <a:xfrm>
              <a:off x="4249862" y="1518814"/>
              <a:ext cx="483273" cy="596672"/>
            </a:xfrm>
            <a:custGeom>
              <a:avLst/>
              <a:gdLst/>
              <a:ahLst/>
              <a:cxnLst/>
              <a:rect l="l" t="t" r="r" b="b"/>
              <a:pathLst>
                <a:path w="20728" h="25589" extrusionOk="0">
                  <a:moveTo>
                    <a:pt x="19543" y="1"/>
                  </a:moveTo>
                  <a:cubicBezTo>
                    <a:pt x="19494" y="1"/>
                    <a:pt x="19443" y="18"/>
                    <a:pt x="19399" y="53"/>
                  </a:cubicBezTo>
                  <a:cubicBezTo>
                    <a:pt x="18998" y="379"/>
                    <a:pt x="18146" y="955"/>
                    <a:pt x="17068" y="1006"/>
                  </a:cubicBezTo>
                  <a:cubicBezTo>
                    <a:pt x="16767" y="1006"/>
                    <a:pt x="16542" y="1256"/>
                    <a:pt x="16542" y="1557"/>
                  </a:cubicBezTo>
                  <a:cubicBezTo>
                    <a:pt x="16542" y="3336"/>
                    <a:pt x="16291" y="8574"/>
                    <a:pt x="13183" y="10003"/>
                  </a:cubicBezTo>
                  <a:lnTo>
                    <a:pt x="8496" y="10003"/>
                  </a:lnTo>
                  <a:cubicBezTo>
                    <a:pt x="5288" y="8524"/>
                    <a:pt x="4587" y="2910"/>
                    <a:pt x="4461" y="1331"/>
                  </a:cubicBezTo>
                  <a:cubicBezTo>
                    <a:pt x="4436" y="1106"/>
                    <a:pt x="4236" y="930"/>
                    <a:pt x="4010" y="930"/>
                  </a:cubicBezTo>
                  <a:cubicBezTo>
                    <a:pt x="3058" y="930"/>
                    <a:pt x="2256" y="479"/>
                    <a:pt x="1780" y="153"/>
                  </a:cubicBezTo>
                  <a:cubicBezTo>
                    <a:pt x="1701" y="99"/>
                    <a:pt x="1613" y="73"/>
                    <a:pt x="1528" y="73"/>
                  </a:cubicBezTo>
                  <a:cubicBezTo>
                    <a:pt x="1339" y="73"/>
                    <a:pt x="1162" y="197"/>
                    <a:pt x="1128" y="404"/>
                  </a:cubicBezTo>
                  <a:cubicBezTo>
                    <a:pt x="0" y="8073"/>
                    <a:pt x="5213" y="14113"/>
                    <a:pt x="5689" y="14665"/>
                  </a:cubicBezTo>
                  <a:cubicBezTo>
                    <a:pt x="4912" y="18374"/>
                    <a:pt x="4336" y="24214"/>
                    <a:pt x="5539" y="24865"/>
                  </a:cubicBezTo>
                  <a:cubicBezTo>
                    <a:pt x="6443" y="25359"/>
                    <a:pt x="8256" y="25589"/>
                    <a:pt x="10245" y="25589"/>
                  </a:cubicBezTo>
                  <a:cubicBezTo>
                    <a:pt x="12997" y="25589"/>
                    <a:pt x="16085" y="25150"/>
                    <a:pt x="17569" y="24364"/>
                  </a:cubicBezTo>
                  <a:cubicBezTo>
                    <a:pt x="18897" y="23662"/>
                    <a:pt x="17820" y="18875"/>
                    <a:pt x="16692" y="15016"/>
                  </a:cubicBezTo>
                  <a:cubicBezTo>
                    <a:pt x="17043" y="14464"/>
                    <a:pt x="17419" y="13813"/>
                    <a:pt x="17720" y="13061"/>
                  </a:cubicBezTo>
                  <a:cubicBezTo>
                    <a:pt x="19073" y="9677"/>
                    <a:pt x="20727" y="3562"/>
                    <a:pt x="19750" y="153"/>
                  </a:cubicBezTo>
                  <a:cubicBezTo>
                    <a:pt x="19717" y="56"/>
                    <a:pt x="19633" y="1"/>
                    <a:pt x="19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5" name="Google Shape;2625;p43"/>
            <p:cNvSpPr/>
            <p:nvPr/>
          </p:nvSpPr>
          <p:spPr>
            <a:xfrm>
              <a:off x="4495297" y="1705893"/>
              <a:ext cx="7041" cy="1189"/>
            </a:xfrm>
            <a:custGeom>
              <a:avLst/>
              <a:gdLst/>
              <a:ahLst/>
              <a:cxnLst/>
              <a:rect l="l" t="t" r="r" b="b"/>
              <a:pathLst>
                <a:path w="302" h="51" extrusionOk="0">
                  <a:moveTo>
                    <a:pt x="301" y="0"/>
                  </a:moveTo>
                  <a:cubicBezTo>
                    <a:pt x="201" y="25"/>
                    <a:pt x="126" y="25"/>
                    <a:pt x="26" y="25"/>
                  </a:cubicBezTo>
                  <a:cubicBezTo>
                    <a:pt x="26" y="50"/>
                    <a:pt x="0" y="50"/>
                    <a:pt x="26" y="50"/>
                  </a:cubicBezTo>
                  <a:cubicBezTo>
                    <a:pt x="126" y="50"/>
                    <a:pt x="201" y="25"/>
                    <a:pt x="301" y="0"/>
                  </a:cubicBezTo>
                  <a:close/>
                </a:path>
              </a:pathLst>
            </a:custGeom>
            <a:solidFill>
              <a:srgbClr val="EBC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6" name="Google Shape;2626;p43"/>
            <p:cNvSpPr/>
            <p:nvPr/>
          </p:nvSpPr>
          <p:spPr>
            <a:xfrm>
              <a:off x="4665931" y="1739773"/>
              <a:ext cx="25157" cy="75409"/>
            </a:xfrm>
            <a:custGeom>
              <a:avLst/>
              <a:gdLst/>
              <a:ahLst/>
              <a:cxnLst/>
              <a:rect l="l" t="t" r="r" b="b"/>
              <a:pathLst>
                <a:path w="1079" h="3234" extrusionOk="0">
                  <a:moveTo>
                    <a:pt x="1079" y="1"/>
                  </a:moveTo>
                  <a:cubicBezTo>
                    <a:pt x="753" y="1204"/>
                    <a:pt x="377" y="2307"/>
                    <a:pt x="1" y="3234"/>
                  </a:cubicBezTo>
                  <a:cubicBezTo>
                    <a:pt x="377" y="2357"/>
                    <a:pt x="778" y="1254"/>
                    <a:pt x="1079" y="1"/>
                  </a:cubicBezTo>
                  <a:close/>
                </a:path>
              </a:pathLst>
            </a:custGeom>
            <a:solidFill>
              <a:srgbClr val="B2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7" name="Google Shape;2627;p43"/>
            <p:cNvSpPr/>
            <p:nvPr/>
          </p:nvSpPr>
          <p:spPr>
            <a:xfrm>
              <a:off x="4612185" y="1682505"/>
              <a:ext cx="90579" cy="272931"/>
            </a:xfrm>
            <a:custGeom>
              <a:avLst/>
              <a:gdLst/>
              <a:ahLst/>
              <a:cxnLst/>
              <a:rect l="l" t="t" r="r" b="b"/>
              <a:pathLst>
                <a:path w="3885" h="11705" extrusionOk="0">
                  <a:moveTo>
                    <a:pt x="3860" y="1"/>
                  </a:moveTo>
                  <a:lnTo>
                    <a:pt x="3860" y="1"/>
                  </a:lnTo>
                  <a:cubicBezTo>
                    <a:pt x="3810" y="1"/>
                    <a:pt x="2506" y="5539"/>
                    <a:pt x="0" y="7369"/>
                  </a:cubicBezTo>
                  <a:lnTo>
                    <a:pt x="2105" y="11705"/>
                  </a:lnTo>
                  <a:lnTo>
                    <a:pt x="1153" y="7996"/>
                  </a:lnTo>
                  <a:cubicBezTo>
                    <a:pt x="1153" y="7996"/>
                    <a:pt x="1704" y="7143"/>
                    <a:pt x="2306" y="5690"/>
                  </a:cubicBezTo>
                  <a:cubicBezTo>
                    <a:pt x="2682" y="4763"/>
                    <a:pt x="3058" y="3660"/>
                    <a:pt x="3384" y="2457"/>
                  </a:cubicBezTo>
                  <a:cubicBezTo>
                    <a:pt x="3509" y="1981"/>
                    <a:pt x="3609" y="1479"/>
                    <a:pt x="3709" y="953"/>
                  </a:cubicBezTo>
                  <a:cubicBezTo>
                    <a:pt x="3810" y="301"/>
                    <a:pt x="3885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8" name="Google Shape;2628;p43"/>
            <p:cNvSpPr/>
            <p:nvPr/>
          </p:nvSpPr>
          <p:spPr>
            <a:xfrm>
              <a:off x="4364978" y="1975890"/>
              <a:ext cx="606" cy="2938"/>
            </a:xfrm>
            <a:custGeom>
              <a:avLst/>
              <a:gdLst/>
              <a:ahLst/>
              <a:cxnLst/>
              <a:rect l="l" t="t" r="r" b="b"/>
              <a:pathLst>
                <a:path w="26" h="126" extrusionOk="0">
                  <a:moveTo>
                    <a:pt x="26" y="0"/>
                  </a:moveTo>
                  <a:lnTo>
                    <a:pt x="7" y="93"/>
                  </a:lnTo>
                  <a:lnTo>
                    <a:pt x="7" y="93"/>
                  </a:lnTo>
                  <a:cubicBezTo>
                    <a:pt x="26" y="70"/>
                    <a:pt x="26" y="46"/>
                    <a:pt x="26" y="0"/>
                  </a:cubicBezTo>
                  <a:close/>
                  <a:moveTo>
                    <a:pt x="7" y="93"/>
                  </a:moveTo>
                  <a:lnTo>
                    <a:pt x="7" y="93"/>
                  </a:lnTo>
                  <a:cubicBezTo>
                    <a:pt x="5" y="96"/>
                    <a:pt x="3" y="98"/>
                    <a:pt x="0" y="100"/>
                  </a:cubicBezTo>
                  <a:lnTo>
                    <a:pt x="0" y="125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254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9" name="Google Shape;2629;p43"/>
            <p:cNvSpPr/>
            <p:nvPr/>
          </p:nvSpPr>
          <p:spPr>
            <a:xfrm>
              <a:off x="4297195" y="1701206"/>
              <a:ext cx="111049" cy="277035"/>
            </a:xfrm>
            <a:custGeom>
              <a:avLst/>
              <a:gdLst/>
              <a:ahLst/>
              <a:cxnLst/>
              <a:rect l="l" t="t" r="r" b="b"/>
              <a:pathLst>
                <a:path w="4763" h="11881" extrusionOk="0">
                  <a:moveTo>
                    <a:pt x="25" y="1"/>
                  </a:moveTo>
                  <a:cubicBezTo>
                    <a:pt x="0" y="1"/>
                    <a:pt x="0" y="51"/>
                    <a:pt x="25" y="151"/>
                  </a:cubicBezTo>
                  <a:cubicBezTo>
                    <a:pt x="953" y="3710"/>
                    <a:pt x="3709" y="6768"/>
                    <a:pt x="3709" y="6768"/>
                  </a:cubicBezTo>
                  <a:lnTo>
                    <a:pt x="2933" y="11780"/>
                  </a:lnTo>
                  <a:cubicBezTo>
                    <a:pt x="2933" y="11792"/>
                    <a:pt x="2933" y="11803"/>
                    <a:pt x="2932" y="11813"/>
                  </a:cubicBezTo>
                  <a:lnTo>
                    <a:pt x="2932" y="11813"/>
                  </a:lnTo>
                  <a:lnTo>
                    <a:pt x="4762" y="6793"/>
                  </a:lnTo>
                  <a:cubicBezTo>
                    <a:pt x="2882" y="5590"/>
                    <a:pt x="201" y="1"/>
                    <a:pt x="25" y="1"/>
                  </a:cubicBezTo>
                  <a:close/>
                  <a:moveTo>
                    <a:pt x="2932" y="11813"/>
                  </a:moveTo>
                  <a:lnTo>
                    <a:pt x="2907" y="11880"/>
                  </a:lnTo>
                  <a:cubicBezTo>
                    <a:pt x="2926" y="11861"/>
                    <a:pt x="2931" y="11842"/>
                    <a:pt x="2932" y="11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0" name="Google Shape;2630;p43"/>
            <p:cNvSpPr/>
            <p:nvPr/>
          </p:nvSpPr>
          <p:spPr>
            <a:xfrm rot="-640761" flipH="1">
              <a:off x="4408261" y="1548803"/>
              <a:ext cx="36178" cy="21610"/>
            </a:xfrm>
            <a:custGeom>
              <a:avLst/>
              <a:gdLst/>
              <a:ahLst/>
              <a:cxnLst/>
              <a:rect l="l" t="t" r="r" b="b"/>
              <a:pathLst>
                <a:path w="2231" h="1333" extrusionOk="0">
                  <a:moveTo>
                    <a:pt x="1021" y="0"/>
                  </a:moveTo>
                  <a:cubicBezTo>
                    <a:pt x="990" y="0"/>
                    <a:pt x="959" y="2"/>
                    <a:pt x="928" y="4"/>
                  </a:cubicBezTo>
                  <a:cubicBezTo>
                    <a:pt x="602" y="79"/>
                    <a:pt x="376" y="280"/>
                    <a:pt x="226" y="531"/>
                  </a:cubicBezTo>
                  <a:cubicBezTo>
                    <a:pt x="151" y="656"/>
                    <a:pt x="126" y="806"/>
                    <a:pt x="76" y="932"/>
                  </a:cubicBezTo>
                  <a:cubicBezTo>
                    <a:pt x="50" y="1057"/>
                    <a:pt x="25" y="1207"/>
                    <a:pt x="0" y="1333"/>
                  </a:cubicBezTo>
                  <a:cubicBezTo>
                    <a:pt x="101" y="1082"/>
                    <a:pt x="201" y="831"/>
                    <a:pt x="351" y="606"/>
                  </a:cubicBezTo>
                  <a:cubicBezTo>
                    <a:pt x="502" y="405"/>
                    <a:pt x="702" y="230"/>
                    <a:pt x="953" y="205"/>
                  </a:cubicBezTo>
                  <a:cubicBezTo>
                    <a:pt x="1001" y="194"/>
                    <a:pt x="1051" y="189"/>
                    <a:pt x="1103" y="189"/>
                  </a:cubicBezTo>
                  <a:cubicBezTo>
                    <a:pt x="1294" y="189"/>
                    <a:pt x="1502" y="257"/>
                    <a:pt x="1680" y="355"/>
                  </a:cubicBezTo>
                  <a:cubicBezTo>
                    <a:pt x="1905" y="480"/>
                    <a:pt x="2106" y="656"/>
                    <a:pt x="2231" y="906"/>
                  </a:cubicBezTo>
                  <a:cubicBezTo>
                    <a:pt x="2181" y="631"/>
                    <a:pt x="1980" y="405"/>
                    <a:pt x="1755" y="230"/>
                  </a:cubicBezTo>
                  <a:cubicBezTo>
                    <a:pt x="1552" y="95"/>
                    <a:pt x="1290" y="0"/>
                    <a:pt x="1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1" name="Google Shape;2631;p43"/>
            <p:cNvSpPr/>
            <p:nvPr/>
          </p:nvSpPr>
          <p:spPr>
            <a:xfrm rot="-640761" flipH="1">
              <a:off x="4524339" y="1541448"/>
              <a:ext cx="36194" cy="21950"/>
            </a:xfrm>
            <a:custGeom>
              <a:avLst/>
              <a:gdLst/>
              <a:ahLst/>
              <a:cxnLst/>
              <a:rect l="l" t="t" r="r" b="b"/>
              <a:pathLst>
                <a:path w="2232" h="1354" extrusionOk="0">
                  <a:moveTo>
                    <a:pt x="1162" y="0"/>
                  </a:moveTo>
                  <a:cubicBezTo>
                    <a:pt x="1092" y="0"/>
                    <a:pt x="1022" y="8"/>
                    <a:pt x="953" y="25"/>
                  </a:cubicBezTo>
                  <a:cubicBezTo>
                    <a:pt x="652" y="101"/>
                    <a:pt x="427" y="326"/>
                    <a:pt x="301" y="577"/>
                  </a:cubicBezTo>
                  <a:cubicBezTo>
                    <a:pt x="226" y="677"/>
                    <a:pt x="176" y="827"/>
                    <a:pt x="101" y="953"/>
                  </a:cubicBezTo>
                  <a:cubicBezTo>
                    <a:pt x="76" y="1078"/>
                    <a:pt x="26" y="1203"/>
                    <a:pt x="0" y="1354"/>
                  </a:cubicBezTo>
                  <a:cubicBezTo>
                    <a:pt x="126" y="1103"/>
                    <a:pt x="251" y="853"/>
                    <a:pt x="401" y="652"/>
                  </a:cubicBezTo>
                  <a:cubicBezTo>
                    <a:pt x="552" y="426"/>
                    <a:pt x="777" y="251"/>
                    <a:pt x="1003" y="201"/>
                  </a:cubicBezTo>
                  <a:cubicBezTo>
                    <a:pt x="1063" y="181"/>
                    <a:pt x="1126" y="171"/>
                    <a:pt x="1189" y="171"/>
                  </a:cubicBezTo>
                  <a:cubicBezTo>
                    <a:pt x="1361" y="171"/>
                    <a:pt x="1540" y="241"/>
                    <a:pt x="1705" y="351"/>
                  </a:cubicBezTo>
                  <a:cubicBezTo>
                    <a:pt x="1930" y="477"/>
                    <a:pt x="2131" y="677"/>
                    <a:pt x="2231" y="928"/>
                  </a:cubicBezTo>
                  <a:cubicBezTo>
                    <a:pt x="2206" y="652"/>
                    <a:pt x="2006" y="401"/>
                    <a:pt x="1780" y="226"/>
                  </a:cubicBezTo>
                  <a:cubicBezTo>
                    <a:pt x="1625" y="91"/>
                    <a:pt x="1396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2" name="Google Shape;2632;p43"/>
            <p:cNvSpPr/>
            <p:nvPr/>
          </p:nvSpPr>
          <p:spPr>
            <a:xfrm rot="-640761" flipH="1">
              <a:off x="4468438" y="1623287"/>
              <a:ext cx="59755" cy="13050"/>
            </a:xfrm>
            <a:custGeom>
              <a:avLst/>
              <a:gdLst/>
              <a:ahLst/>
              <a:cxnLst/>
              <a:rect l="l" t="t" r="r" b="b"/>
              <a:pathLst>
                <a:path w="3685" h="805" extrusionOk="0">
                  <a:moveTo>
                    <a:pt x="3685" y="1"/>
                  </a:moveTo>
                  <a:lnTo>
                    <a:pt x="3685" y="1"/>
                  </a:lnTo>
                  <a:cubicBezTo>
                    <a:pt x="3384" y="151"/>
                    <a:pt x="3083" y="301"/>
                    <a:pt x="2783" y="402"/>
                  </a:cubicBezTo>
                  <a:cubicBezTo>
                    <a:pt x="2482" y="502"/>
                    <a:pt x="2181" y="577"/>
                    <a:pt x="1880" y="627"/>
                  </a:cubicBezTo>
                  <a:cubicBezTo>
                    <a:pt x="1745" y="638"/>
                    <a:pt x="1610" y="644"/>
                    <a:pt x="1477" y="644"/>
                  </a:cubicBezTo>
                  <a:cubicBezTo>
                    <a:pt x="1289" y="644"/>
                    <a:pt x="1104" y="631"/>
                    <a:pt x="928" y="602"/>
                  </a:cubicBezTo>
                  <a:cubicBezTo>
                    <a:pt x="602" y="577"/>
                    <a:pt x="301" y="477"/>
                    <a:pt x="1" y="351"/>
                  </a:cubicBezTo>
                  <a:lnTo>
                    <a:pt x="1" y="351"/>
                  </a:lnTo>
                  <a:cubicBezTo>
                    <a:pt x="276" y="552"/>
                    <a:pt x="577" y="677"/>
                    <a:pt x="903" y="752"/>
                  </a:cubicBezTo>
                  <a:cubicBezTo>
                    <a:pt x="1104" y="783"/>
                    <a:pt x="1306" y="805"/>
                    <a:pt x="1507" y="805"/>
                  </a:cubicBezTo>
                  <a:cubicBezTo>
                    <a:pt x="1631" y="805"/>
                    <a:pt x="1756" y="797"/>
                    <a:pt x="1880" y="778"/>
                  </a:cubicBezTo>
                  <a:cubicBezTo>
                    <a:pt x="2206" y="727"/>
                    <a:pt x="2532" y="652"/>
                    <a:pt x="2833" y="527"/>
                  </a:cubicBezTo>
                  <a:cubicBezTo>
                    <a:pt x="2983" y="452"/>
                    <a:pt x="3133" y="377"/>
                    <a:pt x="3284" y="301"/>
                  </a:cubicBezTo>
                  <a:cubicBezTo>
                    <a:pt x="3409" y="201"/>
                    <a:pt x="3534" y="101"/>
                    <a:pt x="3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3" name="Google Shape;2633;p43"/>
            <p:cNvSpPr/>
            <p:nvPr/>
          </p:nvSpPr>
          <p:spPr>
            <a:xfrm rot="-640761" flipH="1">
              <a:off x="4487987" y="1643813"/>
              <a:ext cx="26026" cy="7101"/>
            </a:xfrm>
            <a:custGeom>
              <a:avLst/>
              <a:gdLst/>
              <a:ahLst/>
              <a:cxnLst/>
              <a:rect l="l" t="t" r="r" b="b"/>
              <a:pathLst>
                <a:path w="1605" h="438" extrusionOk="0">
                  <a:moveTo>
                    <a:pt x="0" y="1"/>
                  </a:moveTo>
                  <a:cubicBezTo>
                    <a:pt x="75" y="151"/>
                    <a:pt x="201" y="226"/>
                    <a:pt x="326" y="302"/>
                  </a:cubicBezTo>
                  <a:cubicBezTo>
                    <a:pt x="451" y="377"/>
                    <a:pt x="602" y="402"/>
                    <a:pt x="752" y="427"/>
                  </a:cubicBezTo>
                  <a:cubicBezTo>
                    <a:pt x="802" y="435"/>
                    <a:pt x="852" y="438"/>
                    <a:pt x="903" y="438"/>
                  </a:cubicBezTo>
                  <a:cubicBezTo>
                    <a:pt x="1003" y="438"/>
                    <a:pt x="1103" y="427"/>
                    <a:pt x="1203" y="427"/>
                  </a:cubicBezTo>
                  <a:cubicBezTo>
                    <a:pt x="1329" y="377"/>
                    <a:pt x="1479" y="352"/>
                    <a:pt x="1604" y="276"/>
                  </a:cubicBezTo>
                  <a:lnTo>
                    <a:pt x="1178" y="276"/>
                  </a:lnTo>
                  <a:cubicBezTo>
                    <a:pt x="1053" y="276"/>
                    <a:pt x="903" y="276"/>
                    <a:pt x="777" y="251"/>
                  </a:cubicBezTo>
                  <a:cubicBezTo>
                    <a:pt x="627" y="251"/>
                    <a:pt x="502" y="226"/>
                    <a:pt x="376" y="176"/>
                  </a:cubicBezTo>
                  <a:cubicBezTo>
                    <a:pt x="251" y="151"/>
                    <a:pt x="126" y="10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4" name="Google Shape;2634;p43"/>
            <p:cNvSpPr/>
            <p:nvPr/>
          </p:nvSpPr>
          <p:spPr>
            <a:xfrm rot="-640761" flipH="1">
              <a:off x="4475618" y="1593910"/>
              <a:ext cx="32124" cy="10181"/>
            </a:xfrm>
            <a:custGeom>
              <a:avLst/>
              <a:gdLst/>
              <a:ahLst/>
              <a:cxnLst/>
              <a:rect l="l" t="t" r="r" b="b"/>
              <a:pathLst>
                <a:path w="1981" h="628" extrusionOk="0">
                  <a:moveTo>
                    <a:pt x="1981" y="1"/>
                  </a:moveTo>
                  <a:lnTo>
                    <a:pt x="1981" y="1"/>
                  </a:lnTo>
                  <a:cubicBezTo>
                    <a:pt x="1730" y="277"/>
                    <a:pt x="1404" y="427"/>
                    <a:pt x="1053" y="452"/>
                  </a:cubicBezTo>
                  <a:cubicBezTo>
                    <a:pt x="1006" y="459"/>
                    <a:pt x="959" y="462"/>
                    <a:pt x="912" y="462"/>
                  </a:cubicBezTo>
                  <a:cubicBezTo>
                    <a:pt x="784" y="462"/>
                    <a:pt x="656" y="439"/>
                    <a:pt x="527" y="402"/>
                  </a:cubicBezTo>
                  <a:cubicBezTo>
                    <a:pt x="352" y="377"/>
                    <a:pt x="176" y="327"/>
                    <a:pt x="1" y="252"/>
                  </a:cubicBezTo>
                  <a:lnTo>
                    <a:pt x="1" y="252"/>
                  </a:lnTo>
                  <a:cubicBezTo>
                    <a:pt x="76" y="327"/>
                    <a:pt x="151" y="377"/>
                    <a:pt x="226" y="427"/>
                  </a:cubicBezTo>
                  <a:cubicBezTo>
                    <a:pt x="302" y="452"/>
                    <a:pt x="402" y="502"/>
                    <a:pt x="477" y="527"/>
                  </a:cubicBezTo>
                  <a:cubicBezTo>
                    <a:pt x="678" y="602"/>
                    <a:pt x="853" y="628"/>
                    <a:pt x="1053" y="628"/>
                  </a:cubicBezTo>
                  <a:cubicBezTo>
                    <a:pt x="1454" y="602"/>
                    <a:pt x="1830" y="352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5" name="Google Shape;2635;p43"/>
            <p:cNvSpPr/>
            <p:nvPr/>
          </p:nvSpPr>
          <p:spPr>
            <a:xfrm rot="-640761" flipH="1">
              <a:off x="4385747" y="1526247"/>
              <a:ext cx="44318" cy="15855"/>
            </a:xfrm>
            <a:custGeom>
              <a:avLst/>
              <a:gdLst/>
              <a:ahLst/>
              <a:cxnLst/>
              <a:rect l="l" t="t" r="r" b="b"/>
              <a:pathLst>
                <a:path w="2733" h="978" extrusionOk="0">
                  <a:moveTo>
                    <a:pt x="753" y="0"/>
                  </a:moveTo>
                  <a:cubicBezTo>
                    <a:pt x="502" y="25"/>
                    <a:pt x="226" y="75"/>
                    <a:pt x="1" y="201"/>
                  </a:cubicBezTo>
                  <a:lnTo>
                    <a:pt x="26" y="201"/>
                  </a:lnTo>
                  <a:cubicBezTo>
                    <a:pt x="206" y="161"/>
                    <a:pt x="399" y="141"/>
                    <a:pt x="594" y="141"/>
                  </a:cubicBezTo>
                  <a:cubicBezTo>
                    <a:pt x="886" y="141"/>
                    <a:pt x="1184" y="186"/>
                    <a:pt x="1454" y="276"/>
                  </a:cubicBezTo>
                  <a:cubicBezTo>
                    <a:pt x="1680" y="326"/>
                    <a:pt x="1906" y="426"/>
                    <a:pt x="2131" y="552"/>
                  </a:cubicBezTo>
                  <a:cubicBezTo>
                    <a:pt x="2332" y="652"/>
                    <a:pt x="2532" y="802"/>
                    <a:pt x="2708" y="978"/>
                  </a:cubicBezTo>
                  <a:lnTo>
                    <a:pt x="2733" y="953"/>
                  </a:lnTo>
                  <a:cubicBezTo>
                    <a:pt x="2657" y="852"/>
                    <a:pt x="2582" y="752"/>
                    <a:pt x="2482" y="652"/>
                  </a:cubicBezTo>
                  <a:cubicBezTo>
                    <a:pt x="2382" y="577"/>
                    <a:pt x="2307" y="502"/>
                    <a:pt x="2206" y="426"/>
                  </a:cubicBezTo>
                  <a:cubicBezTo>
                    <a:pt x="1981" y="276"/>
                    <a:pt x="1755" y="176"/>
                    <a:pt x="1505" y="101"/>
                  </a:cubicBezTo>
                  <a:cubicBezTo>
                    <a:pt x="1254" y="25"/>
                    <a:pt x="1003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6" name="Google Shape;2636;p43"/>
            <p:cNvSpPr/>
            <p:nvPr/>
          </p:nvSpPr>
          <p:spPr>
            <a:xfrm rot="-640761" flipH="1">
              <a:off x="4535380" y="1516885"/>
              <a:ext cx="38221" cy="25598"/>
            </a:xfrm>
            <a:custGeom>
              <a:avLst/>
              <a:gdLst/>
              <a:ahLst/>
              <a:cxnLst/>
              <a:rect l="l" t="t" r="r" b="b"/>
              <a:pathLst>
                <a:path w="2357" h="1579" extrusionOk="0">
                  <a:moveTo>
                    <a:pt x="2357" y="0"/>
                  </a:moveTo>
                  <a:cubicBezTo>
                    <a:pt x="1881" y="50"/>
                    <a:pt x="1404" y="226"/>
                    <a:pt x="978" y="476"/>
                  </a:cubicBezTo>
                  <a:cubicBezTo>
                    <a:pt x="778" y="627"/>
                    <a:pt x="602" y="777"/>
                    <a:pt x="427" y="977"/>
                  </a:cubicBezTo>
                  <a:cubicBezTo>
                    <a:pt x="277" y="1153"/>
                    <a:pt x="126" y="1353"/>
                    <a:pt x="1" y="1554"/>
                  </a:cubicBezTo>
                  <a:lnTo>
                    <a:pt x="26" y="1579"/>
                  </a:lnTo>
                  <a:cubicBezTo>
                    <a:pt x="201" y="1404"/>
                    <a:pt x="352" y="1228"/>
                    <a:pt x="552" y="1053"/>
                  </a:cubicBezTo>
                  <a:cubicBezTo>
                    <a:pt x="703" y="902"/>
                    <a:pt x="878" y="752"/>
                    <a:pt x="1079" y="652"/>
                  </a:cubicBezTo>
                  <a:cubicBezTo>
                    <a:pt x="1279" y="501"/>
                    <a:pt x="1480" y="401"/>
                    <a:pt x="1680" y="301"/>
                  </a:cubicBezTo>
                  <a:cubicBezTo>
                    <a:pt x="1906" y="201"/>
                    <a:pt x="2131" y="100"/>
                    <a:pt x="2357" y="25"/>
                  </a:cubicBezTo>
                  <a:lnTo>
                    <a:pt x="2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</p:grpSp>
      <p:grpSp>
        <p:nvGrpSpPr>
          <p:cNvPr id="2637" name="Google Shape;2637;p43"/>
          <p:cNvGrpSpPr/>
          <p:nvPr/>
        </p:nvGrpSpPr>
        <p:grpSpPr>
          <a:xfrm>
            <a:off x="6580392" y="1661020"/>
            <a:ext cx="1193897" cy="1365787"/>
            <a:chOff x="6580148" y="1407875"/>
            <a:chExt cx="1157999" cy="1324720"/>
          </a:xfrm>
        </p:grpSpPr>
        <p:sp>
          <p:nvSpPr>
            <p:cNvPr id="2638" name="Google Shape;2638;p43"/>
            <p:cNvSpPr/>
            <p:nvPr/>
          </p:nvSpPr>
          <p:spPr>
            <a:xfrm>
              <a:off x="6580148" y="1409809"/>
              <a:ext cx="914169" cy="557407"/>
            </a:xfrm>
            <a:custGeom>
              <a:avLst/>
              <a:gdLst/>
              <a:ahLst/>
              <a:cxnLst/>
              <a:rect l="l" t="t" r="r" b="b"/>
              <a:pathLst>
                <a:path w="48222" h="29403" extrusionOk="0">
                  <a:moveTo>
                    <a:pt x="36237" y="1"/>
                  </a:moveTo>
                  <a:cubicBezTo>
                    <a:pt x="33987" y="1"/>
                    <a:pt x="31860" y="856"/>
                    <a:pt x="30226" y="1891"/>
                  </a:cubicBezTo>
                  <a:cubicBezTo>
                    <a:pt x="26442" y="4272"/>
                    <a:pt x="23509" y="6327"/>
                    <a:pt x="15314" y="7354"/>
                  </a:cubicBezTo>
                  <a:cubicBezTo>
                    <a:pt x="7143" y="8382"/>
                    <a:pt x="1" y="13670"/>
                    <a:pt x="276" y="19234"/>
                  </a:cubicBezTo>
                  <a:cubicBezTo>
                    <a:pt x="519" y="23722"/>
                    <a:pt x="5018" y="25177"/>
                    <a:pt x="8814" y="25177"/>
                  </a:cubicBezTo>
                  <a:cubicBezTo>
                    <a:pt x="9724" y="25177"/>
                    <a:pt x="10593" y="25094"/>
                    <a:pt x="11354" y="24948"/>
                  </a:cubicBezTo>
                  <a:cubicBezTo>
                    <a:pt x="11560" y="24908"/>
                    <a:pt x="11776" y="24889"/>
                    <a:pt x="12001" y="24889"/>
                  </a:cubicBezTo>
                  <a:cubicBezTo>
                    <a:pt x="13748" y="24889"/>
                    <a:pt x="16058" y="26022"/>
                    <a:pt x="18722" y="27154"/>
                  </a:cubicBezTo>
                  <a:cubicBezTo>
                    <a:pt x="21392" y="28271"/>
                    <a:pt x="24420" y="29403"/>
                    <a:pt x="27643" y="29403"/>
                  </a:cubicBezTo>
                  <a:cubicBezTo>
                    <a:pt x="28686" y="29403"/>
                    <a:pt x="29749" y="29284"/>
                    <a:pt x="30828" y="29009"/>
                  </a:cubicBezTo>
                  <a:cubicBezTo>
                    <a:pt x="38998" y="26953"/>
                    <a:pt x="41204" y="25525"/>
                    <a:pt x="44713" y="22016"/>
                  </a:cubicBezTo>
                  <a:cubicBezTo>
                    <a:pt x="48221" y="18482"/>
                    <a:pt x="44838" y="5825"/>
                    <a:pt x="44838" y="5825"/>
                  </a:cubicBezTo>
                  <a:cubicBezTo>
                    <a:pt x="42302" y="1447"/>
                    <a:pt x="39164" y="1"/>
                    <a:pt x="36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9" name="Google Shape;2639;p43"/>
            <p:cNvSpPr/>
            <p:nvPr/>
          </p:nvSpPr>
          <p:spPr>
            <a:xfrm>
              <a:off x="6692761" y="1612412"/>
              <a:ext cx="762129" cy="282239"/>
            </a:xfrm>
            <a:custGeom>
              <a:avLst/>
              <a:gdLst/>
              <a:ahLst/>
              <a:cxnLst/>
              <a:rect l="l" t="t" r="r" b="b"/>
              <a:pathLst>
                <a:path w="40202" h="14888" extrusionOk="0">
                  <a:moveTo>
                    <a:pt x="20853" y="1"/>
                  </a:moveTo>
                  <a:cubicBezTo>
                    <a:pt x="20853" y="26"/>
                    <a:pt x="20853" y="51"/>
                    <a:pt x="20878" y="76"/>
                  </a:cubicBezTo>
                  <a:cubicBezTo>
                    <a:pt x="20878" y="51"/>
                    <a:pt x="20903" y="26"/>
                    <a:pt x="20903" y="1"/>
                  </a:cubicBezTo>
                  <a:close/>
                  <a:moveTo>
                    <a:pt x="39575" y="2833"/>
                  </a:moveTo>
                  <a:cubicBezTo>
                    <a:pt x="39474" y="3108"/>
                    <a:pt x="39324" y="3309"/>
                    <a:pt x="39174" y="3484"/>
                  </a:cubicBezTo>
                  <a:cubicBezTo>
                    <a:pt x="38747" y="4011"/>
                    <a:pt x="38121" y="4186"/>
                    <a:pt x="37595" y="4186"/>
                  </a:cubicBezTo>
                  <a:cubicBezTo>
                    <a:pt x="37419" y="4186"/>
                    <a:pt x="37244" y="4161"/>
                    <a:pt x="37093" y="4136"/>
                  </a:cubicBezTo>
                  <a:cubicBezTo>
                    <a:pt x="36943" y="4387"/>
                    <a:pt x="36793" y="4637"/>
                    <a:pt x="36642" y="4888"/>
                  </a:cubicBezTo>
                  <a:cubicBezTo>
                    <a:pt x="35414" y="6793"/>
                    <a:pt x="33610" y="7921"/>
                    <a:pt x="31705" y="8271"/>
                  </a:cubicBezTo>
                  <a:cubicBezTo>
                    <a:pt x="31705" y="8472"/>
                    <a:pt x="31705" y="8622"/>
                    <a:pt x="31730" y="8798"/>
                  </a:cubicBezTo>
                  <a:cubicBezTo>
                    <a:pt x="31780" y="9124"/>
                    <a:pt x="31855" y="9374"/>
                    <a:pt x="31981" y="9499"/>
                  </a:cubicBezTo>
                  <a:cubicBezTo>
                    <a:pt x="31981" y="9525"/>
                    <a:pt x="31981" y="9575"/>
                    <a:pt x="31981" y="9600"/>
                  </a:cubicBezTo>
                  <a:lnTo>
                    <a:pt x="32006" y="9600"/>
                  </a:lnTo>
                  <a:lnTo>
                    <a:pt x="34361" y="10276"/>
                  </a:lnTo>
                  <a:cubicBezTo>
                    <a:pt x="34387" y="10176"/>
                    <a:pt x="34387" y="10126"/>
                    <a:pt x="34387" y="10126"/>
                  </a:cubicBezTo>
                  <a:cubicBezTo>
                    <a:pt x="34387" y="10126"/>
                    <a:pt x="35665" y="10327"/>
                    <a:pt x="37620" y="11254"/>
                  </a:cubicBezTo>
                  <a:cubicBezTo>
                    <a:pt x="39374" y="8121"/>
                    <a:pt x="40201" y="4612"/>
                    <a:pt x="39575" y="2833"/>
                  </a:cubicBezTo>
                  <a:close/>
                  <a:moveTo>
                    <a:pt x="20853" y="1"/>
                  </a:moveTo>
                  <a:cubicBezTo>
                    <a:pt x="20552" y="51"/>
                    <a:pt x="20026" y="577"/>
                    <a:pt x="19750" y="727"/>
                  </a:cubicBezTo>
                  <a:cubicBezTo>
                    <a:pt x="18848" y="1304"/>
                    <a:pt x="17870" y="1780"/>
                    <a:pt x="16843" y="2106"/>
                  </a:cubicBezTo>
                  <a:cubicBezTo>
                    <a:pt x="15514" y="2557"/>
                    <a:pt x="14186" y="2657"/>
                    <a:pt x="12833" y="2657"/>
                  </a:cubicBezTo>
                  <a:cubicBezTo>
                    <a:pt x="12206" y="2657"/>
                    <a:pt x="11604" y="2632"/>
                    <a:pt x="10978" y="2607"/>
                  </a:cubicBezTo>
                  <a:cubicBezTo>
                    <a:pt x="10376" y="2582"/>
                    <a:pt x="9750" y="2557"/>
                    <a:pt x="9148" y="2557"/>
                  </a:cubicBezTo>
                  <a:cubicBezTo>
                    <a:pt x="8923" y="2557"/>
                    <a:pt x="8722" y="2557"/>
                    <a:pt x="8497" y="2582"/>
                  </a:cubicBezTo>
                  <a:cubicBezTo>
                    <a:pt x="6642" y="2632"/>
                    <a:pt x="4737" y="2933"/>
                    <a:pt x="3108" y="3860"/>
                  </a:cubicBezTo>
                  <a:cubicBezTo>
                    <a:pt x="1479" y="4763"/>
                    <a:pt x="201" y="6417"/>
                    <a:pt x="51" y="8271"/>
                  </a:cubicBezTo>
                  <a:cubicBezTo>
                    <a:pt x="0" y="9149"/>
                    <a:pt x="201" y="10051"/>
                    <a:pt x="727" y="10728"/>
                  </a:cubicBezTo>
                  <a:cubicBezTo>
                    <a:pt x="1930" y="12256"/>
                    <a:pt x="3785" y="12031"/>
                    <a:pt x="5464" y="12332"/>
                  </a:cubicBezTo>
                  <a:cubicBezTo>
                    <a:pt x="7469" y="12682"/>
                    <a:pt x="9249" y="13760"/>
                    <a:pt x="11003" y="14687"/>
                  </a:cubicBezTo>
                  <a:cubicBezTo>
                    <a:pt x="11153" y="14738"/>
                    <a:pt x="11279" y="14813"/>
                    <a:pt x="11404" y="14888"/>
                  </a:cubicBezTo>
                  <a:cubicBezTo>
                    <a:pt x="11705" y="14738"/>
                    <a:pt x="12005" y="14587"/>
                    <a:pt x="12281" y="14437"/>
                  </a:cubicBezTo>
                  <a:cubicBezTo>
                    <a:pt x="16391" y="12306"/>
                    <a:pt x="19299" y="10076"/>
                    <a:pt x="22482" y="9951"/>
                  </a:cubicBezTo>
                  <a:lnTo>
                    <a:pt x="26191" y="9149"/>
                  </a:lnTo>
                  <a:cubicBezTo>
                    <a:pt x="26191" y="9149"/>
                    <a:pt x="26341" y="8672"/>
                    <a:pt x="26517" y="8071"/>
                  </a:cubicBezTo>
                  <a:cubicBezTo>
                    <a:pt x="26567" y="7895"/>
                    <a:pt x="26617" y="7720"/>
                    <a:pt x="26667" y="7520"/>
                  </a:cubicBezTo>
                  <a:cubicBezTo>
                    <a:pt x="25339" y="6818"/>
                    <a:pt x="24211" y="5690"/>
                    <a:pt x="23459" y="4161"/>
                  </a:cubicBezTo>
                  <a:cubicBezTo>
                    <a:pt x="23309" y="3860"/>
                    <a:pt x="23183" y="3560"/>
                    <a:pt x="23058" y="3259"/>
                  </a:cubicBezTo>
                  <a:lnTo>
                    <a:pt x="23033" y="3284"/>
                  </a:lnTo>
                  <a:lnTo>
                    <a:pt x="23008" y="3284"/>
                  </a:lnTo>
                  <a:lnTo>
                    <a:pt x="22983" y="3309"/>
                  </a:lnTo>
                  <a:lnTo>
                    <a:pt x="22808" y="3309"/>
                  </a:lnTo>
                  <a:cubicBezTo>
                    <a:pt x="22331" y="3309"/>
                    <a:pt x="21655" y="3134"/>
                    <a:pt x="21204" y="2607"/>
                  </a:cubicBezTo>
                  <a:cubicBezTo>
                    <a:pt x="20953" y="2357"/>
                    <a:pt x="20777" y="2006"/>
                    <a:pt x="20702" y="1529"/>
                  </a:cubicBezTo>
                  <a:cubicBezTo>
                    <a:pt x="20627" y="1028"/>
                    <a:pt x="20677" y="602"/>
                    <a:pt x="20777" y="276"/>
                  </a:cubicBezTo>
                  <a:cubicBezTo>
                    <a:pt x="20803" y="176"/>
                    <a:pt x="20828" y="76"/>
                    <a:pt x="20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0" name="Google Shape;2640;p43"/>
            <p:cNvSpPr/>
            <p:nvPr/>
          </p:nvSpPr>
          <p:spPr>
            <a:xfrm>
              <a:off x="7117070" y="2620575"/>
              <a:ext cx="66541" cy="112020"/>
            </a:xfrm>
            <a:custGeom>
              <a:avLst/>
              <a:gdLst/>
              <a:ahLst/>
              <a:cxnLst/>
              <a:rect l="l" t="t" r="r" b="b"/>
              <a:pathLst>
                <a:path w="3510" h="5909" extrusionOk="0">
                  <a:moveTo>
                    <a:pt x="1638" y="1"/>
                  </a:moveTo>
                  <a:cubicBezTo>
                    <a:pt x="968" y="1"/>
                    <a:pt x="292" y="441"/>
                    <a:pt x="151" y="1233"/>
                  </a:cubicBezTo>
                  <a:cubicBezTo>
                    <a:pt x="76" y="1784"/>
                    <a:pt x="0" y="2436"/>
                    <a:pt x="26" y="3138"/>
                  </a:cubicBezTo>
                  <a:cubicBezTo>
                    <a:pt x="48" y="4749"/>
                    <a:pt x="276" y="5908"/>
                    <a:pt x="1157" y="5908"/>
                  </a:cubicBezTo>
                  <a:cubicBezTo>
                    <a:pt x="1249" y="5908"/>
                    <a:pt x="1348" y="5896"/>
                    <a:pt x="1454" y="5870"/>
                  </a:cubicBezTo>
                  <a:cubicBezTo>
                    <a:pt x="2582" y="5619"/>
                    <a:pt x="3509" y="2987"/>
                    <a:pt x="2958" y="882"/>
                  </a:cubicBezTo>
                  <a:lnTo>
                    <a:pt x="2933" y="832"/>
                  </a:lnTo>
                  <a:cubicBezTo>
                    <a:pt x="2671" y="264"/>
                    <a:pt x="2156" y="1"/>
                    <a:pt x="1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1" name="Google Shape;2641;p43"/>
            <p:cNvSpPr/>
            <p:nvPr/>
          </p:nvSpPr>
          <p:spPr>
            <a:xfrm>
              <a:off x="7105657" y="2281892"/>
              <a:ext cx="201480" cy="365975"/>
            </a:xfrm>
            <a:custGeom>
              <a:avLst/>
              <a:gdLst/>
              <a:ahLst/>
              <a:cxnLst/>
              <a:rect l="l" t="t" r="r" b="b"/>
              <a:pathLst>
                <a:path w="10628" h="1930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953" y="5288"/>
                    <a:pt x="1229" y="9775"/>
                  </a:cubicBezTo>
                  <a:cubicBezTo>
                    <a:pt x="1480" y="13709"/>
                    <a:pt x="1505" y="17469"/>
                    <a:pt x="1505" y="18346"/>
                  </a:cubicBezTo>
                  <a:cubicBezTo>
                    <a:pt x="1329" y="18622"/>
                    <a:pt x="1179" y="19048"/>
                    <a:pt x="2006" y="19248"/>
                  </a:cubicBezTo>
                  <a:cubicBezTo>
                    <a:pt x="2187" y="19288"/>
                    <a:pt x="2349" y="19305"/>
                    <a:pt x="2493" y="19305"/>
                  </a:cubicBezTo>
                  <a:cubicBezTo>
                    <a:pt x="3163" y="19305"/>
                    <a:pt x="3435" y="18948"/>
                    <a:pt x="3435" y="18948"/>
                  </a:cubicBezTo>
                  <a:cubicBezTo>
                    <a:pt x="3435" y="18872"/>
                    <a:pt x="3410" y="18822"/>
                    <a:pt x="3384" y="18772"/>
                  </a:cubicBezTo>
                  <a:lnTo>
                    <a:pt x="3435" y="18772"/>
                  </a:lnTo>
                  <a:cubicBezTo>
                    <a:pt x="3435" y="18772"/>
                    <a:pt x="6592" y="13409"/>
                    <a:pt x="8547" y="8120"/>
                  </a:cubicBezTo>
                  <a:cubicBezTo>
                    <a:pt x="10502" y="2807"/>
                    <a:pt x="10628" y="953"/>
                    <a:pt x="10628" y="9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2" name="Google Shape;2642;p43"/>
            <p:cNvSpPr/>
            <p:nvPr/>
          </p:nvSpPr>
          <p:spPr>
            <a:xfrm>
              <a:off x="7131327" y="2636822"/>
              <a:ext cx="12853" cy="9991"/>
            </a:xfrm>
            <a:custGeom>
              <a:avLst/>
              <a:gdLst/>
              <a:ahLst/>
              <a:cxnLst/>
              <a:rect l="l" t="t" r="r" b="b"/>
              <a:pathLst>
                <a:path w="678" h="527" extrusionOk="0">
                  <a:moveTo>
                    <a:pt x="677" y="526"/>
                  </a:moveTo>
                  <a:cubicBezTo>
                    <a:pt x="677" y="526"/>
                    <a:pt x="652" y="526"/>
                    <a:pt x="652" y="526"/>
                  </a:cubicBezTo>
                  <a:cubicBezTo>
                    <a:pt x="151" y="401"/>
                    <a:pt x="0" y="201"/>
                    <a:pt x="0" y="0"/>
                  </a:cubicBezTo>
                  <a:cubicBezTo>
                    <a:pt x="0" y="201"/>
                    <a:pt x="151" y="401"/>
                    <a:pt x="652" y="526"/>
                  </a:cubicBezTo>
                  <a:cubicBezTo>
                    <a:pt x="652" y="526"/>
                    <a:pt x="677" y="526"/>
                    <a:pt x="677" y="526"/>
                  </a:cubicBezTo>
                  <a:close/>
                </a:path>
              </a:pathLst>
            </a:custGeom>
            <a:solidFill>
              <a:srgbClr val="2F2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3" name="Google Shape;2643;p43"/>
            <p:cNvSpPr/>
            <p:nvPr/>
          </p:nvSpPr>
          <p:spPr>
            <a:xfrm>
              <a:off x="7115174" y="2342709"/>
              <a:ext cx="57024" cy="305045"/>
            </a:xfrm>
            <a:custGeom>
              <a:avLst/>
              <a:gdLst/>
              <a:ahLst/>
              <a:cxnLst/>
              <a:rect l="l" t="t" r="r" b="b"/>
              <a:pathLst>
                <a:path w="3008" h="16091" extrusionOk="0">
                  <a:moveTo>
                    <a:pt x="0" y="0"/>
                  </a:moveTo>
                  <a:lnTo>
                    <a:pt x="0" y="0"/>
                  </a:lnTo>
                  <a:cubicBezTo>
                    <a:pt x="276" y="1880"/>
                    <a:pt x="602" y="4336"/>
                    <a:pt x="727" y="6567"/>
                  </a:cubicBezTo>
                  <a:cubicBezTo>
                    <a:pt x="978" y="10426"/>
                    <a:pt x="1003" y="14085"/>
                    <a:pt x="1003" y="15063"/>
                  </a:cubicBezTo>
                  <a:lnTo>
                    <a:pt x="1003" y="15088"/>
                  </a:lnTo>
                  <a:lnTo>
                    <a:pt x="1003" y="15138"/>
                  </a:lnTo>
                  <a:cubicBezTo>
                    <a:pt x="928" y="15238"/>
                    <a:pt x="852" y="15389"/>
                    <a:pt x="852" y="15514"/>
                  </a:cubicBezTo>
                  <a:cubicBezTo>
                    <a:pt x="852" y="15715"/>
                    <a:pt x="1003" y="15915"/>
                    <a:pt x="1504" y="16040"/>
                  </a:cubicBezTo>
                  <a:lnTo>
                    <a:pt x="1529" y="16040"/>
                  </a:lnTo>
                  <a:cubicBezTo>
                    <a:pt x="1705" y="16065"/>
                    <a:pt x="1855" y="16090"/>
                    <a:pt x="2005" y="16090"/>
                  </a:cubicBezTo>
                  <a:lnTo>
                    <a:pt x="2106" y="16090"/>
                  </a:lnTo>
                  <a:cubicBezTo>
                    <a:pt x="1504" y="15790"/>
                    <a:pt x="1654" y="15414"/>
                    <a:pt x="1855" y="15188"/>
                  </a:cubicBezTo>
                  <a:cubicBezTo>
                    <a:pt x="1980" y="14336"/>
                    <a:pt x="2507" y="10602"/>
                    <a:pt x="2807" y="6692"/>
                  </a:cubicBezTo>
                  <a:cubicBezTo>
                    <a:pt x="2958" y="4938"/>
                    <a:pt x="3008" y="3083"/>
                    <a:pt x="3008" y="1429"/>
                  </a:cubicBezTo>
                  <a:cubicBezTo>
                    <a:pt x="2055" y="777"/>
                    <a:pt x="1028" y="251"/>
                    <a:pt x="0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4" name="Google Shape;2644;p43"/>
            <p:cNvSpPr/>
            <p:nvPr/>
          </p:nvSpPr>
          <p:spPr>
            <a:xfrm>
              <a:off x="6705596" y="2434067"/>
              <a:ext cx="125688" cy="97897"/>
            </a:xfrm>
            <a:custGeom>
              <a:avLst/>
              <a:gdLst/>
              <a:ahLst/>
              <a:cxnLst/>
              <a:rect l="l" t="t" r="r" b="b"/>
              <a:pathLst>
                <a:path w="6630" h="5164" extrusionOk="0">
                  <a:moveTo>
                    <a:pt x="4453" y="1"/>
                  </a:moveTo>
                  <a:cubicBezTo>
                    <a:pt x="4374" y="1"/>
                    <a:pt x="4293" y="6"/>
                    <a:pt x="4211" y="18"/>
                  </a:cubicBezTo>
                  <a:lnTo>
                    <a:pt x="4161" y="43"/>
                  </a:lnTo>
                  <a:cubicBezTo>
                    <a:pt x="1855" y="820"/>
                    <a:pt x="0" y="3251"/>
                    <a:pt x="451" y="4454"/>
                  </a:cubicBezTo>
                  <a:cubicBezTo>
                    <a:pt x="628" y="4953"/>
                    <a:pt x="955" y="5163"/>
                    <a:pt x="1398" y="5163"/>
                  </a:cubicBezTo>
                  <a:cubicBezTo>
                    <a:pt x="2023" y="5163"/>
                    <a:pt x="2877" y="4745"/>
                    <a:pt x="3860" y="4129"/>
                  </a:cubicBezTo>
                  <a:cubicBezTo>
                    <a:pt x="4511" y="3703"/>
                    <a:pt x="5063" y="3251"/>
                    <a:pt x="5514" y="2850"/>
                  </a:cubicBezTo>
                  <a:cubicBezTo>
                    <a:pt x="6629" y="1830"/>
                    <a:pt x="5857" y="1"/>
                    <a:pt x="4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5" name="Google Shape;2645;p43"/>
            <p:cNvSpPr/>
            <p:nvPr/>
          </p:nvSpPr>
          <p:spPr>
            <a:xfrm>
              <a:off x="6785885" y="2137925"/>
              <a:ext cx="340211" cy="332458"/>
            </a:xfrm>
            <a:custGeom>
              <a:avLst/>
              <a:gdLst/>
              <a:ahLst/>
              <a:cxnLst/>
              <a:rect l="l" t="t" r="r" b="b"/>
              <a:pathLst>
                <a:path w="17946" h="17537" extrusionOk="0">
                  <a:moveTo>
                    <a:pt x="11279" y="0"/>
                  </a:moveTo>
                  <a:cubicBezTo>
                    <a:pt x="11279" y="0"/>
                    <a:pt x="9825" y="1103"/>
                    <a:pt x="6467" y="5639"/>
                  </a:cubicBezTo>
                  <a:cubicBezTo>
                    <a:pt x="3109" y="10176"/>
                    <a:pt x="377" y="15790"/>
                    <a:pt x="377" y="15790"/>
                  </a:cubicBezTo>
                  <a:lnTo>
                    <a:pt x="402" y="15815"/>
                  </a:lnTo>
                  <a:cubicBezTo>
                    <a:pt x="327" y="15815"/>
                    <a:pt x="276" y="15840"/>
                    <a:pt x="226" y="15890"/>
                  </a:cubicBezTo>
                  <a:cubicBezTo>
                    <a:pt x="226" y="15890"/>
                    <a:pt x="1" y="16491"/>
                    <a:pt x="753" y="17218"/>
                  </a:cubicBezTo>
                  <a:cubicBezTo>
                    <a:pt x="1005" y="17450"/>
                    <a:pt x="1200" y="17536"/>
                    <a:pt x="1352" y="17536"/>
                  </a:cubicBezTo>
                  <a:cubicBezTo>
                    <a:pt x="1577" y="17536"/>
                    <a:pt x="1705" y="17348"/>
                    <a:pt x="1780" y="17168"/>
                  </a:cubicBezTo>
                  <a:cubicBezTo>
                    <a:pt x="2507" y="16667"/>
                    <a:pt x="6492" y="15113"/>
                    <a:pt x="9901" y="13158"/>
                  </a:cubicBezTo>
                  <a:cubicBezTo>
                    <a:pt x="13810" y="10927"/>
                    <a:pt x="17946" y="8346"/>
                    <a:pt x="17946" y="8346"/>
                  </a:cubicBezTo>
                  <a:lnTo>
                    <a:pt x="11279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6" name="Google Shape;2646;p43"/>
            <p:cNvSpPr/>
            <p:nvPr/>
          </p:nvSpPr>
          <p:spPr>
            <a:xfrm>
              <a:off x="6786833" y="2320376"/>
              <a:ext cx="86029" cy="139698"/>
            </a:xfrm>
            <a:custGeom>
              <a:avLst/>
              <a:gdLst/>
              <a:ahLst/>
              <a:cxnLst/>
              <a:rect l="l" t="t" r="r" b="b"/>
              <a:pathLst>
                <a:path w="4538" h="7369" extrusionOk="0">
                  <a:moveTo>
                    <a:pt x="3735" y="0"/>
                  </a:moveTo>
                  <a:cubicBezTo>
                    <a:pt x="1705" y="3283"/>
                    <a:pt x="327" y="6166"/>
                    <a:pt x="327" y="6166"/>
                  </a:cubicBezTo>
                  <a:lnTo>
                    <a:pt x="352" y="6191"/>
                  </a:lnTo>
                  <a:cubicBezTo>
                    <a:pt x="277" y="6191"/>
                    <a:pt x="226" y="6216"/>
                    <a:pt x="176" y="6266"/>
                  </a:cubicBezTo>
                  <a:cubicBezTo>
                    <a:pt x="176" y="6266"/>
                    <a:pt x="1" y="6742"/>
                    <a:pt x="502" y="7369"/>
                  </a:cubicBezTo>
                  <a:cubicBezTo>
                    <a:pt x="477" y="7118"/>
                    <a:pt x="552" y="6968"/>
                    <a:pt x="552" y="6968"/>
                  </a:cubicBezTo>
                  <a:cubicBezTo>
                    <a:pt x="602" y="6943"/>
                    <a:pt x="652" y="6918"/>
                    <a:pt x="728" y="6918"/>
                  </a:cubicBezTo>
                  <a:lnTo>
                    <a:pt x="703" y="6892"/>
                  </a:lnTo>
                  <a:cubicBezTo>
                    <a:pt x="703" y="6892"/>
                    <a:pt x="2282" y="4261"/>
                    <a:pt x="4537" y="1203"/>
                  </a:cubicBezTo>
                  <a:cubicBezTo>
                    <a:pt x="4236" y="802"/>
                    <a:pt x="3986" y="401"/>
                    <a:pt x="3735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7" name="Google Shape;2647;p43"/>
            <p:cNvSpPr/>
            <p:nvPr/>
          </p:nvSpPr>
          <p:spPr>
            <a:xfrm>
              <a:off x="6765467" y="1785839"/>
              <a:ext cx="664233" cy="617939"/>
            </a:xfrm>
            <a:custGeom>
              <a:avLst/>
              <a:gdLst/>
              <a:ahLst/>
              <a:cxnLst/>
              <a:rect l="l" t="t" r="r" b="b"/>
              <a:pathLst>
                <a:path w="35038" h="32596" extrusionOk="0">
                  <a:moveTo>
                    <a:pt x="22356" y="1"/>
                  </a:moveTo>
                  <a:lnTo>
                    <a:pt x="18647" y="803"/>
                  </a:lnTo>
                  <a:cubicBezTo>
                    <a:pt x="18647" y="803"/>
                    <a:pt x="14963" y="9875"/>
                    <a:pt x="12882" y="13685"/>
                  </a:cubicBezTo>
                  <a:cubicBezTo>
                    <a:pt x="10777" y="17494"/>
                    <a:pt x="3835" y="22758"/>
                    <a:pt x="1930" y="24261"/>
                  </a:cubicBezTo>
                  <a:cubicBezTo>
                    <a:pt x="0" y="25765"/>
                    <a:pt x="1153" y="26542"/>
                    <a:pt x="1153" y="26542"/>
                  </a:cubicBezTo>
                  <a:cubicBezTo>
                    <a:pt x="1153" y="26542"/>
                    <a:pt x="754" y="25640"/>
                    <a:pt x="1775" y="25640"/>
                  </a:cubicBezTo>
                  <a:cubicBezTo>
                    <a:pt x="1981" y="25640"/>
                    <a:pt x="2245" y="25677"/>
                    <a:pt x="2581" y="25765"/>
                  </a:cubicBezTo>
                  <a:cubicBezTo>
                    <a:pt x="4587" y="26266"/>
                    <a:pt x="4687" y="29449"/>
                    <a:pt x="7669" y="31304"/>
                  </a:cubicBezTo>
                  <a:cubicBezTo>
                    <a:pt x="8972" y="32121"/>
                    <a:pt x="10017" y="32529"/>
                    <a:pt x="10945" y="32529"/>
                  </a:cubicBezTo>
                  <a:cubicBezTo>
                    <a:pt x="12125" y="32529"/>
                    <a:pt x="13117" y="31870"/>
                    <a:pt x="14211" y="30552"/>
                  </a:cubicBezTo>
                  <a:cubicBezTo>
                    <a:pt x="15007" y="29605"/>
                    <a:pt x="16030" y="29209"/>
                    <a:pt x="17133" y="29209"/>
                  </a:cubicBezTo>
                  <a:cubicBezTo>
                    <a:pt x="18773" y="29209"/>
                    <a:pt x="20592" y="30085"/>
                    <a:pt x="22105" y="31329"/>
                  </a:cubicBezTo>
                  <a:cubicBezTo>
                    <a:pt x="23162" y="32187"/>
                    <a:pt x="24604" y="32595"/>
                    <a:pt x="26130" y="32595"/>
                  </a:cubicBezTo>
                  <a:cubicBezTo>
                    <a:pt x="28260" y="32595"/>
                    <a:pt x="30556" y="31801"/>
                    <a:pt x="32206" y="30327"/>
                  </a:cubicBezTo>
                  <a:cubicBezTo>
                    <a:pt x="35038" y="27770"/>
                    <a:pt x="30852" y="13108"/>
                    <a:pt x="31028" y="9424"/>
                  </a:cubicBezTo>
                  <a:cubicBezTo>
                    <a:pt x="31203" y="5740"/>
                    <a:pt x="30602" y="1153"/>
                    <a:pt x="30602" y="1153"/>
                  </a:cubicBezTo>
                  <a:lnTo>
                    <a:pt x="28171" y="452"/>
                  </a:lnTo>
                  <a:lnTo>
                    <a:pt x="223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8" name="Google Shape;2648;p43"/>
            <p:cNvSpPr/>
            <p:nvPr/>
          </p:nvSpPr>
          <p:spPr>
            <a:xfrm>
              <a:off x="7184543" y="1715126"/>
              <a:ext cx="114522" cy="149366"/>
            </a:xfrm>
            <a:custGeom>
              <a:avLst/>
              <a:gdLst/>
              <a:ahLst/>
              <a:cxnLst/>
              <a:rect l="l" t="t" r="r" b="b"/>
              <a:pathLst>
                <a:path w="6041" h="7879" extrusionOk="0">
                  <a:moveTo>
                    <a:pt x="2715" y="0"/>
                  </a:moveTo>
                  <a:cubicBezTo>
                    <a:pt x="2190" y="0"/>
                    <a:pt x="1641" y="27"/>
                    <a:pt x="1103" y="96"/>
                  </a:cubicBezTo>
                  <a:cubicBezTo>
                    <a:pt x="1128" y="949"/>
                    <a:pt x="251" y="3731"/>
                    <a:pt x="251" y="3731"/>
                  </a:cubicBezTo>
                  <a:cubicBezTo>
                    <a:pt x="251" y="3731"/>
                    <a:pt x="0" y="7390"/>
                    <a:pt x="2732" y="7816"/>
                  </a:cubicBezTo>
                  <a:cubicBezTo>
                    <a:pt x="2986" y="7858"/>
                    <a:pt x="3219" y="7878"/>
                    <a:pt x="3433" y="7878"/>
                  </a:cubicBezTo>
                  <a:cubicBezTo>
                    <a:pt x="5145" y="7878"/>
                    <a:pt x="5662" y="6554"/>
                    <a:pt x="6041" y="4081"/>
                  </a:cubicBezTo>
                  <a:cubicBezTo>
                    <a:pt x="5439" y="3480"/>
                    <a:pt x="5965" y="297"/>
                    <a:pt x="5965" y="297"/>
                  </a:cubicBezTo>
                  <a:cubicBezTo>
                    <a:pt x="5965" y="297"/>
                    <a:pt x="4468" y="0"/>
                    <a:pt x="271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9" name="Google Shape;2649;p43"/>
            <p:cNvSpPr/>
            <p:nvPr/>
          </p:nvSpPr>
          <p:spPr>
            <a:xfrm>
              <a:off x="6653877" y="1801043"/>
              <a:ext cx="479340" cy="186295"/>
            </a:xfrm>
            <a:custGeom>
              <a:avLst/>
              <a:gdLst/>
              <a:ahLst/>
              <a:cxnLst/>
              <a:rect l="l" t="t" r="r" b="b"/>
              <a:pathLst>
                <a:path w="25285" h="9827" extrusionOk="0">
                  <a:moveTo>
                    <a:pt x="24533" y="1"/>
                  </a:moveTo>
                  <a:cubicBezTo>
                    <a:pt x="21350" y="126"/>
                    <a:pt x="18442" y="2356"/>
                    <a:pt x="14332" y="4487"/>
                  </a:cubicBezTo>
                  <a:cubicBezTo>
                    <a:pt x="10523" y="6492"/>
                    <a:pt x="4934" y="7394"/>
                    <a:pt x="4132" y="7494"/>
                  </a:cubicBezTo>
                  <a:cubicBezTo>
                    <a:pt x="4056" y="7394"/>
                    <a:pt x="3806" y="7043"/>
                    <a:pt x="3580" y="6868"/>
                  </a:cubicBezTo>
                  <a:cubicBezTo>
                    <a:pt x="3330" y="6692"/>
                    <a:pt x="2803" y="6492"/>
                    <a:pt x="2653" y="6291"/>
                  </a:cubicBezTo>
                  <a:cubicBezTo>
                    <a:pt x="2607" y="6217"/>
                    <a:pt x="2540" y="6181"/>
                    <a:pt x="2478" y="6181"/>
                  </a:cubicBezTo>
                  <a:cubicBezTo>
                    <a:pt x="2372" y="6181"/>
                    <a:pt x="2280" y="6287"/>
                    <a:pt x="2327" y="6492"/>
                  </a:cubicBezTo>
                  <a:cubicBezTo>
                    <a:pt x="2402" y="6818"/>
                    <a:pt x="2904" y="7043"/>
                    <a:pt x="2904" y="7169"/>
                  </a:cubicBezTo>
                  <a:cubicBezTo>
                    <a:pt x="2904" y="7294"/>
                    <a:pt x="1500" y="7770"/>
                    <a:pt x="999" y="7920"/>
                  </a:cubicBezTo>
                  <a:cubicBezTo>
                    <a:pt x="239" y="8146"/>
                    <a:pt x="1" y="9737"/>
                    <a:pt x="1582" y="9737"/>
                  </a:cubicBezTo>
                  <a:cubicBezTo>
                    <a:pt x="1930" y="9737"/>
                    <a:pt x="2366" y="9660"/>
                    <a:pt x="2904" y="9474"/>
                  </a:cubicBezTo>
                  <a:cubicBezTo>
                    <a:pt x="3179" y="9399"/>
                    <a:pt x="3756" y="9199"/>
                    <a:pt x="4031" y="8923"/>
                  </a:cubicBezTo>
                  <a:cubicBezTo>
                    <a:pt x="5408" y="9456"/>
                    <a:pt x="8004" y="9827"/>
                    <a:pt x="11058" y="9827"/>
                  </a:cubicBezTo>
                  <a:cubicBezTo>
                    <a:pt x="13896" y="9827"/>
                    <a:pt x="17129" y="9506"/>
                    <a:pt x="20147" y="8697"/>
                  </a:cubicBezTo>
                  <a:cubicBezTo>
                    <a:pt x="22578" y="7996"/>
                    <a:pt x="24407" y="6818"/>
                    <a:pt x="24833" y="4336"/>
                  </a:cubicBezTo>
                  <a:cubicBezTo>
                    <a:pt x="25285" y="1855"/>
                    <a:pt x="24533" y="1"/>
                    <a:pt x="245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0" name="Google Shape;2650;p43"/>
            <p:cNvSpPr/>
            <p:nvPr/>
          </p:nvSpPr>
          <p:spPr>
            <a:xfrm>
              <a:off x="6716516" y="1928383"/>
              <a:ext cx="4303" cy="2389"/>
            </a:xfrm>
            <a:custGeom>
              <a:avLst/>
              <a:gdLst/>
              <a:ahLst/>
              <a:cxnLst/>
              <a:rect l="l" t="t" r="r" b="b"/>
              <a:pathLst>
                <a:path w="227" h="126" extrusionOk="0">
                  <a:moveTo>
                    <a:pt x="1" y="0"/>
                  </a:moveTo>
                  <a:cubicBezTo>
                    <a:pt x="76" y="51"/>
                    <a:pt x="101" y="101"/>
                    <a:pt x="126" y="126"/>
                  </a:cubicBezTo>
                  <a:lnTo>
                    <a:pt x="226" y="126"/>
                  </a:lnTo>
                  <a:cubicBezTo>
                    <a:pt x="151" y="76"/>
                    <a:pt x="76" y="51"/>
                    <a:pt x="1" y="0"/>
                  </a:cubicBezTo>
                  <a:close/>
                </a:path>
              </a:pathLst>
            </a:custGeom>
            <a:solidFill>
              <a:srgbClr val="F14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1" name="Google Shape;2651;p43"/>
            <p:cNvSpPr/>
            <p:nvPr/>
          </p:nvSpPr>
          <p:spPr>
            <a:xfrm>
              <a:off x="6664722" y="1823849"/>
              <a:ext cx="464231" cy="163471"/>
            </a:xfrm>
            <a:custGeom>
              <a:avLst/>
              <a:gdLst/>
              <a:ahLst/>
              <a:cxnLst/>
              <a:rect l="l" t="t" r="r" b="b"/>
              <a:pathLst>
                <a:path w="24488" h="8623" extrusionOk="0">
                  <a:moveTo>
                    <a:pt x="24261" y="1"/>
                  </a:moveTo>
                  <a:cubicBezTo>
                    <a:pt x="24261" y="201"/>
                    <a:pt x="24261" y="402"/>
                    <a:pt x="24236" y="627"/>
                  </a:cubicBezTo>
                  <a:cubicBezTo>
                    <a:pt x="23961" y="3133"/>
                    <a:pt x="22131" y="4462"/>
                    <a:pt x="19625" y="5414"/>
                  </a:cubicBezTo>
                  <a:cubicBezTo>
                    <a:pt x="15364" y="6893"/>
                    <a:pt x="10577" y="7494"/>
                    <a:pt x="7043" y="7494"/>
                  </a:cubicBezTo>
                  <a:cubicBezTo>
                    <a:pt x="5264" y="7494"/>
                    <a:pt x="3810" y="7344"/>
                    <a:pt x="2883" y="7093"/>
                  </a:cubicBezTo>
                  <a:cubicBezTo>
                    <a:pt x="2607" y="7394"/>
                    <a:pt x="2006" y="7620"/>
                    <a:pt x="1730" y="7745"/>
                  </a:cubicBezTo>
                  <a:cubicBezTo>
                    <a:pt x="1078" y="8021"/>
                    <a:pt x="577" y="8121"/>
                    <a:pt x="176" y="8121"/>
                  </a:cubicBezTo>
                  <a:lnTo>
                    <a:pt x="1" y="8121"/>
                  </a:lnTo>
                  <a:cubicBezTo>
                    <a:pt x="176" y="8347"/>
                    <a:pt x="502" y="8522"/>
                    <a:pt x="1028" y="8522"/>
                  </a:cubicBezTo>
                  <a:cubicBezTo>
                    <a:pt x="1379" y="8522"/>
                    <a:pt x="1805" y="8472"/>
                    <a:pt x="2332" y="8271"/>
                  </a:cubicBezTo>
                  <a:cubicBezTo>
                    <a:pt x="2607" y="8196"/>
                    <a:pt x="3184" y="7996"/>
                    <a:pt x="3459" y="7720"/>
                  </a:cubicBezTo>
                  <a:cubicBezTo>
                    <a:pt x="4838" y="8271"/>
                    <a:pt x="7444" y="8622"/>
                    <a:pt x="10477" y="8622"/>
                  </a:cubicBezTo>
                  <a:cubicBezTo>
                    <a:pt x="13309" y="8622"/>
                    <a:pt x="16542" y="8296"/>
                    <a:pt x="19575" y="7494"/>
                  </a:cubicBezTo>
                  <a:cubicBezTo>
                    <a:pt x="19800" y="7444"/>
                    <a:pt x="20051" y="7369"/>
                    <a:pt x="20277" y="7269"/>
                  </a:cubicBezTo>
                  <a:cubicBezTo>
                    <a:pt x="20302" y="7269"/>
                    <a:pt x="20327" y="7269"/>
                    <a:pt x="20327" y="7244"/>
                  </a:cubicBezTo>
                  <a:cubicBezTo>
                    <a:pt x="22382" y="6517"/>
                    <a:pt x="23886" y="5339"/>
                    <a:pt x="24261" y="3133"/>
                  </a:cubicBezTo>
                  <a:cubicBezTo>
                    <a:pt x="24487" y="1880"/>
                    <a:pt x="24412" y="778"/>
                    <a:pt x="24261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2" name="Google Shape;2652;p43"/>
            <p:cNvSpPr/>
            <p:nvPr/>
          </p:nvSpPr>
          <p:spPr>
            <a:xfrm>
              <a:off x="6814399" y="2274289"/>
              <a:ext cx="1915" cy="493"/>
            </a:xfrm>
            <a:custGeom>
              <a:avLst/>
              <a:gdLst/>
              <a:ahLst/>
              <a:cxnLst/>
              <a:rect l="l" t="t" r="r" b="b"/>
              <a:pathLst>
                <a:path w="101" h="26" extrusionOk="0">
                  <a:moveTo>
                    <a:pt x="0" y="0"/>
                  </a:moveTo>
                  <a:lnTo>
                    <a:pt x="66" y="16"/>
                  </a:lnTo>
                  <a:lnTo>
                    <a:pt x="66" y="16"/>
                  </a:lnTo>
                  <a:cubicBezTo>
                    <a:pt x="44" y="0"/>
                    <a:pt x="22" y="0"/>
                    <a:pt x="0" y="0"/>
                  </a:cubicBezTo>
                  <a:close/>
                  <a:moveTo>
                    <a:pt x="66" y="16"/>
                  </a:moveTo>
                  <a:cubicBezTo>
                    <a:pt x="69" y="19"/>
                    <a:pt x="72" y="22"/>
                    <a:pt x="76" y="25"/>
                  </a:cubicBezTo>
                  <a:lnTo>
                    <a:pt x="101" y="25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3" name="Google Shape;2653;p43"/>
            <p:cNvSpPr/>
            <p:nvPr/>
          </p:nvSpPr>
          <p:spPr>
            <a:xfrm>
              <a:off x="6766889" y="2248146"/>
              <a:ext cx="48948" cy="40891"/>
            </a:xfrm>
            <a:custGeom>
              <a:avLst/>
              <a:gdLst/>
              <a:ahLst/>
              <a:cxnLst/>
              <a:rect l="l" t="t" r="r" b="b"/>
              <a:pathLst>
                <a:path w="2582" h="2157" extrusionOk="0">
                  <a:moveTo>
                    <a:pt x="1679" y="1"/>
                  </a:moveTo>
                  <a:cubicBezTo>
                    <a:pt x="0" y="1404"/>
                    <a:pt x="1078" y="2156"/>
                    <a:pt x="1078" y="2156"/>
                  </a:cubicBezTo>
                  <a:cubicBezTo>
                    <a:pt x="1078" y="2131"/>
                    <a:pt x="702" y="1254"/>
                    <a:pt x="1730" y="1254"/>
                  </a:cubicBezTo>
                  <a:cubicBezTo>
                    <a:pt x="1905" y="1254"/>
                    <a:pt x="2156" y="1279"/>
                    <a:pt x="2456" y="1354"/>
                  </a:cubicBezTo>
                  <a:lnTo>
                    <a:pt x="2481" y="1354"/>
                  </a:lnTo>
                  <a:lnTo>
                    <a:pt x="2506" y="1379"/>
                  </a:lnTo>
                  <a:cubicBezTo>
                    <a:pt x="2532" y="1379"/>
                    <a:pt x="2557" y="1379"/>
                    <a:pt x="2582" y="1404"/>
                  </a:cubicBezTo>
                  <a:cubicBezTo>
                    <a:pt x="2231" y="928"/>
                    <a:pt x="1955" y="452"/>
                    <a:pt x="1679" y="1"/>
                  </a:cubicBezTo>
                  <a:close/>
                </a:path>
              </a:pathLst>
            </a:custGeom>
            <a:solidFill>
              <a:srgbClr val="F46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4" name="Google Shape;2654;p43"/>
            <p:cNvSpPr/>
            <p:nvPr/>
          </p:nvSpPr>
          <p:spPr>
            <a:xfrm>
              <a:off x="7279563" y="2360756"/>
              <a:ext cx="96001" cy="41839"/>
            </a:xfrm>
            <a:custGeom>
              <a:avLst/>
              <a:gdLst/>
              <a:ahLst/>
              <a:cxnLst/>
              <a:rect l="l" t="t" r="r" b="b"/>
              <a:pathLst>
                <a:path w="5064" h="2207" extrusionOk="0">
                  <a:moveTo>
                    <a:pt x="1" y="2206"/>
                  </a:moveTo>
                  <a:lnTo>
                    <a:pt x="1" y="2206"/>
                  </a:lnTo>
                  <a:cubicBezTo>
                    <a:pt x="1805" y="2006"/>
                    <a:pt x="3660" y="1254"/>
                    <a:pt x="5064" y="1"/>
                  </a:cubicBezTo>
                  <a:cubicBezTo>
                    <a:pt x="3660" y="1254"/>
                    <a:pt x="1805" y="2006"/>
                    <a:pt x="1" y="2206"/>
                  </a:cubicBezTo>
                  <a:close/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5" name="Google Shape;2655;p43"/>
            <p:cNvSpPr/>
            <p:nvPr/>
          </p:nvSpPr>
          <p:spPr>
            <a:xfrm>
              <a:off x="7261040" y="2402578"/>
              <a:ext cx="18540" cy="967"/>
            </a:xfrm>
            <a:custGeom>
              <a:avLst/>
              <a:gdLst/>
              <a:ahLst/>
              <a:cxnLst/>
              <a:rect l="l" t="t" r="r" b="b"/>
              <a:pathLst>
                <a:path w="978" h="51" extrusionOk="0">
                  <a:moveTo>
                    <a:pt x="1" y="50"/>
                  </a:moveTo>
                  <a:cubicBezTo>
                    <a:pt x="326" y="50"/>
                    <a:pt x="652" y="50"/>
                    <a:pt x="978" y="0"/>
                  </a:cubicBezTo>
                  <a:lnTo>
                    <a:pt x="978" y="0"/>
                  </a:lnTo>
                  <a:cubicBezTo>
                    <a:pt x="652" y="50"/>
                    <a:pt x="326" y="50"/>
                    <a:pt x="1" y="50"/>
                  </a:cubicBezTo>
                  <a:close/>
                </a:path>
              </a:pathLst>
            </a:custGeom>
            <a:solidFill>
              <a:srgbClr val="F1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6" name="Google Shape;2656;p43"/>
            <p:cNvSpPr/>
            <p:nvPr/>
          </p:nvSpPr>
          <p:spPr>
            <a:xfrm>
              <a:off x="6988304" y="2393535"/>
              <a:ext cx="16171" cy="7147"/>
            </a:xfrm>
            <a:custGeom>
              <a:avLst/>
              <a:gdLst/>
              <a:ahLst/>
              <a:cxnLst/>
              <a:rect l="l" t="t" r="r" b="b"/>
              <a:pathLst>
                <a:path w="853" h="377" extrusionOk="0">
                  <a:moveTo>
                    <a:pt x="0" y="377"/>
                  </a:moveTo>
                  <a:cubicBezTo>
                    <a:pt x="276" y="277"/>
                    <a:pt x="552" y="151"/>
                    <a:pt x="853" y="1"/>
                  </a:cubicBezTo>
                  <a:cubicBezTo>
                    <a:pt x="552" y="151"/>
                    <a:pt x="276" y="277"/>
                    <a:pt x="0" y="377"/>
                  </a:cubicBezTo>
                  <a:close/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7" name="Google Shape;2657;p43"/>
            <p:cNvSpPr/>
            <p:nvPr/>
          </p:nvSpPr>
          <p:spPr>
            <a:xfrm>
              <a:off x="6909911" y="2378804"/>
              <a:ext cx="493" cy="512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lose/>
                  <a:moveTo>
                    <a:pt x="25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1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8" name="Google Shape;2658;p43"/>
            <p:cNvSpPr/>
            <p:nvPr/>
          </p:nvSpPr>
          <p:spPr>
            <a:xfrm>
              <a:off x="6872847" y="2343182"/>
              <a:ext cx="37081" cy="35640"/>
            </a:xfrm>
            <a:custGeom>
              <a:avLst/>
              <a:gdLst/>
              <a:ahLst/>
              <a:cxnLst/>
              <a:rect l="l" t="t" r="r" b="b"/>
              <a:pathLst>
                <a:path w="1956" h="1880" extrusionOk="0">
                  <a:moveTo>
                    <a:pt x="1955" y="1880"/>
                  </a:moveTo>
                  <a:cubicBezTo>
                    <a:pt x="1955" y="1880"/>
                    <a:pt x="1955" y="1880"/>
                    <a:pt x="1955" y="1880"/>
                  </a:cubicBezTo>
                  <a:cubicBezTo>
                    <a:pt x="1955" y="1880"/>
                    <a:pt x="1955" y="1880"/>
                    <a:pt x="1955" y="1880"/>
                  </a:cubicBezTo>
                  <a:close/>
                  <a:moveTo>
                    <a:pt x="1930" y="1855"/>
                  </a:moveTo>
                  <a:cubicBezTo>
                    <a:pt x="1930" y="1855"/>
                    <a:pt x="1930" y="1855"/>
                    <a:pt x="1930" y="1855"/>
                  </a:cubicBezTo>
                  <a:cubicBezTo>
                    <a:pt x="1930" y="1855"/>
                    <a:pt x="1930" y="1855"/>
                    <a:pt x="1930" y="1855"/>
                  </a:cubicBezTo>
                  <a:close/>
                  <a:moveTo>
                    <a:pt x="1930" y="1855"/>
                  </a:moveTo>
                  <a:cubicBezTo>
                    <a:pt x="1930" y="1855"/>
                    <a:pt x="1930" y="1855"/>
                    <a:pt x="1930" y="1855"/>
                  </a:cubicBezTo>
                  <a:cubicBezTo>
                    <a:pt x="1930" y="1855"/>
                    <a:pt x="1930" y="1855"/>
                    <a:pt x="1930" y="1855"/>
                  </a:cubicBezTo>
                  <a:close/>
                  <a:moveTo>
                    <a:pt x="1930" y="1855"/>
                  </a:moveTo>
                  <a:cubicBezTo>
                    <a:pt x="1930" y="1855"/>
                    <a:pt x="1930" y="1855"/>
                    <a:pt x="1905" y="1855"/>
                  </a:cubicBezTo>
                  <a:cubicBezTo>
                    <a:pt x="1930" y="1855"/>
                    <a:pt x="1930" y="1855"/>
                    <a:pt x="1930" y="1855"/>
                  </a:cubicBezTo>
                  <a:close/>
                  <a:moveTo>
                    <a:pt x="1905" y="1855"/>
                  </a:moveTo>
                  <a:cubicBezTo>
                    <a:pt x="1905" y="1855"/>
                    <a:pt x="1905" y="1855"/>
                    <a:pt x="1905" y="1830"/>
                  </a:cubicBezTo>
                  <a:cubicBezTo>
                    <a:pt x="1905" y="1855"/>
                    <a:pt x="1905" y="1855"/>
                    <a:pt x="1905" y="1855"/>
                  </a:cubicBezTo>
                  <a:close/>
                  <a:moveTo>
                    <a:pt x="1905" y="1830"/>
                  </a:moveTo>
                  <a:cubicBezTo>
                    <a:pt x="1905" y="1830"/>
                    <a:pt x="1905" y="1830"/>
                    <a:pt x="1905" y="1830"/>
                  </a:cubicBezTo>
                  <a:cubicBezTo>
                    <a:pt x="1905" y="1830"/>
                    <a:pt x="1905" y="1830"/>
                    <a:pt x="1905" y="1830"/>
                  </a:cubicBezTo>
                  <a:close/>
                  <a:moveTo>
                    <a:pt x="1880" y="1830"/>
                  </a:moveTo>
                  <a:cubicBezTo>
                    <a:pt x="1880" y="1830"/>
                    <a:pt x="1880" y="1830"/>
                    <a:pt x="1880" y="1830"/>
                  </a:cubicBezTo>
                  <a:cubicBezTo>
                    <a:pt x="1880" y="1830"/>
                    <a:pt x="1880" y="1830"/>
                    <a:pt x="1880" y="1830"/>
                  </a:cubicBezTo>
                  <a:close/>
                  <a:moveTo>
                    <a:pt x="1880" y="1830"/>
                  </a:moveTo>
                  <a:cubicBezTo>
                    <a:pt x="1880" y="1830"/>
                    <a:pt x="1880" y="1830"/>
                    <a:pt x="1880" y="1830"/>
                  </a:cubicBezTo>
                  <a:cubicBezTo>
                    <a:pt x="1880" y="1830"/>
                    <a:pt x="1880" y="1830"/>
                    <a:pt x="1880" y="1830"/>
                  </a:cubicBezTo>
                  <a:close/>
                  <a:moveTo>
                    <a:pt x="1880" y="1830"/>
                  </a:moveTo>
                  <a:cubicBezTo>
                    <a:pt x="1880" y="1805"/>
                    <a:pt x="1855" y="1805"/>
                    <a:pt x="1855" y="1805"/>
                  </a:cubicBezTo>
                  <a:cubicBezTo>
                    <a:pt x="1855" y="1805"/>
                    <a:pt x="1880" y="1805"/>
                    <a:pt x="1880" y="1830"/>
                  </a:cubicBezTo>
                  <a:close/>
                  <a:moveTo>
                    <a:pt x="1855" y="1805"/>
                  </a:moveTo>
                  <a:cubicBezTo>
                    <a:pt x="1855" y="1805"/>
                    <a:pt x="1855" y="1805"/>
                    <a:pt x="1855" y="1805"/>
                  </a:cubicBezTo>
                  <a:cubicBezTo>
                    <a:pt x="1855" y="1805"/>
                    <a:pt x="1855" y="1805"/>
                    <a:pt x="1855" y="1805"/>
                  </a:cubicBezTo>
                  <a:close/>
                  <a:moveTo>
                    <a:pt x="1855" y="1805"/>
                  </a:moveTo>
                  <a:cubicBezTo>
                    <a:pt x="1053" y="1278"/>
                    <a:pt x="451" y="65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1" y="652"/>
                    <a:pt x="1053" y="1278"/>
                    <a:pt x="1855" y="1805"/>
                  </a:cubicBezTo>
                  <a:close/>
                </a:path>
              </a:pathLst>
            </a:custGeom>
            <a:solidFill>
              <a:srgbClr val="F1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9" name="Google Shape;2659;p43"/>
            <p:cNvSpPr/>
            <p:nvPr/>
          </p:nvSpPr>
          <p:spPr>
            <a:xfrm>
              <a:off x="6849566" y="2306594"/>
              <a:ext cx="8095" cy="13801"/>
            </a:xfrm>
            <a:custGeom>
              <a:avLst/>
              <a:gdLst/>
              <a:ahLst/>
              <a:cxnLst/>
              <a:rect l="l" t="t" r="r" b="b"/>
              <a:pathLst>
                <a:path w="427" h="728" extrusionOk="0">
                  <a:moveTo>
                    <a:pt x="426" y="727"/>
                  </a:moveTo>
                  <a:cubicBezTo>
                    <a:pt x="276" y="477"/>
                    <a:pt x="125" y="22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226"/>
                    <a:pt x="276" y="477"/>
                    <a:pt x="426" y="727"/>
                  </a:cubicBezTo>
                  <a:cubicBezTo>
                    <a:pt x="426" y="727"/>
                    <a:pt x="426" y="727"/>
                    <a:pt x="426" y="727"/>
                  </a:cubicBezTo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6857643" y="2320376"/>
              <a:ext cx="15223" cy="22825"/>
            </a:xfrm>
            <a:custGeom>
              <a:avLst/>
              <a:gdLst/>
              <a:ahLst/>
              <a:cxnLst/>
              <a:rect l="l" t="t" r="r" b="b"/>
              <a:pathLst>
                <a:path w="803" h="1204" extrusionOk="0">
                  <a:moveTo>
                    <a:pt x="802" y="1203"/>
                  </a:moveTo>
                  <a:cubicBezTo>
                    <a:pt x="501" y="802"/>
                    <a:pt x="251" y="40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1" y="401"/>
                    <a:pt x="501" y="802"/>
                    <a:pt x="802" y="1203"/>
                  </a:cubicBezTo>
                  <a:cubicBezTo>
                    <a:pt x="802" y="1203"/>
                    <a:pt x="802" y="1203"/>
                    <a:pt x="802" y="1203"/>
                  </a:cubicBezTo>
                </a:path>
              </a:pathLst>
            </a:custGeom>
            <a:solidFill>
              <a:srgbClr val="F03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1" name="Google Shape;2661;p43"/>
            <p:cNvSpPr/>
            <p:nvPr/>
          </p:nvSpPr>
          <p:spPr>
            <a:xfrm>
              <a:off x="6849566" y="1794389"/>
              <a:ext cx="544990" cy="609142"/>
            </a:xfrm>
            <a:custGeom>
              <a:avLst/>
              <a:gdLst/>
              <a:ahLst/>
              <a:cxnLst/>
              <a:rect l="l" t="t" r="r" b="b"/>
              <a:pathLst>
                <a:path w="28748" h="32132" extrusionOk="0">
                  <a:moveTo>
                    <a:pt x="23735" y="1"/>
                  </a:moveTo>
                  <a:cubicBezTo>
                    <a:pt x="23735" y="1"/>
                    <a:pt x="23609" y="3510"/>
                    <a:pt x="23534" y="5264"/>
                  </a:cubicBezTo>
                  <a:cubicBezTo>
                    <a:pt x="23359" y="8948"/>
                    <a:pt x="27544" y="23610"/>
                    <a:pt x="24712" y="26141"/>
                  </a:cubicBezTo>
                  <a:cubicBezTo>
                    <a:pt x="23058" y="27620"/>
                    <a:pt x="20777" y="28422"/>
                    <a:pt x="18647" y="28422"/>
                  </a:cubicBezTo>
                  <a:cubicBezTo>
                    <a:pt x="17118" y="28422"/>
                    <a:pt x="15689" y="28021"/>
                    <a:pt x="14612" y="27144"/>
                  </a:cubicBezTo>
                  <a:cubicBezTo>
                    <a:pt x="13108" y="25916"/>
                    <a:pt x="11278" y="25038"/>
                    <a:pt x="9649" y="25038"/>
                  </a:cubicBezTo>
                  <a:cubicBezTo>
                    <a:pt x="8547" y="25038"/>
                    <a:pt x="7519" y="25439"/>
                    <a:pt x="6717" y="26392"/>
                  </a:cubicBezTo>
                  <a:cubicBezTo>
                    <a:pt x="5639" y="27695"/>
                    <a:pt x="4637" y="28372"/>
                    <a:pt x="3459" y="28372"/>
                  </a:cubicBezTo>
                  <a:cubicBezTo>
                    <a:pt x="2531" y="28372"/>
                    <a:pt x="1479" y="27946"/>
                    <a:pt x="176" y="27144"/>
                  </a:cubicBezTo>
                  <a:cubicBezTo>
                    <a:pt x="100" y="27094"/>
                    <a:pt x="50" y="27043"/>
                    <a:pt x="0" y="27018"/>
                  </a:cubicBezTo>
                  <a:lnTo>
                    <a:pt x="0" y="27018"/>
                  </a:lnTo>
                  <a:cubicBezTo>
                    <a:pt x="125" y="27244"/>
                    <a:pt x="276" y="27495"/>
                    <a:pt x="426" y="27745"/>
                  </a:cubicBezTo>
                  <a:cubicBezTo>
                    <a:pt x="677" y="28146"/>
                    <a:pt x="927" y="28547"/>
                    <a:pt x="1228" y="28948"/>
                  </a:cubicBezTo>
                  <a:cubicBezTo>
                    <a:pt x="1679" y="29600"/>
                    <a:pt x="2281" y="30226"/>
                    <a:pt x="3083" y="30753"/>
                  </a:cubicBezTo>
                  <a:cubicBezTo>
                    <a:pt x="3083" y="30753"/>
                    <a:pt x="3108" y="30753"/>
                    <a:pt x="3108" y="30778"/>
                  </a:cubicBezTo>
                  <a:lnTo>
                    <a:pt x="3133" y="30778"/>
                  </a:lnTo>
                  <a:cubicBezTo>
                    <a:pt x="3133" y="30803"/>
                    <a:pt x="3133" y="30803"/>
                    <a:pt x="3133" y="30803"/>
                  </a:cubicBezTo>
                  <a:lnTo>
                    <a:pt x="3158" y="30803"/>
                  </a:lnTo>
                  <a:cubicBezTo>
                    <a:pt x="3158" y="30803"/>
                    <a:pt x="3183" y="30803"/>
                    <a:pt x="3183" y="30828"/>
                  </a:cubicBezTo>
                  <a:lnTo>
                    <a:pt x="3208" y="30828"/>
                  </a:lnTo>
                  <a:cubicBezTo>
                    <a:pt x="3208" y="30828"/>
                    <a:pt x="3208" y="30828"/>
                    <a:pt x="3208" y="30853"/>
                  </a:cubicBezTo>
                  <a:lnTo>
                    <a:pt x="3233" y="30853"/>
                  </a:lnTo>
                  <a:cubicBezTo>
                    <a:pt x="4536" y="31655"/>
                    <a:pt x="5589" y="32081"/>
                    <a:pt x="6516" y="32081"/>
                  </a:cubicBezTo>
                  <a:cubicBezTo>
                    <a:pt x="6792" y="32081"/>
                    <a:pt x="7043" y="32031"/>
                    <a:pt x="7318" y="31981"/>
                  </a:cubicBezTo>
                  <a:cubicBezTo>
                    <a:pt x="7594" y="31881"/>
                    <a:pt x="7870" y="31755"/>
                    <a:pt x="8171" y="31605"/>
                  </a:cubicBezTo>
                  <a:cubicBezTo>
                    <a:pt x="8697" y="31254"/>
                    <a:pt x="9223" y="30753"/>
                    <a:pt x="9775" y="30101"/>
                  </a:cubicBezTo>
                  <a:cubicBezTo>
                    <a:pt x="10577" y="29149"/>
                    <a:pt x="11604" y="28748"/>
                    <a:pt x="12707" y="28748"/>
                  </a:cubicBezTo>
                  <a:cubicBezTo>
                    <a:pt x="14311" y="28748"/>
                    <a:pt x="16116" y="29600"/>
                    <a:pt x="17619" y="30803"/>
                  </a:cubicBezTo>
                  <a:cubicBezTo>
                    <a:pt x="17619" y="30828"/>
                    <a:pt x="17619" y="30828"/>
                    <a:pt x="17619" y="30828"/>
                  </a:cubicBezTo>
                  <a:cubicBezTo>
                    <a:pt x="17644" y="30828"/>
                    <a:pt x="17644" y="30828"/>
                    <a:pt x="17644" y="30853"/>
                  </a:cubicBezTo>
                  <a:cubicBezTo>
                    <a:pt x="17669" y="30853"/>
                    <a:pt x="17669" y="30853"/>
                    <a:pt x="17669" y="30878"/>
                  </a:cubicBezTo>
                  <a:lnTo>
                    <a:pt x="17694" y="30878"/>
                  </a:lnTo>
                  <a:cubicBezTo>
                    <a:pt x="18747" y="31730"/>
                    <a:pt x="20176" y="32131"/>
                    <a:pt x="21705" y="32131"/>
                  </a:cubicBezTo>
                  <a:cubicBezTo>
                    <a:pt x="22030" y="32131"/>
                    <a:pt x="22356" y="32131"/>
                    <a:pt x="22682" y="32081"/>
                  </a:cubicBezTo>
                  <a:cubicBezTo>
                    <a:pt x="24486" y="31881"/>
                    <a:pt x="26341" y="31129"/>
                    <a:pt x="27745" y="29876"/>
                  </a:cubicBezTo>
                  <a:lnTo>
                    <a:pt x="27770" y="29876"/>
                  </a:lnTo>
                  <a:cubicBezTo>
                    <a:pt x="28497" y="29224"/>
                    <a:pt x="28747" y="27795"/>
                    <a:pt x="28747" y="25941"/>
                  </a:cubicBezTo>
                  <a:cubicBezTo>
                    <a:pt x="28747" y="20703"/>
                    <a:pt x="26592" y="12181"/>
                    <a:pt x="26592" y="9199"/>
                  </a:cubicBezTo>
                  <a:cubicBezTo>
                    <a:pt x="26592" y="9124"/>
                    <a:pt x="26592" y="9048"/>
                    <a:pt x="26592" y="8973"/>
                  </a:cubicBezTo>
                  <a:cubicBezTo>
                    <a:pt x="26592" y="8672"/>
                    <a:pt x="26617" y="8347"/>
                    <a:pt x="26617" y="8046"/>
                  </a:cubicBezTo>
                  <a:cubicBezTo>
                    <a:pt x="26466" y="7996"/>
                    <a:pt x="26341" y="7971"/>
                    <a:pt x="26216" y="7921"/>
                  </a:cubicBezTo>
                  <a:cubicBezTo>
                    <a:pt x="26216" y="7921"/>
                    <a:pt x="26216" y="7895"/>
                    <a:pt x="26191" y="7895"/>
                  </a:cubicBezTo>
                  <a:cubicBezTo>
                    <a:pt x="26191" y="7895"/>
                    <a:pt x="26191" y="7895"/>
                    <a:pt x="26191" y="7870"/>
                  </a:cubicBezTo>
                  <a:cubicBezTo>
                    <a:pt x="25364" y="3585"/>
                    <a:pt x="25915" y="1254"/>
                    <a:pt x="26090" y="677"/>
                  </a:cubicBezTo>
                  <a:lnTo>
                    <a:pt x="237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2" name="Google Shape;2662;p43"/>
            <p:cNvSpPr/>
            <p:nvPr/>
          </p:nvSpPr>
          <p:spPr>
            <a:xfrm>
              <a:off x="7327565" y="1804380"/>
              <a:ext cx="410582" cy="195073"/>
            </a:xfrm>
            <a:custGeom>
              <a:avLst/>
              <a:gdLst/>
              <a:ahLst/>
              <a:cxnLst/>
              <a:rect l="l" t="t" r="r" b="b"/>
              <a:pathLst>
                <a:path w="21658" h="10290" extrusionOk="0">
                  <a:moveTo>
                    <a:pt x="903" y="0"/>
                  </a:moveTo>
                  <a:lnTo>
                    <a:pt x="903" y="0"/>
                  </a:lnTo>
                  <a:cubicBezTo>
                    <a:pt x="903" y="0"/>
                    <a:pt x="0" y="2356"/>
                    <a:pt x="1003" y="7394"/>
                  </a:cubicBezTo>
                  <a:cubicBezTo>
                    <a:pt x="4969" y="8700"/>
                    <a:pt x="9507" y="9018"/>
                    <a:pt x="12969" y="9018"/>
                  </a:cubicBezTo>
                  <a:cubicBezTo>
                    <a:pt x="15020" y="9018"/>
                    <a:pt x="16693" y="8906"/>
                    <a:pt x="17645" y="8822"/>
                  </a:cubicBezTo>
                  <a:cubicBezTo>
                    <a:pt x="17870" y="9123"/>
                    <a:pt x="18271" y="9424"/>
                    <a:pt x="18472" y="9574"/>
                  </a:cubicBezTo>
                  <a:cubicBezTo>
                    <a:pt x="18873" y="9850"/>
                    <a:pt x="19173" y="10226"/>
                    <a:pt x="19499" y="10276"/>
                  </a:cubicBezTo>
                  <a:cubicBezTo>
                    <a:pt x="19556" y="10285"/>
                    <a:pt x="19612" y="10289"/>
                    <a:pt x="19669" y="10289"/>
                  </a:cubicBezTo>
                  <a:cubicBezTo>
                    <a:pt x="20710" y="10289"/>
                    <a:pt x="21657" y="8814"/>
                    <a:pt x="20777" y="8196"/>
                  </a:cubicBezTo>
                  <a:cubicBezTo>
                    <a:pt x="20351" y="7895"/>
                    <a:pt x="19123" y="7469"/>
                    <a:pt x="19173" y="7368"/>
                  </a:cubicBezTo>
                  <a:cubicBezTo>
                    <a:pt x="19223" y="7243"/>
                    <a:pt x="19750" y="7168"/>
                    <a:pt x="19950" y="6892"/>
                  </a:cubicBezTo>
                  <a:cubicBezTo>
                    <a:pt x="20081" y="6686"/>
                    <a:pt x="19975" y="6536"/>
                    <a:pt x="19839" y="6536"/>
                  </a:cubicBezTo>
                  <a:cubicBezTo>
                    <a:pt x="19793" y="6536"/>
                    <a:pt x="19744" y="6554"/>
                    <a:pt x="19700" y="6592"/>
                  </a:cubicBezTo>
                  <a:cubicBezTo>
                    <a:pt x="19499" y="6742"/>
                    <a:pt x="18923" y="6792"/>
                    <a:pt x="18622" y="6867"/>
                  </a:cubicBezTo>
                  <a:cubicBezTo>
                    <a:pt x="18396" y="6942"/>
                    <a:pt x="18096" y="7168"/>
                    <a:pt x="17945" y="7268"/>
                  </a:cubicBezTo>
                  <a:cubicBezTo>
                    <a:pt x="16015" y="6692"/>
                    <a:pt x="9975" y="4787"/>
                    <a:pt x="7043" y="2782"/>
                  </a:cubicBezTo>
                  <a:cubicBezTo>
                    <a:pt x="3534" y="401"/>
                    <a:pt x="903" y="0"/>
                    <a:pt x="90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3" name="Google Shape;2663;p43"/>
            <p:cNvSpPr/>
            <p:nvPr/>
          </p:nvSpPr>
          <p:spPr>
            <a:xfrm>
              <a:off x="7346088" y="1943588"/>
              <a:ext cx="8095" cy="3337"/>
            </a:xfrm>
            <a:custGeom>
              <a:avLst/>
              <a:gdLst/>
              <a:ahLst/>
              <a:cxnLst/>
              <a:rect l="l" t="t" r="r" b="b"/>
              <a:pathLst>
                <a:path w="427" h="176" extrusionOk="0">
                  <a:moveTo>
                    <a:pt x="427" y="176"/>
                  </a:moveTo>
                  <a:cubicBezTo>
                    <a:pt x="276" y="126"/>
                    <a:pt x="151" y="101"/>
                    <a:pt x="26" y="51"/>
                  </a:cubicBezTo>
                  <a:lnTo>
                    <a:pt x="26" y="51"/>
                  </a:lnTo>
                  <a:lnTo>
                    <a:pt x="26" y="51"/>
                  </a:lnTo>
                  <a:cubicBezTo>
                    <a:pt x="151" y="101"/>
                    <a:pt x="276" y="126"/>
                    <a:pt x="427" y="176"/>
                  </a:cubicBezTo>
                  <a:lnTo>
                    <a:pt x="427" y="176"/>
                  </a:lnTo>
                  <a:close/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5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4" name="Google Shape;2664;p43"/>
            <p:cNvSpPr/>
            <p:nvPr/>
          </p:nvSpPr>
          <p:spPr>
            <a:xfrm>
              <a:off x="7339907" y="1902240"/>
              <a:ext cx="386297" cy="96949"/>
            </a:xfrm>
            <a:custGeom>
              <a:avLst/>
              <a:gdLst/>
              <a:ahLst/>
              <a:cxnLst/>
              <a:rect l="l" t="t" r="r" b="b"/>
              <a:pathLst>
                <a:path w="20377" h="5114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80"/>
                    <a:pt x="19" y="161"/>
                    <a:pt x="29" y="242"/>
                  </a:cubicBezTo>
                  <a:lnTo>
                    <a:pt x="29" y="242"/>
                  </a:lnTo>
                  <a:cubicBezTo>
                    <a:pt x="21" y="163"/>
                    <a:pt x="15" y="86"/>
                    <a:pt x="1" y="1"/>
                  </a:cubicBezTo>
                  <a:close/>
                  <a:moveTo>
                    <a:pt x="29" y="242"/>
                  </a:moveTo>
                  <a:lnTo>
                    <a:pt x="29" y="242"/>
                  </a:lnTo>
                  <a:cubicBezTo>
                    <a:pt x="34" y="301"/>
                    <a:pt x="40" y="361"/>
                    <a:pt x="51" y="426"/>
                  </a:cubicBezTo>
                  <a:lnTo>
                    <a:pt x="51" y="426"/>
                  </a:lnTo>
                  <a:cubicBezTo>
                    <a:pt x="43" y="364"/>
                    <a:pt x="36" y="303"/>
                    <a:pt x="29" y="242"/>
                  </a:cubicBezTo>
                  <a:close/>
                  <a:moveTo>
                    <a:pt x="51" y="426"/>
                  </a:moveTo>
                  <a:lnTo>
                    <a:pt x="51" y="426"/>
                  </a:lnTo>
                  <a:cubicBezTo>
                    <a:pt x="120" y="979"/>
                    <a:pt x="207" y="1565"/>
                    <a:pt x="327" y="2181"/>
                  </a:cubicBezTo>
                  <a:cubicBezTo>
                    <a:pt x="327" y="2206"/>
                    <a:pt x="327" y="2206"/>
                    <a:pt x="327" y="2206"/>
                  </a:cubicBezTo>
                  <a:cubicBezTo>
                    <a:pt x="352" y="2206"/>
                    <a:pt x="352" y="2232"/>
                    <a:pt x="352" y="2232"/>
                  </a:cubicBezTo>
                  <a:cubicBezTo>
                    <a:pt x="477" y="2282"/>
                    <a:pt x="602" y="2307"/>
                    <a:pt x="753" y="2357"/>
                  </a:cubicBezTo>
                  <a:cubicBezTo>
                    <a:pt x="4638" y="3560"/>
                    <a:pt x="9024" y="3861"/>
                    <a:pt x="12357" y="3861"/>
                  </a:cubicBezTo>
                  <a:cubicBezTo>
                    <a:pt x="14387" y="3861"/>
                    <a:pt x="16041" y="3735"/>
                    <a:pt x="16994" y="3660"/>
                  </a:cubicBezTo>
                  <a:cubicBezTo>
                    <a:pt x="17219" y="3961"/>
                    <a:pt x="17620" y="4262"/>
                    <a:pt x="17821" y="4412"/>
                  </a:cubicBezTo>
                  <a:cubicBezTo>
                    <a:pt x="18222" y="4688"/>
                    <a:pt x="18522" y="5064"/>
                    <a:pt x="18848" y="5114"/>
                  </a:cubicBezTo>
                  <a:lnTo>
                    <a:pt x="19024" y="5114"/>
                  </a:lnTo>
                  <a:cubicBezTo>
                    <a:pt x="19625" y="5114"/>
                    <a:pt x="20176" y="4638"/>
                    <a:pt x="20377" y="4111"/>
                  </a:cubicBezTo>
                  <a:lnTo>
                    <a:pt x="20377" y="4111"/>
                  </a:lnTo>
                  <a:cubicBezTo>
                    <a:pt x="20126" y="4287"/>
                    <a:pt x="19801" y="4412"/>
                    <a:pt x="19500" y="4412"/>
                  </a:cubicBezTo>
                  <a:cubicBezTo>
                    <a:pt x="19400" y="4412"/>
                    <a:pt x="19324" y="4412"/>
                    <a:pt x="19249" y="4387"/>
                  </a:cubicBezTo>
                  <a:cubicBezTo>
                    <a:pt x="18923" y="4337"/>
                    <a:pt x="18623" y="3936"/>
                    <a:pt x="18222" y="3610"/>
                  </a:cubicBezTo>
                  <a:cubicBezTo>
                    <a:pt x="18021" y="3460"/>
                    <a:pt x="17620" y="3134"/>
                    <a:pt x="17395" y="2833"/>
                  </a:cubicBezTo>
                  <a:lnTo>
                    <a:pt x="15841" y="2833"/>
                  </a:lnTo>
                  <a:cubicBezTo>
                    <a:pt x="12282" y="2833"/>
                    <a:pt x="5565" y="2532"/>
                    <a:pt x="51" y="427"/>
                  </a:cubicBezTo>
                  <a:cubicBezTo>
                    <a:pt x="51" y="427"/>
                    <a:pt x="51" y="426"/>
                    <a:pt x="51" y="426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5" name="Google Shape;2665;p43"/>
            <p:cNvSpPr/>
            <p:nvPr/>
          </p:nvSpPr>
          <p:spPr>
            <a:xfrm>
              <a:off x="7293345" y="1769213"/>
              <a:ext cx="967" cy="9991"/>
            </a:xfrm>
            <a:custGeom>
              <a:avLst/>
              <a:gdLst/>
              <a:ahLst/>
              <a:cxnLst/>
              <a:rect l="l" t="t" r="r" b="b"/>
              <a:pathLst>
                <a:path w="51" h="527" extrusionOk="0">
                  <a:moveTo>
                    <a:pt x="26" y="0"/>
                  </a:moveTo>
                  <a:cubicBezTo>
                    <a:pt x="26" y="0"/>
                    <a:pt x="26" y="0"/>
                    <a:pt x="1" y="25"/>
                  </a:cubicBezTo>
                  <a:cubicBezTo>
                    <a:pt x="26" y="201"/>
                    <a:pt x="26" y="351"/>
                    <a:pt x="51" y="527"/>
                  </a:cubicBezTo>
                  <a:cubicBezTo>
                    <a:pt x="26" y="351"/>
                    <a:pt x="26" y="201"/>
                    <a:pt x="26" y="0"/>
                  </a:cubicBezTo>
                  <a:close/>
                </a:path>
              </a:pathLst>
            </a:custGeom>
            <a:solidFill>
              <a:srgbClr val="22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6" name="Google Shape;2666;p43"/>
            <p:cNvSpPr/>
            <p:nvPr/>
          </p:nvSpPr>
          <p:spPr>
            <a:xfrm>
              <a:off x="7195463" y="1754956"/>
              <a:ext cx="98844" cy="27583"/>
            </a:xfrm>
            <a:custGeom>
              <a:avLst/>
              <a:gdLst/>
              <a:ahLst/>
              <a:cxnLst/>
              <a:rect l="l" t="t" r="r" b="b"/>
              <a:pathLst>
                <a:path w="5214" h="1455" extrusionOk="0">
                  <a:moveTo>
                    <a:pt x="151" y="1"/>
                  </a:moveTo>
                  <a:cubicBezTo>
                    <a:pt x="101" y="201"/>
                    <a:pt x="51" y="376"/>
                    <a:pt x="1" y="552"/>
                  </a:cubicBezTo>
                  <a:cubicBezTo>
                    <a:pt x="1104" y="1153"/>
                    <a:pt x="2332" y="1454"/>
                    <a:pt x="3585" y="1454"/>
                  </a:cubicBezTo>
                  <a:cubicBezTo>
                    <a:pt x="4136" y="1454"/>
                    <a:pt x="4663" y="1379"/>
                    <a:pt x="5214" y="1279"/>
                  </a:cubicBezTo>
                  <a:cubicBezTo>
                    <a:pt x="5189" y="1103"/>
                    <a:pt x="5189" y="953"/>
                    <a:pt x="5164" y="777"/>
                  </a:cubicBezTo>
                  <a:cubicBezTo>
                    <a:pt x="4713" y="853"/>
                    <a:pt x="4211" y="903"/>
                    <a:pt x="3735" y="903"/>
                  </a:cubicBezTo>
                  <a:cubicBezTo>
                    <a:pt x="2507" y="903"/>
                    <a:pt x="1254" y="602"/>
                    <a:pt x="151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7" name="Google Shape;2667;p43"/>
            <p:cNvSpPr/>
            <p:nvPr/>
          </p:nvSpPr>
          <p:spPr>
            <a:xfrm>
              <a:off x="7088786" y="1417229"/>
              <a:ext cx="369539" cy="339643"/>
            </a:xfrm>
            <a:custGeom>
              <a:avLst/>
              <a:gdLst/>
              <a:ahLst/>
              <a:cxnLst/>
              <a:rect l="l" t="t" r="r" b="b"/>
              <a:pathLst>
                <a:path w="19493" h="17916" extrusionOk="0">
                  <a:moveTo>
                    <a:pt x="9447" y="0"/>
                  </a:moveTo>
                  <a:cubicBezTo>
                    <a:pt x="5211" y="0"/>
                    <a:pt x="1844" y="3559"/>
                    <a:pt x="1773" y="8371"/>
                  </a:cubicBezTo>
                  <a:cubicBezTo>
                    <a:pt x="1773" y="8621"/>
                    <a:pt x="1798" y="8872"/>
                    <a:pt x="1798" y="9148"/>
                  </a:cubicBezTo>
                  <a:cubicBezTo>
                    <a:pt x="1648" y="9098"/>
                    <a:pt x="1447" y="9073"/>
                    <a:pt x="1222" y="9048"/>
                  </a:cubicBezTo>
                  <a:cubicBezTo>
                    <a:pt x="1201" y="9046"/>
                    <a:pt x="1179" y="9045"/>
                    <a:pt x="1158" y="9045"/>
                  </a:cubicBezTo>
                  <a:cubicBezTo>
                    <a:pt x="511" y="9045"/>
                    <a:pt x="0" y="9789"/>
                    <a:pt x="194" y="11027"/>
                  </a:cubicBezTo>
                  <a:cubicBezTo>
                    <a:pt x="422" y="12418"/>
                    <a:pt x="1583" y="12792"/>
                    <a:pt x="2319" y="12792"/>
                  </a:cubicBezTo>
                  <a:cubicBezTo>
                    <a:pt x="2392" y="12792"/>
                    <a:pt x="2461" y="12789"/>
                    <a:pt x="2525" y="12782"/>
                  </a:cubicBezTo>
                  <a:lnTo>
                    <a:pt x="2550" y="12757"/>
                  </a:lnTo>
                  <a:cubicBezTo>
                    <a:pt x="2675" y="13058"/>
                    <a:pt x="2801" y="13358"/>
                    <a:pt x="2951" y="13659"/>
                  </a:cubicBezTo>
                  <a:cubicBezTo>
                    <a:pt x="4339" y="16474"/>
                    <a:pt x="7036" y="17916"/>
                    <a:pt x="9746" y="17916"/>
                  </a:cubicBezTo>
                  <a:cubicBezTo>
                    <a:pt x="12176" y="17916"/>
                    <a:pt x="14617" y="16756"/>
                    <a:pt x="16134" y="14386"/>
                  </a:cubicBezTo>
                  <a:cubicBezTo>
                    <a:pt x="16310" y="14110"/>
                    <a:pt x="16460" y="13835"/>
                    <a:pt x="16610" y="13534"/>
                  </a:cubicBezTo>
                  <a:lnTo>
                    <a:pt x="16661" y="13559"/>
                  </a:lnTo>
                  <a:cubicBezTo>
                    <a:pt x="16788" y="13587"/>
                    <a:pt x="16942" y="13605"/>
                    <a:pt x="17110" y="13605"/>
                  </a:cubicBezTo>
                  <a:cubicBezTo>
                    <a:pt x="17832" y="13605"/>
                    <a:pt x="18817" y="13279"/>
                    <a:pt x="19142" y="12080"/>
                  </a:cubicBezTo>
                  <a:cubicBezTo>
                    <a:pt x="19493" y="10802"/>
                    <a:pt x="19041" y="10025"/>
                    <a:pt x="18340" y="10000"/>
                  </a:cubicBezTo>
                  <a:cubicBezTo>
                    <a:pt x="18114" y="10000"/>
                    <a:pt x="17939" y="10000"/>
                    <a:pt x="17763" y="10025"/>
                  </a:cubicBezTo>
                  <a:cubicBezTo>
                    <a:pt x="17813" y="9774"/>
                    <a:pt x="17838" y="9499"/>
                    <a:pt x="17864" y="9248"/>
                  </a:cubicBezTo>
                  <a:cubicBezTo>
                    <a:pt x="18365" y="4160"/>
                    <a:pt x="14956" y="50"/>
                    <a:pt x="10320" y="50"/>
                  </a:cubicBezTo>
                  <a:cubicBezTo>
                    <a:pt x="10025" y="17"/>
                    <a:pt x="9734" y="0"/>
                    <a:pt x="944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dirty="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8" name="Google Shape;2668;p43"/>
            <p:cNvSpPr/>
            <p:nvPr/>
          </p:nvSpPr>
          <p:spPr>
            <a:xfrm>
              <a:off x="7086660" y="1612412"/>
              <a:ext cx="348761" cy="79375"/>
            </a:xfrm>
            <a:custGeom>
              <a:avLst/>
              <a:gdLst/>
              <a:ahLst/>
              <a:cxnLst/>
              <a:rect l="l" t="t" r="r" b="b"/>
              <a:pathLst>
                <a:path w="18397" h="4187" extrusionOk="0">
                  <a:moveTo>
                    <a:pt x="76" y="1"/>
                  </a:moveTo>
                  <a:cubicBezTo>
                    <a:pt x="51" y="76"/>
                    <a:pt x="26" y="176"/>
                    <a:pt x="0" y="276"/>
                  </a:cubicBezTo>
                  <a:cubicBezTo>
                    <a:pt x="26" y="201"/>
                    <a:pt x="51" y="126"/>
                    <a:pt x="101" y="76"/>
                  </a:cubicBezTo>
                  <a:cubicBezTo>
                    <a:pt x="76" y="51"/>
                    <a:pt x="76" y="26"/>
                    <a:pt x="76" y="1"/>
                  </a:cubicBezTo>
                  <a:close/>
                  <a:moveTo>
                    <a:pt x="427" y="2607"/>
                  </a:moveTo>
                  <a:cubicBezTo>
                    <a:pt x="878" y="3134"/>
                    <a:pt x="1554" y="3309"/>
                    <a:pt x="2031" y="3309"/>
                  </a:cubicBezTo>
                  <a:lnTo>
                    <a:pt x="2206" y="3309"/>
                  </a:lnTo>
                  <a:lnTo>
                    <a:pt x="2231" y="3284"/>
                  </a:lnTo>
                  <a:lnTo>
                    <a:pt x="2005" y="3284"/>
                  </a:lnTo>
                  <a:cubicBezTo>
                    <a:pt x="1529" y="3284"/>
                    <a:pt x="878" y="3108"/>
                    <a:pt x="427" y="2607"/>
                  </a:cubicBezTo>
                  <a:close/>
                  <a:moveTo>
                    <a:pt x="18397" y="3484"/>
                  </a:moveTo>
                  <a:lnTo>
                    <a:pt x="18397" y="3484"/>
                  </a:lnTo>
                  <a:cubicBezTo>
                    <a:pt x="17945" y="3961"/>
                    <a:pt x="17344" y="4111"/>
                    <a:pt x="16868" y="4111"/>
                  </a:cubicBezTo>
                  <a:cubicBezTo>
                    <a:pt x="16692" y="4111"/>
                    <a:pt x="16517" y="4086"/>
                    <a:pt x="16392" y="4061"/>
                  </a:cubicBezTo>
                  <a:lnTo>
                    <a:pt x="16341" y="4036"/>
                  </a:lnTo>
                  <a:cubicBezTo>
                    <a:pt x="16341" y="4061"/>
                    <a:pt x="16316" y="4111"/>
                    <a:pt x="16316" y="4136"/>
                  </a:cubicBezTo>
                  <a:cubicBezTo>
                    <a:pt x="16467" y="4161"/>
                    <a:pt x="16642" y="4186"/>
                    <a:pt x="16818" y="4186"/>
                  </a:cubicBezTo>
                  <a:cubicBezTo>
                    <a:pt x="17344" y="4186"/>
                    <a:pt x="17970" y="4011"/>
                    <a:pt x="18397" y="3484"/>
                  </a:cubicBezTo>
                  <a:close/>
                </a:path>
              </a:pathLst>
            </a:custGeom>
            <a:solidFill>
              <a:srgbClr val="231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9" name="Google Shape;2669;p43"/>
            <p:cNvSpPr/>
            <p:nvPr/>
          </p:nvSpPr>
          <p:spPr>
            <a:xfrm>
              <a:off x="7084765" y="1613834"/>
              <a:ext cx="361102" cy="156343"/>
            </a:xfrm>
            <a:custGeom>
              <a:avLst/>
              <a:gdLst/>
              <a:ahLst/>
              <a:cxnLst/>
              <a:rect l="l" t="t" r="r" b="b"/>
              <a:pathLst>
                <a:path w="19048" h="8247" extrusionOk="0">
                  <a:moveTo>
                    <a:pt x="201" y="1"/>
                  </a:moveTo>
                  <a:cubicBezTo>
                    <a:pt x="151" y="51"/>
                    <a:pt x="126" y="126"/>
                    <a:pt x="100" y="201"/>
                  </a:cubicBezTo>
                  <a:cubicBezTo>
                    <a:pt x="25" y="552"/>
                    <a:pt x="0" y="1053"/>
                    <a:pt x="50" y="1454"/>
                  </a:cubicBezTo>
                  <a:cubicBezTo>
                    <a:pt x="126" y="1906"/>
                    <a:pt x="301" y="2282"/>
                    <a:pt x="527" y="2532"/>
                  </a:cubicBezTo>
                  <a:cubicBezTo>
                    <a:pt x="978" y="3033"/>
                    <a:pt x="1629" y="3209"/>
                    <a:pt x="2105" y="3209"/>
                  </a:cubicBezTo>
                  <a:lnTo>
                    <a:pt x="2331" y="3209"/>
                  </a:lnTo>
                  <a:lnTo>
                    <a:pt x="2356" y="2958"/>
                  </a:lnTo>
                  <a:cubicBezTo>
                    <a:pt x="2481" y="3259"/>
                    <a:pt x="2582" y="3560"/>
                    <a:pt x="2732" y="3861"/>
                  </a:cubicBezTo>
                  <a:cubicBezTo>
                    <a:pt x="4085" y="6743"/>
                    <a:pt x="6817" y="8247"/>
                    <a:pt x="9574" y="8247"/>
                  </a:cubicBezTo>
                  <a:cubicBezTo>
                    <a:pt x="11905" y="8247"/>
                    <a:pt x="14286" y="7169"/>
                    <a:pt x="15815" y="4913"/>
                  </a:cubicBezTo>
                  <a:cubicBezTo>
                    <a:pt x="15990" y="4637"/>
                    <a:pt x="16166" y="4362"/>
                    <a:pt x="16316" y="4061"/>
                  </a:cubicBezTo>
                  <a:lnTo>
                    <a:pt x="16341" y="4036"/>
                  </a:lnTo>
                  <a:cubicBezTo>
                    <a:pt x="16366" y="4036"/>
                    <a:pt x="16391" y="4036"/>
                    <a:pt x="16416" y="4061"/>
                  </a:cubicBezTo>
                  <a:cubicBezTo>
                    <a:pt x="16416" y="4036"/>
                    <a:pt x="16441" y="3986"/>
                    <a:pt x="16441" y="3961"/>
                  </a:cubicBezTo>
                  <a:lnTo>
                    <a:pt x="16492" y="3986"/>
                  </a:lnTo>
                  <a:cubicBezTo>
                    <a:pt x="16617" y="4011"/>
                    <a:pt x="16792" y="4036"/>
                    <a:pt x="16968" y="4036"/>
                  </a:cubicBezTo>
                  <a:cubicBezTo>
                    <a:pt x="17444" y="4036"/>
                    <a:pt x="18045" y="3886"/>
                    <a:pt x="18497" y="3409"/>
                  </a:cubicBezTo>
                  <a:cubicBezTo>
                    <a:pt x="18647" y="3209"/>
                    <a:pt x="18772" y="2983"/>
                    <a:pt x="18872" y="2683"/>
                  </a:cubicBezTo>
                  <a:cubicBezTo>
                    <a:pt x="19048" y="2081"/>
                    <a:pt x="19023" y="1580"/>
                    <a:pt x="18898" y="1229"/>
                  </a:cubicBezTo>
                  <a:lnTo>
                    <a:pt x="18898" y="1229"/>
                  </a:lnTo>
                  <a:cubicBezTo>
                    <a:pt x="18547" y="2332"/>
                    <a:pt x="17644" y="2632"/>
                    <a:pt x="16943" y="2632"/>
                  </a:cubicBezTo>
                  <a:cubicBezTo>
                    <a:pt x="16742" y="2632"/>
                    <a:pt x="16567" y="2607"/>
                    <a:pt x="16416" y="2557"/>
                  </a:cubicBezTo>
                  <a:lnTo>
                    <a:pt x="16366" y="2557"/>
                  </a:lnTo>
                  <a:cubicBezTo>
                    <a:pt x="16216" y="2833"/>
                    <a:pt x="16040" y="3109"/>
                    <a:pt x="15865" y="3384"/>
                  </a:cubicBezTo>
                  <a:cubicBezTo>
                    <a:pt x="14311" y="5715"/>
                    <a:pt x="11830" y="6868"/>
                    <a:pt x="9424" y="6868"/>
                  </a:cubicBezTo>
                  <a:cubicBezTo>
                    <a:pt x="6742" y="6868"/>
                    <a:pt x="4085" y="5439"/>
                    <a:pt x="2782" y="2607"/>
                  </a:cubicBezTo>
                  <a:cubicBezTo>
                    <a:pt x="2632" y="2307"/>
                    <a:pt x="2532" y="1755"/>
                    <a:pt x="2431" y="1454"/>
                  </a:cubicBezTo>
                  <a:lnTo>
                    <a:pt x="2381" y="1705"/>
                  </a:lnTo>
                  <a:cubicBezTo>
                    <a:pt x="2356" y="1730"/>
                    <a:pt x="2306" y="1730"/>
                    <a:pt x="2281" y="1730"/>
                  </a:cubicBezTo>
                  <a:cubicBezTo>
                    <a:pt x="1604" y="1730"/>
                    <a:pt x="501" y="1179"/>
                    <a:pt x="201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0" name="Google Shape;2670;p43"/>
            <p:cNvSpPr/>
            <p:nvPr/>
          </p:nvSpPr>
          <p:spPr>
            <a:xfrm>
              <a:off x="7313782" y="1612374"/>
              <a:ext cx="44209" cy="22863"/>
            </a:xfrm>
            <a:custGeom>
              <a:avLst/>
              <a:gdLst/>
              <a:ahLst/>
              <a:cxnLst/>
              <a:rect l="l" t="t" r="r" b="b"/>
              <a:pathLst>
                <a:path w="2332" h="1206" extrusionOk="0">
                  <a:moveTo>
                    <a:pt x="1171" y="0"/>
                  </a:moveTo>
                  <a:cubicBezTo>
                    <a:pt x="890" y="0"/>
                    <a:pt x="616" y="166"/>
                    <a:pt x="452" y="354"/>
                  </a:cubicBezTo>
                  <a:cubicBezTo>
                    <a:pt x="326" y="454"/>
                    <a:pt x="276" y="579"/>
                    <a:pt x="176" y="704"/>
                  </a:cubicBezTo>
                  <a:cubicBezTo>
                    <a:pt x="126" y="830"/>
                    <a:pt x="76" y="955"/>
                    <a:pt x="0" y="1080"/>
                  </a:cubicBezTo>
                  <a:cubicBezTo>
                    <a:pt x="176" y="855"/>
                    <a:pt x="326" y="629"/>
                    <a:pt x="552" y="454"/>
                  </a:cubicBezTo>
                  <a:cubicBezTo>
                    <a:pt x="712" y="293"/>
                    <a:pt x="935" y="175"/>
                    <a:pt x="1164" y="175"/>
                  </a:cubicBezTo>
                  <a:cubicBezTo>
                    <a:pt x="1186" y="175"/>
                    <a:pt x="1207" y="176"/>
                    <a:pt x="1229" y="178"/>
                  </a:cubicBezTo>
                  <a:cubicBezTo>
                    <a:pt x="1479" y="203"/>
                    <a:pt x="1705" y="354"/>
                    <a:pt x="1905" y="529"/>
                  </a:cubicBezTo>
                  <a:cubicBezTo>
                    <a:pt x="2081" y="704"/>
                    <a:pt x="2256" y="930"/>
                    <a:pt x="2306" y="1206"/>
                  </a:cubicBezTo>
                  <a:cubicBezTo>
                    <a:pt x="2331" y="930"/>
                    <a:pt x="2181" y="654"/>
                    <a:pt x="2006" y="429"/>
                  </a:cubicBezTo>
                  <a:cubicBezTo>
                    <a:pt x="1805" y="203"/>
                    <a:pt x="1554" y="28"/>
                    <a:pt x="1229" y="3"/>
                  </a:cubicBezTo>
                  <a:cubicBezTo>
                    <a:pt x="1209" y="1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1" name="Google Shape;2671;p43"/>
            <p:cNvSpPr/>
            <p:nvPr/>
          </p:nvSpPr>
          <p:spPr>
            <a:xfrm>
              <a:off x="7176941" y="1596696"/>
              <a:ext cx="44209" cy="22389"/>
            </a:xfrm>
            <a:custGeom>
              <a:avLst/>
              <a:gdLst/>
              <a:ahLst/>
              <a:cxnLst/>
              <a:rect l="l" t="t" r="r" b="b"/>
              <a:pathLst>
                <a:path w="2332" h="1181" extrusionOk="0">
                  <a:moveTo>
                    <a:pt x="1330" y="0"/>
                  </a:moveTo>
                  <a:cubicBezTo>
                    <a:pt x="1313" y="0"/>
                    <a:pt x="1296" y="1"/>
                    <a:pt x="1279" y="3"/>
                  </a:cubicBezTo>
                  <a:cubicBezTo>
                    <a:pt x="953" y="3"/>
                    <a:pt x="677" y="153"/>
                    <a:pt x="477" y="379"/>
                  </a:cubicBezTo>
                  <a:cubicBezTo>
                    <a:pt x="376" y="479"/>
                    <a:pt x="301" y="604"/>
                    <a:pt x="226" y="704"/>
                  </a:cubicBezTo>
                  <a:cubicBezTo>
                    <a:pt x="151" y="830"/>
                    <a:pt x="76" y="930"/>
                    <a:pt x="0" y="1055"/>
                  </a:cubicBezTo>
                  <a:cubicBezTo>
                    <a:pt x="201" y="855"/>
                    <a:pt x="376" y="654"/>
                    <a:pt x="577" y="479"/>
                  </a:cubicBezTo>
                  <a:cubicBezTo>
                    <a:pt x="777" y="303"/>
                    <a:pt x="1028" y="178"/>
                    <a:pt x="1279" y="178"/>
                  </a:cubicBezTo>
                  <a:cubicBezTo>
                    <a:pt x="1297" y="176"/>
                    <a:pt x="1315" y="175"/>
                    <a:pt x="1333" y="175"/>
                  </a:cubicBezTo>
                  <a:cubicBezTo>
                    <a:pt x="1562" y="175"/>
                    <a:pt x="1768" y="318"/>
                    <a:pt x="1930" y="504"/>
                  </a:cubicBezTo>
                  <a:cubicBezTo>
                    <a:pt x="2106" y="679"/>
                    <a:pt x="2256" y="930"/>
                    <a:pt x="2306" y="1181"/>
                  </a:cubicBezTo>
                  <a:cubicBezTo>
                    <a:pt x="2331" y="905"/>
                    <a:pt x="2206" y="629"/>
                    <a:pt x="2030" y="404"/>
                  </a:cubicBezTo>
                  <a:cubicBezTo>
                    <a:pt x="1865" y="191"/>
                    <a:pt x="1610" y="0"/>
                    <a:pt x="1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2" name="Google Shape;2672;p43"/>
            <p:cNvSpPr/>
            <p:nvPr/>
          </p:nvSpPr>
          <p:spPr>
            <a:xfrm>
              <a:off x="7214478" y="1694613"/>
              <a:ext cx="69858" cy="16967"/>
            </a:xfrm>
            <a:custGeom>
              <a:avLst/>
              <a:gdLst/>
              <a:ahLst/>
              <a:cxnLst/>
              <a:rect l="l" t="t" r="r" b="b"/>
              <a:pathLst>
                <a:path w="3685" h="895" extrusionOk="0">
                  <a:moveTo>
                    <a:pt x="0" y="1"/>
                  </a:moveTo>
                  <a:lnTo>
                    <a:pt x="0" y="1"/>
                  </a:lnTo>
                  <a:cubicBezTo>
                    <a:pt x="201" y="251"/>
                    <a:pt x="477" y="452"/>
                    <a:pt x="777" y="602"/>
                  </a:cubicBezTo>
                  <a:cubicBezTo>
                    <a:pt x="1078" y="752"/>
                    <a:pt x="1404" y="828"/>
                    <a:pt x="1730" y="878"/>
                  </a:cubicBezTo>
                  <a:cubicBezTo>
                    <a:pt x="1875" y="888"/>
                    <a:pt x="2016" y="894"/>
                    <a:pt x="2155" y="894"/>
                  </a:cubicBezTo>
                  <a:cubicBezTo>
                    <a:pt x="2350" y="894"/>
                    <a:pt x="2541" y="882"/>
                    <a:pt x="2732" y="853"/>
                  </a:cubicBezTo>
                  <a:cubicBezTo>
                    <a:pt x="2908" y="828"/>
                    <a:pt x="3058" y="777"/>
                    <a:pt x="3208" y="727"/>
                  </a:cubicBezTo>
                  <a:cubicBezTo>
                    <a:pt x="3384" y="677"/>
                    <a:pt x="3534" y="627"/>
                    <a:pt x="3685" y="552"/>
                  </a:cubicBezTo>
                  <a:lnTo>
                    <a:pt x="3685" y="552"/>
                  </a:lnTo>
                  <a:cubicBezTo>
                    <a:pt x="3359" y="627"/>
                    <a:pt x="3033" y="677"/>
                    <a:pt x="2707" y="727"/>
                  </a:cubicBezTo>
                  <a:cubicBezTo>
                    <a:pt x="2557" y="740"/>
                    <a:pt x="2400" y="746"/>
                    <a:pt x="2240" y="746"/>
                  </a:cubicBezTo>
                  <a:cubicBezTo>
                    <a:pt x="2081" y="746"/>
                    <a:pt x="1918" y="740"/>
                    <a:pt x="1755" y="727"/>
                  </a:cubicBezTo>
                  <a:cubicBezTo>
                    <a:pt x="1429" y="677"/>
                    <a:pt x="1128" y="602"/>
                    <a:pt x="827" y="477"/>
                  </a:cubicBezTo>
                  <a:cubicBezTo>
                    <a:pt x="527" y="351"/>
                    <a:pt x="251" y="20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3" name="Google Shape;2673;p43"/>
            <p:cNvSpPr/>
            <p:nvPr/>
          </p:nvSpPr>
          <p:spPr>
            <a:xfrm>
              <a:off x="7230157" y="1716946"/>
              <a:ext cx="28531" cy="13327"/>
            </a:xfrm>
            <a:custGeom>
              <a:avLst/>
              <a:gdLst/>
              <a:ahLst/>
              <a:cxnLst/>
              <a:rect l="l" t="t" r="r" b="b"/>
              <a:pathLst>
                <a:path w="1505" h="703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151"/>
                    <a:pt x="126" y="276"/>
                    <a:pt x="226" y="376"/>
                  </a:cubicBezTo>
                  <a:cubicBezTo>
                    <a:pt x="351" y="477"/>
                    <a:pt x="477" y="552"/>
                    <a:pt x="627" y="602"/>
                  </a:cubicBezTo>
                  <a:cubicBezTo>
                    <a:pt x="777" y="652"/>
                    <a:pt x="928" y="677"/>
                    <a:pt x="1053" y="702"/>
                  </a:cubicBezTo>
                  <a:cubicBezTo>
                    <a:pt x="1203" y="702"/>
                    <a:pt x="1354" y="702"/>
                    <a:pt x="1504" y="677"/>
                  </a:cubicBezTo>
                  <a:cubicBezTo>
                    <a:pt x="1354" y="627"/>
                    <a:pt x="1229" y="602"/>
                    <a:pt x="1078" y="552"/>
                  </a:cubicBezTo>
                  <a:cubicBezTo>
                    <a:pt x="953" y="527"/>
                    <a:pt x="802" y="502"/>
                    <a:pt x="677" y="452"/>
                  </a:cubicBezTo>
                  <a:cubicBezTo>
                    <a:pt x="552" y="401"/>
                    <a:pt x="426" y="351"/>
                    <a:pt x="326" y="276"/>
                  </a:cubicBezTo>
                  <a:cubicBezTo>
                    <a:pt x="201" y="201"/>
                    <a:pt x="76" y="1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4" name="Google Shape;2674;p43"/>
            <p:cNvSpPr/>
            <p:nvPr/>
          </p:nvSpPr>
          <p:spPr>
            <a:xfrm>
              <a:off x="7239655" y="1662309"/>
              <a:ext cx="38503" cy="12095"/>
            </a:xfrm>
            <a:custGeom>
              <a:avLst/>
              <a:gdLst/>
              <a:ahLst/>
              <a:cxnLst/>
              <a:rect l="l" t="t" r="r" b="b"/>
              <a:pathLst>
                <a:path w="2031" h="638" extrusionOk="0">
                  <a:moveTo>
                    <a:pt x="1" y="0"/>
                  </a:moveTo>
                  <a:lnTo>
                    <a:pt x="1" y="0"/>
                  </a:lnTo>
                  <a:cubicBezTo>
                    <a:pt x="51" y="75"/>
                    <a:pt x="126" y="151"/>
                    <a:pt x="201" y="226"/>
                  </a:cubicBezTo>
                  <a:cubicBezTo>
                    <a:pt x="276" y="276"/>
                    <a:pt x="352" y="351"/>
                    <a:pt x="427" y="401"/>
                  </a:cubicBezTo>
                  <a:cubicBezTo>
                    <a:pt x="577" y="502"/>
                    <a:pt x="778" y="577"/>
                    <a:pt x="978" y="627"/>
                  </a:cubicBezTo>
                  <a:cubicBezTo>
                    <a:pt x="1031" y="634"/>
                    <a:pt x="1086" y="637"/>
                    <a:pt x="1141" y="637"/>
                  </a:cubicBezTo>
                  <a:cubicBezTo>
                    <a:pt x="1477" y="637"/>
                    <a:pt x="1837" y="506"/>
                    <a:pt x="2031" y="226"/>
                  </a:cubicBezTo>
                  <a:lnTo>
                    <a:pt x="2031" y="226"/>
                  </a:lnTo>
                  <a:cubicBezTo>
                    <a:pt x="1778" y="381"/>
                    <a:pt x="1511" y="476"/>
                    <a:pt x="1240" y="476"/>
                  </a:cubicBezTo>
                  <a:cubicBezTo>
                    <a:pt x="1161" y="476"/>
                    <a:pt x="1082" y="468"/>
                    <a:pt x="1003" y="451"/>
                  </a:cubicBezTo>
                  <a:cubicBezTo>
                    <a:pt x="828" y="426"/>
                    <a:pt x="652" y="351"/>
                    <a:pt x="477" y="276"/>
                  </a:cubicBezTo>
                  <a:cubicBezTo>
                    <a:pt x="326" y="201"/>
                    <a:pt x="176" y="1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5" name="Google Shape;2675;p43"/>
            <p:cNvSpPr/>
            <p:nvPr/>
          </p:nvSpPr>
          <p:spPr>
            <a:xfrm>
              <a:off x="7337537" y="1583956"/>
              <a:ext cx="47053" cy="28000"/>
            </a:xfrm>
            <a:custGeom>
              <a:avLst/>
              <a:gdLst/>
              <a:ahLst/>
              <a:cxnLst/>
              <a:rect l="l" t="t" r="r" b="b"/>
              <a:pathLst>
                <a:path w="2482" h="1477" extrusionOk="0">
                  <a:moveTo>
                    <a:pt x="342" y="1"/>
                  </a:moveTo>
                  <a:cubicBezTo>
                    <a:pt x="227" y="1"/>
                    <a:pt x="114" y="14"/>
                    <a:pt x="1" y="48"/>
                  </a:cubicBezTo>
                  <a:lnTo>
                    <a:pt x="1" y="73"/>
                  </a:lnTo>
                  <a:cubicBezTo>
                    <a:pt x="502" y="73"/>
                    <a:pt x="978" y="223"/>
                    <a:pt x="1404" y="474"/>
                  </a:cubicBezTo>
                  <a:cubicBezTo>
                    <a:pt x="1605" y="599"/>
                    <a:pt x="1830" y="725"/>
                    <a:pt x="2006" y="900"/>
                  </a:cubicBezTo>
                  <a:cubicBezTo>
                    <a:pt x="2181" y="1076"/>
                    <a:pt x="2331" y="1276"/>
                    <a:pt x="2482" y="1477"/>
                  </a:cubicBezTo>
                  <a:lnTo>
                    <a:pt x="2482" y="1452"/>
                  </a:lnTo>
                  <a:cubicBezTo>
                    <a:pt x="2432" y="1326"/>
                    <a:pt x="2382" y="1226"/>
                    <a:pt x="2331" y="1101"/>
                  </a:cubicBezTo>
                  <a:cubicBezTo>
                    <a:pt x="2256" y="1000"/>
                    <a:pt x="2181" y="900"/>
                    <a:pt x="2106" y="800"/>
                  </a:cubicBezTo>
                  <a:cubicBezTo>
                    <a:pt x="1930" y="599"/>
                    <a:pt x="1705" y="449"/>
                    <a:pt x="1504" y="299"/>
                  </a:cubicBezTo>
                  <a:cubicBezTo>
                    <a:pt x="1254" y="198"/>
                    <a:pt x="1028" y="98"/>
                    <a:pt x="778" y="48"/>
                  </a:cubicBezTo>
                  <a:cubicBezTo>
                    <a:pt x="626" y="21"/>
                    <a:pt x="483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6" name="Google Shape;2676;p43"/>
            <p:cNvSpPr/>
            <p:nvPr/>
          </p:nvSpPr>
          <p:spPr>
            <a:xfrm>
              <a:off x="7162684" y="1571861"/>
              <a:ext cx="51337" cy="19185"/>
            </a:xfrm>
            <a:custGeom>
              <a:avLst/>
              <a:gdLst/>
              <a:ahLst/>
              <a:cxnLst/>
              <a:rect l="l" t="t" r="r" b="b"/>
              <a:pathLst>
                <a:path w="2708" h="1012" extrusionOk="0">
                  <a:moveTo>
                    <a:pt x="2257" y="1"/>
                  </a:moveTo>
                  <a:cubicBezTo>
                    <a:pt x="1908" y="1"/>
                    <a:pt x="1562" y="62"/>
                    <a:pt x="1229" y="185"/>
                  </a:cubicBezTo>
                  <a:cubicBezTo>
                    <a:pt x="1003" y="260"/>
                    <a:pt x="777" y="385"/>
                    <a:pt x="577" y="511"/>
                  </a:cubicBezTo>
                  <a:cubicBezTo>
                    <a:pt x="351" y="661"/>
                    <a:pt x="176" y="836"/>
                    <a:pt x="1" y="1012"/>
                  </a:cubicBezTo>
                  <a:lnTo>
                    <a:pt x="26" y="1012"/>
                  </a:lnTo>
                  <a:cubicBezTo>
                    <a:pt x="251" y="887"/>
                    <a:pt x="427" y="761"/>
                    <a:pt x="652" y="636"/>
                  </a:cubicBezTo>
                  <a:cubicBezTo>
                    <a:pt x="853" y="536"/>
                    <a:pt x="1078" y="435"/>
                    <a:pt x="1304" y="360"/>
                  </a:cubicBezTo>
                  <a:cubicBezTo>
                    <a:pt x="1504" y="260"/>
                    <a:pt x="1730" y="210"/>
                    <a:pt x="1980" y="160"/>
                  </a:cubicBezTo>
                  <a:cubicBezTo>
                    <a:pt x="2206" y="110"/>
                    <a:pt x="2432" y="85"/>
                    <a:pt x="2682" y="59"/>
                  </a:cubicBezTo>
                  <a:lnTo>
                    <a:pt x="2707" y="34"/>
                  </a:lnTo>
                  <a:cubicBezTo>
                    <a:pt x="2557" y="12"/>
                    <a:pt x="2407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7" name="Google Shape;2677;p43"/>
            <p:cNvSpPr/>
            <p:nvPr/>
          </p:nvSpPr>
          <p:spPr>
            <a:xfrm>
              <a:off x="7274823" y="1416653"/>
              <a:ext cx="173689" cy="205746"/>
            </a:xfrm>
            <a:custGeom>
              <a:avLst/>
              <a:gdLst/>
              <a:ahLst/>
              <a:cxnLst/>
              <a:rect l="l" t="t" r="r" b="b"/>
              <a:pathLst>
                <a:path w="9162" h="10853" extrusionOk="0">
                  <a:moveTo>
                    <a:pt x="2864" y="1"/>
                  </a:moveTo>
                  <a:cubicBezTo>
                    <a:pt x="2544" y="1"/>
                    <a:pt x="2208" y="25"/>
                    <a:pt x="1855" y="76"/>
                  </a:cubicBezTo>
                  <a:cubicBezTo>
                    <a:pt x="1855" y="76"/>
                    <a:pt x="0" y="3510"/>
                    <a:pt x="2807" y="5966"/>
                  </a:cubicBezTo>
                  <a:cubicBezTo>
                    <a:pt x="5614" y="8422"/>
                    <a:pt x="6191" y="8798"/>
                    <a:pt x="7569" y="10853"/>
                  </a:cubicBezTo>
                  <a:lnTo>
                    <a:pt x="9048" y="9399"/>
                  </a:lnTo>
                  <a:cubicBezTo>
                    <a:pt x="9048" y="9399"/>
                    <a:pt x="9162" y="1"/>
                    <a:pt x="2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7088556" y="1407875"/>
              <a:ext cx="229518" cy="193158"/>
            </a:xfrm>
            <a:custGeom>
              <a:avLst/>
              <a:gdLst/>
              <a:ahLst/>
              <a:cxnLst/>
              <a:rect l="l" t="t" r="r" b="b"/>
              <a:pathLst>
                <a:path w="12107" h="10189" extrusionOk="0">
                  <a:moveTo>
                    <a:pt x="9028" y="0"/>
                  </a:moveTo>
                  <a:cubicBezTo>
                    <a:pt x="2389" y="0"/>
                    <a:pt x="1" y="8058"/>
                    <a:pt x="1" y="8058"/>
                  </a:cubicBezTo>
                  <a:lnTo>
                    <a:pt x="1103" y="10188"/>
                  </a:lnTo>
                  <a:cubicBezTo>
                    <a:pt x="3359" y="8434"/>
                    <a:pt x="4136" y="8233"/>
                    <a:pt x="8121" y="6554"/>
                  </a:cubicBezTo>
                  <a:cubicBezTo>
                    <a:pt x="12106" y="4875"/>
                    <a:pt x="11981" y="489"/>
                    <a:pt x="11981" y="489"/>
                  </a:cubicBezTo>
                  <a:cubicBezTo>
                    <a:pt x="10915" y="149"/>
                    <a:pt x="9932" y="0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</p:grpSp>
      <p:sp>
        <p:nvSpPr>
          <p:cNvPr id="2679" name="Google Shape;2679;p43"/>
          <p:cNvSpPr/>
          <p:nvPr/>
        </p:nvSpPr>
        <p:spPr>
          <a:xfrm>
            <a:off x="7405232" y="2911229"/>
            <a:ext cx="45719" cy="23299"/>
          </a:xfrm>
          <a:custGeom>
            <a:avLst/>
            <a:gdLst/>
            <a:ahLst/>
            <a:cxnLst/>
            <a:rect l="l" t="t" r="r" b="b"/>
            <a:pathLst>
              <a:path w="1504" h="1229" extrusionOk="0">
                <a:moveTo>
                  <a:pt x="0" y="1"/>
                </a:moveTo>
                <a:lnTo>
                  <a:pt x="0" y="1"/>
                </a:lnTo>
                <a:cubicBezTo>
                  <a:pt x="0" y="2"/>
                  <a:pt x="102" y="728"/>
                  <a:pt x="1504" y="1229"/>
                </a:cubicBezTo>
                <a:cubicBezTo>
                  <a:pt x="102" y="703"/>
                  <a:pt x="0" y="2"/>
                  <a:pt x="0" y="1"/>
                </a:cubicBezTo>
                <a:close/>
              </a:path>
            </a:pathLst>
          </a:custGeom>
          <a:solidFill>
            <a:srgbClr val="F5B0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bg2">
                  <a:lumMod val="2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grpSp>
        <p:nvGrpSpPr>
          <p:cNvPr id="2680" name="Google Shape;2680;p43"/>
          <p:cNvGrpSpPr/>
          <p:nvPr/>
        </p:nvGrpSpPr>
        <p:grpSpPr>
          <a:xfrm>
            <a:off x="1452563" y="1634426"/>
            <a:ext cx="1145358" cy="1365817"/>
            <a:chOff x="1569250" y="1488116"/>
            <a:chExt cx="1053299" cy="1255924"/>
          </a:xfrm>
        </p:grpSpPr>
        <p:sp>
          <p:nvSpPr>
            <p:cNvPr id="2681" name="Google Shape;2681;p43"/>
            <p:cNvSpPr/>
            <p:nvPr/>
          </p:nvSpPr>
          <p:spPr>
            <a:xfrm>
              <a:off x="1569250" y="1702871"/>
              <a:ext cx="449857" cy="348641"/>
            </a:xfrm>
            <a:custGeom>
              <a:avLst/>
              <a:gdLst/>
              <a:ahLst/>
              <a:cxnLst/>
              <a:rect l="l" t="t" r="r" b="b"/>
              <a:pathLst>
                <a:path w="24238" h="18782" extrusionOk="0">
                  <a:moveTo>
                    <a:pt x="5240" y="2365"/>
                  </a:moveTo>
                  <a:cubicBezTo>
                    <a:pt x="5240" y="2365"/>
                    <a:pt x="5240" y="2391"/>
                    <a:pt x="5165" y="2466"/>
                  </a:cubicBezTo>
                  <a:cubicBezTo>
                    <a:pt x="5215" y="2391"/>
                    <a:pt x="5240" y="2365"/>
                    <a:pt x="5240" y="2365"/>
                  </a:cubicBezTo>
                  <a:close/>
                  <a:moveTo>
                    <a:pt x="4491" y="0"/>
                  </a:moveTo>
                  <a:cubicBezTo>
                    <a:pt x="4408" y="0"/>
                    <a:pt x="4318" y="68"/>
                    <a:pt x="4263" y="235"/>
                  </a:cubicBezTo>
                  <a:cubicBezTo>
                    <a:pt x="4137" y="586"/>
                    <a:pt x="4413" y="1112"/>
                    <a:pt x="4363" y="1238"/>
                  </a:cubicBezTo>
                  <a:cubicBezTo>
                    <a:pt x="4357" y="1246"/>
                    <a:pt x="4340" y="1250"/>
                    <a:pt x="4314" y="1250"/>
                  </a:cubicBezTo>
                  <a:cubicBezTo>
                    <a:pt x="4029" y="1250"/>
                    <a:pt x="2636" y="778"/>
                    <a:pt x="2107" y="686"/>
                  </a:cubicBezTo>
                  <a:cubicBezTo>
                    <a:pt x="2072" y="680"/>
                    <a:pt x="2033" y="677"/>
                    <a:pt x="1992" y="677"/>
                  </a:cubicBezTo>
                  <a:cubicBezTo>
                    <a:pt x="1345" y="677"/>
                    <a:pt x="0" y="1408"/>
                    <a:pt x="1531" y="2892"/>
                  </a:cubicBezTo>
                  <a:cubicBezTo>
                    <a:pt x="2088" y="3430"/>
                    <a:pt x="3207" y="3615"/>
                    <a:pt x="3890" y="3615"/>
                  </a:cubicBezTo>
                  <a:cubicBezTo>
                    <a:pt x="4097" y="3615"/>
                    <a:pt x="4264" y="3598"/>
                    <a:pt x="4363" y="3568"/>
                  </a:cubicBezTo>
                  <a:cubicBezTo>
                    <a:pt x="8623" y="11188"/>
                    <a:pt x="14914" y="15724"/>
                    <a:pt x="20904" y="18782"/>
                  </a:cubicBezTo>
                  <a:cubicBezTo>
                    <a:pt x="23385" y="16626"/>
                    <a:pt x="24238" y="13142"/>
                    <a:pt x="23160" y="11163"/>
                  </a:cubicBezTo>
                  <a:cubicBezTo>
                    <a:pt x="13085" y="7929"/>
                    <a:pt x="5240" y="2365"/>
                    <a:pt x="5240" y="2365"/>
                  </a:cubicBezTo>
                  <a:cubicBezTo>
                    <a:pt x="5240" y="2365"/>
                    <a:pt x="5290" y="1739"/>
                    <a:pt x="5165" y="1413"/>
                  </a:cubicBezTo>
                  <a:cubicBezTo>
                    <a:pt x="5039" y="1062"/>
                    <a:pt x="4689" y="536"/>
                    <a:pt x="4689" y="260"/>
                  </a:cubicBezTo>
                  <a:cubicBezTo>
                    <a:pt x="4689" y="107"/>
                    <a:pt x="4596" y="0"/>
                    <a:pt x="4491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2" name="Google Shape;2682;p43"/>
            <p:cNvSpPr/>
            <p:nvPr/>
          </p:nvSpPr>
          <p:spPr>
            <a:xfrm>
              <a:off x="2198676" y="1682026"/>
              <a:ext cx="423873" cy="377858"/>
            </a:xfrm>
            <a:custGeom>
              <a:avLst/>
              <a:gdLst/>
              <a:ahLst/>
              <a:cxnLst/>
              <a:rect l="l" t="t" r="r" b="b"/>
              <a:pathLst>
                <a:path w="22838" h="20356" extrusionOk="0">
                  <a:moveTo>
                    <a:pt x="17770" y="2436"/>
                  </a:moveTo>
                  <a:cubicBezTo>
                    <a:pt x="17770" y="2436"/>
                    <a:pt x="17820" y="2461"/>
                    <a:pt x="17871" y="2536"/>
                  </a:cubicBezTo>
                  <a:cubicBezTo>
                    <a:pt x="17795" y="2461"/>
                    <a:pt x="17770" y="2436"/>
                    <a:pt x="17770" y="2436"/>
                  </a:cubicBezTo>
                  <a:close/>
                  <a:moveTo>
                    <a:pt x="18306" y="1"/>
                  </a:moveTo>
                  <a:cubicBezTo>
                    <a:pt x="18195" y="1"/>
                    <a:pt x="18107" y="119"/>
                    <a:pt x="18121" y="280"/>
                  </a:cubicBezTo>
                  <a:cubicBezTo>
                    <a:pt x="18146" y="556"/>
                    <a:pt x="17845" y="1133"/>
                    <a:pt x="17770" y="1458"/>
                  </a:cubicBezTo>
                  <a:cubicBezTo>
                    <a:pt x="17695" y="1809"/>
                    <a:pt x="17770" y="2436"/>
                    <a:pt x="17770" y="2436"/>
                  </a:cubicBezTo>
                  <a:cubicBezTo>
                    <a:pt x="17770" y="2436"/>
                    <a:pt x="10577" y="8777"/>
                    <a:pt x="853" y="12987"/>
                  </a:cubicBezTo>
                  <a:cubicBezTo>
                    <a:pt x="1" y="15067"/>
                    <a:pt x="1179" y="18476"/>
                    <a:pt x="3860" y="20356"/>
                  </a:cubicBezTo>
                  <a:cubicBezTo>
                    <a:pt x="9525" y="16722"/>
                    <a:pt x="15314" y="11559"/>
                    <a:pt x="18773" y="3539"/>
                  </a:cubicBezTo>
                  <a:cubicBezTo>
                    <a:pt x="18832" y="3552"/>
                    <a:pt x="18911" y="3558"/>
                    <a:pt x="19007" y="3558"/>
                  </a:cubicBezTo>
                  <a:cubicBezTo>
                    <a:pt x="19644" y="3558"/>
                    <a:pt x="20985" y="3262"/>
                    <a:pt x="21530" y="2586"/>
                  </a:cubicBezTo>
                  <a:cubicBezTo>
                    <a:pt x="22837" y="1031"/>
                    <a:pt x="21610" y="408"/>
                    <a:pt x="20931" y="408"/>
                  </a:cubicBezTo>
                  <a:cubicBezTo>
                    <a:pt x="20855" y="408"/>
                    <a:pt x="20786" y="416"/>
                    <a:pt x="20728" y="431"/>
                  </a:cubicBezTo>
                  <a:cubicBezTo>
                    <a:pt x="20213" y="595"/>
                    <a:pt x="18845" y="1218"/>
                    <a:pt x="18606" y="1218"/>
                  </a:cubicBezTo>
                  <a:cubicBezTo>
                    <a:pt x="18589" y="1218"/>
                    <a:pt x="18577" y="1214"/>
                    <a:pt x="18572" y="1208"/>
                  </a:cubicBezTo>
                  <a:cubicBezTo>
                    <a:pt x="18472" y="1108"/>
                    <a:pt x="18723" y="556"/>
                    <a:pt x="18547" y="205"/>
                  </a:cubicBezTo>
                  <a:cubicBezTo>
                    <a:pt x="18475" y="60"/>
                    <a:pt x="18385" y="1"/>
                    <a:pt x="18306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3" name="Google Shape;2683;p43"/>
            <p:cNvSpPr/>
            <p:nvPr/>
          </p:nvSpPr>
          <p:spPr>
            <a:xfrm>
              <a:off x="2295436" y="1692810"/>
              <a:ext cx="314481" cy="318235"/>
            </a:xfrm>
            <a:custGeom>
              <a:avLst/>
              <a:gdLst/>
              <a:ahLst/>
              <a:cxnLst/>
              <a:rect l="l" t="t" r="r" b="b"/>
              <a:pathLst>
                <a:path w="16944" h="17144" extrusionOk="0">
                  <a:moveTo>
                    <a:pt x="16417" y="0"/>
                  </a:moveTo>
                  <a:cubicBezTo>
                    <a:pt x="16693" y="376"/>
                    <a:pt x="16693" y="953"/>
                    <a:pt x="15916" y="1755"/>
                  </a:cubicBezTo>
                  <a:cubicBezTo>
                    <a:pt x="15364" y="2331"/>
                    <a:pt x="14211" y="2557"/>
                    <a:pt x="13535" y="2557"/>
                  </a:cubicBezTo>
                  <a:cubicBezTo>
                    <a:pt x="13334" y="2557"/>
                    <a:pt x="13184" y="2532"/>
                    <a:pt x="13109" y="2506"/>
                  </a:cubicBezTo>
                  <a:cubicBezTo>
                    <a:pt x="8547" y="8045"/>
                    <a:pt x="4337" y="10577"/>
                    <a:pt x="1" y="12857"/>
                  </a:cubicBezTo>
                  <a:cubicBezTo>
                    <a:pt x="477" y="13860"/>
                    <a:pt x="1053" y="14887"/>
                    <a:pt x="1505" y="15689"/>
                  </a:cubicBezTo>
                  <a:cubicBezTo>
                    <a:pt x="1931" y="16441"/>
                    <a:pt x="2257" y="16993"/>
                    <a:pt x="2357" y="17143"/>
                  </a:cubicBezTo>
                  <a:cubicBezTo>
                    <a:pt x="6718" y="13735"/>
                    <a:pt x="10853" y="9223"/>
                    <a:pt x="13560" y="2958"/>
                  </a:cubicBezTo>
                  <a:cubicBezTo>
                    <a:pt x="13635" y="2958"/>
                    <a:pt x="13710" y="2983"/>
                    <a:pt x="13810" y="2983"/>
                  </a:cubicBezTo>
                  <a:cubicBezTo>
                    <a:pt x="14437" y="2983"/>
                    <a:pt x="15765" y="2682"/>
                    <a:pt x="16317" y="2005"/>
                  </a:cubicBezTo>
                  <a:lnTo>
                    <a:pt x="16342" y="2005"/>
                  </a:lnTo>
                  <a:cubicBezTo>
                    <a:pt x="16668" y="1604"/>
                    <a:pt x="16818" y="1253"/>
                    <a:pt x="16868" y="978"/>
                  </a:cubicBezTo>
                  <a:lnTo>
                    <a:pt x="16893" y="978"/>
                  </a:lnTo>
                  <a:cubicBezTo>
                    <a:pt x="16893" y="978"/>
                    <a:pt x="16893" y="953"/>
                    <a:pt x="16893" y="953"/>
                  </a:cubicBezTo>
                  <a:cubicBezTo>
                    <a:pt x="16893" y="953"/>
                    <a:pt x="16893" y="953"/>
                    <a:pt x="16893" y="928"/>
                  </a:cubicBezTo>
                  <a:cubicBezTo>
                    <a:pt x="16943" y="476"/>
                    <a:pt x="16718" y="176"/>
                    <a:pt x="16417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4" name="Google Shape;2684;p43"/>
            <p:cNvSpPr/>
            <p:nvPr/>
          </p:nvSpPr>
          <p:spPr>
            <a:xfrm>
              <a:off x="2019580" y="1793747"/>
              <a:ext cx="207482" cy="207993"/>
            </a:xfrm>
            <a:custGeom>
              <a:avLst/>
              <a:gdLst/>
              <a:ahLst/>
              <a:cxnLst/>
              <a:rect l="l" t="t" r="r" b="b"/>
              <a:pathLst>
                <a:path w="11179" h="11205" extrusionOk="0">
                  <a:moveTo>
                    <a:pt x="7093" y="1"/>
                  </a:moveTo>
                  <a:lnTo>
                    <a:pt x="1956" y="302"/>
                  </a:lnTo>
                  <a:lnTo>
                    <a:pt x="2256" y="5740"/>
                  </a:lnTo>
                  <a:cubicBezTo>
                    <a:pt x="2306" y="6317"/>
                    <a:pt x="1830" y="6793"/>
                    <a:pt x="1254" y="6793"/>
                  </a:cubicBezTo>
                  <a:cubicBezTo>
                    <a:pt x="502" y="6818"/>
                    <a:pt x="1" y="6818"/>
                    <a:pt x="1" y="6818"/>
                  </a:cubicBezTo>
                  <a:cubicBezTo>
                    <a:pt x="1" y="6818"/>
                    <a:pt x="2206" y="10703"/>
                    <a:pt x="2231" y="11028"/>
                  </a:cubicBezTo>
                  <a:cubicBezTo>
                    <a:pt x="2243" y="11167"/>
                    <a:pt x="3119" y="11205"/>
                    <a:pt x="4060" y="11205"/>
                  </a:cubicBezTo>
                  <a:cubicBezTo>
                    <a:pt x="5157" y="11205"/>
                    <a:pt x="6341" y="11154"/>
                    <a:pt x="6341" y="11154"/>
                  </a:cubicBezTo>
                  <a:cubicBezTo>
                    <a:pt x="6341" y="11154"/>
                    <a:pt x="11179" y="7169"/>
                    <a:pt x="9951" y="6918"/>
                  </a:cubicBezTo>
                  <a:cubicBezTo>
                    <a:pt x="9700" y="6868"/>
                    <a:pt x="9149" y="6843"/>
                    <a:pt x="8422" y="6818"/>
                  </a:cubicBezTo>
                  <a:cubicBezTo>
                    <a:pt x="7895" y="6793"/>
                    <a:pt x="7469" y="6392"/>
                    <a:pt x="7444" y="5866"/>
                  </a:cubicBezTo>
                  <a:lnTo>
                    <a:pt x="7093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5" name="Google Shape;2685;p43"/>
            <p:cNvSpPr/>
            <p:nvPr/>
          </p:nvSpPr>
          <p:spPr>
            <a:xfrm>
              <a:off x="2060062" y="1873765"/>
              <a:ext cx="947" cy="15370"/>
            </a:xfrm>
            <a:custGeom>
              <a:avLst/>
              <a:gdLst/>
              <a:ahLst/>
              <a:cxnLst/>
              <a:rect l="l" t="t" r="r" b="b"/>
              <a:pathLst>
                <a:path w="51" h="828" extrusionOk="0">
                  <a:moveTo>
                    <a:pt x="50" y="828"/>
                  </a:moveTo>
                  <a:cubicBezTo>
                    <a:pt x="50" y="828"/>
                    <a:pt x="50" y="828"/>
                    <a:pt x="50" y="828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lnTo>
                    <a:pt x="50" y="828"/>
                  </a:lnTo>
                  <a:close/>
                </a:path>
              </a:pathLst>
            </a:custGeom>
            <a:solidFill>
              <a:srgbClr val="F7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6" name="Google Shape;2686;p43"/>
            <p:cNvSpPr/>
            <p:nvPr/>
          </p:nvSpPr>
          <p:spPr>
            <a:xfrm>
              <a:off x="2060062" y="1871909"/>
              <a:ext cx="96772" cy="25134"/>
            </a:xfrm>
            <a:custGeom>
              <a:avLst/>
              <a:gdLst/>
              <a:ahLst/>
              <a:cxnLst/>
              <a:rect l="l" t="t" r="r" b="b"/>
              <a:pathLst>
                <a:path w="5214" h="1354" extrusionOk="0">
                  <a:moveTo>
                    <a:pt x="5163" y="0"/>
                  </a:moveTo>
                  <a:cubicBezTo>
                    <a:pt x="4286" y="351"/>
                    <a:pt x="3358" y="502"/>
                    <a:pt x="2431" y="502"/>
                  </a:cubicBezTo>
                  <a:cubicBezTo>
                    <a:pt x="1604" y="502"/>
                    <a:pt x="777" y="376"/>
                    <a:pt x="0" y="101"/>
                  </a:cubicBezTo>
                  <a:lnTo>
                    <a:pt x="0" y="101"/>
                  </a:lnTo>
                  <a:lnTo>
                    <a:pt x="50" y="928"/>
                  </a:lnTo>
                  <a:cubicBezTo>
                    <a:pt x="852" y="1203"/>
                    <a:pt x="1704" y="1354"/>
                    <a:pt x="2531" y="1354"/>
                  </a:cubicBezTo>
                  <a:cubicBezTo>
                    <a:pt x="3434" y="1354"/>
                    <a:pt x="4361" y="1178"/>
                    <a:pt x="5213" y="853"/>
                  </a:cubicBezTo>
                  <a:lnTo>
                    <a:pt x="5163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7" name="Google Shape;2687;p43"/>
            <p:cNvSpPr/>
            <p:nvPr/>
          </p:nvSpPr>
          <p:spPr>
            <a:xfrm>
              <a:off x="1927016" y="1553804"/>
              <a:ext cx="356259" cy="327591"/>
            </a:xfrm>
            <a:custGeom>
              <a:avLst/>
              <a:gdLst/>
              <a:ahLst/>
              <a:cxnLst/>
              <a:rect l="l" t="t" r="r" b="b"/>
              <a:pathLst>
                <a:path w="19195" h="17648" extrusionOk="0">
                  <a:moveTo>
                    <a:pt x="9945" y="0"/>
                  </a:moveTo>
                  <a:cubicBezTo>
                    <a:pt x="9675" y="0"/>
                    <a:pt x="9400" y="15"/>
                    <a:pt x="9123" y="46"/>
                  </a:cubicBezTo>
                  <a:cubicBezTo>
                    <a:pt x="9095" y="45"/>
                    <a:pt x="9066" y="45"/>
                    <a:pt x="9038" y="45"/>
                  </a:cubicBezTo>
                  <a:cubicBezTo>
                    <a:pt x="4495" y="45"/>
                    <a:pt x="1156" y="4037"/>
                    <a:pt x="1604" y="9043"/>
                  </a:cubicBezTo>
                  <a:cubicBezTo>
                    <a:pt x="1629" y="9294"/>
                    <a:pt x="1654" y="9544"/>
                    <a:pt x="1679" y="9795"/>
                  </a:cubicBezTo>
                  <a:cubicBezTo>
                    <a:pt x="1529" y="9770"/>
                    <a:pt x="1354" y="9770"/>
                    <a:pt x="1128" y="9770"/>
                  </a:cubicBezTo>
                  <a:cubicBezTo>
                    <a:pt x="426" y="9795"/>
                    <a:pt x="0" y="10572"/>
                    <a:pt x="301" y="11800"/>
                  </a:cubicBezTo>
                  <a:cubicBezTo>
                    <a:pt x="623" y="12987"/>
                    <a:pt x="1575" y="13334"/>
                    <a:pt x="2288" y="13334"/>
                  </a:cubicBezTo>
                  <a:cubicBezTo>
                    <a:pt x="2463" y="13334"/>
                    <a:pt x="2624" y="13313"/>
                    <a:pt x="2757" y="13279"/>
                  </a:cubicBezTo>
                  <a:lnTo>
                    <a:pt x="2782" y="13279"/>
                  </a:lnTo>
                  <a:cubicBezTo>
                    <a:pt x="2932" y="13554"/>
                    <a:pt x="3083" y="13855"/>
                    <a:pt x="3258" y="14106"/>
                  </a:cubicBezTo>
                  <a:cubicBezTo>
                    <a:pt x="4752" y="16484"/>
                    <a:pt x="7174" y="17648"/>
                    <a:pt x="9588" y="17648"/>
                  </a:cubicBezTo>
                  <a:cubicBezTo>
                    <a:pt x="12237" y="17648"/>
                    <a:pt x="14876" y="16245"/>
                    <a:pt x="16266" y="13504"/>
                  </a:cubicBezTo>
                  <a:cubicBezTo>
                    <a:pt x="16416" y="13229"/>
                    <a:pt x="16542" y="12928"/>
                    <a:pt x="16667" y="12627"/>
                  </a:cubicBezTo>
                  <a:lnTo>
                    <a:pt x="16692" y="12627"/>
                  </a:lnTo>
                  <a:cubicBezTo>
                    <a:pt x="16774" y="12639"/>
                    <a:pt x="16866" y="12645"/>
                    <a:pt x="16963" y="12645"/>
                  </a:cubicBezTo>
                  <a:cubicBezTo>
                    <a:pt x="17696" y="12645"/>
                    <a:pt x="18776" y="12272"/>
                    <a:pt x="18998" y="10923"/>
                  </a:cubicBezTo>
                  <a:cubicBezTo>
                    <a:pt x="19195" y="9691"/>
                    <a:pt x="18714" y="8967"/>
                    <a:pt x="18030" y="8967"/>
                  </a:cubicBezTo>
                  <a:cubicBezTo>
                    <a:pt x="18019" y="8967"/>
                    <a:pt x="18007" y="8967"/>
                    <a:pt x="17995" y="8968"/>
                  </a:cubicBezTo>
                  <a:cubicBezTo>
                    <a:pt x="17770" y="8993"/>
                    <a:pt x="17594" y="9018"/>
                    <a:pt x="17444" y="9068"/>
                  </a:cubicBezTo>
                  <a:cubicBezTo>
                    <a:pt x="17444" y="8818"/>
                    <a:pt x="17469" y="8542"/>
                    <a:pt x="17469" y="8291"/>
                  </a:cubicBezTo>
                  <a:cubicBezTo>
                    <a:pt x="17445" y="3560"/>
                    <a:pt x="14128" y="0"/>
                    <a:pt x="9945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8" name="Google Shape;2688;p43"/>
            <p:cNvSpPr/>
            <p:nvPr/>
          </p:nvSpPr>
          <p:spPr>
            <a:xfrm>
              <a:off x="2199604" y="2393390"/>
              <a:ext cx="223778" cy="342905"/>
            </a:xfrm>
            <a:custGeom>
              <a:avLst/>
              <a:gdLst/>
              <a:ahLst/>
              <a:cxnLst/>
              <a:rect l="l" t="t" r="r" b="b"/>
              <a:pathLst>
                <a:path w="12057" h="18473" extrusionOk="0">
                  <a:moveTo>
                    <a:pt x="8021" y="1"/>
                  </a:moveTo>
                  <a:cubicBezTo>
                    <a:pt x="8021" y="1"/>
                    <a:pt x="2532" y="703"/>
                    <a:pt x="1" y="4387"/>
                  </a:cubicBezTo>
                  <a:cubicBezTo>
                    <a:pt x="5540" y="13058"/>
                    <a:pt x="11304" y="18472"/>
                    <a:pt x="11304" y="18472"/>
                  </a:cubicBezTo>
                  <a:lnTo>
                    <a:pt x="12056" y="17845"/>
                  </a:lnTo>
                  <a:lnTo>
                    <a:pt x="8021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9" name="Google Shape;2689;p43"/>
            <p:cNvSpPr/>
            <p:nvPr/>
          </p:nvSpPr>
          <p:spPr>
            <a:xfrm>
              <a:off x="2218221" y="2488758"/>
              <a:ext cx="205162" cy="247531"/>
            </a:xfrm>
            <a:custGeom>
              <a:avLst/>
              <a:gdLst/>
              <a:ahLst/>
              <a:cxnLst/>
              <a:rect l="l" t="t" r="r" b="b"/>
              <a:pathLst>
                <a:path w="11054" h="13335" extrusionOk="0">
                  <a:moveTo>
                    <a:pt x="2457" y="1"/>
                  </a:moveTo>
                  <a:cubicBezTo>
                    <a:pt x="1655" y="326"/>
                    <a:pt x="827" y="577"/>
                    <a:pt x="0" y="778"/>
                  </a:cubicBezTo>
                  <a:cubicBezTo>
                    <a:pt x="5213" y="8572"/>
                    <a:pt x="10301" y="13334"/>
                    <a:pt x="10301" y="13334"/>
                  </a:cubicBezTo>
                  <a:lnTo>
                    <a:pt x="11053" y="12707"/>
                  </a:lnTo>
                  <a:lnTo>
                    <a:pt x="11003" y="12482"/>
                  </a:lnTo>
                  <a:lnTo>
                    <a:pt x="10577" y="12758"/>
                  </a:lnTo>
                  <a:cubicBezTo>
                    <a:pt x="10577" y="12758"/>
                    <a:pt x="6492" y="7820"/>
                    <a:pt x="2457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0" name="Google Shape;2690;p43"/>
            <p:cNvSpPr/>
            <p:nvPr/>
          </p:nvSpPr>
          <p:spPr>
            <a:xfrm>
              <a:off x="2297774" y="2561537"/>
              <a:ext cx="125614" cy="174747"/>
            </a:xfrm>
            <a:custGeom>
              <a:avLst/>
              <a:gdLst/>
              <a:ahLst/>
              <a:cxnLst/>
              <a:rect l="l" t="t" r="r" b="b"/>
              <a:pathLst>
                <a:path w="6768" h="9414" extrusionOk="0">
                  <a:moveTo>
                    <a:pt x="4533" y="0"/>
                  </a:moveTo>
                  <a:cubicBezTo>
                    <a:pt x="3860" y="0"/>
                    <a:pt x="1955" y="243"/>
                    <a:pt x="0" y="2721"/>
                  </a:cubicBezTo>
                  <a:cubicBezTo>
                    <a:pt x="2256" y="5629"/>
                    <a:pt x="4762" y="8461"/>
                    <a:pt x="6015" y="9413"/>
                  </a:cubicBezTo>
                  <a:cubicBezTo>
                    <a:pt x="6466" y="9037"/>
                    <a:pt x="6767" y="8786"/>
                    <a:pt x="6767" y="8786"/>
                  </a:cubicBezTo>
                  <a:lnTo>
                    <a:pt x="4787" y="14"/>
                  </a:lnTo>
                  <a:cubicBezTo>
                    <a:pt x="4787" y="14"/>
                    <a:pt x="4697" y="0"/>
                    <a:pt x="4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1" name="Google Shape;2691;p43"/>
            <p:cNvSpPr/>
            <p:nvPr/>
          </p:nvSpPr>
          <p:spPr>
            <a:xfrm>
              <a:off x="2393605" y="2614270"/>
              <a:ext cx="125132" cy="129770"/>
            </a:xfrm>
            <a:custGeom>
              <a:avLst/>
              <a:gdLst/>
              <a:ahLst/>
              <a:cxnLst/>
              <a:rect l="l" t="t" r="r" b="b"/>
              <a:pathLst>
                <a:path w="6742" h="6991" extrusionOk="0">
                  <a:moveTo>
                    <a:pt x="5189" y="1"/>
                  </a:moveTo>
                  <a:cubicBezTo>
                    <a:pt x="4860" y="1"/>
                    <a:pt x="4522" y="103"/>
                    <a:pt x="4236" y="382"/>
                  </a:cubicBezTo>
                  <a:cubicBezTo>
                    <a:pt x="4236" y="382"/>
                    <a:pt x="0" y="3865"/>
                    <a:pt x="276" y="6046"/>
                  </a:cubicBezTo>
                  <a:cubicBezTo>
                    <a:pt x="296" y="6248"/>
                    <a:pt x="1102" y="6991"/>
                    <a:pt x="2151" y="6991"/>
                  </a:cubicBezTo>
                  <a:cubicBezTo>
                    <a:pt x="2400" y="6991"/>
                    <a:pt x="2663" y="6949"/>
                    <a:pt x="2932" y="6848"/>
                  </a:cubicBezTo>
                  <a:cubicBezTo>
                    <a:pt x="4311" y="6321"/>
                    <a:pt x="6742" y="983"/>
                    <a:pt x="6567" y="632"/>
                  </a:cubicBezTo>
                  <a:cubicBezTo>
                    <a:pt x="6450" y="399"/>
                    <a:pt x="5837" y="1"/>
                    <a:pt x="5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2" name="Google Shape;2692;p43"/>
            <p:cNvSpPr/>
            <p:nvPr/>
          </p:nvSpPr>
          <p:spPr>
            <a:xfrm>
              <a:off x="1786063" y="2379431"/>
              <a:ext cx="239572" cy="338246"/>
            </a:xfrm>
            <a:custGeom>
              <a:avLst/>
              <a:gdLst/>
              <a:ahLst/>
              <a:cxnLst/>
              <a:rect l="l" t="t" r="r" b="b"/>
              <a:pathLst>
                <a:path w="12908" h="18222" extrusionOk="0">
                  <a:moveTo>
                    <a:pt x="5188" y="1"/>
                  </a:moveTo>
                  <a:lnTo>
                    <a:pt x="0" y="17545"/>
                  </a:lnTo>
                  <a:lnTo>
                    <a:pt x="727" y="18222"/>
                  </a:lnTo>
                  <a:cubicBezTo>
                    <a:pt x="727" y="18222"/>
                    <a:pt x="6817" y="13209"/>
                    <a:pt x="12907" y="4888"/>
                  </a:cubicBezTo>
                  <a:cubicBezTo>
                    <a:pt x="10627" y="1054"/>
                    <a:pt x="5188" y="1"/>
                    <a:pt x="5188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3" name="Google Shape;2693;p43"/>
            <p:cNvSpPr/>
            <p:nvPr/>
          </p:nvSpPr>
          <p:spPr>
            <a:xfrm>
              <a:off x="1786063" y="2448294"/>
              <a:ext cx="103750" cy="267523"/>
            </a:xfrm>
            <a:custGeom>
              <a:avLst/>
              <a:gdLst/>
              <a:ahLst/>
              <a:cxnLst/>
              <a:rect l="l" t="t" r="r" b="b"/>
              <a:pathLst>
                <a:path w="5590" h="14412" extrusionOk="0">
                  <a:moveTo>
                    <a:pt x="4110" y="0"/>
                  </a:moveTo>
                  <a:lnTo>
                    <a:pt x="0" y="13835"/>
                  </a:lnTo>
                  <a:lnTo>
                    <a:pt x="526" y="14336"/>
                  </a:lnTo>
                  <a:lnTo>
                    <a:pt x="602" y="14411"/>
                  </a:lnTo>
                  <a:lnTo>
                    <a:pt x="125" y="13835"/>
                  </a:lnTo>
                  <a:lnTo>
                    <a:pt x="5589" y="1003"/>
                  </a:lnTo>
                  <a:cubicBezTo>
                    <a:pt x="5088" y="702"/>
                    <a:pt x="4587" y="351"/>
                    <a:pt x="4110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4" name="Google Shape;2694;p43"/>
            <p:cNvSpPr/>
            <p:nvPr/>
          </p:nvSpPr>
          <p:spPr>
            <a:xfrm>
              <a:off x="1841876" y="2190106"/>
              <a:ext cx="536829" cy="324287"/>
            </a:xfrm>
            <a:custGeom>
              <a:avLst/>
              <a:gdLst/>
              <a:ahLst/>
              <a:cxnLst/>
              <a:rect l="l" t="t" r="r" b="b"/>
              <a:pathLst>
                <a:path w="28924" h="17470" extrusionOk="0">
                  <a:moveTo>
                    <a:pt x="24662" y="0"/>
                  </a:moveTo>
                  <a:lnTo>
                    <a:pt x="4487" y="1855"/>
                  </a:lnTo>
                  <a:cubicBezTo>
                    <a:pt x="4487" y="1855"/>
                    <a:pt x="2933" y="6141"/>
                    <a:pt x="1" y="13008"/>
                  </a:cubicBezTo>
                  <a:cubicBezTo>
                    <a:pt x="4161" y="16767"/>
                    <a:pt x="9499" y="17469"/>
                    <a:pt x="9499" y="17469"/>
                  </a:cubicBezTo>
                  <a:cubicBezTo>
                    <a:pt x="9499" y="17469"/>
                    <a:pt x="12707" y="11805"/>
                    <a:pt x="14161" y="11404"/>
                  </a:cubicBezTo>
                  <a:cubicBezTo>
                    <a:pt x="14250" y="11379"/>
                    <a:pt x="14340" y="11367"/>
                    <a:pt x="14432" y="11367"/>
                  </a:cubicBezTo>
                  <a:cubicBezTo>
                    <a:pt x="15803" y="11367"/>
                    <a:pt x="17418" y="14107"/>
                    <a:pt x="19274" y="17068"/>
                  </a:cubicBezTo>
                  <a:cubicBezTo>
                    <a:pt x="24236" y="16291"/>
                    <a:pt x="28923" y="12657"/>
                    <a:pt x="28923" y="12657"/>
                  </a:cubicBezTo>
                  <a:lnTo>
                    <a:pt x="24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5" name="Google Shape;2695;p43"/>
            <p:cNvSpPr/>
            <p:nvPr/>
          </p:nvSpPr>
          <p:spPr>
            <a:xfrm>
              <a:off x="1995859" y="2400833"/>
              <a:ext cx="113977" cy="113547"/>
            </a:xfrm>
            <a:custGeom>
              <a:avLst/>
              <a:gdLst/>
              <a:ahLst/>
              <a:cxnLst/>
              <a:rect l="l" t="t" r="r" b="b"/>
              <a:pathLst>
                <a:path w="6141" h="6117" extrusionOk="0">
                  <a:moveTo>
                    <a:pt x="1203" y="6116"/>
                  </a:moveTo>
                  <a:cubicBezTo>
                    <a:pt x="1203" y="6116"/>
                    <a:pt x="752" y="6041"/>
                    <a:pt x="0" y="5865"/>
                  </a:cubicBezTo>
                  <a:lnTo>
                    <a:pt x="0" y="5865"/>
                  </a:lnTo>
                  <a:cubicBezTo>
                    <a:pt x="752" y="6041"/>
                    <a:pt x="1203" y="6116"/>
                    <a:pt x="1203" y="6116"/>
                  </a:cubicBezTo>
                  <a:cubicBezTo>
                    <a:pt x="1203" y="6116"/>
                    <a:pt x="4411" y="452"/>
                    <a:pt x="5865" y="51"/>
                  </a:cubicBezTo>
                  <a:cubicBezTo>
                    <a:pt x="5940" y="26"/>
                    <a:pt x="6041" y="1"/>
                    <a:pt x="6141" y="1"/>
                  </a:cubicBezTo>
                  <a:cubicBezTo>
                    <a:pt x="6041" y="1"/>
                    <a:pt x="5940" y="26"/>
                    <a:pt x="5865" y="51"/>
                  </a:cubicBezTo>
                  <a:cubicBezTo>
                    <a:pt x="4411" y="452"/>
                    <a:pt x="1203" y="6116"/>
                    <a:pt x="1203" y="6116"/>
                  </a:cubicBezTo>
                  <a:close/>
                </a:path>
              </a:pathLst>
            </a:custGeom>
            <a:solidFill>
              <a:srgbClr val="34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6" name="Google Shape;2696;p43"/>
            <p:cNvSpPr/>
            <p:nvPr/>
          </p:nvSpPr>
          <p:spPr>
            <a:xfrm>
              <a:off x="1841876" y="2245920"/>
              <a:ext cx="536829" cy="268469"/>
            </a:xfrm>
            <a:custGeom>
              <a:avLst/>
              <a:gdLst/>
              <a:ahLst/>
              <a:cxnLst/>
              <a:rect l="l" t="t" r="r" b="b"/>
              <a:pathLst>
                <a:path w="28924" h="14463" extrusionOk="0">
                  <a:moveTo>
                    <a:pt x="25665" y="1"/>
                  </a:moveTo>
                  <a:cubicBezTo>
                    <a:pt x="25590" y="51"/>
                    <a:pt x="25464" y="101"/>
                    <a:pt x="25339" y="176"/>
                  </a:cubicBezTo>
                  <a:lnTo>
                    <a:pt x="25540" y="753"/>
                  </a:lnTo>
                  <a:cubicBezTo>
                    <a:pt x="27319" y="6016"/>
                    <a:pt x="24011" y="11680"/>
                    <a:pt x="18547" y="12607"/>
                  </a:cubicBezTo>
                  <a:cubicBezTo>
                    <a:pt x="18497" y="12607"/>
                    <a:pt x="18447" y="12632"/>
                    <a:pt x="18397" y="12632"/>
                  </a:cubicBezTo>
                  <a:cubicBezTo>
                    <a:pt x="16567" y="9675"/>
                    <a:pt x="14938" y="6918"/>
                    <a:pt x="13560" y="6918"/>
                  </a:cubicBezTo>
                  <a:cubicBezTo>
                    <a:pt x="13484" y="6918"/>
                    <a:pt x="13384" y="6943"/>
                    <a:pt x="13284" y="6968"/>
                  </a:cubicBezTo>
                  <a:cubicBezTo>
                    <a:pt x="12783" y="7119"/>
                    <a:pt x="12006" y="7946"/>
                    <a:pt x="11254" y="8948"/>
                  </a:cubicBezTo>
                  <a:cubicBezTo>
                    <a:pt x="9925" y="10753"/>
                    <a:pt x="7845" y="11730"/>
                    <a:pt x="5715" y="11730"/>
                  </a:cubicBezTo>
                  <a:cubicBezTo>
                    <a:pt x="4612" y="11730"/>
                    <a:pt x="3509" y="11480"/>
                    <a:pt x="2507" y="10928"/>
                  </a:cubicBezTo>
                  <a:cubicBezTo>
                    <a:pt x="1755" y="10502"/>
                    <a:pt x="978" y="10026"/>
                    <a:pt x="226" y="9475"/>
                  </a:cubicBezTo>
                  <a:cubicBezTo>
                    <a:pt x="151" y="9650"/>
                    <a:pt x="76" y="9825"/>
                    <a:pt x="1" y="10001"/>
                  </a:cubicBezTo>
                  <a:cubicBezTo>
                    <a:pt x="352" y="10327"/>
                    <a:pt x="727" y="10602"/>
                    <a:pt x="1103" y="10903"/>
                  </a:cubicBezTo>
                  <a:cubicBezTo>
                    <a:pt x="1580" y="11254"/>
                    <a:pt x="2081" y="11605"/>
                    <a:pt x="2582" y="11906"/>
                  </a:cubicBezTo>
                  <a:cubicBezTo>
                    <a:pt x="4813" y="13234"/>
                    <a:pt x="6993" y="13911"/>
                    <a:pt x="8296" y="14211"/>
                  </a:cubicBezTo>
                  <a:cubicBezTo>
                    <a:pt x="9048" y="14387"/>
                    <a:pt x="9499" y="14462"/>
                    <a:pt x="9499" y="14462"/>
                  </a:cubicBezTo>
                  <a:cubicBezTo>
                    <a:pt x="9499" y="14462"/>
                    <a:pt x="12707" y="8798"/>
                    <a:pt x="14161" y="8397"/>
                  </a:cubicBezTo>
                  <a:cubicBezTo>
                    <a:pt x="14236" y="8372"/>
                    <a:pt x="14337" y="8347"/>
                    <a:pt x="14437" y="8347"/>
                  </a:cubicBezTo>
                  <a:cubicBezTo>
                    <a:pt x="15765" y="8347"/>
                    <a:pt x="17319" y="10928"/>
                    <a:pt x="19073" y="13760"/>
                  </a:cubicBezTo>
                  <a:lnTo>
                    <a:pt x="19098" y="13760"/>
                  </a:lnTo>
                  <a:cubicBezTo>
                    <a:pt x="19098" y="13810"/>
                    <a:pt x="19124" y="13861"/>
                    <a:pt x="19149" y="13886"/>
                  </a:cubicBezTo>
                  <a:lnTo>
                    <a:pt x="19174" y="13886"/>
                  </a:lnTo>
                  <a:cubicBezTo>
                    <a:pt x="19174" y="13911"/>
                    <a:pt x="19174" y="13911"/>
                    <a:pt x="19174" y="13911"/>
                  </a:cubicBezTo>
                  <a:cubicBezTo>
                    <a:pt x="19174" y="13936"/>
                    <a:pt x="19174" y="13936"/>
                    <a:pt x="19174" y="13936"/>
                  </a:cubicBezTo>
                  <a:cubicBezTo>
                    <a:pt x="19199" y="13961"/>
                    <a:pt x="19224" y="13986"/>
                    <a:pt x="19224" y="14011"/>
                  </a:cubicBezTo>
                  <a:lnTo>
                    <a:pt x="19249" y="14011"/>
                  </a:lnTo>
                  <a:cubicBezTo>
                    <a:pt x="19249" y="14011"/>
                    <a:pt x="19249" y="14011"/>
                    <a:pt x="19249" y="14036"/>
                  </a:cubicBezTo>
                  <a:cubicBezTo>
                    <a:pt x="19249" y="14036"/>
                    <a:pt x="19249" y="14036"/>
                    <a:pt x="19274" y="14061"/>
                  </a:cubicBezTo>
                  <a:cubicBezTo>
                    <a:pt x="19600" y="14011"/>
                    <a:pt x="19926" y="13936"/>
                    <a:pt x="20276" y="13861"/>
                  </a:cubicBezTo>
                  <a:cubicBezTo>
                    <a:pt x="21103" y="13660"/>
                    <a:pt x="21931" y="13409"/>
                    <a:pt x="22733" y="13084"/>
                  </a:cubicBezTo>
                  <a:cubicBezTo>
                    <a:pt x="26216" y="11730"/>
                    <a:pt x="28923" y="9650"/>
                    <a:pt x="28923" y="9650"/>
                  </a:cubicBezTo>
                  <a:lnTo>
                    <a:pt x="256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7" name="Google Shape;2697;p43"/>
            <p:cNvSpPr/>
            <p:nvPr/>
          </p:nvSpPr>
          <p:spPr>
            <a:xfrm>
              <a:off x="1786063" y="2544999"/>
              <a:ext cx="132574" cy="172668"/>
            </a:xfrm>
            <a:custGeom>
              <a:avLst/>
              <a:gdLst/>
              <a:ahLst/>
              <a:cxnLst/>
              <a:rect l="l" t="t" r="r" b="b"/>
              <a:pathLst>
                <a:path w="7143" h="9302" extrusionOk="0">
                  <a:moveTo>
                    <a:pt x="2641" y="1"/>
                  </a:moveTo>
                  <a:cubicBezTo>
                    <a:pt x="2586" y="1"/>
                    <a:pt x="2556" y="3"/>
                    <a:pt x="2556" y="3"/>
                  </a:cubicBezTo>
                  <a:lnTo>
                    <a:pt x="0" y="8625"/>
                  </a:lnTo>
                  <a:cubicBezTo>
                    <a:pt x="0" y="8625"/>
                    <a:pt x="276" y="8901"/>
                    <a:pt x="727" y="9302"/>
                  </a:cubicBezTo>
                  <a:cubicBezTo>
                    <a:pt x="2005" y="8424"/>
                    <a:pt x="4712" y="5768"/>
                    <a:pt x="7143" y="3011"/>
                  </a:cubicBezTo>
                  <a:cubicBezTo>
                    <a:pt x="5183" y="159"/>
                    <a:pt x="3083" y="1"/>
                    <a:pt x="2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8" name="Google Shape;2698;p43"/>
            <p:cNvSpPr/>
            <p:nvPr/>
          </p:nvSpPr>
          <p:spPr>
            <a:xfrm>
              <a:off x="1704654" y="2598437"/>
              <a:ext cx="113049" cy="123886"/>
            </a:xfrm>
            <a:custGeom>
              <a:avLst/>
              <a:gdLst/>
              <a:ahLst/>
              <a:cxnLst/>
              <a:rect l="l" t="t" r="r" b="b"/>
              <a:pathLst>
                <a:path w="6091" h="6674" extrusionOk="0">
                  <a:moveTo>
                    <a:pt x="1412" y="1"/>
                  </a:moveTo>
                  <a:cubicBezTo>
                    <a:pt x="844" y="1"/>
                    <a:pt x="311" y="303"/>
                    <a:pt x="201" y="508"/>
                  </a:cubicBezTo>
                  <a:cubicBezTo>
                    <a:pt x="0" y="834"/>
                    <a:pt x="1930" y="5921"/>
                    <a:pt x="3183" y="6498"/>
                  </a:cubicBezTo>
                  <a:cubicBezTo>
                    <a:pt x="3473" y="6623"/>
                    <a:pt x="3759" y="6673"/>
                    <a:pt x="4029" y="6673"/>
                  </a:cubicBezTo>
                  <a:cubicBezTo>
                    <a:pt x="4948" y="6673"/>
                    <a:pt x="5676" y="6090"/>
                    <a:pt x="5714" y="5896"/>
                  </a:cubicBezTo>
                  <a:cubicBezTo>
                    <a:pt x="6090" y="3891"/>
                    <a:pt x="2381" y="407"/>
                    <a:pt x="2381" y="407"/>
                  </a:cubicBezTo>
                  <a:cubicBezTo>
                    <a:pt x="2100" y="108"/>
                    <a:pt x="1750" y="1"/>
                    <a:pt x="1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9" name="Google Shape;2699;p43"/>
            <p:cNvSpPr/>
            <p:nvPr/>
          </p:nvSpPr>
          <p:spPr>
            <a:xfrm>
              <a:off x="1888390" y="1885867"/>
              <a:ext cx="451231" cy="431541"/>
            </a:xfrm>
            <a:custGeom>
              <a:avLst/>
              <a:gdLst/>
              <a:ahLst/>
              <a:cxnLst/>
              <a:rect l="l" t="t" r="r" b="b"/>
              <a:pathLst>
                <a:path w="24312" h="23248" extrusionOk="0">
                  <a:moveTo>
                    <a:pt x="20928" y="0"/>
                  </a:moveTo>
                  <a:cubicBezTo>
                    <a:pt x="19650" y="953"/>
                    <a:pt x="14362" y="2331"/>
                    <a:pt x="14362" y="2331"/>
                  </a:cubicBezTo>
                  <a:cubicBezTo>
                    <a:pt x="14362" y="2331"/>
                    <a:pt x="13313" y="2504"/>
                    <a:pt x="11920" y="2504"/>
                  </a:cubicBezTo>
                  <a:cubicBezTo>
                    <a:pt x="11003" y="2504"/>
                    <a:pt x="9938" y="2429"/>
                    <a:pt x="8923" y="2181"/>
                  </a:cubicBezTo>
                  <a:cubicBezTo>
                    <a:pt x="6392" y="1579"/>
                    <a:pt x="3059" y="176"/>
                    <a:pt x="3059" y="176"/>
                  </a:cubicBezTo>
                  <a:cubicBezTo>
                    <a:pt x="3059" y="176"/>
                    <a:pt x="2482" y="2005"/>
                    <a:pt x="2056" y="3434"/>
                  </a:cubicBezTo>
                  <a:cubicBezTo>
                    <a:pt x="1630" y="4862"/>
                    <a:pt x="1" y="7193"/>
                    <a:pt x="1" y="7193"/>
                  </a:cubicBezTo>
                  <a:lnTo>
                    <a:pt x="3911" y="9725"/>
                  </a:lnTo>
                  <a:lnTo>
                    <a:pt x="602" y="21354"/>
                  </a:lnTo>
                  <a:cubicBezTo>
                    <a:pt x="602" y="21354"/>
                    <a:pt x="4227" y="23248"/>
                    <a:pt x="9271" y="23248"/>
                  </a:cubicBezTo>
                  <a:cubicBezTo>
                    <a:pt x="10144" y="23248"/>
                    <a:pt x="11059" y="23191"/>
                    <a:pt x="12006" y="23058"/>
                  </a:cubicBezTo>
                  <a:cubicBezTo>
                    <a:pt x="18422" y="22156"/>
                    <a:pt x="23435" y="19248"/>
                    <a:pt x="23435" y="19248"/>
                  </a:cubicBezTo>
                  <a:lnTo>
                    <a:pt x="20427" y="9599"/>
                  </a:lnTo>
                  <a:lnTo>
                    <a:pt x="24312" y="6792"/>
                  </a:lnTo>
                  <a:cubicBezTo>
                    <a:pt x="24312" y="6792"/>
                    <a:pt x="21630" y="2431"/>
                    <a:pt x="20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0" name="Google Shape;2700;p43"/>
            <p:cNvSpPr/>
            <p:nvPr/>
          </p:nvSpPr>
          <p:spPr>
            <a:xfrm>
              <a:off x="1931656" y="1744912"/>
              <a:ext cx="340520" cy="56764"/>
            </a:xfrm>
            <a:custGeom>
              <a:avLst/>
              <a:gdLst/>
              <a:ahLst/>
              <a:cxnLst/>
              <a:rect l="l" t="t" r="r" b="b"/>
              <a:pathLst>
                <a:path w="18347" h="3058" extrusionOk="0">
                  <a:moveTo>
                    <a:pt x="51" y="0"/>
                  </a:moveTo>
                  <a:cubicBezTo>
                    <a:pt x="26" y="75"/>
                    <a:pt x="26" y="176"/>
                    <a:pt x="1" y="276"/>
                  </a:cubicBezTo>
                  <a:cubicBezTo>
                    <a:pt x="26" y="201"/>
                    <a:pt x="51" y="126"/>
                    <a:pt x="76" y="75"/>
                  </a:cubicBezTo>
                  <a:cubicBezTo>
                    <a:pt x="76" y="50"/>
                    <a:pt x="51" y="25"/>
                    <a:pt x="51" y="0"/>
                  </a:cubicBezTo>
                  <a:close/>
                  <a:moveTo>
                    <a:pt x="18347" y="1579"/>
                  </a:moveTo>
                  <a:cubicBezTo>
                    <a:pt x="17921" y="2156"/>
                    <a:pt x="17219" y="2356"/>
                    <a:pt x="16693" y="2356"/>
                  </a:cubicBezTo>
                  <a:cubicBezTo>
                    <a:pt x="16617" y="2356"/>
                    <a:pt x="16517" y="2356"/>
                    <a:pt x="16442" y="2331"/>
                  </a:cubicBezTo>
                  <a:lnTo>
                    <a:pt x="16417" y="2331"/>
                  </a:lnTo>
                  <a:cubicBezTo>
                    <a:pt x="16392" y="2356"/>
                    <a:pt x="16392" y="2381"/>
                    <a:pt x="16392" y="2406"/>
                  </a:cubicBezTo>
                  <a:cubicBezTo>
                    <a:pt x="16467" y="2431"/>
                    <a:pt x="16542" y="2431"/>
                    <a:pt x="16642" y="2431"/>
                  </a:cubicBezTo>
                  <a:cubicBezTo>
                    <a:pt x="17194" y="2431"/>
                    <a:pt x="17921" y="2231"/>
                    <a:pt x="18347" y="1579"/>
                  </a:cubicBezTo>
                  <a:close/>
                  <a:moveTo>
                    <a:pt x="652" y="2532"/>
                  </a:moveTo>
                  <a:lnTo>
                    <a:pt x="652" y="2532"/>
                  </a:lnTo>
                  <a:cubicBezTo>
                    <a:pt x="1078" y="2933"/>
                    <a:pt x="1630" y="3058"/>
                    <a:pt x="2081" y="3058"/>
                  </a:cubicBezTo>
                  <a:cubicBezTo>
                    <a:pt x="2231" y="3058"/>
                    <a:pt x="2357" y="3058"/>
                    <a:pt x="2482" y="3033"/>
                  </a:cubicBezTo>
                  <a:lnTo>
                    <a:pt x="2482" y="3008"/>
                  </a:lnTo>
                  <a:cubicBezTo>
                    <a:pt x="2357" y="3033"/>
                    <a:pt x="2206" y="3033"/>
                    <a:pt x="2056" y="3033"/>
                  </a:cubicBezTo>
                  <a:cubicBezTo>
                    <a:pt x="1605" y="3033"/>
                    <a:pt x="1078" y="2908"/>
                    <a:pt x="652" y="2532"/>
                  </a:cubicBezTo>
                  <a:close/>
                </a:path>
              </a:pathLst>
            </a:custGeom>
            <a:solidFill>
              <a:srgbClr val="FBC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1" name="Google Shape;2701;p43"/>
            <p:cNvSpPr/>
            <p:nvPr/>
          </p:nvSpPr>
          <p:spPr>
            <a:xfrm>
              <a:off x="1945169" y="1889134"/>
              <a:ext cx="61396" cy="23259"/>
            </a:xfrm>
            <a:custGeom>
              <a:avLst/>
              <a:gdLst/>
              <a:ahLst/>
              <a:cxnLst/>
              <a:rect l="l" t="t" r="r" b="b"/>
              <a:pathLst>
                <a:path w="3308" h="1253" extrusionOk="0">
                  <a:moveTo>
                    <a:pt x="1" y="0"/>
                  </a:moveTo>
                  <a:lnTo>
                    <a:pt x="1" y="0"/>
                  </a:lnTo>
                  <a:cubicBezTo>
                    <a:pt x="73" y="34"/>
                    <a:pt x="1567" y="656"/>
                    <a:pt x="3283" y="1253"/>
                  </a:cubicBezTo>
                  <a:lnTo>
                    <a:pt x="3308" y="1253"/>
                  </a:lnTo>
                  <a:cubicBezTo>
                    <a:pt x="1567" y="656"/>
                    <a:pt x="73" y="34"/>
                    <a:pt x="1" y="0"/>
                  </a:cubicBezTo>
                  <a:close/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2" name="Google Shape;2702;p43"/>
            <p:cNvSpPr/>
            <p:nvPr/>
          </p:nvSpPr>
          <p:spPr>
            <a:xfrm>
              <a:off x="1944222" y="1890971"/>
              <a:ext cx="483" cy="1429"/>
            </a:xfrm>
            <a:custGeom>
              <a:avLst/>
              <a:gdLst/>
              <a:ahLst/>
              <a:cxnLst/>
              <a:rect l="l" t="t" r="r" b="b"/>
              <a:pathLst>
                <a:path w="26" h="77" extrusionOk="0">
                  <a:moveTo>
                    <a:pt x="0" y="76"/>
                  </a:moveTo>
                  <a:lnTo>
                    <a:pt x="0" y="76"/>
                  </a:lnTo>
                  <a:cubicBezTo>
                    <a:pt x="0" y="51"/>
                    <a:pt x="26" y="26"/>
                    <a:pt x="26" y="1"/>
                  </a:cubicBezTo>
                  <a:lnTo>
                    <a:pt x="26" y="1"/>
                  </a:lnTo>
                  <a:cubicBezTo>
                    <a:pt x="26" y="26"/>
                    <a:pt x="0" y="51"/>
                    <a:pt x="0" y="76"/>
                  </a:cubicBezTo>
                  <a:close/>
                </a:path>
              </a:pathLst>
            </a:custGeom>
            <a:solidFill>
              <a:srgbClr val="F1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3" name="Google Shape;2703;p43"/>
            <p:cNvSpPr/>
            <p:nvPr/>
          </p:nvSpPr>
          <p:spPr>
            <a:xfrm>
              <a:off x="1944222" y="1889115"/>
              <a:ext cx="61879" cy="23277"/>
            </a:xfrm>
            <a:custGeom>
              <a:avLst/>
              <a:gdLst/>
              <a:ahLst/>
              <a:cxnLst/>
              <a:rect l="l" t="t" r="r" b="b"/>
              <a:pathLst>
                <a:path w="3334" h="1254" extrusionOk="0">
                  <a:moveTo>
                    <a:pt x="51" y="1"/>
                  </a:moveTo>
                  <a:cubicBezTo>
                    <a:pt x="51" y="1"/>
                    <a:pt x="51" y="26"/>
                    <a:pt x="51" y="51"/>
                  </a:cubicBezTo>
                  <a:cubicBezTo>
                    <a:pt x="26" y="51"/>
                    <a:pt x="26" y="76"/>
                    <a:pt x="26" y="101"/>
                  </a:cubicBezTo>
                  <a:cubicBezTo>
                    <a:pt x="26" y="126"/>
                    <a:pt x="0" y="151"/>
                    <a:pt x="0" y="176"/>
                  </a:cubicBezTo>
                  <a:cubicBezTo>
                    <a:pt x="1028" y="552"/>
                    <a:pt x="2231" y="953"/>
                    <a:pt x="3334" y="1254"/>
                  </a:cubicBezTo>
                  <a:cubicBezTo>
                    <a:pt x="1604" y="652"/>
                    <a:pt x="101" y="26"/>
                    <a:pt x="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4" name="Google Shape;2704;p43"/>
            <p:cNvSpPr/>
            <p:nvPr/>
          </p:nvSpPr>
          <p:spPr>
            <a:xfrm>
              <a:off x="1999571" y="2312444"/>
              <a:ext cx="106089" cy="4678"/>
            </a:xfrm>
            <a:custGeom>
              <a:avLst/>
              <a:gdLst/>
              <a:ahLst/>
              <a:cxnLst/>
              <a:rect l="l" t="t" r="r" b="b"/>
              <a:pathLst>
                <a:path w="5716" h="252" extrusionOk="0">
                  <a:moveTo>
                    <a:pt x="3284" y="251"/>
                  </a:moveTo>
                  <a:cubicBezTo>
                    <a:pt x="2106" y="251"/>
                    <a:pt x="1003" y="151"/>
                    <a:pt x="1" y="1"/>
                  </a:cubicBezTo>
                  <a:cubicBezTo>
                    <a:pt x="1003" y="151"/>
                    <a:pt x="2106" y="251"/>
                    <a:pt x="3284" y="251"/>
                  </a:cubicBezTo>
                  <a:cubicBezTo>
                    <a:pt x="4061" y="251"/>
                    <a:pt x="4863" y="226"/>
                    <a:pt x="5715" y="101"/>
                  </a:cubicBezTo>
                  <a:cubicBezTo>
                    <a:pt x="4863" y="226"/>
                    <a:pt x="4061" y="251"/>
                    <a:pt x="3284" y="251"/>
                  </a:cubicBezTo>
                  <a:close/>
                </a:path>
              </a:pathLst>
            </a:custGeom>
            <a:solidFill>
              <a:srgbClr val="30A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5" name="Google Shape;2705;p43"/>
            <p:cNvSpPr/>
            <p:nvPr/>
          </p:nvSpPr>
          <p:spPr>
            <a:xfrm>
              <a:off x="1999107" y="231244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0A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6" name="Google Shape;2706;p43"/>
            <p:cNvSpPr/>
            <p:nvPr/>
          </p:nvSpPr>
          <p:spPr>
            <a:xfrm>
              <a:off x="2339166" y="2011007"/>
              <a:ext cx="483" cy="947"/>
            </a:xfrm>
            <a:custGeom>
              <a:avLst/>
              <a:gdLst/>
              <a:ahLst/>
              <a:cxnLst/>
              <a:rect l="l" t="t" r="r" b="b"/>
              <a:pathLst>
                <a:path w="26" h="51" extrusionOk="0">
                  <a:moveTo>
                    <a:pt x="26" y="50"/>
                  </a:moveTo>
                  <a:lnTo>
                    <a:pt x="26" y="50"/>
                  </a:lnTo>
                  <a:lnTo>
                    <a:pt x="26" y="50"/>
                  </a:lnTo>
                  <a:close/>
                  <a:moveTo>
                    <a:pt x="26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26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26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26" y="50"/>
                  </a:moveTo>
                  <a:cubicBezTo>
                    <a:pt x="1" y="50"/>
                    <a:pt x="1" y="25"/>
                    <a:pt x="1" y="0"/>
                  </a:cubicBezTo>
                  <a:lnTo>
                    <a:pt x="1" y="0"/>
                  </a:lnTo>
                  <a:cubicBezTo>
                    <a:pt x="1" y="25"/>
                    <a:pt x="1" y="50"/>
                    <a:pt x="26" y="50"/>
                  </a:cubicBezTo>
                  <a:close/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7" name="Google Shape;2707;p43"/>
            <p:cNvSpPr/>
            <p:nvPr/>
          </p:nvSpPr>
          <p:spPr>
            <a:xfrm>
              <a:off x="2323351" y="1984019"/>
              <a:ext cx="15832" cy="27008"/>
            </a:xfrm>
            <a:custGeom>
              <a:avLst/>
              <a:gdLst/>
              <a:ahLst/>
              <a:cxnLst/>
              <a:rect l="l" t="t" r="r" b="b"/>
              <a:pathLst>
                <a:path w="853" h="1455" extrusionOk="0">
                  <a:moveTo>
                    <a:pt x="853" y="1454"/>
                  </a:moveTo>
                  <a:cubicBezTo>
                    <a:pt x="753" y="1304"/>
                    <a:pt x="427" y="752"/>
                    <a:pt x="1" y="0"/>
                  </a:cubicBezTo>
                  <a:lnTo>
                    <a:pt x="1" y="0"/>
                  </a:lnTo>
                  <a:cubicBezTo>
                    <a:pt x="427" y="752"/>
                    <a:pt x="753" y="1304"/>
                    <a:pt x="853" y="1454"/>
                  </a:cubicBezTo>
                  <a:lnTo>
                    <a:pt x="853" y="1454"/>
                  </a:lnTo>
                  <a:close/>
                </a:path>
              </a:pathLst>
            </a:custGeom>
            <a:solidFill>
              <a:srgbClr val="F0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8" name="Google Shape;2708;p43"/>
            <p:cNvSpPr/>
            <p:nvPr/>
          </p:nvSpPr>
          <p:spPr>
            <a:xfrm>
              <a:off x="1925605" y="1984019"/>
              <a:ext cx="414018" cy="333123"/>
            </a:xfrm>
            <a:custGeom>
              <a:avLst/>
              <a:gdLst/>
              <a:ahLst/>
              <a:cxnLst/>
              <a:rect l="l" t="t" r="r" b="b"/>
              <a:pathLst>
                <a:path w="22307" h="17946" extrusionOk="0">
                  <a:moveTo>
                    <a:pt x="21430" y="0"/>
                  </a:moveTo>
                  <a:lnTo>
                    <a:pt x="18798" y="1780"/>
                  </a:lnTo>
                  <a:cubicBezTo>
                    <a:pt x="17219" y="2883"/>
                    <a:pt x="16517" y="4888"/>
                    <a:pt x="17094" y="6717"/>
                  </a:cubicBezTo>
                  <a:lnTo>
                    <a:pt x="17520" y="8096"/>
                  </a:lnTo>
                  <a:cubicBezTo>
                    <a:pt x="18497" y="11229"/>
                    <a:pt x="16793" y="14562"/>
                    <a:pt x="13685" y="15615"/>
                  </a:cubicBezTo>
                  <a:cubicBezTo>
                    <a:pt x="11956" y="16216"/>
                    <a:pt x="9926" y="16768"/>
                    <a:pt x="7720" y="17068"/>
                  </a:cubicBezTo>
                  <a:cubicBezTo>
                    <a:pt x="6768" y="17194"/>
                    <a:pt x="5841" y="17269"/>
                    <a:pt x="4988" y="17269"/>
                  </a:cubicBezTo>
                  <a:cubicBezTo>
                    <a:pt x="3084" y="17269"/>
                    <a:pt x="1379" y="16993"/>
                    <a:pt x="1" y="16667"/>
                  </a:cubicBezTo>
                  <a:lnTo>
                    <a:pt x="1" y="16667"/>
                  </a:lnTo>
                  <a:cubicBezTo>
                    <a:pt x="928" y="16993"/>
                    <a:pt x="2307" y="17419"/>
                    <a:pt x="3961" y="17695"/>
                  </a:cubicBezTo>
                  <a:lnTo>
                    <a:pt x="3986" y="17695"/>
                  </a:lnTo>
                  <a:cubicBezTo>
                    <a:pt x="4988" y="17845"/>
                    <a:pt x="6091" y="17945"/>
                    <a:pt x="7269" y="17945"/>
                  </a:cubicBezTo>
                  <a:cubicBezTo>
                    <a:pt x="8046" y="17945"/>
                    <a:pt x="8848" y="17920"/>
                    <a:pt x="9700" y="17795"/>
                  </a:cubicBezTo>
                  <a:cubicBezTo>
                    <a:pt x="9800" y="17795"/>
                    <a:pt x="9901" y="17770"/>
                    <a:pt x="10001" y="17770"/>
                  </a:cubicBezTo>
                  <a:cubicBezTo>
                    <a:pt x="15114" y="17043"/>
                    <a:pt x="19324" y="15063"/>
                    <a:pt x="20828" y="14286"/>
                  </a:cubicBezTo>
                  <a:cubicBezTo>
                    <a:pt x="20953" y="14211"/>
                    <a:pt x="21079" y="14161"/>
                    <a:pt x="21154" y="14111"/>
                  </a:cubicBezTo>
                  <a:cubicBezTo>
                    <a:pt x="21354" y="14011"/>
                    <a:pt x="21430" y="13960"/>
                    <a:pt x="21430" y="13960"/>
                  </a:cubicBezTo>
                  <a:lnTo>
                    <a:pt x="18422" y="4311"/>
                  </a:lnTo>
                  <a:lnTo>
                    <a:pt x="22307" y="1504"/>
                  </a:lnTo>
                  <a:cubicBezTo>
                    <a:pt x="22282" y="1504"/>
                    <a:pt x="22282" y="1479"/>
                    <a:pt x="22282" y="1454"/>
                  </a:cubicBezTo>
                  <a:cubicBezTo>
                    <a:pt x="22182" y="1304"/>
                    <a:pt x="21856" y="752"/>
                    <a:pt x="21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9" name="Google Shape;2709;p43"/>
            <p:cNvSpPr/>
            <p:nvPr/>
          </p:nvSpPr>
          <p:spPr>
            <a:xfrm>
              <a:off x="2151234" y="1720244"/>
              <a:ext cx="42354" cy="21885"/>
            </a:xfrm>
            <a:custGeom>
              <a:avLst/>
              <a:gdLst/>
              <a:ahLst/>
              <a:cxnLst/>
              <a:rect l="l" t="t" r="r" b="b"/>
              <a:pathLst>
                <a:path w="2282" h="1179" extrusionOk="0">
                  <a:moveTo>
                    <a:pt x="1103" y="1"/>
                  </a:moveTo>
                  <a:cubicBezTo>
                    <a:pt x="802" y="26"/>
                    <a:pt x="527" y="201"/>
                    <a:pt x="351" y="427"/>
                  </a:cubicBezTo>
                  <a:cubicBezTo>
                    <a:pt x="276" y="552"/>
                    <a:pt x="226" y="678"/>
                    <a:pt x="151" y="803"/>
                  </a:cubicBezTo>
                  <a:cubicBezTo>
                    <a:pt x="101" y="928"/>
                    <a:pt x="51" y="1054"/>
                    <a:pt x="0" y="1179"/>
                  </a:cubicBezTo>
                  <a:cubicBezTo>
                    <a:pt x="151" y="953"/>
                    <a:pt x="276" y="703"/>
                    <a:pt x="477" y="527"/>
                  </a:cubicBezTo>
                  <a:cubicBezTo>
                    <a:pt x="652" y="327"/>
                    <a:pt x="878" y="201"/>
                    <a:pt x="1103" y="201"/>
                  </a:cubicBezTo>
                  <a:cubicBezTo>
                    <a:pt x="1125" y="199"/>
                    <a:pt x="1146" y="198"/>
                    <a:pt x="1168" y="198"/>
                  </a:cubicBezTo>
                  <a:cubicBezTo>
                    <a:pt x="1397" y="198"/>
                    <a:pt x="1622" y="315"/>
                    <a:pt x="1805" y="452"/>
                  </a:cubicBezTo>
                  <a:cubicBezTo>
                    <a:pt x="2005" y="602"/>
                    <a:pt x="2206" y="828"/>
                    <a:pt x="2281" y="1079"/>
                  </a:cubicBezTo>
                  <a:cubicBezTo>
                    <a:pt x="2281" y="803"/>
                    <a:pt x="2106" y="552"/>
                    <a:pt x="1905" y="352"/>
                  </a:cubicBezTo>
                  <a:cubicBezTo>
                    <a:pt x="1705" y="151"/>
                    <a:pt x="1404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0" name="Google Shape;2710;p43"/>
            <p:cNvSpPr/>
            <p:nvPr/>
          </p:nvSpPr>
          <p:spPr>
            <a:xfrm>
              <a:off x="2018652" y="1718332"/>
              <a:ext cx="41890" cy="21941"/>
            </a:xfrm>
            <a:custGeom>
              <a:avLst/>
              <a:gdLst/>
              <a:ahLst/>
              <a:cxnLst/>
              <a:rect l="l" t="t" r="r" b="b"/>
              <a:pathLst>
                <a:path w="2257" h="1182" extrusionOk="0">
                  <a:moveTo>
                    <a:pt x="1194" y="1"/>
                  </a:moveTo>
                  <a:cubicBezTo>
                    <a:pt x="1172" y="1"/>
                    <a:pt x="1150" y="2"/>
                    <a:pt x="1128" y="4"/>
                  </a:cubicBezTo>
                  <a:cubicBezTo>
                    <a:pt x="828" y="54"/>
                    <a:pt x="552" y="229"/>
                    <a:pt x="376" y="455"/>
                  </a:cubicBezTo>
                  <a:cubicBezTo>
                    <a:pt x="301" y="580"/>
                    <a:pt x="226" y="705"/>
                    <a:pt x="151" y="806"/>
                  </a:cubicBezTo>
                  <a:cubicBezTo>
                    <a:pt x="101" y="931"/>
                    <a:pt x="51" y="1056"/>
                    <a:pt x="0" y="1182"/>
                  </a:cubicBezTo>
                  <a:cubicBezTo>
                    <a:pt x="151" y="981"/>
                    <a:pt x="301" y="756"/>
                    <a:pt x="502" y="555"/>
                  </a:cubicBezTo>
                  <a:cubicBezTo>
                    <a:pt x="677" y="355"/>
                    <a:pt x="903" y="229"/>
                    <a:pt x="1128" y="204"/>
                  </a:cubicBezTo>
                  <a:cubicBezTo>
                    <a:pt x="1167" y="196"/>
                    <a:pt x="1205" y="193"/>
                    <a:pt x="1243" y="193"/>
                  </a:cubicBezTo>
                  <a:cubicBezTo>
                    <a:pt x="1454" y="193"/>
                    <a:pt x="1660" y="302"/>
                    <a:pt x="1830" y="430"/>
                  </a:cubicBezTo>
                  <a:cubicBezTo>
                    <a:pt x="2006" y="605"/>
                    <a:pt x="2181" y="831"/>
                    <a:pt x="2256" y="1081"/>
                  </a:cubicBezTo>
                  <a:cubicBezTo>
                    <a:pt x="2256" y="806"/>
                    <a:pt x="2106" y="530"/>
                    <a:pt x="1905" y="329"/>
                  </a:cubicBezTo>
                  <a:cubicBezTo>
                    <a:pt x="1743" y="144"/>
                    <a:pt x="1473" y="1"/>
                    <a:pt x="1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1" name="Google Shape;2711;p43"/>
            <p:cNvSpPr/>
            <p:nvPr/>
          </p:nvSpPr>
          <p:spPr>
            <a:xfrm>
              <a:off x="2061918" y="1811436"/>
              <a:ext cx="67930" cy="13031"/>
            </a:xfrm>
            <a:custGeom>
              <a:avLst/>
              <a:gdLst/>
              <a:ahLst/>
              <a:cxnLst/>
              <a:rect l="l" t="t" r="r" b="b"/>
              <a:pathLst>
                <a:path w="3660" h="702" extrusionOk="0">
                  <a:moveTo>
                    <a:pt x="0" y="0"/>
                  </a:moveTo>
                  <a:cubicBezTo>
                    <a:pt x="226" y="226"/>
                    <a:pt x="527" y="401"/>
                    <a:pt x="827" y="501"/>
                  </a:cubicBezTo>
                  <a:cubicBezTo>
                    <a:pt x="1128" y="627"/>
                    <a:pt x="1454" y="677"/>
                    <a:pt x="1805" y="702"/>
                  </a:cubicBezTo>
                  <a:cubicBezTo>
                    <a:pt x="2131" y="677"/>
                    <a:pt x="2456" y="652"/>
                    <a:pt x="2782" y="552"/>
                  </a:cubicBezTo>
                  <a:cubicBezTo>
                    <a:pt x="2933" y="527"/>
                    <a:pt x="3083" y="451"/>
                    <a:pt x="3233" y="401"/>
                  </a:cubicBezTo>
                  <a:cubicBezTo>
                    <a:pt x="3384" y="326"/>
                    <a:pt x="3534" y="251"/>
                    <a:pt x="3659" y="176"/>
                  </a:cubicBezTo>
                  <a:lnTo>
                    <a:pt x="3659" y="176"/>
                  </a:lnTo>
                  <a:cubicBezTo>
                    <a:pt x="3359" y="276"/>
                    <a:pt x="3058" y="376"/>
                    <a:pt x="2732" y="426"/>
                  </a:cubicBezTo>
                  <a:cubicBezTo>
                    <a:pt x="2431" y="501"/>
                    <a:pt x="2106" y="527"/>
                    <a:pt x="1805" y="527"/>
                  </a:cubicBezTo>
                  <a:cubicBezTo>
                    <a:pt x="1479" y="527"/>
                    <a:pt x="1178" y="476"/>
                    <a:pt x="852" y="401"/>
                  </a:cubicBezTo>
                  <a:cubicBezTo>
                    <a:pt x="552" y="301"/>
                    <a:pt x="251" y="17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2" name="Google Shape;2712;p43"/>
            <p:cNvSpPr/>
            <p:nvPr/>
          </p:nvSpPr>
          <p:spPr>
            <a:xfrm>
              <a:off x="2079124" y="1831426"/>
              <a:ext cx="28861" cy="10729"/>
            </a:xfrm>
            <a:custGeom>
              <a:avLst/>
              <a:gdLst/>
              <a:ahLst/>
              <a:cxnLst/>
              <a:rect l="l" t="t" r="r" b="b"/>
              <a:pathLst>
                <a:path w="1555" h="578" extrusionOk="0">
                  <a:moveTo>
                    <a:pt x="1" y="1"/>
                  </a:moveTo>
                  <a:cubicBezTo>
                    <a:pt x="51" y="151"/>
                    <a:pt x="151" y="252"/>
                    <a:pt x="276" y="352"/>
                  </a:cubicBezTo>
                  <a:cubicBezTo>
                    <a:pt x="402" y="427"/>
                    <a:pt x="552" y="477"/>
                    <a:pt x="677" y="527"/>
                  </a:cubicBezTo>
                  <a:cubicBezTo>
                    <a:pt x="828" y="552"/>
                    <a:pt x="978" y="577"/>
                    <a:pt x="1128" y="577"/>
                  </a:cubicBezTo>
                  <a:cubicBezTo>
                    <a:pt x="1254" y="552"/>
                    <a:pt x="1404" y="552"/>
                    <a:pt x="1555" y="502"/>
                  </a:cubicBezTo>
                  <a:cubicBezTo>
                    <a:pt x="1404" y="477"/>
                    <a:pt x="1254" y="452"/>
                    <a:pt x="1128" y="427"/>
                  </a:cubicBezTo>
                  <a:cubicBezTo>
                    <a:pt x="978" y="402"/>
                    <a:pt x="853" y="402"/>
                    <a:pt x="727" y="352"/>
                  </a:cubicBezTo>
                  <a:cubicBezTo>
                    <a:pt x="577" y="327"/>
                    <a:pt x="452" y="277"/>
                    <a:pt x="352" y="226"/>
                  </a:cubicBezTo>
                  <a:cubicBezTo>
                    <a:pt x="226" y="176"/>
                    <a:pt x="101" y="1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3" name="Google Shape;2713;p43"/>
            <p:cNvSpPr/>
            <p:nvPr/>
          </p:nvSpPr>
          <p:spPr>
            <a:xfrm>
              <a:off x="2082855" y="1777933"/>
              <a:ext cx="37231" cy="9374"/>
            </a:xfrm>
            <a:custGeom>
              <a:avLst/>
              <a:gdLst/>
              <a:ahLst/>
              <a:cxnLst/>
              <a:rect l="l" t="t" r="r" b="b"/>
              <a:pathLst>
                <a:path w="2006" h="505" extrusionOk="0">
                  <a:moveTo>
                    <a:pt x="0" y="1"/>
                  </a:moveTo>
                  <a:lnTo>
                    <a:pt x="0" y="1"/>
                  </a:lnTo>
                  <a:cubicBezTo>
                    <a:pt x="75" y="76"/>
                    <a:pt x="151" y="126"/>
                    <a:pt x="226" y="201"/>
                  </a:cubicBezTo>
                  <a:cubicBezTo>
                    <a:pt x="301" y="251"/>
                    <a:pt x="376" y="301"/>
                    <a:pt x="451" y="352"/>
                  </a:cubicBezTo>
                  <a:cubicBezTo>
                    <a:pt x="627" y="427"/>
                    <a:pt x="827" y="502"/>
                    <a:pt x="1028" y="502"/>
                  </a:cubicBezTo>
                  <a:cubicBezTo>
                    <a:pt x="1051" y="504"/>
                    <a:pt x="1075" y="504"/>
                    <a:pt x="1099" y="504"/>
                  </a:cubicBezTo>
                  <a:cubicBezTo>
                    <a:pt x="1456" y="504"/>
                    <a:pt x="1841" y="330"/>
                    <a:pt x="2005" y="1"/>
                  </a:cubicBezTo>
                  <a:lnTo>
                    <a:pt x="2005" y="1"/>
                  </a:lnTo>
                  <a:cubicBezTo>
                    <a:pt x="1753" y="230"/>
                    <a:pt x="1437" y="355"/>
                    <a:pt x="1116" y="355"/>
                  </a:cubicBezTo>
                  <a:cubicBezTo>
                    <a:pt x="1087" y="355"/>
                    <a:pt x="1057" y="354"/>
                    <a:pt x="1028" y="352"/>
                  </a:cubicBezTo>
                  <a:cubicBezTo>
                    <a:pt x="852" y="352"/>
                    <a:pt x="677" y="276"/>
                    <a:pt x="501" y="226"/>
                  </a:cubicBezTo>
                  <a:cubicBezTo>
                    <a:pt x="351" y="176"/>
                    <a:pt x="176" y="7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4" name="Google Shape;2714;p43"/>
            <p:cNvSpPr/>
            <p:nvPr/>
          </p:nvSpPr>
          <p:spPr>
            <a:xfrm>
              <a:off x="2169368" y="1692161"/>
              <a:ext cx="47940" cy="22999"/>
            </a:xfrm>
            <a:custGeom>
              <a:avLst/>
              <a:gdLst/>
              <a:ahLst/>
              <a:cxnLst/>
              <a:rect l="l" t="t" r="r" b="b"/>
              <a:pathLst>
                <a:path w="2583" h="1239" extrusionOk="0">
                  <a:moveTo>
                    <a:pt x="561" y="1"/>
                  </a:moveTo>
                  <a:cubicBezTo>
                    <a:pt x="367" y="1"/>
                    <a:pt x="170" y="29"/>
                    <a:pt x="1" y="85"/>
                  </a:cubicBezTo>
                  <a:lnTo>
                    <a:pt x="1" y="110"/>
                  </a:lnTo>
                  <a:cubicBezTo>
                    <a:pt x="59" y="107"/>
                    <a:pt x="118" y="106"/>
                    <a:pt x="178" y="106"/>
                  </a:cubicBezTo>
                  <a:cubicBezTo>
                    <a:pt x="600" y="106"/>
                    <a:pt x="1034" y="185"/>
                    <a:pt x="1429" y="361"/>
                  </a:cubicBezTo>
                  <a:cubicBezTo>
                    <a:pt x="1630" y="461"/>
                    <a:pt x="1855" y="587"/>
                    <a:pt x="2031" y="737"/>
                  </a:cubicBezTo>
                  <a:cubicBezTo>
                    <a:pt x="2231" y="887"/>
                    <a:pt x="2407" y="1063"/>
                    <a:pt x="2557" y="1238"/>
                  </a:cubicBezTo>
                  <a:lnTo>
                    <a:pt x="2582" y="1238"/>
                  </a:lnTo>
                  <a:cubicBezTo>
                    <a:pt x="2532" y="1113"/>
                    <a:pt x="2457" y="1013"/>
                    <a:pt x="2382" y="912"/>
                  </a:cubicBezTo>
                  <a:cubicBezTo>
                    <a:pt x="2307" y="812"/>
                    <a:pt x="2231" y="712"/>
                    <a:pt x="2131" y="612"/>
                  </a:cubicBezTo>
                  <a:cubicBezTo>
                    <a:pt x="1956" y="436"/>
                    <a:pt x="1730" y="311"/>
                    <a:pt x="1480" y="211"/>
                  </a:cubicBezTo>
                  <a:cubicBezTo>
                    <a:pt x="1254" y="110"/>
                    <a:pt x="1003" y="35"/>
                    <a:pt x="753" y="10"/>
                  </a:cubicBezTo>
                  <a:cubicBezTo>
                    <a:pt x="690" y="4"/>
                    <a:pt x="626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5" name="Google Shape;2715;p43"/>
            <p:cNvSpPr/>
            <p:nvPr/>
          </p:nvSpPr>
          <p:spPr>
            <a:xfrm>
              <a:off x="2002374" y="1694128"/>
              <a:ext cx="46994" cy="22888"/>
            </a:xfrm>
            <a:custGeom>
              <a:avLst/>
              <a:gdLst/>
              <a:ahLst/>
              <a:cxnLst/>
              <a:rect l="l" t="t" r="r" b="b"/>
              <a:pathLst>
                <a:path w="2532" h="1233" extrusionOk="0">
                  <a:moveTo>
                    <a:pt x="2382" y="1"/>
                  </a:moveTo>
                  <a:cubicBezTo>
                    <a:pt x="1935" y="1"/>
                    <a:pt x="1509" y="102"/>
                    <a:pt x="1103" y="305"/>
                  </a:cubicBezTo>
                  <a:cubicBezTo>
                    <a:pt x="877" y="405"/>
                    <a:pt x="677" y="531"/>
                    <a:pt x="502" y="706"/>
                  </a:cubicBezTo>
                  <a:cubicBezTo>
                    <a:pt x="301" y="857"/>
                    <a:pt x="151" y="1032"/>
                    <a:pt x="0" y="1232"/>
                  </a:cubicBezTo>
                  <a:cubicBezTo>
                    <a:pt x="201" y="1082"/>
                    <a:pt x="376" y="932"/>
                    <a:pt x="577" y="806"/>
                  </a:cubicBezTo>
                  <a:cubicBezTo>
                    <a:pt x="777" y="681"/>
                    <a:pt x="978" y="556"/>
                    <a:pt x="1178" y="456"/>
                  </a:cubicBezTo>
                  <a:cubicBezTo>
                    <a:pt x="1379" y="355"/>
                    <a:pt x="1604" y="280"/>
                    <a:pt x="1830" y="205"/>
                  </a:cubicBezTo>
                  <a:cubicBezTo>
                    <a:pt x="2055" y="130"/>
                    <a:pt x="2281" y="80"/>
                    <a:pt x="2532" y="29"/>
                  </a:cubicBezTo>
                  <a:lnTo>
                    <a:pt x="2532" y="4"/>
                  </a:lnTo>
                  <a:cubicBezTo>
                    <a:pt x="2482" y="2"/>
                    <a:pt x="2432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6" name="Google Shape;2716;p43"/>
            <p:cNvSpPr/>
            <p:nvPr/>
          </p:nvSpPr>
          <p:spPr>
            <a:xfrm>
              <a:off x="2186129" y="1564403"/>
              <a:ext cx="90257" cy="171703"/>
            </a:xfrm>
            <a:custGeom>
              <a:avLst/>
              <a:gdLst/>
              <a:ahLst/>
              <a:cxnLst/>
              <a:rect l="l" t="t" r="r" b="b"/>
              <a:pathLst>
                <a:path w="4863" h="9250" extrusionOk="0">
                  <a:moveTo>
                    <a:pt x="877" y="1"/>
                  </a:moveTo>
                  <a:lnTo>
                    <a:pt x="0" y="1455"/>
                  </a:lnTo>
                  <a:cubicBezTo>
                    <a:pt x="0" y="1455"/>
                    <a:pt x="451" y="2006"/>
                    <a:pt x="978" y="2908"/>
                  </a:cubicBezTo>
                  <a:cubicBezTo>
                    <a:pt x="1855" y="4437"/>
                    <a:pt x="2907" y="6893"/>
                    <a:pt x="2155" y="9249"/>
                  </a:cubicBezTo>
                  <a:cubicBezTo>
                    <a:pt x="2155" y="9249"/>
                    <a:pt x="4010" y="9074"/>
                    <a:pt x="4436" y="7294"/>
                  </a:cubicBezTo>
                  <a:cubicBezTo>
                    <a:pt x="4862" y="5515"/>
                    <a:pt x="4311" y="577"/>
                    <a:pt x="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7" name="Google Shape;2717;p43"/>
            <p:cNvSpPr/>
            <p:nvPr/>
          </p:nvSpPr>
          <p:spPr>
            <a:xfrm>
              <a:off x="2226128" y="1704430"/>
              <a:ext cx="4677" cy="31668"/>
            </a:xfrm>
            <a:custGeom>
              <a:avLst/>
              <a:gdLst/>
              <a:ahLst/>
              <a:cxnLst/>
              <a:rect l="l" t="t" r="r" b="b"/>
              <a:pathLst>
                <a:path w="252" h="1706" extrusionOk="0">
                  <a:moveTo>
                    <a:pt x="0" y="1705"/>
                  </a:moveTo>
                  <a:lnTo>
                    <a:pt x="0" y="1705"/>
                  </a:lnTo>
                  <a:lnTo>
                    <a:pt x="0" y="1705"/>
                  </a:lnTo>
                  <a:lnTo>
                    <a:pt x="0" y="1705"/>
                  </a:lnTo>
                  <a:close/>
                  <a:moveTo>
                    <a:pt x="26" y="1655"/>
                  </a:moveTo>
                  <a:cubicBezTo>
                    <a:pt x="176" y="1104"/>
                    <a:pt x="251" y="552"/>
                    <a:pt x="251" y="1"/>
                  </a:cubicBezTo>
                  <a:cubicBezTo>
                    <a:pt x="251" y="552"/>
                    <a:pt x="176" y="1104"/>
                    <a:pt x="26" y="1655"/>
                  </a:cubicBezTo>
                  <a:close/>
                </a:path>
              </a:pathLst>
            </a:custGeom>
            <a:solidFill>
              <a:srgbClr val="F14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8" name="Google Shape;2718;p43"/>
            <p:cNvSpPr/>
            <p:nvPr/>
          </p:nvSpPr>
          <p:spPr>
            <a:xfrm>
              <a:off x="2218221" y="1642101"/>
              <a:ext cx="25594" cy="94001"/>
            </a:xfrm>
            <a:custGeom>
              <a:avLst/>
              <a:gdLst/>
              <a:ahLst/>
              <a:cxnLst/>
              <a:rect l="l" t="t" r="r" b="b"/>
              <a:pathLst>
                <a:path w="1379" h="5064" extrusionOk="0">
                  <a:moveTo>
                    <a:pt x="677" y="0"/>
                  </a:moveTo>
                  <a:lnTo>
                    <a:pt x="677" y="0"/>
                  </a:lnTo>
                  <a:cubicBezTo>
                    <a:pt x="477" y="101"/>
                    <a:pt x="276" y="176"/>
                    <a:pt x="0" y="251"/>
                  </a:cubicBezTo>
                  <a:cubicBezTo>
                    <a:pt x="376" y="1178"/>
                    <a:pt x="677" y="2256"/>
                    <a:pt x="677" y="3359"/>
                  </a:cubicBezTo>
                  <a:cubicBezTo>
                    <a:pt x="677" y="3910"/>
                    <a:pt x="602" y="4462"/>
                    <a:pt x="452" y="5013"/>
                  </a:cubicBezTo>
                  <a:cubicBezTo>
                    <a:pt x="452" y="5038"/>
                    <a:pt x="426" y="5038"/>
                    <a:pt x="426" y="5063"/>
                  </a:cubicBezTo>
                  <a:cubicBezTo>
                    <a:pt x="426" y="5063"/>
                    <a:pt x="627" y="5038"/>
                    <a:pt x="903" y="4963"/>
                  </a:cubicBezTo>
                  <a:lnTo>
                    <a:pt x="903" y="4963"/>
                  </a:lnTo>
                  <a:cubicBezTo>
                    <a:pt x="752" y="4988"/>
                    <a:pt x="652" y="4988"/>
                    <a:pt x="652" y="4988"/>
                  </a:cubicBezTo>
                  <a:cubicBezTo>
                    <a:pt x="1379" y="3309"/>
                    <a:pt x="1128" y="1479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9" name="Google Shape;2719;p43"/>
            <p:cNvSpPr/>
            <p:nvPr/>
          </p:nvSpPr>
          <p:spPr>
            <a:xfrm>
              <a:off x="1934923" y="1577897"/>
              <a:ext cx="81423" cy="173559"/>
            </a:xfrm>
            <a:custGeom>
              <a:avLst/>
              <a:gdLst/>
              <a:ahLst/>
              <a:cxnLst/>
              <a:rect l="l" t="t" r="r" b="b"/>
              <a:pathLst>
                <a:path w="4387" h="9350" extrusionOk="0">
                  <a:moveTo>
                    <a:pt x="3334" y="1"/>
                  </a:moveTo>
                  <a:cubicBezTo>
                    <a:pt x="0" y="1003"/>
                    <a:pt x="75" y="5991"/>
                    <a:pt x="752" y="7695"/>
                  </a:cubicBezTo>
                  <a:cubicBezTo>
                    <a:pt x="1367" y="9305"/>
                    <a:pt x="3056" y="9349"/>
                    <a:pt x="3242" y="9349"/>
                  </a:cubicBezTo>
                  <a:cubicBezTo>
                    <a:pt x="3253" y="9349"/>
                    <a:pt x="3258" y="9349"/>
                    <a:pt x="3258" y="9349"/>
                  </a:cubicBezTo>
                  <a:cubicBezTo>
                    <a:pt x="2231" y="7093"/>
                    <a:pt x="2933" y="4512"/>
                    <a:pt x="3609" y="2908"/>
                  </a:cubicBezTo>
                  <a:cubicBezTo>
                    <a:pt x="4010" y="1931"/>
                    <a:pt x="4386" y="1329"/>
                    <a:pt x="4386" y="1329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20" name="Google Shape;2720;p43"/>
            <p:cNvSpPr/>
            <p:nvPr/>
          </p:nvSpPr>
          <p:spPr>
            <a:xfrm>
              <a:off x="1967943" y="1610936"/>
              <a:ext cx="39087" cy="140518"/>
            </a:xfrm>
            <a:custGeom>
              <a:avLst/>
              <a:gdLst/>
              <a:ahLst/>
              <a:cxnLst/>
              <a:rect l="l" t="t" r="r" b="b"/>
              <a:pathLst>
                <a:path w="2106" h="7570" extrusionOk="0">
                  <a:moveTo>
                    <a:pt x="1454" y="0"/>
                  </a:moveTo>
                  <a:cubicBezTo>
                    <a:pt x="1329" y="276"/>
                    <a:pt x="1204" y="652"/>
                    <a:pt x="1053" y="1078"/>
                  </a:cubicBezTo>
                  <a:cubicBezTo>
                    <a:pt x="502" y="2732"/>
                    <a:pt x="1" y="5364"/>
                    <a:pt x="1229" y="7519"/>
                  </a:cubicBezTo>
                  <a:cubicBezTo>
                    <a:pt x="1229" y="7519"/>
                    <a:pt x="1179" y="7519"/>
                    <a:pt x="1078" y="7544"/>
                  </a:cubicBezTo>
                  <a:cubicBezTo>
                    <a:pt x="1279" y="7569"/>
                    <a:pt x="1404" y="7569"/>
                    <a:pt x="1454" y="7569"/>
                  </a:cubicBezTo>
                  <a:lnTo>
                    <a:pt x="1479" y="7569"/>
                  </a:lnTo>
                  <a:cubicBezTo>
                    <a:pt x="1103" y="6742"/>
                    <a:pt x="953" y="5865"/>
                    <a:pt x="953" y="5013"/>
                  </a:cubicBezTo>
                  <a:cubicBezTo>
                    <a:pt x="953" y="3559"/>
                    <a:pt x="1404" y="2156"/>
                    <a:pt x="1830" y="1128"/>
                  </a:cubicBezTo>
                  <a:cubicBezTo>
                    <a:pt x="1905" y="902"/>
                    <a:pt x="2006" y="677"/>
                    <a:pt x="2106" y="501"/>
                  </a:cubicBezTo>
                  <a:cubicBezTo>
                    <a:pt x="1855" y="351"/>
                    <a:pt x="1655" y="176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21" name="Google Shape;2721;p43"/>
            <p:cNvSpPr/>
            <p:nvPr/>
          </p:nvSpPr>
          <p:spPr>
            <a:xfrm>
              <a:off x="1938654" y="1488116"/>
              <a:ext cx="306556" cy="167508"/>
            </a:xfrm>
            <a:custGeom>
              <a:avLst/>
              <a:gdLst/>
              <a:ahLst/>
              <a:cxnLst/>
              <a:rect l="l" t="t" r="r" b="b"/>
              <a:pathLst>
                <a:path w="16517" h="9024" extrusionOk="0">
                  <a:moveTo>
                    <a:pt x="200" y="1"/>
                  </a:moveTo>
                  <a:cubicBezTo>
                    <a:pt x="200" y="1"/>
                    <a:pt x="0" y="7545"/>
                    <a:pt x="7844" y="8722"/>
                  </a:cubicBezTo>
                  <a:cubicBezTo>
                    <a:pt x="9272" y="8938"/>
                    <a:pt x="10483" y="9024"/>
                    <a:pt x="11505" y="9024"/>
                  </a:cubicBezTo>
                  <a:cubicBezTo>
                    <a:pt x="15344" y="9024"/>
                    <a:pt x="16516" y="7820"/>
                    <a:pt x="16516" y="7820"/>
                  </a:cubicBezTo>
                  <a:cubicBezTo>
                    <a:pt x="16516" y="7820"/>
                    <a:pt x="16449" y="1441"/>
                    <a:pt x="10828" y="1441"/>
                  </a:cubicBezTo>
                  <a:cubicBezTo>
                    <a:pt x="10511" y="1441"/>
                    <a:pt x="10177" y="1462"/>
                    <a:pt x="9824" y="1504"/>
                  </a:cubicBezTo>
                  <a:cubicBezTo>
                    <a:pt x="8210" y="1697"/>
                    <a:pt x="6865" y="1776"/>
                    <a:pt x="5746" y="1776"/>
                  </a:cubicBezTo>
                  <a:cubicBezTo>
                    <a:pt x="457" y="1776"/>
                    <a:pt x="200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22" name="Google Shape;2722;p43"/>
            <p:cNvSpPr/>
            <p:nvPr/>
          </p:nvSpPr>
          <p:spPr>
            <a:xfrm>
              <a:off x="2158677" y="1646741"/>
              <a:ext cx="59559" cy="8873"/>
            </a:xfrm>
            <a:custGeom>
              <a:avLst/>
              <a:gdLst/>
              <a:ahLst/>
              <a:cxnLst/>
              <a:rect l="l" t="t" r="r" b="b"/>
              <a:pathLst>
                <a:path w="3209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0" y="477"/>
                  </a:lnTo>
                  <a:close/>
                  <a:moveTo>
                    <a:pt x="0" y="477"/>
                  </a:moveTo>
                  <a:lnTo>
                    <a:pt x="25" y="477"/>
                  </a:lnTo>
                  <a:lnTo>
                    <a:pt x="0" y="477"/>
                  </a:lnTo>
                  <a:close/>
                  <a:moveTo>
                    <a:pt x="25" y="477"/>
                  </a:moveTo>
                  <a:cubicBezTo>
                    <a:pt x="1454" y="452"/>
                    <a:pt x="2507" y="252"/>
                    <a:pt x="3208" y="1"/>
                  </a:cubicBezTo>
                  <a:lnTo>
                    <a:pt x="3208" y="1"/>
                  </a:lnTo>
                  <a:cubicBezTo>
                    <a:pt x="2507" y="252"/>
                    <a:pt x="1454" y="452"/>
                    <a:pt x="25" y="477"/>
                  </a:cubicBezTo>
                  <a:close/>
                </a:path>
              </a:pathLst>
            </a:custGeom>
            <a:solidFill>
              <a:srgbClr val="F1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23" name="Google Shape;2723;p43"/>
            <p:cNvSpPr/>
            <p:nvPr/>
          </p:nvSpPr>
          <p:spPr>
            <a:xfrm>
              <a:off x="2218221" y="1638370"/>
              <a:ext cx="20490" cy="8390"/>
            </a:xfrm>
            <a:custGeom>
              <a:avLst/>
              <a:gdLst/>
              <a:ahLst/>
              <a:cxnLst/>
              <a:rect l="l" t="t" r="r" b="b"/>
              <a:pathLst>
                <a:path w="1104" h="452" extrusionOk="0">
                  <a:moveTo>
                    <a:pt x="0" y="452"/>
                  </a:moveTo>
                  <a:lnTo>
                    <a:pt x="0" y="452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0" y="452"/>
                  </a:lnTo>
                  <a:close/>
                  <a:moveTo>
                    <a:pt x="677" y="201"/>
                  </a:moveTo>
                  <a:lnTo>
                    <a:pt x="677" y="201"/>
                  </a:lnTo>
                  <a:cubicBezTo>
                    <a:pt x="853" y="126"/>
                    <a:pt x="978" y="51"/>
                    <a:pt x="1103" y="1"/>
                  </a:cubicBezTo>
                  <a:cubicBezTo>
                    <a:pt x="978" y="51"/>
                    <a:pt x="853" y="126"/>
                    <a:pt x="677" y="201"/>
                  </a:cubicBezTo>
                  <a:close/>
                </a:path>
              </a:pathLst>
            </a:custGeom>
            <a:solidFill>
              <a:srgbClr val="F46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24" name="Google Shape;2724;p43"/>
            <p:cNvSpPr/>
            <p:nvPr/>
          </p:nvSpPr>
          <p:spPr>
            <a:xfrm>
              <a:off x="2218221" y="1642101"/>
              <a:ext cx="12584" cy="4659"/>
            </a:xfrm>
            <a:custGeom>
              <a:avLst/>
              <a:gdLst/>
              <a:ahLst/>
              <a:cxnLst/>
              <a:rect l="l" t="t" r="r" b="b"/>
              <a:pathLst>
                <a:path w="678" h="251" extrusionOk="0">
                  <a:moveTo>
                    <a:pt x="0" y="251"/>
                  </a:moveTo>
                  <a:lnTo>
                    <a:pt x="0" y="251"/>
                  </a:lnTo>
                  <a:cubicBezTo>
                    <a:pt x="276" y="176"/>
                    <a:pt x="477" y="101"/>
                    <a:pt x="677" y="0"/>
                  </a:cubicBezTo>
                  <a:lnTo>
                    <a:pt x="677" y="0"/>
                  </a:lnTo>
                  <a:cubicBezTo>
                    <a:pt x="477" y="101"/>
                    <a:pt x="276" y="176"/>
                    <a:pt x="0" y="251"/>
                  </a:cubicBezTo>
                  <a:close/>
                </a:path>
              </a:pathLst>
            </a:custGeom>
            <a:solidFill>
              <a:srgbClr val="F36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25" name="Google Shape;2725;p43"/>
            <p:cNvSpPr/>
            <p:nvPr/>
          </p:nvSpPr>
          <p:spPr>
            <a:xfrm>
              <a:off x="2238694" y="16379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6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26" name="Google Shape;2726;p43"/>
            <p:cNvSpPr/>
            <p:nvPr/>
          </p:nvSpPr>
          <p:spPr>
            <a:xfrm>
              <a:off x="1942366" y="1488116"/>
              <a:ext cx="301897" cy="167508"/>
            </a:xfrm>
            <a:custGeom>
              <a:avLst/>
              <a:gdLst/>
              <a:ahLst/>
              <a:cxnLst/>
              <a:rect l="l" t="t" r="r" b="b"/>
              <a:pathLst>
                <a:path w="16266" h="9024" extrusionOk="0">
                  <a:moveTo>
                    <a:pt x="0" y="1"/>
                  </a:moveTo>
                  <a:cubicBezTo>
                    <a:pt x="0" y="1"/>
                    <a:pt x="0" y="26"/>
                    <a:pt x="0" y="76"/>
                  </a:cubicBezTo>
                  <a:cubicBezTo>
                    <a:pt x="0" y="552"/>
                    <a:pt x="75" y="4161"/>
                    <a:pt x="2832" y="6617"/>
                  </a:cubicBezTo>
                  <a:cubicBezTo>
                    <a:pt x="3033" y="6793"/>
                    <a:pt x="3233" y="6968"/>
                    <a:pt x="3484" y="7118"/>
                  </a:cubicBezTo>
                  <a:cubicBezTo>
                    <a:pt x="4511" y="7870"/>
                    <a:pt x="5865" y="8447"/>
                    <a:pt x="7644" y="8722"/>
                  </a:cubicBezTo>
                  <a:cubicBezTo>
                    <a:pt x="9073" y="8948"/>
                    <a:pt x="10276" y="9023"/>
                    <a:pt x="11304" y="9023"/>
                  </a:cubicBezTo>
                  <a:lnTo>
                    <a:pt x="11679" y="9023"/>
                  </a:lnTo>
                  <a:cubicBezTo>
                    <a:pt x="13108" y="8998"/>
                    <a:pt x="14161" y="8798"/>
                    <a:pt x="14862" y="8547"/>
                  </a:cubicBezTo>
                  <a:cubicBezTo>
                    <a:pt x="15138" y="8472"/>
                    <a:pt x="15339" y="8397"/>
                    <a:pt x="15539" y="8296"/>
                  </a:cubicBezTo>
                  <a:cubicBezTo>
                    <a:pt x="15715" y="8221"/>
                    <a:pt x="15840" y="8146"/>
                    <a:pt x="15965" y="8096"/>
                  </a:cubicBezTo>
                  <a:cubicBezTo>
                    <a:pt x="15965" y="8096"/>
                    <a:pt x="15965" y="8096"/>
                    <a:pt x="15965" y="8071"/>
                  </a:cubicBezTo>
                  <a:cubicBezTo>
                    <a:pt x="16116" y="7996"/>
                    <a:pt x="16191" y="7920"/>
                    <a:pt x="16266" y="7870"/>
                  </a:cubicBezTo>
                  <a:lnTo>
                    <a:pt x="16266" y="7870"/>
                  </a:lnTo>
                  <a:cubicBezTo>
                    <a:pt x="16040" y="8021"/>
                    <a:pt x="15163" y="8447"/>
                    <a:pt x="13359" y="8447"/>
                  </a:cubicBezTo>
                  <a:cubicBezTo>
                    <a:pt x="12005" y="8447"/>
                    <a:pt x="10126" y="8221"/>
                    <a:pt x="7594" y="7444"/>
                  </a:cubicBezTo>
                  <a:cubicBezTo>
                    <a:pt x="3534" y="6191"/>
                    <a:pt x="2030" y="3484"/>
                    <a:pt x="1504" y="1229"/>
                  </a:cubicBezTo>
                  <a:cubicBezTo>
                    <a:pt x="100" y="7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411BB4D8-4267-4194-B58C-8C2A227F1133}"/>
              </a:ext>
            </a:extLst>
          </p:cNvPr>
          <p:cNvSpPr/>
          <p:nvPr/>
        </p:nvSpPr>
        <p:spPr>
          <a:xfrm>
            <a:off x="1117527" y="965414"/>
            <a:ext cx="1151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3200" b="1" dirty="0">
                <a:solidFill>
                  <a:srgbClr val="00B05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成癮</a:t>
            </a:r>
            <a:r>
              <a:rPr kumimoji="1" lang="en-US" altLang="zh-TW" sz="3200" b="1" dirty="0">
                <a:solidFill>
                  <a:srgbClr val="00B05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  <a:endParaRPr lang="zh-TW" altLang="en-US" sz="3200" dirty="0">
              <a:solidFill>
                <a:srgbClr val="00B05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5" grpId="0"/>
      <p:bldP spid="2596" grpId="0"/>
      <p:bldP spid="2598" grpId="0"/>
      <p:bldP spid="2600" grpId="0"/>
      <p:bldP spid="2679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38"/>
          <p:cNvSpPr/>
          <p:nvPr/>
        </p:nvSpPr>
        <p:spPr>
          <a:xfrm>
            <a:off x="4701982" y="1716989"/>
            <a:ext cx="958788" cy="777705"/>
          </a:xfrm>
          <a:custGeom>
            <a:avLst/>
            <a:gdLst/>
            <a:ahLst/>
            <a:cxnLst/>
            <a:rect l="l" t="t" r="r" b="b"/>
            <a:pathLst>
              <a:path w="12072" h="9792" extrusionOk="0">
                <a:moveTo>
                  <a:pt x="5700" y="0"/>
                </a:moveTo>
                <a:cubicBezTo>
                  <a:pt x="5260" y="0"/>
                  <a:pt x="4816" y="53"/>
                  <a:pt x="4385" y="147"/>
                </a:cubicBezTo>
                <a:cubicBezTo>
                  <a:pt x="3885" y="261"/>
                  <a:pt x="3385" y="443"/>
                  <a:pt x="2953" y="671"/>
                </a:cubicBezTo>
                <a:cubicBezTo>
                  <a:pt x="1656" y="1330"/>
                  <a:pt x="428" y="2922"/>
                  <a:pt x="269" y="4400"/>
                </a:cubicBezTo>
                <a:cubicBezTo>
                  <a:pt x="1" y="6864"/>
                  <a:pt x="1916" y="9791"/>
                  <a:pt x="4560" y="9791"/>
                </a:cubicBezTo>
                <a:cubicBezTo>
                  <a:pt x="4600" y="9791"/>
                  <a:pt x="4640" y="9791"/>
                  <a:pt x="4681" y="9789"/>
                </a:cubicBezTo>
                <a:cubicBezTo>
                  <a:pt x="7660" y="9698"/>
                  <a:pt x="12071" y="6583"/>
                  <a:pt x="10366" y="3308"/>
                </a:cubicBezTo>
                <a:cubicBezTo>
                  <a:pt x="9775" y="2149"/>
                  <a:pt x="8910" y="1057"/>
                  <a:pt x="7751" y="466"/>
                </a:cubicBezTo>
                <a:cubicBezTo>
                  <a:pt x="7129" y="141"/>
                  <a:pt x="6420" y="0"/>
                  <a:pt x="57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397" name="Google Shape;2397;p38"/>
          <p:cNvSpPr/>
          <p:nvPr/>
        </p:nvSpPr>
        <p:spPr>
          <a:xfrm>
            <a:off x="1093775" y="1705248"/>
            <a:ext cx="958783" cy="797865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398" name="Google Shape;2398;p38"/>
          <p:cNvSpPr/>
          <p:nvPr/>
        </p:nvSpPr>
        <p:spPr>
          <a:xfrm>
            <a:off x="4651860" y="3127525"/>
            <a:ext cx="958783" cy="797865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399" name="Google Shape;2399;p38"/>
          <p:cNvSpPr/>
          <p:nvPr/>
        </p:nvSpPr>
        <p:spPr>
          <a:xfrm>
            <a:off x="1143497" y="3123114"/>
            <a:ext cx="958788" cy="777705"/>
          </a:xfrm>
          <a:custGeom>
            <a:avLst/>
            <a:gdLst/>
            <a:ahLst/>
            <a:cxnLst/>
            <a:rect l="l" t="t" r="r" b="b"/>
            <a:pathLst>
              <a:path w="12072" h="9792" extrusionOk="0">
                <a:moveTo>
                  <a:pt x="5700" y="0"/>
                </a:moveTo>
                <a:cubicBezTo>
                  <a:pt x="5260" y="0"/>
                  <a:pt x="4816" y="53"/>
                  <a:pt x="4385" y="147"/>
                </a:cubicBezTo>
                <a:cubicBezTo>
                  <a:pt x="3885" y="261"/>
                  <a:pt x="3385" y="443"/>
                  <a:pt x="2953" y="671"/>
                </a:cubicBezTo>
                <a:cubicBezTo>
                  <a:pt x="1656" y="1330"/>
                  <a:pt x="428" y="2922"/>
                  <a:pt x="269" y="4400"/>
                </a:cubicBezTo>
                <a:cubicBezTo>
                  <a:pt x="1" y="6864"/>
                  <a:pt x="1916" y="9791"/>
                  <a:pt x="4560" y="9791"/>
                </a:cubicBezTo>
                <a:cubicBezTo>
                  <a:pt x="4600" y="9791"/>
                  <a:pt x="4640" y="9791"/>
                  <a:pt x="4681" y="9789"/>
                </a:cubicBezTo>
                <a:cubicBezTo>
                  <a:pt x="7660" y="9698"/>
                  <a:pt x="12071" y="6583"/>
                  <a:pt x="10366" y="3308"/>
                </a:cubicBezTo>
                <a:cubicBezTo>
                  <a:pt x="9775" y="2149"/>
                  <a:pt x="8910" y="1057"/>
                  <a:pt x="7751" y="466"/>
                </a:cubicBezTo>
                <a:cubicBezTo>
                  <a:pt x="7129" y="141"/>
                  <a:pt x="6420" y="0"/>
                  <a:pt x="57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400" name="Google Shape;2400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kumimoji="1" lang="zh-TW" altLang="en-US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生理成癮</a:t>
            </a:r>
            <a:r>
              <a:rPr kumimoji="1" lang="en-US" altLang="zh-TW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&amp;</a:t>
            </a:r>
            <a:r>
              <a:rPr kumimoji="1" lang="zh-TW" altLang="en-US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心理成癮</a:t>
            </a:r>
            <a:endParaRPr sz="4000" dirty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401" name="Google Shape;2401;p38"/>
          <p:cNvSpPr txBox="1">
            <a:spLocks noGrp="1"/>
          </p:cNvSpPr>
          <p:nvPr>
            <p:ph type="title" idx="2"/>
          </p:nvPr>
        </p:nvSpPr>
        <p:spPr>
          <a:xfrm>
            <a:off x="2191860" y="1891978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耐受性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(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越用越多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)</a:t>
            </a:r>
          </a:p>
        </p:txBody>
      </p:sp>
      <p:sp>
        <p:nvSpPr>
          <p:cNvPr id="2403" name="Google Shape;2403;p38"/>
          <p:cNvSpPr txBox="1">
            <a:spLocks noGrp="1"/>
          </p:cNvSpPr>
          <p:nvPr>
            <p:ph type="title" idx="3"/>
          </p:nvPr>
        </p:nvSpPr>
        <p:spPr>
          <a:xfrm>
            <a:off x="5709682" y="1927339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影響日常生活</a:t>
            </a:r>
          </a:p>
        </p:txBody>
      </p:sp>
      <p:sp>
        <p:nvSpPr>
          <p:cNvPr id="2405" name="Google Shape;2405;p38"/>
          <p:cNvSpPr txBox="1">
            <a:spLocks noGrp="1"/>
          </p:cNvSpPr>
          <p:nvPr>
            <p:ph type="title" idx="5"/>
          </p:nvPr>
        </p:nvSpPr>
        <p:spPr>
          <a:xfrm>
            <a:off x="2046360" y="3389497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影響和家人、朋友的關係</a:t>
            </a:r>
          </a:p>
        </p:txBody>
      </p:sp>
      <p:sp>
        <p:nvSpPr>
          <p:cNvPr id="2407" name="Google Shape;2407;p38"/>
          <p:cNvSpPr txBox="1">
            <a:spLocks noGrp="1"/>
          </p:cNvSpPr>
          <p:nvPr>
            <p:ph type="title" idx="7"/>
          </p:nvPr>
        </p:nvSpPr>
        <p:spPr>
          <a:xfrm>
            <a:off x="5621871" y="3388335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需要醫療協助</a:t>
            </a:r>
          </a:p>
        </p:txBody>
      </p:sp>
      <p:sp>
        <p:nvSpPr>
          <p:cNvPr id="2409" name="Google Shape;2409;p38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01</a:t>
            </a:r>
            <a:endParaRPr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410" name="Google Shape;2410;p38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03</a:t>
            </a:r>
            <a:endParaRPr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411" name="Google Shape;2411;p38"/>
          <p:cNvSpPr txBox="1">
            <a:spLocks noGrp="1"/>
          </p:cNvSpPr>
          <p:nvPr>
            <p:ph type="title" idx="1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02</a:t>
            </a:r>
            <a:endParaRPr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412" name="Google Shape;2412;p38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04</a:t>
            </a:r>
            <a:endParaRPr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grpSp>
        <p:nvGrpSpPr>
          <p:cNvPr id="27" name="Google Shape;4076;p70">
            <a:extLst>
              <a:ext uri="{FF2B5EF4-FFF2-40B4-BE49-F238E27FC236}">
                <a16:creationId xmlns:a16="http://schemas.microsoft.com/office/drawing/2014/main" id="{74363015-363E-41FF-BB72-5FBA0177F45B}"/>
              </a:ext>
            </a:extLst>
          </p:cNvPr>
          <p:cNvGrpSpPr/>
          <p:nvPr/>
        </p:nvGrpSpPr>
        <p:grpSpPr>
          <a:xfrm>
            <a:off x="291521" y="3640602"/>
            <a:ext cx="869384" cy="1443437"/>
            <a:chOff x="2592070" y="1994843"/>
            <a:chExt cx="1481025" cy="2364454"/>
          </a:xfrm>
        </p:grpSpPr>
        <p:sp>
          <p:nvSpPr>
            <p:cNvPr id="28" name="Google Shape;4077;p70">
              <a:extLst>
                <a:ext uri="{FF2B5EF4-FFF2-40B4-BE49-F238E27FC236}">
                  <a16:creationId xmlns:a16="http://schemas.microsoft.com/office/drawing/2014/main" id="{0E313335-6ADA-4EB2-9D5F-58D085832BBE}"/>
                </a:ext>
              </a:extLst>
            </p:cNvPr>
            <p:cNvSpPr/>
            <p:nvPr/>
          </p:nvSpPr>
          <p:spPr>
            <a:xfrm>
              <a:off x="3545151" y="2038639"/>
              <a:ext cx="35144" cy="34278"/>
            </a:xfrm>
            <a:custGeom>
              <a:avLst/>
              <a:gdLst/>
              <a:ahLst/>
              <a:cxnLst/>
              <a:rect l="l" t="t" r="r" b="b"/>
              <a:pathLst>
                <a:path w="853" h="832" extrusionOk="0">
                  <a:moveTo>
                    <a:pt x="633" y="1"/>
                  </a:moveTo>
                  <a:cubicBezTo>
                    <a:pt x="509" y="1"/>
                    <a:pt x="354" y="94"/>
                    <a:pt x="226" y="241"/>
                  </a:cubicBezTo>
                  <a:cubicBezTo>
                    <a:pt x="50" y="441"/>
                    <a:pt x="0" y="692"/>
                    <a:pt x="125" y="792"/>
                  </a:cubicBezTo>
                  <a:cubicBezTo>
                    <a:pt x="152" y="819"/>
                    <a:pt x="190" y="831"/>
                    <a:pt x="234" y="831"/>
                  </a:cubicBezTo>
                  <a:cubicBezTo>
                    <a:pt x="353" y="831"/>
                    <a:pt x="517" y="738"/>
                    <a:pt x="627" y="591"/>
                  </a:cubicBezTo>
                  <a:cubicBezTo>
                    <a:pt x="802" y="391"/>
                    <a:pt x="852" y="140"/>
                    <a:pt x="752" y="40"/>
                  </a:cubicBezTo>
                  <a:cubicBezTo>
                    <a:pt x="718" y="13"/>
                    <a:pt x="678" y="1"/>
                    <a:pt x="633" y="1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9" name="Google Shape;4078;p70">
              <a:extLst>
                <a:ext uri="{FF2B5EF4-FFF2-40B4-BE49-F238E27FC236}">
                  <a16:creationId xmlns:a16="http://schemas.microsoft.com/office/drawing/2014/main" id="{209466E7-2061-476C-B586-10D05FCA0846}"/>
                </a:ext>
              </a:extLst>
            </p:cNvPr>
            <p:cNvSpPr/>
            <p:nvPr/>
          </p:nvSpPr>
          <p:spPr>
            <a:xfrm>
              <a:off x="3563732" y="1994843"/>
              <a:ext cx="12401" cy="55785"/>
            </a:xfrm>
            <a:custGeom>
              <a:avLst/>
              <a:gdLst/>
              <a:ahLst/>
              <a:cxnLst/>
              <a:rect l="l" t="t" r="r" b="b"/>
              <a:pathLst>
                <a:path w="301" h="1354" extrusionOk="0">
                  <a:moveTo>
                    <a:pt x="50" y="0"/>
                  </a:moveTo>
                  <a:lnTo>
                    <a:pt x="0" y="50"/>
                  </a:lnTo>
                  <a:cubicBezTo>
                    <a:pt x="50" y="476"/>
                    <a:pt x="100" y="752"/>
                    <a:pt x="151" y="1103"/>
                  </a:cubicBezTo>
                  <a:lnTo>
                    <a:pt x="176" y="1278"/>
                  </a:lnTo>
                  <a:lnTo>
                    <a:pt x="251" y="1354"/>
                  </a:lnTo>
                  <a:lnTo>
                    <a:pt x="301" y="1278"/>
                  </a:lnTo>
                  <a:lnTo>
                    <a:pt x="276" y="1078"/>
                  </a:lnTo>
                  <a:cubicBezTo>
                    <a:pt x="201" y="727"/>
                    <a:pt x="176" y="451"/>
                    <a:pt x="126" y="5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0" name="Google Shape;4079;p70">
              <a:extLst>
                <a:ext uri="{FF2B5EF4-FFF2-40B4-BE49-F238E27FC236}">
                  <a16:creationId xmlns:a16="http://schemas.microsoft.com/office/drawing/2014/main" id="{114E960D-5B10-43BC-87B3-C3FF8C237104}"/>
                </a:ext>
              </a:extLst>
            </p:cNvPr>
            <p:cNvSpPr/>
            <p:nvPr/>
          </p:nvSpPr>
          <p:spPr>
            <a:xfrm>
              <a:off x="3795891" y="2467220"/>
              <a:ext cx="38919" cy="24290"/>
            </a:xfrm>
            <a:custGeom>
              <a:avLst/>
              <a:gdLst/>
              <a:ahLst/>
              <a:cxnLst/>
              <a:rect l="l" t="t" r="r" b="b"/>
              <a:pathLst>
                <a:path w="1003" h="626" extrusionOk="0">
                  <a:moveTo>
                    <a:pt x="701" y="0"/>
                  </a:moveTo>
                  <a:cubicBezTo>
                    <a:pt x="611" y="0"/>
                    <a:pt x="506" y="20"/>
                    <a:pt x="401" y="62"/>
                  </a:cubicBezTo>
                  <a:cubicBezTo>
                    <a:pt x="151" y="162"/>
                    <a:pt x="0" y="363"/>
                    <a:pt x="50" y="513"/>
                  </a:cubicBezTo>
                  <a:cubicBezTo>
                    <a:pt x="94" y="586"/>
                    <a:pt x="198" y="625"/>
                    <a:pt x="321" y="625"/>
                  </a:cubicBezTo>
                  <a:cubicBezTo>
                    <a:pt x="409" y="625"/>
                    <a:pt x="508" y="605"/>
                    <a:pt x="602" y="563"/>
                  </a:cubicBezTo>
                  <a:cubicBezTo>
                    <a:pt x="852" y="463"/>
                    <a:pt x="1003" y="263"/>
                    <a:pt x="953" y="112"/>
                  </a:cubicBezTo>
                  <a:cubicBezTo>
                    <a:pt x="923" y="39"/>
                    <a:pt x="826" y="0"/>
                    <a:pt x="701" y="0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1" name="Google Shape;4080;p70">
              <a:extLst>
                <a:ext uri="{FF2B5EF4-FFF2-40B4-BE49-F238E27FC236}">
                  <a16:creationId xmlns:a16="http://schemas.microsoft.com/office/drawing/2014/main" id="{EC42568E-E1EB-462D-B147-E98495442630}"/>
                </a:ext>
              </a:extLst>
            </p:cNvPr>
            <p:cNvSpPr/>
            <p:nvPr/>
          </p:nvSpPr>
          <p:spPr>
            <a:xfrm>
              <a:off x="3844509" y="2497369"/>
              <a:ext cx="39889" cy="24290"/>
            </a:xfrm>
            <a:custGeom>
              <a:avLst/>
              <a:gdLst/>
              <a:ahLst/>
              <a:cxnLst/>
              <a:rect l="l" t="t" r="r" b="b"/>
              <a:pathLst>
                <a:path w="1028" h="626" extrusionOk="0">
                  <a:moveTo>
                    <a:pt x="701" y="0"/>
                  </a:moveTo>
                  <a:cubicBezTo>
                    <a:pt x="611" y="0"/>
                    <a:pt x="506" y="20"/>
                    <a:pt x="401" y="62"/>
                  </a:cubicBezTo>
                  <a:cubicBezTo>
                    <a:pt x="151" y="162"/>
                    <a:pt x="0" y="363"/>
                    <a:pt x="76" y="513"/>
                  </a:cubicBezTo>
                  <a:cubicBezTo>
                    <a:pt x="105" y="586"/>
                    <a:pt x="202" y="625"/>
                    <a:pt x="328" y="625"/>
                  </a:cubicBezTo>
                  <a:cubicBezTo>
                    <a:pt x="418" y="625"/>
                    <a:pt x="522" y="605"/>
                    <a:pt x="627" y="563"/>
                  </a:cubicBezTo>
                  <a:cubicBezTo>
                    <a:pt x="878" y="463"/>
                    <a:pt x="1028" y="263"/>
                    <a:pt x="953" y="112"/>
                  </a:cubicBezTo>
                  <a:cubicBezTo>
                    <a:pt x="924" y="39"/>
                    <a:pt x="826" y="0"/>
                    <a:pt x="701" y="0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2" name="Google Shape;4081;p70">
              <a:extLst>
                <a:ext uri="{FF2B5EF4-FFF2-40B4-BE49-F238E27FC236}">
                  <a16:creationId xmlns:a16="http://schemas.microsoft.com/office/drawing/2014/main" id="{0377FFC2-483B-4CCD-AF85-B9E8E1C3DDBB}"/>
                </a:ext>
              </a:extLst>
            </p:cNvPr>
            <p:cNvSpPr/>
            <p:nvPr/>
          </p:nvSpPr>
          <p:spPr>
            <a:xfrm>
              <a:off x="3827009" y="2426827"/>
              <a:ext cx="23359" cy="49628"/>
            </a:xfrm>
            <a:custGeom>
              <a:avLst/>
              <a:gdLst/>
              <a:ahLst/>
              <a:cxnLst/>
              <a:rect l="l" t="t" r="r" b="b"/>
              <a:pathLst>
                <a:path w="602" h="1279" extrusionOk="0">
                  <a:moveTo>
                    <a:pt x="577" y="0"/>
                  </a:moveTo>
                  <a:lnTo>
                    <a:pt x="476" y="25"/>
                  </a:lnTo>
                  <a:cubicBezTo>
                    <a:pt x="276" y="401"/>
                    <a:pt x="126" y="802"/>
                    <a:pt x="0" y="1203"/>
                  </a:cubicBezTo>
                  <a:lnTo>
                    <a:pt x="25" y="1279"/>
                  </a:lnTo>
                  <a:lnTo>
                    <a:pt x="50" y="1279"/>
                  </a:lnTo>
                  <a:lnTo>
                    <a:pt x="126" y="1229"/>
                  </a:lnTo>
                  <a:cubicBezTo>
                    <a:pt x="251" y="853"/>
                    <a:pt x="401" y="452"/>
                    <a:pt x="602" y="101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3" name="Google Shape;4082;p70">
              <a:extLst>
                <a:ext uri="{FF2B5EF4-FFF2-40B4-BE49-F238E27FC236}">
                  <a16:creationId xmlns:a16="http://schemas.microsoft.com/office/drawing/2014/main" id="{15A4F479-D7FB-4B3F-8361-192827B1A26F}"/>
                </a:ext>
              </a:extLst>
            </p:cNvPr>
            <p:cNvSpPr/>
            <p:nvPr/>
          </p:nvSpPr>
          <p:spPr>
            <a:xfrm>
              <a:off x="3874658" y="2458916"/>
              <a:ext cx="19479" cy="50598"/>
            </a:xfrm>
            <a:custGeom>
              <a:avLst/>
              <a:gdLst/>
              <a:ahLst/>
              <a:cxnLst/>
              <a:rect l="l" t="t" r="r" b="b"/>
              <a:pathLst>
                <a:path w="502" h="1304" extrusionOk="0">
                  <a:moveTo>
                    <a:pt x="451" y="0"/>
                  </a:moveTo>
                  <a:lnTo>
                    <a:pt x="376" y="51"/>
                  </a:lnTo>
                  <a:cubicBezTo>
                    <a:pt x="251" y="427"/>
                    <a:pt x="176" y="702"/>
                    <a:pt x="50" y="1053"/>
                  </a:cubicBezTo>
                  <a:lnTo>
                    <a:pt x="0" y="1229"/>
                  </a:lnTo>
                  <a:lnTo>
                    <a:pt x="50" y="1304"/>
                  </a:lnTo>
                  <a:lnTo>
                    <a:pt x="126" y="1254"/>
                  </a:lnTo>
                  <a:lnTo>
                    <a:pt x="176" y="1103"/>
                  </a:lnTo>
                  <a:cubicBezTo>
                    <a:pt x="276" y="727"/>
                    <a:pt x="376" y="477"/>
                    <a:pt x="502" y="76"/>
                  </a:cubicBezTo>
                  <a:lnTo>
                    <a:pt x="451" y="0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4" name="Google Shape;4083;p70">
              <a:extLst>
                <a:ext uri="{FF2B5EF4-FFF2-40B4-BE49-F238E27FC236}">
                  <a16:creationId xmlns:a16="http://schemas.microsoft.com/office/drawing/2014/main" id="{0CF0D81A-E1D4-4601-BAAE-C309F67FE213}"/>
                </a:ext>
              </a:extLst>
            </p:cNvPr>
            <p:cNvSpPr/>
            <p:nvPr/>
          </p:nvSpPr>
          <p:spPr>
            <a:xfrm>
              <a:off x="3845479" y="2426827"/>
              <a:ext cx="48658" cy="36009"/>
            </a:xfrm>
            <a:custGeom>
              <a:avLst/>
              <a:gdLst/>
              <a:ahLst/>
              <a:cxnLst/>
              <a:rect l="l" t="t" r="r" b="b"/>
              <a:pathLst>
                <a:path w="1254" h="928" extrusionOk="0">
                  <a:moveTo>
                    <a:pt x="101" y="0"/>
                  </a:moveTo>
                  <a:lnTo>
                    <a:pt x="0" y="25"/>
                  </a:lnTo>
                  <a:lnTo>
                    <a:pt x="26" y="126"/>
                  </a:lnTo>
                  <a:cubicBezTo>
                    <a:pt x="151" y="176"/>
                    <a:pt x="226" y="226"/>
                    <a:pt x="301" y="301"/>
                  </a:cubicBezTo>
                  <a:cubicBezTo>
                    <a:pt x="376" y="351"/>
                    <a:pt x="427" y="401"/>
                    <a:pt x="502" y="426"/>
                  </a:cubicBezTo>
                  <a:cubicBezTo>
                    <a:pt x="552" y="477"/>
                    <a:pt x="1103" y="853"/>
                    <a:pt x="1153" y="903"/>
                  </a:cubicBezTo>
                  <a:lnTo>
                    <a:pt x="1203" y="928"/>
                  </a:lnTo>
                  <a:lnTo>
                    <a:pt x="1254" y="903"/>
                  </a:lnTo>
                  <a:lnTo>
                    <a:pt x="1229" y="802"/>
                  </a:lnTo>
                  <a:cubicBezTo>
                    <a:pt x="1178" y="752"/>
                    <a:pt x="627" y="376"/>
                    <a:pt x="552" y="326"/>
                  </a:cubicBezTo>
                  <a:cubicBezTo>
                    <a:pt x="502" y="301"/>
                    <a:pt x="427" y="251"/>
                    <a:pt x="376" y="201"/>
                  </a:cubicBezTo>
                  <a:cubicBezTo>
                    <a:pt x="301" y="126"/>
                    <a:pt x="201" y="51"/>
                    <a:pt x="101" y="0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5" name="Google Shape;4084;p70">
              <a:extLst>
                <a:ext uri="{FF2B5EF4-FFF2-40B4-BE49-F238E27FC236}">
                  <a16:creationId xmlns:a16="http://schemas.microsoft.com/office/drawing/2014/main" id="{BB3D2D1D-26F5-4A1D-8257-F9318F38651D}"/>
                </a:ext>
              </a:extLst>
            </p:cNvPr>
            <p:cNvSpPr/>
            <p:nvPr/>
          </p:nvSpPr>
          <p:spPr>
            <a:xfrm>
              <a:off x="3840629" y="2441417"/>
              <a:ext cx="47688" cy="36009"/>
            </a:xfrm>
            <a:custGeom>
              <a:avLst/>
              <a:gdLst/>
              <a:ahLst/>
              <a:cxnLst/>
              <a:rect l="l" t="t" r="r" b="b"/>
              <a:pathLst>
                <a:path w="1229" h="928" extrusionOk="0">
                  <a:moveTo>
                    <a:pt x="0" y="0"/>
                  </a:moveTo>
                  <a:lnTo>
                    <a:pt x="25" y="101"/>
                  </a:lnTo>
                  <a:cubicBezTo>
                    <a:pt x="426" y="376"/>
                    <a:pt x="752" y="602"/>
                    <a:pt x="1153" y="903"/>
                  </a:cubicBezTo>
                  <a:lnTo>
                    <a:pt x="1178" y="928"/>
                  </a:lnTo>
                  <a:lnTo>
                    <a:pt x="1228" y="903"/>
                  </a:lnTo>
                  <a:lnTo>
                    <a:pt x="1228" y="802"/>
                  </a:lnTo>
                  <a:cubicBezTo>
                    <a:pt x="827" y="502"/>
                    <a:pt x="501" y="276"/>
                    <a:pt x="100" y="0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6" name="Google Shape;4085;p70">
              <a:extLst>
                <a:ext uri="{FF2B5EF4-FFF2-40B4-BE49-F238E27FC236}">
                  <a16:creationId xmlns:a16="http://schemas.microsoft.com/office/drawing/2014/main" id="{6523E923-07CB-410D-986B-5D517378DBF5}"/>
                </a:ext>
              </a:extLst>
            </p:cNvPr>
            <p:cNvSpPr/>
            <p:nvPr/>
          </p:nvSpPr>
          <p:spPr>
            <a:xfrm>
              <a:off x="3720034" y="2223235"/>
              <a:ext cx="26308" cy="36707"/>
            </a:xfrm>
            <a:custGeom>
              <a:avLst/>
              <a:gdLst/>
              <a:ahLst/>
              <a:cxnLst/>
              <a:rect l="l" t="t" r="r" b="b"/>
              <a:pathLst>
                <a:path w="678" h="946" extrusionOk="0">
                  <a:moveTo>
                    <a:pt x="430" y="1"/>
                  </a:moveTo>
                  <a:cubicBezTo>
                    <a:pt x="307" y="1"/>
                    <a:pt x="142" y="164"/>
                    <a:pt x="76" y="385"/>
                  </a:cubicBezTo>
                  <a:cubicBezTo>
                    <a:pt x="0" y="661"/>
                    <a:pt x="50" y="887"/>
                    <a:pt x="176" y="937"/>
                  </a:cubicBezTo>
                  <a:cubicBezTo>
                    <a:pt x="193" y="942"/>
                    <a:pt x="211" y="945"/>
                    <a:pt x="229" y="945"/>
                  </a:cubicBezTo>
                  <a:cubicBezTo>
                    <a:pt x="366" y="945"/>
                    <a:pt x="513" y="782"/>
                    <a:pt x="602" y="561"/>
                  </a:cubicBezTo>
                  <a:cubicBezTo>
                    <a:pt x="677" y="310"/>
                    <a:pt x="627" y="59"/>
                    <a:pt x="477" y="9"/>
                  </a:cubicBezTo>
                  <a:cubicBezTo>
                    <a:pt x="462" y="4"/>
                    <a:pt x="447" y="1"/>
                    <a:pt x="430" y="1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7" name="Google Shape;4086;p70">
              <a:extLst>
                <a:ext uri="{FF2B5EF4-FFF2-40B4-BE49-F238E27FC236}">
                  <a16:creationId xmlns:a16="http://schemas.microsoft.com/office/drawing/2014/main" id="{5419231D-590E-4659-92E8-B4E0DF671990}"/>
                </a:ext>
              </a:extLst>
            </p:cNvPr>
            <p:cNvSpPr/>
            <p:nvPr/>
          </p:nvSpPr>
          <p:spPr>
            <a:xfrm>
              <a:off x="3664587" y="2239765"/>
              <a:ext cx="26308" cy="36707"/>
            </a:xfrm>
            <a:custGeom>
              <a:avLst/>
              <a:gdLst/>
              <a:ahLst/>
              <a:cxnLst/>
              <a:rect l="l" t="t" r="r" b="b"/>
              <a:pathLst>
                <a:path w="678" h="946" extrusionOk="0">
                  <a:moveTo>
                    <a:pt x="449" y="1"/>
                  </a:moveTo>
                  <a:cubicBezTo>
                    <a:pt x="312" y="1"/>
                    <a:pt x="165" y="164"/>
                    <a:pt x="76" y="385"/>
                  </a:cubicBezTo>
                  <a:cubicBezTo>
                    <a:pt x="1" y="636"/>
                    <a:pt x="51" y="887"/>
                    <a:pt x="176" y="937"/>
                  </a:cubicBezTo>
                  <a:cubicBezTo>
                    <a:pt x="194" y="942"/>
                    <a:pt x="211" y="945"/>
                    <a:pt x="229" y="945"/>
                  </a:cubicBezTo>
                  <a:cubicBezTo>
                    <a:pt x="366" y="945"/>
                    <a:pt x="514" y="782"/>
                    <a:pt x="602" y="561"/>
                  </a:cubicBezTo>
                  <a:cubicBezTo>
                    <a:pt x="677" y="310"/>
                    <a:pt x="627" y="59"/>
                    <a:pt x="502" y="9"/>
                  </a:cubicBezTo>
                  <a:cubicBezTo>
                    <a:pt x="485" y="4"/>
                    <a:pt x="467" y="1"/>
                    <a:pt x="449" y="1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8" name="Google Shape;4087;p70">
              <a:extLst>
                <a:ext uri="{FF2B5EF4-FFF2-40B4-BE49-F238E27FC236}">
                  <a16:creationId xmlns:a16="http://schemas.microsoft.com/office/drawing/2014/main" id="{02A804D6-63DC-40DC-9261-FE11E35AC634}"/>
                </a:ext>
              </a:extLst>
            </p:cNvPr>
            <p:cNvSpPr/>
            <p:nvPr/>
          </p:nvSpPr>
          <p:spPr>
            <a:xfrm>
              <a:off x="3725854" y="2253734"/>
              <a:ext cx="25338" cy="48658"/>
            </a:xfrm>
            <a:custGeom>
              <a:avLst/>
              <a:gdLst/>
              <a:ahLst/>
              <a:cxnLst/>
              <a:rect l="l" t="t" r="r" b="b"/>
              <a:pathLst>
                <a:path w="653" h="1254" extrusionOk="0">
                  <a:moveTo>
                    <a:pt x="26" y="0"/>
                  </a:moveTo>
                  <a:lnTo>
                    <a:pt x="1" y="75"/>
                  </a:lnTo>
                  <a:cubicBezTo>
                    <a:pt x="201" y="426"/>
                    <a:pt x="377" y="802"/>
                    <a:pt x="527" y="1203"/>
                  </a:cubicBezTo>
                  <a:lnTo>
                    <a:pt x="577" y="1253"/>
                  </a:lnTo>
                  <a:lnTo>
                    <a:pt x="602" y="1228"/>
                  </a:lnTo>
                  <a:lnTo>
                    <a:pt x="652" y="1153"/>
                  </a:lnTo>
                  <a:cubicBezTo>
                    <a:pt x="502" y="752"/>
                    <a:pt x="327" y="376"/>
                    <a:pt x="101" y="2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9" name="Google Shape;4088;p70">
              <a:extLst>
                <a:ext uri="{FF2B5EF4-FFF2-40B4-BE49-F238E27FC236}">
                  <a16:creationId xmlns:a16="http://schemas.microsoft.com/office/drawing/2014/main" id="{FECADC73-0D69-4DA3-BAC4-BE5D388081D5}"/>
                </a:ext>
              </a:extLst>
            </p:cNvPr>
            <p:cNvSpPr/>
            <p:nvPr/>
          </p:nvSpPr>
          <p:spPr>
            <a:xfrm>
              <a:off x="3669476" y="2267353"/>
              <a:ext cx="28209" cy="45748"/>
            </a:xfrm>
            <a:custGeom>
              <a:avLst/>
              <a:gdLst/>
              <a:ahLst/>
              <a:cxnLst/>
              <a:rect l="l" t="t" r="r" b="b"/>
              <a:pathLst>
                <a:path w="727" h="1179" extrusionOk="0">
                  <a:moveTo>
                    <a:pt x="25" y="0"/>
                  </a:moveTo>
                  <a:lnTo>
                    <a:pt x="0" y="75"/>
                  </a:lnTo>
                  <a:lnTo>
                    <a:pt x="75" y="226"/>
                  </a:lnTo>
                  <a:cubicBezTo>
                    <a:pt x="276" y="552"/>
                    <a:pt x="426" y="777"/>
                    <a:pt x="627" y="1153"/>
                  </a:cubicBezTo>
                  <a:lnTo>
                    <a:pt x="677" y="1178"/>
                  </a:lnTo>
                  <a:lnTo>
                    <a:pt x="702" y="1178"/>
                  </a:lnTo>
                  <a:lnTo>
                    <a:pt x="727" y="1078"/>
                  </a:lnTo>
                  <a:cubicBezTo>
                    <a:pt x="526" y="727"/>
                    <a:pt x="376" y="476"/>
                    <a:pt x="176" y="151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0" name="Google Shape;4089;p70">
              <a:extLst>
                <a:ext uri="{FF2B5EF4-FFF2-40B4-BE49-F238E27FC236}">
                  <a16:creationId xmlns:a16="http://schemas.microsoft.com/office/drawing/2014/main" id="{FC8E4BDD-6198-46D6-8C03-D127510788B8}"/>
                </a:ext>
              </a:extLst>
            </p:cNvPr>
            <p:cNvSpPr/>
            <p:nvPr/>
          </p:nvSpPr>
          <p:spPr>
            <a:xfrm>
              <a:off x="3693765" y="2297502"/>
              <a:ext cx="57428" cy="16569"/>
            </a:xfrm>
            <a:custGeom>
              <a:avLst/>
              <a:gdLst/>
              <a:ahLst/>
              <a:cxnLst/>
              <a:rect l="l" t="t" r="r" b="b"/>
              <a:pathLst>
                <a:path w="1480" h="427" extrusionOk="0">
                  <a:moveTo>
                    <a:pt x="1404" y="0"/>
                  </a:moveTo>
                  <a:cubicBezTo>
                    <a:pt x="1279" y="50"/>
                    <a:pt x="1179" y="50"/>
                    <a:pt x="1078" y="75"/>
                  </a:cubicBezTo>
                  <a:cubicBezTo>
                    <a:pt x="1003" y="100"/>
                    <a:pt x="928" y="100"/>
                    <a:pt x="853" y="125"/>
                  </a:cubicBezTo>
                  <a:cubicBezTo>
                    <a:pt x="778" y="150"/>
                    <a:pt x="151" y="301"/>
                    <a:pt x="51" y="301"/>
                  </a:cubicBezTo>
                  <a:lnTo>
                    <a:pt x="1" y="376"/>
                  </a:lnTo>
                  <a:lnTo>
                    <a:pt x="76" y="426"/>
                  </a:lnTo>
                  <a:cubicBezTo>
                    <a:pt x="176" y="401"/>
                    <a:pt x="803" y="251"/>
                    <a:pt x="878" y="251"/>
                  </a:cubicBezTo>
                  <a:cubicBezTo>
                    <a:pt x="953" y="226"/>
                    <a:pt x="1028" y="201"/>
                    <a:pt x="1103" y="201"/>
                  </a:cubicBezTo>
                  <a:cubicBezTo>
                    <a:pt x="1204" y="176"/>
                    <a:pt x="1329" y="150"/>
                    <a:pt x="1429" y="100"/>
                  </a:cubicBezTo>
                  <a:lnTo>
                    <a:pt x="1479" y="25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1" name="Google Shape;4090;p70">
              <a:extLst>
                <a:ext uri="{FF2B5EF4-FFF2-40B4-BE49-F238E27FC236}">
                  <a16:creationId xmlns:a16="http://schemas.microsoft.com/office/drawing/2014/main" id="{16AE31F1-6EF2-423E-99B7-A9B3C294B044}"/>
                </a:ext>
              </a:extLst>
            </p:cNvPr>
            <p:cNvSpPr/>
            <p:nvPr/>
          </p:nvSpPr>
          <p:spPr>
            <a:xfrm>
              <a:off x="3686005" y="2283882"/>
              <a:ext cx="58359" cy="16569"/>
            </a:xfrm>
            <a:custGeom>
              <a:avLst/>
              <a:gdLst/>
              <a:ahLst/>
              <a:cxnLst/>
              <a:rect l="l" t="t" r="r" b="b"/>
              <a:pathLst>
                <a:path w="1504" h="427" extrusionOk="0">
                  <a:moveTo>
                    <a:pt x="1429" y="0"/>
                  </a:moveTo>
                  <a:cubicBezTo>
                    <a:pt x="927" y="126"/>
                    <a:pt x="552" y="201"/>
                    <a:pt x="50" y="301"/>
                  </a:cubicBezTo>
                  <a:lnTo>
                    <a:pt x="0" y="376"/>
                  </a:lnTo>
                  <a:lnTo>
                    <a:pt x="75" y="426"/>
                  </a:lnTo>
                  <a:cubicBezTo>
                    <a:pt x="577" y="326"/>
                    <a:pt x="978" y="251"/>
                    <a:pt x="1454" y="126"/>
                  </a:cubicBezTo>
                  <a:lnTo>
                    <a:pt x="1504" y="50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2" name="Google Shape;4091;p70">
              <a:extLst>
                <a:ext uri="{FF2B5EF4-FFF2-40B4-BE49-F238E27FC236}">
                  <a16:creationId xmlns:a16="http://schemas.microsoft.com/office/drawing/2014/main" id="{B391E5BE-1B3F-4E23-B966-0EB3E480370A}"/>
                </a:ext>
              </a:extLst>
            </p:cNvPr>
            <p:cNvSpPr/>
            <p:nvPr/>
          </p:nvSpPr>
          <p:spPr>
            <a:xfrm>
              <a:off x="3954394" y="2515916"/>
              <a:ext cx="83658" cy="170964"/>
            </a:xfrm>
            <a:custGeom>
              <a:avLst/>
              <a:gdLst/>
              <a:ahLst/>
              <a:cxnLst/>
              <a:rect l="l" t="t" r="r" b="b"/>
              <a:pathLst>
                <a:path w="2156" h="4406" extrusionOk="0">
                  <a:moveTo>
                    <a:pt x="171" y="1"/>
                  </a:moveTo>
                  <a:cubicBezTo>
                    <a:pt x="149" y="1"/>
                    <a:pt x="126" y="4"/>
                    <a:pt x="101" y="10"/>
                  </a:cubicBezTo>
                  <a:cubicBezTo>
                    <a:pt x="26" y="35"/>
                    <a:pt x="0" y="136"/>
                    <a:pt x="26" y="211"/>
                  </a:cubicBezTo>
                  <a:lnTo>
                    <a:pt x="1830" y="4296"/>
                  </a:lnTo>
                  <a:cubicBezTo>
                    <a:pt x="1849" y="4373"/>
                    <a:pt x="1912" y="4405"/>
                    <a:pt x="1974" y="4405"/>
                  </a:cubicBezTo>
                  <a:cubicBezTo>
                    <a:pt x="1994" y="4405"/>
                    <a:pt x="2013" y="4402"/>
                    <a:pt x="2031" y="4396"/>
                  </a:cubicBezTo>
                  <a:cubicBezTo>
                    <a:pt x="2106" y="4346"/>
                    <a:pt x="2156" y="4246"/>
                    <a:pt x="2106" y="4171"/>
                  </a:cubicBezTo>
                  <a:lnTo>
                    <a:pt x="326" y="85"/>
                  </a:lnTo>
                  <a:cubicBezTo>
                    <a:pt x="289" y="29"/>
                    <a:pt x="237" y="1"/>
                    <a:pt x="171" y="1"/>
                  </a:cubicBezTo>
                  <a:close/>
                </a:path>
              </a:pathLst>
            </a:custGeom>
            <a:solidFill>
              <a:srgbClr val="5C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3" name="Google Shape;4092;p70">
              <a:extLst>
                <a:ext uri="{FF2B5EF4-FFF2-40B4-BE49-F238E27FC236}">
                  <a16:creationId xmlns:a16="http://schemas.microsoft.com/office/drawing/2014/main" id="{8C5E4CF9-9424-4DDC-9B61-99D1BD562C65}"/>
                </a:ext>
              </a:extLst>
            </p:cNvPr>
            <p:cNvSpPr/>
            <p:nvPr/>
          </p:nvSpPr>
          <p:spPr>
            <a:xfrm>
              <a:off x="3906746" y="2536364"/>
              <a:ext cx="83658" cy="170925"/>
            </a:xfrm>
            <a:custGeom>
              <a:avLst/>
              <a:gdLst/>
              <a:ahLst/>
              <a:cxnLst/>
              <a:rect l="l" t="t" r="r" b="b"/>
              <a:pathLst>
                <a:path w="2156" h="4405" extrusionOk="0">
                  <a:moveTo>
                    <a:pt x="182" y="0"/>
                  </a:moveTo>
                  <a:cubicBezTo>
                    <a:pt x="163" y="0"/>
                    <a:pt x="143" y="4"/>
                    <a:pt x="126" y="10"/>
                  </a:cubicBezTo>
                  <a:cubicBezTo>
                    <a:pt x="51" y="60"/>
                    <a:pt x="0" y="135"/>
                    <a:pt x="51" y="235"/>
                  </a:cubicBezTo>
                  <a:lnTo>
                    <a:pt x="1830" y="4320"/>
                  </a:lnTo>
                  <a:cubicBezTo>
                    <a:pt x="1849" y="4377"/>
                    <a:pt x="1910" y="4405"/>
                    <a:pt x="1971" y="4405"/>
                  </a:cubicBezTo>
                  <a:cubicBezTo>
                    <a:pt x="1991" y="4405"/>
                    <a:pt x="2012" y="4402"/>
                    <a:pt x="2031" y="4396"/>
                  </a:cubicBezTo>
                  <a:cubicBezTo>
                    <a:pt x="2131" y="4345"/>
                    <a:pt x="2156" y="4270"/>
                    <a:pt x="2131" y="4170"/>
                  </a:cubicBezTo>
                  <a:lnTo>
                    <a:pt x="326" y="110"/>
                  </a:lnTo>
                  <a:cubicBezTo>
                    <a:pt x="307" y="33"/>
                    <a:pt x="244" y="0"/>
                    <a:pt x="182" y="0"/>
                  </a:cubicBezTo>
                  <a:close/>
                </a:path>
              </a:pathLst>
            </a:custGeom>
            <a:solidFill>
              <a:srgbClr val="5C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4" name="Google Shape;4093;p70">
              <a:extLst>
                <a:ext uri="{FF2B5EF4-FFF2-40B4-BE49-F238E27FC236}">
                  <a16:creationId xmlns:a16="http://schemas.microsoft.com/office/drawing/2014/main" id="{A9497D07-97A3-4157-89CC-83478042FD73}"/>
                </a:ext>
              </a:extLst>
            </p:cNvPr>
            <p:cNvSpPr/>
            <p:nvPr/>
          </p:nvSpPr>
          <p:spPr>
            <a:xfrm>
              <a:off x="3859098" y="2554407"/>
              <a:ext cx="83658" cy="170809"/>
            </a:xfrm>
            <a:custGeom>
              <a:avLst/>
              <a:gdLst/>
              <a:ahLst/>
              <a:cxnLst/>
              <a:rect l="l" t="t" r="r" b="b"/>
              <a:pathLst>
                <a:path w="2156" h="4402" extrusionOk="0">
                  <a:moveTo>
                    <a:pt x="179" y="1"/>
                  </a:moveTo>
                  <a:cubicBezTo>
                    <a:pt x="155" y="1"/>
                    <a:pt x="129" y="7"/>
                    <a:pt x="101" y="21"/>
                  </a:cubicBezTo>
                  <a:cubicBezTo>
                    <a:pt x="25" y="46"/>
                    <a:pt x="0" y="146"/>
                    <a:pt x="25" y="221"/>
                  </a:cubicBezTo>
                  <a:lnTo>
                    <a:pt x="1830" y="4306"/>
                  </a:lnTo>
                  <a:cubicBezTo>
                    <a:pt x="1848" y="4361"/>
                    <a:pt x="1905" y="4402"/>
                    <a:pt x="1964" y="4402"/>
                  </a:cubicBezTo>
                  <a:cubicBezTo>
                    <a:pt x="1986" y="4402"/>
                    <a:pt x="2009" y="4396"/>
                    <a:pt x="2030" y="4382"/>
                  </a:cubicBezTo>
                  <a:cubicBezTo>
                    <a:pt x="2106" y="4357"/>
                    <a:pt x="2156" y="4256"/>
                    <a:pt x="2106" y="4181"/>
                  </a:cubicBezTo>
                  <a:lnTo>
                    <a:pt x="326" y="96"/>
                  </a:lnTo>
                  <a:cubicBezTo>
                    <a:pt x="290" y="42"/>
                    <a:pt x="241" y="1"/>
                    <a:pt x="179" y="1"/>
                  </a:cubicBezTo>
                  <a:close/>
                </a:path>
              </a:pathLst>
            </a:custGeom>
            <a:solidFill>
              <a:srgbClr val="5C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5" name="Google Shape;4094;p70">
              <a:extLst>
                <a:ext uri="{FF2B5EF4-FFF2-40B4-BE49-F238E27FC236}">
                  <a16:creationId xmlns:a16="http://schemas.microsoft.com/office/drawing/2014/main" id="{B92B6F75-5E47-45AE-872E-E4803A66B90A}"/>
                </a:ext>
              </a:extLst>
            </p:cNvPr>
            <p:cNvSpPr/>
            <p:nvPr/>
          </p:nvSpPr>
          <p:spPr>
            <a:xfrm>
              <a:off x="3825069" y="2532290"/>
              <a:ext cx="248026" cy="172710"/>
            </a:xfrm>
            <a:custGeom>
              <a:avLst/>
              <a:gdLst/>
              <a:ahLst/>
              <a:cxnLst/>
              <a:rect l="l" t="t" r="r" b="b"/>
              <a:pathLst>
                <a:path w="6392" h="4451" extrusionOk="0">
                  <a:moveTo>
                    <a:pt x="5163" y="0"/>
                  </a:moveTo>
                  <a:cubicBezTo>
                    <a:pt x="5106" y="0"/>
                    <a:pt x="5047" y="13"/>
                    <a:pt x="4988" y="39"/>
                  </a:cubicBezTo>
                  <a:lnTo>
                    <a:pt x="0" y="2345"/>
                  </a:lnTo>
                  <a:lnTo>
                    <a:pt x="827" y="4450"/>
                  </a:lnTo>
                  <a:lnTo>
                    <a:pt x="6065" y="2821"/>
                  </a:lnTo>
                  <a:cubicBezTo>
                    <a:pt x="6291" y="2746"/>
                    <a:pt x="6391" y="2521"/>
                    <a:pt x="6316" y="2295"/>
                  </a:cubicBezTo>
                  <a:lnTo>
                    <a:pt x="5539" y="265"/>
                  </a:lnTo>
                  <a:cubicBezTo>
                    <a:pt x="5465" y="99"/>
                    <a:pt x="5323" y="0"/>
                    <a:pt x="5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6" name="Google Shape;4095;p70">
              <a:extLst>
                <a:ext uri="{FF2B5EF4-FFF2-40B4-BE49-F238E27FC236}">
                  <a16:creationId xmlns:a16="http://schemas.microsoft.com/office/drawing/2014/main" id="{37821376-FD9F-41FB-8161-95C31F14CD09}"/>
                </a:ext>
              </a:extLst>
            </p:cNvPr>
            <p:cNvSpPr/>
            <p:nvPr/>
          </p:nvSpPr>
          <p:spPr>
            <a:xfrm>
              <a:off x="3348673" y="2279996"/>
              <a:ext cx="601051" cy="80787"/>
            </a:xfrm>
            <a:custGeom>
              <a:avLst/>
              <a:gdLst/>
              <a:ahLst/>
              <a:cxnLst/>
              <a:rect l="l" t="t" r="r" b="b"/>
              <a:pathLst>
                <a:path w="15490" h="2082" extrusionOk="0">
                  <a:moveTo>
                    <a:pt x="15364" y="1"/>
                  </a:moveTo>
                  <a:cubicBezTo>
                    <a:pt x="13985" y="1079"/>
                    <a:pt x="12482" y="1430"/>
                    <a:pt x="10903" y="1430"/>
                  </a:cubicBezTo>
                  <a:cubicBezTo>
                    <a:pt x="9449" y="1430"/>
                    <a:pt x="7970" y="1129"/>
                    <a:pt x="6542" y="803"/>
                  </a:cubicBezTo>
                  <a:cubicBezTo>
                    <a:pt x="5740" y="628"/>
                    <a:pt x="4888" y="427"/>
                    <a:pt x="4061" y="427"/>
                  </a:cubicBezTo>
                  <a:cubicBezTo>
                    <a:pt x="3785" y="427"/>
                    <a:pt x="3509" y="452"/>
                    <a:pt x="3233" y="502"/>
                  </a:cubicBezTo>
                  <a:cubicBezTo>
                    <a:pt x="2030" y="703"/>
                    <a:pt x="978" y="1354"/>
                    <a:pt x="0" y="2031"/>
                  </a:cubicBezTo>
                  <a:lnTo>
                    <a:pt x="25" y="2081"/>
                  </a:lnTo>
                  <a:cubicBezTo>
                    <a:pt x="1354" y="1329"/>
                    <a:pt x="2607" y="577"/>
                    <a:pt x="4136" y="577"/>
                  </a:cubicBezTo>
                  <a:lnTo>
                    <a:pt x="4336" y="577"/>
                  </a:lnTo>
                  <a:cubicBezTo>
                    <a:pt x="5940" y="653"/>
                    <a:pt x="7469" y="1229"/>
                    <a:pt x="9048" y="1455"/>
                  </a:cubicBezTo>
                  <a:cubicBezTo>
                    <a:pt x="9650" y="1530"/>
                    <a:pt x="10226" y="1580"/>
                    <a:pt x="10828" y="1580"/>
                  </a:cubicBezTo>
                  <a:cubicBezTo>
                    <a:pt x="12482" y="1580"/>
                    <a:pt x="14136" y="1204"/>
                    <a:pt x="15439" y="101"/>
                  </a:cubicBezTo>
                  <a:cubicBezTo>
                    <a:pt x="15489" y="51"/>
                    <a:pt x="15439" y="1"/>
                    <a:pt x="15389" y="1"/>
                  </a:cubicBezTo>
                  <a:close/>
                </a:path>
              </a:pathLst>
            </a:custGeom>
            <a:solidFill>
              <a:srgbClr val="F3C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7" name="Google Shape;4096;p70">
              <a:extLst>
                <a:ext uri="{FF2B5EF4-FFF2-40B4-BE49-F238E27FC236}">
                  <a16:creationId xmlns:a16="http://schemas.microsoft.com/office/drawing/2014/main" id="{D1FB5669-F30B-4C74-ABED-E1FDA6579456}"/>
                </a:ext>
              </a:extLst>
            </p:cNvPr>
            <p:cNvSpPr/>
            <p:nvPr/>
          </p:nvSpPr>
          <p:spPr>
            <a:xfrm>
              <a:off x="3285465" y="2428803"/>
              <a:ext cx="287876" cy="101197"/>
            </a:xfrm>
            <a:custGeom>
              <a:avLst/>
              <a:gdLst/>
              <a:ahLst/>
              <a:cxnLst/>
              <a:rect l="l" t="t" r="r" b="b"/>
              <a:pathLst>
                <a:path w="7419" h="2608" extrusionOk="0">
                  <a:moveTo>
                    <a:pt x="6993" y="1"/>
                  </a:moveTo>
                  <a:cubicBezTo>
                    <a:pt x="4512" y="1"/>
                    <a:pt x="1830" y="928"/>
                    <a:pt x="0" y="2582"/>
                  </a:cubicBezTo>
                  <a:lnTo>
                    <a:pt x="25" y="2607"/>
                  </a:lnTo>
                  <a:cubicBezTo>
                    <a:pt x="2331" y="1078"/>
                    <a:pt x="4562" y="251"/>
                    <a:pt x="7344" y="126"/>
                  </a:cubicBezTo>
                  <a:cubicBezTo>
                    <a:pt x="7419" y="101"/>
                    <a:pt x="7419" y="26"/>
                    <a:pt x="7344" y="1"/>
                  </a:cubicBezTo>
                  <a:close/>
                </a:path>
              </a:pathLst>
            </a:custGeom>
            <a:solidFill>
              <a:srgbClr val="F3C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8" name="Google Shape;4097;p70">
              <a:extLst>
                <a:ext uri="{FF2B5EF4-FFF2-40B4-BE49-F238E27FC236}">
                  <a16:creationId xmlns:a16="http://schemas.microsoft.com/office/drawing/2014/main" id="{00D486F7-B1EC-4147-98A8-FA0AF5253E39}"/>
                </a:ext>
              </a:extLst>
            </p:cNvPr>
            <p:cNvSpPr/>
            <p:nvPr/>
          </p:nvSpPr>
          <p:spPr>
            <a:xfrm>
              <a:off x="3457591" y="2166499"/>
              <a:ext cx="33099" cy="31624"/>
            </a:xfrm>
            <a:custGeom>
              <a:avLst/>
              <a:gdLst/>
              <a:ahLst/>
              <a:cxnLst/>
              <a:rect l="l" t="t" r="r" b="b"/>
              <a:pathLst>
                <a:path w="853" h="815" extrusionOk="0">
                  <a:moveTo>
                    <a:pt x="621" y="0"/>
                  </a:moveTo>
                  <a:cubicBezTo>
                    <a:pt x="500" y="0"/>
                    <a:pt x="350" y="84"/>
                    <a:pt x="226" y="244"/>
                  </a:cubicBezTo>
                  <a:cubicBezTo>
                    <a:pt x="51" y="445"/>
                    <a:pt x="0" y="695"/>
                    <a:pt x="126" y="771"/>
                  </a:cubicBezTo>
                  <a:cubicBezTo>
                    <a:pt x="155" y="800"/>
                    <a:pt x="197" y="814"/>
                    <a:pt x="246" y="814"/>
                  </a:cubicBezTo>
                  <a:cubicBezTo>
                    <a:pt x="366" y="814"/>
                    <a:pt x="528" y="730"/>
                    <a:pt x="652" y="570"/>
                  </a:cubicBezTo>
                  <a:cubicBezTo>
                    <a:pt x="802" y="370"/>
                    <a:pt x="853" y="119"/>
                    <a:pt x="752" y="44"/>
                  </a:cubicBezTo>
                  <a:cubicBezTo>
                    <a:pt x="716" y="14"/>
                    <a:pt x="671" y="0"/>
                    <a:pt x="621" y="0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9" name="Google Shape;4098;p70">
              <a:extLst>
                <a:ext uri="{FF2B5EF4-FFF2-40B4-BE49-F238E27FC236}">
                  <a16:creationId xmlns:a16="http://schemas.microsoft.com/office/drawing/2014/main" id="{1B45F451-13B6-45B7-81B8-180A7C668982}"/>
                </a:ext>
              </a:extLst>
            </p:cNvPr>
            <p:cNvSpPr/>
            <p:nvPr/>
          </p:nvSpPr>
          <p:spPr>
            <a:xfrm>
              <a:off x="3478001" y="2120518"/>
              <a:ext cx="8808" cy="53547"/>
            </a:xfrm>
            <a:custGeom>
              <a:avLst/>
              <a:gdLst/>
              <a:ahLst/>
              <a:cxnLst/>
              <a:rect l="l" t="t" r="r" b="b"/>
              <a:pathLst>
                <a:path w="227" h="1380" extrusionOk="0">
                  <a:moveTo>
                    <a:pt x="76" y="1"/>
                  </a:moveTo>
                  <a:lnTo>
                    <a:pt x="26" y="51"/>
                  </a:lnTo>
                  <a:cubicBezTo>
                    <a:pt x="1" y="477"/>
                    <a:pt x="26" y="903"/>
                    <a:pt x="101" y="1329"/>
                  </a:cubicBezTo>
                  <a:lnTo>
                    <a:pt x="151" y="1379"/>
                  </a:lnTo>
                  <a:lnTo>
                    <a:pt x="176" y="1379"/>
                  </a:lnTo>
                  <a:lnTo>
                    <a:pt x="226" y="1304"/>
                  </a:lnTo>
                  <a:cubicBezTo>
                    <a:pt x="151" y="903"/>
                    <a:pt x="126" y="477"/>
                    <a:pt x="151" y="51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0" name="Google Shape;4099;p70">
              <a:extLst>
                <a:ext uri="{FF2B5EF4-FFF2-40B4-BE49-F238E27FC236}">
                  <a16:creationId xmlns:a16="http://schemas.microsoft.com/office/drawing/2014/main" id="{6E47F48A-DEEA-4300-B113-0D4E237824B5}"/>
                </a:ext>
              </a:extLst>
            </p:cNvPr>
            <p:cNvSpPr/>
            <p:nvPr/>
          </p:nvSpPr>
          <p:spPr>
            <a:xfrm>
              <a:off x="3478971" y="2120518"/>
              <a:ext cx="57428" cy="12688"/>
            </a:xfrm>
            <a:custGeom>
              <a:avLst/>
              <a:gdLst/>
              <a:ahLst/>
              <a:cxnLst/>
              <a:rect l="l" t="t" r="r" b="b"/>
              <a:pathLst>
                <a:path w="1480" h="327" extrusionOk="0">
                  <a:moveTo>
                    <a:pt x="51" y="1"/>
                  </a:moveTo>
                  <a:lnTo>
                    <a:pt x="1" y="51"/>
                  </a:lnTo>
                  <a:lnTo>
                    <a:pt x="51" y="126"/>
                  </a:lnTo>
                  <a:cubicBezTo>
                    <a:pt x="176" y="126"/>
                    <a:pt x="276" y="151"/>
                    <a:pt x="377" y="176"/>
                  </a:cubicBezTo>
                  <a:cubicBezTo>
                    <a:pt x="452" y="176"/>
                    <a:pt x="527" y="201"/>
                    <a:pt x="602" y="201"/>
                  </a:cubicBezTo>
                  <a:cubicBezTo>
                    <a:pt x="677" y="201"/>
                    <a:pt x="1329" y="301"/>
                    <a:pt x="1404" y="326"/>
                  </a:cubicBezTo>
                  <a:lnTo>
                    <a:pt x="1429" y="326"/>
                  </a:lnTo>
                  <a:lnTo>
                    <a:pt x="1479" y="276"/>
                  </a:lnTo>
                  <a:lnTo>
                    <a:pt x="1429" y="201"/>
                  </a:lnTo>
                  <a:cubicBezTo>
                    <a:pt x="1354" y="176"/>
                    <a:pt x="703" y="101"/>
                    <a:pt x="627" y="76"/>
                  </a:cubicBezTo>
                  <a:cubicBezTo>
                    <a:pt x="552" y="76"/>
                    <a:pt x="477" y="51"/>
                    <a:pt x="402" y="51"/>
                  </a:cubicBezTo>
                  <a:cubicBezTo>
                    <a:pt x="302" y="26"/>
                    <a:pt x="176" y="1"/>
                    <a:pt x="51" y="1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1" name="Google Shape;4100;p70">
              <a:extLst>
                <a:ext uri="{FF2B5EF4-FFF2-40B4-BE49-F238E27FC236}">
                  <a16:creationId xmlns:a16="http://schemas.microsoft.com/office/drawing/2014/main" id="{A7F8D510-11C8-4DF9-AE8D-2DBBB2C96B10}"/>
                </a:ext>
              </a:extLst>
            </p:cNvPr>
            <p:cNvSpPr/>
            <p:nvPr/>
          </p:nvSpPr>
          <p:spPr>
            <a:xfrm>
              <a:off x="3480911" y="2135108"/>
              <a:ext cx="57428" cy="13658"/>
            </a:xfrm>
            <a:custGeom>
              <a:avLst/>
              <a:gdLst/>
              <a:ahLst/>
              <a:cxnLst/>
              <a:rect l="l" t="t" r="r" b="b"/>
              <a:pathLst>
                <a:path w="1480" h="352" extrusionOk="0">
                  <a:moveTo>
                    <a:pt x="51" y="1"/>
                  </a:moveTo>
                  <a:lnTo>
                    <a:pt x="1" y="51"/>
                  </a:lnTo>
                  <a:lnTo>
                    <a:pt x="51" y="126"/>
                  </a:lnTo>
                  <a:cubicBezTo>
                    <a:pt x="527" y="176"/>
                    <a:pt x="928" y="251"/>
                    <a:pt x="1404" y="351"/>
                  </a:cubicBezTo>
                  <a:lnTo>
                    <a:pt x="1429" y="351"/>
                  </a:lnTo>
                  <a:lnTo>
                    <a:pt x="1480" y="301"/>
                  </a:lnTo>
                  <a:lnTo>
                    <a:pt x="1429" y="226"/>
                  </a:lnTo>
                  <a:cubicBezTo>
                    <a:pt x="928" y="126"/>
                    <a:pt x="552" y="76"/>
                    <a:pt x="51" y="1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2" name="Google Shape;4101;p70">
              <a:extLst>
                <a:ext uri="{FF2B5EF4-FFF2-40B4-BE49-F238E27FC236}">
                  <a16:creationId xmlns:a16="http://schemas.microsoft.com/office/drawing/2014/main" id="{7ECED618-8076-41B0-9BDD-4D0C7FADC7A7}"/>
                </a:ext>
              </a:extLst>
            </p:cNvPr>
            <p:cNvSpPr/>
            <p:nvPr/>
          </p:nvSpPr>
          <p:spPr>
            <a:xfrm>
              <a:off x="3223226" y="2566900"/>
              <a:ext cx="556311" cy="353142"/>
            </a:xfrm>
            <a:custGeom>
              <a:avLst/>
              <a:gdLst/>
              <a:ahLst/>
              <a:cxnLst/>
              <a:rect l="l" t="t" r="r" b="b"/>
              <a:pathLst>
                <a:path w="14337" h="9101" extrusionOk="0">
                  <a:moveTo>
                    <a:pt x="1930" y="0"/>
                  </a:moveTo>
                  <a:lnTo>
                    <a:pt x="0" y="1680"/>
                  </a:lnTo>
                  <a:cubicBezTo>
                    <a:pt x="1579" y="3509"/>
                    <a:pt x="3058" y="5464"/>
                    <a:pt x="4411" y="7494"/>
                  </a:cubicBezTo>
                  <a:cubicBezTo>
                    <a:pt x="4687" y="7920"/>
                    <a:pt x="5013" y="8296"/>
                    <a:pt x="5439" y="8572"/>
                  </a:cubicBezTo>
                  <a:cubicBezTo>
                    <a:pt x="5664" y="8747"/>
                    <a:pt x="5990" y="8973"/>
                    <a:pt x="6341" y="9048"/>
                  </a:cubicBezTo>
                  <a:cubicBezTo>
                    <a:pt x="6434" y="9079"/>
                    <a:pt x="6537" y="9101"/>
                    <a:pt x="6637" y="9101"/>
                  </a:cubicBezTo>
                  <a:cubicBezTo>
                    <a:pt x="6699" y="9101"/>
                    <a:pt x="6760" y="9092"/>
                    <a:pt x="6817" y="9073"/>
                  </a:cubicBezTo>
                  <a:cubicBezTo>
                    <a:pt x="6968" y="9023"/>
                    <a:pt x="7118" y="8923"/>
                    <a:pt x="7268" y="8848"/>
                  </a:cubicBezTo>
                  <a:cubicBezTo>
                    <a:pt x="7644" y="8647"/>
                    <a:pt x="8096" y="8522"/>
                    <a:pt x="8497" y="8346"/>
                  </a:cubicBezTo>
                  <a:cubicBezTo>
                    <a:pt x="10276" y="7670"/>
                    <a:pt x="11654" y="6216"/>
                    <a:pt x="13309" y="5314"/>
                  </a:cubicBezTo>
                  <a:cubicBezTo>
                    <a:pt x="13559" y="5188"/>
                    <a:pt x="13785" y="5088"/>
                    <a:pt x="13985" y="4913"/>
                  </a:cubicBezTo>
                  <a:cubicBezTo>
                    <a:pt x="14186" y="4737"/>
                    <a:pt x="14336" y="4487"/>
                    <a:pt x="14336" y="4236"/>
                  </a:cubicBezTo>
                  <a:cubicBezTo>
                    <a:pt x="14336" y="4186"/>
                    <a:pt x="14336" y="4136"/>
                    <a:pt x="14311" y="4111"/>
                  </a:cubicBezTo>
                  <a:cubicBezTo>
                    <a:pt x="14286" y="4061"/>
                    <a:pt x="14211" y="4036"/>
                    <a:pt x="14161" y="4036"/>
                  </a:cubicBezTo>
                  <a:cubicBezTo>
                    <a:pt x="13778" y="3908"/>
                    <a:pt x="13387" y="3813"/>
                    <a:pt x="13002" y="3813"/>
                  </a:cubicBezTo>
                  <a:cubicBezTo>
                    <a:pt x="12706" y="3813"/>
                    <a:pt x="12414" y="3869"/>
                    <a:pt x="12131" y="4011"/>
                  </a:cubicBezTo>
                  <a:cubicBezTo>
                    <a:pt x="11078" y="4537"/>
                    <a:pt x="9975" y="4988"/>
                    <a:pt x="8873" y="5389"/>
                  </a:cubicBezTo>
                  <a:cubicBezTo>
                    <a:pt x="8296" y="5589"/>
                    <a:pt x="7745" y="5740"/>
                    <a:pt x="7168" y="5915"/>
                  </a:cubicBezTo>
                  <a:cubicBezTo>
                    <a:pt x="6948" y="5975"/>
                    <a:pt x="6805" y="6011"/>
                    <a:pt x="6697" y="6011"/>
                  </a:cubicBezTo>
                  <a:cubicBezTo>
                    <a:pt x="6485" y="6011"/>
                    <a:pt x="6406" y="5871"/>
                    <a:pt x="6141" y="5489"/>
                  </a:cubicBezTo>
                  <a:cubicBezTo>
                    <a:pt x="4862" y="3584"/>
                    <a:pt x="3459" y="1730"/>
                    <a:pt x="1930" y="0"/>
                  </a:cubicBezTo>
                  <a:close/>
                </a:path>
              </a:pathLst>
            </a:custGeom>
            <a:solidFill>
              <a:srgbClr val="F3B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3" name="Google Shape;4102;p70">
              <a:extLst>
                <a:ext uri="{FF2B5EF4-FFF2-40B4-BE49-F238E27FC236}">
                  <a16:creationId xmlns:a16="http://schemas.microsoft.com/office/drawing/2014/main" id="{0D958934-7842-443D-8589-E833B333C1F6}"/>
                </a:ext>
              </a:extLst>
            </p:cNvPr>
            <p:cNvSpPr/>
            <p:nvPr/>
          </p:nvSpPr>
          <p:spPr>
            <a:xfrm>
              <a:off x="2843935" y="3127555"/>
              <a:ext cx="601051" cy="1213432"/>
            </a:xfrm>
            <a:custGeom>
              <a:avLst/>
              <a:gdLst/>
              <a:ahLst/>
              <a:cxnLst/>
              <a:rect l="l" t="t" r="r" b="b"/>
              <a:pathLst>
                <a:path w="15490" h="31272" extrusionOk="0">
                  <a:moveTo>
                    <a:pt x="8448" y="1"/>
                  </a:moveTo>
                  <a:cubicBezTo>
                    <a:pt x="7126" y="1"/>
                    <a:pt x="5798" y="308"/>
                    <a:pt x="4587" y="865"/>
                  </a:cubicBezTo>
                  <a:lnTo>
                    <a:pt x="4562" y="890"/>
                  </a:lnTo>
                  <a:cubicBezTo>
                    <a:pt x="3295" y="1111"/>
                    <a:pt x="2769" y="1180"/>
                    <a:pt x="2588" y="1180"/>
                  </a:cubicBezTo>
                  <a:cubicBezTo>
                    <a:pt x="2280" y="1180"/>
                    <a:pt x="2963" y="981"/>
                    <a:pt x="2718" y="981"/>
                  </a:cubicBezTo>
                  <a:cubicBezTo>
                    <a:pt x="2616" y="981"/>
                    <a:pt x="2350" y="1016"/>
                    <a:pt x="1780" y="1115"/>
                  </a:cubicBezTo>
                  <a:cubicBezTo>
                    <a:pt x="1053" y="1241"/>
                    <a:pt x="402" y="1717"/>
                    <a:pt x="126" y="2419"/>
                  </a:cubicBezTo>
                  <a:cubicBezTo>
                    <a:pt x="51" y="2619"/>
                    <a:pt x="1" y="2845"/>
                    <a:pt x="1" y="3070"/>
                  </a:cubicBezTo>
                  <a:cubicBezTo>
                    <a:pt x="101" y="9637"/>
                    <a:pt x="753" y="31040"/>
                    <a:pt x="1078" y="31191"/>
                  </a:cubicBezTo>
                  <a:cubicBezTo>
                    <a:pt x="1197" y="31247"/>
                    <a:pt x="1322" y="31272"/>
                    <a:pt x="1450" y="31272"/>
                  </a:cubicBezTo>
                  <a:cubicBezTo>
                    <a:pt x="1836" y="31272"/>
                    <a:pt x="2237" y="31041"/>
                    <a:pt x="2482" y="30740"/>
                  </a:cubicBezTo>
                  <a:cubicBezTo>
                    <a:pt x="2808" y="30314"/>
                    <a:pt x="2933" y="29762"/>
                    <a:pt x="3033" y="29236"/>
                  </a:cubicBezTo>
                  <a:cubicBezTo>
                    <a:pt x="3961" y="24574"/>
                    <a:pt x="4562" y="19837"/>
                    <a:pt x="5264" y="15126"/>
                  </a:cubicBezTo>
                  <a:cubicBezTo>
                    <a:pt x="5565" y="13171"/>
                    <a:pt x="5865" y="11241"/>
                    <a:pt x="6141" y="9286"/>
                  </a:cubicBezTo>
                  <a:cubicBezTo>
                    <a:pt x="6241" y="8709"/>
                    <a:pt x="6292" y="8108"/>
                    <a:pt x="6417" y="7532"/>
                  </a:cubicBezTo>
                  <a:cubicBezTo>
                    <a:pt x="6495" y="7176"/>
                    <a:pt x="6570" y="7036"/>
                    <a:pt x="6650" y="7036"/>
                  </a:cubicBezTo>
                  <a:cubicBezTo>
                    <a:pt x="6799" y="7036"/>
                    <a:pt x="6964" y="7533"/>
                    <a:pt x="7194" y="8008"/>
                  </a:cubicBezTo>
                  <a:cubicBezTo>
                    <a:pt x="8146" y="10038"/>
                    <a:pt x="9124" y="12068"/>
                    <a:pt x="10076" y="14098"/>
                  </a:cubicBezTo>
                  <a:cubicBezTo>
                    <a:pt x="10201" y="14374"/>
                    <a:pt x="10377" y="14649"/>
                    <a:pt x="10452" y="14900"/>
                  </a:cubicBezTo>
                  <a:cubicBezTo>
                    <a:pt x="10552" y="15201"/>
                    <a:pt x="10477" y="15527"/>
                    <a:pt x="10477" y="15827"/>
                  </a:cubicBezTo>
                  <a:cubicBezTo>
                    <a:pt x="10452" y="16554"/>
                    <a:pt x="10402" y="17281"/>
                    <a:pt x="10377" y="18008"/>
                  </a:cubicBezTo>
                  <a:cubicBezTo>
                    <a:pt x="10302" y="20289"/>
                    <a:pt x="10226" y="22594"/>
                    <a:pt x="10226" y="24900"/>
                  </a:cubicBezTo>
                  <a:cubicBezTo>
                    <a:pt x="10226" y="26028"/>
                    <a:pt x="10226" y="27156"/>
                    <a:pt x="10226" y="28284"/>
                  </a:cubicBezTo>
                  <a:cubicBezTo>
                    <a:pt x="10226" y="28484"/>
                    <a:pt x="10176" y="28810"/>
                    <a:pt x="10251" y="29010"/>
                  </a:cubicBezTo>
                  <a:cubicBezTo>
                    <a:pt x="10302" y="29136"/>
                    <a:pt x="10753" y="29587"/>
                    <a:pt x="10853" y="29587"/>
                  </a:cubicBezTo>
                  <a:cubicBezTo>
                    <a:pt x="10953" y="29687"/>
                    <a:pt x="11079" y="29762"/>
                    <a:pt x="11229" y="29787"/>
                  </a:cubicBezTo>
                  <a:cubicBezTo>
                    <a:pt x="11354" y="29787"/>
                    <a:pt x="11454" y="29737"/>
                    <a:pt x="11580" y="29662"/>
                  </a:cubicBezTo>
                  <a:cubicBezTo>
                    <a:pt x="12256" y="29236"/>
                    <a:pt x="12482" y="28484"/>
                    <a:pt x="12632" y="27757"/>
                  </a:cubicBezTo>
                  <a:cubicBezTo>
                    <a:pt x="12858" y="26830"/>
                    <a:pt x="13084" y="25903"/>
                    <a:pt x="13309" y="24975"/>
                  </a:cubicBezTo>
                  <a:cubicBezTo>
                    <a:pt x="13610" y="23747"/>
                    <a:pt x="15465" y="15577"/>
                    <a:pt x="15465" y="14975"/>
                  </a:cubicBezTo>
                  <a:cubicBezTo>
                    <a:pt x="15490" y="14048"/>
                    <a:pt x="15038" y="10890"/>
                    <a:pt x="15013" y="10464"/>
                  </a:cubicBezTo>
                  <a:cubicBezTo>
                    <a:pt x="14713" y="7381"/>
                    <a:pt x="14487" y="4248"/>
                    <a:pt x="13886" y="1216"/>
                  </a:cubicBezTo>
                  <a:cubicBezTo>
                    <a:pt x="13868" y="1147"/>
                    <a:pt x="13839" y="1119"/>
                    <a:pt x="13802" y="1119"/>
                  </a:cubicBezTo>
                  <a:cubicBezTo>
                    <a:pt x="13655" y="1119"/>
                    <a:pt x="13378" y="1542"/>
                    <a:pt x="13180" y="1542"/>
                  </a:cubicBezTo>
                  <a:cubicBezTo>
                    <a:pt x="13134" y="1542"/>
                    <a:pt x="13093" y="1520"/>
                    <a:pt x="13059" y="1466"/>
                  </a:cubicBezTo>
                  <a:cubicBezTo>
                    <a:pt x="12582" y="815"/>
                    <a:pt x="11655" y="664"/>
                    <a:pt x="10853" y="564"/>
                  </a:cubicBezTo>
                  <a:cubicBezTo>
                    <a:pt x="10811" y="560"/>
                    <a:pt x="10779" y="559"/>
                    <a:pt x="10755" y="559"/>
                  </a:cubicBezTo>
                  <a:cubicBezTo>
                    <a:pt x="10491" y="559"/>
                    <a:pt x="11195" y="759"/>
                    <a:pt x="10868" y="759"/>
                  </a:cubicBezTo>
                  <a:cubicBezTo>
                    <a:pt x="10813" y="759"/>
                    <a:pt x="10727" y="753"/>
                    <a:pt x="10602" y="740"/>
                  </a:cubicBezTo>
                  <a:cubicBezTo>
                    <a:pt x="10552" y="614"/>
                    <a:pt x="10502" y="514"/>
                    <a:pt x="10427" y="414"/>
                  </a:cubicBezTo>
                  <a:cubicBezTo>
                    <a:pt x="10251" y="213"/>
                    <a:pt x="9926" y="138"/>
                    <a:pt x="9650" y="88"/>
                  </a:cubicBezTo>
                  <a:cubicBezTo>
                    <a:pt x="9252" y="29"/>
                    <a:pt x="8850" y="1"/>
                    <a:pt x="8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4" name="Google Shape;4103;p70">
              <a:extLst>
                <a:ext uri="{FF2B5EF4-FFF2-40B4-BE49-F238E27FC236}">
                  <a16:creationId xmlns:a16="http://schemas.microsoft.com/office/drawing/2014/main" id="{402674DD-515B-47E1-907A-65E212ADBB5A}"/>
                </a:ext>
              </a:extLst>
            </p:cNvPr>
            <p:cNvSpPr/>
            <p:nvPr/>
          </p:nvSpPr>
          <p:spPr>
            <a:xfrm>
              <a:off x="2933413" y="2074809"/>
              <a:ext cx="252876" cy="311312"/>
            </a:xfrm>
            <a:custGeom>
              <a:avLst/>
              <a:gdLst/>
              <a:ahLst/>
              <a:cxnLst/>
              <a:rect l="l" t="t" r="r" b="b"/>
              <a:pathLst>
                <a:path w="6517" h="8023" extrusionOk="0">
                  <a:moveTo>
                    <a:pt x="2851" y="1"/>
                  </a:moveTo>
                  <a:cubicBezTo>
                    <a:pt x="1727" y="1"/>
                    <a:pt x="723" y="599"/>
                    <a:pt x="276" y="1755"/>
                  </a:cubicBezTo>
                  <a:cubicBezTo>
                    <a:pt x="26" y="2332"/>
                    <a:pt x="1" y="2983"/>
                    <a:pt x="1" y="3610"/>
                  </a:cubicBezTo>
                  <a:cubicBezTo>
                    <a:pt x="1" y="4863"/>
                    <a:pt x="126" y="6291"/>
                    <a:pt x="1103" y="7144"/>
                  </a:cubicBezTo>
                  <a:cubicBezTo>
                    <a:pt x="1655" y="7645"/>
                    <a:pt x="2356" y="7996"/>
                    <a:pt x="3133" y="8021"/>
                  </a:cubicBezTo>
                  <a:cubicBezTo>
                    <a:pt x="3171" y="8022"/>
                    <a:pt x="3209" y="8023"/>
                    <a:pt x="3247" y="8023"/>
                  </a:cubicBezTo>
                  <a:cubicBezTo>
                    <a:pt x="3911" y="8023"/>
                    <a:pt x="4764" y="7818"/>
                    <a:pt x="5214" y="7344"/>
                  </a:cubicBezTo>
                  <a:cubicBezTo>
                    <a:pt x="5539" y="7018"/>
                    <a:pt x="5890" y="6692"/>
                    <a:pt x="6091" y="6291"/>
                  </a:cubicBezTo>
                  <a:cubicBezTo>
                    <a:pt x="6517" y="5489"/>
                    <a:pt x="6517" y="4562"/>
                    <a:pt x="6442" y="3685"/>
                  </a:cubicBezTo>
                  <a:cubicBezTo>
                    <a:pt x="6417" y="3259"/>
                    <a:pt x="6392" y="2707"/>
                    <a:pt x="6266" y="2231"/>
                  </a:cubicBezTo>
                  <a:cubicBezTo>
                    <a:pt x="6166" y="1755"/>
                    <a:pt x="5966" y="1329"/>
                    <a:pt x="5615" y="1053"/>
                  </a:cubicBezTo>
                  <a:cubicBezTo>
                    <a:pt x="5013" y="627"/>
                    <a:pt x="4387" y="276"/>
                    <a:pt x="3660" y="101"/>
                  </a:cubicBezTo>
                  <a:cubicBezTo>
                    <a:pt x="3387" y="34"/>
                    <a:pt x="3116" y="1"/>
                    <a:pt x="2851" y="1"/>
                  </a:cubicBezTo>
                  <a:close/>
                </a:path>
              </a:pathLst>
            </a:custGeom>
            <a:solidFill>
              <a:srgbClr val="F3B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5" name="Google Shape;4104;p70">
              <a:extLst>
                <a:ext uri="{FF2B5EF4-FFF2-40B4-BE49-F238E27FC236}">
                  <a16:creationId xmlns:a16="http://schemas.microsoft.com/office/drawing/2014/main" id="{E9740006-31E5-428F-8223-C2E88C10FE0E}"/>
                </a:ext>
              </a:extLst>
            </p:cNvPr>
            <p:cNvSpPr/>
            <p:nvPr/>
          </p:nvSpPr>
          <p:spPr>
            <a:xfrm>
              <a:off x="3004421" y="2282557"/>
              <a:ext cx="116718" cy="216828"/>
            </a:xfrm>
            <a:custGeom>
              <a:avLst/>
              <a:gdLst/>
              <a:ahLst/>
              <a:cxnLst/>
              <a:rect l="l" t="t" r="r" b="b"/>
              <a:pathLst>
                <a:path w="3008" h="5588" extrusionOk="0">
                  <a:moveTo>
                    <a:pt x="1221" y="1"/>
                  </a:moveTo>
                  <a:cubicBezTo>
                    <a:pt x="672" y="1"/>
                    <a:pt x="151" y="352"/>
                    <a:pt x="201" y="1063"/>
                  </a:cubicBezTo>
                  <a:cubicBezTo>
                    <a:pt x="251" y="1689"/>
                    <a:pt x="451" y="2391"/>
                    <a:pt x="401" y="3043"/>
                  </a:cubicBezTo>
                  <a:cubicBezTo>
                    <a:pt x="351" y="3694"/>
                    <a:pt x="50" y="4296"/>
                    <a:pt x="25" y="4948"/>
                  </a:cubicBezTo>
                  <a:cubicBezTo>
                    <a:pt x="0" y="5148"/>
                    <a:pt x="25" y="5374"/>
                    <a:pt x="201" y="5474"/>
                  </a:cubicBezTo>
                  <a:cubicBezTo>
                    <a:pt x="301" y="5549"/>
                    <a:pt x="401" y="5549"/>
                    <a:pt x="526" y="5549"/>
                  </a:cubicBezTo>
                  <a:cubicBezTo>
                    <a:pt x="702" y="5549"/>
                    <a:pt x="902" y="5574"/>
                    <a:pt x="1078" y="5574"/>
                  </a:cubicBezTo>
                  <a:cubicBezTo>
                    <a:pt x="1195" y="5582"/>
                    <a:pt x="1312" y="5588"/>
                    <a:pt x="1427" y="5588"/>
                  </a:cubicBezTo>
                  <a:cubicBezTo>
                    <a:pt x="1657" y="5588"/>
                    <a:pt x="1880" y="5566"/>
                    <a:pt x="2080" y="5499"/>
                  </a:cubicBezTo>
                  <a:cubicBezTo>
                    <a:pt x="2657" y="5298"/>
                    <a:pt x="3008" y="4572"/>
                    <a:pt x="2857" y="4020"/>
                  </a:cubicBezTo>
                  <a:cubicBezTo>
                    <a:pt x="2632" y="3043"/>
                    <a:pt x="2481" y="2065"/>
                    <a:pt x="2406" y="1063"/>
                  </a:cubicBezTo>
                  <a:cubicBezTo>
                    <a:pt x="2356" y="358"/>
                    <a:pt x="1774" y="1"/>
                    <a:pt x="1221" y="1"/>
                  </a:cubicBezTo>
                  <a:close/>
                </a:path>
              </a:pathLst>
            </a:custGeom>
            <a:solidFill>
              <a:srgbClr val="F3B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6" name="Google Shape;4105;p70">
              <a:extLst>
                <a:ext uri="{FF2B5EF4-FFF2-40B4-BE49-F238E27FC236}">
                  <a16:creationId xmlns:a16="http://schemas.microsoft.com/office/drawing/2014/main" id="{DBA98795-ECB0-4E9D-AAFC-16765B55B614}"/>
                </a:ext>
              </a:extLst>
            </p:cNvPr>
            <p:cNvSpPr/>
            <p:nvPr/>
          </p:nvSpPr>
          <p:spPr>
            <a:xfrm>
              <a:off x="2715577" y="2407423"/>
              <a:ext cx="674969" cy="846515"/>
            </a:xfrm>
            <a:custGeom>
              <a:avLst/>
              <a:gdLst/>
              <a:ahLst/>
              <a:cxnLst/>
              <a:rect l="l" t="t" r="r" b="b"/>
              <a:pathLst>
                <a:path w="17395" h="21816" extrusionOk="0">
                  <a:moveTo>
                    <a:pt x="10151" y="0"/>
                  </a:moveTo>
                  <a:lnTo>
                    <a:pt x="10151" y="0"/>
                  </a:lnTo>
                  <a:cubicBezTo>
                    <a:pt x="10226" y="351"/>
                    <a:pt x="9925" y="1178"/>
                    <a:pt x="9023" y="1278"/>
                  </a:cubicBezTo>
                  <a:cubicBezTo>
                    <a:pt x="8983" y="1283"/>
                    <a:pt x="8943" y="1285"/>
                    <a:pt x="8904" y="1285"/>
                  </a:cubicBezTo>
                  <a:cubicBezTo>
                    <a:pt x="8237" y="1285"/>
                    <a:pt x="7748" y="697"/>
                    <a:pt x="7795" y="176"/>
                  </a:cubicBezTo>
                  <a:cubicBezTo>
                    <a:pt x="7604" y="146"/>
                    <a:pt x="7414" y="131"/>
                    <a:pt x="7228" y="131"/>
                  </a:cubicBezTo>
                  <a:cubicBezTo>
                    <a:pt x="4920" y="131"/>
                    <a:pt x="2974" y="2312"/>
                    <a:pt x="1630" y="3935"/>
                  </a:cubicBezTo>
                  <a:cubicBezTo>
                    <a:pt x="1354" y="4261"/>
                    <a:pt x="1103" y="4587"/>
                    <a:pt x="828" y="4912"/>
                  </a:cubicBezTo>
                  <a:cubicBezTo>
                    <a:pt x="602" y="5188"/>
                    <a:pt x="1" y="5614"/>
                    <a:pt x="76" y="6015"/>
                  </a:cubicBezTo>
                  <a:cubicBezTo>
                    <a:pt x="101" y="6141"/>
                    <a:pt x="176" y="6241"/>
                    <a:pt x="276" y="6316"/>
                  </a:cubicBezTo>
                  <a:cubicBezTo>
                    <a:pt x="903" y="7118"/>
                    <a:pt x="1554" y="7895"/>
                    <a:pt x="2206" y="8697"/>
                  </a:cubicBezTo>
                  <a:cubicBezTo>
                    <a:pt x="2331" y="8847"/>
                    <a:pt x="2457" y="9023"/>
                    <a:pt x="2657" y="9123"/>
                  </a:cubicBezTo>
                  <a:cubicBezTo>
                    <a:pt x="2787" y="9216"/>
                    <a:pt x="2945" y="9268"/>
                    <a:pt x="3100" y="9268"/>
                  </a:cubicBezTo>
                  <a:cubicBezTo>
                    <a:pt x="3153" y="9268"/>
                    <a:pt x="3207" y="9261"/>
                    <a:pt x="3259" y="9248"/>
                  </a:cubicBezTo>
                  <a:cubicBezTo>
                    <a:pt x="3559" y="9123"/>
                    <a:pt x="3760" y="8772"/>
                    <a:pt x="3985" y="8572"/>
                  </a:cubicBezTo>
                  <a:lnTo>
                    <a:pt x="3985" y="8572"/>
                  </a:lnTo>
                  <a:cubicBezTo>
                    <a:pt x="3885" y="10000"/>
                    <a:pt x="3710" y="11429"/>
                    <a:pt x="3635" y="12857"/>
                  </a:cubicBezTo>
                  <a:cubicBezTo>
                    <a:pt x="3509" y="14913"/>
                    <a:pt x="3409" y="16968"/>
                    <a:pt x="3284" y="18998"/>
                  </a:cubicBezTo>
                  <a:cubicBezTo>
                    <a:pt x="3284" y="19148"/>
                    <a:pt x="3259" y="19299"/>
                    <a:pt x="3259" y="19424"/>
                  </a:cubicBezTo>
                  <a:cubicBezTo>
                    <a:pt x="3259" y="19674"/>
                    <a:pt x="3259" y="20276"/>
                    <a:pt x="3259" y="20702"/>
                  </a:cubicBezTo>
                  <a:cubicBezTo>
                    <a:pt x="3259" y="21003"/>
                    <a:pt x="3459" y="21253"/>
                    <a:pt x="3760" y="21278"/>
                  </a:cubicBezTo>
                  <a:cubicBezTo>
                    <a:pt x="4782" y="21453"/>
                    <a:pt x="7299" y="21816"/>
                    <a:pt x="9986" y="21816"/>
                  </a:cubicBezTo>
                  <a:cubicBezTo>
                    <a:pt x="12304" y="21816"/>
                    <a:pt x="14748" y="21546"/>
                    <a:pt x="16467" y="20652"/>
                  </a:cubicBezTo>
                  <a:cubicBezTo>
                    <a:pt x="16517" y="20627"/>
                    <a:pt x="16592" y="20627"/>
                    <a:pt x="16642" y="20602"/>
                  </a:cubicBezTo>
                  <a:cubicBezTo>
                    <a:pt x="16843" y="20502"/>
                    <a:pt x="17068" y="20401"/>
                    <a:pt x="17194" y="20226"/>
                  </a:cubicBezTo>
                  <a:cubicBezTo>
                    <a:pt x="17294" y="20050"/>
                    <a:pt x="17294" y="19850"/>
                    <a:pt x="17294" y="19649"/>
                  </a:cubicBezTo>
                  <a:cubicBezTo>
                    <a:pt x="17269" y="17118"/>
                    <a:pt x="17068" y="14587"/>
                    <a:pt x="16717" y="12106"/>
                  </a:cubicBezTo>
                  <a:cubicBezTo>
                    <a:pt x="16492" y="10451"/>
                    <a:pt x="16191" y="8797"/>
                    <a:pt x="15690" y="7218"/>
                  </a:cubicBezTo>
                  <a:lnTo>
                    <a:pt x="16918" y="5564"/>
                  </a:lnTo>
                  <a:cubicBezTo>
                    <a:pt x="17018" y="5439"/>
                    <a:pt x="17219" y="5088"/>
                    <a:pt x="17344" y="4887"/>
                  </a:cubicBezTo>
                  <a:cubicBezTo>
                    <a:pt x="17394" y="4787"/>
                    <a:pt x="17394" y="4662"/>
                    <a:pt x="17319" y="4562"/>
                  </a:cubicBezTo>
                  <a:cubicBezTo>
                    <a:pt x="17143" y="4286"/>
                    <a:pt x="16742" y="3735"/>
                    <a:pt x="16367" y="3459"/>
                  </a:cubicBezTo>
                  <a:cubicBezTo>
                    <a:pt x="15514" y="2782"/>
                    <a:pt x="12657" y="151"/>
                    <a:pt x="10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7" name="Google Shape;4106;p70">
              <a:extLst>
                <a:ext uri="{FF2B5EF4-FFF2-40B4-BE49-F238E27FC236}">
                  <a16:creationId xmlns:a16="http://schemas.microsoft.com/office/drawing/2014/main" id="{1716B837-B0F7-4AA6-9594-F461C68B8BD7}"/>
                </a:ext>
              </a:extLst>
            </p:cNvPr>
            <p:cNvSpPr/>
            <p:nvPr/>
          </p:nvSpPr>
          <p:spPr>
            <a:xfrm>
              <a:off x="3167778" y="2596080"/>
              <a:ext cx="758589" cy="364705"/>
            </a:xfrm>
            <a:custGeom>
              <a:avLst/>
              <a:gdLst/>
              <a:ahLst/>
              <a:cxnLst/>
              <a:rect l="l" t="t" r="r" b="b"/>
              <a:pathLst>
                <a:path w="19550" h="9399" extrusionOk="0">
                  <a:moveTo>
                    <a:pt x="18748" y="0"/>
                  </a:moveTo>
                  <a:lnTo>
                    <a:pt x="1" y="7294"/>
                  </a:lnTo>
                  <a:lnTo>
                    <a:pt x="828" y="9399"/>
                  </a:lnTo>
                  <a:lnTo>
                    <a:pt x="19550" y="2081"/>
                  </a:lnTo>
                  <a:lnTo>
                    <a:pt x="187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8" name="Google Shape;4107;p70">
              <a:extLst>
                <a:ext uri="{FF2B5EF4-FFF2-40B4-BE49-F238E27FC236}">
                  <a16:creationId xmlns:a16="http://schemas.microsoft.com/office/drawing/2014/main" id="{9763C396-094D-4A7E-9FFB-14DEC1801CEB}"/>
                </a:ext>
              </a:extLst>
            </p:cNvPr>
            <p:cNvSpPr/>
            <p:nvPr/>
          </p:nvSpPr>
          <p:spPr>
            <a:xfrm>
              <a:off x="2627069" y="2720713"/>
              <a:ext cx="753739" cy="621577"/>
            </a:xfrm>
            <a:custGeom>
              <a:avLst/>
              <a:gdLst/>
              <a:ahLst/>
              <a:cxnLst/>
              <a:rect l="l" t="t" r="r" b="b"/>
              <a:pathLst>
                <a:path w="19425" h="16019" extrusionOk="0">
                  <a:moveTo>
                    <a:pt x="14900" y="1"/>
                  </a:moveTo>
                  <a:cubicBezTo>
                    <a:pt x="14424" y="1"/>
                    <a:pt x="13938" y="139"/>
                    <a:pt x="13460" y="422"/>
                  </a:cubicBezTo>
                  <a:cubicBezTo>
                    <a:pt x="12106" y="1275"/>
                    <a:pt x="10627" y="1575"/>
                    <a:pt x="9023" y="1801"/>
                  </a:cubicBezTo>
                  <a:cubicBezTo>
                    <a:pt x="7319" y="2052"/>
                    <a:pt x="5565" y="2177"/>
                    <a:pt x="3936" y="2803"/>
                  </a:cubicBezTo>
                  <a:cubicBezTo>
                    <a:pt x="2307" y="3405"/>
                    <a:pt x="803" y="4583"/>
                    <a:pt x="276" y="6237"/>
                  </a:cubicBezTo>
                  <a:cubicBezTo>
                    <a:pt x="26" y="6989"/>
                    <a:pt x="1" y="7791"/>
                    <a:pt x="76" y="8593"/>
                  </a:cubicBezTo>
                  <a:cubicBezTo>
                    <a:pt x="276" y="10899"/>
                    <a:pt x="1354" y="13129"/>
                    <a:pt x="3134" y="14633"/>
                  </a:cubicBezTo>
                  <a:cubicBezTo>
                    <a:pt x="4057" y="15425"/>
                    <a:pt x="5279" y="16018"/>
                    <a:pt x="6479" y="16018"/>
                  </a:cubicBezTo>
                  <a:cubicBezTo>
                    <a:pt x="6874" y="16018"/>
                    <a:pt x="7266" y="15954"/>
                    <a:pt x="7645" y="15811"/>
                  </a:cubicBezTo>
                  <a:cubicBezTo>
                    <a:pt x="8948" y="15310"/>
                    <a:pt x="9800" y="14057"/>
                    <a:pt x="10803" y="13054"/>
                  </a:cubicBezTo>
                  <a:cubicBezTo>
                    <a:pt x="11855" y="12001"/>
                    <a:pt x="13159" y="11225"/>
                    <a:pt x="14587" y="10798"/>
                  </a:cubicBezTo>
                  <a:cubicBezTo>
                    <a:pt x="15916" y="10397"/>
                    <a:pt x="17444" y="10247"/>
                    <a:pt x="18347" y="9219"/>
                  </a:cubicBezTo>
                  <a:cubicBezTo>
                    <a:pt x="19424" y="7966"/>
                    <a:pt x="19124" y="6087"/>
                    <a:pt x="18698" y="4508"/>
                  </a:cubicBezTo>
                  <a:cubicBezTo>
                    <a:pt x="18347" y="3255"/>
                    <a:pt x="17921" y="1951"/>
                    <a:pt x="16993" y="999"/>
                  </a:cubicBezTo>
                  <a:cubicBezTo>
                    <a:pt x="16366" y="341"/>
                    <a:pt x="15645" y="1"/>
                    <a:pt x="14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9" name="Google Shape;4108;p70">
              <a:extLst>
                <a:ext uri="{FF2B5EF4-FFF2-40B4-BE49-F238E27FC236}">
                  <a16:creationId xmlns:a16="http://schemas.microsoft.com/office/drawing/2014/main" id="{FE326661-B609-4415-8747-6BB06D76D3C5}"/>
                </a:ext>
              </a:extLst>
            </p:cNvPr>
            <p:cNvSpPr/>
            <p:nvPr/>
          </p:nvSpPr>
          <p:spPr>
            <a:xfrm>
              <a:off x="2892554" y="2942274"/>
              <a:ext cx="85637" cy="161496"/>
            </a:xfrm>
            <a:custGeom>
              <a:avLst/>
              <a:gdLst/>
              <a:ahLst/>
              <a:cxnLst/>
              <a:rect l="l" t="t" r="r" b="b"/>
              <a:pathLst>
                <a:path w="2207" h="4162" extrusionOk="0">
                  <a:moveTo>
                    <a:pt x="853" y="1"/>
                  </a:moveTo>
                  <a:lnTo>
                    <a:pt x="1" y="301"/>
                  </a:lnTo>
                  <a:lnTo>
                    <a:pt x="1354" y="4161"/>
                  </a:lnTo>
                  <a:lnTo>
                    <a:pt x="2206" y="386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rgbClr val="412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0" name="Google Shape;4109;p70">
              <a:extLst>
                <a:ext uri="{FF2B5EF4-FFF2-40B4-BE49-F238E27FC236}">
                  <a16:creationId xmlns:a16="http://schemas.microsoft.com/office/drawing/2014/main" id="{8BEE77F8-027E-41E9-85AD-39FF9A594BD9}"/>
                </a:ext>
              </a:extLst>
            </p:cNvPr>
            <p:cNvSpPr/>
            <p:nvPr/>
          </p:nvSpPr>
          <p:spPr>
            <a:xfrm>
              <a:off x="2996621" y="2858655"/>
              <a:ext cx="201346" cy="201346"/>
            </a:xfrm>
            <a:custGeom>
              <a:avLst/>
              <a:gdLst/>
              <a:ahLst/>
              <a:cxnLst/>
              <a:rect l="l" t="t" r="r" b="b"/>
              <a:pathLst>
                <a:path w="5189" h="5189" extrusionOk="0">
                  <a:moveTo>
                    <a:pt x="2582" y="0"/>
                  </a:moveTo>
                  <a:cubicBezTo>
                    <a:pt x="1154" y="0"/>
                    <a:pt x="1" y="1153"/>
                    <a:pt x="1" y="2607"/>
                  </a:cubicBezTo>
                  <a:cubicBezTo>
                    <a:pt x="1" y="4035"/>
                    <a:pt x="1154" y="5188"/>
                    <a:pt x="2582" y="5188"/>
                  </a:cubicBezTo>
                  <a:cubicBezTo>
                    <a:pt x="4011" y="5188"/>
                    <a:pt x="5189" y="4035"/>
                    <a:pt x="5189" y="2607"/>
                  </a:cubicBezTo>
                  <a:cubicBezTo>
                    <a:pt x="5189" y="1153"/>
                    <a:pt x="4011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1" name="Google Shape;4110;p70">
              <a:extLst>
                <a:ext uri="{FF2B5EF4-FFF2-40B4-BE49-F238E27FC236}">
                  <a16:creationId xmlns:a16="http://schemas.microsoft.com/office/drawing/2014/main" id="{92F21724-36CE-4EE3-8520-83B6C40128E7}"/>
                </a:ext>
              </a:extLst>
            </p:cNvPr>
            <p:cNvSpPr/>
            <p:nvPr/>
          </p:nvSpPr>
          <p:spPr>
            <a:xfrm>
              <a:off x="2992741" y="2567870"/>
              <a:ext cx="1045456" cy="394893"/>
            </a:xfrm>
            <a:custGeom>
              <a:avLst/>
              <a:gdLst/>
              <a:ahLst/>
              <a:cxnLst/>
              <a:rect l="l" t="t" r="r" b="b"/>
              <a:pathLst>
                <a:path w="26943" h="10177" extrusionOk="0">
                  <a:moveTo>
                    <a:pt x="26843" y="1"/>
                  </a:moveTo>
                  <a:lnTo>
                    <a:pt x="51" y="10026"/>
                  </a:lnTo>
                  <a:cubicBezTo>
                    <a:pt x="25" y="10026"/>
                    <a:pt x="0" y="10076"/>
                    <a:pt x="25" y="10126"/>
                  </a:cubicBezTo>
                  <a:cubicBezTo>
                    <a:pt x="25" y="10151"/>
                    <a:pt x="76" y="10176"/>
                    <a:pt x="126" y="10176"/>
                  </a:cubicBezTo>
                  <a:lnTo>
                    <a:pt x="26893" y="151"/>
                  </a:lnTo>
                  <a:cubicBezTo>
                    <a:pt x="26943" y="151"/>
                    <a:pt x="26943" y="101"/>
                    <a:pt x="26943" y="51"/>
                  </a:cubicBezTo>
                  <a:cubicBezTo>
                    <a:pt x="26918" y="1"/>
                    <a:pt x="26868" y="1"/>
                    <a:pt x="26843" y="1"/>
                  </a:cubicBezTo>
                  <a:close/>
                </a:path>
              </a:pathLst>
            </a:custGeom>
            <a:solidFill>
              <a:srgbClr val="25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2" name="Google Shape;4111;p70">
              <a:extLst>
                <a:ext uri="{FF2B5EF4-FFF2-40B4-BE49-F238E27FC236}">
                  <a16:creationId xmlns:a16="http://schemas.microsoft.com/office/drawing/2014/main" id="{01AB57CF-F84A-4D77-81D6-6C1986073460}"/>
                </a:ext>
              </a:extLst>
            </p:cNvPr>
            <p:cNvSpPr/>
            <p:nvPr/>
          </p:nvSpPr>
          <p:spPr>
            <a:xfrm>
              <a:off x="2996621" y="2589871"/>
              <a:ext cx="1045495" cy="394660"/>
            </a:xfrm>
            <a:custGeom>
              <a:avLst/>
              <a:gdLst/>
              <a:ahLst/>
              <a:cxnLst/>
              <a:rect l="l" t="t" r="r" b="b"/>
              <a:pathLst>
                <a:path w="26944" h="10171" extrusionOk="0">
                  <a:moveTo>
                    <a:pt x="26867" y="0"/>
                  </a:moveTo>
                  <a:cubicBezTo>
                    <a:pt x="26858" y="0"/>
                    <a:pt x="26850" y="3"/>
                    <a:pt x="26843" y="10"/>
                  </a:cubicBezTo>
                  <a:lnTo>
                    <a:pt x="51" y="10010"/>
                  </a:lnTo>
                  <a:cubicBezTo>
                    <a:pt x="26" y="10035"/>
                    <a:pt x="1" y="10085"/>
                    <a:pt x="26" y="10135"/>
                  </a:cubicBezTo>
                  <a:cubicBezTo>
                    <a:pt x="26" y="10153"/>
                    <a:pt x="51" y="10171"/>
                    <a:pt x="83" y="10171"/>
                  </a:cubicBezTo>
                  <a:cubicBezTo>
                    <a:pt x="97" y="10171"/>
                    <a:pt x="111" y="10168"/>
                    <a:pt x="126" y="10160"/>
                  </a:cubicBezTo>
                  <a:lnTo>
                    <a:pt x="26893" y="160"/>
                  </a:lnTo>
                  <a:cubicBezTo>
                    <a:pt x="26918" y="135"/>
                    <a:pt x="26943" y="110"/>
                    <a:pt x="26943" y="60"/>
                  </a:cubicBezTo>
                  <a:cubicBezTo>
                    <a:pt x="26925" y="23"/>
                    <a:pt x="26893" y="0"/>
                    <a:pt x="26867" y="0"/>
                  </a:cubicBezTo>
                  <a:close/>
                </a:path>
              </a:pathLst>
            </a:custGeom>
            <a:solidFill>
              <a:srgbClr val="25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3" name="Google Shape;4112;p70">
              <a:extLst>
                <a:ext uri="{FF2B5EF4-FFF2-40B4-BE49-F238E27FC236}">
                  <a16:creationId xmlns:a16="http://schemas.microsoft.com/office/drawing/2014/main" id="{E48E180F-824D-40C5-83AD-FE0C11CA3CC1}"/>
                </a:ext>
              </a:extLst>
            </p:cNvPr>
            <p:cNvSpPr/>
            <p:nvPr/>
          </p:nvSpPr>
          <p:spPr>
            <a:xfrm>
              <a:off x="2999531" y="2606401"/>
              <a:ext cx="1045495" cy="394660"/>
            </a:xfrm>
            <a:custGeom>
              <a:avLst/>
              <a:gdLst/>
              <a:ahLst/>
              <a:cxnLst/>
              <a:rect l="l" t="t" r="r" b="b"/>
              <a:pathLst>
                <a:path w="26944" h="10171" extrusionOk="0">
                  <a:moveTo>
                    <a:pt x="26868" y="0"/>
                  </a:moveTo>
                  <a:cubicBezTo>
                    <a:pt x="26858" y="0"/>
                    <a:pt x="26850" y="3"/>
                    <a:pt x="26843" y="10"/>
                  </a:cubicBezTo>
                  <a:lnTo>
                    <a:pt x="51" y="10010"/>
                  </a:lnTo>
                  <a:cubicBezTo>
                    <a:pt x="26" y="10035"/>
                    <a:pt x="1" y="10085"/>
                    <a:pt x="1" y="10110"/>
                  </a:cubicBezTo>
                  <a:cubicBezTo>
                    <a:pt x="19" y="10147"/>
                    <a:pt x="51" y="10170"/>
                    <a:pt x="86" y="10170"/>
                  </a:cubicBezTo>
                  <a:cubicBezTo>
                    <a:pt x="99" y="10170"/>
                    <a:pt x="113" y="10167"/>
                    <a:pt x="126" y="10160"/>
                  </a:cubicBezTo>
                  <a:lnTo>
                    <a:pt x="26893" y="160"/>
                  </a:lnTo>
                  <a:cubicBezTo>
                    <a:pt x="26918" y="135"/>
                    <a:pt x="26943" y="85"/>
                    <a:pt x="26943" y="60"/>
                  </a:cubicBezTo>
                  <a:cubicBezTo>
                    <a:pt x="26925" y="23"/>
                    <a:pt x="26893" y="0"/>
                    <a:pt x="26868" y="0"/>
                  </a:cubicBezTo>
                  <a:close/>
                </a:path>
              </a:pathLst>
            </a:custGeom>
            <a:solidFill>
              <a:srgbClr val="25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4" name="Google Shape;4113;p70">
              <a:extLst>
                <a:ext uri="{FF2B5EF4-FFF2-40B4-BE49-F238E27FC236}">
                  <a16:creationId xmlns:a16="http://schemas.microsoft.com/office/drawing/2014/main" id="{AF92E6E2-B7E0-4BE8-A4DC-2CACB84D6502}"/>
                </a:ext>
              </a:extLst>
            </p:cNvPr>
            <p:cNvSpPr/>
            <p:nvPr/>
          </p:nvSpPr>
          <p:spPr>
            <a:xfrm>
              <a:off x="3004421" y="2622931"/>
              <a:ext cx="1045456" cy="394660"/>
            </a:xfrm>
            <a:custGeom>
              <a:avLst/>
              <a:gdLst/>
              <a:ahLst/>
              <a:cxnLst/>
              <a:rect l="l" t="t" r="r" b="b"/>
              <a:pathLst>
                <a:path w="26943" h="10171" extrusionOk="0">
                  <a:moveTo>
                    <a:pt x="26867" y="0"/>
                  </a:moveTo>
                  <a:cubicBezTo>
                    <a:pt x="26858" y="0"/>
                    <a:pt x="26849" y="3"/>
                    <a:pt x="26842" y="10"/>
                  </a:cubicBezTo>
                  <a:lnTo>
                    <a:pt x="50" y="10010"/>
                  </a:lnTo>
                  <a:cubicBezTo>
                    <a:pt x="25" y="10035"/>
                    <a:pt x="0" y="10085"/>
                    <a:pt x="0" y="10110"/>
                  </a:cubicBezTo>
                  <a:cubicBezTo>
                    <a:pt x="18" y="10147"/>
                    <a:pt x="50" y="10170"/>
                    <a:pt x="86" y="10170"/>
                  </a:cubicBezTo>
                  <a:cubicBezTo>
                    <a:pt x="99" y="10170"/>
                    <a:pt x="112" y="10167"/>
                    <a:pt x="125" y="10161"/>
                  </a:cubicBezTo>
                  <a:lnTo>
                    <a:pt x="26893" y="160"/>
                  </a:lnTo>
                  <a:cubicBezTo>
                    <a:pt x="26918" y="135"/>
                    <a:pt x="26943" y="85"/>
                    <a:pt x="26943" y="60"/>
                  </a:cubicBezTo>
                  <a:cubicBezTo>
                    <a:pt x="26924" y="24"/>
                    <a:pt x="26893" y="0"/>
                    <a:pt x="26867" y="0"/>
                  </a:cubicBezTo>
                  <a:close/>
                </a:path>
              </a:pathLst>
            </a:custGeom>
            <a:solidFill>
              <a:srgbClr val="25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5" name="Google Shape;4114;p70">
              <a:extLst>
                <a:ext uri="{FF2B5EF4-FFF2-40B4-BE49-F238E27FC236}">
                  <a16:creationId xmlns:a16="http://schemas.microsoft.com/office/drawing/2014/main" id="{4A402C29-3C75-4C01-A4AB-37061B78F12C}"/>
                </a:ext>
              </a:extLst>
            </p:cNvPr>
            <p:cNvSpPr/>
            <p:nvPr/>
          </p:nvSpPr>
          <p:spPr>
            <a:xfrm>
              <a:off x="2592070" y="2648579"/>
              <a:ext cx="469743" cy="377432"/>
            </a:xfrm>
            <a:custGeom>
              <a:avLst/>
              <a:gdLst/>
              <a:ahLst/>
              <a:cxnLst/>
              <a:rect l="l" t="t" r="r" b="b"/>
              <a:pathLst>
                <a:path w="12106" h="9727" extrusionOk="0">
                  <a:moveTo>
                    <a:pt x="3359" y="1"/>
                  </a:moveTo>
                  <a:lnTo>
                    <a:pt x="226" y="4687"/>
                  </a:lnTo>
                  <a:cubicBezTo>
                    <a:pt x="26" y="5013"/>
                    <a:pt x="1" y="5414"/>
                    <a:pt x="176" y="5765"/>
                  </a:cubicBezTo>
                  <a:lnTo>
                    <a:pt x="226" y="5865"/>
                  </a:lnTo>
                  <a:cubicBezTo>
                    <a:pt x="502" y="6417"/>
                    <a:pt x="928" y="6893"/>
                    <a:pt x="1379" y="7269"/>
                  </a:cubicBezTo>
                  <a:cubicBezTo>
                    <a:pt x="1655" y="7495"/>
                    <a:pt x="1980" y="7695"/>
                    <a:pt x="2281" y="7870"/>
                  </a:cubicBezTo>
                  <a:cubicBezTo>
                    <a:pt x="2582" y="8071"/>
                    <a:pt x="2833" y="8271"/>
                    <a:pt x="3158" y="8422"/>
                  </a:cubicBezTo>
                  <a:cubicBezTo>
                    <a:pt x="4431" y="9019"/>
                    <a:pt x="5851" y="9261"/>
                    <a:pt x="7271" y="9261"/>
                  </a:cubicBezTo>
                  <a:cubicBezTo>
                    <a:pt x="7698" y="9261"/>
                    <a:pt x="8124" y="9239"/>
                    <a:pt x="8547" y="9199"/>
                  </a:cubicBezTo>
                  <a:cubicBezTo>
                    <a:pt x="8564" y="9197"/>
                    <a:pt x="8581" y="9196"/>
                    <a:pt x="8598" y="9196"/>
                  </a:cubicBezTo>
                  <a:cubicBezTo>
                    <a:pt x="8803" y="9196"/>
                    <a:pt x="8988" y="9330"/>
                    <a:pt x="9174" y="9399"/>
                  </a:cubicBezTo>
                  <a:cubicBezTo>
                    <a:pt x="9474" y="9500"/>
                    <a:pt x="9775" y="9600"/>
                    <a:pt x="10076" y="9650"/>
                  </a:cubicBezTo>
                  <a:cubicBezTo>
                    <a:pt x="10314" y="9692"/>
                    <a:pt x="10553" y="9726"/>
                    <a:pt x="10787" y="9726"/>
                  </a:cubicBezTo>
                  <a:cubicBezTo>
                    <a:pt x="10971" y="9726"/>
                    <a:pt x="11152" y="9705"/>
                    <a:pt x="11329" y="9650"/>
                  </a:cubicBezTo>
                  <a:cubicBezTo>
                    <a:pt x="11780" y="9500"/>
                    <a:pt x="12006" y="9199"/>
                    <a:pt x="12081" y="8798"/>
                  </a:cubicBezTo>
                  <a:cubicBezTo>
                    <a:pt x="12081" y="8723"/>
                    <a:pt x="12106" y="8622"/>
                    <a:pt x="12106" y="8522"/>
                  </a:cubicBezTo>
                  <a:cubicBezTo>
                    <a:pt x="12106" y="7996"/>
                    <a:pt x="11780" y="7545"/>
                    <a:pt x="11279" y="7419"/>
                  </a:cubicBezTo>
                  <a:cubicBezTo>
                    <a:pt x="10975" y="7359"/>
                    <a:pt x="10681" y="7325"/>
                    <a:pt x="10385" y="7325"/>
                  </a:cubicBezTo>
                  <a:cubicBezTo>
                    <a:pt x="10192" y="7325"/>
                    <a:pt x="9998" y="7340"/>
                    <a:pt x="9800" y="7369"/>
                  </a:cubicBezTo>
                  <a:cubicBezTo>
                    <a:pt x="9499" y="7394"/>
                    <a:pt x="9174" y="7469"/>
                    <a:pt x="8873" y="7495"/>
                  </a:cubicBezTo>
                  <a:cubicBezTo>
                    <a:pt x="8819" y="7496"/>
                    <a:pt x="8766" y="7497"/>
                    <a:pt x="8712" y="7497"/>
                  </a:cubicBezTo>
                  <a:cubicBezTo>
                    <a:pt x="8039" y="7497"/>
                    <a:pt x="7366" y="7356"/>
                    <a:pt x="6692" y="7194"/>
                  </a:cubicBezTo>
                  <a:cubicBezTo>
                    <a:pt x="6016" y="7043"/>
                    <a:pt x="5339" y="6768"/>
                    <a:pt x="4712" y="6417"/>
                  </a:cubicBezTo>
                  <a:cubicBezTo>
                    <a:pt x="4336" y="6216"/>
                    <a:pt x="3810" y="5966"/>
                    <a:pt x="3559" y="5615"/>
                  </a:cubicBezTo>
                  <a:cubicBezTo>
                    <a:pt x="3284" y="5264"/>
                    <a:pt x="3259" y="4738"/>
                    <a:pt x="3509" y="4387"/>
                  </a:cubicBezTo>
                  <a:lnTo>
                    <a:pt x="5113" y="2131"/>
                  </a:lnTo>
                  <a:cubicBezTo>
                    <a:pt x="4712" y="1555"/>
                    <a:pt x="3986" y="602"/>
                    <a:pt x="3359" y="1"/>
                  </a:cubicBezTo>
                  <a:close/>
                </a:path>
              </a:pathLst>
            </a:custGeom>
            <a:solidFill>
              <a:srgbClr val="F3B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6" name="Google Shape;4115;p70">
              <a:extLst>
                <a:ext uri="{FF2B5EF4-FFF2-40B4-BE49-F238E27FC236}">
                  <a16:creationId xmlns:a16="http://schemas.microsoft.com/office/drawing/2014/main" id="{14F277FE-2100-4058-B02F-637C8FB3A0B2}"/>
                </a:ext>
              </a:extLst>
            </p:cNvPr>
            <p:cNvSpPr/>
            <p:nvPr/>
          </p:nvSpPr>
          <p:spPr>
            <a:xfrm>
              <a:off x="3109419" y="2407229"/>
              <a:ext cx="283064" cy="392138"/>
            </a:xfrm>
            <a:custGeom>
              <a:avLst/>
              <a:gdLst/>
              <a:ahLst/>
              <a:cxnLst/>
              <a:rect l="l" t="t" r="r" b="b"/>
              <a:pathLst>
                <a:path w="7295" h="10106" extrusionOk="0">
                  <a:moveTo>
                    <a:pt x="67" y="0"/>
                  </a:moveTo>
                  <a:cubicBezTo>
                    <a:pt x="37" y="0"/>
                    <a:pt x="14" y="2"/>
                    <a:pt x="1" y="5"/>
                  </a:cubicBezTo>
                  <a:cubicBezTo>
                    <a:pt x="1" y="55"/>
                    <a:pt x="1680" y="1735"/>
                    <a:pt x="2006" y="2110"/>
                  </a:cubicBezTo>
                  <a:cubicBezTo>
                    <a:pt x="2733" y="2912"/>
                    <a:pt x="3409" y="3740"/>
                    <a:pt x="4036" y="4642"/>
                  </a:cubicBezTo>
                  <a:cubicBezTo>
                    <a:pt x="4638" y="5519"/>
                    <a:pt x="5214" y="6446"/>
                    <a:pt x="5690" y="7399"/>
                  </a:cubicBezTo>
                  <a:cubicBezTo>
                    <a:pt x="6166" y="8351"/>
                    <a:pt x="6492" y="9103"/>
                    <a:pt x="6818" y="10105"/>
                  </a:cubicBezTo>
                  <a:cubicBezTo>
                    <a:pt x="7069" y="10005"/>
                    <a:pt x="7194" y="9955"/>
                    <a:pt x="7294" y="9905"/>
                  </a:cubicBezTo>
                  <a:cubicBezTo>
                    <a:pt x="7069" y="9203"/>
                    <a:pt x="6743" y="8451"/>
                    <a:pt x="6442" y="7775"/>
                  </a:cubicBezTo>
                  <a:cubicBezTo>
                    <a:pt x="5991" y="6797"/>
                    <a:pt x="5465" y="5845"/>
                    <a:pt x="4888" y="4943"/>
                  </a:cubicBezTo>
                  <a:cubicBezTo>
                    <a:pt x="4312" y="4015"/>
                    <a:pt x="3660" y="3138"/>
                    <a:pt x="2958" y="2286"/>
                  </a:cubicBezTo>
                  <a:cubicBezTo>
                    <a:pt x="2607" y="1885"/>
                    <a:pt x="2232" y="1484"/>
                    <a:pt x="1856" y="1083"/>
                  </a:cubicBezTo>
                  <a:cubicBezTo>
                    <a:pt x="1680" y="907"/>
                    <a:pt x="1505" y="707"/>
                    <a:pt x="1304" y="531"/>
                  </a:cubicBezTo>
                  <a:cubicBezTo>
                    <a:pt x="1204" y="431"/>
                    <a:pt x="1104" y="356"/>
                    <a:pt x="1003" y="256"/>
                  </a:cubicBezTo>
                  <a:cubicBezTo>
                    <a:pt x="928" y="156"/>
                    <a:pt x="978" y="181"/>
                    <a:pt x="853" y="130"/>
                  </a:cubicBezTo>
                  <a:cubicBezTo>
                    <a:pt x="745" y="65"/>
                    <a:pt x="260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7" name="Google Shape;4116;p70">
              <a:extLst>
                <a:ext uri="{FF2B5EF4-FFF2-40B4-BE49-F238E27FC236}">
                  <a16:creationId xmlns:a16="http://schemas.microsoft.com/office/drawing/2014/main" id="{6BCB43A7-7510-4A06-B34E-8317A4E083D8}"/>
                </a:ext>
              </a:extLst>
            </p:cNvPr>
            <p:cNvSpPr/>
            <p:nvPr/>
          </p:nvSpPr>
          <p:spPr>
            <a:xfrm>
              <a:off x="2925652" y="2032010"/>
              <a:ext cx="276196" cy="283064"/>
            </a:xfrm>
            <a:custGeom>
              <a:avLst/>
              <a:gdLst/>
              <a:ahLst/>
              <a:cxnLst/>
              <a:rect l="l" t="t" r="r" b="b"/>
              <a:pathLst>
                <a:path w="7118" h="7295" extrusionOk="0">
                  <a:moveTo>
                    <a:pt x="3013" y="1"/>
                  </a:moveTo>
                  <a:cubicBezTo>
                    <a:pt x="2654" y="1"/>
                    <a:pt x="2298" y="41"/>
                    <a:pt x="1955" y="126"/>
                  </a:cubicBezTo>
                  <a:cubicBezTo>
                    <a:pt x="1303" y="327"/>
                    <a:pt x="702" y="678"/>
                    <a:pt x="276" y="1229"/>
                  </a:cubicBezTo>
                  <a:cubicBezTo>
                    <a:pt x="0" y="1580"/>
                    <a:pt x="75" y="1730"/>
                    <a:pt x="301" y="2081"/>
                  </a:cubicBezTo>
                  <a:cubicBezTo>
                    <a:pt x="476" y="2357"/>
                    <a:pt x="677" y="2607"/>
                    <a:pt x="927" y="2833"/>
                  </a:cubicBezTo>
                  <a:cubicBezTo>
                    <a:pt x="1629" y="3510"/>
                    <a:pt x="2632" y="3936"/>
                    <a:pt x="3709" y="4036"/>
                  </a:cubicBezTo>
                  <a:cubicBezTo>
                    <a:pt x="4286" y="4086"/>
                    <a:pt x="4887" y="4036"/>
                    <a:pt x="5414" y="4262"/>
                  </a:cubicBezTo>
                  <a:cubicBezTo>
                    <a:pt x="5865" y="4462"/>
                    <a:pt x="6191" y="4863"/>
                    <a:pt x="6341" y="5289"/>
                  </a:cubicBezTo>
                  <a:cubicBezTo>
                    <a:pt x="6516" y="5690"/>
                    <a:pt x="6291" y="6868"/>
                    <a:pt x="6391" y="7294"/>
                  </a:cubicBezTo>
                  <a:cubicBezTo>
                    <a:pt x="6642" y="6968"/>
                    <a:pt x="6867" y="5665"/>
                    <a:pt x="6942" y="5264"/>
                  </a:cubicBezTo>
                  <a:cubicBezTo>
                    <a:pt x="7043" y="4713"/>
                    <a:pt x="7118" y="4136"/>
                    <a:pt x="7093" y="3560"/>
                  </a:cubicBezTo>
                  <a:cubicBezTo>
                    <a:pt x="7043" y="2582"/>
                    <a:pt x="6692" y="1580"/>
                    <a:pt x="5940" y="953"/>
                  </a:cubicBezTo>
                  <a:cubicBezTo>
                    <a:pt x="5514" y="577"/>
                    <a:pt x="4988" y="352"/>
                    <a:pt x="4436" y="201"/>
                  </a:cubicBezTo>
                  <a:cubicBezTo>
                    <a:pt x="3977" y="72"/>
                    <a:pt x="3493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8" name="Google Shape;4117;p70">
              <a:extLst>
                <a:ext uri="{FF2B5EF4-FFF2-40B4-BE49-F238E27FC236}">
                  <a16:creationId xmlns:a16="http://schemas.microsoft.com/office/drawing/2014/main" id="{79A42D0E-B34E-4CD9-9746-955EF4ACBFA7}"/>
                </a:ext>
              </a:extLst>
            </p:cNvPr>
            <p:cNvSpPr/>
            <p:nvPr/>
          </p:nvSpPr>
          <p:spPr>
            <a:xfrm>
              <a:off x="2904233" y="2083113"/>
              <a:ext cx="123547" cy="229284"/>
            </a:xfrm>
            <a:custGeom>
              <a:avLst/>
              <a:gdLst/>
              <a:ahLst/>
              <a:cxnLst/>
              <a:rect l="l" t="t" r="r" b="b"/>
              <a:pathLst>
                <a:path w="3184" h="5909" extrusionOk="0">
                  <a:moveTo>
                    <a:pt x="1576" y="0"/>
                  </a:moveTo>
                  <a:cubicBezTo>
                    <a:pt x="1433" y="0"/>
                    <a:pt x="1290" y="20"/>
                    <a:pt x="1154" y="62"/>
                  </a:cubicBezTo>
                  <a:cubicBezTo>
                    <a:pt x="1" y="388"/>
                    <a:pt x="26" y="1616"/>
                    <a:pt x="126" y="2594"/>
                  </a:cubicBezTo>
                  <a:cubicBezTo>
                    <a:pt x="226" y="3696"/>
                    <a:pt x="427" y="4849"/>
                    <a:pt x="1003" y="5827"/>
                  </a:cubicBezTo>
                  <a:cubicBezTo>
                    <a:pt x="1024" y="5868"/>
                    <a:pt x="1061" y="5909"/>
                    <a:pt x="1115" y="5909"/>
                  </a:cubicBezTo>
                  <a:cubicBezTo>
                    <a:pt x="1127" y="5909"/>
                    <a:pt x="1140" y="5907"/>
                    <a:pt x="1154" y="5902"/>
                  </a:cubicBezTo>
                  <a:cubicBezTo>
                    <a:pt x="1179" y="5877"/>
                    <a:pt x="1028" y="4624"/>
                    <a:pt x="1028" y="4499"/>
                  </a:cubicBezTo>
                  <a:cubicBezTo>
                    <a:pt x="1003" y="4097"/>
                    <a:pt x="903" y="3646"/>
                    <a:pt x="1003" y="3245"/>
                  </a:cubicBezTo>
                  <a:cubicBezTo>
                    <a:pt x="1129" y="2794"/>
                    <a:pt x="1479" y="2744"/>
                    <a:pt x="1880" y="2619"/>
                  </a:cubicBezTo>
                  <a:cubicBezTo>
                    <a:pt x="2382" y="2468"/>
                    <a:pt x="3083" y="2193"/>
                    <a:pt x="3083" y="1792"/>
                  </a:cubicBezTo>
                  <a:cubicBezTo>
                    <a:pt x="3083" y="1591"/>
                    <a:pt x="3184" y="1441"/>
                    <a:pt x="3184" y="1265"/>
                  </a:cubicBezTo>
                  <a:cubicBezTo>
                    <a:pt x="3159" y="1065"/>
                    <a:pt x="3083" y="889"/>
                    <a:pt x="2958" y="739"/>
                  </a:cubicBezTo>
                  <a:cubicBezTo>
                    <a:pt x="2661" y="284"/>
                    <a:pt x="2114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9" name="Google Shape;4118;p70">
              <a:extLst>
                <a:ext uri="{FF2B5EF4-FFF2-40B4-BE49-F238E27FC236}">
                  <a16:creationId xmlns:a16="http://schemas.microsoft.com/office/drawing/2014/main" id="{6ACC29D7-660D-4B63-8F7F-54A743D14207}"/>
                </a:ext>
              </a:extLst>
            </p:cNvPr>
            <p:cNvSpPr/>
            <p:nvPr/>
          </p:nvSpPr>
          <p:spPr>
            <a:xfrm>
              <a:off x="2902293" y="2225362"/>
              <a:ext cx="50598" cy="66430"/>
            </a:xfrm>
            <a:custGeom>
              <a:avLst/>
              <a:gdLst/>
              <a:ahLst/>
              <a:cxnLst/>
              <a:rect l="l" t="t" r="r" b="b"/>
              <a:pathLst>
                <a:path w="1304" h="1712" extrusionOk="0">
                  <a:moveTo>
                    <a:pt x="593" y="0"/>
                  </a:moveTo>
                  <a:cubicBezTo>
                    <a:pt x="571" y="0"/>
                    <a:pt x="549" y="2"/>
                    <a:pt x="527" y="5"/>
                  </a:cubicBezTo>
                  <a:cubicBezTo>
                    <a:pt x="226" y="56"/>
                    <a:pt x="1" y="457"/>
                    <a:pt x="76" y="933"/>
                  </a:cubicBezTo>
                  <a:cubicBezTo>
                    <a:pt x="148" y="1392"/>
                    <a:pt x="454" y="1711"/>
                    <a:pt x="767" y="1711"/>
                  </a:cubicBezTo>
                  <a:cubicBezTo>
                    <a:pt x="779" y="1711"/>
                    <a:pt x="791" y="1711"/>
                    <a:pt x="803" y="1710"/>
                  </a:cubicBezTo>
                  <a:cubicBezTo>
                    <a:pt x="1103" y="1660"/>
                    <a:pt x="1304" y="1234"/>
                    <a:pt x="1254" y="757"/>
                  </a:cubicBezTo>
                  <a:cubicBezTo>
                    <a:pt x="1184" y="314"/>
                    <a:pt x="896" y="0"/>
                    <a:pt x="593" y="0"/>
                  </a:cubicBezTo>
                  <a:close/>
                </a:path>
              </a:pathLst>
            </a:custGeom>
            <a:solidFill>
              <a:srgbClr val="F3B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0" name="Google Shape;4119;p70">
              <a:extLst>
                <a:ext uri="{FF2B5EF4-FFF2-40B4-BE49-F238E27FC236}">
                  <a16:creationId xmlns:a16="http://schemas.microsoft.com/office/drawing/2014/main" id="{42705D67-3C74-4C48-89DD-7B4AF3F4CC14}"/>
                </a:ext>
              </a:extLst>
            </p:cNvPr>
            <p:cNvSpPr/>
            <p:nvPr/>
          </p:nvSpPr>
          <p:spPr>
            <a:xfrm>
              <a:off x="3161957" y="2225129"/>
              <a:ext cx="52539" cy="66042"/>
            </a:xfrm>
            <a:custGeom>
              <a:avLst/>
              <a:gdLst/>
              <a:ahLst/>
              <a:cxnLst/>
              <a:rect l="l" t="t" r="r" b="b"/>
              <a:pathLst>
                <a:path w="1354" h="1702" extrusionOk="0">
                  <a:moveTo>
                    <a:pt x="789" y="1"/>
                  </a:moveTo>
                  <a:cubicBezTo>
                    <a:pt x="511" y="1"/>
                    <a:pt x="216" y="306"/>
                    <a:pt x="126" y="713"/>
                  </a:cubicBezTo>
                  <a:cubicBezTo>
                    <a:pt x="0" y="1189"/>
                    <a:pt x="176" y="1615"/>
                    <a:pt x="477" y="1691"/>
                  </a:cubicBezTo>
                  <a:cubicBezTo>
                    <a:pt x="508" y="1698"/>
                    <a:pt x="540" y="1701"/>
                    <a:pt x="572" y="1701"/>
                  </a:cubicBezTo>
                  <a:cubicBezTo>
                    <a:pt x="868" y="1701"/>
                    <a:pt x="1163" y="1396"/>
                    <a:pt x="1253" y="989"/>
                  </a:cubicBezTo>
                  <a:cubicBezTo>
                    <a:pt x="1354" y="538"/>
                    <a:pt x="1203" y="87"/>
                    <a:pt x="878" y="11"/>
                  </a:cubicBezTo>
                  <a:cubicBezTo>
                    <a:pt x="848" y="4"/>
                    <a:pt x="819" y="1"/>
                    <a:pt x="789" y="1"/>
                  </a:cubicBezTo>
                  <a:close/>
                </a:path>
              </a:pathLst>
            </a:custGeom>
            <a:solidFill>
              <a:srgbClr val="F3B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1" name="Google Shape;4120;p70">
              <a:extLst>
                <a:ext uri="{FF2B5EF4-FFF2-40B4-BE49-F238E27FC236}">
                  <a16:creationId xmlns:a16="http://schemas.microsoft.com/office/drawing/2014/main" id="{D35CD2C6-AAF4-4140-A2A5-F00A1CDCA996}"/>
                </a:ext>
              </a:extLst>
            </p:cNvPr>
            <p:cNvSpPr/>
            <p:nvPr/>
          </p:nvSpPr>
          <p:spPr>
            <a:xfrm>
              <a:off x="2761286" y="4227912"/>
              <a:ext cx="209107" cy="131385"/>
            </a:xfrm>
            <a:custGeom>
              <a:avLst/>
              <a:gdLst/>
              <a:ahLst/>
              <a:cxnLst/>
              <a:rect l="l" t="t" r="r" b="b"/>
              <a:pathLst>
                <a:path w="5389" h="3386" extrusionOk="0">
                  <a:moveTo>
                    <a:pt x="5289" y="276"/>
                  </a:moveTo>
                  <a:cubicBezTo>
                    <a:pt x="5288" y="276"/>
                    <a:pt x="5288" y="276"/>
                    <a:pt x="5287" y="277"/>
                  </a:cubicBezTo>
                  <a:lnTo>
                    <a:pt x="5287" y="277"/>
                  </a:lnTo>
                  <a:cubicBezTo>
                    <a:pt x="5288" y="277"/>
                    <a:pt x="5288" y="276"/>
                    <a:pt x="5289" y="276"/>
                  </a:cubicBezTo>
                  <a:close/>
                  <a:moveTo>
                    <a:pt x="3108" y="1"/>
                  </a:moveTo>
                  <a:lnTo>
                    <a:pt x="3058" y="26"/>
                  </a:lnTo>
                  <a:cubicBezTo>
                    <a:pt x="3008" y="151"/>
                    <a:pt x="2933" y="251"/>
                    <a:pt x="2833" y="327"/>
                  </a:cubicBezTo>
                  <a:cubicBezTo>
                    <a:pt x="2732" y="427"/>
                    <a:pt x="2657" y="502"/>
                    <a:pt x="2557" y="602"/>
                  </a:cubicBezTo>
                  <a:cubicBezTo>
                    <a:pt x="2356" y="753"/>
                    <a:pt x="2131" y="903"/>
                    <a:pt x="1930" y="1028"/>
                  </a:cubicBezTo>
                  <a:cubicBezTo>
                    <a:pt x="1404" y="1354"/>
                    <a:pt x="853" y="1630"/>
                    <a:pt x="376" y="2006"/>
                  </a:cubicBezTo>
                  <a:cubicBezTo>
                    <a:pt x="201" y="2131"/>
                    <a:pt x="0" y="2332"/>
                    <a:pt x="51" y="2557"/>
                  </a:cubicBezTo>
                  <a:cubicBezTo>
                    <a:pt x="76" y="2808"/>
                    <a:pt x="351" y="2933"/>
                    <a:pt x="602" y="3008"/>
                  </a:cubicBezTo>
                  <a:cubicBezTo>
                    <a:pt x="1476" y="3263"/>
                    <a:pt x="2403" y="3386"/>
                    <a:pt x="3325" y="3386"/>
                  </a:cubicBezTo>
                  <a:cubicBezTo>
                    <a:pt x="3672" y="3386"/>
                    <a:pt x="4018" y="3368"/>
                    <a:pt x="4361" y="3334"/>
                  </a:cubicBezTo>
                  <a:cubicBezTo>
                    <a:pt x="4512" y="3309"/>
                    <a:pt x="4637" y="3259"/>
                    <a:pt x="4787" y="3184"/>
                  </a:cubicBezTo>
                  <a:cubicBezTo>
                    <a:pt x="4938" y="3134"/>
                    <a:pt x="5113" y="3058"/>
                    <a:pt x="5239" y="2933"/>
                  </a:cubicBezTo>
                  <a:cubicBezTo>
                    <a:pt x="5364" y="2758"/>
                    <a:pt x="5389" y="2557"/>
                    <a:pt x="5389" y="2357"/>
                  </a:cubicBezTo>
                  <a:cubicBezTo>
                    <a:pt x="5389" y="2031"/>
                    <a:pt x="5339" y="1705"/>
                    <a:pt x="5314" y="1354"/>
                  </a:cubicBezTo>
                  <a:cubicBezTo>
                    <a:pt x="5289" y="1255"/>
                    <a:pt x="5239" y="293"/>
                    <a:pt x="5287" y="277"/>
                  </a:cubicBezTo>
                  <a:lnTo>
                    <a:pt x="5287" y="277"/>
                  </a:lnTo>
                  <a:cubicBezTo>
                    <a:pt x="5137" y="302"/>
                    <a:pt x="4981" y="314"/>
                    <a:pt x="4825" y="314"/>
                  </a:cubicBezTo>
                  <a:cubicBezTo>
                    <a:pt x="4668" y="314"/>
                    <a:pt x="4512" y="301"/>
                    <a:pt x="4361" y="276"/>
                  </a:cubicBezTo>
                  <a:cubicBezTo>
                    <a:pt x="4236" y="276"/>
                    <a:pt x="4086" y="251"/>
                    <a:pt x="3960" y="251"/>
                  </a:cubicBezTo>
                  <a:cubicBezTo>
                    <a:pt x="3810" y="226"/>
                    <a:pt x="3660" y="176"/>
                    <a:pt x="3509" y="151"/>
                  </a:cubicBezTo>
                  <a:cubicBezTo>
                    <a:pt x="3434" y="151"/>
                    <a:pt x="3359" y="151"/>
                    <a:pt x="3309" y="126"/>
                  </a:cubicBezTo>
                  <a:cubicBezTo>
                    <a:pt x="3234" y="101"/>
                    <a:pt x="3158" y="76"/>
                    <a:pt x="3133" y="26"/>
                  </a:cubicBezTo>
                  <a:lnTo>
                    <a:pt x="3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2" name="Google Shape;4121;p70">
              <a:extLst>
                <a:ext uri="{FF2B5EF4-FFF2-40B4-BE49-F238E27FC236}">
                  <a16:creationId xmlns:a16="http://schemas.microsoft.com/office/drawing/2014/main" id="{B6299EA7-A606-483B-A329-4624B1B296F8}"/>
                </a:ext>
              </a:extLst>
            </p:cNvPr>
            <p:cNvSpPr/>
            <p:nvPr/>
          </p:nvSpPr>
          <p:spPr>
            <a:xfrm>
              <a:off x="3220316" y="4210412"/>
              <a:ext cx="216906" cy="143104"/>
            </a:xfrm>
            <a:custGeom>
              <a:avLst/>
              <a:gdLst/>
              <a:ahLst/>
              <a:cxnLst/>
              <a:rect l="l" t="t" r="r" b="b"/>
              <a:pathLst>
                <a:path w="5590" h="3688" extrusionOk="0">
                  <a:moveTo>
                    <a:pt x="577" y="1"/>
                  </a:moveTo>
                  <a:cubicBezTo>
                    <a:pt x="627" y="26"/>
                    <a:pt x="376" y="978"/>
                    <a:pt x="351" y="1053"/>
                  </a:cubicBezTo>
                  <a:cubicBezTo>
                    <a:pt x="251" y="1379"/>
                    <a:pt x="125" y="1705"/>
                    <a:pt x="50" y="2031"/>
                  </a:cubicBezTo>
                  <a:cubicBezTo>
                    <a:pt x="25" y="2231"/>
                    <a:pt x="0" y="2432"/>
                    <a:pt x="100" y="2607"/>
                  </a:cubicBezTo>
                  <a:cubicBezTo>
                    <a:pt x="201" y="2757"/>
                    <a:pt x="351" y="2858"/>
                    <a:pt x="501" y="2958"/>
                  </a:cubicBezTo>
                  <a:cubicBezTo>
                    <a:pt x="652" y="3058"/>
                    <a:pt x="777" y="3133"/>
                    <a:pt x="927" y="3184"/>
                  </a:cubicBezTo>
                  <a:cubicBezTo>
                    <a:pt x="1949" y="3510"/>
                    <a:pt x="3037" y="3687"/>
                    <a:pt x="4110" y="3687"/>
                  </a:cubicBezTo>
                  <a:cubicBezTo>
                    <a:pt x="4353" y="3687"/>
                    <a:pt x="4596" y="3678"/>
                    <a:pt x="4837" y="3660"/>
                  </a:cubicBezTo>
                  <a:cubicBezTo>
                    <a:pt x="5113" y="3635"/>
                    <a:pt x="5414" y="3560"/>
                    <a:pt x="5514" y="3334"/>
                  </a:cubicBezTo>
                  <a:cubicBezTo>
                    <a:pt x="5589" y="3108"/>
                    <a:pt x="5439" y="2883"/>
                    <a:pt x="5263" y="2707"/>
                  </a:cubicBezTo>
                  <a:cubicBezTo>
                    <a:pt x="5088" y="2507"/>
                    <a:pt x="4887" y="2331"/>
                    <a:pt x="4687" y="2156"/>
                  </a:cubicBezTo>
                  <a:cubicBezTo>
                    <a:pt x="4336" y="1855"/>
                    <a:pt x="3985" y="1580"/>
                    <a:pt x="3659" y="1254"/>
                  </a:cubicBezTo>
                  <a:cubicBezTo>
                    <a:pt x="3509" y="1103"/>
                    <a:pt x="3359" y="928"/>
                    <a:pt x="3208" y="752"/>
                  </a:cubicBezTo>
                  <a:cubicBezTo>
                    <a:pt x="3158" y="677"/>
                    <a:pt x="3083" y="602"/>
                    <a:pt x="3008" y="527"/>
                  </a:cubicBezTo>
                  <a:lnTo>
                    <a:pt x="2832" y="226"/>
                  </a:lnTo>
                  <a:cubicBezTo>
                    <a:pt x="2656" y="256"/>
                    <a:pt x="2488" y="268"/>
                    <a:pt x="2319" y="268"/>
                  </a:cubicBezTo>
                  <a:cubicBezTo>
                    <a:pt x="2200" y="268"/>
                    <a:pt x="2080" y="262"/>
                    <a:pt x="1955" y="251"/>
                  </a:cubicBezTo>
                  <a:cubicBezTo>
                    <a:pt x="1805" y="251"/>
                    <a:pt x="1654" y="226"/>
                    <a:pt x="1529" y="201"/>
                  </a:cubicBezTo>
                  <a:cubicBezTo>
                    <a:pt x="1203" y="176"/>
                    <a:pt x="877" y="101"/>
                    <a:pt x="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3" name="Google Shape;4122;p70">
              <a:extLst>
                <a:ext uri="{FF2B5EF4-FFF2-40B4-BE49-F238E27FC236}">
                  <a16:creationId xmlns:a16="http://schemas.microsoft.com/office/drawing/2014/main" id="{5A421316-7A17-483D-8E65-5AE3F377B0E7}"/>
                </a:ext>
              </a:extLst>
            </p:cNvPr>
            <p:cNvSpPr/>
            <p:nvPr/>
          </p:nvSpPr>
          <p:spPr>
            <a:xfrm rot="817664" flipH="1">
              <a:off x="2990484" y="2230364"/>
              <a:ext cx="41862" cy="21647"/>
            </a:xfrm>
            <a:custGeom>
              <a:avLst/>
              <a:gdLst/>
              <a:ahLst/>
              <a:cxnLst/>
              <a:rect l="l" t="t" r="r" b="b"/>
              <a:pathLst>
                <a:path w="2332" h="1206" extrusionOk="0">
                  <a:moveTo>
                    <a:pt x="1171" y="0"/>
                  </a:moveTo>
                  <a:cubicBezTo>
                    <a:pt x="890" y="0"/>
                    <a:pt x="616" y="166"/>
                    <a:pt x="452" y="354"/>
                  </a:cubicBezTo>
                  <a:cubicBezTo>
                    <a:pt x="326" y="454"/>
                    <a:pt x="276" y="579"/>
                    <a:pt x="176" y="704"/>
                  </a:cubicBezTo>
                  <a:cubicBezTo>
                    <a:pt x="126" y="830"/>
                    <a:pt x="76" y="955"/>
                    <a:pt x="0" y="1080"/>
                  </a:cubicBezTo>
                  <a:cubicBezTo>
                    <a:pt x="176" y="855"/>
                    <a:pt x="326" y="629"/>
                    <a:pt x="552" y="454"/>
                  </a:cubicBezTo>
                  <a:cubicBezTo>
                    <a:pt x="712" y="293"/>
                    <a:pt x="935" y="175"/>
                    <a:pt x="1164" y="175"/>
                  </a:cubicBezTo>
                  <a:cubicBezTo>
                    <a:pt x="1186" y="175"/>
                    <a:pt x="1207" y="176"/>
                    <a:pt x="1229" y="178"/>
                  </a:cubicBezTo>
                  <a:cubicBezTo>
                    <a:pt x="1479" y="203"/>
                    <a:pt x="1705" y="354"/>
                    <a:pt x="1905" y="529"/>
                  </a:cubicBezTo>
                  <a:cubicBezTo>
                    <a:pt x="2081" y="704"/>
                    <a:pt x="2256" y="930"/>
                    <a:pt x="2306" y="1206"/>
                  </a:cubicBezTo>
                  <a:cubicBezTo>
                    <a:pt x="2331" y="930"/>
                    <a:pt x="2181" y="654"/>
                    <a:pt x="2006" y="429"/>
                  </a:cubicBezTo>
                  <a:cubicBezTo>
                    <a:pt x="1805" y="203"/>
                    <a:pt x="1554" y="28"/>
                    <a:pt x="1229" y="3"/>
                  </a:cubicBezTo>
                  <a:cubicBezTo>
                    <a:pt x="1209" y="1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4" name="Google Shape;4123;p70">
              <a:extLst>
                <a:ext uri="{FF2B5EF4-FFF2-40B4-BE49-F238E27FC236}">
                  <a16:creationId xmlns:a16="http://schemas.microsoft.com/office/drawing/2014/main" id="{2665428C-4529-4B2C-8E4D-F4C68E275AF0}"/>
                </a:ext>
              </a:extLst>
            </p:cNvPr>
            <p:cNvSpPr/>
            <p:nvPr/>
          </p:nvSpPr>
          <p:spPr>
            <a:xfrm rot="817664" flipH="1">
              <a:off x="3086531" y="2234450"/>
              <a:ext cx="41862" cy="21198"/>
            </a:xfrm>
            <a:custGeom>
              <a:avLst/>
              <a:gdLst/>
              <a:ahLst/>
              <a:cxnLst/>
              <a:rect l="l" t="t" r="r" b="b"/>
              <a:pathLst>
                <a:path w="2332" h="1181" extrusionOk="0">
                  <a:moveTo>
                    <a:pt x="1330" y="0"/>
                  </a:moveTo>
                  <a:cubicBezTo>
                    <a:pt x="1313" y="0"/>
                    <a:pt x="1296" y="1"/>
                    <a:pt x="1279" y="3"/>
                  </a:cubicBezTo>
                  <a:cubicBezTo>
                    <a:pt x="953" y="3"/>
                    <a:pt x="677" y="153"/>
                    <a:pt x="477" y="379"/>
                  </a:cubicBezTo>
                  <a:cubicBezTo>
                    <a:pt x="376" y="479"/>
                    <a:pt x="301" y="604"/>
                    <a:pt x="226" y="704"/>
                  </a:cubicBezTo>
                  <a:cubicBezTo>
                    <a:pt x="151" y="830"/>
                    <a:pt x="76" y="930"/>
                    <a:pt x="0" y="1055"/>
                  </a:cubicBezTo>
                  <a:cubicBezTo>
                    <a:pt x="201" y="855"/>
                    <a:pt x="376" y="654"/>
                    <a:pt x="577" y="479"/>
                  </a:cubicBezTo>
                  <a:cubicBezTo>
                    <a:pt x="777" y="303"/>
                    <a:pt x="1028" y="178"/>
                    <a:pt x="1279" y="178"/>
                  </a:cubicBezTo>
                  <a:cubicBezTo>
                    <a:pt x="1297" y="176"/>
                    <a:pt x="1315" y="175"/>
                    <a:pt x="1333" y="175"/>
                  </a:cubicBezTo>
                  <a:cubicBezTo>
                    <a:pt x="1562" y="175"/>
                    <a:pt x="1768" y="318"/>
                    <a:pt x="1930" y="504"/>
                  </a:cubicBezTo>
                  <a:cubicBezTo>
                    <a:pt x="2106" y="679"/>
                    <a:pt x="2256" y="930"/>
                    <a:pt x="2306" y="1181"/>
                  </a:cubicBezTo>
                  <a:cubicBezTo>
                    <a:pt x="2331" y="905"/>
                    <a:pt x="2206" y="629"/>
                    <a:pt x="2030" y="404"/>
                  </a:cubicBezTo>
                  <a:cubicBezTo>
                    <a:pt x="1865" y="191"/>
                    <a:pt x="1610" y="0"/>
                    <a:pt x="1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5" name="Google Shape;4124;p70">
              <a:extLst>
                <a:ext uri="{FF2B5EF4-FFF2-40B4-BE49-F238E27FC236}">
                  <a16:creationId xmlns:a16="http://schemas.microsoft.com/office/drawing/2014/main" id="{E7DF4414-CF81-429E-864C-2FD9CC91D378}"/>
                </a:ext>
              </a:extLst>
            </p:cNvPr>
            <p:cNvSpPr/>
            <p:nvPr/>
          </p:nvSpPr>
          <p:spPr>
            <a:xfrm rot="817664" flipH="1">
              <a:off x="3075844" y="2352553"/>
              <a:ext cx="27017" cy="12618"/>
            </a:xfrm>
            <a:custGeom>
              <a:avLst/>
              <a:gdLst/>
              <a:ahLst/>
              <a:cxnLst/>
              <a:rect l="l" t="t" r="r" b="b"/>
              <a:pathLst>
                <a:path w="1505" h="703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151"/>
                    <a:pt x="126" y="276"/>
                    <a:pt x="226" y="376"/>
                  </a:cubicBezTo>
                  <a:cubicBezTo>
                    <a:pt x="351" y="477"/>
                    <a:pt x="477" y="552"/>
                    <a:pt x="627" y="602"/>
                  </a:cubicBezTo>
                  <a:cubicBezTo>
                    <a:pt x="777" y="652"/>
                    <a:pt x="928" y="677"/>
                    <a:pt x="1053" y="702"/>
                  </a:cubicBezTo>
                  <a:cubicBezTo>
                    <a:pt x="1203" y="702"/>
                    <a:pt x="1354" y="702"/>
                    <a:pt x="1504" y="677"/>
                  </a:cubicBezTo>
                  <a:cubicBezTo>
                    <a:pt x="1354" y="627"/>
                    <a:pt x="1229" y="602"/>
                    <a:pt x="1078" y="552"/>
                  </a:cubicBezTo>
                  <a:cubicBezTo>
                    <a:pt x="953" y="527"/>
                    <a:pt x="802" y="502"/>
                    <a:pt x="677" y="452"/>
                  </a:cubicBezTo>
                  <a:cubicBezTo>
                    <a:pt x="552" y="401"/>
                    <a:pt x="426" y="351"/>
                    <a:pt x="326" y="276"/>
                  </a:cubicBezTo>
                  <a:cubicBezTo>
                    <a:pt x="201" y="201"/>
                    <a:pt x="76" y="1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6" name="Google Shape;4125;p70">
              <a:extLst>
                <a:ext uri="{FF2B5EF4-FFF2-40B4-BE49-F238E27FC236}">
                  <a16:creationId xmlns:a16="http://schemas.microsoft.com/office/drawing/2014/main" id="{9B6762AD-22EA-4893-9A63-C5DF16F3EF66}"/>
                </a:ext>
              </a:extLst>
            </p:cNvPr>
            <p:cNvSpPr/>
            <p:nvPr/>
          </p:nvSpPr>
          <p:spPr>
            <a:xfrm rot="817664" flipH="1">
              <a:off x="3048032" y="2286027"/>
              <a:ext cx="36459" cy="11452"/>
            </a:xfrm>
            <a:custGeom>
              <a:avLst/>
              <a:gdLst/>
              <a:ahLst/>
              <a:cxnLst/>
              <a:rect l="l" t="t" r="r" b="b"/>
              <a:pathLst>
                <a:path w="2031" h="638" extrusionOk="0">
                  <a:moveTo>
                    <a:pt x="1" y="0"/>
                  </a:moveTo>
                  <a:lnTo>
                    <a:pt x="1" y="0"/>
                  </a:lnTo>
                  <a:cubicBezTo>
                    <a:pt x="51" y="75"/>
                    <a:pt x="126" y="151"/>
                    <a:pt x="201" y="226"/>
                  </a:cubicBezTo>
                  <a:cubicBezTo>
                    <a:pt x="276" y="276"/>
                    <a:pt x="352" y="351"/>
                    <a:pt x="427" y="401"/>
                  </a:cubicBezTo>
                  <a:cubicBezTo>
                    <a:pt x="577" y="502"/>
                    <a:pt x="778" y="577"/>
                    <a:pt x="978" y="627"/>
                  </a:cubicBezTo>
                  <a:cubicBezTo>
                    <a:pt x="1031" y="634"/>
                    <a:pt x="1086" y="637"/>
                    <a:pt x="1141" y="637"/>
                  </a:cubicBezTo>
                  <a:cubicBezTo>
                    <a:pt x="1477" y="637"/>
                    <a:pt x="1837" y="506"/>
                    <a:pt x="2031" y="226"/>
                  </a:cubicBezTo>
                  <a:lnTo>
                    <a:pt x="2031" y="226"/>
                  </a:lnTo>
                  <a:cubicBezTo>
                    <a:pt x="1778" y="381"/>
                    <a:pt x="1511" y="476"/>
                    <a:pt x="1240" y="476"/>
                  </a:cubicBezTo>
                  <a:cubicBezTo>
                    <a:pt x="1161" y="476"/>
                    <a:pt x="1082" y="468"/>
                    <a:pt x="1003" y="451"/>
                  </a:cubicBezTo>
                  <a:cubicBezTo>
                    <a:pt x="828" y="426"/>
                    <a:pt x="652" y="351"/>
                    <a:pt x="477" y="276"/>
                  </a:cubicBezTo>
                  <a:cubicBezTo>
                    <a:pt x="326" y="201"/>
                    <a:pt x="176" y="1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7" name="Google Shape;4126;p70">
              <a:extLst>
                <a:ext uri="{FF2B5EF4-FFF2-40B4-BE49-F238E27FC236}">
                  <a16:creationId xmlns:a16="http://schemas.microsoft.com/office/drawing/2014/main" id="{D53AC1A4-EE98-43A0-95C9-E67058ED5041}"/>
                </a:ext>
              </a:extLst>
            </p:cNvPr>
            <p:cNvSpPr/>
            <p:nvPr/>
          </p:nvSpPr>
          <p:spPr>
            <a:xfrm rot="817664" flipH="1">
              <a:off x="2971735" y="2198529"/>
              <a:ext cx="44555" cy="26511"/>
            </a:xfrm>
            <a:custGeom>
              <a:avLst/>
              <a:gdLst/>
              <a:ahLst/>
              <a:cxnLst/>
              <a:rect l="l" t="t" r="r" b="b"/>
              <a:pathLst>
                <a:path w="2482" h="1477" extrusionOk="0">
                  <a:moveTo>
                    <a:pt x="342" y="1"/>
                  </a:moveTo>
                  <a:cubicBezTo>
                    <a:pt x="227" y="1"/>
                    <a:pt x="114" y="14"/>
                    <a:pt x="1" y="48"/>
                  </a:cubicBezTo>
                  <a:lnTo>
                    <a:pt x="1" y="73"/>
                  </a:lnTo>
                  <a:cubicBezTo>
                    <a:pt x="502" y="73"/>
                    <a:pt x="978" y="223"/>
                    <a:pt x="1404" y="474"/>
                  </a:cubicBezTo>
                  <a:cubicBezTo>
                    <a:pt x="1605" y="599"/>
                    <a:pt x="1830" y="725"/>
                    <a:pt x="2006" y="900"/>
                  </a:cubicBezTo>
                  <a:cubicBezTo>
                    <a:pt x="2181" y="1076"/>
                    <a:pt x="2331" y="1276"/>
                    <a:pt x="2482" y="1477"/>
                  </a:cubicBezTo>
                  <a:lnTo>
                    <a:pt x="2482" y="1452"/>
                  </a:lnTo>
                  <a:cubicBezTo>
                    <a:pt x="2432" y="1326"/>
                    <a:pt x="2382" y="1226"/>
                    <a:pt x="2331" y="1101"/>
                  </a:cubicBezTo>
                  <a:cubicBezTo>
                    <a:pt x="2256" y="1000"/>
                    <a:pt x="2181" y="900"/>
                    <a:pt x="2106" y="800"/>
                  </a:cubicBezTo>
                  <a:cubicBezTo>
                    <a:pt x="1930" y="599"/>
                    <a:pt x="1705" y="449"/>
                    <a:pt x="1504" y="299"/>
                  </a:cubicBezTo>
                  <a:cubicBezTo>
                    <a:pt x="1254" y="198"/>
                    <a:pt x="1028" y="98"/>
                    <a:pt x="778" y="48"/>
                  </a:cubicBezTo>
                  <a:cubicBezTo>
                    <a:pt x="626" y="21"/>
                    <a:pt x="483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8" name="Google Shape;4127;p70">
              <a:extLst>
                <a:ext uri="{FF2B5EF4-FFF2-40B4-BE49-F238E27FC236}">
                  <a16:creationId xmlns:a16="http://schemas.microsoft.com/office/drawing/2014/main" id="{EF096582-D368-4E76-8800-FFDAF378B91C}"/>
                </a:ext>
              </a:extLst>
            </p:cNvPr>
            <p:cNvSpPr/>
            <p:nvPr/>
          </p:nvSpPr>
          <p:spPr>
            <a:xfrm rot="817664" flipH="1">
              <a:off x="3098895" y="2214026"/>
              <a:ext cx="48612" cy="18165"/>
            </a:xfrm>
            <a:custGeom>
              <a:avLst/>
              <a:gdLst/>
              <a:ahLst/>
              <a:cxnLst/>
              <a:rect l="l" t="t" r="r" b="b"/>
              <a:pathLst>
                <a:path w="2708" h="1012" extrusionOk="0">
                  <a:moveTo>
                    <a:pt x="2257" y="1"/>
                  </a:moveTo>
                  <a:cubicBezTo>
                    <a:pt x="1908" y="1"/>
                    <a:pt x="1562" y="62"/>
                    <a:pt x="1229" y="185"/>
                  </a:cubicBezTo>
                  <a:cubicBezTo>
                    <a:pt x="1003" y="260"/>
                    <a:pt x="777" y="385"/>
                    <a:pt x="577" y="511"/>
                  </a:cubicBezTo>
                  <a:cubicBezTo>
                    <a:pt x="351" y="661"/>
                    <a:pt x="176" y="836"/>
                    <a:pt x="1" y="1012"/>
                  </a:cubicBezTo>
                  <a:lnTo>
                    <a:pt x="26" y="1012"/>
                  </a:lnTo>
                  <a:cubicBezTo>
                    <a:pt x="251" y="887"/>
                    <a:pt x="427" y="761"/>
                    <a:pt x="652" y="636"/>
                  </a:cubicBezTo>
                  <a:cubicBezTo>
                    <a:pt x="853" y="536"/>
                    <a:pt x="1078" y="435"/>
                    <a:pt x="1304" y="360"/>
                  </a:cubicBezTo>
                  <a:cubicBezTo>
                    <a:pt x="1504" y="260"/>
                    <a:pt x="1730" y="210"/>
                    <a:pt x="1980" y="160"/>
                  </a:cubicBezTo>
                  <a:cubicBezTo>
                    <a:pt x="2206" y="110"/>
                    <a:pt x="2432" y="85"/>
                    <a:pt x="2682" y="59"/>
                  </a:cubicBezTo>
                  <a:lnTo>
                    <a:pt x="2707" y="34"/>
                  </a:lnTo>
                  <a:cubicBezTo>
                    <a:pt x="2557" y="12"/>
                    <a:pt x="2407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9" name="Google Shape;4128;p70">
              <a:extLst>
                <a:ext uri="{FF2B5EF4-FFF2-40B4-BE49-F238E27FC236}">
                  <a16:creationId xmlns:a16="http://schemas.microsoft.com/office/drawing/2014/main" id="{4434CC1C-D0A2-4B7E-9826-8FEFB01E75E2}"/>
                </a:ext>
              </a:extLst>
            </p:cNvPr>
            <p:cNvSpPr/>
            <p:nvPr/>
          </p:nvSpPr>
          <p:spPr>
            <a:xfrm rot="817664">
              <a:off x="3079794" y="2332090"/>
              <a:ext cx="20114" cy="2011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</p:grpSp>
      <p:pic>
        <p:nvPicPr>
          <p:cNvPr id="80" name="圖片 79">
            <a:extLst>
              <a:ext uri="{FF2B5EF4-FFF2-40B4-BE49-F238E27FC236}">
                <a16:creationId xmlns:a16="http://schemas.microsoft.com/office/drawing/2014/main" id="{31F3467D-9D39-4845-A379-85662EDC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94" y="3933575"/>
            <a:ext cx="681632" cy="1152496"/>
          </a:xfrm>
          <a:prstGeom prst="rect">
            <a:avLst/>
          </a:prstGeom>
        </p:spPr>
      </p:pic>
      <p:grpSp>
        <p:nvGrpSpPr>
          <p:cNvPr id="81" name="Group 2">
            <a:extLst>
              <a:ext uri="{FF2B5EF4-FFF2-40B4-BE49-F238E27FC236}">
                <a16:creationId xmlns:a16="http://schemas.microsoft.com/office/drawing/2014/main" id="{B025071F-01CF-4904-92D6-0D2FF7873EDD}"/>
              </a:ext>
            </a:extLst>
          </p:cNvPr>
          <p:cNvGrpSpPr/>
          <p:nvPr/>
        </p:nvGrpSpPr>
        <p:grpSpPr>
          <a:xfrm>
            <a:off x="7191848" y="3399407"/>
            <a:ext cx="1472829" cy="1740789"/>
            <a:chOff x="200912" y="1435563"/>
            <a:chExt cx="4923748" cy="5442533"/>
          </a:xfrm>
        </p:grpSpPr>
        <p:grpSp>
          <p:nvGrpSpPr>
            <p:cNvPr id="82" name="Group 3">
              <a:extLst>
                <a:ext uri="{FF2B5EF4-FFF2-40B4-BE49-F238E27FC236}">
                  <a16:creationId xmlns:a16="http://schemas.microsoft.com/office/drawing/2014/main" id="{36F75E31-E9D5-431B-818A-2C2CBB52E543}"/>
                </a:ext>
              </a:extLst>
            </p:cNvPr>
            <p:cNvGrpSpPr/>
            <p:nvPr/>
          </p:nvGrpSpPr>
          <p:grpSpPr>
            <a:xfrm>
              <a:off x="200912" y="1945518"/>
              <a:ext cx="4643328" cy="4932578"/>
              <a:chOff x="180815" y="2395328"/>
              <a:chExt cx="3940573" cy="4186046"/>
            </a:xfrm>
          </p:grpSpPr>
          <p:sp>
            <p:nvSpPr>
              <p:cNvPr id="88" name="Freeform: Shape 9">
                <a:extLst>
                  <a:ext uri="{FF2B5EF4-FFF2-40B4-BE49-F238E27FC236}">
                    <a16:creationId xmlns:a16="http://schemas.microsoft.com/office/drawing/2014/main" id="{91C8A014-02D8-4656-B695-5538D06C90F5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89" name="Freeform: Shape 10">
                <a:extLst>
                  <a:ext uri="{FF2B5EF4-FFF2-40B4-BE49-F238E27FC236}">
                    <a16:creationId xmlns:a16="http://schemas.microsoft.com/office/drawing/2014/main" id="{04EBCF0B-381F-4683-92DC-1B45F05FEFC8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0" name="Freeform: Shape 11">
                <a:extLst>
                  <a:ext uri="{FF2B5EF4-FFF2-40B4-BE49-F238E27FC236}">
                    <a16:creationId xmlns:a16="http://schemas.microsoft.com/office/drawing/2014/main" id="{746A57CC-EA18-461D-9674-5D6960960448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1" name="Freeform: Shape 12">
                <a:extLst>
                  <a:ext uri="{FF2B5EF4-FFF2-40B4-BE49-F238E27FC236}">
                    <a16:creationId xmlns:a16="http://schemas.microsoft.com/office/drawing/2014/main" id="{802A08CF-04A3-4E8B-BE07-2B06B662FBD4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2" name="Freeform: Shape 13">
                <a:extLst>
                  <a:ext uri="{FF2B5EF4-FFF2-40B4-BE49-F238E27FC236}">
                    <a16:creationId xmlns:a16="http://schemas.microsoft.com/office/drawing/2014/main" id="{C386302D-380A-4A32-BEAE-F498C5F35D5B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3" name="Freeform: Shape 14">
                <a:extLst>
                  <a:ext uri="{FF2B5EF4-FFF2-40B4-BE49-F238E27FC236}">
                    <a16:creationId xmlns:a16="http://schemas.microsoft.com/office/drawing/2014/main" id="{21394460-5D3F-4D8F-8F1D-60CAD9A3FA9A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4" name="Freeform: Shape 15">
                <a:extLst>
                  <a:ext uri="{FF2B5EF4-FFF2-40B4-BE49-F238E27FC236}">
                    <a16:creationId xmlns:a16="http://schemas.microsoft.com/office/drawing/2014/main" id="{35BF2498-7090-4DFE-8353-5B3C67D7ABE8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5" name="Freeform: Shape 16">
                <a:extLst>
                  <a:ext uri="{FF2B5EF4-FFF2-40B4-BE49-F238E27FC236}">
                    <a16:creationId xmlns:a16="http://schemas.microsoft.com/office/drawing/2014/main" id="{D78F6CAE-32FC-492D-BF6B-224601185F49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6" name="Freeform: Shape 17">
                <a:extLst>
                  <a:ext uri="{FF2B5EF4-FFF2-40B4-BE49-F238E27FC236}">
                    <a16:creationId xmlns:a16="http://schemas.microsoft.com/office/drawing/2014/main" id="{248933A0-F73F-453D-8801-D219C75C6FBB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7" name="Freeform: Shape 18">
                <a:extLst>
                  <a:ext uri="{FF2B5EF4-FFF2-40B4-BE49-F238E27FC236}">
                    <a16:creationId xmlns:a16="http://schemas.microsoft.com/office/drawing/2014/main" id="{B9DC644C-AC1F-4ED2-A482-E94C55F7B6C4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8" name="Freeform: Shape 19">
                <a:extLst>
                  <a:ext uri="{FF2B5EF4-FFF2-40B4-BE49-F238E27FC236}">
                    <a16:creationId xmlns:a16="http://schemas.microsoft.com/office/drawing/2014/main" id="{5F230973-1523-4333-B6C4-28F47089CE6E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9" name="Freeform: Shape 20">
                <a:extLst>
                  <a:ext uri="{FF2B5EF4-FFF2-40B4-BE49-F238E27FC236}">
                    <a16:creationId xmlns:a16="http://schemas.microsoft.com/office/drawing/2014/main" id="{16FBE036-36A6-4CDE-83D3-CA4557E10EB1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0" name="Freeform: Shape 21">
                <a:extLst>
                  <a:ext uri="{FF2B5EF4-FFF2-40B4-BE49-F238E27FC236}">
                    <a16:creationId xmlns:a16="http://schemas.microsoft.com/office/drawing/2014/main" id="{E1DE4740-3F59-4F18-B0C2-957D65C0A1A7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1" name="Freeform: Shape 22">
                <a:extLst>
                  <a:ext uri="{FF2B5EF4-FFF2-40B4-BE49-F238E27FC236}">
                    <a16:creationId xmlns:a16="http://schemas.microsoft.com/office/drawing/2014/main" id="{344069F9-C244-4065-AE66-3CF5CA594A31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2" name="Freeform: Shape 23">
                <a:extLst>
                  <a:ext uri="{FF2B5EF4-FFF2-40B4-BE49-F238E27FC236}">
                    <a16:creationId xmlns:a16="http://schemas.microsoft.com/office/drawing/2014/main" id="{0B2CDBCB-9AF0-4026-8B22-46C09C5E8657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3" name="Freeform: Shape 24">
                <a:extLst>
                  <a:ext uri="{FF2B5EF4-FFF2-40B4-BE49-F238E27FC236}">
                    <a16:creationId xmlns:a16="http://schemas.microsoft.com/office/drawing/2014/main" id="{23201A26-A5A8-4362-B338-7538D9071D3D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4" name="Freeform: Shape 25">
                <a:extLst>
                  <a:ext uri="{FF2B5EF4-FFF2-40B4-BE49-F238E27FC236}">
                    <a16:creationId xmlns:a16="http://schemas.microsoft.com/office/drawing/2014/main" id="{7E9D3567-9D5B-4F88-BA18-265E16C142AA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5" name="Freeform: Shape 26">
                <a:extLst>
                  <a:ext uri="{FF2B5EF4-FFF2-40B4-BE49-F238E27FC236}">
                    <a16:creationId xmlns:a16="http://schemas.microsoft.com/office/drawing/2014/main" id="{100E839E-749C-4C77-94B3-B5AE692682B3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6" name="Freeform: Shape 27">
                <a:extLst>
                  <a:ext uri="{FF2B5EF4-FFF2-40B4-BE49-F238E27FC236}">
                    <a16:creationId xmlns:a16="http://schemas.microsoft.com/office/drawing/2014/main" id="{9F9C102C-3237-4629-AA06-C5D71B403DAA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7" name="Freeform: Shape 28">
                <a:extLst>
                  <a:ext uri="{FF2B5EF4-FFF2-40B4-BE49-F238E27FC236}">
                    <a16:creationId xmlns:a16="http://schemas.microsoft.com/office/drawing/2014/main" id="{8F47F333-9F18-416D-9FB9-FFF0FC2AF736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8" name="Freeform: Shape 29">
                <a:extLst>
                  <a:ext uri="{FF2B5EF4-FFF2-40B4-BE49-F238E27FC236}">
                    <a16:creationId xmlns:a16="http://schemas.microsoft.com/office/drawing/2014/main" id="{CB4446D8-99CB-4570-89FC-81E60087F12C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9" name="Freeform: Shape 30">
                <a:extLst>
                  <a:ext uri="{FF2B5EF4-FFF2-40B4-BE49-F238E27FC236}">
                    <a16:creationId xmlns:a16="http://schemas.microsoft.com/office/drawing/2014/main" id="{1C9B6477-D237-4DA3-AB24-2B2AED9820D1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10" name="Freeform: Shape 31">
                <a:extLst>
                  <a:ext uri="{FF2B5EF4-FFF2-40B4-BE49-F238E27FC236}">
                    <a16:creationId xmlns:a16="http://schemas.microsoft.com/office/drawing/2014/main" id="{98B49987-86D6-487A-84BE-1FC5177B1704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11" name="Freeform: Shape 32">
                <a:extLst>
                  <a:ext uri="{FF2B5EF4-FFF2-40B4-BE49-F238E27FC236}">
                    <a16:creationId xmlns:a16="http://schemas.microsoft.com/office/drawing/2014/main" id="{FA5F8D62-4898-4DD3-AC7C-8940FFF36A8F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12" name="Freeform: Shape 33">
                <a:extLst>
                  <a:ext uri="{FF2B5EF4-FFF2-40B4-BE49-F238E27FC236}">
                    <a16:creationId xmlns:a16="http://schemas.microsoft.com/office/drawing/2014/main" id="{317CFD10-60D5-4DAC-BD87-3068177025BD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13" name="Freeform: Shape 34">
                <a:extLst>
                  <a:ext uri="{FF2B5EF4-FFF2-40B4-BE49-F238E27FC236}">
                    <a16:creationId xmlns:a16="http://schemas.microsoft.com/office/drawing/2014/main" id="{76284E3C-672F-474E-8138-23FDE87A0755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14" name="Freeform: Shape 35">
                <a:extLst>
                  <a:ext uri="{FF2B5EF4-FFF2-40B4-BE49-F238E27FC236}">
                    <a16:creationId xmlns:a16="http://schemas.microsoft.com/office/drawing/2014/main" id="{8D6EE91B-5379-4143-9F25-EF5C8CBF6BED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</p:grpSp>
        <p:grpSp>
          <p:nvGrpSpPr>
            <p:cNvPr id="83" name="Group 4">
              <a:extLst>
                <a:ext uri="{FF2B5EF4-FFF2-40B4-BE49-F238E27FC236}">
                  <a16:creationId xmlns:a16="http://schemas.microsoft.com/office/drawing/2014/main" id="{7C015FE3-9D52-4CE5-8F6A-345E55B91ED7}"/>
                </a:ext>
              </a:extLst>
            </p:cNvPr>
            <p:cNvGrpSpPr/>
            <p:nvPr/>
          </p:nvGrpSpPr>
          <p:grpSpPr>
            <a:xfrm>
              <a:off x="3343727" y="1435563"/>
              <a:ext cx="1780933" cy="2224814"/>
              <a:chOff x="3343727" y="1435563"/>
              <a:chExt cx="1780933" cy="2224814"/>
            </a:xfrm>
          </p:grpSpPr>
          <p:sp>
            <p:nvSpPr>
              <p:cNvPr id="84" name="Freeform: Shape 5">
                <a:extLst>
                  <a:ext uri="{FF2B5EF4-FFF2-40B4-BE49-F238E27FC236}">
                    <a16:creationId xmlns:a16="http://schemas.microsoft.com/office/drawing/2014/main" id="{ADAAA91A-9CC8-4FAE-AF47-F2928CDBA914}"/>
                  </a:ext>
                </a:extLst>
              </p:cNvPr>
              <p:cNvSpPr/>
              <p:nvPr/>
            </p:nvSpPr>
            <p:spPr>
              <a:xfrm>
                <a:off x="3343727" y="1435563"/>
                <a:ext cx="1780933" cy="2224814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85" name="Freeform: Shape 6">
                <a:extLst>
                  <a:ext uri="{FF2B5EF4-FFF2-40B4-BE49-F238E27FC236}">
                    <a16:creationId xmlns:a16="http://schemas.microsoft.com/office/drawing/2014/main" id="{F68B165A-6826-4550-A01C-B554C31273F9}"/>
                  </a:ext>
                </a:extLst>
              </p:cNvPr>
              <p:cNvSpPr/>
              <p:nvPr/>
            </p:nvSpPr>
            <p:spPr>
              <a:xfrm>
                <a:off x="3531812" y="1657300"/>
                <a:ext cx="1431742" cy="1779116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86" name="Freeform: Shape 7">
                <a:extLst>
                  <a:ext uri="{FF2B5EF4-FFF2-40B4-BE49-F238E27FC236}">
                    <a16:creationId xmlns:a16="http://schemas.microsoft.com/office/drawing/2014/main" id="{4B174367-9FB7-46CE-81D6-9B0B22C81CC6}"/>
                  </a:ext>
                </a:extLst>
              </p:cNvPr>
              <p:cNvSpPr/>
              <p:nvPr/>
            </p:nvSpPr>
            <p:spPr>
              <a:xfrm>
                <a:off x="4242818" y="1660614"/>
                <a:ext cx="720736" cy="1775742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87" name="Freeform: Shape 8">
                <a:extLst>
                  <a:ext uri="{FF2B5EF4-FFF2-40B4-BE49-F238E27FC236}">
                    <a16:creationId xmlns:a16="http://schemas.microsoft.com/office/drawing/2014/main" id="{5FE2EC5E-1002-4AA9-AA75-A248938938D4}"/>
                  </a:ext>
                </a:extLst>
              </p:cNvPr>
              <p:cNvSpPr/>
              <p:nvPr/>
            </p:nvSpPr>
            <p:spPr>
              <a:xfrm>
                <a:off x="3942592" y="2222142"/>
                <a:ext cx="620093" cy="624315"/>
              </a:xfrm>
              <a:custGeom>
                <a:avLst/>
                <a:gdLst>
                  <a:gd name="connsiteX0" fmla="*/ 362410 w 754232"/>
                  <a:gd name="connsiteY0" fmla="*/ 0 h 759368"/>
                  <a:gd name="connsiteX1" fmla="*/ 464647 w 754232"/>
                  <a:gd name="connsiteY1" fmla="*/ 115640 h 759368"/>
                  <a:gd name="connsiteX2" fmla="*/ 464200 w 754232"/>
                  <a:gd name="connsiteY2" fmla="*/ 256821 h 759368"/>
                  <a:gd name="connsiteX3" fmla="*/ 491006 w 754232"/>
                  <a:gd name="connsiteY3" fmla="*/ 284670 h 759368"/>
                  <a:gd name="connsiteX4" fmla="*/ 653186 w 754232"/>
                  <a:gd name="connsiteY4" fmla="*/ 285415 h 759368"/>
                  <a:gd name="connsiteX5" fmla="*/ 754232 w 754232"/>
                  <a:gd name="connsiteY5" fmla="*/ 380950 h 759368"/>
                  <a:gd name="connsiteX6" fmla="*/ 662419 w 754232"/>
                  <a:gd name="connsiteY6" fmla="*/ 475667 h 759368"/>
                  <a:gd name="connsiteX7" fmla="*/ 491230 w 754232"/>
                  <a:gd name="connsiteY7" fmla="*/ 475294 h 759368"/>
                  <a:gd name="connsiteX8" fmla="*/ 463455 w 754232"/>
                  <a:gd name="connsiteY8" fmla="*/ 502026 h 759368"/>
                  <a:gd name="connsiteX9" fmla="*/ 463455 w 754232"/>
                  <a:gd name="connsiteY9" fmla="*/ 646186 h 759368"/>
                  <a:gd name="connsiteX10" fmla="*/ 374622 w 754232"/>
                  <a:gd name="connsiteY10" fmla="*/ 759369 h 759368"/>
                  <a:gd name="connsiteX11" fmla="*/ 267544 w 754232"/>
                  <a:gd name="connsiteY11" fmla="*/ 645516 h 759368"/>
                  <a:gd name="connsiteX12" fmla="*/ 267991 w 754232"/>
                  <a:gd name="connsiteY12" fmla="*/ 501207 h 759368"/>
                  <a:gd name="connsiteX13" fmla="*/ 241929 w 754232"/>
                  <a:gd name="connsiteY13" fmla="*/ 475071 h 759368"/>
                  <a:gd name="connsiteX14" fmla="*/ 103652 w 754232"/>
                  <a:gd name="connsiteY14" fmla="*/ 475294 h 759368"/>
                  <a:gd name="connsiteX15" fmla="*/ 0 w 754232"/>
                  <a:gd name="connsiteY15" fmla="*/ 379610 h 759368"/>
                  <a:gd name="connsiteX16" fmla="*/ 103280 w 754232"/>
                  <a:gd name="connsiteY16" fmla="*/ 283255 h 759368"/>
                  <a:gd name="connsiteX17" fmla="*/ 244535 w 754232"/>
                  <a:gd name="connsiteY17" fmla="*/ 283777 h 759368"/>
                  <a:gd name="connsiteX18" fmla="*/ 270969 w 754232"/>
                  <a:gd name="connsiteY18" fmla="*/ 257864 h 759368"/>
                  <a:gd name="connsiteX19" fmla="*/ 271044 w 754232"/>
                  <a:gd name="connsiteY19" fmla="*/ 119587 h 759368"/>
                  <a:gd name="connsiteX20" fmla="*/ 362410 w 754232"/>
                  <a:gd name="connsiteY20" fmla="*/ 0 h 75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4232" h="759368">
                    <a:moveTo>
                      <a:pt x="362410" y="0"/>
                    </a:moveTo>
                    <a:cubicBezTo>
                      <a:pt x="433521" y="9010"/>
                      <a:pt x="464572" y="44082"/>
                      <a:pt x="464647" y="115640"/>
                    </a:cubicBezTo>
                    <a:cubicBezTo>
                      <a:pt x="464721" y="162701"/>
                      <a:pt x="465466" y="209761"/>
                      <a:pt x="464200" y="256821"/>
                    </a:cubicBezTo>
                    <a:cubicBezTo>
                      <a:pt x="463604" y="277373"/>
                      <a:pt x="469561" y="285043"/>
                      <a:pt x="491006" y="284670"/>
                    </a:cubicBezTo>
                    <a:cubicBezTo>
                      <a:pt x="545066" y="283628"/>
                      <a:pt x="599126" y="283553"/>
                      <a:pt x="653186" y="285415"/>
                    </a:cubicBezTo>
                    <a:cubicBezTo>
                      <a:pt x="715809" y="287574"/>
                      <a:pt x="754455" y="325327"/>
                      <a:pt x="754232" y="380950"/>
                    </a:cubicBezTo>
                    <a:cubicBezTo>
                      <a:pt x="754082" y="434265"/>
                      <a:pt x="715809" y="474699"/>
                      <a:pt x="662419" y="475667"/>
                    </a:cubicBezTo>
                    <a:cubicBezTo>
                      <a:pt x="605381" y="476709"/>
                      <a:pt x="548268" y="476560"/>
                      <a:pt x="491230" y="475294"/>
                    </a:cubicBezTo>
                    <a:cubicBezTo>
                      <a:pt x="470678" y="474848"/>
                      <a:pt x="462934" y="480581"/>
                      <a:pt x="463455" y="502026"/>
                    </a:cubicBezTo>
                    <a:cubicBezTo>
                      <a:pt x="464721" y="550055"/>
                      <a:pt x="463828" y="598158"/>
                      <a:pt x="463455" y="646186"/>
                    </a:cubicBezTo>
                    <a:cubicBezTo>
                      <a:pt x="462934" y="711862"/>
                      <a:pt x="437840" y="743583"/>
                      <a:pt x="374622" y="759369"/>
                    </a:cubicBezTo>
                    <a:cubicBezTo>
                      <a:pt x="302765" y="754380"/>
                      <a:pt x="267917" y="717521"/>
                      <a:pt x="267544" y="645516"/>
                    </a:cubicBezTo>
                    <a:cubicBezTo>
                      <a:pt x="267321" y="597413"/>
                      <a:pt x="267023" y="549310"/>
                      <a:pt x="267991" y="501207"/>
                    </a:cubicBezTo>
                    <a:cubicBezTo>
                      <a:pt x="268363" y="481773"/>
                      <a:pt x="261587" y="474624"/>
                      <a:pt x="241929" y="475071"/>
                    </a:cubicBezTo>
                    <a:cubicBezTo>
                      <a:pt x="195837" y="476114"/>
                      <a:pt x="149745" y="475592"/>
                      <a:pt x="103652" y="475294"/>
                    </a:cubicBezTo>
                    <a:cubicBezTo>
                      <a:pt x="40061" y="474773"/>
                      <a:pt x="75" y="437691"/>
                      <a:pt x="0" y="379610"/>
                    </a:cubicBezTo>
                    <a:cubicBezTo>
                      <a:pt x="-74" y="321827"/>
                      <a:pt x="40359" y="283777"/>
                      <a:pt x="103280" y="283255"/>
                    </a:cubicBezTo>
                    <a:cubicBezTo>
                      <a:pt x="150340" y="282883"/>
                      <a:pt x="197475" y="282660"/>
                      <a:pt x="244535" y="283777"/>
                    </a:cubicBezTo>
                    <a:cubicBezTo>
                      <a:pt x="264119" y="284224"/>
                      <a:pt x="271268" y="277447"/>
                      <a:pt x="270969" y="257864"/>
                    </a:cubicBezTo>
                    <a:cubicBezTo>
                      <a:pt x="270150" y="211771"/>
                      <a:pt x="270895" y="165679"/>
                      <a:pt x="271044" y="119587"/>
                    </a:cubicBezTo>
                    <a:cubicBezTo>
                      <a:pt x="271342" y="45720"/>
                      <a:pt x="291447" y="19435"/>
                      <a:pt x="362410" y="0"/>
                    </a:cubicBezTo>
                    <a:close/>
                  </a:path>
                </a:pathLst>
              </a:custGeom>
              <a:solidFill>
                <a:srgbClr val="F6F4EE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" grpId="0" animBg="1"/>
      <p:bldP spid="2397" grpId="0" animBg="1"/>
      <p:bldP spid="2398" grpId="0" animBg="1"/>
      <p:bldP spid="2399" grpId="0" animBg="1"/>
      <p:bldP spid="2400" grpId="0"/>
      <p:bldP spid="2401" grpId="0"/>
      <p:bldP spid="2403" grpId="0"/>
      <p:bldP spid="2405" grpId="0"/>
      <p:bldP spid="2407" grpId="0"/>
      <p:bldP spid="2409" grpId="0"/>
      <p:bldP spid="2410" grpId="0"/>
      <p:bldP spid="2411" grpId="0"/>
      <p:bldP spid="2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06;p35">
            <a:extLst>
              <a:ext uri="{FF2B5EF4-FFF2-40B4-BE49-F238E27FC236}">
                <a16:creationId xmlns:a16="http://schemas.microsoft.com/office/drawing/2014/main" id="{43F192D2-4F63-49BB-8C49-24DF60CFCF24}"/>
              </a:ext>
            </a:extLst>
          </p:cNvPr>
          <p:cNvSpPr txBox="1">
            <a:spLocks/>
          </p:cNvSpPr>
          <p:nvPr/>
        </p:nvSpPr>
        <p:spPr>
          <a:xfrm>
            <a:off x="950115" y="735807"/>
            <a:ext cx="6886575" cy="21645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kumimoji="1" lang="zh-TW" altLang="en-US" sz="55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毒品相關案例與後果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30FDEA1B-86ED-4671-9D82-D4F2FFC0CF73}"/>
              </a:ext>
            </a:extLst>
          </p:cNvPr>
          <p:cNvSpPr/>
          <p:nvPr/>
        </p:nvSpPr>
        <p:spPr>
          <a:xfrm>
            <a:off x="685797" y="1545428"/>
            <a:ext cx="7415213" cy="178415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9337D374-968A-4667-AA51-CD94DB0BA4AF}"/>
              </a:ext>
            </a:extLst>
          </p:cNvPr>
          <p:cNvSpPr/>
          <p:nvPr/>
        </p:nvSpPr>
        <p:spPr>
          <a:xfrm>
            <a:off x="7572375" y="2900363"/>
            <a:ext cx="704848" cy="70068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B36C9E88-BF9C-43B3-ABC0-1987AFACD253}"/>
              </a:ext>
            </a:extLst>
          </p:cNvPr>
          <p:cNvSpPr/>
          <p:nvPr/>
        </p:nvSpPr>
        <p:spPr>
          <a:xfrm>
            <a:off x="8058150" y="3250703"/>
            <a:ext cx="533400" cy="48547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31023032-D1C8-4B7B-B42B-BEA857D862B6}"/>
              </a:ext>
            </a:extLst>
          </p:cNvPr>
          <p:cNvSpPr/>
          <p:nvPr/>
        </p:nvSpPr>
        <p:spPr>
          <a:xfrm>
            <a:off x="1192456" y="244143"/>
            <a:ext cx="69857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小彤從</a:t>
            </a:r>
            <a:r>
              <a:rPr kumimoji="1" lang="en-US" altLang="zh-TW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15</a:t>
            </a:r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歲開始用</a:t>
            </a:r>
            <a:r>
              <a:rPr kumimoji="1" lang="en-US" altLang="zh-TW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k</a:t>
            </a:r>
          </a:p>
          <a:p>
            <a:r>
              <a:rPr kumimoji="1" lang="en-US" altLang="zh-TW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23</a:t>
            </a:r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歲時因為頻尿</a:t>
            </a:r>
            <a:endParaRPr kumimoji="1" lang="en-US" altLang="zh-TW" sz="4000" dirty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kumimoji="1" lang="zh-TW" altLang="en-US" sz="4000" u="sng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嚴重影響</a:t>
            </a:r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在酒店的</a:t>
            </a:r>
            <a:r>
              <a:rPr kumimoji="1" lang="zh-TW" altLang="en-US" sz="4000" u="sng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工作</a:t>
            </a:r>
            <a:endParaRPr kumimoji="1" lang="en-US" altLang="zh-TW" sz="4000" u="sng" dirty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只能經常跑廁所或包尿布</a:t>
            </a:r>
            <a:endParaRPr kumimoji="1" lang="en-US" altLang="zh-TW" sz="4000" dirty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2E8E02E9-BBA2-4835-81F2-C669A40C3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87" y="3002032"/>
            <a:ext cx="3629082" cy="203979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70BE125-A1FD-46CC-8DBF-5ACC4E6A4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981" y="3586623"/>
            <a:ext cx="1560610" cy="15568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4C0E93F-3B4B-4526-AFED-7C30B2949B58}"/>
              </a:ext>
            </a:extLst>
          </p:cNvPr>
          <p:cNvSpPr/>
          <p:nvPr/>
        </p:nvSpPr>
        <p:spPr>
          <a:xfrm>
            <a:off x="5286375" y="2900360"/>
            <a:ext cx="3800475" cy="22431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t Subject for Pre-K: Dance by Slidesgo">
  <a:themeElements>
    <a:clrScheme name="Simple Light">
      <a:dk1>
        <a:srgbClr val="5A5A5A"/>
      </a:dk1>
      <a:lt1>
        <a:srgbClr val="FFF8F3"/>
      </a:lt1>
      <a:dk2>
        <a:srgbClr val="A9D3FF"/>
      </a:dk2>
      <a:lt2>
        <a:srgbClr val="FFAC95"/>
      </a:lt2>
      <a:accent1>
        <a:srgbClr val="FDBC00"/>
      </a:accent1>
      <a:accent2>
        <a:srgbClr val="FF8D1F"/>
      </a:accent2>
      <a:accent3>
        <a:srgbClr val="FF6033"/>
      </a:accent3>
      <a:accent4>
        <a:srgbClr val="4B98EA"/>
      </a:accent4>
      <a:accent5>
        <a:srgbClr val="FFFFFF"/>
      </a:accent5>
      <a:accent6>
        <a:srgbClr val="FFFFFF"/>
      </a:accent6>
      <a:hlink>
        <a:srgbClr val="5A5A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804</Words>
  <Application>Microsoft Office PowerPoint</Application>
  <PresentationFormat>如螢幕大小 (16:9)</PresentationFormat>
  <Paragraphs>109</Paragraphs>
  <Slides>19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Arial Unicode MS</vt:lpstr>
      <vt:lpstr>新細明體</vt:lpstr>
      <vt:lpstr>Hanyi Senty Chalk Original</vt:lpstr>
      <vt:lpstr>Arial</vt:lpstr>
      <vt:lpstr>Bebas Neue</vt:lpstr>
      <vt:lpstr>Fredoka One</vt:lpstr>
      <vt:lpstr>Nunito</vt:lpstr>
      <vt:lpstr>Art Subject for Pre-K: Dance by Slidesgo</vt:lpstr>
      <vt:lpstr>Contents Slide Master</vt:lpstr>
      <vt:lpstr>毒品防制宣導</vt:lpstr>
      <vt:lpstr>PowerPoint 簡報</vt:lpstr>
      <vt:lpstr>「毒品」的法律規範？</vt:lpstr>
      <vt:lpstr>「毒品」的法律規範？</vt:lpstr>
      <vt:lpstr>PowerPoint 簡報</vt:lpstr>
      <vt:lpstr>生理成癮&amp; 心理成癮</vt:lpstr>
      <vt:lpstr>生理成癮&amp; 心理成癮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YOU！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Subject for Pre-K: Dance</dc:title>
  <dc:creator>陳怡樺</dc:creator>
  <cp:lastModifiedBy>葉文威</cp:lastModifiedBy>
  <cp:revision>59</cp:revision>
  <dcterms:modified xsi:type="dcterms:W3CDTF">2024-10-30T00:32:00Z</dcterms:modified>
</cp:coreProperties>
</file>