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84" r:id="rId10"/>
    <p:sldId id="274" r:id="rId11"/>
    <p:sldId id="275" r:id="rId12"/>
    <p:sldId id="267" r:id="rId13"/>
    <p:sldId id="283" r:id="rId14"/>
    <p:sldId id="268" r:id="rId15"/>
    <p:sldId id="266" r:id="rId16"/>
    <p:sldId id="277" r:id="rId17"/>
    <p:sldId id="276" r:id="rId18"/>
    <p:sldId id="278" r:id="rId19"/>
    <p:sldId id="279" r:id="rId20"/>
    <p:sldId id="280" r:id="rId21"/>
    <p:sldId id="281" r:id="rId22"/>
    <p:sldId id="282" r:id="rId23"/>
  </p:sldIdLst>
  <p:sldSz cx="9144000" cy="5143500" type="screen16x9"/>
  <p:notesSz cx="6858000" cy="9144000"/>
  <p:embeddedFontLst>
    <p:embeddedFont>
      <p:font typeface="Grand Hotel" panose="02020500000000000000" charset="0"/>
      <p:regular r:id="rId25"/>
    </p:embeddedFont>
    <p:embeddedFont>
      <p:font typeface="Playfair Display Medium" panose="02020500000000000000" charset="0"/>
      <p:regular r:id="rId26"/>
      <p:bold r:id="rId27"/>
      <p:italic r:id="rId28"/>
      <p:boldItalic r:id="rId29"/>
    </p:embeddedFont>
    <p:embeddedFont>
      <p:font typeface="Purple Purse" panose="02020500000000000000" charset="0"/>
      <p:regular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微軟正黑體" panose="020B0604030504040204" pitchFamily="34" charset="-12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8E5F53-8347-437F-9F1B-CC6749625494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3C1D561-F48C-4D1E-9CA2-1800E30A7BC5}">
      <dgm:prSet phldrT="[文字]" custT="1"/>
      <dgm:spPr>
        <a:xfrm rot="5400000">
          <a:off x="-147138" y="157813"/>
          <a:ext cx="980921" cy="686645"/>
        </a:xfrm>
        <a:prstGeom prst="chevron">
          <a:avLst/>
        </a:prstGeom>
        <a:solidFill>
          <a:srgbClr val="54A021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1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CBD3225E-C51B-41A9-9203-7EEC004948FC}" type="parTrans" cxnId="{EC866E47-EB59-4726-A74D-7863852454C6}">
      <dgm:prSet/>
      <dgm:spPr/>
      <dgm:t>
        <a:bodyPr/>
        <a:lstStyle/>
        <a:p>
          <a:endParaRPr lang="zh-TW" altLang="en-US" sz="2000"/>
        </a:p>
      </dgm:t>
    </dgm:pt>
    <dgm:pt modelId="{B32F022E-2643-4B53-963E-63206FBE1C30}" type="sibTrans" cxnId="{EC866E47-EB59-4726-A74D-7863852454C6}">
      <dgm:prSet/>
      <dgm:spPr/>
      <dgm:t>
        <a:bodyPr/>
        <a:lstStyle/>
        <a:p>
          <a:endParaRPr lang="zh-TW" altLang="en-US" sz="2000"/>
        </a:p>
      </dgm:t>
    </dgm:pt>
    <dgm:pt modelId="{58EB0926-0852-4C85-93A6-8F64B89CF9E7}">
      <dgm:prSet phldrT="[文字]" custT="1"/>
      <dgm:spPr>
        <a:xfrm rot="5400000">
          <a:off x="-147138" y="1043749"/>
          <a:ext cx="980921" cy="686645"/>
        </a:xfrm>
        <a:prstGeom prst="chevron">
          <a:avLst/>
        </a:prstGeom>
        <a:solidFill>
          <a:srgbClr val="E6B91E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E6B91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2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11CCCD44-3456-4E1D-88A8-A74B02687DA6}" type="parTrans" cxnId="{B0403D04-7CEC-4DD0-B29B-6DD2B35E069E}">
      <dgm:prSet/>
      <dgm:spPr/>
      <dgm:t>
        <a:bodyPr/>
        <a:lstStyle/>
        <a:p>
          <a:endParaRPr lang="zh-TW" altLang="en-US" sz="2000"/>
        </a:p>
      </dgm:t>
    </dgm:pt>
    <dgm:pt modelId="{E48CD354-1AFF-4D2B-B1E6-2BAD674B257E}" type="sibTrans" cxnId="{B0403D04-7CEC-4DD0-B29B-6DD2B35E069E}">
      <dgm:prSet/>
      <dgm:spPr/>
      <dgm:t>
        <a:bodyPr/>
        <a:lstStyle/>
        <a:p>
          <a:endParaRPr lang="zh-TW" altLang="en-US" sz="2000"/>
        </a:p>
      </dgm:t>
    </dgm:pt>
    <dgm:pt modelId="{F852D538-DCBF-453E-8DBB-2C1DA96F157D}">
      <dgm:prSet phldrT="[文字]" custT="1"/>
      <dgm:spPr>
        <a:xfrm rot="5400000">
          <a:off x="3984963" y="-2401706"/>
          <a:ext cx="637599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91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經勞動部登記核准立案之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職業訓練機構</a:t>
          </a:r>
        </a:p>
      </dgm:t>
    </dgm:pt>
    <dgm:pt modelId="{B41543B9-E52C-4401-93FC-629FF0FA1C0A}" type="parTrans" cxnId="{CA962EDB-EF40-4ECA-AA26-94F6CDD11BEB}">
      <dgm:prSet/>
      <dgm:spPr/>
      <dgm:t>
        <a:bodyPr/>
        <a:lstStyle/>
        <a:p>
          <a:endParaRPr lang="zh-TW" altLang="en-US" sz="2000"/>
        </a:p>
      </dgm:t>
    </dgm:pt>
    <dgm:pt modelId="{EC9B1EF5-3698-4931-83B4-AA1BE6B9CB23}" type="sibTrans" cxnId="{CA962EDB-EF40-4ECA-AA26-94F6CDD11BEB}">
      <dgm:prSet/>
      <dgm:spPr/>
      <dgm:t>
        <a:bodyPr/>
        <a:lstStyle/>
        <a:p>
          <a:endParaRPr lang="zh-TW" altLang="en-US" sz="2000"/>
        </a:p>
      </dgm:t>
    </dgm:pt>
    <dgm:pt modelId="{FF825611-03E3-4095-BD30-37B986FDB660}">
      <dgm:prSet phldrT="[文字]" custT="1"/>
      <dgm:spPr>
        <a:xfrm rot="5400000">
          <a:off x="3921643" y="-1452449"/>
          <a:ext cx="764239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7661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ts val="2000"/>
            </a:lnSpc>
            <a:buChar char="•"/>
          </a:pPr>
          <a:r>
            <a:rPr lang="zh-TW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依法登記之財團法人或社團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法人</a:t>
          </a:r>
          <a:r>
            <a:rPr lang="zh-TW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，其設立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章程</a:t>
          </a:r>
          <a:r>
            <a:rPr lang="zh-TW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宗旨與人才培訓有關，且有辦理與人才培訓有關業務者。</a:t>
          </a:r>
          <a:endParaRPr lang="zh-TW" altLang="en-US" sz="2000" dirty="0">
            <a:solidFill>
              <a:schemeClr val="accent2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C1767397-DAED-4018-B1E4-EB5F979799A1}" type="parTrans" cxnId="{AA69D070-4289-4957-903B-19E310965294}">
      <dgm:prSet/>
      <dgm:spPr/>
      <dgm:t>
        <a:bodyPr/>
        <a:lstStyle/>
        <a:p>
          <a:endParaRPr lang="zh-TW" altLang="en-US" sz="2000"/>
        </a:p>
      </dgm:t>
    </dgm:pt>
    <dgm:pt modelId="{96857355-882C-44AC-ABA0-7CB55B85C4FF}" type="sibTrans" cxnId="{AA69D070-4289-4957-903B-19E310965294}">
      <dgm:prSet/>
      <dgm:spPr/>
      <dgm:t>
        <a:bodyPr/>
        <a:lstStyle/>
        <a:p>
          <a:endParaRPr lang="zh-TW" altLang="en-US" sz="2000"/>
        </a:p>
      </dgm:t>
    </dgm:pt>
    <dgm:pt modelId="{80C916A9-AFD0-4A0B-ABAA-FD1504B642A9}">
      <dgm:prSet phldrT="[文字]" custT="1"/>
      <dgm:spPr>
        <a:xfrm rot="5400000">
          <a:off x="-147138" y="2878943"/>
          <a:ext cx="980921" cy="686645"/>
        </a:xfrm>
        <a:prstGeom prst="chevron">
          <a:avLst/>
        </a:prstGeom>
        <a:solidFill>
          <a:srgbClr val="C42F1A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4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53C1E158-7CA1-402F-AEBC-2BC613B8E3F4}" type="parTrans" cxnId="{DE6DF912-F5B1-4966-A05E-8E49CB1320A9}">
      <dgm:prSet/>
      <dgm:spPr/>
      <dgm:t>
        <a:bodyPr/>
        <a:lstStyle/>
        <a:p>
          <a:endParaRPr lang="zh-TW" altLang="en-US" sz="2000"/>
        </a:p>
      </dgm:t>
    </dgm:pt>
    <dgm:pt modelId="{0E0375E4-F436-496B-80F0-BA3CCC2CA08C}" type="sibTrans" cxnId="{DE6DF912-F5B1-4966-A05E-8E49CB1320A9}">
      <dgm:prSet/>
      <dgm:spPr/>
      <dgm:t>
        <a:bodyPr/>
        <a:lstStyle/>
        <a:p>
          <a:endParaRPr lang="zh-TW" altLang="en-US" sz="2000"/>
        </a:p>
      </dgm:t>
    </dgm:pt>
    <dgm:pt modelId="{CD6E308C-0654-46A6-8D49-A4EAE92CB7E1}">
      <dgm:prSet phldrT="[文字]" custT="1"/>
      <dgm:spPr>
        <a:xfrm rot="5400000">
          <a:off x="3984963" y="-566513"/>
          <a:ext cx="637599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依法立案之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短期補習班</a:t>
          </a:r>
        </a:p>
      </dgm:t>
    </dgm:pt>
    <dgm:pt modelId="{5DF3C3E2-D3DB-4663-9EF4-98A2D114B3E7}" type="parTrans" cxnId="{C09E18CA-E1BE-4021-A351-248BF968E700}">
      <dgm:prSet/>
      <dgm:spPr/>
      <dgm:t>
        <a:bodyPr/>
        <a:lstStyle/>
        <a:p>
          <a:endParaRPr lang="zh-TW" altLang="en-US" sz="2000"/>
        </a:p>
      </dgm:t>
    </dgm:pt>
    <dgm:pt modelId="{150AB46E-36B4-4710-880C-56236B06C162}" type="sibTrans" cxnId="{C09E18CA-E1BE-4021-A351-248BF968E700}">
      <dgm:prSet/>
      <dgm:spPr/>
      <dgm:t>
        <a:bodyPr/>
        <a:lstStyle/>
        <a:p>
          <a:endParaRPr lang="zh-TW" altLang="en-US" sz="2000"/>
        </a:p>
      </dgm:t>
    </dgm:pt>
    <dgm:pt modelId="{403E3A8E-1DA0-4FD9-BC88-75D9B34383E8}">
      <dgm:prSet phldrT="[文字]" custT="1"/>
      <dgm:spPr>
        <a:xfrm rot="5400000">
          <a:off x="-147138" y="3801630"/>
          <a:ext cx="980921" cy="686645"/>
        </a:xfrm>
        <a:prstGeom prst="chevron">
          <a:avLst/>
        </a:prstGeom>
        <a:solidFill>
          <a:srgbClr val="918655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91865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5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697B71EF-A453-450C-B6B5-A3501B18F57C}" type="parTrans" cxnId="{4DEE1819-4457-47DD-9829-6860600F4B0A}">
      <dgm:prSet/>
      <dgm:spPr/>
      <dgm:t>
        <a:bodyPr/>
        <a:lstStyle/>
        <a:p>
          <a:endParaRPr lang="zh-TW" altLang="en-US" sz="2000"/>
        </a:p>
      </dgm:t>
    </dgm:pt>
    <dgm:pt modelId="{42F58488-5D7D-473F-99B7-B60B645F16B8}" type="sibTrans" cxnId="{4DEE1819-4457-47DD-9829-6860600F4B0A}">
      <dgm:prSet/>
      <dgm:spPr/>
      <dgm:t>
        <a:bodyPr/>
        <a:lstStyle/>
        <a:p>
          <a:endParaRPr lang="zh-TW" altLang="en-US" sz="2000"/>
        </a:p>
      </dgm:t>
    </dgm:pt>
    <dgm:pt modelId="{51706AAD-C102-47CC-B13A-C31F1931D754}">
      <dgm:prSet phldrT="[文字]" custT="1"/>
      <dgm:spPr>
        <a:xfrm rot="5400000">
          <a:off x="-147138" y="1993006"/>
          <a:ext cx="980921" cy="686645"/>
        </a:xfrm>
        <a:prstGeom prst="chevron">
          <a:avLst/>
        </a:prstGeom>
        <a:solidFill>
          <a:srgbClr val="E76618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E7661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3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A46CF292-9BDF-4143-B002-7CA5D104586F}" type="parTrans" cxnId="{BC1C28F9-553B-4B73-9DDC-5132CB0AE294}">
      <dgm:prSet/>
      <dgm:spPr/>
      <dgm:t>
        <a:bodyPr/>
        <a:lstStyle/>
        <a:p>
          <a:endParaRPr lang="zh-TW" altLang="en-US" sz="2000"/>
        </a:p>
      </dgm:t>
    </dgm:pt>
    <dgm:pt modelId="{E9425FC8-2019-4549-B4DC-0AB03B14EF47}" type="sibTrans" cxnId="{BC1C28F9-553B-4B73-9DDC-5132CB0AE294}">
      <dgm:prSet/>
      <dgm:spPr/>
      <dgm:t>
        <a:bodyPr/>
        <a:lstStyle/>
        <a:p>
          <a:endParaRPr lang="zh-TW" altLang="en-US" sz="2000"/>
        </a:p>
      </dgm:t>
    </dgm:pt>
    <dgm:pt modelId="{2A9E164B-AB28-4E19-9F92-867C86CDDF10}">
      <dgm:prSet phldrT="[文字]" custT="1"/>
      <dgm:spPr>
        <a:xfrm rot="5400000">
          <a:off x="3984963" y="-3287642"/>
          <a:ext cx="637599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依法設立之公私立大專校院及高中職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學校</a:t>
          </a:r>
        </a:p>
      </dgm:t>
    </dgm:pt>
    <dgm:pt modelId="{A13AEDF0-7289-42A6-82C2-651CDE43F6E0}" type="parTrans" cxnId="{672F9AFF-854D-4CA6-9575-E95DBD312C55}">
      <dgm:prSet/>
      <dgm:spPr/>
      <dgm:t>
        <a:bodyPr/>
        <a:lstStyle/>
        <a:p>
          <a:endParaRPr lang="zh-TW" altLang="en-US" sz="2000"/>
        </a:p>
      </dgm:t>
    </dgm:pt>
    <dgm:pt modelId="{E7D54744-E7F7-42A7-B4E1-E992CE1C38ED}" type="sibTrans" cxnId="{672F9AFF-854D-4CA6-9575-E95DBD312C55}">
      <dgm:prSet/>
      <dgm:spPr/>
      <dgm:t>
        <a:bodyPr/>
        <a:lstStyle/>
        <a:p>
          <a:endParaRPr lang="zh-TW" altLang="en-US" sz="2000"/>
        </a:p>
      </dgm:t>
    </dgm:pt>
    <dgm:pt modelId="{95D29ACC-5462-4EB7-B80B-F86CBB88C6F0}">
      <dgm:prSet phldrT="[文字]" custT="1"/>
      <dgm:spPr>
        <a:xfrm rot="5400000">
          <a:off x="-147138" y="4687567"/>
          <a:ext cx="980921" cy="686645"/>
        </a:xfrm>
        <a:prstGeom prst="chevron">
          <a:avLst/>
        </a:prstGeom>
        <a:solidFill>
          <a:srgbClr val="54A021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TW" sz="20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6</a:t>
          </a:r>
          <a:endParaRPr lang="zh-TW" altLang="en-US" sz="20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5ABC68A0-E3DC-4C01-A999-DE56A92FF8EE}" type="parTrans" cxnId="{59B87D30-0FEB-4510-B382-0D4B9CB442D8}">
      <dgm:prSet/>
      <dgm:spPr/>
      <dgm:t>
        <a:bodyPr/>
        <a:lstStyle/>
        <a:p>
          <a:endParaRPr lang="zh-TW" altLang="en-US" sz="2000"/>
        </a:p>
      </dgm:t>
    </dgm:pt>
    <dgm:pt modelId="{E1D0E95E-C627-4262-AED8-49CB7E7A7ACD}" type="sibTrans" cxnId="{59B87D30-0FEB-4510-B382-0D4B9CB442D8}">
      <dgm:prSet/>
      <dgm:spPr/>
      <dgm:t>
        <a:bodyPr/>
        <a:lstStyle/>
        <a:p>
          <a:endParaRPr lang="zh-TW" altLang="en-US" sz="2000"/>
        </a:p>
      </dgm:t>
    </dgm:pt>
    <dgm:pt modelId="{E3B7784F-19E0-47E9-9493-E61437952105}">
      <dgm:prSet phldrT="[文字]" custT="1"/>
      <dgm:spPr>
        <a:xfrm rot="5400000">
          <a:off x="3948211" y="356174"/>
          <a:ext cx="711101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1865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ts val="2000"/>
            </a:lnSpc>
            <a:buChar char="•"/>
          </a:pP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依法登記立案之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</a:t>
          </a:r>
          <a:r>
            <a:rPr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</a:t>
          </a:r>
          <a:r>
            <a:rPr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</a:t>
          </a: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人民團體</a:t>
          </a: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，其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章程</a:t>
          </a: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之設立宗旨與人才培訓有關，且其辦訓職類應與工</a:t>
          </a:r>
          <a:r>
            <a:rPr lang="en-US" altLang="zh-TW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</a:t>
          </a:r>
          <a:r>
            <a:rPr lang="en-US" altLang="zh-TW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會本身之屬性有關者。</a:t>
          </a:r>
          <a:endParaRPr lang="zh-TW" altLang="en-US" sz="1800" dirty="0">
            <a:solidFill>
              <a:schemeClr val="accent2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F2FECC05-AC26-458C-B093-591962793680}" type="parTrans" cxnId="{0F942F1F-6F58-463C-A3E4-1DEC3DBFA8CB}">
      <dgm:prSet/>
      <dgm:spPr/>
      <dgm:t>
        <a:bodyPr/>
        <a:lstStyle/>
        <a:p>
          <a:endParaRPr lang="zh-TW" altLang="en-US" sz="2000"/>
        </a:p>
      </dgm:t>
    </dgm:pt>
    <dgm:pt modelId="{598FF6B1-C9C2-4E1D-A0C0-D964E4D6EE20}" type="sibTrans" cxnId="{0F942F1F-6F58-463C-A3E4-1DEC3DBFA8CB}">
      <dgm:prSet/>
      <dgm:spPr/>
      <dgm:t>
        <a:bodyPr/>
        <a:lstStyle/>
        <a:p>
          <a:endParaRPr lang="zh-TW" altLang="en-US" sz="2000"/>
        </a:p>
      </dgm:t>
    </dgm:pt>
    <dgm:pt modelId="{0AD0E7C1-8F99-4B65-94C7-A7A3EB705715}">
      <dgm:prSet phldrT="[文字]" custT="1"/>
      <dgm:spPr>
        <a:xfrm rot="5400000">
          <a:off x="3984963" y="1242111"/>
          <a:ext cx="637599" cy="723423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zh-TW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依法設立之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r>
            <a:rPr lang="zh-TW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組織，其營業項目與人才培訓有關者。</a:t>
          </a:r>
          <a:b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</a:b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785A0962-F1A0-47D1-8A17-9E2499260397}" type="parTrans" cxnId="{2A7855FA-745E-4D3A-9CF6-07852D9854B6}">
      <dgm:prSet/>
      <dgm:spPr/>
      <dgm:t>
        <a:bodyPr/>
        <a:lstStyle/>
        <a:p>
          <a:endParaRPr lang="zh-TW" altLang="en-US" sz="2000"/>
        </a:p>
      </dgm:t>
    </dgm:pt>
    <dgm:pt modelId="{F1404B58-0680-49B1-8339-6417538D862F}" type="sibTrans" cxnId="{2A7855FA-745E-4D3A-9CF6-07852D9854B6}">
      <dgm:prSet/>
      <dgm:spPr/>
      <dgm:t>
        <a:bodyPr/>
        <a:lstStyle/>
        <a:p>
          <a:endParaRPr lang="zh-TW" altLang="en-US" sz="2000"/>
        </a:p>
      </dgm:t>
    </dgm:pt>
    <dgm:pt modelId="{DF045A4A-8A08-42D8-8184-626A68C4C5F0}" type="pres">
      <dgm:prSet presAssocID="{688E5F53-8347-437F-9F1B-CC6749625494}" presName="linearFlow" presStyleCnt="0">
        <dgm:presLayoutVars>
          <dgm:dir/>
          <dgm:animLvl val="lvl"/>
          <dgm:resizeHandles val="exact"/>
        </dgm:presLayoutVars>
      </dgm:prSet>
      <dgm:spPr/>
    </dgm:pt>
    <dgm:pt modelId="{433F456F-A527-449D-9A80-E36D9BFCDF41}" type="pres">
      <dgm:prSet presAssocID="{E3C1D561-F48C-4D1E-9CA2-1800E30A7BC5}" presName="composite" presStyleCnt="0"/>
      <dgm:spPr/>
    </dgm:pt>
    <dgm:pt modelId="{606DF9F6-53D4-4A8A-AA8C-A3183B06540A}" type="pres">
      <dgm:prSet presAssocID="{E3C1D561-F48C-4D1E-9CA2-1800E30A7BC5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00B5B966-F5B6-49CB-AE29-68035288C3F5}" type="pres">
      <dgm:prSet presAssocID="{E3C1D561-F48C-4D1E-9CA2-1800E30A7BC5}" presName="descendantText" presStyleLbl="alignAcc1" presStyleIdx="0" presStyleCnt="6">
        <dgm:presLayoutVars>
          <dgm:bulletEnabled val="1"/>
        </dgm:presLayoutVars>
      </dgm:prSet>
      <dgm:spPr/>
    </dgm:pt>
    <dgm:pt modelId="{60ACE589-3FD6-4E7D-A657-3EB2B4D5FBF3}" type="pres">
      <dgm:prSet presAssocID="{B32F022E-2643-4B53-963E-63206FBE1C30}" presName="sp" presStyleCnt="0"/>
      <dgm:spPr/>
    </dgm:pt>
    <dgm:pt modelId="{3749F553-2F3C-4BFC-975C-04D993BC5723}" type="pres">
      <dgm:prSet presAssocID="{58EB0926-0852-4C85-93A6-8F64B89CF9E7}" presName="composite" presStyleCnt="0"/>
      <dgm:spPr/>
    </dgm:pt>
    <dgm:pt modelId="{146D847E-ADC1-4E36-9D64-D987EE48AC55}" type="pres">
      <dgm:prSet presAssocID="{58EB0926-0852-4C85-93A6-8F64B89CF9E7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BB25F1DC-5196-4A50-A7A2-C0E94D0A4D3E}" type="pres">
      <dgm:prSet presAssocID="{58EB0926-0852-4C85-93A6-8F64B89CF9E7}" presName="descendantText" presStyleLbl="alignAcc1" presStyleIdx="1" presStyleCnt="6">
        <dgm:presLayoutVars>
          <dgm:bulletEnabled val="1"/>
        </dgm:presLayoutVars>
      </dgm:prSet>
      <dgm:spPr/>
    </dgm:pt>
    <dgm:pt modelId="{3BE77E2D-EB23-48AF-8E0E-DDC46A06DEFD}" type="pres">
      <dgm:prSet presAssocID="{E48CD354-1AFF-4D2B-B1E6-2BAD674B257E}" presName="sp" presStyleCnt="0"/>
      <dgm:spPr/>
    </dgm:pt>
    <dgm:pt modelId="{8B0949D3-8B56-499D-BDC7-8D83F3C32D05}" type="pres">
      <dgm:prSet presAssocID="{51706AAD-C102-47CC-B13A-C31F1931D754}" presName="composite" presStyleCnt="0"/>
      <dgm:spPr/>
    </dgm:pt>
    <dgm:pt modelId="{9F34445E-A28F-4EA6-AF09-EAD0F2FBFD09}" type="pres">
      <dgm:prSet presAssocID="{51706AAD-C102-47CC-B13A-C31F1931D754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95ADDF48-A523-40BA-ADB4-84348FF96F3A}" type="pres">
      <dgm:prSet presAssocID="{51706AAD-C102-47CC-B13A-C31F1931D754}" presName="descendantText" presStyleLbl="alignAcc1" presStyleIdx="2" presStyleCnt="6" custScaleY="119862">
        <dgm:presLayoutVars>
          <dgm:bulletEnabled val="1"/>
        </dgm:presLayoutVars>
      </dgm:prSet>
      <dgm:spPr/>
    </dgm:pt>
    <dgm:pt modelId="{7BAEBA89-B678-48F5-B9C6-046B7E27790B}" type="pres">
      <dgm:prSet presAssocID="{E9425FC8-2019-4549-B4DC-0AB03B14EF47}" presName="sp" presStyleCnt="0"/>
      <dgm:spPr/>
    </dgm:pt>
    <dgm:pt modelId="{393DF718-F951-4B33-914E-EC540EC344E3}" type="pres">
      <dgm:prSet presAssocID="{80C916A9-AFD0-4A0B-ABAA-FD1504B642A9}" presName="composite" presStyleCnt="0"/>
      <dgm:spPr/>
    </dgm:pt>
    <dgm:pt modelId="{E0B9E25B-D8A5-44BA-9381-22588A20E659}" type="pres">
      <dgm:prSet presAssocID="{80C916A9-AFD0-4A0B-ABAA-FD1504B642A9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8CEC4006-3FB5-42D9-98BE-8DA15CB561F3}" type="pres">
      <dgm:prSet presAssocID="{80C916A9-AFD0-4A0B-ABAA-FD1504B642A9}" presName="descendantText" presStyleLbl="alignAcc1" presStyleIdx="3" presStyleCnt="6">
        <dgm:presLayoutVars>
          <dgm:bulletEnabled val="1"/>
        </dgm:presLayoutVars>
      </dgm:prSet>
      <dgm:spPr/>
    </dgm:pt>
    <dgm:pt modelId="{A97F2731-B2B3-45A4-9E3D-DCB75366389A}" type="pres">
      <dgm:prSet presAssocID="{0E0375E4-F436-496B-80F0-BA3CCC2CA08C}" presName="sp" presStyleCnt="0"/>
      <dgm:spPr/>
    </dgm:pt>
    <dgm:pt modelId="{2F62DF4A-4210-4A05-BD9D-9F4598F29F0C}" type="pres">
      <dgm:prSet presAssocID="{403E3A8E-1DA0-4FD9-BC88-75D9B34383E8}" presName="composite" presStyleCnt="0"/>
      <dgm:spPr/>
    </dgm:pt>
    <dgm:pt modelId="{5782BFAC-4630-4731-A914-C09510A27F7E}" type="pres">
      <dgm:prSet presAssocID="{403E3A8E-1DA0-4FD9-BC88-75D9B34383E8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64E415DD-57B7-4A8D-9566-E9CDC6C4752E}" type="pres">
      <dgm:prSet presAssocID="{403E3A8E-1DA0-4FD9-BC88-75D9B34383E8}" presName="descendantText" presStyleLbl="alignAcc1" presStyleIdx="4" presStyleCnt="6" custScaleY="111528">
        <dgm:presLayoutVars>
          <dgm:bulletEnabled val="1"/>
        </dgm:presLayoutVars>
      </dgm:prSet>
      <dgm:spPr/>
    </dgm:pt>
    <dgm:pt modelId="{8EB4C47A-1B8A-40D5-882B-2F0BD636CCDC}" type="pres">
      <dgm:prSet presAssocID="{42F58488-5D7D-473F-99B7-B60B645F16B8}" presName="sp" presStyleCnt="0"/>
      <dgm:spPr/>
    </dgm:pt>
    <dgm:pt modelId="{7659E103-3750-4523-9321-77B89806CD56}" type="pres">
      <dgm:prSet presAssocID="{95D29ACC-5462-4EB7-B80B-F86CBB88C6F0}" presName="composite" presStyleCnt="0"/>
      <dgm:spPr/>
    </dgm:pt>
    <dgm:pt modelId="{B759A4D4-E7FB-4544-A7AF-E5D5BD068313}" type="pres">
      <dgm:prSet presAssocID="{95D29ACC-5462-4EB7-B80B-F86CBB88C6F0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2B991E30-4E24-494A-9EA8-E11703E6FDFB}" type="pres">
      <dgm:prSet presAssocID="{95D29ACC-5462-4EB7-B80B-F86CBB88C6F0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B0403D04-7CEC-4DD0-B29B-6DD2B35E069E}" srcId="{688E5F53-8347-437F-9F1B-CC6749625494}" destId="{58EB0926-0852-4C85-93A6-8F64B89CF9E7}" srcOrd="1" destOrd="0" parTransId="{11CCCD44-3456-4E1D-88A8-A74B02687DA6}" sibTransId="{E48CD354-1AFF-4D2B-B1E6-2BAD674B257E}"/>
    <dgm:cxn modelId="{4E465A0D-7F46-4253-87EF-C571FD7239E8}" type="presOf" srcId="{688E5F53-8347-437F-9F1B-CC6749625494}" destId="{DF045A4A-8A08-42D8-8184-626A68C4C5F0}" srcOrd="0" destOrd="0" presId="urn:microsoft.com/office/officeart/2005/8/layout/chevron2"/>
    <dgm:cxn modelId="{EF0DD80D-ED8C-41BD-A613-636327AC923A}" type="presOf" srcId="{58EB0926-0852-4C85-93A6-8F64B89CF9E7}" destId="{146D847E-ADC1-4E36-9D64-D987EE48AC55}" srcOrd="0" destOrd="0" presId="urn:microsoft.com/office/officeart/2005/8/layout/chevron2"/>
    <dgm:cxn modelId="{DE6DF912-F5B1-4966-A05E-8E49CB1320A9}" srcId="{688E5F53-8347-437F-9F1B-CC6749625494}" destId="{80C916A9-AFD0-4A0B-ABAA-FD1504B642A9}" srcOrd="3" destOrd="0" parTransId="{53C1E158-7CA1-402F-AEBC-2BC613B8E3F4}" sibTransId="{0E0375E4-F436-496B-80F0-BA3CCC2CA08C}"/>
    <dgm:cxn modelId="{4DEE1819-4457-47DD-9829-6860600F4B0A}" srcId="{688E5F53-8347-437F-9F1B-CC6749625494}" destId="{403E3A8E-1DA0-4FD9-BC88-75D9B34383E8}" srcOrd="4" destOrd="0" parTransId="{697B71EF-A453-450C-B6B5-A3501B18F57C}" sibTransId="{42F58488-5D7D-473F-99B7-B60B645F16B8}"/>
    <dgm:cxn modelId="{0F942F1F-6F58-463C-A3E4-1DEC3DBFA8CB}" srcId="{403E3A8E-1DA0-4FD9-BC88-75D9B34383E8}" destId="{E3B7784F-19E0-47E9-9493-E61437952105}" srcOrd="0" destOrd="0" parTransId="{F2FECC05-AC26-458C-B093-591962793680}" sibTransId="{598FF6B1-C9C2-4E1D-A0C0-D964E4D6EE20}"/>
    <dgm:cxn modelId="{AFD0E821-FD3D-456E-A814-2D8142E7DB40}" type="presOf" srcId="{80C916A9-AFD0-4A0B-ABAA-FD1504B642A9}" destId="{E0B9E25B-D8A5-44BA-9381-22588A20E659}" srcOrd="0" destOrd="0" presId="urn:microsoft.com/office/officeart/2005/8/layout/chevron2"/>
    <dgm:cxn modelId="{59B87D30-0FEB-4510-B382-0D4B9CB442D8}" srcId="{688E5F53-8347-437F-9F1B-CC6749625494}" destId="{95D29ACC-5462-4EB7-B80B-F86CBB88C6F0}" srcOrd="5" destOrd="0" parTransId="{5ABC68A0-E3DC-4C01-A999-DE56A92FF8EE}" sibTransId="{E1D0E95E-C627-4262-AED8-49CB7E7A7ACD}"/>
    <dgm:cxn modelId="{2B2BE631-F9B3-42AF-896E-1642F06BE15A}" type="presOf" srcId="{F852D538-DCBF-453E-8DBB-2C1DA96F157D}" destId="{BB25F1DC-5196-4A50-A7A2-C0E94D0A4D3E}" srcOrd="0" destOrd="0" presId="urn:microsoft.com/office/officeart/2005/8/layout/chevron2"/>
    <dgm:cxn modelId="{EC866E47-EB59-4726-A74D-7863852454C6}" srcId="{688E5F53-8347-437F-9F1B-CC6749625494}" destId="{E3C1D561-F48C-4D1E-9CA2-1800E30A7BC5}" srcOrd="0" destOrd="0" parTransId="{CBD3225E-C51B-41A9-9203-7EEC004948FC}" sibTransId="{B32F022E-2643-4B53-963E-63206FBE1C30}"/>
    <dgm:cxn modelId="{C1543569-B7F3-4329-AC10-45E7E82509C5}" type="presOf" srcId="{E3B7784F-19E0-47E9-9493-E61437952105}" destId="{64E415DD-57B7-4A8D-9566-E9CDC6C4752E}" srcOrd="0" destOrd="0" presId="urn:microsoft.com/office/officeart/2005/8/layout/chevron2"/>
    <dgm:cxn modelId="{AA69D070-4289-4957-903B-19E310965294}" srcId="{51706AAD-C102-47CC-B13A-C31F1931D754}" destId="{FF825611-03E3-4095-BD30-37B986FDB660}" srcOrd="0" destOrd="0" parTransId="{C1767397-DAED-4018-B1E4-EB5F979799A1}" sibTransId="{96857355-882C-44AC-ABA0-7CB55B85C4FF}"/>
    <dgm:cxn modelId="{70EE3553-C1BD-4611-8204-8F8508AB3F7B}" type="presOf" srcId="{2A9E164B-AB28-4E19-9F92-867C86CDDF10}" destId="{00B5B966-F5B6-49CB-AE29-68035288C3F5}" srcOrd="0" destOrd="0" presId="urn:microsoft.com/office/officeart/2005/8/layout/chevron2"/>
    <dgm:cxn modelId="{65B4F57D-1CD0-49E8-B2EF-FE026EE25BB3}" type="presOf" srcId="{0AD0E7C1-8F99-4B65-94C7-A7A3EB705715}" destId="{2B991E30-4E24-494A-9EA8-E11703E6FDFB}" srcOrd="0" destOrd="0" presId="urn:microsoft.com/office/officeart/2005/8/layout/chevron2"/>
    <dgm:cxn modelId="{9B30FCA6-61E9-48C9-8531-871EFC7603E9}" type="presOf" srcId="{FF825611-03E3-4095-BD30-37B986FDB660}" destId="{95ADDF48-A523-40BA-ADB4-84348FF96F3A}" srcOrd="0" destOrd="0" presId="urn:microsoft.com/office/officeart/2005/8/layout/chevron2"/>
    <dgm:cxn modelId="{5E888BA9-DCAC-4221-8C71-413C3DC979B4}" type="presOf" srcId="{E3C1D561-F48C-4D1E-9CA2-1800E30A7BC5}" destId="{606DF9F6-53D4-4A8A-AA8C-A3183B06540A}" srcOrd="0" destOrd="0" presId="urn:microsoft.com/office/officeart/2005/8/layout/chevron2"/>
    <dgm:cxn modelId="{C09E18CA-E1BE-4021-A351-248BF968E700}" srcId="{80C916A9-AFD0-4A0B-ABAA-FD1504B642A9}" destId="{CD6E308C-0654-46A6-8D49-A4EAE92CB7E1}" srcOrd="0" destOrd="0" parTransId="{5DF3C3E2-D3DB-4663-9EF4-98A2D114B3E7}" sibTransId="{150AB46E-36B4-4710-880C-56236B06C162}"/>
    <dgm:cxn modelId="{31EEFECD-C653-475E-8EE4-3F59A9A1FD8A}" type="presOf" srcId="{51706AAD-C102-47CC-B13A-C31F1931D754}" destId="{9F34445E-A28F-4EA6-AF09-EAD0F2FBFD09}" srcOrd="0" destOrd="0" presId="urn:microsoft.com/office/officeart/2005/8/layout/chevron2"/>
    <dgm:cxn modelId="{40DD8ED6-81F3-4AE2-8F63-0AC0B4DA796F}" type="presOf" srcId="{95D29ACC-5462-4EB7-B80B-F86CBB88C6F0}" destId="{B759A4D4-E7FB-4544-A7AF-E5D5BD068313}" srcOrd="0" destOrd="0" presId="urn:microsoft.com/office/officeart/2005/8/layout/chevron2"/>
    <dgm:cxn modelId="{CA962EDB-EF40-4ECA-AA26-94F6CDD11BEB}" srcId="{58EB0926-0852-4C85-93A6-8F64B89CF9E7}" destId="{F852D538-DCBF-453E-8DBB-2C1DA96F157D}" srcOrd="0" destOrd="0" parTransId="{B41543B9-E52C-4401-93FC-629FF0FA1C0A}" sibTransId="{EC9B1EF5-3698-4931-83B4-AA1BE6B9CB23}"/>
    <dgm:cxn modelId="{035A0AF8-8568-4A5B-A776-421260EA6F1D}" type="presOf" srcId="{CD6E308C-0654-46A6-8D49-A4EAE92CB7E1}" destId="{8CEC4006-3FB5-42D9-98BE-8DA15CB561F3}" srcOrd="0" destOrd="0" presId="urn:microsoft.com/office/officeart/2005/8/layout/chevron2"/>
    <dgm:cxn modelId="{BC1C28F9-553B-4B73-9DDC-5132CB0AE294}" srcId="{688E5F53-8347-437F-9F1B-CC6749625494}" destId="{51706AAD-C102-47CC-B13A-C31F1931D754}" srcOrd="2" destOrd="0" parTransId="{A46CF292-9BDF-4143-B002-7CA5D104586F}" sibTransId="{E9425FC8-2019-4549-B4DC-0AB03B14EF47}"/>
    <dgm:cxn modelId="{DC636BFA-2C3E-4556-B3B6-EEAA9198BA25}" type="presOf" srcId="{403E3A8E-1DA0-4FD9-BC88-75D9B34383E8}" destId="{5782BFAC-4630-4731-A914-C09510A27F7E}" srcOrd="0" destOrd="0" presId="urn:microsoft.com/office/officeart/2005/8/layout/chevron2"/>
    <dgm:cxn modelId="{2A7855FA-745E-4D3A-9CF6-07852D9854B6}" srcId="{95D29ACC-5462-4EB7-B80B-F86CBB88C6F0}" destId="{0AD0E7C1-8F99-4B65-94C7-A7A3EB705715}" srcOrd="0" destOrd="0" parTransId="{785A0962-F1A0-47D1-8A17-9E2499260397}" sibTransId="{F1404B58-0680-49B1-8339-6417538D862F}"/>
    <dgm:cxn modelId="{672F9AFF-854D-4CA6-9575-E95DBD312C55}" srcId="{E3C1D561-F48C-4D1E-9CA2-1800E30A7BC5}" destId="{2A9E164B-AB28-4E19-9F92-867C86CDDF10}" srcOrd="0" destOrd="0" parTransId="{A13AEDF0-7289-42A6-82C2-651CDE43F6E0}" sibTransId="{E7D54744-E7F7-42A7-B4E1-E992CE1C38ED}"/>
    <dgm:cxn modelId="{1622A5BB-45F9-4AF5-818A-756D4FB676CB}" type="presParOf" srcId="{DF045A4A-8A08-42D8-8184-626A68C4C5F0}" destId="{433F456F-A527-449D-9A80-E36D9BFCDF41}" srcOrd="0" destOrd="0" presId="urn:microsoft.com/office/officeart/2005/8/layout/chevron2"/>
    <dgm:cxn modelId="{F6B7D505-43F7-4FF1-8644-16A75AF1D287}" type="presParOf" srcId="{433F456F-A527-449D-9A80-E36D9BFCDF41}" destId="{606DF9F6-53D4-4A8A-AA8C-A3183B06540A}" srcOrd="0" destOrd="0" presId="urn:microsoft.com/office/officeart/2005/8/layout/chevron2"/>
    <dgm:cxn modelId="{7829DD70-00F9-42F1-A731-4A08E145739C}" type="presParOf" srcId="{433F456F-A527-449D-9A80-E36D9BFCDF41}" destId="{00B5B966-F5B6-49CB-AE29-68035288C3F5}" srcOrd="1" destOrd="0" presId="urn:microsoft.com/office/officeart/2005/8/layout/chevron2"/>
    <dgm:cxn modelId="{F058B4F4-4F8B-4A48-9661-38AF0535A26B}" type="presParOf" srcId="{DF045A4A-8A08-42D8-8184-626A68C4C5F0}" destId="{60ACE589-3FD6-4E7D-A657-3EB2B4D5FBF3}" srcOrd="1" destOrd="0" presId="urn:microsoft.com/office/officeart/2005/8/layout/chevron2"/>
    <dgm:cxn modelId="{D205E551-A800-4C19-BE50-84D697F97A8C}" type="presParOf" srcId="{DF045A4A-8A08-42D8-8184-626A68C4C5F0}" destId="{3749F553-2F3C-4BFC-975C-04D993BC5723}" srcOrd="2" destOrd="0" presId="urn:microsoft.com/office/officeart/2005/8/layout/chevron2"/>
    <dgm:cxn modelId="{FF94A6E8-CD71-4726-A123-ACE96DBBEF81}" type="presParOf" srcId="{3749F553-2F3C-4BFC-975C-04D993BC5723}" destId="{146D847E-ADC1-4E36-9D64-D987EE48AC55}" srcOrd="0" destOrd="0" presId="urn:microsoft.com/office/officeart/2005/8/layout/chevron2"/>
    <dgm:cxn modelId="{7C8F306E-40E5-435C-8C67-1509A6E88905}" type="presParOf" srcId="{3749F553-2F3C-4BFC-975C-04D993BC5723}" destId="{BB25F1DC-5196-4A50-A7A2-C0E94D0A4D3E}" srcOrd="1" destOrd="0" presId="urn:microsoft.com/office/officeart/2005/8/layout/chevron2"/>
    <dgm:cxn modelId="{A2B2CCF1-9E99-49A1-8574-65C7531AF307}" type="presParOf" srcId="{DF045A4A-8A08-42D8-8184-626A68C4C5F0}" destId="{3BE77E2D-EB23-48AF-8E0E-DDC46A06DEFD}" srcOrd="3" destOrd="0" presId="urn:microsoft.com/office/officeart/2005/8/layout/chevron2"/>
    <dgm:cxn modelId="{0C78BF9C-C2B9-4FCE-A0E7-613E3354B832}" type="presParOf" srcId="{DF045A4A-8A08-42D8-8184-626A68C4C5F0}" destId="{8B0949D3-8B56-499D-BDC7-8D83F3C32D05}" srcOrd="4" destOrd="0" presId="urn:microsoft.com/office/officeart/2005/8/layout/chevron2"/>
    <dgm:cxn modelId="{5889B514-587C-4EEA-9929-8676F5DA9A03}" type="presParOf" srcId="{8B0949D3-8B56-499D-BDC7-8D83F3C32D05}" destId="{9F34445E-A28F-4EA6-AF09-EAD0F2FBFD09}" srcOrd="0" destOrd="0" presId="urn:microsoft.com/office/officeart/2005/8/layout/chevron2"/>
    <dgm:cxn modelId="{9B0D066C-C638-47D3-8D75-C935A22F7DE9}" type="presParOf" srcId="{8B0949D3-8B56-499D-BDC7-8D83F3C32D05}" destId="{95ADDF48-A523-40BA-ADB4-84348FF96F3A}" srcOrd="1" destOrd="0" presId="urn:microsoft.com/office/officeart/2005/8/layout/chevron2"/>
    <dgm:cxn modelId="{36DBD81D-5A06-48E2-8CD7-E787F8386E9B}" type="presParOf" srcId="{DF045A4A-8A08-42D8-8184-626A68C4C5F0}" destId="{7BAEBA89-B678-48F5-B9C6-046B7E27790B}" srcOrd="5" destOrd="0" presId="urn:microsoft.com/office/officeart/2005/8/layout/chevron2"/>
    <dgm:cxn modelId="{FF4273F3-71DD-41C0-9007-54F5D47E55AD}" type="presParOf" srcId="{DF045A4A-8A08-42D8-8184-626A68C4C5F0}" destId="{393DF718-F951-4B33-914E-EC540EC344E3}" srcOrd="6" destOrd="0" presId="urn:microsoft.com/office/officeart/2005/8/layout/chevron2"/>
    <dgm:cxn modelId="{68D390DB-8AE5-49A0-BE7A-CEB1A5CD1301}" type="presParOf" srcId="{393DF718-F951-4B33-914E-EC540EC344E3}" destId="{E0B9E25B-D8A5-44BA-9381-22588A20E659}" srcOrd="0" destOrd="0" presId="urn:microsoft.com/office/officeart/2005/8/layout/chevron2"/>
    <dgm:cxn modelId="{2BDCE524-A5E1-4349-A000-CC7D39A068B1}" type="presParOf" srcId="{393DF718-F951-4B33-914E-EC540EC344E3}" destId="{8CEC4006-3FB5-42D9-98BE-8DA15CB561F3}" srcOrd="1" destOrd="0" presId="urn:microsoft.com/office/officeart/2005/8/layout/chevron2"/>
    <dgm:cxn modelId="{EEEA3C92-B5E0-44D6-9A13-05FFBDCA542B}" type="presParOf" srcId="{DF045A4A-8A08-42D8-8184-626A68C4C5F0}" destId="{A97F2731-B2B3-45A4-9E3D-DCB75366389A}" srcOrd="7" destOrd="0" presId="urn:microsoft.com/office/officeart/2005/8/layout/chevron2"/>
    <dgm:cxn modelId="{71AC4A14-1718-4FCD-922F-5EBC15C8E989}" type="presParOf" srcId="{DF045A4A-8A08-42D8-8184-626A68C4C5F0}" destId="{2F62DF4A-4210-4A05-BD9D-9F4598F29F0C}" srcOrd="8" destOrd="0" presId="urn:microsoft.com/office/officeart/2005/8/layout/chevron2"/>
    <dgm:cxn modelId="{F12FF08E-E58E-4392-B649-D44D87F88A52}" type="presParOf" srcId="{2F62DF4A-4210-4A05-BD9D-9F4598F29F0C}" destId="{5782BFAC-4630-4731-A914-C09510A27F7E}" srcOrd="0" destOrd="0" presId="urn:microsoft.com/office/officeart/2005/8/layout/chevron2"/>
    <dgm:cxn modelId="{C03BF1E9-C836-4F1E-AF67-B144CA41001B}" type="presParOf" srcId="{2F62DF4A-4210-4A05-BD9D-9F4598F29F0C}" destId="{64E415DD-57B7-4A8D-9566-E9CDC6C4752E}" srcOrd="1" destOrd="0" presId="urn:microsoft.com/office/officeart/2005/8/layout/chevron2"/>
    <dgm:cxn modelId="{DD9383D0-FF9B-44F9-9ECF-31C076E73CBB}" type="presParOf" srcId="{DF045A4A-8A08-42D8-8184-626A68C4C5F0}" destId="{8EB4C47A-1B8A-40D5-882B-2F0BD636CCDC}" srcOrd="9" destOrd="0" presId="urn:microsoft.com/office/officeart/2005/8/layout/chevron2"/>
    <dgm:cxn modelId="{FF16F40B-FE5F-4DF1-BC42-F81AD40C7190}" type="presParOf" srcId="{DF045A4A-8A08-42D8-8184-626A68C4C5F0}" destId="{7659E103-3750-4523-9321-77B89806CD56}" srcOrd="10" destOrd="0" presId="urn:microsoft.com/office/officeart/2005/8/layout/chevron2"/>
    <dgm:cxn modelId="{CA19CE5E-3FFF-4A6C-8864-4745FB0A22DC}" type="presParOf" srcId="{7659E103-3750-4523-9321-77B89806CD56}" destId="{B759A4D4-E7FB-4544-A7AF-E5D5BD068313}" srcOrd="0" destOrd="0" presId="urn:microsoft.com/office/officeart/2005/8/layout/chevron2"/>
    <dgm:cxn modelId="{65744549-176F-4620-A7B8-8D77DDD42DE4}" type="presParOf" srcId="{7659E103-3750-4523-9321-77B89806CD56}" destId="{2B991E30-4E24-494A-9EA8-E11703E6FD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DF9F6-53D4-4A8A-AA8C-A3183B06540A}">
      <dsp:nvSpPr>
        <dsp:cNvPr id="0" name=""/>
        <dsp:cNvSpPr/>
      </dsp:nvSpPr>
      <dsp:spPr>
        <a:xfrm rot="5400000">
          <a:off x="-134631" y="142733"/>
          <a:ext cx="897540" cy="628278"/>
        </a:xfrm>
        <a:prstGeom prst="chevron">
          <a:avLst/>
        </a:prstGeom>
        <a:solidFill>
          <a:srgbClr val="54A021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1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322241"/>
        <a:ext cx="628278" cy="269262"/>
      </dsp:txXfrm>
    </dsp:sp>
    <dsp:sp modelId="{00B5B966-F5B6-49CB-AE29-68035288C3F5}">
      <dsp:nvSpPr>
        <dsp:cNvPr id="0" name=""/>
        <dsp:cNvSpPr/>
      </dsp:nvSpPr>
      <dsp:spPr>
        <a:xfrm rot="5400000">
          <a:off x="3666882" y="-3030501"/>
          <a:ext cx="583707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依法設立之公私立大專校院及高中職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學校</a:t>
          </a:r>
        </a:p>
      </dsp:txBody>
      <dsp:txXfrm rot="-5400000">
        <a:off x="628278" y="36597"/>
        <a:ext cx="6632421" cy="526719"/>
      </dsp:txXfrm>
    </dsp:sp>
    <dsp:sp modelId="{146D847E-ADC1-4E36-9D64-D987EE48AC55}">
      <dsp:nvSpPr>
        <dsp:cNvPr id="0" name=""/>
        <dsp:cNvSpPr/>
      </dsp:nvSpPr>
      <dsp:spPr>
        <a:xfrm rot="5400000">
          <a:off x="-134631" y="944374"/>
          <a:ext cx="897540" cy="628278"/>
        </a:xfrm>
        <a:prstGeom prst="chevron">
          <a:avLst/>
        </a:prstGeom>
        <a:solidFill>
          <a:srgbClr val="E6B91E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E6B91E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2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1123882"/>
        <a:ext cx="628278" cy="269262"/>
      </dsp:txXfrm>
    </dsp:sp>
    <dsp:sp modelId="{BB25F1DC-5196-4A50-A7A2-C0E94D0A4D3E}">
      <dsp:nvSpPr>
        <dsp:cNvPr id="0" name=""/>
        <dsp:cNvSpPr/>
      </dsp:nvSpPr>
      <dsp:spPr>
        <a:xfrm rot="5400000">
          <a:off x="3667035" y="-2229014"/>
          <a:ext cx="583401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91E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經勞動部登記核准立案之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職業訓練機構</a:t>
          </a:r>
        </a:p>
      </dsp:txBody>
      <dsp:txXfrm rot="-5400000">
        <a:off x="628279" y="838221"/>
        <a:ext cx="6632436" cy="526443"/>
      </dsp:txXfrm>
    </dsp:sp>
    <dsp:sp modelId="{9F34445E-A28F-4EA6-AF09-EAD0F2FBFD09}">
      <dsp:nvSpPr>
        <dsp:cNvPr id="0" name=""/>
        <dsp:cNvSpPr/>
      </dsp:nvSpPr>
      <dsp:spPr>
        <a:xfrm rot="5400000">
          <a:off x="-134631" y="1803951"/>
          <a:ext cx="897540" cy="628278"/>
        </a:xfrm>
        <a:prstGeom prst="chevron">
          <a:avLst/>
        </a:prstGeom>
        <a:solidFill>
          <a:srgbClr val="E76618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E76618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3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1983459"/>
        <a:ext cx="628278" cy="269262"/>
      </dsp:txXfrm>
    </dsp:sp>
    <dsp:sp modelId="{95ADDF48-A523-40BA-ADB4-84348FF96F3A}">
      <dsp:nvSpPr>
        <dsp:cNvPr id="0" name=""/>
        <dsp:cNvSpPr/>
      </dsp:nvSpPr>
      <dsp:spPr>
        <a:xfrm rot="5400000">
          <a:off x="3609097" y="-1369436"/>
          <a:ext cx="699276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76618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依法登記之財團法人或社團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法人</a:t>
          </a:r>
          <a:r>
            <a:rPr lang="zh-TW" altLang="en-US" sz="20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，其設立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章程</a:t>
          </a:r>
          <a:r>
            <a:rPr lang="zh-TW" altLang="en-US" sz="20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宗旨與人才培訓有關，且有辦理與人才培訓有關業務者。</a:t>
          </a:r>
          <a:endParaRPr lang="zh-TW" altLang="en-US" sz="2000" kern="1200" dirty="0">
            <a:solidFill>
              <a:schemeClr val="accent2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628278" y="1645519"/>
        <a:ext cx="6626779" cy="631004"/>
      </dsp:txXfrm>
    </dsp:sp>
    <dsp:sp modelId="{E0B9E25B-D8A5-44BA-9381-22588A20E659}">
      <dsp:nvSpPr>
        <dsp:cNvPr id="0" name=""/>
        <dsp:cNvSpPr/>
      </dsp:nvSpPr>
      <dsp:spPr>
        <a:xfrm rot="5400000">
          <a:off x="-134631" y="2605592"/>
          <a:ext cx="897540" cy="628278"/>
        </a:xfrm>
        <a:prstGeom prst="chevron">
          <a:avLst/>
        </a:prstGeom>
        <a:solidFill>
          <a:srgbClr val="C42F1A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4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2785100"/>
        <a:ext cx="628278" cy="269262"/>
      </dsp:txXfrm>
    </dsp:sp>
    <dsp:sp modelId="{8CEC4006-3FB5-42D9-98BE-8DA15CB561F3}">
      <dsp:nvSpPr>
        <dsp:cNvPr id="0" name=""/>
        <dsp:cNvSpPr/>
      </dsp:nvSpPr>
      <dsp:spPr>
        <a:xfrm rot="5400000">
          <a:off x="3667035" y="-567796"/>
          <a:ext cx="583401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C42F1A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rgbClr val="21212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依法立案之</a:t>
          </a:r>
          <a:r>
            <a:rPr lang="zh-TW" altLang="en-US" sz="2000" b="1" kern="1200" dirty="0">
              <a:solidFill>
                <a:srgbClr val="FF0000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短期補習班</a:t>
          </a:r>
        </a:p>
      </dsp:txBody>
      <dsp:txXfrm rot="-5400000">
        <a:off x="628279" y="2499439"/>
        <a:ext cx="6632436" cy="526443"/>
      </dsp:txXfrm>
    </dsp:sp>
    <dsp:sp modelId="{5782BFAC-4630-4731-A914-C09510A27F7E}">
      <dsp:nvSpPr>
        <dsp:cNvPr id="0" name=""/>
        <dsp:cNvSpPr/>
      </dsp:nvSpPr>
      <dsp:spPr>
        <a:xfrm rot="5400000">
          <a:off x="-134631" y="3440859"/>
          <a:ext cx="897540" cy="628278"/>
        </a:xfrm>
        <a:prstGeom prst="chevron">
          <a:avLst/>
        </a:prstGeom>
        <a:solidFill>
          <a:srgbClr val="918655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918655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5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3620367"/>
        <a:ext cx="628278" cy="269262"/>
      </dsp:txXfrm>
    </dsp:sp>
    <dsp:sp modelId="{64E415DD-57B7-4A8D-9566-E9CDC6C4752E}">
      <dsp:nvSpPr>
        <dsp:cNvPr id="0" name=""/>
        <dsp:cNvSpPr/>
      </dsp:nvSpPr>
      <dsp:spPr>
        <a:xfrm rot="5400000">
          <a:off x="3633408" y="267471"/>
          <a:ext cx="650655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18655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依法登記立案之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</a:t>
          </a:r>
          <a:r>
            <a:rPr lang="en-US" altLang="zh-TW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</a:t>
          </a:r>
          <a:r>
            <a:rPr lang="en-US" altLang="zh-TW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</a:t>
          </a: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人民團體</a:t>
          </a: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，其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章程</a:t>
          </a: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之設立宗旨與人才培訓有關，且其辦訓職類應與工</a:t>
          </a:r>
          <a:r>
            <a:rPr lang="en-US" altLang="zh-TW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</a:t>
          </a:r>
          <a:r>
            <a:rPr lang="en-US" altLang="zh-TW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會本身之屬性有關者。</a:t>
          </a:r>
          <a:endParaRPr lang="zh-TW" altLang="en-US" sz="1800" kern="1200" dirty="0">
            <a:solidFill>
              <a:schemeClr val="accent2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628278" y="3304363"/>
        <a:ext cx="6629153" cy="587131"/>
      </dsp:txXfrm>
    </dsp:sp>
    <dsp:sp modelId="{B759A4D4-E7FB-4544-A7AF-E5D5BD068313}">
      <dsp:nvSpPr>
        <dsp:cNvPr id="0" name=""/>
        <dsp:cNvSpPr/>
      </dsp:nvSpPr>
      <dsp:spPr>
        <a:xfrm rot="5400000">
          <a:off x="-134631" y="4242500"/>
          <a:ext cx="897540" cy="628278"/>
        </a:xfrm>
        <a:prstGeom prst="chevron">
          <a:avLst/>
        </a:prstGeom>
        <a:solidFill>
          <a:srgbClr val="54A021"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solidFill>
                <a:sysClr val="window" lastClr="FFFFFF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6</a:t>
          </a:r>
          <a:endParaRPr lang="zh-TW" altLang="en-US" sz="2000" kern="1200" dirty="0">
            <a:solidFill>
              <a:sysClr val="window" lastClr="FFFFFF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0" y="4422008"/>
        <a:ext cx="628278" cy="269262"/>
      </dsp:txXfrm>
    </dsp:sp>
    <dsp:sp modelId="{2B991E30-4E24-494A-9EA8-E11703E6FDFB}">
      <dsp:nvSpPr>
        <dsp:cNvPr id="0" name=""/>
        <dsp:cNvSpPr/>
      </dsp:nvSpPr>
      <dsp:spPr>
        <a:xfrm rot="5400000">
          <a:off x="3667035" y="1069111"/>
          <a:ext cx="583401" cy="666091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54A02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依法設立之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r>
            <a:rPr lang="zh-TW" altLang="en-US" sz="2000" b="1" kern="12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組織，其營業項目與人才培訓有關者。</a:t>
          </a:r>
          <a:b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</a:b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 rot="-5400000">
        <a:off x="628279" y="4136347"/>
        <a:ext cx="6632436" cy="526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ffaa46f6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28ffaa46f6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ffaa46f62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8ffaa46f62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80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ffaa46f62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8ffaa46f62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357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ffaa46f62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8ffaa46f62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ffaa46f62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8ffaa46f62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856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ffaa46f62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8ffaa46f62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faa46f62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8ffaa46f62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faa46f62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8ffaa46f62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031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faa46f62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8ffaa46f62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2759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faa46f62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8ffaa46f62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986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ffaa46f62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8ffaa46f62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815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ffaa46f62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8ffaa46f62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ffaa46f62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8ffaa46f62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555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ffaa46f62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8ffaa46f62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402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ffaa46f62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8ffaa46f62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569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ffaa46f62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8ffaa46f62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ffaa46f62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8ffaa46f62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ffaa46f62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8ffaa46f62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ffaa46f62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8ffaa46f62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ffaa46f62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g28ffaa46f62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ffaa46f62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8ffaa46f62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ffaa46f62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8ffaa46f62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60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245406">
            <a:off x="2429682" y="-520708"/>
            <a:ext cx="4601373" cy="6556361"/>
          </a:xfrm>
          <a:custGeom>
            <a:avLst/>
            <a:gdLst/>
            <a:ahLst/>
            <a:cxnLst/>
            <a:rect l="l" t="t" r="r" b="b"/>
            <a:pathLst>
              <a:path w="9193442" h="13099465" extrusionOk="0">
                <a:moveTo>
                  <a:pt x="0" y="0"/>
                </a:moveTo>
                <a:lnTo>
                  <a:pt x="9193442" y="0"/>
                </a:lnTo>
                <a:lnTo>
                  <a:pt x="9193442" y="13099464"/>
                </a:lnTo>
                <a:lnTo>
                  <a:pt x="0" y="13099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7806690" y="-1473200"/>
            <a:ext cx="1337310" cy="4114800"/>
          </a:xfrm>
          <a:custGeom>
            <a:avLst/>
            <a:gdLst/>
            <a:ahLst/>
            <a:cxnLst/>
            <a:rect l="l" t="t" r="r" b="b"/>
            <a:pathLst>
              <a:path w="2674620" h="8229600" extrusionOk="0">
                <a:moveTo>
                  <a:pt x="0" y="0"/>
                </a:moveTo>
                <a:lnTo>
                  <a:pt x="2674620" y="0"/>
                </a:lnTo>
                <a:lnTo>
                  <a:pt x="26746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54750" y="744575"/>
            <a:ext cx="6634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188886">
            <a:off x="668410" y="1040378"/>
            <a:ext cx="7818017" cy="3070348"/>
          </a:xfrm>
          <a:custGeom>
            <a:avLst/>
            <a:gdLst/>
            <a:ahLst/>
            <a:cxnLst/>
            <a:rect l="l" t="t" r="r" b="b"/>
            <a:pathLst>
              <a:path w="15612438" h="6131430" extrusionOk="0">
                <a:moveTo>
                  <a:pt x="0" y="0"/>
                </a:moveTo>
                <a:lnTo>
                  <a:pt x="15612438" y="0"/>
                </a:lnTo>
                <a:lnTo>
                  <a:pt x="15612438" y="6131430"/>
                </a:lnTo>
                <a:lnTo>
                  <a:pt x="0" y="6131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-2284593">
            <a:off x="6726693" y="2784532"/>
            <a:ext cx="2723094" cy="2832867"/>
          </a:xfrm>
          <a:custGeom>
            <a:avLst/>
            <a:gdLst/>
            <a:ahLst/>
            <a:cxnLst/>
            <a:rect l="l" t="t" r="r" b="b"/>
            <a:pathLst>
              <a:path w="5461364" h="5681523" extrusionOk="0">
                <a:moveTo>
                  <a:pt x="0" y="0"/>
                </a:moveTo>
                <a:lnTo>
                  <a:pt x="5461364" y="0"/>
                </a:lnTo>
                <a:lnTo>
                  <a:pt x="5461364" y="5681523"/>
                </a:lnTo>
                <a:lnTo>
                  <a:pt x="0" y="5681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 rot="-3458593">
            <a:off x="7027098" y="3738424"/>
            <a:ext cx="1795200" cy="1458600"/>
          </a:xfrm>
          <a:custGeom>
            <a:avLst/>
            <a:gdLst/>
            <a:ahLst/>
            <a:cxnLst/>
            <a:rect l="l" t="t" r="r" b="b"/>
            <a:pathLst>
              <a:path w="2077346" h="1687844" extrusionOk="0">
                <a:moveTo>
                  <a:pt x="0" y="0"/>
                </a:moveTo>
                <a:lnTo>
                  <a:pt x="2077346" y="0"/>
                </a:lnTo>
                <a:lnTo>
                  <a:pt x="2077346" y="1687844"/>
                </a:lnTo>
                <a:lnTo>
                  <a:pt x="0" y="1687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 rot="-6877712">
            <a:off x="6336076" y="-606"/>
            <a:ext cx="2214157" cy="2456762"/>
          </a:xfrm>
          <a:custGeom>
            <a:avLst/>
            <a:gdLst/>
            <a:ahLst/>
            <a:cxnLst/>
            <a:rect l="l" t="t" r="r" b="b"/>
            <a:pathLst>
              <a:path w="2027942" h="2250143" extrusionOk="0">
                <a:moveTo>
                  <a:pt x="0" y="0"/>
                </a:moveTo>
                <a:lnTo>
                  <a:pt x="2027941" y="0"/>
                </a:lnTo>
                <a:lnTo>
                  <a:pt x="2027941" y="2250143"/>
                </a:lnTo>
                <a:lnTo>
                  <a:pt x="0" y="2250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 rot="498712">
            <a:off x="-291443" y="3456935"/>
            <a:ext cx="1950473" cy="615291"/>
          </a:xfrm>
          <a:custGeom>
            <a:avLst/>
            <a:gdLst/>
            <a:ahLst/>
            <a:cxnLst/>
            <a:rect l="l" t="t" r="r" b="b"/>
            <a:pathLst>
              <a:path w="1944569" h="613429" extrusionOk="0">
                <a:moveTo>
                  <a:pt x="0" y="0"/>
                </a:moveTo>
                <a:lnTo>
                  <a:pt x="1944569" y="0"/>
                </a:lnTo>
                <a:lnTo>
                  <a:pt x="1944569" y="613429"/>
                </a:lnTo>
                <a:lnTo>
                  <a:pt x="0" y="613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 rot="261253">
            <a:off x="436" y="3097939"/>
            <a:ext cx="1687474" cy="2404433"/>
          </a:xfrm>
          <a:custGeom>
            <a:avLst/>
            <a:gdLst/>
            <a:ahLst/>
            <a:cxnLst/>
            <a:rect l="l" t="t" r="r" b="b"/>
            <a:pathLst>
              <a:path w="1708227" h="2434003" extrusionOk="0">
                <a:moveTo>
                  <a:pt x="0" y="0"/>
                </a:moveTo>
                <a:lnTo>
                  <a:pt x="1708228" y="0"/>
                </a:lnTo>
                <a:lnTo>
                  <a:pt x="1708228" y="2434002"/>
                </a:lnTo>
                <a:lnTo>
                  <a:pt x="0" y="2434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 rot="-6736668">
            <a:off x="7547157" y="-44132"/>
            <a:ext cx="1202974" cy="1392917"/>
          </a:xfrm>
          <a:custGeom>
            <a:avLst/>
            <a:gdLst/>
            <a:ahLst/>
            <a:cxnLst/>
            <a:rect l="l" t="t" r="r" b="b"/>
            <a:pathLst>
              <a:path w="1436361" h="1663155" extrusionOk="0">
                <a:moveTo>
                  <a:pt x="0" y="0"/>
                </a:moveTo>
                <a:lnTo>
                  <a:pt x="1436360" y="0"/>
                </a:lnTo>
                <a:lnTo>
                  <a:pt x="1436360" y="1663154"/>
                </a:lnTo>
                <a:lnTo>
                  <a:pt x="0" y="1663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 rot="1987569">
            <a:off x="408271" y="3067289"/>
            <a:ext cx="1684641" cy="2711696"/>
          </a:xfrm>
          <a:custGeom>
            <a:avLst/>
            <a:gdLst/>
            <a:ahLst/>
            <a:cxnLst/>
            <a:rect l="l" t="t" r="r" b="b"/>
            <a:pathLst>
              <a:path w="1594164" h="2566059" extrusionOk="0">
                <a:moveTo>
                  <a:pt x="0" y="0"/>
                </a:moveTo>
                <a:lnTo>
                  <a:pt x="1594164" y="0"/>
                </a:lnTo>
                <a:lnTo>
                  <a:pt x="1594164" y="2566059"/>
                </a:lnTo>
                <a:lnTo>
                  <a:pt x="0" y="2566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 rot="431425">
            <a:off x="7461329" y="3564216"/>
            <a:ext cx="1020296" cy="3023098"/>
          </a:xfrm>
          <a:custGeom>
            <a:avLst/>
            <a:gdLst/>
            <a:ahLst/>
            <a:cxnLst/>
            <a:rect l="l" t="t" r="r" b="b"/>
            <a:pathLst>
              <a:path w="751222" h="2225843" extrusionOk="0">
                <a:moveTo>
                  <a:pt x="0" y="0"/>
                </a:moveTo>
                <a:lnTo>
                  <a:pt x="751222" y="0"/>
                </a:lnTo>
                <a:lnTo>
                  <a:pt x="751222" y="2225843"/>
                </a:lnTo>
                <a:lnTo>
                  <a:pt x="0" y="2225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6"/>
          <p:cNvSpPr/>
          <p:nvPr/>
        </p:nvSpPr>
        <p:spPr>
          <a:xfrm rot="2262013">
            <a:off x="-97244" y="2835129"/>
            <a:ext cx="2215565" cy="2035550"/>
          </a:xfrm>
          <a:custGeom>
            <a:avLst/>
            <a:gdLst/>
            <a:ahLst/>
            <a:cxnLst/>
            <a:rect l="l" t="t" r="r" b="b"/>
            <a:pathLst>
              <a:path w="2568501" h="2359810" extrusionOk="0">
                <a:moveTo>
                  <a:pt x="0" y="0"/>
                </a:moveTo>
                <a:lnTo>
                  <a:pt x="2568501" y="0"/>
                </a:lnTo>
                <a:lnTo>
                  <a:pt x="2568501" y="2359810"/>
                </a:lnTo>
                <a:lnTo>
                  <a:pt x="0" y="2359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" name="Google Shape;40;p6"/>
          <p:cNvSpPr/>
          <p:nvPr/>
        </p:nvSpPr>
        <p:spPr>
          <a:xfrm rot="514380">
            <a:off x="7026374" y="-93927"/>
            <a:ext cx="1401441" cy="3046611"/>
          </a:xfrm>
          <a:custGeom>
            <a:avLst/>
            <a:gdLst/>
            <a:ahLst/>
            <a:cxnLst/>
            <a:rect l="l" t="t" r="r" b="b"/>
            <a:pathLst>
              <a:path w="1392746" h="3027709" extrusionOk="0">
                <a:moveTo>
                  <a:pt x="0" y="0"/>
                </a:moveTo>
                <a:lnTo>
                  <a:pt x="1392746" y="0"/>
                </a:lnTo>
                <a:lnTo>
                  <a:pt x="1392746" y="3027708"/>
                </a:lnTo>
                <a:lnTo>
                  <a:pt x="0" y="302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/>
          <p:nvPr/>
        </p:nvSpPr>
        <p:spPr>
          <a:xfrm rot="551716">
            <a:off x="7454712" y="3362666"/>
            <a:ext cx="1240676" cy="2021468"/>
          </a:xfrm>
          <a:custGeom>
            <a:avLst/>
            <a:gdLst/>
            <a:ahLst/>
            <a:cxnLst/>
            <a:rect l="l" t="t" r="r" b="b"/>
            <a:pathLst>
              <a:path w="1279094" h="2084064" extrusionOk="0">
                <a:moveTo>
                  <a:pt x="0" y="0"/>
                </a:moveTo>
                <a:lnTo>
                  <a:pt x="1279095" y="0"/>
                </a:lnTo>
                <a:lnTo>
                  <a:pt x="1279095" y="2084064"/>
                </a:lnTo>
                <a:lnTo>
                  <a:pt x="0" y="2084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 rot="967429">
            <a:off x="8141056" y="-159579"/>
            <a:ext cx="1211472" cy="1212988"/>
          </a:xfrm>
          <a:custGeom>
            <a:avLst/>
            <a:gdLst/>
            <a:ahLst/>
            <a:cxnLst/>
            <a:rect l="l" t="t" r="r" b="b"/>
            <a:pathLst>
              <a:path w="1373236" h="1374954" extrusionOk="0">
                <a:moveTo>
                  <a:pt x="0" y="0"/>
                </a:moveTo>
                <a:lnTo>
                  <a:pt x="1373236" y="0"/>
                </a:lnTo>
                <a:lnTo>
                  <a:pt x="1373236" y="1374955"/>
                </a:lnTo>
                <a:lnTo>
                  <a:pt x="0" y="1374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" name="Google Shape;46;p7"/>
          <p:cNvSpPr/>
          <p:nvPr/>
        </p:nvSpPr>
        <p:spPr>
          <a:xfrm rot="-291100">
            <a:off x="-217908" y="3848541"/>
            <a:ext cx="1083420" cy="1578754"/>
          </a:xfrm>
          <a:custGeom>
            <a:avLst/>
            <a:gdLst/>
            <a:ahLst/>
            <a:cxnLst/>
            <a:rect l="l" t="t" r="r" b="b"/>
            <a:pathLst>
              <a:path w="1145399" h="1669069" extrusionOk="0">
                <a:moveTo>
                  <a:pt x="0" y="0"/>
                </a:moveTo>
                <a:lnTo>
                  <a:pt x="1145398" y="0"/>
                </a:lnTo>
                <a:lnTo>
                  <a:pt x="1145398" y="1669069"/>
                </a:lnTo>
                <a:lnTo>
                  <a:pt x="0" y="1669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4310700" y="2993578"/>
            <a:ext cx="1086752" cy="2428496"/>
          </a:xfrm>
          <a:custGeom>
            <a:avLst/>
            <a:gdLst/>
            <a:ahLst/>
            <a:cxnLst/>
            <a:rect l="l" t="t" r="r" b="b"/>
            <a:pathLst>
              <a:path w="1256361" h="2807510" extrusionOk="0">
                <a:moveTo>
                  <a:pt x="0" y="0"/>
                </a:moveTo>
                <a:lnTo>
                  <a:pt x="1256361" y="0"/>
                </a:lnTo>
                <a:lnTo>
                  <a:pt x="1256361" y="2807511"/>
                </a:lnTo>
                <a:lnTo>
                  <a:pt x="0" y="2807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 rot="-381649">
            <a:off x="62190" y="-16459"/>
            <a:ext cx="1177264" cy="1188065"/>
          </a:xfrm>
          <a:custGeom>
            <a:avLst/>
            <a:gdLst/>
            <a:ahLst/>
            <a:cxnLst/>
            <a:rect l="l" t="t" r="r" b="b"/>
            <a:pathLst>
              <a:path w="1534448" h="1548526" extrusionOk="0">
                <a:moveTo>
                  <a:pt x="0" y="0"/>
                </a:moveTo>
                <a:lnTo>
                  <a:pt x="1534448" y="0"/>
                </a:lnTo>
                <a:lnTo>
                  <a:pt x="1534448" y="1548526"/>
                </a:lnTo>
                <a:lnTo>
                  <a:pt x="0" y="154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 rot="-188886">
            <a:off x="668410" y="671228"/>
            <a:ext cx="7818017" cy="3070348"/>
          </a:xfrm>
          <a:custGeom>
            <a:avLst/>
            <a:gdLst/>
            <a:ahLst/>
            <a:cxnLst/>
            <a:rect l="l" t="t" r="r" b="b"/>
            <a:pathLst>
              <a:path w="15612438" h="6131430" extrusionOk="0">
                <a:moveTo>
                  <a:pt x="0" y="0"/>
                </a:moveTo>
                <a:lnTo>
                  <a:pt x="15612438" y="0"/>
                </a:lnTo>
                <a:lnTo>
                  <a:pt x="15612438" y="6131430"/>
                </a:lnTo>
                <a:lnTo>
                  <a:pt x="0" y="6131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" name="Google Shape;57;p9"/>
          <p:cNvSpPr/>
          <p:nvPr/>
        </p:nvSpPr>
        <p:spPr>
          <a:xfrm rot="1416777">
            <a:off x="370501" y="3476652"/>
            <a:ext cx="1644963" cy="469990"/>
          </a:xfrm>
          <a:custGeom>
            <a:avLst/>
            <a:gdLst/>
            <a:ahLst/>
            <a:cxnLst/>
            <a:rect l="l" t="t" r="r" b="b"/>
            <a:pathLst>
              <a:path w="3294501" h="941286" extrusionOk="0">
                <a:moveTo>
                  <a:pt x="0" y="0"/>
                </a:moveTo>
                <a:lnTo>
                  <a:pt x="3294501" y="0"/>
                </a:lnTo>
                <a:lnTo>
                  <a:pt x="3294501" y="941286"/>
                </a:lnTo>
                <a:lnTo>
                  <a:pt x="0" y="94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" name="Google Shape;58;p9"/>
          <p:cNvSpPr/>
          <p:nvPr/>
        </p:nvSpPr>
        <p:spPr>
          <a:xfrm rot="1470904">
            <a:off x="7162014" y="302440"/>
            <a:ext cx="1545927" cy="405806"/>
          </a:xfrm>
          <a:custGeom>
            <a:avLst/>
            <a:gdLst/>
            <a:ahLst/>
            <a:cxnLst/>
            <a:rect l="l" t="t" r="r" b="b"/>
            <a:pathLst>
              <a:path w="3091352" h="811480" extrusionOk="0">
                <a:moveTo>
                  <a:pt x="0" y="0"/>
                </a:moveTo>
                <a:lnTo>
                  <a:pt x="3091352" y="0"/>
                </a:lnTo>
                <a:lnTo>
                  <a:pt x="3091352" y="811480"/>
                </a:lnTo>
                <a:lnTo>
                  <a:pt x="0" y="81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" name="Google Shape;59;p9"/>
          <p:cNvSpPr/>
          <p:nvPr/>
        </p:nvSpPr>
        <p:spPr>
          <a:xfrm>
            <a:off x="-400409" y="-2057400"/>
            <a:ext cx="1337310" cy="4114800"/>
          </a:xfrm>
          <a:custGeom>
            <a:avLst/>
            <a:gdLst/>
            <a:ahLst/>
            <a:cxnLst/>
            <a:rect l="l" t="t" r="r" b="b"/>
            <a:pathLst>
              <a:path w="2674620" h="8229600" extrusionOk="0">
                <a:moveTo>
                  <a:pt x="0" y="0"/>
                </a:moveTo>
                <a:lnTo>
                  <a:pt x="2674620" y="0"/>
                </a:lnTo>
                <a:lnTo>
                  <a:pt x="26746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rple Purse"/>
              <a:buNone/>
              <a:defRPr sz="2800">
                <a:solidFill>
                  <a:schemeClr val="dk1"/>
                </a:solidFill>
                <a:latin typeface="Purple Purse"/>
                <a:ea typeface="Purple Purse"/>
                <a:cs typeface="Purple Purse"/>
                <a:sym typeface="Purple Purs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urple Purse"/>
              <a:buChar char="●"/>
              <a:defRPr sz="1800">
                <a:solidFill>
                  <a:schemeClr val="dk2"/>
                </a:solidFill>
                <a:latin typeface="Purple Purse"/>
                <a:ea typeface="Purple Purse"/>
                <a:cs typeface="Purple Purse"/>
                <a:sym typeface="Purple Purs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rand Hotel"/>
              <a:buChar char="○"/>
              <a:defRPr>
                <a:solidFill>
                  <a:schemeClr val="dk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■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●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○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■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●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○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 Medium"/>
              <a:buChar char="■"/>
              <a:defRPr>
                <a:solidFill>
                  <a:schemeClr val="dk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0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0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CB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69" name="Google Shape;69;p11"/>
          <p:cNvSpPr/>
          <p:nvPr/>
        </p:nvSpPr>
        <p:spPr>
          <a:xfrm rot="-5400000">
            <a:off x="2754435" y="-1114504"/>
            <a:ext cx="3453435" cy="7507466"/>
          </a:xfrm>
          <a:custGeom>
            <a:avLst/>
            <a:gdLst/>
            <a:ahLst/>
            <a:cxnLst/>
            <a:rect l="l" t="t" r="r" b="b"/>
            <a:pathLst>
              <a:path w="6906869" h="15014932" extrusionOk="0">
                <a:moveTo>
                  <a:pt x="0" y="0"/>
                </a:moveTo>
                <a:lnTo>
                  <a:pt x="6906869" y="0"/>
                </a:lnTo>
                <a:lnTo>
                  <a:pt x="6906869" y="15014932"/>
                </a:lnTo>
                <a:lnTo>
                  <a:pt x="0" y="15014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0" name="Google Shape;70;p11"/>
          <p:cNvSpPr/>
          <p:nvPr/>
        </p:nvSpPr>
        <p:spPr>
          <a:xfrm>
            <a:off x="7689914" y="2101138"/>
            <a:ext cx="1531443" cy="3422219"/>
          </a:xfrm>
          <a:custGeom>
            <a:avLst/>
            <a:gdLst/>
            <a:ahLst/>
            <a:cxnLst/>
            <a:rect l="l" t="t" r="r" b="b"/>
            <a:pathLst>
              <a:path w="3062887" h="6844439" extrusionOk="0">
                <a:moveTo>
                  <a:pt x="0" y="0"/>
                </a:moveTo>
                <a:lnTo>
                  <a:pt x="3062887" y="0"/>
                </a:lnTo>
                <a:lnTo>
                  <a:pt x="3062887" y="6844439"/>
                </a:lnTo>
                <a:lnTo>
                  <a:pt x="0" y="6844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" name="Google Shape;71;p11"/>
          <p:cNvSpPr/>
          <p:nvPr/>
        </p:nvSpPr>
        <p:spPr>
          <a:xfrm rot="5968493">
            <a:off x="-1731284" y="-1526823"/>
            <a:ext cx="2536157" cy="4082346"/>
          </a:xfrm>
          <a:custGeom>
            <a:avLst/>
            <a:gdLst/>
            <a:ahLst/>
            <a:cxnLst/>
            <a:rect l="l" t="t" r="r" b="b"/>
            <a:pathLst>
              <a:path w="5072315" h="8164692" extrusionOk="0">
                <a:moveTo>
                  <a:pt x="0" y="0"/>
                </a:moveTo>
                <a:lnTo>
                  <a:pt x="5072315" y="0"/>
                </a:lnTo>
                <a:lnTo>
                  <a:pt x="5072315" y="8164692"/>
                </a:lnTo>
                <a:lnTo>
                  <a:pt x="0" y="8164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" name="Google Shape;72;p11"/>
          <p:cNvSpPr/>
          <p:nvPr/>
        </p:nvSpPr>
        <p:spPr>
          <a:xfrm>
            <a:off x="-463206" y="3110285"/>
            <a:ext cx="3130879" cy="2876495"/>
          </a:xfrm>
          <a:custGeom>
            <a:avLst/>
            <a:gdLst/>
            <a:ahLst/>
            <a:cxnLst/>
            <a:rect l="l" t="t" r="r" b="b"/>
            <a:pathLst>
              <a:path w="6261757" h="5752989" extrusionOk="0">
                <a:moveTo>
                  <a:pt x="0" y="0"/>
                </a:moveTo>
                <a:lnTo>
                  <a:pt x="6261757" y="0"/>
                </a:lnTo>
                <a:lnTo>
                  <a:pt x="6261757" y="5752989"/>
                </a:lnTo>
                <a:lnTo>
                  <a:pt x="0" y="5752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" name="Google Shape;73;p11"/>
          <p:cNvSpPr/>
          <p:nvPr/>
        </p:nvSpPr>
        <p:spPr>
          <a:xfrm>
            <a:off x="6677354" y="-303593"/>
            <a:ext cx="2837793" cy="2057400"/>
          </a:xfrm>
          <a:custGeom>
            <a:avLst/>
            <a:gdLst/>
            <a:ahLst/>
            <a:cxnLst/>
            <a:rect l="l" t="t" r="r" b="b"/>
            <a:pathLst>
              <a:path w="5675586" h="4114800" extrusionOk="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" name="Google Shape;74;p11"/>
          <p:cNvSpPr/>
          <p:nvPr/>
        </p:nvSpPr>
        <p:spPr>
          <a:xfrm>
            <a:off x="3215060" y="3812248"/>
            <a:ext cx="2532185" cy="2057400"/>
          </a:xfrm>
          <a:custGeom>
            <a:avLst/>
            <a:gdLst/>
            <a:ahLst/>
            <a:cxnLst/>
            <a:rect l="l" t="t" r="r" b="b"/>
            <a:pathLst>
              <a:path w="5064369" h="4114800" extrusionOk="0">
                <a:moveTo>
                  <a:pt x="0" y="0"/>
                </a:moveTo>
                <a:lnTo>
                  <a:pt x="5064369" y="0"/>
                </a:lnTo>
                <a:lnTo>
                  <a:pt x="5064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" name="Google Shape;75;p11"/>
          <p:cNvSpPr/>
          <p:nvPr/>
        </p:nvSpPr>
        <p:spPr>
          <a:xfrm rot="887810">
            <a:off x="3103046" y="86010"/>
            <a:ext cx="1378107" cy="1278194"/>
          </a:xfrm>
          <a:custGeom>
            <a:avLst/>
            <a:gdLst/>
            <a:ahLst/>
            <a:cxnLst/>
            <a:rect l="l" t="t" r="r" b="b"/>
            <a:pathLst>
              <a:path w="2756213" h="2556387" extrusionOk="0">
                <a:moveTo>
                  <a:pt x="0" y="0"/>
                </a:moveTo>
                <a:lnTo>
                  <a:pt x="2756213" y="0"/>
                </a:lnTo>
                <a:lnTo>
                  <a:pt x="2756213" y="2556387"/>
                </a:lnTo>
                <a:lnTo>
                  <a:pt x="0" y="2556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" name="Google Shape;76;p11"/>
          <p:cNvSpPr txBox="1"/>
          <p:nvPr/>
        </p:nvSpPr>
        <p:spPr>
          <a:xfrm>
            <a:off x="1454087" y="3009521"/>
            <a:ext cx="623582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none" strike="noStrike" cap="none" dirty="0">
                <a:solidFill>
                  <a:srgbClr val="5FBF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urple Purse"/>
                <a:sym typeface="Purple Purse"/>
              </a:rPr>
              <a:t>實際文件請以招標公告為主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Google Shape;77;p11"/>
          <p:cNvSpPr txBox="1"/>
          <p:nvPr/>
        </p:nvSpPr>
        <p:spPr>
          <a:xfrm>
            <a:off x="1895428" y="2129451"/>
            <a:ext cx="524720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none" strike="noStrike" cap="none" dirty="0">
                <a:solidFill>
                  <a:schemeClr val="bg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rand Hotel"/>
                <a:sym typeface="Grand Hotel"/>
              </a:rPr>
              <a:t>參與採購文件介紹</a:t>
            </a:r>
            <a:endParaRPr sz="4000" b="1" dirty="0">
              <a:solidFill>
                <a:schemeClr val="bg1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A547EC4F-801C-89EA-71EB-D76CC93C4884}"/>
              </a:ext>
            </a:extLst>
          </p:cNvPr>
          <p:cNvSpPr txBox="1"/>
          <p:nvPr/>
        </p:nvSpPr>
        <p:spPr>
          <a:xfrm>
            <a:off x="792113" y="1565076"/>
            <a:ext cx="75074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3000" b="1" dirty="0"/>
              <a:t>高雄市政府勞工局訓練就業中心</a:t>
            </a:r>
            <a:endParaRPr lang="en-US" altLang="zh-TW" sz="3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47" name="Google Shape;247;p20"/>
          <p:cNvSpPr/>
          <p:nvPr/>
        </p:nvSpPr>
        <p:spPr>
          <a:xfrm>
            <a:off x="-623563" y="2681272"/>
            <a:ext cx="3164165" cy="3357205"/>
          </a:xfrm>
          <a:custGeom>
            <a:avLst/>
            <a:gdLst/>
            <a:ahLst/>
            <a:cxnLst/>
            <a:rect l="l" t="t" r="r" b="b"/>
            <a:pathLst>
              <a:path w="6328330" h="6714409" extrusionOk="0">
                <a:moveTo>
                  <a:pt x="0" y="0"/>
                </a:moveTo>
                <a:lnTo>
                  <a:pt x="6328331" y="0"/>
                </a:lnTo>
                <a:lnTo>
                  <a:pt x="6328331" y="6714409"/>
                </a:lnTo>
                <a:lnTo>
                  <a:pt x="0" y="67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>
            <a:off x="7555455" y="3623456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0"/>
          <p:cNvSpPr/>
          <p:nvPr/>
        </p:nvSpPr>
        <p:spPr>
          <a:xfrm>
            <a:off x="8011833" y="-1069959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2936938" h="4114800" extrusionOk="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DDACDCB-E612-4718-9DBC-C8B71D6DD3C9}"/>
              </a:ext>
            </a:extLst>
          </p:cNvPr>
          <p:cNvSpPr/>
          <p:nvPr/>
        </p:nvSpPr>
        <p:spPr>
          <a:xfrm>
            <a:off x="124588" y="97995"/>
            <a:ext cx="2420067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投標廠商資格審查表</a:t>
            </a:r>
          </a:p>
        </p:txBody>
      </p:sp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F4B21402-95C7-97E6-54EC-7C122986E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483937"/>
              </p:ext>
            </p:extLst>
          </p:nvPr>
        </p:nvGraphicFramePr>
        <p:xfrm>
          <a:off x="397292" y="603627"/>
          <a:ext cx="7818560" cy="4539873"/>
        </p:xfrm>
        <a:graphic>
          <a:graphicData uri="http://schemas.openxmlformats.org/drawingml/2006/table">
            <a:tbl>
              <a:tblPr firstRow="1" bandRow="1"/>
              <a:tblGrid>
                <a:gridCol w="2591850">
                  <a:extLst>
                    <a:ext uri="{9D8B030D-6E8A-4147-A177-3AD203B41FA5}">
                      <a16:colId xmlns:a16="http://schemas.microsoft.com/office/drawing/2014/main" val="522075046"/>
                    </a:ext>
                  </a:extLst>
                </a:gridCol>
                <a:gridCol w="1664839">
                  <a:extLst>
                    <a:ext uri="{9D8B030D-6E8A-4147-A177-3AD203B41FA5}">
                      <a16:colId xmlns:a16="http://schemas.microsoft.com/office/drawing/2014/main" val="1575886265"/>
                    </a:ext>
                  </a:extLst>
                </a:gridCol>
                <a:gridCol w="1444121">
                  <a:extLst>
                    <a:ext uri="{9D8B030D-6E8A-4147-A177-3AD203B41FA5}">
                      <a16:colId xmlns:a16="http://schemas.microsoft.com/office/drawing/2014/main" val="4071744112"/>
                    </a:ext>
                  </a:extLst>
                </a:gridCol>
                <a:gridCol w="2117750">
                  <a:extLst>
                    <a:ext uri="{9D8B030D-6E8A-4147-A177-3AD203B41FA5}">
                      <a16:colId xmlns:a16="http://schemas.microsoft.com/office/drawing/2014/main" val="4063528063"/>
                    </a:ext>
                  </a:extLst>
                </a:gridCol>
              </a:tblGrid>
              <a:tr h="410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短期補習班</a:t>
                      </a:r>
                      <a:endParaRPr lang="zh-TW" altLang="en-US" sz="2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工</a:t>
                      </a:r>
                      <a:r>
                        <a:rPr lang="en-US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公</a:t>
                      </a:r>
                      <a:r>
                        <a:rPr lang="en-US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</a:t>
                      </a:r>
                      <a:endParaRPr lang="zh-TW" altLang="en-US" sz="2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2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公司組織</a:t>
                      </a:r>
                      <a:endParaRPr lang="zh-TW" altLang="en-US" sz="2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747376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廠商資格審查表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ts val="2600"/>
                        </a:lnSpc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33597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zh-TW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標價清單</a:t>
                      </a:r>
                      <a:endParaRPr lang="zh-TW" altLang="en-US" sz="2000" b="1" i="0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ts val="2600"/>
                        </a:lnSpc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416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招標投標及契約文件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93564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登記證書</a:t>
                      </a:r>
                      <a:r>
                        <a:rPr lang="en-US" altLang="zh-TW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(</a:t>
                      </a: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章程</a:t>
                      </a:r>
                      <a:r>
                        <a:rPr lang="en-US" altLang="zh-TW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)</a:t>
                      </a:r>
                      <a:endParaRPr lang="zh-TW" altLang="en-US" sz="2000" b="1" i="0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19532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sng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納稅證明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18375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sng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信用證明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380657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聲明書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38663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授權書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759060"/>
                  </a:ext>
                </a:extLst>
              </a:tr>
              <a:tr h="4570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R="0" algn="l" rtl="0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計畫書</a:t>
                      </a:r>
                      <a:r>
                        <a:rPr lang="en-US" altLang="zh-TW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(8</a:t>
                      </a:r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本</a:t>
                      </a:r>
                      <a:r>
                        <a:rPr lang="en-US" altLang="zh-TW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)</a:t>
                      </a:r>
                      <a:endParaRPr lang="zh-TW" altLang="en-US" sz="2000" b="1" i="0" u="none" strike="noStrike" cap="none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35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51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247" name="Google Shape;247;p20"/>
          <p:cNvSpPr/>
          <p:nvPr/>
        </p:nvSpPr>
        <p:spPr>
          <a:xfrm>
            <a:off x="-623563" y="2681272"/>
            <a:ext cx="3164165" cy="3357205"/>
          </a:xfrm>
          <a:custGeom>
            <a:avLst/>
            <a:gdLst/>
            <a:ahLst/>
            <a:cxnLst/>
            <a:rect l="l" t="t" r="r" b="b"/>
            <a:pathLst>
              <a:path w="6328330" h="6714409" extrusionOk="0">
                <a:moveTo>
                  <a:pt x="0" y="0"/>
                </a:moveTo>
                <a:lnTo>
                  <a:pt x="6328331" y="0"/>
                </a:lnTo>
                <a:lnTo>
                  <a:pt x="6328331" y="6714409"/>
                </a:lnTo>
                <a:lnTo>
                  <a:pt x="0" y="67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>
            <a:off x="7555455" y="3623456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0"/>
          <p:cNvSpPr/>
          <p:nvPr/>
        </p:nvSpPr>
        <p:spPr>
          <a:xfrm>
            <a:off x="8011833" y="-1069959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2936938" h="4114800" extrusionOk="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DDACDCB-E612-4718-9DBC-C8B71D6DD3C9}"/>
              </a:ext>
            </a:extLst>
          </p:cNvPr>
          <p:cNvSpPr/>
          <p:nvPr/>
        </p:nvSpPr>
        <p:spPr>
          <a:xfrm>
            <a:off x="120014" y="58644"/>
            <a:ext cx="1677009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投標標價清單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987375-E9FB-2394-4795-88C77704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0" y="467327"/>
            <a:ext cx="4420642" cy="46863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40B36C0-0CE3-44B7-9D54-0F7E63BBF940}"/>
              </a:ext>
            </a:extLst>
          </p:cNvPr>
          <p:cNvSpPr/>
          <p:nvPr/>
        </p:nvSpPr>
        <p:spPr>
          <a:xfrm>
            <a:off x="1401406" y="2342024"/>
            <a:ext cx="1677009" cy="266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2EE7A22A-ABD5-D623-1ADA-B3202215DA18}"/>
              </a:ext>
            </a:extLst>
          </p:cNvPr>
          <p:cNvSpPr/>
          <p:nvPr/>
        </p:nvSpPr>
        <p:spPr>
          <a:xfrm rot="821787">
            <a:off x="269438" y="1961429"/>
            <a:ext cx="978408" cy="484632"/>
          </a:xfrm>
          <a:prstGeom prst="right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6A36B1-0A72-DF6E-927C-99138A48717D}"/>
              </a:ext>
            </a:extLst>
          </p:cNvPr>
          <p:cNvSpPr/>
          <p:nvPr/>
        </p:nvSpPr>
        <p:spPr>
          <a:xfrm>
            <a:off x="262500" y="2687649"/>
            <a:ext cx="4050946" cy="1988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4705C8E-9F57-8695-1A77-CE7DB372B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142" y="366548"/>
            <a:ext cx="4298537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FCC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96" name="Google Shape;296;p22"/>
          <p:cNvSpPr/>
          <p:nvPr/>
        </p:nvSpPr>
        <p:spPr>
          <a:xfrm rot="-716807">
            <a:off x="7697893" y="3672464"/>
            <a:ext cx="1297280" cy="1297280"/>
          </a:xfrm>
          <a:custGeom>
            <a:avLst/>
            <a:gdLst/>
            <a:ahLst/>
            <a:cxnLst/>
            <a:rect l="l" t="t" r="r" b="b"/>
            <a:pathLst>
              <a:path w="2594560" h="2594560" extrusionOk="0">
                <a:moveTo>
                  <a:pt x="0" y="0"/>
                </a:moveTo>
                <a:lnTo>
                  <a:pt x="2594560" y="0"/>
                </a:lnTo>
                <a:lnTo>
                  <a:pt x="2594560" y="2594561"/>
                </a:lnTo>
                <a:lnTo>
                  <a:pt x="0" y="2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22"/>
          <p:cNvSpPr/>
          <p:nvPr/>
        </p:nvSpPr>
        <p:spPr>
          <a:xfrm rot="-8231938">
            <a:off x="7791896" y="102361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6" y="0"/>
                </a:lnTo>
                <a:lnTo>
                  <a:pt x="3351016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1CF51-1572-1154-C570-C2DDAC7E3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61" y="467327"/>
            <a:ext cx="8258390" cy="462264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13FB3912-B04C-F77A-D5E7-BED64524C330}"/>
              </a:ext>
            </a:extLst>
          </p:cNvPr>
          <p:cNvSpPr/>
          <p:nvPr/>
        </p:nvSpPr>
        <p:spPr>
          <a:xfrm>
            <a:off x="124589" y="97995"/>
            <a:ext cx="2302352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招標投標及契約文件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0B3CE0-BCEB-9251-E188-7B9CE3808AE9}"/>
              </a:ext>
            </a:extLst>
          </p:cNvPr>
          <p:cNvSpPr/>
          <p:nvPr/>
        </p:nvSpPr>
        <p:spPr>
          <a:xfrm>
            <a:off x="371261" y="3552242"/>
            <a:ext cx="4035734" cy="157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F777FF25-A340-A581-8CB4-C232165E729C}"/>
              </a:ext>
            </a:extLst>
          </p:cNvPr>
          <p:cNvSpPr/>
          <p:nvPr/>
        </p:nvSpPr>
        <p:spPr>
          <a:xfrm rot="8357054">
            <a:off x="3390607" y="3170680"/>
            <a:ext cx="486508" cy="328638"/>
          </a:xfrm>
          <a:prstGeom prst="right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993C19-A245-BF79-F75E-77BB0E497B9E}"/>
              </a:ext>
            </a:extLst>
          </p:cNvPr>
          <p:cNvSpPr/>
          <p:nvPr/>
        </p:nvSpPr>
        <p:spPr>
          <a:xfrm>
            <a:off x="4741242" y="838772"/>
            <a:ext cx="3888409" cy="4175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B80694BA-2702-9F70-2752-A84124D4F5D6}"/>
              </a:ext>
            </a:extLst>
          </p:cNvPr>
          <p:cNvSpPr/>
          <p:nvPr/>
        </p:nvSpPr>
        <p:spPr>
          <a:xfrm rot="8357054">
            <a:off x="7950002" y="720503"/>
            <a:ext cx="486508" cy="328638"/>
          </a:xfrm>
          <a:prstGeom prst="right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FCC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96" name="Google Shape;296;p22"/>
          <p:cNvSpPr/>
          <p:nvPr/>
        </p:nvSpPr>
        <p:spPr>
          <a:xfrm rot="-716807">
            <a:off x="7697893" y="3672464"/>
            <a:ext cx="1297280" cy="1297280"/>
          </a:xfrm>
          <a:custGeom>
            <a:avLst/>
            <a:gdLst/>
            <a:ahLst/>
            <a:cxnLst/>
            <a:rect l="l" t="t" r="r" b="b"/>
            <a:pathLst>
              <a:path w="2594560" h="2594560" extrusionOk="0">
                <a:moveTo>
                  <a:pt x="0" y="0"/>
                </a:moveTo>
                <a:lnTo>
                  <a:pt x="2594560" y="0"/>
                </a:lnTo>
                <a:lnTo>
                  <a:pt x="2594560" y="2594561"/>
                </a:lnTo>
                <a:lnTo>
                  <a:pt x="0" y="2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22"/>
          <p:cNvSpPr/>
          <p:nvPr/>
        </p:nvSpPr>
        <p:spPr>
          <a:xfrm rot="-8231938">
            <a:off x="7791896" y="102361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6" y="0"/>
                </a:lnTo>
                <a:lnTo>
                  <a:pt x="3351016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3FB3912-B04C-F77A-D5E7-BED64524C330}"/>
              </a:ext>
            </a:extLst>
          </p:cNvPr>
          <p:cNvSpPr/>
          <p:nvPr/>
        </p:nvSpPr>
        <p:spPr>
          <a:xfrm>
            <a:off x="124589" y="97995"/>
            <a:ext cx="2302352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招標投標及契約文件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5024F9E-4A74-C6FF-79FC-054F2E5A1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646" y="0"/>
            <a:ext cx="5029963" cy="50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9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DE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794B454-DA1A-9093-12AD-3372075C42A3}"/>
              </a:ext>
            </a:extLst>
          </p:cNvPr>
          <p:cNvSpPr/>
          <p:nvPr/>
        </p:nvSpPr>
        <p:spPr>
          <a:xfrm>
            <a:off x="124589" y="97995"/>
            <a:ext cx="1587333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廠商聲明書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785B5A-225F-7C4C-E3D9-5CE46F173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35" y="0"/>
            <a:ext cx="5163265" cy="51434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863823-8765-7CEF-D4D9-7D5CD225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156" y="467326"/>
            <a:ext cx="7335100" cy="4676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68" name="Google Shape;268;p21"/>
          <p:cNvSpPr/>
          <p:nvPr/>
        </p:nvSpPr>
        <p:spPr>
          <a:xfrm rot="1121375">
            <a:off x="7281949" y="3152458"/>
            <a:ext cx="1573911" cy="2057400"/>
          </a:xfrm>
          <a:custGeom>
            <a:avLst/>
            <a:gdLst/>
            <a:ahLst/>
            <a:cxnLst/>
            <a:rect l="l" t="t" r="r" b="b"/>
            <a:pathLst>
              <a:path w="3147822" h="4114800" extrusionOk="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-8404209">
            <a:off x="7892018" y="98947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5" y="0"/>
                </a:lnTo>
                <a:lnTo>
                  <a:pt x="3351015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125518-8D2A-6AD3-309B-6E74C3EED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370" y="0"/>
            <a:ext cx="515813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54BA6CD-B5B3-B5C8-8E18-43BB1009E21C}"/>
              </a:ext>
            </a:extLst>
          </p:cNvPr>
          <p:cNvSpPr txBox="1"/>
          <p:nvPr/>
        </p:nvSpPr>
        <p:spPr>
          <a:xfrm>
            <a:off x="1525421" y="217259"/>
            <a:ext cx="46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A8945A6-A8A8-03B4-8AE9-C52D034643B3}"/>
              </a:ext>
            </a:extLst>
          </p:cNvPr>
          <p:cNvSpPr/>
          <p:nvPr/>
        </p:nvSpPr>
        <p:spPr>
          <a:xfrm>
            <a:off x="2090057" y="508764"/>
            <a:ext cx="4757630" cy="38501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头: 左 5">
            <a:extLst>
              <a:ext uri="{FF2B5EF4-FFF2-40B4-BE49-F238E27FC236}">
                <a16:creationId xmlns:a16="http://schemas.microsoft.com/office/drawing/2014/main" id="{54635982-F7EF-44DB-F730-F61D9CC96213}"/>
              </a:ext>
            </a:extLst>
          </p:cNvPr>
          <p:cNvSpPr/>
          <p:nvPr/>
        </p:nvSpPr>
        <p:spPr>
          <a:xfrm>
            <a:off x="6916370" y="554209"/>
            <a:ext cx="564636" cy="2941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9EC1034-96CC-8CE0-82E0-1E8EEF4E8C8A}"/>
              </a:ext>
            </a:extLst>
          </p:cNvPr>
          <p:cNvSpPr/>
          <p:nvPr/>
        </p:nvSpPr>
        <p:spPr>
          <a:xfrm>
            <a:off x="1389728" y="385306"/>
            <a:ext cx="467512" cy="39826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公職人員</a:t>
            </a:r>
            <a:endParaRPr lang="en-US" altLang="zh-TW" sz="1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及關係人身分關係揭露表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68" name="Google Shape;268;p21"/>
          <p:cNvSpPr/>
          <p:nvPr/>
        </p:nvSpPr>
        <p:spPr>
          <a:xfrm rot="1121375">
            <a:off x="7281949" y="3152458"/>
            <a:ext cx="1573911" cy="2057400"/>
          </a:xfrm>
          <a:custGeom>
            <a:avLst/>
            <a:gdLst/>
            <a:ahLst/>
            <a:cxnLst/>
            <a:rect l="l" t="t" r="r" b="b"/>
            <a:pathLst>
              <a:path w="3147822" h="4114800" extrusionOk="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-8404209">
            <a:off x="7892018" y="98947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5" y="0"/>
                </a:lnTo>
                <a:lnTo>
                  <a:pt x="3351015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1769C9-8EC8-CEE3-EE9F-DF099CDB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27" y="206254"/>
            <a:ext cx="7770438" cy="48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8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68" name="Google Shape;268;p21"/>
          <p:cNvSpPr/>
          <p:nvPr/>
        </p:nvSpPr>
        <p:spPr>
          <a:xfrm rot="1121375">
            <a:off x="7281949" y="3152458"/>
            <a:ext cx="1573911" cy="2057400"/>
          </a:xfrm>
          <a:custGeom>
            <a:avLst/>
            <a:gdLst/>
            <a:ahLst/>
            <a:cxnLst/>
            <a:rect l="l" t="t" r="r" b="b"/>
            <a:pathLst>
              <a:path w="3147822" h="4114800" extrusionOk="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-8404209">
            <a:off x="7892018" y="98947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5" y="0"/>
                </a:lnTo>
                <a:lnTo>
                  <a:pt x="3351015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8081A79-CBB7-3687-7539-0CF67585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0" y="326411"/>
            <a:ext cx="8480062" cy="44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68" name="Google Shape;268;p21"/>
          <p:cNvSpPr/>
          <p:nvPr/>
        </p:nvSpPr>
        <p:spPr>
          <a:xfrm rot="1121375">
            <a:off x="7281949" y="3152458"/>
            <a:ext cx="1573911" cy="2057400"/>
          </a:xfrm>
          <a:custGeom>
            <a:avLst/>
            <a:gdLst/>
            <a:ahLst/>
            <a:cxnLst/>
            <a:rect l="l" t="t" r="r" b="b"/>
            <a:pathLst>
              <a:path w="3147822" h="4114800" extrusionOk="0">
                <a:moveTo>
                  <a:pt x="0" y="0"/>
                </a:moveTo>
                <a:lnTo>
                  <a:pt x="3147822" y="0"/>
                </a:lnTo>
                <a:lnTo>
                  <a:pt x="31478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-8404209">
            <a:off x="7892018" y="98947"/>
            <a:ext cx="1675508" cy="572719"/>
          </a:xfrm>
          <a:custGeom>
            <a:avLst/>
            <a:gdLst/>
            <a:ahLst/>
            <a:cxnLst/>
            <a:rect l="l" t="t" r="r" b="b"/>
            <a:pathLst>
              <a:path w="3351015" h="1145438" extrusionOk="0">
                <a:moveTo>
                  <a:pt x="0" y="0"/>
                </a:moveTo>
                <a:lnTo>
                  <a:pt x="3351015" y="0"/>
                </a:lnTo>
                <a:lnTo>
                  <a:pt x="3351015" y="1145438"/>
                </a:lnTo>
                <a:lnTo>
                  <a:pt x="0" y="114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35D483-3A0D-2EBF-CC94-F24722F6C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91" y="242780"/>
            <a:ext cx="8007154" cy="47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DE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F7E632-7483-E864-6728-21E5010DE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721" y="0"/>
            <a:ext cx="5151231" cy="51435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C2B051-84F4-E4F1-9166-806B5A941671}"/>
              </a:ext>
            </a:extLst>
          </p:cNvPr>
          <p:cNvSpPr/>
          <p:nvPr/>
        </p:nvSpPr>
        <p:spPr>
          <a:xfrm>
            <a:off x="4743880" y="577516"/>
            <a:ext cx="1278785" cy="2681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ECB4659-3315-AE13-BFAD-A9466FCF7AC9}"/>
              </a:ext>
            </a:extLst>
          </p:cNvPr>
          <p:cNvSpPr/>
          <p:nvPr/>
        </p:nvSpPr>
        <p:spPr>
          <a:xfrm>
            <a:off x="3932607" y="1593898"/>
            <a:ext cx="1278785" cy="2681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96040E6-48D1-E48C-7221-EB4064720593}"/>
              </a:ext>
            </a:extLst>
          </p:cNvPr>
          <p:cNvSpPr/>
          <p:nvPr/>
        </p:nvSpPr>
        <p:spPr>
          <a:xfrm>
            <a:off x="4572000" y="2789845"/>
            <a:ext cx="1079406" cy="7165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525BEB3-B54D-17C3-CA9F-E99D219D69DB}"/>
              </a:ext>
            </a:extLst>
          </p:cNvPr>
          <p:cNvSpPr/>
          <p:nvPr/>
        </p:nvSpPr>
        <p:spPr>
          <a:xfrm>
            <a:off x="4865059" y="3808776"/>
            <a:ext cx="1142139" cy="7165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FA391C62-007C-220E-E065-B5DB79691C32}"/>
              </a:ext>
            </a:extLst>
          </p:cNvPr>
          <p:cNvSpPr/>
          <p:nvPr/>
        </p:nvSpPr>
        <p:spPr>
          <a:xfrm>
            <a:off x="6042432" y="577516"/>
            <a:ext cx="543998" cy="2681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4A9C88BB-E970-26D9-EC03-9CCADF650631}"/>
              </a:ext>
            </a:extLst>
          </p:cNvPr>
          <p:cNvSpPr/>
          <p:nvPr/>
        </p:nvSpPr>
        <p:spPr>
          <a:xfrm>
            <a:off x="5306786" y="1593898"/>
            <a:ext cx="543998" cy="2681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头: 左 13">
            <a:extLst>
              <a:ext uri="{FF2B5EF4-FFF2-40B4-BE49-F238E27FC236}">
                <a16:creationId xmlns:a16="http://schemas.microsoft.com/office/drawing/2014/main" id="{FDC8E0C2-E3FB-D58E-F6B7-870F35C2BCEE}"/>
              </a:ext>
            </a:extLst>
          </p:cNvPr>
          <p:cNvSpPr/>
          <p:nvPr/>
        </p:nvSpPr>
        <p:spPr>
          <a:xfrm>
            <a:off x="5735199" y="3013339"/>
            <a:ext cx="543998" cy="2681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箭头: 左 14">
            <a:extLst>
              <a:ext uri="{FF2B5EF4-FFF2-40B4-BE49-F238E27FC236}">
                <a16:creationId xmlns:a16="http://schemas.microsoft.com/office/drawing/2014/main" id="{EB15C1D5-3251-EEFA-6E54-B1515C6FA670}"/>
              </a:ext>
            </a:extLst>
          </p:cNvPr>
          <p:cNvSpPr/>
          <p:nvPr/>
        </p:nvSpPr>
        <p:spPr>
          <a:xfrm>
            <a:off x="6042432" y="4032960"/>
            <a:ext cx="543998" cy="2681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0A276C-5F6B-4DCB-C21D-60DB9FF7DC2F}"/>
              </a:ext>
            </a:extLst>
          </p:cNvPr>
          <p:cNvSpPr/>
          <p:nvPr/>
        </p:nvSpPr>
        <p:spPr>
          <a:xfrm>
            <a:off x="147151" y="101181"/>
            <a:ext cx="1944844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投標廠商授權書</a:t>
            </a:r>
          </a:p>
        </p:txBody>
      </p:sp>
    </p:spTree>
    <p:extLst>
      <p:ext uri="{BB962C8B-B14F-4D97-AF65-F5344CB8AC3E}">
        <p14:creationId xmlns:p14="http://schemas.microsoft.com/office/powerpoint/2010/main" val="399714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-316700" y="-2062543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86" name="Google Shape;86;p12"/>
          <p:cNvSpPr/>
          <p:nvPr/>
        </p:nvSpPr>
        <p:spPr>
          <a:xfrm rot="2952029">
            <a:off x="6684802" y="3638435"/>
            <a:ext cx="1468296" cy="2392336"/>
          </a:xfrm>
          <a:custGeom>
            <a:avLst/>
            <a:gdLst/>
            <a:ahLst/>
            <a:cxnLst/>
            <a:rect l="l" t="t" r="r" b="b"/>
            <a:pathLst>
              <a:path w="2936592" h="4784671" extrusionOk="0">
                <a:moveTo>
                  <a:pt x="0" y="0"/>
                </a:moveTo>
                <a:lnTo>
                  <a:pt x="2936592" y="0"/>
                </a:lnTo>
                <a:lnTo>
                  <a:pt x="2936592" y="4784671"/>
                </a:lnTo>
                <a:lnTo>
                  <a:pt x="0" y="4784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2"/>
          <p:cNvSpPr/>
          <p:nvPr/>
        </p:nvSpPr>
        <p:spPr>
          <a:xfrm rot="-1827509">
            <a:off x="7673296" y="-514350"/>
            <a:ext cx="1529967" cy="1531882"/>
          </a:xfrm>
          <a:custGeom>
            <a:avLst/>
            <a:gdLst/>
            <a:ahLst/>
            <a:cxnLst/>
            <a:rect l="l" t="t" r="r" b="b"/>
            <a:pathLst>
              <a:path w="3059934" h="3063764" extrusionOk="0">
                <a:moveTo>
                  <a:pt x="0" y="0"/>
                </a:moveTo>
                <a:lnTo>
                  <a:pt x="3059934" y="0"/>
                </a:lnTo>
                <a:lnTo>
                  <a:pt x="3059934" y="3063764"/>
                </a:lnTo>
                <a:lnTo>
                  <a:pt x="0" y="3063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2"/>
          <p:cNvSpPr/>
          <p:nvPr/>
        </p:nvSpPr>
        <p:spPr>
          <a:xfrm rot="5693318">
            <a:off x="3366515" y="-702164"/>
            <a:ext cx="226314" cy="2057400"/>
          </a:xfrm>
          <a:custGeom>
            <a:avLst/>
            <a:gdLst/>
            <a:ahLst/>
            <a:cxnLst/>
            <a:rect l="l" t="t" r="r" b="b"/>
            <a:pathLst>
              <a:path w="452628" h="4114800" extrusionOk="0">
                <a:moveTo>
                  <a:pt x="0" y="0"/>
                </a:moveTo>
                <a:lnTo>
                  <a:pt x="452628" y="0"/>
                </a:lnTo>
                <a:lnTo>
                  <a:pt x="45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78BE155-50F2-C680-8149-8D16DEC0D4E1}"/>
              </a:ext>
            </a:extLst>
          </p:cNvPr>
          <p:cNvSpPr/>
          <p:nvPr/>
        </p:nvSpPr>
        <p:spPr>
          <a:xfrm>
            <a:off x="252248" y="126124"/>
            <a:ext cx="1847719" cy="400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標案訊息查詢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DAAE27-410C-0738-0D83-981D05FAE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302" y="583042"/>
            <a:ext cx="6851942" cy="4491089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058FCB7B-CCA6-54D2-109F-CB7B73A5F2BE}"/>
              </a:ext>
            </a:extLst>
          </p:cNvPr>
          <p:cNvSpPr/>
          <p:nvPr/>
        </p:nvSpPr>
        <p:spPr>
          <a:xfrm>
            <a:off x="1088302" y="743712"/>
            <a:ext cx="1947506" cy="451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2D107BDE-26BA-EDBA-832C-40213695BE91}"/>
              </a:ext>
            </a:extLst>
          </p:cNvPr>
          <p:cNvSpPr/>
          <p:nvPr/>
        </p:nvSpPr>
        <p:spPr>
          <a:xfrm>
            <a:off x="386930" y="768853"/>
            <a:ext cx="627888" cy="400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247" name="Google Shape;247;p20"/>
          <p:cNvSpPr/>
          <p:nvPr/>
        </p:nvSpPr>
        <p:spPr>
          <a:xfrm>
            <a:off x="-623563" y="2681272"/>
            <a:ext cx="3164165" cy="3357205"/>
          </a:xfrm>
          <a:custGeom>
            <a:avLst/>
            <a:gdLst/>
            <a:ahLst/>
            <a:cxnLst/>
            <a:rect l="l" t="t" r="r" b="b"/>
            <a:pathLst>
              <a:path w="6328330" h="6714409" extrusionOk="0">
                <a:moveTo>
                  <a:pt x="0" y="0"/>
                </a:moveTo>
                <a:lnTo>
                  <a:pt x="6328331" y="0"/>
                </a:lnTo>
                <a:lnTo>
                  <a:pt x="6328331" y="6714409"/>
                </a:lnTo>
                <a:lnTo>
                  <a:pt x="0" y="67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>
            <a:off x="7555455" y="3623456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0"/>
          <p:cNvSpPr/>
          <p:nvPr/>
        </p:nvSpPr>
        <p:spPr>
          <a:xfrm>
            <a:off x="8011833" y="-1069959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2936938" h="4114800" extrusionOk="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DDACDCB-E612-4718-9DBC-C8B71D6DD3C9}"/>
              </a:ext>
            </a:extLst>
          </p:cNvPr>
          <p:cNvSpPr/>
          <p:nvPr/>
        </p:nvSpPr>
        <p:spPr>
          <a:xfrm>
            <a:off x="447723" y="70495"/>
            <a:ext cx="1353576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標單封面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F4C5A3-8C8A-F848-8099-2FE652A8A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307" y="0"/>
            <a:ext cx="5108264" cy="51435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9D750C4E-3D70-3C74-5761-FBFC2005EDB7}"/>
              </a:ext>
            </a:extLst>
          </p:cNvPr>
          <p:cNvSpPr/>
          <p:nvPr/>
        </p:nvSpPr>
        <p:spPr>
          <a:xfrm>
            <a:off x="2151934" y="439827"/>
            <a:ext cx="4915759" cy="29358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F20044D0-8FAC-FF10-AF0C-1CB1ED2934FA}"/>
              </a:ext>
            </a:extLst>
          </p:cNvPr>
          <p:cNvSpPr/>
          <p:nvPr/>
        </p:nvSpPr>
        <p:spPr>
          <a:xfrm>
            <a:off x="1097899" y="1857392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556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CB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/>
          <p:nvPr/>
        </p:nvSpPr>
        <p:spPr>
          <a:xfrm rot="1433531">
            <a:off x="-767101" y="-246126"/>
            <a:ext cx="1388745" cy="4114800"/>
          </a:xfrm>
          <a:custGeom>
            <a:avLst/>
            <a:gdLst/>
            <a:ahLst/>
            <a:cxnLst/>
            <a:rect l="l" t="t" r="r" b="b"/>
            <a:pathLst>
              <a:path w="2777490" h="8229600" extrusionOk="0">
                <a:moveTo>
                  <a:pt x="0" y="0"/>
                </a:moveTo>
                <a:lnTo>
                  <a:pt x="2777490" y="0"/>
                </a:lnTo>
                <a:lnTo>
                  <a:pt x="2777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13"/>
          <p:cNvSpPr/>
          <p:nvPr/>
        </p:nvSpPr>
        <p:spPr>
          <a:xfrm rot="-630975">
            <a:off x="7939904" y="-323470"/>
            <a:ext cx="1651063" cy="2057400"/>
          </a:xfrm>
          <a:custGeom>
            <a:avLst/>
            <a:gdLst/>
            <a:ahLst/>
            <a:cxnLst/>
            <a:rect l="l" t="t" r="r" b="b"/>
            <a:pathLst>
              <a:path w="3302127" h="4114800" extrusionOk="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 rot="-1223181">
            <a:off x="8192736" y="4072055"/>
            <a:ext cx="1145398" cy="1669069"/>
          </a:xfrm>
          <a:custGeom>
            <a:avLst/>
            <a:gdLst/>
            <a:ahLst/>
            <a:cxnLst/>
            <a:rect l="l" t="t" r="r" b="b"/>
            <a:pathLst>
              <a:path w="2290797" h="3338138" extrusionOk="0">
                <a:moveTo>
                  <a:pt x="0" y="0"/>
                </a:moveTo>
                <a:lnTo>
                  <a:pt x="2290797" y="0"/>
                </a:lnTo>
                <a:lnTo>
                  <a:pt x="2290797" y="3338138"/>
                </a:lnTo>
                <a:lnTo>
                  <a:pt x="0" y="3338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BD70A6D5-8B5D-CC8C-3E04-3AAA51978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73" y="-134711"/>
            <a:ext cx="1905000" cy="15716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FDF3DF-4268-565D-4C0C-CB5950D615F2}"/>
              </a:ext>
            </a:extLst>
          </p:cNvPr>
          <p:cNvSpPr txBox="1"/>
          <p:nvPr/>
        </p:nvSpPr>
        <p:spPr>
          <a:xfrm>
            <a:off x="827695" y="1239209"/>
            <a:ext cx="73702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2000" b="1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投標廠商報價不得逾各職訓班預算經費，投標廠商報價超過各</a:t>
            </a:r>
            <a:endParaRPr lang="en-US" altLang="zh-TW" sz="2000" b="1" kern="1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zh-TW" sz="2000" b="1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職訓班預算經費者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，依政府採購法第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50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條第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項第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款暨行政院</a:t>
            </a:r>
            <a:endParaRPr lang="en-US" altLang="zh-TW" sz="2000" b="1" kern="100" dirty="0">
              <a:solidFill>
                <a:schemeClr val="accent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公共工程委員會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96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日工程企字第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09600396110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號函規</a:t>
            </a:r>
            <a:endParaRPr lang="en-US" altLang="zh-TW" sz="2000" b="1" kern="100" dirty="0">
              <a:solidFill>
                <a:schemeClr val="accent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定，</a:t>
            </a:r>
            <a:r>
              <a:rPr lang="zh-TW" altLang="zh-TW" sz="2000" b="1" u="sng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列為不合格標，不予減價機會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投標須知之規定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sz="2000" b="1" kern="100" dirty="0">
              <a:solidFill>
                <a:schemeClr val="accent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若投標廠商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非於本中心所指定之區域內</a:t>
            </a:r>
            <a:r>
              <a:rPr lang="zh-TW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辦理指定職類，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列為不</a:t>
            </a:r>
            <a:endParaRPr lang="en-US" altLang="zh-TW" sz="200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合格標</a:t>
            </a:r>
            <a:r>
              <a:rPr lang="zh-TW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投標須知之規定</a:t>
            </a:r>
            <a:r>
              <a:rPr lang="en-US" altLang="zh-TW" sz="2000" b="1" kern="100" dirty="0">
                <a:solidFill>
                  <a:schemeClr val="accent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sz="2000" b="1" kern="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本採購保留未來向得標廠商增購之權利，擬增購之項目及內容</a:t>
            </a:r>
            <a:r>
              <a:rPr lang="en-US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r>
              <a:rPr lang="zh-TW" altLang="en-US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endParaRPr lang="en-US" altLang="zh-TW" sz="2000" b="1" kern="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經費剩餘款額度內，依經費預算表中每班預算金額，挑選招訓</a:t>
            </a:r>
            <a:endParaRPr lang="en-US" altLang="zh-TW" sz="200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名額</a:t>
            </a:r>
            <a:r>
              <a:rPr lang="en-US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100%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之訓練班級，再加開班次</a:t>
            </a:r>
            <a:r>
              <a:rPr lang="zh-TW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投標須知之規定</a:t>
            </a:r>
            <a:r>
              <a:rPr lang="en-US" altLang="zh-TW" sz="2000" b="1" kern="1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000" b="1" kern="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5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DE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0A276C-5F6B-4DCB-C21D-60DB9FF7DC2F}"/>
              </a:ext>
            </a:extLst>
          </p:cNvPr>
          <p:cNvSpPr/>
          <p:nvPr/>
        </p:nvSpPr>
        <p:spPr>
          <a:xfrm>
            <a:off x="147151" y="101181"/>
            <a:ext cx="1490119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經費預算表</a:t>
            </a:r>
            <a:endParaRPr lang="en-US" altLang="zh-TW" sz="16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DBB9091-DB18-BD5B-642E-97543DA1B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3" y="604627"/>
            <a:ext cx="7780034" cy="44826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EF33C045-278B-7610-DED4-6AD82309BADB}"/>
              </a:ext>
            </a:extLst>
          </p:cNvPr>
          <p:cNvSpPr/>
          <p:nvPr/>
        </p:nvSpPr>
        <p:spPr>
          <a:xfrm>
            <a:off x="892210" y="2446639"/>
            <a:ext cx="1371600" cy="15569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873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CB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106" name="Google Shape;106;p13"/>
          <p:cNvSpPr/>
          <p:nvPr/>
        </p:nvSpPr>
        <p:spPr>
          <a:xfrm rot="1433531">
            <a:off x="-767101" y="-246126"/>
            <a:ext cx="1388745" cy="4114800"/>
          </a:xfrm>
          <a:custGeom>
            <a:avLst/>
            <a:gdLst/>
            <a:ahLst/>
            <a:cxnLst/>
            <a:rect l="l" t="t" r="r" b="b"/>
            <a:pathLst>
              <a:path w="2777490" h="8229600" extrusionOk="0">
                <a:moveTo>
                  <a:pt x="0" y="0"/>
                </a:moveTo>
                <a:lnTo>
                  <a:pt x="2777490" y="0"/>
                </a:lnTo>
                <a:lnTo>
                  <a:pt x="2777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13"/>
          <p:cNvSpPr/>
          <p:nvPr/>
        </p:nvSpPr>
        <p:spPr>
          <a:xfrm rot="-630975">
            <a:off x="7939904" y="-323470"/>
            <a:ext cx="1651063" cy="2057400"/>
          </a:xfrm>
          <a:custGeom>
            <a:avLst/>
            <a:gdLst/>
            <a:ahLst/>
            <a:cxnLst/>
            <a:rect l="l" t="t" r="r" b="b"/>
            <a:pathLst>
              <a:path w="3302127" h="4114800" extrusionOk="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13"/>
          <p:cNvSpPr/>
          <p:nvPr/>
        </p:nvSpPr>
        <p:spPr>
          <a:xfrm>
            <a:off x="6741263" y="4468481"/>
            <a:ext cx="2024174" cy="321338"/>
          </a:xfrm>
          <a:custGeom>
            <a:avLst/>
            <a:gdLst/>
            <a:ahLst/>
            <a:cxnLst/>
            <a:rect l="l" t="t" r="r" b="b"/>
            <a:pathLst>
              <a:path w="4048349" h="642675" extrusionOk="0">
                <a:moveTo>
                  <a:pt x="0" y="0"/>
                </a:moveTo>
                <a:lnTo>
                  <a:pt x="4048350" y="0"/>
                </a:lnTo>
                <a:lnTo>
                  <a:pt x="4048350" y="642676"/>
                </a:lnTo>
                <a:lnTo>
                  <a:pt x="0" y="642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13"/>
          <p:cNvSpPr/>
          <p:nvPr/>
        </p:nvSpPr>
        <p:spPr>
          <a:xfrm>
            <a:off x="645061" y="4468481"/>
            <a:ext cx="2024175" cy="321338"/>
          </a:xfrm>
          <a:custGeom>
            <a:avLst/>
            <a:gdLst/>
            <a:ahLst/>
            <a:cxnLst/>
            <a:rect l="l" t="t" r="r" b="b"/>
            <a:pathLst>
              <a:path w="4048349" h="642675" extrusionOk="0">
                <a:moveTo>
                  <a:pt x="0" y="0"/>
                </a:moveTo>
                <a:lnTo>
                  <a:pt x="4048349" y="0"/>
                </a:lnTo>
                <a:lnTo>
                  <a:pt x="4048349" y="642676"/>
                </a:lnTo>
                <a:lnTo>
                  <a:pt x="0" y="642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 rot="-1223181">
            <a:off x="8126189" y="3884006"/>
            <a:ext cx="1145398" cy="1669069"/>
          </a:xfrm>
          <a:custGeom>
            <a:avLst/>
            <a:gdLst/>
            <a:ahLst/>
            <a:cxnLst/>
            <a:rect l="l" t="t" r="r" b="b"/>
            <a:pathLst>
              <a:path w="2290797" h="3338138" extrusionOk="0">
                <a:moveTo>
                  <a:pt x="0" y="0"/>
                </a:moveTo>
                <a:lnTo>
                  <a:pt x="2290797" y="0"/>
                </a:lnTo>
                <a:lnTo>
                  <a:pt x="2290797" y="3338138"/>
                </a:lnTo>
                <a:lnTo>
                  <a:pt x="0" y="3338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" name="Google Shape;111;p13"/>
          <p:cNvSpPr/>
          <p:nvPr/>
        </p:nvSpPr>
        <p:spPr>
          <a:xfrm>
            <a:off x="3559913" y="4468481"/>
            <a:ext cx="2024174" cy="321338"/>
          </a:xfrm>
          <a:custGeom>
            <a:avLst/>
            <a:gdLst/>
            <a:ahLst/>
            <a:cxnLst/>
            <a:rect l="l" t="t" r="r" b="b"/>
            <a:pathLst>
              <a:path w="4048349" h="642675" extrusionOk="0">
                <a:moveTo>
                  <a:pt x="0" y="0"/>
                </a:moveTo>
                <a:lnTo>
                  <a:pt x="4048350" y="0"/>
                </a:lnTo>
                <a:lnTo>
                  <a:pt x="4048350" y="642676"/>
                </a:lnTo>
                <a:lnTo>
                  <a:pt x="0" y="642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898DAC-2832-BDFE-A891-861BDE091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402" y="590109"/>
            <a:ext cx="7613196" cy="456438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2E68363-3BCC-B7F0-1742-D7E07BE15038}"/>
              </a:ext>
            </a:extLst>
          </p:cNvPr>
          <p:cNvSpPr/>
          <p:nvPr/>
        </p:nvSpPr>
        <p:spPr>
          <a:xfrm>
            <a:off x="721438" y="125949"/>
            <a:ext cx="1847719" cy="400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標案訊息查詢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5146591-CAA1-362B-0DDD-EAEF5E84AFA6}"/>
              </a:ext>
            </a:extLst>
          </p:cNvPr>
          <p:cNvSpPr/>
          <p:nvPr/>
        </p:nvSpPr>
        <p:spPr>
          <a:xfrm>
            <a:off x="4748784" y="2651760"/>
            <a:ext cx="2936307" cy="3213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1E3566C-39D0-8B93-E6B0-F47196C1231C}"/>
              </a:ext>
            </a:extLst>
          </p:cNvPr>
          <p:cNvSpPr/>
          <p:nvPr/>
        </p:nvSpPr>
        <p:spPr>
          <a:xfrm>
            <a:off x="1212111" y="2973097"/>
            <a:ext cx="2245740" cy="2435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0530077-D214-AA6D-4EF8-4F0DB590B961}"/>
              </a:ext>
            </a:extLst>
          </p:cNvPr>
          <p:cNvSpPr/>
          <p:nvPr/>
        </p:nvSpPr>
        <p:spPr>
          <a:xfrm>
            <a:off x="1139952" y="3720789"/>
            <a:ext cx="4663439" cy="3830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A0AFE1-9DF2-1B26-4AE5-2BE544715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8909" y="579120"/>
            <a:ext cx="6719778" cy="456438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8B748C1-CB43-4048-4B4D-F232EDB4C413}"/>
              </a:ext>
            </a:extLst>
          </p:cNvPr>
          <p:cNvSpPr/>
          <p:nvPr/>
        </p:nvSpPr>
        <p:spPr>
          <a:xfrm>
            <a:off x="1527958" y="2591945"/>
            <a:ext cx="6530954" cy="13816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DE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125" name="Google Shape;125;p14"/>
          <p:cNvSpPr/>
          <p:nvPr/>
        </p:nvSpPr>
        <p:spPr>
          <a:xfrm>
            <a:off x="2913289" y="4318056"/>
            <a:ext cx="3085773" cy="825444"/>
          </a:xfrm>
          <a:custGeom>
            <a:avLst/>
            <a:gdLst/>
            <a:ahLst/>
            <a:cxnLst/>
            <a:rect l="l" t="t" r="r" b="b"/>
            <a:pathLst>
              <a:path w="6171545" h="1650888" extrusionOk="0">
                <a:moveTo>
                  <a:pt x="0" y="0"/>
                </a:moveTo>
                <a:lnTo>
                  <a:pt x="6171546" y="0"/>
                </a:lnTo>
                <a:lnTo>
                  <a:pt x="6171546" y="1650889"/>
                </a:lnTo>
                <a:lnTo>
                  <a:pt x="0" y="1650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4"/>
          <p:cNvSpPr/>
          <p:nvPr/>
        </p:nvSpPr>
        <p:spPr>
          <a:xfrm rot="1181486">
            <a:off x="7521696" y="-167425"/>
            <a:ext cx="1599576" cy="2330895"/>
          </a:xfrm>
          <a:custGeom>
            <a:avLst/>
            <a:gdLst/>
            <a:ahLst/>
            <a:cxnLst/>
            <a:rect l="l" t="t" r="r" b="b"/>
            <a:pathLst>
              <a:path w="3199153" h="4661790" extrusionOk="0">
                <a:moveTo>
                  <a:pt x="0" y="0"/>
                </a:moveTo>
                <a:lnTo>
                  <a:pt x="3199153" y="0"/>
                </a:lnTo>
                <a:lnTo>
                  <a:pt x="3199153" y="4661790"/>
                </a:lnTo>
                <a:lnTo>
                  <a:pt x="0" y="4661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Google Shape;129;p14"/>
          <p:cNvSpPr/>
          <p:nvPr/>
        </p:nvSpPr>
        <p:spPr>
          <a:xfrm rot="-480863">
            <a:off x="7233809" y="3385057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DD8222C-0FBA-CF1D-1863-A32E063F145D}"/>
              </a:ext>
            </a:extLst>
          </p:cNvPr>
          <p:cNvSpPr/>
          <p:nvPr/>
        </p:nvSpPr>
        <p:spPr>
          <a:xfrm>
            <a:off x="203278" y="64989"/>
            <a:ext cx="2430194" cy="400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如何領標</a:t>
            </a:r>
            <a:r>
              <a: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下載標單</a:t>
            </a:r>
            <a:r>
              <a:rPr lang="en-US" alt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3499BA-0E0E-8A01-A9EC-D1061493E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56" y="511743"/>
            <a:ext cx="6932543" cy="4533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3FAD43C-B304-C9A6-54E1-094B2894F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r="1"/>
          <a:stretch/>
        </p:blipFill>
        <p:spPr bwMode="auto">
          <a:xfrm>
            <a:off x="1002425" y="1929900"/>
            <a:ext cx="4204252" cy="128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18">
            <a:extLst>
              <a:ext uri="{FF2B5EF4-FFF2-40B4-BE49-F238E27FC236}">
                <a16:creationId xmlns:a16="http://schemas.microsoft.com/office/drawing/2014/main" id="{07E2A5A7-DFF6-BC5D-6C98-A983435AE65C}"/>
              </a:ext>
            </a:extLst>
          </p:cNvPr>
          <p:cNvSpPr/>
          <p:nvPr/>
        </p:nvSpPr>
        <p:spPr bwMode="auto">
          <a:xfrm>
            <a:off x="5353762" y="2571750"/>
            <a:ext cx="1667371" cy="1231766"/>
          </a:xfrm>
          <a:prstGeom prst="ellipse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直線單箭頭接點 19">
            <a:extLst>
              <a:ext uri="{FF2B5EF4-FFF2-40B4-BE49-F238E27FC236}">
                <a16:creationId xmlns:a16="http://schemas.microsoft.com/office/drawing/2014/main" id="{96684026-3885-2480-9ACD-0339D0A0A9BE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 flipV="1">
            <a:off x="4489668" y="2859785"/>
            <a:ext cx="864094" cy="32784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62759BDF-A339-DAED-E1D4-CE42F07BF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478728"/>
              </p:ext>
            </p:extLst>
          </p:nvPr>
        </p:nvGraphicFramePr>
        <p:xfrm>
          <a:off x="402336" y="609600"/>
          <a:ext cx="7289194" cy="501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id="{6763CAFB-6C5D-94AE-1A18-CFDC2044CD7C}"/>
              </a:ext>
            </a:extLst>
          </p:cNvPr>
          <p:cNvSpPr/>
          <p:nvPr/>
        </p:nvSpPr>
        <p:spPr>
          <a:xfrm>
            <a:off x="203278" y="64989"/>
            <a:ext cx="2430194" cy="400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投標廠商基本資格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1DE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197" name="Google Shape;197;p18"/>
          <p:cNvSpPr/>
          <p:nvPr/>
        </p:nvSpPr>
        <p:spPr>
          <a:xfrm rot="-2088450">
            <a:off x="6581155" y="3670529"/>
            <a:ext cx="3048000" cy="2057400"/>
          </a:xfrm>
          <a:custGeom>
            <a:avLst/>
            <a:gdLst/>
            <a:ahLst/>
            <a:cxnLst/>
            <a:rect l="l" t="t" r="r" b="b"/>
            <a:pathLst>
              <a:path w="6096000" h="4114800" extrusionOk="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18"/>
          <p:cNvSpPr/>
          <p:nvPr/>
        </p:nvSpPr>
        <p:spPr>
          <a:xfrm>
            <a:off x="2743200" y="3877680"/>
            <a:ext cx="3657600" cy="751471"/>
          </a:xfrm>
          <a:custGeom>
            <a:avLst/>
            <a:gdLst/>
            <a:ahLst/>
            <a:cxnLst/>
            <a:rect l="l" t="t" r="r" b="b"/>
            <a:pathLst>
              <a:path w="7315200" h="1502941" extrusionOk="0">
                <a:moveTo>
                  <a:pt x="0" y="0"/>
                </a:moveTo>
                <a:lnTo>
                  <a:pt x="7315200" y="0"/>
                </a:lnTo>
                <a:lnTo>
                  <a:pt x="7315200" y="1502941"/>
                </a:lnTo>
                <a:lnTo>
                  <a:pt x="0" y="1502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18"/>
          <p:cNvSpPr/>
          <p:nvPr/>
        </p:nvSpPr>
        <p:spPr>
          <a:xfrm rot="-8571391">
            <a:off x="-107199" y="4130899"/>
            <a:ext cx="2675165" cy="702231"/>
          </a:xfrm>
          <a:custGeom>
            <a:avLst/>
            <a:gdLst/>
            <a:ahLst/>
            <a:cxnLst/>
            <a:rect l="l" t="t" r="r" b="b"/>
            <a:pathLst>
              <a:path w="5350329" h="1404461" extrusionOk="0">
                <a:moveTo>
                  <a:pt x="0" y="0"/>
                </a:moveTo>
                <a:lnTo>
                  <a:pt x="5350329" y="0"/>
                </a:lnTo>
                <a:lnTo>
                  <a:pt x="5350329" y="1404461"/>
                </a:lnTo>
                <a:lnTo>
                  <a:pt x="0" y="1404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18"/>
          <p:cNvSpPr/>
          <p:nvPr/>
        </p:nvSpPr>
        <p:spPr>
          <a:xfrm>
            <a:off x="7806690" y="-1473200"/>
            <a:ext cx="1337310" cy="4114800"/>
          </a:xfrm>
          <a:custGeom>
            <a:avLst/>
            <a:gdLst/>
            <a:ahLst/>
            <a:cxnLst/>
            <a:rect l="l" t="t" r="r" b="b"/>
            <a:pathLst>
              <a:path w="2674620" h="8229600" extrusionOk="0">
                <a:moveTo>
                  <a:pt x="0" y="0"/>
                </a:moveTo>
                <a:lnTo>
                  <a:pt x="2674620" y="0"/>
                </a:lnTo>
                <a:lnTo>
                  <a:pt x="26746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42B7995-DC23-7060-DDF6-46F35DF84FFD}"/>
              </a:ext>
            </a:extLst>
          </p:cNvPr>
          <p:cNvSpPr/>
          <p:nvPr/>
        </p:nvSpPr>
        <p:spPr>
          <a:xfrm>
            <a:off x="203278" y="64989"/>
            <a:ext cx="3411650" cy="400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投標應檢附文件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投標須知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18">
            <a:extLst>
              <a:ext uri="{FF2B5EF4-FFF2-40B4-BE49-F238E27FC236}">
                <a16:creationId xmlns:a16="http://schemas.microsoft.com/office/drawing/2014/main" id="{4E08D85B-0196-CFD2-9B9E-9A0BEACDD424}"/>
              </a:ext>
            </a:extLst>
          </p:cNvPr>
          <p:cNvSpPr txBox="1"/>
          <p:nvPr/>
        </p:nvSpPr>
        <p:spPr>
          <a:xfrm>
            <a:off x="781250" y="584200"/>
            <a:ext cx="6744365" cy="435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投標廠商資格審查表。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投標標價清單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招標投標及契約文件。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類投標廠商基本資格文件。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投標廠商聲明書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訓練計畫書（一式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份）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>
              <a:lnSpc>
                <a:spcPts val="4000"/>
              </a:lnSpc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電子領標之憑據</a:t>
            </a:r>
            <a:endParaRPr lang="zh-TW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 eaLnBrk="0">
              <a:lnSpc>
                <a:spcPts val="1800"/>
              </a:lnSpc>
            </a:pPr>
            <a:endParaRPr lang="zh-TW" altLang="zh-TW" sz="1800" spc="70" dirty="0">
              <a:effectLst/>
              <a:latin typeface="Times New Roman" panose="02020603050405020304" pitchFamily="18" charset="0"/>
              <a:ea typeface="全真楷書"/>
              <a:cs typeface="Times New Roman" panose="02020603050405020304" pitchFamily="18" charset="0"/>
            </a:endParaRPr>
          </a:p>
          <a:p>
            <a:pPr defTabSz="1590675">
              <a:lnSpc>
                <a:spcPct val="90000"/>
              </a:lnSpc>
              <a:spcAft>
                <a:spcPct val="35000"/>
              </a:spcAft>
            </a:pP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6D224A9-C291-C16A-1627-7D6233FAB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48" y="480541"/>
            <a:ext cx="7108763" cy="4597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/>
          <p:nvPr/>
        </p:nvSpPr>
        <p:spPr>
          <a:xfrm rot="-1226260">
            <a:off x="-84051" y="3649202"/>
            <a:ext cx="1531444" cy="3422220"/>
          </a:xfrm>
          <a:custGeom>
            <a:avLst/>
            <a:gdLst/>
            <a:ahLst/>
            <a:cxnLst/>
            <a:rect l="l" t="t" r="r" b="b"/>
            <a:pathLst>
              <a:path w="3062887" h="6844439" extrusionOk="0">
                <a:moveTo>
                  <a:pt x="0" y="0"/>
                </a:moveTo>
                <a:lnTo>
                  <a:pt x="3062886" y="0"/>
                </a:lnTo>
                <a:lnTo>
                  <a:pt x="3062886" y="6844440"/>
                </a:lnTo>
                <a:lnTo>
                  <a:pt x="0" y="6844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19"/>
          <p:cNvSpPr/>
          <p:nvPr/>
        </p:nvSpPr>
        <p:spPr>
          <a:xfrm>
            <a:off x="7819210" y="-121945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3919347" h="8229600" extrusionOk="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3C1EC6-41F7-20B0-4F7A-F2F0D014B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" t="3798" r="1504"/>
          <a:stretch/>
        </p:blipFill>
        <p:spPr>
          <a:xfrm>
            <a:off x="178755" y="549829"/>
            <a:ext cx="8827742" cy="457285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F948DC9-C5BD-6ECF-89D3-11F47E05FA97}"/>
              </a:ext>
            </a:extLst>
          </p:cNvPr>
          <p:cNvSpPr/>
          <p:nvPr/>
        </p:nvSpPr>
        <p:spPr>
          <a:xfrm>
            <a:off x="124588" y="97995"/>
            <a:ext cx="2420067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投標廠商資格審查表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0886303-2B2E-9560-FBB2-26B6ACB7745A}"/>
              </a:ext>
            </a:extLst>
          </p:cNvPr>
          <p:cNvSpPr/>
          <p:nvPr/>
        </p:nvSpPr>
        <p:spPr>
          <a:xfrm>
            <a:off x="226882" y="831898"/>
            <a:ext cx="4118238" cy="17398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CEF10E77-1097-52ED-EEA8-1C8415D668D5}"/>
              </a:ext>
            </a:extLst>
          </p:cNvPr>
          <p:cNvSpPr/>
          <p:nvPr/>
        </p:nvSpPr>
        <p:spPr>
          <a:xfrm>
            <a:off x="1118052" y="896355"/>
            <a:ext cx="433137" cy="2427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47" name="Google Shape;247;p20"/>
          <p:cNvSpPr/>
          <p:nvPr/>
        </p:nvSpPr>
        <p:spPr>
          <a:xfrm>
            <a:off x="-623563" y="2681272"/>
            <a:ext cx="3164165" cy="3357205"/>
          </a:xfrm>
          <a:custGeom>
            <a:avLst/>
            <a:gdLst/>
            <a:ahLst/>
            <a:cxnLst/>
            <a:rect l="l" t="t" r="r" b="b"/>
            <a:pathLst>
              <a:path w="6328330" h="6714409" extrusionOk="0">
                <a:moveTo>
                  <a:pt x="0" y="0"/>
                </a:moveTo>
                <a:lnTo>
                  <a:pt x="6328331" y="0"/>
                </a:lnTo>
                <a:lnTo>
                  <a:pt x="6328331" y="6714409"/>
                </a:lnTo>
                <a:lnTo>
                  <a:pt x="0" y="67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>
            <a:off x="7555455" y="3623456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0"/>
          <p:cNvSpPr/>
          <p:nvPr/>
        </p:nvSpPr>
        <p:spPr>
          <a:xfrm>
            <a:off x="8011833" y="-1069959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2936938" h="4114800" extrusionOk="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DDACDCB-E612-4718-9DBC-C8B71D6DD3C9}"/>
              </a:ext>
            </a:extLst>
          </p:cNvPr>
          <p:cNvSpPr/>
          <p:nvPr/>
        </p:nvSpPr>
        <p:spPr>
          <a:xfrm>
            <a:off x="124588" y="97995"/>
            <a:ext cx="2420067" cy="3693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投標廠商資格審查表</a:t>
            </a:r>
          </a:p>
        </p:txBody>
      </p:sp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D76071DD-0D9C-767C-05EC-ADDD3BF66A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035232"/>
              </p:ext>
            </p:extLst>
          </p:nvPr>
        </p:nvGraphicFramePr>
        <p:xfrm>
          <a:off x="336885" y="520506"/>
          <a:ext cx="8160848" cy="4504188"/>
        </p:xfrm>
        <a:graphic>
          <a:graphicData uri="http://schemas.openxmlformats.org/drawingml/2006/table">
            <a:tbl>
              <a:tblPr firstRow="1" bandRow="1"/>
              <a:tblGrid>
                <a:gridCol w="2509443">
                  <a:extLst>
                    <a:ext uri="{9D8B030D-6E8A-4147-A177-3AD203B41FA5}">
                      <a16:colId xmlns:a16="http://schemas.microsoft.com/office/drawing/2014/main" val="522075046"/>
                    </a:ext>
                  </a:extLst>
                </a:gridCol>
                <a:gridCol w="1010869">
                  <a:extLst>
                    <a:ext uri="{9D8B030D-6E8A-4147-A177-3AD203B41FA5}">
                      <a16:colId xmlns:a16="http://schemas.microsoft.com/office/drawing/2014/main" val="1575886265"/>
                    </a:ext>
                  </a:extLst>
                </a:gridCol>
                <a:gridCol w="1892099">
                  <a:extLst>
                    <a:ext uri="{9D8B030D-6E8A-4147-A177-3AD203B41FA5}">
                      <a16:colId xmlns:a16="http://schemas.microsoft.com/office/drawing/2014/main" val="4071744112"/>
                    </a:ext>
                  </a:extLst>
                </a:gridCol>
                <a:gridCol w="2748437">
                  <a:extLst>
                    <a:ext uri="{9D8B030D-6E8A-4147-A177-3AD203B41FA5}">
                      <a16:colId xmlns:a16="http://schemas.microsoft.com/office/drawing/2014/main" val="4063528063"/>
                    </a:ext>
                  </a:extLst>
                </a:gridCol>
              </a:tblGrid>
              <a:tr h="3538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*學校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0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職業訓練機構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000" b="1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財團法人或社團法人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747376"/>
                  </a:ext>
                </a:extLst>
              </a:tr>
              <a:tr h="3538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廠商資格審查表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84065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zh-TW" sz="20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標價清單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416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招標投標及契約文件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93564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登記證書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章程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19532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strike="sngStrik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納稅證明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18375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strike="sngStrik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信用證明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sngStrike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strike="sngStrike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380657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i="0" u="none" strike="noStrike" cap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聲明書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38663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授權書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759060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計畫書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(8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350700"/>
                  </a:ext>
                </a:extLst>
              </a:tr>
              <a:tr h="4124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rgbClr val="00B0F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學校同意文件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</a:t>
                      </a: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rebuchet MS" panose="020B0603020202020204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96C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4734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EC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-367150" y="-2043625"/>
            <a:ext cx="11147654" cy="8771298"/>
          </a:xfrm>
          <a:custGeom>
            <a:avLst/>
            <a:gdLst/>
            <a:ahLst/>
            <a:cxnLst/>
            <a:rect l="l" t="t" r="r" b="b"/>
            <a:pathLst>
              <a:path w="20643803" h="16243144" extrusionOk="0">
                <a:moveTo>
                  <a:pt x="0" y="0"/>
                </a:moveTo>
                <a:lnTo>
                  <a:pt x="20643803" y="0"/>
                </a:lnTo>
                <a:lnTo>
                  <a:pt x="20643803" y="16243144"/>
                </a:lnTo>
                <a:lnTo>
                  <a:pt x="0" y="1624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1000"/>
            </a:blip>
            <a:stretch>
              <a:fillRect l="-829" t="-19359" b="-19359"/>
            </a:stretch>
          </a:blipFill>
          <a:ln>
            <a:noFill/>
          </a:ln>
        </p:spPr>
      </p:sp>
      <p:sp>
        <p:nvSpPr>
          <p:cNvPr id="247" name="Google Shape;247;p20"/>
          <p:cNvSpPr/>
          <p:nvPr/>
        </p:nvSpPr>
        <p:spPr>
          <a:xfrm>
            <a:off x="-623563" y="2681272"/>
            <a:ext cx="3164165" cy="3357205"/>
          </a:xfrm>
          <a:custGeom>
            <a:avLst/>
            <a:gdLst/>
            <a:ahLst/>
            <a:cxnLst/>
            <a:rect l="l" t="t" r="r" b="b"/>
            <a:pathLst>
              <a:path w="6328330" h="6714409" extrusionOk="0">
                <a:moveTo>
                  <a:pt x="0" y="0"/>
                </a:moveTo>
                <a:lnTo>
                  <a:pt x="6328331" y="0"/>
                </a:lnTo>
                <a:lnTo>
                  <a:pt x="6328331" y="6714409"/>
                </a:lnTo>
                <a:lnTo>
                  <a:pt x="0" y="67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>
            <a:off x="7555455" y="3623456"/>
            <a:ext cx="1972532" cy="2057400"/>
          </a:xfrm>
          <a:custGeom>
            <a:avLst/>
            <a:gdLst/>
            <a:ahLst/>
            <a:cxnLst/>
            <a:rect l="l" t="t" r="r" b="b"/>
            <a:pathLst>
              <a:path w="3945064" h="4114800" extrusionOk="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0"/>
          <p:cNvSpPr/>
          <p:nvPr/>
        </p:nvSpPr>
        <p:spPr>
          <a:xfrm>
            <a:off x="8011833" y="-1069959"/>
            <a:ext cx="1468469" cy="2057400"/>
          </a:xfrm>
          <a:custGeom>
            <a:avLst/>
            <a:gdLst/>
            <a:ahLst/>
            <a:cxnLst/>
            <a:rect l="l" t="t" r="r" b="b"/>
            <a:pathLst>
              <a:path w="2936938" h="4114800" extrusionOk="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29BC86-D1DD-F504-71DB-67F9A1C71F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524"/>
          <a:stretch/>
        </p:blipFill>
        <p:spPr>
          <a:xfrm>
            <a:off x="1632085" y="144143"/>
            <a:ext cx="4558257" cy="4855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00163-A78F-FA85-F743-CA85A66D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60" t="4714" r="8692" b="18308"/>
          <a:stretch/>
        </p:blipFill>
        <p:spPr>
          <a:xfrm>
            <a:off x="6357256" y="1603829"/>
            <a:ext cx="2481943" cy="96792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EB1185FB-14D5-3FCD-A249-EE640811AD31}"/>
              </a:ext>
            </a:extLst>
          </p:cNvPr>
          <p:cNvSpPr/>
          <p:nvPr/>
        </p:nvSpPr>
        <p:spPr>
          <a:xfrm>
            <a:off x="399143" y="144143"/>
            <a:ext cx="965200" cy="428641"/>
          </a:xfrm>
          <a:prstGeom prst="roundRect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</a:p>
        </p:txBody>
      </p:sp>
    </p:spTree>
    <p:extLst>
      <p:ext uri="{BB962C8B-B14F-4D97-AF65-F5344CB8AC3E}">
        <p14:creationId xmlns:p14="http://schemas.microsoft.com/office/powerpoint/2010/main" val="100540899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595959"/>
      </a:dk1>
      <a:lt1>
        <a:srgbClr val="F4DECB"/>
      </a:lt1>
      <a:dk2>
        <a:srgbClr val="595959"/>
      </a:dk2>
      <a:lt2>
        <a:srgbClr val="CCE1D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772</Words>
  <Application>Microsoft Office PowerPoint</Application>
  <PresentationFormat>全屏显示(16:9)</PresentationFormat>
  <Paragraphs>129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新細明體</vt:lpstr>
      <vt:lpstr>Arial</vt:lpstr>
      <vt:lpstr>微軟正黑體</vt:lpstr>
      <vt:lpstr>Purple Purse</vt:lpstr>
      <vt:lpstr>Grand Hotel</vt:lpstr>
      <vt:lpstr>Trebuchet MS</vt:lpstr>
      <vt:lpstr>Playfair Display Medium</vt:lpstr>
      <vt:lpstr>Times New Roman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yi shun chang</cp:lastModifiedBy>
  <cp:revision>46</cp:revision>
  <dcterms:modified xsi:type="dcterms:W3CDTF">2023-12-26T09:12:02Z</dcterms:modified>
</cp:coreProperties>
</file>