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5.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6.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7.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18.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19.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0.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1.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22.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23.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24.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25.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4801" r:id="rId2"/>
    <p:sldMasterId id="2147486539" r:id="rId3"/>
    <p:sldMasterId id="2147486551" r:id="rId4"/>
    <p:sldMasterId id="2147486924" r:id="rId5"/>
    <p:sldMasterId id="2147487345" r:id="rId6"/>
    <p:sldMasterId id="2147487725" r:id="rId7"/>
    <p:sldMasterId id="2147487738" r:id="rId8"/>
    <p:sldMasterId id="2147487942" r:id="rId9"/>
    <p:sldMasterId id="2147488058" r:id="rId10"/>
    <p:sldMasterId id="2147488083" r:id="rId11"/>
    <p:sldMasterId id="2147488197" r:id="rId12"/>
    <p:sldMasterId id="2147488215" r:id="rId13"/>
    <p:sldMasterId id="2147488227" r:id="rId14"/>
    <p:sldMasterId id="2147488239" r:id="rId15"/>
    <p:sldMasterId id="2147488329" r:id="rId16"/>
    <p:sldMasterId id="2147488342" r:id="rId17"/>
    <p:sldMasterId id="2147488354" r:id="rId18"/>
    <p:sldMasterId id="2147488366" r:id="rId19"/>
    <p:sldMasterId id="2147488378" r:id="rId20"/>
    <p:sldMasterId id="2147488390" r:id="rId21"/>
    <p:sldMasterId id="2147488402" r:id="rId22"/>
    <p:sldMasterId id="2147488415" r:id="rId23"/>
    <p:sldMasterId id="2147488418" r:id="rId24"/>
    <p:sldMasterId id="2147488421" r:id="rId25"/>
    <p:sldMasterId id="2147488431" r:id="rId26"/>
  </p:sldMasterIdLst>
  <p:notesMasterIdLst>
    <p:notesMasterId r:id="rId105"/>
  </p:notesMasterIdLst>
  <p:handoutMasterIdLst>
    <p:handoutMasterId r:id="rId106"/>
  </p:handoutMasterIdLst>
  <p:sldIdLst>
    <p:sldId id="2006" r:id="rId27"/>
    <p:sldId id="1814" r:id="rId28"/>
    <p:sldId id="1556" r:id="rId29"/>
    <p:sldId id="950" r:id="rId30"/>
    <p:sldId id="951" r:id="rId31"/>
    <p:sldId id="2072" r:id="rId32"/>
    <p:sldId id="2073" r:id="rId33"/>
    <p:sldId id="2074" r:id="rId34"/>
    <p:sldId id="2075" r:id="rId35"/>
    <p:sldId id="1710" r:id="rId36"/>
    <p:sldId id="2068" r:id="rId37"/>
    <p:sldId id="2069" r:id="rId38"/>
    <p:sldId id="987" r:id="rId39"/>
    <p:sldId id="2113" r:id="rId40"/>
    <p:sldId id="2114" r:id="rId41"/>
    <p:sldId id="2115" r:id="rId42"/>
    <p:sldId id="2116" r:id="rId43"/>
    <p:sldId id="991" r:id="rId44"/>
    <p:sldId id="2102" r:id="rId45"/>
    <p:sldId id="2103" r:id="rId46"/>
    <p:sldId id="2104" r:id="rId47"/>
    <p:sldId id="2105" r:id="rId48"/>
    <p:sldId id="2106" r:id="rId49"/>
    <p:sldId id="2107" r:id="rId50"/>
    <p:sldId id="2108" r:id="rId51"/>
    <p:sldId id="1558" r:id="rId52"/>
    <p:sldId id="2098" r:id="rId53"/>
    <p:sldId id="2099" r:id="rId54"/>
    <p:sldId id="2100" r:id="rId55"/>
    <p:sldId id="2101" r:id="rId56"/>
    <p:sldId id="1020" r:id="rId57"/>
    <p:sldId id="2095" r:id="rId58"/>
    <p:sldId id="2096" r:id="rId59"/>
    <p:sldId id="2097" r:id="rId60"/>
    <p:sldId id="1494" r:id="rId61"/>
    <p:sldId id="2110" r:id="rId62"/>
    <p:sldId id="2111" r:id="rId63"/>
    <p:sldId id="2112" r:id="rId64"/>
    <p:sldId id="1559" r:id="rId65"/>
    <p:sldId id="2094" r:id="rId66"/>
    <p:sldId id="1027" r:id="rId67"/>
    <p:sldId id="1560" r:id="rId68"/>
    <p:sldId id="2088" r:id="rId69"/>
    <p:sldId id="2089" r:id="rId70"/>
    <p:sldId id="2090" r:id="rId71"/>
    <p:sldId id="2091" r:id="rId72"/>
    <p:sldId id="2092" r:id="rId73"/>
    <p:sldId id="2093" r:id="rId74"/>
    <p:sldId id="1561" r:id="rId75"/>
    <p:sldId id="1562" r:id="rId76"/>
    <p:sldId id="1563" r:id="rId77"/>
    <p:sldId id="2109" r:id="rId78"/>
    <p:sldId id="1033" r:id="rId79"/>
    <p:sldId id="2076" r:id="rId80"/>
    <p:sldId id="2077" r:id="rId81"/>
    <p:sldId id="2078" r:id="rId82"/>
    <p:sldId id="2079" r:id="rId83"/>
    <p:sldId id="2080" r:id="rId84"/>
    <p:sldId id="2081" r:id="rId85"/>
    <p:sldId id="2082" r:id="rId86"/>
    <p:sldId id="2083" r:id="rId87"/>
    <p:sldId id="2084" r:id="rId88"/>
    <p:sldId id="1059" r:id="rId89"/>
    <p:sldId id="2065" r:id="rId90"/>
    <p:sldId id="2066" r:id="rId91"/>
    <p:sldId id="2067" r:id="rId92"/>
    <p:sldId id="1564" r:id="rId93"/>
    <p:sldId id="2070" r:id="rId94"/>
    <p:sldId id="2071" r:id="rId95"/>
    <p:sldId id="1565" r:id="rId96"/>
    <p:sldId id="2085" r:id="rId97"/>
    <p:sldId id="2086" r:id="rId98"/>
    <p:sldId id="2087" r:id="rId99"/>
    <p:sldId id="2058" r:id="rId100"/>
    <p:sldId id="1812" r:id="rId101"/>
    <p:sldId id="1406" r:id="rId102"/>
    <p:sldId id="1407" r:id="rId103"/>
    <p:sldId id="1408" r:id="rId104"/>
  </p:sldIdLst>
  <p:sldSz cx="9144000" cy="6858000" type="screen4x3"/>
  <p:notesSz cx="6735763" cy="9866313"/>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21EF"/>
    <a:srgbClr val="00682F"/>
    <a:srgbClr val="0000CC"/>
    <a:srgbClr val="072ABD"/>
    <a:srgbClr val="007033"/>
    <a:srgbClr val="1943F7"/>
    <a:srgbClr val="FF66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7" autoAdjust="0"/>
    <p:restoredTop sz="87760" autoAdjust="0"/>
  </p:normalViewPr>
  <p:slideViewPr>
    <p:cSldViewPr>
      <p:cViewPr varScale="1">
        <p:scale>
          <a:sx n="68" d="100"/>
          <a:sy n="68" d="100"/>
        </p:scale>
        <p:origin x="-710" y="-67"/>
      </p:cViewPr>
      <p:guideLst>
        <p:guide orient="horz" pos="2160"/>
        <p:guide pos="2880"/>
      </p:guideLst>
    </p:cSldViewPr>
  </p:slideViewPr>
  <p:outlineViewPr>
    <p:cViewPr>
      <p:scale>
        <a:sx n="33" d="100"/>
        <a:sy n="33" d="100"/>
      </p:scale>
      <p:origin x="30" y="224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6" Type="http://schemas.openxmlformats.org/officeDocument/2006/relationships/slideMaster" Target="slideMasters/slideMaster16.xml"/><Relationship Id="rId107"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viewProps" Target="viewProps.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theme" Target="theme/theme1.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tableStyles" Target="tableStyles.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s>
</file>

<file path=ppt/diagrams/_rels/data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4" Type="http://schemas.openxmlformats.org/officeDocument/2006/relationships/image" Target="../media/image4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4"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2BF939-E911-459A-BBC2-CA34B2051AC7}"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zh-TW" altLang="en-US"/>
        </a:p>
      </dgm:t>
    </dgm:pt>
    <dgm:pt modelId="{C8CACCF1-056D-48D6-B019-76C6E3C8124F}">
      <dgm:prSet phldrT="[文字]" custT="1"/>
      <dgm:spPr/>
      <dgm:t>
        <a:bodyPr/>
        <a:lstStyle/>
        <a:p>
          <a:r>
            <a:rPr lang="zh-TW" altLang="zh-TW" sz="1800" dirty="0" smtClean="0"/>
            <a:t>前鎮區鎮昌一巷抽水站抽水機測試</a:t>
          </a:r>
          <a:endParaRPr lang="zh-TW" altLang="en-US" sz="1800" dirty="0"/>
        </a:p>
      </dgm:t>
    </dgm:pt>
    <dgm:pt modelId="{89A86DE7-7F64-4394-A453-E86504C9A9DD}" type="parTrans" cxnId="{534CAC4D-BB4E-427F-BFCC-C11598676A5E}">
      <dgm:prSet/>
      <dgm:spPr/>
      <dgm:t>
        <a:bodyPr/>
        <a:lstStyle/>
        <a:p>
          <a:endParaRPr lang="zh-TW" altLang="en-US"/>
        </a:p>
      </dgm:t>
    </dgm:pt>
    <dgm:pt modelId="{1D2D15B9-E0BF-4F8F-851E-AD764B89C92A}" type="sibTrans" cxnId="{534CAC4D-BB4E-427F-BFCC-C11598676A5E}">
      <dgm:prSet/>
      <dgm:spPr/>
      <dgm:t>
        <a:bodyPr/>
        <a:lstStyle/>
        <a:p>
          <a:endParaRPr lang="zh-TW" altLang="en-US"/>
        </a:p>
      </dgm:t>
    </dgm:pt>
    <dgm:pt modelId="{321298B0-232D-4B68-BA67-22A8C0B283F9}">
      <dgm:prSet phldrT="[文字]" custT="1"/>
      <dgm:spPr/>
      <dgm:t>
        <a:bodyPr/>
        <a:lstStyle/>
        <a:p>
          <a:r>
            <a:rPr lang="zh-TW" altLang="en-US" sz="1800" dirty="0"/>
            <a:t>右昌撈污機運轉測試</a:t>
          </a:r>
        </a:p>
      </dgm:t>
    </dgm:pt>
    <dgm:pt modelId="{7FC37DA7-8E13-4D7E-B754-4DBB6F29A1CF}" type="parTrans" cxnId="{9550FA8C-9BCD-4CBA-A229-A03A4F261EE3}">
      <dgm:prSet/>
      <dgm:spPr/>
      <dgm:t>
        <a:bodyPr/>
        <a:lstStyle/>
        <a:p>
          <a:endParaRPr lang="zh-TW" altLang="en-US"/>
        </a:p>
      </dgm:t>
    </dgm:pt>
    <dgm:pt modelId="{1F3EF62C-AFA3-4589-92A6-47965074B102}" type="sibTrans" cxnId="{9550FA8C-9BCD-4CBA-A229-A03A4F261EE3}">
      <dgm:prSet/>
      <dgm:spPr/>
      <dgm:t>
        <a:bodyPr/>
        <a:lstStyle/>
        <a:p>
          <a:endParaRPr lang="zh-TW" altLang="en-US"/>
        </a:p>
      </dgm:t>
    </dgm:pt>
    <dgm:pt modelId="{035D976D-6442-4AAD-9C64-8EA14F7D7878}">
      <dgm:prSet custT="1"/>
      <dgm:spPr/>
      <dgm:t>
        <a:bodyPr/>
        <a:lstStyle/>
        <a:p>
          <a:r>
            <a:rPr lang="zh-TW" altLang="en-US" sz="1800" dirty="0" smtClean="0"/>
            <a:t>仁美抽水站</a:t>
          </a:r>
          <a:r>
            <a:rPr lang="en-US" altLang="zh-TW" sz="1800" dirty="0" smtClean="0"/>
            <a:t>-</a:t>
          </a:r>
          <a:r>
            <a:rPr lang="zh-TW" altLang="en-US" sz="1800" dirty="0" smtClean="0"/>
            <a:t>抽水機測試</a:t>
          </a:r>
          <a:endParaRPr lang="zh-TW" altLang="en-US" sz="1800" dirty="0"/>
        </a:p>
      </dgm:t>
    </dgm:pt>
    <dgm:pt modelId="{82D900C3-3444-4E13-AC0F-C4FC73B2ABE9}" type="parTrans" cxnId="{B9A428A0-A395-4608-8220-BAE77C3D84D3}">
      <dgm:prSet/>
      <dgm:spPr/>
      <dgm:t>
        <a:bodyPr/>
        <a:lstStyle/>
        <a:p>
          <a:endParaRPr lang="zh-TW" altLang="en-US"/>
        </a:p>
      </dgm:t>
    </dgm:pt>
    <dgm:pt modelId="{D9AF55F0-F3DF-418B-82CB-9E8A7A3D8A0F}" type="sibTrans" cxnId="{B9A428A0-A395-4608-8220-BAE77C3D84D3}">
      <dgm:prSet/>
      <dgm:spPr/>
      <dgm:t>
        <a:bodyPr/>
        <a:lstStyle/>
        <a:p>
          <a:endParaRPr lang="zh-TW" altLang="en-US"/>
        </a:p>
      </dgm:t>
    </dgm:pt>
    <dgm:pt modelId="{E0FAE8D4-E616-458A-943D-D2CF0E3AB4C6}">
      <dgm:prSet phldrT="[文字]" custT="1"/>
      <dgm:spPr/>
      <dgm:t>
        <a:bodyPr/>
        <a:lstStyle/>
        <a:p>
          <a:r>
            <a:rPr lang="zh-TW" altLang="en-US" sz="1800" dirty="0" smtClean="0"/>
            <a:t>彌陀區</a:t>
          </a:r>
          <a:r>
            <a:rPr lang="en-US" altLang="en-US" sz="1800" dirty="0" smtClean="0"/>
            <a:t>-</a:t>
          </a:r>
          <a:r>
            <a:rPr lang="zh-TW" altLang="en-US" sz="1800" dirty="0" smtClean="0"/>
            <a:t>東四抽水站 抽水機測試</a:t>
          </a:r>
          <a:endParaRPr lang="zh-TW" altLang="en-US" sz="1800" dirty="0"/>
        </a:p>
      </dgm:t>
    </dgm:pt>
    <dgm:pt modelId="{719D6E5F-C02E-4D3D-BF70-DDF39B67CA4E}" type="sibTrans" cxnId="{28534C20-990D-4DA4-848F-C013B7DA1DFD}">
      <dgm:prSet/>
      <dgm:spPr/>
      <dgm:t>
        <a:bodyPr/>
        <a:lstStyle/>
        <a:p>
          <a:endParaRPr lang="zh-TW" altLang="en-US"/>
        </a:p>
      </dgm:t>
    </dgm:pt>
    <dgm:pt modelId="{A666BCD5-CD7D-4B58-BE20-B077A1BD9E74}" type="parTrans" cxnId="{28534C20-990D-4DA4-848F-C013B7DA1DFD}">
      <dgm:prSet/>
      <dgm:spPr/>
      <dgm:t>
        <a:bodyPr/>
        <a:lstStyle/>
        <a:p>
          <a:endParaRPr lang="zh-TW" altLang="en-US"/>
        </a:p>
      </dgm:t>
    </dgm:pt>
    <dgm:pt modelId="{84C45D31-2E4D-4A8B-8927-81048ACEEFD8}" type="pres">
      <dgm:prSet presAssocID="{282BF939-E911-459A-BBC2-CA34B2051AC7}" presName="Name0" presStyleCnt="0">
        <dgm:presLayoutVars>
          <dgm:dir/>
          <dgm:resizeHandles val="exact"/>
        </dgm:presLayoutVars>
      </dgm:prSet>
      <dgm:spPr/>
      <dgm:t>
        <a:bodyPr/>
        <a:lstStyle/>
        <a:p>
          <a:endParaRPr lang="zh-TW" altLang="en-US"/>
        </a:p>
      </dgm:t>
    </dgm:pt>
    <dgm:pt modelId="{E533F261-E433-4557-B193-EEB7CE5BA12C}" type="pres">
      <dgm:prSet presAssocID="{C8CACCF1-056D-48D6-B019-76C6E3C8124F}" presName="compNode" presStyleCnt="0"/>
      <dgm:spPr/>
    </dgm:pt>
    <dgm:pt modelId="{A8F71446-842C-4D7E-9B95-760767FB5DDF}" type="pres">
      <dgm:prSet presAssocID="{C8CACCF1-056D-48D6-B019-76C6E3C8124F}" presName="pict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79000" b="-79000"/>
          </a:stretch>
        </a:blipFill>
      </dgm:spPr>
      <dgm:t>
        <a:bodyPr/>
        <a:lstStyle/>
        <a:p>
          <a:endParaRPr lang="zh-TW" altLang="en-US"/>
        </a:p>
      </dgm:t>
    </dgm:pt>
    <dgm:pt modelId="{6E858B8C-0FE2-426B-B6E8-6185D44D060F}" type="pres">
      <dgm:prSet presAssocID="{C8CACCF1-056D-48D6-B019-76C6E3C8124F}" presName="textRect" presStyleLbl="revTx" presStyleIdx="0" presStyleCnt="4" custScaleX="105832">
        <dgm:presLayoutVars>
          <dgm:bulletEnabled val="1"/>
        </dgm:presLayoutVars>
      </dgm:prSet>
      <dgm:spPr/>
      <dgm:t>
        <a:bodyPr/>
        <a:lstStyle/>
        <a:p>
          <a:endParaRPr lang="zh-TW" altLang="en-US"/>
        </a:p>
      </dgm:t>
    </dgm:pt>
    <dgm:pt modelId="{B0B6723A-9BDF-454A-AB06-C2021DDB3979}" type="pres">
      <dgm:prSet presAssocID="{1D2D15B9-E0BF-4F8F-851E-AD764B89C92A}" presName="sibTrans" presStyleLbl="sibTrans2D1" presStyleIdx="0" presStyleCnt="0"/>
      <dgm:spPr/>
      <dgm:t>
        <a:bodyPr/>
        <a:lstStyle/>
        <a:p>
          <a:endParaRPr lang="zh-TW" altLang="en-US"/>
        </a:p>
      </dgm:t>
    </dgm:pt>
    <dgm:pt modelId="{6BB4F16B-6608-4AE2-BE25-4D8E7E3C8D52}" type="pres">
      <dgm:prSet presAssocID="{E0FAE8D4-E616-458A-943D-D2CF0E3AB4C6}" presName="compNode" presStyleCnt="0"/>
      <dgm:spPr/>
    </dgm:pt>
    <dgm:pt modelId="{074771A2-1032-438B-A018-51C2A95466B2}" type="pres">
      <dgm:prSet presAssocID="{E0FAE8D4-E616-458A-943D-D2CF0E3AB4C6}" presName="pictRect" presStyleLbl="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7000" b="-47000"/>
          </a:stretch>
        </a:blipFill>
      </dgm:spPr>
      <dgm:t>
        <a:bodyPr/>
        <a:lstStyle/>
        <a:p>
          <a:endParaRPr lang="zh-TW" altLang="en-US"/>
        </a:p>
      </dgm:t>
    </dgm:pt>
    <dgm:pt modelId="{4806B54F-FD34-4A32-AD2E-02B04325EF80}" type="pres">
      <dgm:prSet presAssocID="{E0FAE8D4-E616-458A-943D-D2CF0E3AB4C6}" presName="textRect" presStyleLbl="revTx" presStyleIdx="1" presStyleCnt="4">
        <dgm:presLayoutVars>
          <dgm:bulletEnabled val="1"/>
        </dgm:presLayoutVars>
      </dgm:prSet>
      <dgm:spPr/>
      <dgm:t>
        <a:bodyPr/>
        <a:lstStyle/>
        <a:p>
          <a:endParaRPr lang="zh-TW" altLang="en-US"/>
        </a:p>
      </dgm:t>
    </dgm:pt>
    <dgm:pt modelId="{DD9BC4C7-5892-41F5-83A2-EC2689290D0C}" type="pres">
      <dgm:prSet presAssocID="{719D6E5F-C02E-4D3D-BF70-DDF39B67CA4E}" presName="sibTrans" presStyleLbl="sibTrans2D1" presStyleIdx="0" presStyleCnt="0"/>
      <dgm:spPr/>
      <dgm:t>
        <a:bodyPr/>
        <a:lstStyle/>
        <a:p>
          <a:endParaRPr lang="zh-TW" altLang="en-US"/>
        </a:p>
      </dgm:t>
    </dgm:pt>
    <dgm:pt modelId="{4B0D5B97-146E-49D8-B545-8DC73C02E452}" type="pres">
      <dgm:prSet presAssocID="{321298B0-232D-4B68-BA67-22A8C0B283F9}" presName="compNode" presStyleCnt="0"/>
      <dgm:spPr/>
    </dgm:pt>
    <dgm:pt modelId="{E013B13C-6CAA-40DF-89EA-413F138962E7}" type="pres">
      <dgm:prSet presAssocID="{321298B0-232D-4B68-BA67-22A8C0B283F9}" presName="pictRect" presStyleLbl="node1" presStyleIdx="2" presStyleCnt="4" custLinFactNeighborY="-725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86000" b="-86000"/>
          </a:stretch>
        </a:blipFill>
      </dgm:spPr>
      <dgm:t>
        <a:bodyPr/>
        <a:lstStyle/>
        <a:p>
          <a:endParaRPr lang="zh-TW" altLang="en-US"/>
        </a:p>
      </dgm:t>
    </dgm:pt>
    <dgm:pt modelId="{9D1E12DD-7035-4E53-A85E-18ED9FC76026}" type="pres">
      <dgm:prSet presAssocID="{321298B0-232D-4B68-BA67-22A8C0B283F9}" presName="textRect" presStyleLbl="revTx" presStyleIdx="2" presStyleCnt="4" custLinFactNeighborY="-16235">
        <dgm:presLayoutVars>
          <dgm:bulletEnabled val="1"/>
        </dgm:presLayoutVars>
      </dgm:prSet>
      <dgm:spPr/>
      <dgm:t>
        <a:bodyPr/>
        <a:lstStyle/>
        <a:p>
          <a:endParaRPr lang="zh-TW" altLang="en-US"/>
        </a:p>
      </dgm:t>
    </dgm:pt>
    <dgm:pt modelId="{54F0B664-57B1-47F3-BAE7-E7246C6E1711}" type="pres">
      <dgm:prSet presAssocID="{1F3EF62C-AFA3-4589-92A6-47965074B102}" presName="sibTrans" presStyleLbl="sibTrans2D1" presStyleIdx="0" presStyleCnt="0"/>
      <dgm:spPr/>
      <dgm:t>
        <a:bodyPr/>
        <a:lstStyle/>
        <a:p>
          <a:endParaRPr lang="zh-TW" altLang="en-US"/>
        </a:p>
      </dgm:t>
    </dgm:pt>
    <dgm:pt modelId="{6B7F8A3F-106C-4C03-9562-12B8422F0BC4}" type="pres">
      <dgm:prSet presAssocID="{035D976D-6442-4AAD-9C64-8EA14F7D7878}" presName="compNode" presStyleCnt="0"/>
      <dgm:spPr/>
    </dgm:pt>
    <dgm:pt modelId="{90ADF72B-11BC-47D0-AF2A-0DDE244389A5}" type="pres">
      <dgm:prSet presAssocID="{035D976D-6442-4AAD-9C64-8EA14F7D7878}" presName="pictRect" presStyleLbl="node1" presStyleIdx="3" presStyleCnt="4" custLinFactNeighborY="-725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dgm:spPr>
      <dgm:t>
        <a:bodyPr/>
        <a:lstStyle/>
        <a:p>
          <a:endParaRPr lang="zh-TW" altLang="en-US"/>
        </a:p>
      </dgm:t>
    </dgm:pt>
    <dgm:pt modelId="{3F007E34-5366-4F18-8D29-D57236F8F546}" type="pres">
      <dgm:prSet presAssocID="{035D976D-6442-4AAD-9C64-8EA14F7D7878}" presName="textRect" presStyleLbl="revTx" presStyleIdx="3" presStyleCnt="4" custLinFactNeighborY="-16235">
        <dgm:presLayoutVars>
          <dgm:bulletEnabled val="1"/>
        </dgm:presLayoutVars>
      </dgm:prSet>
      <dgm:spPr/>
      <dgm:t>
        <a:bodyPr/>
        <a:lstStyle/>
        <a:p>
          <a:endParaRPr lang="zh-TW" altLang="en-US"/>
        </a:p>
      </dgm:t>
    </dgm:pt>
  </dgm:ptLst>
  <dgm:cxnLst>
    <dgm:cxn modelId="{E800515A-53C8-4E16-8AC3-69702FD91185}" type="presOf" srcId="{C8CACCF1-056D-48D6-B019-76C6E3C8124F}" destId="{6E858B8C-0FE2-426B-B6E8-6185D44D060F}" srcOrd="0" destOrd="0" presId="urn:microsoft.com/office/officeart/2005/8/layout/pList1"/>
    <dgm:cxn modelId="{DF5FD3C8-C2BC-4CE5-9577-B44302C59D36}" type="presOf" srcId="{1F3EF62C-AFA3-4589-92A6-47965074B102}" destId="{54F0B664-57B1-47F3-BAE7-E7246C6E1711}" srcOrd="0" destOrd="0" presId="urn:microsoft.com/office/officeart/2005/8/layout/pList1"/>
    <dgm:cxn modelId="{18CD0C32-139D-4A28-975E-D37032CBE6F0}" type="presOf" srcId="{1D2D15B9-E0BF-4F8F-851E-AD764B89C92A}" destId="{B0B6723A-9BDF-454A-AB06-C2021DDB3979}" srcOrd="0" destOrd="0" presId="urn:microsoft.com/office/officeart/2005/8/layout/pList1"/>
    <dgm:cxn modelId="{DD0DC084-27FB-4573-86AE-3A79337E7F6C}" type="presOf" srcId="{035D976D-6442-4AAD-9C64-8EA14F7D7878}" destId="{3F007E34-5366-4F18-8D29-D57236F8F546}" srcOrd="0" destOrd="0" presId="urn:microsoft.com/office/officeart/2005/8/layout/pList1"/>
    <dgm:cxn modelId="{9550FA8C-9BCD-4CBA-A229-A03A4F261EE3}" srcId="{282BF939-E911-459A-BBC2-CA34B2051AC7}" destId="{321298B0-232D-4B68-BA67-22A8C0B283F9}" srcOrd="2" destOrd="0" parTransId="{7FC37DA7-8E13-4D7E-B754-4DBB6F29A1CF}" sibTransId="{1F3EF62C-AFA3-4589-92A6-47965074B102}"/>
    <dgm:cxn modelId="{534CAC4D-BB4E-427F-BFCC-C11598676A5E}" srcId="{282BF939-E911-459A-BBC2-CA34B2051AC7}" destId="{C8CACCF1-056D-48D6-B019-76C6E3C8124F}" srcOrd="0" destOrd="0" parTransId="{89A86DE7-7F64-4394-A453-E86504C9A9DD}" sibTransId="{1D2D15B9-E0BF-4F8F-851E-AD764B89C92A}"/>
    <dgm:cxn modelId="{F19E5CA7-6195-4EE3-953F-2ECD46B087F9}" type="presOf" srcId="{E0FAE8D4-E616-458A-943D-D2CF0E3AB4C6}" destId="{4806B54F-FD34-4A32-AD2E-02B04325EF80}" srcOrd="0" destOrd="0" presId="urn:microsoft.com/office/officeart/2005/8/layout/pList1"/>
    <dgm:cxn modelId="{28534C20-990D-4DA4-848F-C013B7DA1DFD}" srcId="{282BF939-E911-459A-BBC2-CA34B2051AC7}" destId="{E0FAE8D4-E616-458A-943D-D2CF0E3AB4C6}" srcOrd="1" destOrd="0" parTransId="{A666BCD5-CD7D-4B58-BE20-B077A1BD9E74}" sibTransId="{719D6E5F-C02E-4D3D-BF70-DDF39B67CA4E}"/>
    <dgm:cxn modelId="{4A8F1555-4260-483F-A4AF-5EAA9F1F8718}" type="presOf" srcId="{321298B0-232D-4B68-BA67-22A8C0B283F9}" destId="{9D1E12DD-7035-4E53-A85E-18ED9FC76026}" srcOrd="0" destOrd="0" presId="urn:microsoft.com/office/officeart/2005/8/layout/pList1"/>
    <dgm:cxn modelId="{44F4A181-54D8-4D92-925B-98FA98EC21FC}" type="presOf" srcId="{282BF939-E911-459A-BBC2-CA34B2051AC7}" destId="{84C45D31-2E4D-4A8B-8927-81048ACEEFD8}" srcOrd="0" destOrd="0" presId="urn:microsoft.com/office/officeart/2005/8/layout/pList1"/>
    <dgm:cxn modelId="{B9A428A0-A395-4608-8220-BAE77C3D84D3}" srcId="{282BF939-E911-459A-BBC2-CA34B2051AC7}" destId="{035D976D-6442-4AAD-9C64-8EA14F7D7878}" srcOrd="3" destOrd="0" parTransId="{82D900C3-3444-4E13-AC0F-C4FC73B2ABE9}" sibTransId="{D9AF55F0-F3DF-418B-82CB-9E8A7A3D8A0F}"/>
    <dgm:cxn modelId="{B5804070-87B9-493A-B7A0-72DEEE33334B}" type="presOf" srcId="{719D6E5F-C02E-4D3D-BF70-DDF39B67CA4E}" destId="{DD9BC4C7-5892-41F5-83A2-EC2689290D0C}" srcOrd="0" destOrd="0" presId="urn:microsoft.com/office/officeart/2005/8/layout/pList1"/>
    <dgm:cxn modelId="{CF18DA98-39D2-4470-B2FB-5201699F2182}" type="presParOf" srcId="{84C45D31-2E4D-4A8B-8927-81048ACEEFD8}" destId="{E533F261-E433-4557-B193-EEB7CE5BA12C}" srcOrd="0" destOrd="0" presId="urn:microsoft.com/office/officeart/2005/8/layout/pList1"/>
    <dgm:cxn modelId="{7E8281F0-237B-4FA9-A96F-9F18500F4824}" type="presParOf" srcId="{E533F261-E433-4557-B193-EEB7CE5BA12C}" destId="{A8F71446-842C-4D7E-9B95-760767FB5DDF}" srcOrd="0" destOrd="0" presId="urn:microsoft.com/office/officeart/2005/8/layout/pList1"/>
    <dgm:cxn modelId="{64B5417F-12A9-47A7-A64F-648C69A06A88}" type="presParOf" srcId="{E533F261-E433-4557-B193-EEB7CE5BA12C}" destId="{6E858B8C-0FE2-426B-B6E8-6185D44D060F}" srcOrd="1" destOrd="0" presId="urn:microsoft.com/office/officeart/2005/8/layout/pList1"/>
    <dgm:cxn modelId="{786185F6-062E-48EB-9154-8914A5BE991F}" type="presParOf" srcId="{84C45D31-2E4D-4A8B-8927-81048ACEEFD8}" destId="{B0B6723A-9BDF-454A-AB06-C2021DDB3979}" srcOrd="1" destOrd="0" presId="urn:microsoft.com/office/officeart/2005/8/layout/pList1"/>
    <dgm:cxn modelId="{4D3AE6FA-5CB7-49E7-BBEB-3920EC2617AE}" type="presParOf" srcId="{84C45D31-2E4D-4A8B-8927-81048ACEEFD8}" destId="{6BB4F16B-6608-4AE2-BE25-4D8E7E3C8D52}" srcOrd="2" destOrd="0" presId="urn:microsoft.com/office/officeart/2005/8/layout/pList1"/>
    <dgm:cxn modelId="{0234C535-B54F-45C8-B3B7-A8CDB23F0B8D}" type="presParOf" srcId="{6BB4F16B-6608-4AE2-BE25-4D8E7E3C8D52}" destId="{074771A2-1032-438B-A018-51C2A95466B2}" srcOrd="0" destOrd="0" presId="urn:microsoft.com/office/officeart/2005/8/layout/pList1"/>
    <dgm:cxn modelId="{ACED3BF3-2F5C-41B7-967E-C5FD71390B24}" type="presParOf" srcId="{6BB4F16B-6608-4AE2-BE25-4D8E7E3C8D52}" destId="{4806B54F-FD34-4A32-AD2E-02B04325EF80}" srcOrd="1" destOrd="0" presId="urn:microsoft.com/office/officeart/2005/8/layout/pList1"/>
    <dgm:cxn modelId="{AA864B9D-2778-4B4F-8459-6B5DFA2EA89B}" type="presParOf" srcId="{84C45D31-2E4D-4A8B-8927-81048ACEEFD8}" destId="{DD9BC4C7-5892-41F5-83A2-EC2689290D0C}" srcOrd="3" destOrd="0" presId="urn:microsoft.com/office/officeart/2005/8/layout/pList1"/>
    <dgm:cxn modelId="{3FB416C1-358F-4243-9A7B-9396F8AF3DBD}" type="presParOf" srcId="{84C45D31-2E4D-4A8B-8927-81048ACEEFD8}" destId="{4B0D5B97-146E-49D8-B545-8DC73C02E452}" srcOrd="4" destOrd="0" presId="urn:microsoft.com/office/officeart/2005/8/layout/pList1"/>
    <dgm:cxn modelId="{9C3998C8-D239-49D6-9519-043BC936C9E7}" type="presParOf" srcId="{4B0D5B97-146E-49D8-B545-8DC73C02E452}" destId="{E013B13C-6CAA-40DF-89EA-413F138962E7}" srcOrd="0" destOrd="0" presId="urn:microsoft.com/office/officeart/2005/8/layout/pList1"/>
    <dgm:cxn modelId="{E80F2EF8-5DA9-4002-BB2B-5800A7D2C836}" type="presParOf" srcId="{4B0D5B97-146E-49D8-B545-8DC73C02E452}" destId="{9D1E12DD-7035-4E53-A85E-18ED9FC76026}" srcOrd="1" destOrd="0" presId="urn:microsoft.com/office/officeart/2005/8/layout/pList1"/>
    <dgm:cxn modelId="{379029B5-7972-42EC-A1CD-95D561A20A63}" type="presParOf" srcId="{84C45D31-2E4D-4A8B-8927-81048ACEEFD8}" destId="{54F0B664-57B1-47F3-BAE7-E7246C6E1711}" srcOrd="5" destOrd="0" presId="urn:microsoft.com/office/officeart/2005/8/layout/pList1"/>
    <dgm:cxn modelId="{396CFAD2-4EDC-4815-9410-084304AB43C3}" type="presParOf" srcId="{84C45D31-2E4D-4A8B-8927-81048ACEEFD8}" destId="{6B7F8A3F-106C-4C03-9562-12B8422F0BC4}" srcOrd="6" destOrd="0" presId="urn:microsoft.com/office/officeart/2005/8/layout/pList1"/>
    <dgm:cxn modelId="{18AB06F8-26FB-470F-8530-04C4B8F6460D}" type="presParOf" srcId="{6B7F8A3F-106C-4C03-9562-12B8422F0BC4}" destId="{90ADF72B-11BC-47D0-AF2A-0DDE244389A5}" srcOrd="0" destOrd="0" presId="urn:microsoft.com/office/officeart/2005/8/layout/pList1"/>
    <dgm:cxn modelId="{2ECB6725-07A1-48BE-A8E8-EF506A16ACA7}" type="presParOf" srcId="{6B7F8A3F-106C-4C03-9562-12B8422F0BC4}" destId="{3F007E34-5366-4F18-8D29-D57236F8F546}"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381BD5-98E6-4DB7-9595-1CCEC166731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zh-TW" altLang="en-US"/>
        </a:p>
      </dgm:t>
    </dgm:pt>
    <dgm:pt modelId="{FB0BE8F1-973E-4C83-90C9-4E2C00E09A23}">
      <dgm:prSet phldrT="[文字]" custT="1"/>
      <dgm:spPr/>
      <dgm:t>
        <a:bodyPr/>
        <a:lstStyle/>
        <a:p>
          <a:r>
            <a:rPr lang="zh-TW" altLang="en-US" sz="3600" b="1" dirty="0"/>
            <a:t>公共運輸</a:t>
          </a:r>
          <a:endParaRPr lang="en-US" altLang="zh-TW" sz="3600" b="1" dirty="0"/>
        </a:p>
        <a:p>
          <a:r>
            <a:rPr lang="zh-TW" altLang="en-US" sz="3600" b="1" dirty="0"/>
            <a:t>整備事項</a:t>
          </a:r>
        </a:p>
      </dgm:t>
    </dgm:pt>
    <dgm:pt modelId="{4AC93DCF-0875-49E2-9405-571916BD053A}" type="parTrans" cxnId="{107F985F-FF7D-482E-B870-C881D19E0194}">
      <dgm:prSet/>
      <dgm:spPr/>
      <dgm:t>
        <a:bodyPr/>
        <a:lstStyle/>
        <a:p>
          <a:endParaRPr lang="zh-TW" altLang="en-US"/>
        </a:p>
      </dgm:t>
    </dgm:pt>
    <dgm:pt modelId="{EEEDC668-3CA0-45D0-A409-9125B4FFF516}" type="sibTrans" cxnId="{107F985F-FF7D-482E-B870-C881D19E0194}">
      <dgm:prSet/>
      <dgm:spPr/>
      <dgm:t>
        <a:bodyPr/>
        <a:lstStyle/>
        <a:p>
          <a:endParaRPr lang="zh-TW" altLang="en-US"/>
        </a:p>
      </dgm:t>
    </dgm:pt>
    <dgm:pt modelId="{566E3CCF-1A86-4092-9DAC-2DCD23C56D4A}">
      <dgm:prSet phldrT="[文字]" custT="1"/>
      <dgm:spPr>
        <a:solidFill>
          <a:srgbClr val="052F61">
            <a:lumMod val="40000"/>
            <a:lumOff val="60000"/>
          </a:srgbClr>
        </a:solidFill>
        <a:ln w="15875" cap="rnd" cmpd="sng" algn="ctr">
          <a:solidFill>
            <a:prstClr val="white">
              <a:hueOff val="0"/>
              <a:satOff val="0"/>
              <a:lumOff val="0"/>
              <a:alphaOff val="0"/>
            </a:prstClr>
          </a:solidFill>
          <a:prstDash val="solid"/>
        </a:ln>
        <a:effectLst/>
      </dgm:spPr>
      <dgm:t>
        <a:bodyPr spcFirstLastPara="0" vert="horz" wrap="square" lIns="227584" tIns="227584" rIns="227584" bIns="227584" numCol="1" spcCol="1270" anchor="ctr" anchorCtr="0"/>
        <a:lstStyle/>
        <a:p>
          <a:pPr marL="0" lvl="0" algn="ctr" defTabSz="1422400">
            <a:lnSpc>
              <a:spcPct val="90000"/>
            </a:lnSpc>
            <a:spcBef>
              <a:spcPct val="0"/>
            </a:spcBef>
            <a:spcAft>
              <a:spcPct val="35000"/>
            </a:spcAft>
            <a:buNone/>
          </a:pPr>
          <a:r>
            <a:rPr lang="zh-TW" altLang="en-US" sz="3600" b="1" kern="1200" dirty="0">
              <a:solidFill>
                <a:srgbClr val="FF0000"/>
              </a:solidFill>
              <a:latin typeface="標楷體" panose="03000509000000000000" pitchFamily="65" charset="-120"/>
              <a:ea typeface="標楷體" panose="03000509000000000000" pitchFamily="65" charset="-120"/>
              <a:cs typeface="+mn-cs"/>
            </a:rPr>
            <a:t>公車</a:t>
          </a:r>
          <a:endParaRPr lang="en-US" altLang="zh-TW" sz="3600" b="1" kern="1200" dirty="0">
            <a:solidFill>
              <a:srgbClr val="FF0000"/>
            </a:solidFill>
            <a:latin typeface="標楷體" panose="03000509000000000000" pitchFamily="65" charset="-120"/>
            <a:ea typeface="標楷體" panose="03000509000000000000" pitchFamily="65" charset="-120"/>
            <a:cs typeface="+mn-cs"/>
          </a:endParaRPr>
        </a:p>
        <a:p>
          <a:pPr marL="0" lvl="0" algn="l" defTabSz="1422400">
            <a:lnSpc>
              <a:spcPct val="90000"/>
            </a:lnSpc>
            <a:spcBef>
              <a:spcPct val="0"/>
            </a:spcBef>
            <a:spcAft>
              <a:spcPct val="35000"/>
            </a:spcAft>
            <a:buNone/>
          </a:pPr>
          <a:r>
            <a:rPr lang="zh-TW" altLang="en-US" sz="3200" b="1" kern="1200" dirty="0">
              <a:solidFill>
                <a:schemeClr val="tx1"/>
              </a:solidFill>
              <a:latin typeface="標楷體" panose="03000509000000000000" pitchFamily="65" charset="-120"/>
              <a:ea typeface="標楷體" panose="03000509000000000000" pitchFamily="65" charset="-120"/>
              <a:cs typeface="+mn-cs"/>
            </a:rPr>
            <a:t>因應本市防災運輸需求，可調用車輛</a:t>
          </a:r>
          <a:r>
            <a:rPr lang="en-US" altLang="zh-TW" sz="3200" b="1" kern="1200" dirty="0">
              <a:solidFill>
                <a:schemeClr val="tx1"/>
              </a:solidFill>
              <a:latin typeface="標楷體" panose="03000509000000000000" pitchFamily="65" charset="-120"/>
              <a:ea typeface="標楷體" panose="03000509000000000000" pitchFamily="65" charset="-120"/>
              <a:cs typeface="+mn-cs"/>
            </a:rPr>
            <a:t>30</a:t>
          </a:r>
          <a:r>
            <a:rPr lang="zh-TW" altLang="en-US" sz="3200" b="1" kern="1200" dirty="0">
              <a:solidFill>
                <a:schemeClr val="tx1"/>
              </a:solidFill>
              <a:latin typeface="標楷體" panose="03000509000000000000" pitchFamily="65" charset="-120"/>
              <a:ea typeface="標楷體" panose="03000509000000000000" pitchFamily="65" charset="-120"/>
              <a:cs typeface="+mn-cs"/>
            </a:rPr>
            <a:t>輛。</a:t>
          </a:r>
        </a:p>
      </dgm:t>
    </dgm:pt>
    <dgm:pt modelId="{58574659-10A0-463E-A3AC-9678D969C274}" type="parTrans" cxnId="{E91605CC-03F2-45E2-940D-92D470A175F4}">
      <dgm:prSet/>
      <dgm:spPr/>
      <dgm:t>
        <a:bodyPr/>
        <a:lstStyle/>
        <a:p>
          <a:endParaRPr lang="zh-TW" altLang="en-US"/>
        </a:p>
      </dgm:t>
    </dgm:pt>
    <dgm:pt modelId="{EDDDE0D7-35AB-4138-AF87-E65EFE9F9EAF}" type="sibTrans" cxnId="{E91605CC-03F2-45E2-940D-92D470A175F4}">
      <dgm:prSet/>
      <dgm:spPr/>
      <dgm:t>
        <a:bodyPr/>
        <a:lstStyle/>
        <a:p>
          <a:endParaRPr lang="zh-TW" altLang="en-US"/>
        </a:p>
      </dgm:t>
    </dgm:pt>
    <dgm:pt modelId="{BD38849E-1B9E-431F-81F5-9C80B9106F5C}">
      <dgm:prSet phldrT="[文字]" custT="1"/>
      <dgm:spPr>
        <a:solidFill>
          <a:schemeClr val="accent1">
            <a:lumMod val="40000"/>
            <a:lumOff val="60000"/>
          </a:schemeClr>
        </a:solidFill>
      </dgm:spPr>
      <dgm:t>
        <a:bodyPr/>
        <a:lstStyle/>
        <a:p>
          <a:pPr algn="ctr"/>
          <a:r>
            <a:rPr lang="zh-TW" altLang="en-US" sz="3600" b="1" dirty="0">
              <a:solidFill>
                <a:srgbClr val="FF0000"/>
              </a:solidFill>
              <a:latin typeface="標楷體" panose="03000509000000000000" pitchFamily="65" charset="-120"/>
              <a:ea typeface="標楷體" panose="03000509000000000000" pitchFamily="65" charset="-120"/>
            </a:rPr>
            <a:t>捷運、輕軌</a:t>
          </a:r>
          <a:endParaRPr lang="en-US" altLang="zh-TW" sz="3600" b="1" dirty="0">
            <a:solidFill>
              <a:srgbClr val="FF0000"/>
            </a:solidFill>
            <a:latin typeface="標楷體" panose="03000509000000000000" pitchFamily="65" charset="-120"/>
            <a:ea typeface="標楷體" panose="03000509000000000000" pitchFamily="65" charset="-120"/>
          </a:endParaRPr>
        </a:p>
        <a:p>
          <a:pPr algn="l"/>
          <a:r>
            <a:rPr lang="zh-TW" altLang="en-US" sz="2800" b="1" dirty="0">
              <a:solidFill>
                <a:schemeClr val="tx1"/>
              </a:solidFill>
              <a:latin typeface="標楷體" panose="03000509000000000000" pitchFamily="65" charset="-120"/>
              <a:ea typeface="標楷體" panose="03000509000000000000" pitchFamily="65" charset="-120"/>
            </a:rPr>
            <a:t>高雄捷運公司接獲市府一級開設後，於行控中心成立應變中心。</a:t>
          </a:r>
          <a:endParaRPr lang="zh-TW" altLang="en-US" sz="2800" b="1" dirty="0">
            <a:solidFill>
              <a:schemeClr val="tx1"/>
            </a:solidFill>
          </a:endParaRPr>
        </a:p>
      </dgm:t>
    </dgm:pt>
    <dgm:pt modelId="{F43EA4D9-EC40-4FCF-8F35-FD9B3FDED9BA}" type="parTrans" cxnId="{B07DAC61-3190-4B59-9956-D127E07CF057}">
      <dgm:prSet/>
      <dgm:spPr/>
      <dgm:t>
        <a:bodyPr/>
        <a:lstStyle/>
        <a:p>
          <a:endParaRPr lang="zh-TW" altLang="en-US"/>
        </a:p>
      </dgm:t>
    </dgm:pt>
    <dgm:pt modelId="{DE8A491F-FB7F-40B4-9701-62D1A624FBFF}" type="sibTrans" cxnId="{B07DAC61-3190-4B59-9956-D127E07CF057}">
      <dgm:prSet/>
      <dgm:spPr/>
      <dgm:t>
        <a:bodyPr/>
        <a:lstStyle/>
        <a:p>
          <a:endParaRPr lang="zh-TW" altLang="en-US"/>
        </a:p>
      </dgm:t>
    </dgm:pt>
    <dgm:pt modelId="{645D4BDD-BE67-4CE3-A9EA-325887B09303}">
      <dgm:prSet phldrT="[文字]" custT="1"/>
      <dgm:spPr>
        <a:solidFill>
          <a:srgbClr val="052F61">
            <a:lumMod val="40000"/>
            <a:lumOff val="60000"/>
          </a:srgbClr>
        </a:solidFill>
        <a:ln w="15875" cap="rnd" cmpd="sng" algn="ctr">
          <a:solidFill>
            <a:prstClr val="white">
              <a:hueOff val="0"/>
              <a:satOff val="0"/>
              <a:lumOff val="0"/>
              <a:alphaOff val="0"/>
            </a:prstClr>
          </a:solidFill>
          <a:prstDash val="solid"/>
        </a:ln>
        <a:effectLst/>
      </dgm:spPr>
      <dgm:t>
        <a:bodyPr spcFirstLastPara="0" vert="horz" wrap="square" lIns="227584" tIns="227584" rIns="227584" bIns="227584" numCol="1" spcCol="1270" anchor="ctr" anchorCtr="0"/>
        <a:lstStyle/>
        <a:p>
          <a:pPr algn="ctr"/>
          <a:r>
            <a:rPr lang="zh-TW" altLang="en-US" sz="3600" b="1" dirty="0">
              <a:solidFill>
                <a:srgbClr val="FF0000"/>
              </a:solidFill>
              <a:latin typeface="標楷體" panose="03000509000000000000" pitchFamily="65" charset="-120"/>
              <a:ea typeface="標楷體" panose="03000509000000000000" pitchFamily="65" charset="-120"/>
            </a:rPr>
            <a:t>渡輪</a:t>
          </a:r>
          <a:endParaRPr lang="en-US" altLang="zh-TW" sz="3600" b="1" dirty="0">
            <a:solidFill>
              <a:srgbClr val="FF0000"/>
            </a:solidFill>
            <a:latin typeface="標楷體" panose="03000509000000000000" pitchFamily="65" charset="-120"/>
            <a:ea typeface="標楷體" panose="03000509000000000000" pitchFamily="65" charset="-120"/>
          </a:endParaRPr>
        </a:p>
        <a:p>
          <a:pPr algn="l"/>
          <a:r>
            <a:rPr kumimoji="1" lang="zh-TW" altLang="en-US" sz="2600" b="1" dirty="0">
              <a:solidFill>
                <a:schemeClr val="tx1"/>
              </a:solidFill>
              <a:latin typeface="標楷體" pitchFamily="65" charset="-120"/>
              <a:ea typeface="標楷體" pitchFamily="65" charset="-120"/>
            </a:rPr>
            <a:t>輪船公司至各渡輪上檢查，確認</a:t>
          </a:r>
          <a:r>
            <a:rPr kumimoji="1" lang="zh-TW" altLang="en-US" sz="2600" b="1" dirty="0" smtClean="0">
              <a:solidFill>
                <a:schemeClr val="tx1"/>
              </a:solidFill>
              <a:latin typeface="標楷體" pitchFamily="65" charset="-120"/>
              <a:ea typeface="標楷體" pitchFamily="65" charset="-120"/>
            </a:rPr>
            <a:t>防災措施</a:t>
          </a:r>
          <a:r>
            <a:rPr lang="zh-TW" altLang="en-US" sz="2600" b="1" dirty="0">
              <a:solidFill>
                <a:schemeClr val="tx1"/>
              </a:solidFill>
              <a:latin typeface="標楷體" pitchFamily="65" charset="-120"/>
              <a:ea typeface="標楷體" pitchFamily="65" charset="-120"/>
            </a:rPr>
            <a:t>。停航時，由本局辦理接駁車作業。且於公司及各場站公告並通知應變中心及</a:t>
          </a:r>
          <a:r>
            <a:rPr lang="en-US" altLang="zh-TW" sz="2600" b="1" dirty="0">
              <a:solidFill>
                <a:schemeClr val="tx1"/>
              </a:solidFill>
              <a:latin typeface="標楷體" pitchFamily="65" charset="-120"/>
              <a:ea typeface="標楷體" pitchFamily="65" charset="-120"/>
            </a:rPr>
            <a:t>1999</a:t>
          </a:r>
          <a:r>
            <a:rPr lang="zh-TW" altLang="en-US" sz="2600" b="1" dirty="0">
              <a:solidFill>
                <a:schemeClr val="tx1"/>
              </a:solidFill>
              <a:latin typeface="標楷體" pitchFamily="65" charset="-120"/>
              <a:ea typeface="標楷體" pitchFamily="65" charset="-120"/>
            </a:rPr>
            <a:t>服務中心。</a:t>
          </a:r>
          <a:endParaRPr lang="en-US" altLang="zh-TW" sz="2600" b="1" dirty="0">
            <a:solidFill>
              <a:schemeClr val="tx1"/>
            </a:solidFill>
            <a:latin typeface="標楷體" pitchFamily="65" charset="-120"/>
            <a:ea typeface="標楷體" pitchFamily="65" charset="-120"/>
          </a:endParaRPr>
        </a:p>
        <a:p>
          <a:pPr algn="l"/>
          <a:endParaRPr lang="en-US" altLang="zh-TW" sz="2600" b="1" dirty="0">
            <a:solidFill>
              <a:srgbClr val="FF0000"/>
            </a:solidFill>
            <a:latin typeface="標楷體" panose="03000509000000000000" pitchFamily="65" charset="-120"/>
            <a:ea typeface="標楷體" panose="03000509000000000000" pitchFamily="65" charset="-120"/>
          </a:endParaRPr>
        </a:p>
      </dgm:t>
    </dgm:pt>
    <dgm:pt modelId="{477A178B-4536-47A9-B2EA-DA77ED28C6C4}" type="parTrans" cxnId="{154D810E-A64B-4866-B4F5-EAD6F461EF91}">
      <dgm:prSet/>
      <dgm:spPr/>
      <dgm:t>
        <a:bodyPr/>
        <a:lstStyle/>
        <a:p>
          <a:endParaRPr lang="zh-TW" altLang="en-US"/>
        </a:p>
      </dgm:t>
    </dgm:pt>
    <dgm:pt modelId="{A2C35170-174F-4B6F-9690-5865BC34E164}" type="sibTrans" cxnId="{154D810E-A64B-4866-B4F5-EAD6F461EF91}">
      <dgm:prSet/>
      <dgm:spPr/>
      <dgm:t>
        <a:bodyPr/>
        <a:lstStyle/>
        <a:p>
          <a:endParaRPr lang="zh-TW" altLang="en-US"/>
        </a:p>
      </dgm:t>
    </dgm:pt>
    <dgm:pt modelId="{17A7F118-21AB-4530-8E84-B484A482CEB1}">
      <dgm:prSet phldrT="[文字]" custT="1"/>
      <dgm:spPr>
        <a:solidFill>
          <a:srgbClr val="052F61">
            <a:lumMod val="40000"/>
            <a:lumOff val="60000"/>
          </a:srgbClr>
        </a:solidFill>
        <a:ln w="15875" cap="rnd" cmpd="sng" algn="ctr">
          <a:solidFill>
            <a:prstClr val="white">
              <a:hueOff val="0"/>
              <a:satOff val="0"/>
              <a:lumOff val="0"/>
              <a:alphaOff val="0"/>
            </a:prstClr>
          </a:solidFill>
          <a:prstDash val="solid"/>
        </a:ln>
        <a:effectLst/>
      </dgm:spPr>
      <dgm:t>
        <a:bodyPr spcFirstLastPara="0" vert="horz" wrap="square" lIns="227584" tIns="227584" rIns="227584" bIns="227584" numCol="1" spcCol="1270" anchor="ctr" anchorCtr="0"/>
        <a:lstStyle/>
        <a:p>
          <a:pPr marL="0" lvl="0" algn="ctr" defTabSz="1422400">
            <a:lnSpc>
              <a:spcPct val="90000"/>
            </a:lnSpc>
            <a:spcBef>
              <a:spcPct val="0"/>
            </a:spcBef>
            <a:spcAft>
              <a:spcPct val="35000"/>
            </a:spcAft>
            <a:buNone/>
          </a:pPr>
          <a:r>
            <a:rPr lang="zh-TW" altLang="en-US" sz="3600" b="1" kern="1200" dirty="0">
              <a:solidFill>
                <a:srgbClr val="FF0000"/>
              </a:solidFill>
              <a:latin typeface="標楷體" panose="03000509000000000000" pitchFamily="65" charset="-120"/>
              <a:ea typeface="標楷體" panose="03000509000000000000" pitchFamily="65" charset="-120"/>
              <a:cs typeface="+mn-cs"/>
            </a:rPr>
            <a:t>復康巴士</a:t>
          </a:r>
          <a:endParaRPr lang="en-US" altLang="zh-TW" sz="3600" b="1" kern="1200" dirty="0">
            <a:solidFill>
              <a:srgbClr val="FF0000"/>
            </a:solidFill>
            <a:latin typeface="標楷體" panose="03000509000000000000" pitchFamily="65" charset="-120"/>
            <a:ea typeface="標楷體" panose="03000509000000000000" pitchFamily="65" charset="-120"/>
            <a:cs typeface="+mn-cs"/>
          </a:endParaRPr>
        </a:p>
        <a:p>
          <a:pPr marL="0" lvl="0" algn="l" defTabSz="1422400">
            <a:lnSpc>
              <a:spcPct val="90000"/>
            </a:lnSpc>
            <a:spcBef>
              <a:spcPct val="0"/>
            </a:spcBef>
            <a:spcAft>
              <a:spcPct val="35000"/>
            </a:spcAft>
            <a:buNone/>
          </a:pPr>
          <a:r>
            <a:rPr lang="zh-TW" altLang="en-US" sz="2600" b="1" kern="1200" dirty="0">
              <a:solidFill>
                <a:schemeClr val="tx1"/>
              </a:solidFill>
              <a:latin typeface="標楷體" panose="03000509000000000000" pitchFamily="65" charset="-120"/>
              <a:ea typeface="標楷體" panose="03000509000000000000" pitchFamily="65" charset="-120"/>
              <a:cs typeface="+mn-cs"/>
            </a:rPr>
            <a:t>災害</a:t>
          </a:r>
          <a:r>
            <a:rPr lang="zh-TW" altLang="zh-TW" sz="2600" b="1" kern="1200" dirty="0">
              <a:solidFill>
                <a:schemeClr val="tx1"/>
              </a:solidFill>
              <a:latin typeface="標楷體" panose="03000509000000000000" pitchFamily="65" charset="-120"/>
              <a:ea typeface="標楷體" panose="03000509000000000000" pitchFamily="65" charset="-120"/>
              <a:cs typeface="+mn-cs"/>
            </a:rPr>
            <a:t>期間市府公告當日全天停班停課</a:t>
          </a:r>
          <a:r>
            <a:rPr lang="zh-TW" altLang="en-US" sz="2600" b="1" kern="1200" dirty="0">
              <a:solidFill>
                <a:schemeClr val="tx1"/>
              </a:solidFill>
              <a:latin typeface="標楷體" panose="03000509000000000000" pitchFamily="65" charset="-120"/>
              <a:ea typeface="標楷體" panose="03000509000000000000" pitchFamily="65" charset="-120"/>
              <a:cs typeface="+mn-cs"/>
            </a:rPr>
            <a:t>時</a:t>
          </a:r>
          <a:r>
            <a:rPr lang="zh-TW" altLang="zh-TW" sz="2600" b="1" kern="1200" dirty="0">
              <a:solidFill>
                <a:schemeClr val="tx1"/>
              </a:solidFill>
              <a:latin typeface="標楷體" panose="03000509000000000000" pitchFamily="65" charset="-120"/>
              <a:ea typeface="標楷體" panose="03000509000000000000" pitchFamily="65" charset="-120"/>
              <a:cs typeface="+mn-cs"/>
            </a:rPr>
            <a:t>，復康巴士停止當日服務。若須緊急就醫，由</a:t>
          </a:r>
          <a:r>
            <a:rPr lang="en-US" altLang="zh-TW" sz="2600" b="1" kern="1200" dirty="0">
              <a:solidFill>
                <a:schemeClr val="tx1"/>
              </a:solidFill>
              <a:latin typeface="標楷體" panose="03000509000000000000" pitchFamily="65" charset="-120"/>
              <a:ea typeface="標楷體" panose="03000509000000000000" pitchFamily="65" charset="-120"/>
              <a:cs typeface="+mn-cs"/>
            </a:rPr>
            <a:t>119</a:t>
          </a:r>
          <a:r>
            <a:rPr lang="zh-TW" altLang="zh-TW" sz="2600" b="1" kern="1200" dirty="0">
              <a:solidFill>
                <a:schemeClr val="tx1"/>
              </a:solidFill>
              <a:latin typeface="標楷體" panose="03000509000000000000" pitchFamily="65" charset="-120"/>
              <a:ea typeface="標楷體" panose="03000509000000000000" pitchFamily="65" charset="-120"/>
              <a:cs typeface="+mn-cs"/>
            </a:rPr>
            <a:t>急難救助系統支援</a:t>
          </a:r>
          <a:r>
            <a:rPr lang="zh-TW" altLang="zh-TW" sz="2600" b="1" kern="1200" dirty="0" smtClean="0">
              <a:solidFill>
                <a:schemeClr val="tx1"/>
              </a:solidFill>
              <a:latin typeface="標楷體" panose="03000509000000000000" pitchFamily="65" charset="-120"/>
              <a:ea typeface="標楷體" panose="03000509000000000000" pitchFamily="65" charset="-120"/>
              <a:cs typeface="+mn-cs"/>
            </a:rPr>
            <a:t>。</a:t>
          </a:r>
          <a:endParaRPr lang="en-US" altLang="zh-TW" sz="2600" b="1" kern="1200" dirty="0">
            <a:solidFill>
              <a:schemeClr val="tx1"/>
            </a:solidFill>
            <a:latin typeface="標楷體" panose="03000509000000000000" pitchFamily="65" charset="-120"/>
            <a:ea typeface="標楷體" panose="03000509000000000000" pitchFamily="65" charset="-120"/>
            <a:cs typeface="+mn-cs"/>
          </a:endParaRPr>
        </a:p>
        <a:p>
          <a:pPr marL="0" lvl="0" algn="ctr" defTabSz="1422400">
            <a:lnSpc>
              <a:spcPct val="90000"/>
            </a:lnSpc>
            <a:spcBef>
              <a:spcPct val="0"/>
            </a:spcBef>
            <a:spcAft>
              <a:spcPct val="35000"/>
            </a:spcAft>
            <a:buNone/>
          </a:pPr>
          <a:endParaRPr lang="zh-TW" altLang="en-US" sz="3200" b="1" kern="1200" dirty="0">
            <a:solidFill>
              <a:srgbClr val="FF0000"/>
            </a:solidFill>
            <a:latin typeface="標楷體" panose="03000509000000000000" pitchFamily="65" charset="-120"/>
            <a:ea typeface="標楷體" panose="03000509000000000000" pitchFamily="65" charset="-120"/>
            <a:cs typeface="+mn-cs"/>
          </a:endParaRPr>
        </a:p>
      </dgm:t>
    </dgm:pt>
    <dgm:pt modelId="{78FCA037-B53C-4898-8059-87B732D762DE}" type="parTrans" cxnId="{C674EC88-6F7E-497A-8BC6-1B31C99420E4}">
      <dgm:prSet/>
      <dgm:spPr/>
      <dgm:t>
        <a:bodyPr/>
        <a:lstStyle/>
        <a:p>
          <a:endParaRPr lang="zh-TW" altLang="en-US"/>
        </a:p>
      </dgm:t>
    </dgm:pt>
    <dgm:pt modelId="{E7C8D98E-02B1-44CA-8439-6B8C184D1470}" type="sibTrans" cxnId="{C674EC88-6F7E-497A-8BC6-1B31C99420E4}">
      <dgm:prSet/>
      <dgm:spPr/>
      <dgm:t>
        <a:bodyPr/>
        <a:lstStyle/>
        <a:p>
          <a:endParaRPr lang="zh-TW" altLang="en-US"/>
        </a:p>
      </dgm:t>
    </dgm:pt>
    <dgm:pt modelId="{ECAEB509-5A31-4335-B74B-16ED43A3E831}" type="pres">
      <dgm:prSet presAssocID="{59381BD5-98E6-4DB7-9595-1CCEC1667313}" presName="diagram" presStyleCnt="0">
        <dgm:presLayoutVars>
          <dgm:chMax val="1"/>
          <dgm:dir/>
          <dgm:animLvl val="ctr"/>
          <dgm:resizeHandles val="exact"/>
        </dgm:presLayoutVars>
      </dgm:prSet>
      <dgm:spPr/>
      <dgm:t>
        <a:bodyPr/>
        <a:lstStyle/>
        <a:p>
          <a:endParaRPr lang="zh-TW" altLang="en-US"/>
        </a:p>
      </dgm:t>
    </dgm:pt>
    <dgm:pt modelId="{10F6E744-4D4D-4C24-8EC6-548AB1814A22}" type="pres">
      <dgm:prSet presAssocID="{59381BD5-98E6-4DB7-9595-1CCEC1667313}" presName="matrix" presStyleCnt="0"/>
      <dgm:spPr/>
    </dgm:pt>
    <dgm:pt modelId="{BA205E20-C261-40E9-AD4E-A9B039A0D840}" type="pres">
      <dgm:prSet presAssocID="{59381BD5-98E6-4DB7-9595-1CCEC1667313}" presName="tile1" presStyleLbl="node1" presStyleIdx="0" presStyleCnt="4" custLinFactNeighborX="-206" custLinFactNeighborY="348"/>
      <dgm:spPr>
        <a:xfrm rot="16200000">
          <a:off x="1068765" y="-1092966"/>
          <a:ext cx="3092823" cy="5230354"/>
        </a:xfrm>
        <a:prstGeom prst="round1Rect">
          <a:avLst/>
        </a:prstGeom>
      </dgm:spPr>
      <dgm:t>
        <a:bodyPr/>
        <a:lstStyle/>
        <a:p>
          <a:endParaRPr lang="zh-TW" altLang="en-US"/>
        </a:p>
      </dgm:t>
    </dgm:pt>
    <dgm:pt modelId="{BEAD3528-FD2D-4CF3-901C-5FE8C4E7B4BC}" type="pres">
      <dgm:prSet presAssocID="{59381BD5-98E6-4DB7-9595-1CCEC1667313}" presName="tile1text" presStyleLbl="node1" presStyleIdx="0" presStyleCnt="4">
        <dgm:presLayoutVars>
          <dgm:chMax val="0"/>
          <dgm:chPref val="0"/>
          <dgm:bulletEnabled val="1"/>
        </dgm:presLayoutVars>
      </dgm:prSet>
      <dgm:spPr/>
      <dgm:t>
        <a:bodyPr/>
        <a:lstStyle/>
        <a:p>
          <a:endParaRPr lang="zh-TW" altLang="en-US"/>
        </a:p>
      </dgm:t>
    </dgm:pt>
    <dgm:pt modelId="{23712CA4-4BCA-4389-9C1F-452DF1473EC8}" type="pres">
      <dgm:prSet presAssocID="{59381BD5-98E6-4DB7-9595-1CCEC1667313}" presName="tile2" presStyleLbl="node1" presStyleIdx="1" presStyleCnt="4" custLinFactNeighborX="904" custLinFactNeighborY="510"/>
      <dgm:spPr/>
      <dgm:t>
        <a:bodyPr/>
        <a:lstStyle/>
        <a:p>
          <a:endParaRPr lang="zh-TW" altLang="en-US"/>
        </a:p>
      </dgm:t>
    </dgm:pt>
    <dgm:pt modelId="{75CED7F6-8FD2-4209-A17F-1E46D013C7CF}" type="pres">
      <dgm:prSet presAssocID="{59381BD5-98E6-4DB7-9595-1CCEC1667313}" presName="tile2text" presStyleLbl="node1" presStyleIdx="1" presStyleCnt="4">
        <dgm:presLayoutVars>
          <dgm:chMax val="0"/>
          <dgm:chPref val="0"/>
          <dgm:bulletEnabled val="1"/>
        </dgm:presLayoutVars>
      </dgm:prSet>
      <dgm:spPr/>
      <dgm:t>
        <a:bodyPr/>
        <a:lstStyle/>
        <a:p>
          <a:endParaRPr lang="zh-TW" altLang="en-US"/>
        </a:p>
      </dgm:t>
    </dgm:pt>
    <dgm:pt modelId="{C37DA60B-39F4-46CF-AF11-A2EB358D819C}" type="pres">
      <dgm:prSet presAssocID="{59381BD5-98E6-4DB7-9595-1CCEC1667313}" presName="tile3" presStyleLbl="node1" presStyleIdx="2" presStyleCnt="4" custScaleY="101182" custLinFactNeighborX="-823"/>
      <dgm:spPr>
        <a:xfrm rot="10800000">
          <a:off x="0" y="2987930"/>
          <a:ext cx="5230354" cy="3232680"/>
        </a:xfrm>
        <a:prstGeom prst="round1Rect">
          <a:avLst/>
        </a:prstGeom>
      </dgm:spPr>
      <dgm:t>
        <a:bodyPr/>
        <a:lstStyle/>
        <a:p>
          <a:endParaRPr lang="zh-TW" altLang="en-US"/>
        </a:p>
      </dgm:t>
    </dgm:pt>
    <dgm:pt modelId="{5050C865-D6FF-4246-B592-9A4C9724B1A6}" type="pres">
      <dgm:prSet presAssocID="{59381BD5-98E6-4DB7-9595-1CCEC1667313}" presName="tile3text" presStyleLbl="node1" presStyleIdx="2" presStyleCnt="4">
        <dgm:presLayoutVars>
          <dgm:chMax val="0"/>
          <dgm:chPref val="0"/>
          <dgm:bulletEnabled val="1"/>
        </dgm:presLayoutVars>
      </dgm:prSet>
      <dgm:spPr/>
      <dgm:t>
        <a:bodyPr/>
        <a:lstStyle/>
        <a:p>
          <a:endParaRPr lang="zh-TW" altLang="en-US"/>
        </a:p>
      </dgm:t>
    </dgm:pt>
    <dgm:pt modelId="{727864CC-0DBD-4B75-9F50-B0EC55E03966}" type="pres">
      <dgm:prSet presAssocID="{59381BD5-98E6-4DB7-9595-1CCEC1667313}" presName="tile4" presStyleLbl="node1" presStyleIdx="3" presStyleCnt="4"/>
      <dgm:spPr>
        <a:xfrm rot="5400000">
          <a:off x="6299120" y="1989093"/>
          <a:ext cx="3092823" cy="5230354"/>
        </a:xfrm>
        <a:prstGeom prst="round1Rect">
          <a:avLst/>
        </a:prstGeom>
      </dgm:spPr>
      <dgm:t>
        <a:bodyPr/>
        <a:lstStyle/>
        <a:p>
          <a:endParaRPr lang="zh-TW" altLang="en-US"/>
        </a:p>
      </dgm:t>
    </dgm:pt>
    <dgm:pt modelId="{F8679428-C34D-455B-989B-6C493DD70A07}" type="pres">
      <dgm:prSet presAssocID="{59381BD5-98E6-4DB7-9595-1CCEC1667313}" presName="tile4text" presStyleLbl="node1" presStyleIdx="3" presStyleCnt="4">
        <dgm:presLayoutVars>
          <dgm:chMax val="0"/>
          <dgm:chPref val="0"/>
          <dgm:bulletEnabled val="1"/>
        </dgm:presLayoutVars>
      </dgm:prSet>
      <dgm:spPr/>
      <dgm:t>
        <a:bodyPr/>
        <a:lstStyle/>
        <a:p>
          <a:endParaRPr lang="zh-TW" altLang="en-US"/>
        </a:p>
      </dgm:t>
    </dgm:pt>
    <dgm:pt modelId="{0A61D90A-DA22-4C03-B419-2CAB82219E36}" type="pres">
      <dgm:prSet presAssocID="{59381BD5-98E6-4DB7-9595-1CCEC1667313}" presName="centerTile" presStyleLbl="fgShp" presStyleIdx="0" presStyleCnt="1" custScaleY="100929" custLinFactNeighborX="-2009" custLinFactNeighborY="-9565">
        <dgm:presLayoutVars>
          <dgm:chMax val="0"/>
          <dgm:chPref val="0"/>
        </dgm:presLayoutVars>
      </dgm:prSet>
      <dgm:spPr/>
      <dgm:t>
        <a:bodyPr/>
        <a:lstStyle/>
        <a:p>
          <a:endParaRPr lang="zh-TW" altLang="en-US"/>
        </a:p>
      </dgm:t>
    </dgm:pt>
  </dgm:ptLst>
  <dgm:cxnLst>
    <dgm:cxn modelId="{7E8FEA31-F67A-41E2-A667-CA809326D2E7}" type="presOf" srcId="{566E3CCF-1A86-4092-9DAC-2DCD23C56D4A}" destId="{BA205E20-C261-40E9-AD4E-A9B039A0D840}" srcOrd="0" destOrd="0" presId="urn:microsoft.com/office/officeart/2005/8/layout/matrix1"/>
    <dgm:cxn modelId="{C674EC88-6F7E-497A-8BC6-1B31C99420E4}" srcId="{FB0BE8F1-973E-4C83-90C9-4E2C00E09A23}" destId="{17A7F118-21AB-4530-8E84-B484A482CEB1}" srcOrd="3" destOrd="0" parTransId="{78FCA037-B53C-4898-8059-87B732D762DE}" sibTransId="{E7C8D98E-02B1-44CA-8439-6B8C184D1470}"/>
    <dgm:cxn modelId="{B07DAC61-3190-4B59-9956-D127E07CF057}" srcId="{FB0BE8F1-973E-4C83-90C9-4E2C00E09A23}" destId="{BD38849E-1B9E-431F-81F5-9C80B9106F5C}" srcOrd="1" destOrd="0" parTransId="{F43EA4D9-EC40-4FCF-8F35-FD9B3FDED9BA}" sibTransId="{DE8A491F-FB7F-40B4-9701-62D1A624FBFF}"/>
    <dgm:cxn modelId="{E91605CC-03F2-45E2-940D-92D470A175F4}" srcId="{FB0BE8F1-973E-4C83-90C9-4E2C00E09A23}" destId="{566E3CCF-1A86-4092-9DAC-2DCD23C56D4A}" srcOrd="0" destOrd="0" parTransId="{58574659-10A0-463E-A3AC-9678D969C274}" sibTransId="{EDDDE0D7-35AB-4138-AF87-E65EFE9F9EAF}"/>
    <dgm:cxn modelId="{A6196AF7-3CC6-4B57-8B35-82FB92234809}" type="presOf" srcId="{BD38849E-1B9E-431F-81F5-9C80B9106F5C}" destId="{75CED7F6-8FD2-4209-A17F-1E46D013C7CF}" srcOrd="1" destOrd="0" presId="urn:microsoft.com/office/officeart/2005/8/layout/matrix1"/>
    <dgm:cxn modelId="{50E86367-9185-4A38-BE20-5CCDE108E7F1}" type="presOf" srcId="{566E3CCF-1A86-4092-9DAC-2DCD23C56D4A}" destId="{BEAD3528-FD2D-4CF3-901C-5FE8C4E7B4BC}" srcOrd="1" destOrd="0" presId="urn:microsoft.com/office/officeart/2005/8/layout/matrix1"/>
    <dgm:cxn modelId="{58E95E45-BBF7-4CB3-9452-F34F3372EA74}" type="presOf" srcId="{FB0BE8F1-973E-4C83-90C9-4E2C00E09A23}" destId="{0A61D90A-DA22-4C03-B419-2CAB82219E36}" srcOrd="0" destOrd="0" presId="urn:microsoft.com/office/officeart/2005/8/layout/matrix1"/>
    <dgm:cxn modelId="{154D810E-A64B-4866-B4F5-EAD6F461EF91}" srcId="{FB0BE8F1-973E-4C83-90C9-4E2C00E09A23}" destId="{645D4BDD-BE67-4CE3-A9EA-325887B09303}" srcOrd="2" destOrd="0" parTransId="{477A178B-4536-47A9-B2EA-DA77ED28C6C4}" sibTransId="{A2C35170-174F-4B6F-9690-5865BC34E164}"/>
    <dgm:cxn modelId="{19957F64-687C-4297-8D92-115CE68537DF}" type="presOf" srcId="{645D4BDD-BE67-4CE3-A9EA-325887B09303}" destId="{5050C865-D6FF-4246-B592-9A4C9724B1A6}" srcOrd="1" destOrd="0" presId="urn:microsoft.com/office/officeart/2005/8/layout/matrix1"/>
    <dgm:cxn modelId="{EF8B0541-AD2B-43B7-A2F7-FC63A0A70068}" type="presOf" srcId="{17A7F118-21AB-4530-8E84-B484A482CEB1}" destId="{F8679428-C34D-455B-989B-6C493DD70A07}" srcOrd="1" destOrd="0" presId="urn:microsoft.com/office/officeart/2005/8/layout/matrix1"/>
    <dgm:cxn modelId="{A14BF2D9-EA18-4AD4-8B57-1AAEC6195BE7}" type="presOf" srcId="{BD38849E-1B9E-431F-81F5-9C80B9106F5C}" destId="{23712CA4-4BCA-4389-9C1F-452DF1473EC8}" srcOrd="0" destOrd="0" presId="urn:microsoft.com/office/officeart/2005/8/layout/matrix1"/>
    <dgm:cxn modelId="{F600FE92-3052-4AC6-A518-E6834BC57005}" type="presOf" srcId="{17A7F118-21AB-4530-8E84-B484A482CEB1}" destId="{727864CC-0DBD-4B75-9F50-B0EC55E03966}" srcOrd="0" destOrd="0" presId="urn:microsoft.com/office/officeart/2005/8/layout/matrix1"/>
    <dgm:cxn modelId="{8E1F5E4B-0134-43E1-90FE-4CDC3B90EA89}" type="presOf" srcId="{645D4BDD-BE67-4CE3-A9EA-325887B09303}" destId="{C37DA60B-39F4-46CF-AF11-A2EB358D819C}" srcOrd="0" destOrd="0" presId="urn:microsoft.com/office/officeart/2005/8/layout/matrix1"/>
    <dgm:cxn modelId="{2D221B90-20C0-46D9-918A-D5CCC3776BDA}" type="presOf" srcId="{59381BD5-98E6-4DB7-9595-1CCEC1667313}" destId="{ECAEB509-5A31-4335-B74B-16ED43A3E831}" srcOrd="0" destOrd="0" presId="urn:microsoft.com/office/officeart/2005/8/layout/matrix1"/>
    <dgm:cxn modelId="{107F985F-FF7D-482E-B870-C881D19E0194}" srcId="{59381BD5-98E6-4DB7-9595-1CCEC1667313}" destId="{FB0BE8F1-973E-4C83-90C9-4E2C00E09A23}" srcOrd="0" destOrd="0" parTransId="{4AC93DCF-0875-49E2-9405-571916BD053A}" sibTransId="{EEEDC668-3CA0-45D0-A409-9125B4FFF516}"/>
    <dgm:cxn modelId="{6614DF34-1897-40F5-AD1D-B8DA820BBA81}" type="presParOf" srcId="{ECAEB509-5A31-4335-B74B-16ED43A3E831}" destId="{10F6E744-4D4D-4C24-8EC6-548AB1814A22}" srcOrd="0" destOrd="0" presId="urn:microsoft.com/office/officeart/2005/8/layout/matrix1"/>
    <dgm:cxn modelId="{3BA629F7-7768-44C1-896F-A3C9D6EB6445}" type="presParOf" srcId="{10F6E744-4D4D-4C24-8EC6-548AB1814A22}" destId="{BA205E20-C261-40E9-AD4E-A9B039A0D840}" srcOrd="0" destOrd="0" presId="urn:microsoft.com/office/officeart/2005/8/layout/matrix1"/>
    <dgm:cxn modelId="{0D2808DC-A3B3-4811-B970-A315E042F49C}" type="presParOf" srcId="{10F6E744-4D4D-4C24-8EC6-548AB1814A22}" destId="{BEAD3528-FD2D-4CF3-901C-5FE8C4E7B4BC}" srcOrd="1" destOrd="0" presId="urn:microsoft.com/office/officeart/2005/8/layout/matrix1"/>
    <dgm:cxn modelId="{4CC34EEF-61D3-4841-A4B2-C517EA6EE475}" type="presParOf" srcId="{10F6E744-4D4D-4C24-8EC6-548AB1814A22}" destId="{23712CA4-4BCA-4389-9C1F-452DF1473EC8}" srcOrd="2" destOrd="0" presId="urn:microsoft.com/office/officeart/2005/8/layout/matrix1"/>
    <dgm:cxn modelId="{64BEF287-768D-4E11-827C-C203B96E7F91}" type="presParOf" srcId="{10F6E744-4D4D-4C24-8EC6-548AB1814A22}" destId="{75CED7F6-8FD2-4209-A17F-1E46D013C7CF}" srcOrd="3" destOrd="0" presId="urn:microsoft.com/office/officeart/2005/8/layout/matrix1"/>
    <dgm:cxn modelId="{3485B4C2-E935-4524-B2A4-DEEF05C6978E}" type="presParOf" srcId="{10F6E744-4D4D-4C24-8EC6-548AB1814A22}" destId="{C37DA60B-39F4-46CF-AF11-A2EB358D819C}" srcOrd="4" destOrd="0" presId="urn:microsoft.com/office/officeart/2005/8/layout/matrix1"/>
    <dgm:cxn modelId="{2E73F9C1-7A4D-4D80-BB7C-329B8A4BC027}" type="presParOf" srcId="{10F6E744-4D4D-4C24-8EC6-548AB1814A22}" destId="{5050C865-D6FF-4246-B592-9A4C9724B1A6}" srcOrd="5" destOrd="0" presId="urn:microsoft.com/office/officeart/2005/8/layout/matrix1"/>
    <dgm:cxn modelId="{E384978E-7FA1-467C-91BB-840EA78B7328}" type="presParOf" srcId="{10F6E744-4D4D-4C24-8EC6-548AB1814A22}" destId="{727864CC-0DBD-4B75-9F50-B0EC55E03966}" srcOrd="6" destOrd="0" presId="urn:microsoft.com/office/officeart/2005/8/layout/matrix1"/>
    <dgm:cxn modelId="{6B9C4931-7B88-4F48-87B8-BB3FC9A7D880}" type="presParOf" srcId="{10F6E744-4D4D-4C24-8EC6-548AB1814A22}" destId="{F8679428-C34D-455B-989B-6C493DD70A07}" srcOrd="7" destOrd="0" presId="urn:microsoft.com/office/officeart/2005/8/layout/matrix1"/>
    <dgm:cxn modelId="{8F5F9E2F-B82B-493B-8F20-26CFEA796524}" type="presParOf" srcId="{ECAEB509-5A31-4335-B74B-16ED43A3E831}" destId="{0A61D90A-DA22-4C03-B419-2CAB82219E3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DF7026-F442-41F6-A7F7-DEA1BBE8FC7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34896A14-1B4F-4BB4-BF8D-AE9C18E5DA13}">
      <dgm:prSet phldrT="[文字]" custT="1"/>
      <dgm:spPr>
        <a:solidFill>
          <a:schemeClr val="accent1">
            <a:lumMod val="40000"/>
            <a:lumOff val="60000"/>
          </a:schemeClr>
        </a:solidFill>
      </dgm:spPr>
      <dgm:t>
        <a:bodyPr/>
        <a:lstStyle/>
        <a:p>
          <a:r>
            <a:rPr lang="zh-TW" altLang="en-US" sz="2600" b="1" dirty="0">
              <a:solidFill>
                <a:srgbClr val="FF0000"/>
              </a:solidFill>
              <a:latin typeface="標楷體" panose="03000509000000000000" pitchFamily="65" charset="-120"/>
              <a:ea typeface="標楷體" panose="03000509000000000000" pitchFamily="65" charset="-120"/>
            </a:rPr>
            <a:t>交通號誌、標誌搶修</a:t>
          </a:r>
          <a:endParaRPr lang="zh-TW" altLang="en-US" sz="2600" dirty="0"/>
        </a:p>
      </dgm:t>
    </dgm:pt>
    <dgm:pt modelId="{5DEAE74B-8CFE-4517-B5BB-8B01BF58E84D}" type="parTrans" cxnId="{3315A9DE-C46A-437F-8B63-60F40811BDA3}">
      <dgm:prSet/>
      <dgm:spPr/>
      <dgm:t>
        <a:bodyPr/>
        <a:lstStyle/>
        <a:p>
          <a:endParaRPr lang="zh-TW" altLang="en-US"/>
        </a:p>
      </dgm:t>
    </dgm:pt>
    <dgm:pt modelId="{41D0812E-5F1C-4F1E-A219-49E5838816FC}" type="sibTrans" cxnId="{3315A9DE-C46A-437F-8B63-60F40811BDA3}">
      <dgm:prSet/>
      <dgm:spPr/>
      <dgm:t>
        <a:bodyPr/>
        <a:lstStyle/>
        <a:p>
          <a:endParaRPr lang="zh-TW" altLang="en-US"/>
        </a:p>
      </dgm:t>
    </dgm:pt>
    <dgm:pt modelId="{75EB0C02-41B1-4F8A-BE99-BD4C305B78A3}">
      <dgm:prSet phldrT="[文字]" custT="1"/>
      <dgm:spPr/>
      <dgm:t>
        <a:bodyPr/>
        <a:lstStyle/>
        <a:p>
          <a:r>
            <a:rPr lang="zh-TW" altLang="en-US" sz="2400" b="1" dirty="0">
              <a:solidFill>
                <a:schemeClr val="tx1"/>
              </a:solidFill>
              <a:latin typeface="標楷體" panose="03000509000000000000" pitchFamily="65" charset="-120"/>
              <a:ea typeface="標楷體" panose="03000509000000000000" pitchFamily="65" charset="-120"/>
            </a:rPr>
            <a:t>全市分</a:t>
          </a:r>
          <a:r>
            <a:rPr lang="en-US" altLang="zh-TW" sz="2400" b="1" dirty="0">
              <a:solidFill>
                <a:schemeClr val="tx1"/>
              </a:solidFill>
              <a:latin typeface="標楷體" panose="03000509000000000000" pitchFamily="65" charset="-120"/>
              <a:ea typeface="標楷體" panose="03000509000000000000" pitchFamily="65" charset="-120"/>
            </a:rPr>
            <a:t>3</a:t>
          </a:r>
          <a:r>
            <a:rPr lang="zh-TW" altLang="en-US" sz="2400" b="1" dirty="0">
              <a:solidFill>
                <a:schemeClr val="tx1"/>
              </a:solidFill>
              <a:latin typeface="標楷體" panose="03000509000000000000" pitchFamily="65" charset="-120"/>
              <a:ea typeface="標楷體" panose="03000509000000000000" pitchFamily="65" charset="-120"/>
            </a:rPr>
            <a:t>個巡修責任區，查報、處理交通號誌、標誌設施。</a:t>
          </a:r>
          <a:endParaRPr lang="zh-TW" altLang="en-US" sz="2400" b="1" dirty="0">
            <a:solidFill>
              <a:schemeClr val="tx1"/>
            </a:solidFill>
          </a:endParaRPr>
        </a:p>
      </dgm:t>
    </dgm:pt>
    <dgm:pt modelId="{3E577FD4-7F3D-4F60-9992-610989DC3E93}" type="parTrans" cxnId="{ECD92ECB-93C0-4321-8EEC-8DFAD770FE5C}">
      <dgm:prSet/>
      <dgm:spPr/>
      <dgm:t>
        <a:bodyPr/>
        <a:lstStyle/>
        <a:p>
          <a:endParaRPr lang="zh-TW" altLang="en-US"/>
        </a:p>
      </dgm:t>
    </dgm:pt>
    <dgm:pt modelId="{FC28F5D3-A66F-424F-92A7-EA5F04FEE984}" type="sibTrans" cxnId="{ECD92ECB-93C0-4321-8EEC-8DFAD770FE5C}">
      <dgm:prSet/>
      <dgm:spPr/>
      <dgm:t>
        <a:bodyPr/>
        <a:lstStyle/>
        <a:p>
          <a:endParaRPr lang="zh-TW" altLang="en-US"/>
        </a:p>
      </dgm:t>
    </dgm:pt>
    <dgm:pt modelId="{F4641BC7-D8DD-4500-9AE9-6C2CD3F139A5}">
      <dgm:prSet phldrT="[文字]" custT="1"/>
      <dgm:spPr/>
      <dgm:t>
        <a:bodyPr/>
        <a:lstStyle/>
        <a:p>
          <a:r>
            <a:rPr lang="zh-TW" altLang="zh-TW" sz="2400" b="1" dirty="0">
              <a:solidFill>
                <a:schemeClr val="tx1"/>
              </a:solidFill>
              <a:latin typeface="標楷體" panose="03000509000000000000" pitchFamily="65" charset="-120"/>
              <a:ea typeface="標楷體" panose="03000509000000000000" pitchFamily="65" charset="-120"/>
            </a:rPr>
            <a:t>通知各</a:t>
          </a:r>
          <a:r>
            <a:rPr lang="zh-TW" altLang="en-US" sz="2400" b="1" dirty="0">
              <a:solidFill>
                <a:schemeClr val="tx1"/>
              </a:solidFill>
              <a:latin typeface="標楷體" panose="03000509000000000000" pitchFamily="65" charset="-120"/>
              <a:ea typeface="標楷體" panose="03000509000000000000" pitchFamily="65" charset="-120"/>
            </a:rPr>
            <a:t>緊急搶修合約廠商</a:t>
          </a:r>
          <a:r>
            <a:rPr lang="en-US" altLang="zh-TW" sz="2400" b="1" dirty="0">
              <a:solidFill>
                <a:schemeClr val="tx1"/>
              </a:solidFill>
              <a:latin typeface="標楷體" panose="03000509000000000000" pitchFamily="65" charset="-120"/>
              <a:ea typeface="標楷體" panose="03000509000000000000" pitchFamily="65" charset="-120"/>
            </a:rPr>
            <a:t>(</a:t>
          </a:r>
          <a:r>
            <a:rPr lang="zh-TW" altLang="en-US" sz="2400" b="1" dirty="0">
              <a:solidFill>
                <a:schemeClr val="tx1"/>
              </a:solidFill>
              <a:latin typeface="標楷體" panose="03000509000000000000" pitchFamily="65" charset="-120"/>
              <a:ea typeface="標楷體" panose="03000509000000000000" pitchFamily="65" charset="-120"/>
            </a:rPr>
            <a:t>號誌</a:t>
          </a:r>
          <a:r>
            <a:rPr lang="en-US" altLang="zh-TW" sz="2400" b="1" dirty="0">
              <a:solidFill>
                <a:schemeClr val="tx1"/>
              </a:solidFill>
              <a:latin typeface="標楷體" panose="03000509000000000000" pitchFamily="65" charset="-120"/>
              <a:ea typeface="標楷體" panose="03000509000000000000" pitchFamily="65" charset="-120"/>
            </a:rPr>
            <a:t>2</a:t>
          </a:r>
          <a:r>
            <a:rPr lang="zh-TW" altLang="en-US" sz="2400" b="1" dirty="0">
              <a:solidFill>
                <a:schemeClr val="tx1"/>
              </a:solidFill>
              <a:latin typeface="標楷體" panose="03000509000000000000" pitchFamily="65" charset="-120"/>
              <a:ea typeface="標楷體" panose="03000509000000000000" pitchFamily="65" charset="-120"/>
            </a:rPr>
            <a:t>家、標誌</a:t>
          </a:r>
          <a:r>
            <a:rPr lang="en-US" altLang="zh-TW" sz="2400" b="1" dirty="0">
              <a:solidFill>
                <a:schemeClr val="tx1"/>
              </a:solidFill>
              <a:latin typeface="標楷體" panose="03000509000000000000" pitchFamily="65" charset="-120"/>
              <a:ea typeface="標楷體" panose="03000509000000000000" pitchFamily="65" charset="-120"/>
            </a:rPr>
            <a:t>1</a:t>
          </a:r>
          <a:r>
            <a:rPr lang="zh-TW" altLang="en-US" sz="2400" b="1" dirty="0">
              <a:solidFill>
                <a:schemeClr val="tx1"/>
              </a:solidFill>
              <a:latin typeface="標楷體" panose="03000509000000000000" pitchFamily="65" charset="-120"/>
              <a:ea typeface="標楷體" panose="03000509000000000000" pitchFamily="65" charset="-120"/>
            </a:rPr>
            <a:t>家</a:t>
          </a:r>
          <a:r>
            <a:rPr lang="en-US" altLang="zh-TW" sz="2400" b="1" dirty="0">
              <a:solidFill>
                <a:schemeClr val="tx1"/>
              </a:solidFill>
              <a:latin typeface="標楷體" panose="03000509000000000000" pitchFamily="65" charset="-120"/>
              <a:ea typeface="標楷體" panose="03000509000000000000" pitchFamily="65" charset="-120"/>
            </a:rPr>
            <a:t>)</a:t>
          </a:r>
          <a:r>
            <a:rPr lang="zh-TW" altLang="en-US" sz="2400" b="1" dirty="0">
              <a:solidFill>
                <a:schemeClr val="tx1"/>
              </a:solidFill>
              <a:latin typeface="標楷體" panose="03000509000000000000" pitchFamily="65" charset="-120"/>
              <a:ea typeface="標楷體" panose="03000509000000000000" pitchFamily="65" charset="-120"/>
            </a:rPr>
            <a:t>整備發電機組及備料，增派維修人力及車輛。</a:t>
          </a:r>
        </a:p>
      </dgm:t>
    </dgm:pt>
    <dgm:pt modelId="{F42E6BE9-110C-4239-AFA4-D6976ACB8665}" type="parTrans" cxnId="{F7FCEF32-BC91-49D5-A268-BB6AAEDE889C}">
      <dgm:prSet/>
      <dgm:spPr/>
      <dgm:t>
        <a:bodyPr/>
        <a:lstStyle/>
        <a:p>
          <a:endParaRPr lang="zh-TW" altLang="en-US"/>
        </a:p>
      </dgm:t>
    </dgm:pt>
    <dgm:pt modelId="{B9BFEEFE-AC7B-43BB-B6E3-57A007DAA1FC}" type="sibTrans" cxnId="{F7FCEF32-BC91-49D5-A268-BB6AAEDE889C}">
      <dgm:prSet/>
      <dgm:spPr/>
      <dgm:t>
        <a:bodyPr/>
        <a:lstStyle/>
        <a:p>
          <a:endParaRPr lang="zh-TW" altLang="en-US"/>
        </a:p>
      </dgm:t>
    </dgm:pt>
    <dgm:pt modelId="{03512403-BBDF-453B-8DA3-889AEC999421}">
      <dgm:prSet phldrT="[文字]" custT="1"/>
      <dgm:spPr>
        <a:solidFill>
          <a:srgbClr val="052F61">
            <a:lumMod val="40000"/>
            <a:lumOff val="60000"/>
          </a:srgbClr>
        </a:solidFill>
        <a:ln w="15875" cap="rnd" cmpd="sng" algn="ctr">
          <a:solidFill>
            <a:srgbClr val="052F61">
              <a:hueOff val="0"/>
              <a:satOff val="0"/>
              <a:lumOff val="0"/>
              <a:alphaOff val="0"/>
            </a:srgbClr>
          </a:solidFill>
          <a:prstDash val="solid"/>
        </a:ln>
        <a:effectLst/>
      </dgm:spPr>
      <dgm:t>
        <a:bodyPr spcFirstLastPara="0" vert="horz" wrap="square" lIns="184912" tIns="105664" rIns="184912" bIns="105664" numCol="1" spcCol="1270" anchor="ctr" anchorCtr="0"/>
        <a:lstStyle/>
        <a:p>
          <a:pPr marL="0" lvl="0" indent="0" algn="ctr" defTabSz="1155700">
            <a:lnSpc>
              <a:spcPct val="90000"/>
            </a:lnSpc>
            <a:spcBef>
              <a:spcPct val="0"/>
            </a:spcBef>
            <a:spcAft>
              <a:spcPct val="35000"/>
            </a:spcAft>
            <a:buNone/>
          </a:pPr>
          <a:r>
            <a:rPr lang="zh-TW" altLang="en-US" sz="2600" b="1" kern="1200" dirty="0">
              <a:solidFill>
                <a:srgbClr val="FF0000"/>
              </a:solidFill>
              <a:latin typeface="標楷體" panose="03000509000000000000" pitchFamily="65" charset="-120"/>
              <a:ea typeface="標楷體" panose="03000509000000000000" pitchFamily="65" charset="-120"/>
              <a:cs typeface="+mn-cs"/>
            </a:rPr>
            <a:t>智慧運輸中心整備</a:t>
          </a:r>
        </a:p>
      </dgm:t>
    </dgm:pt>
    <dgm:pt modelId="{36A89D7B-1BC3-42CB-9D41-1EFEFD362AC7}" type="parTrans" cxnId="{01EEC83E-6EC2-464E-BE6B-6EB878E7D87D}">
      <dgm:prSet/>
      <dgm:spPr/>
      <dgm:t>
        <a:bodyPr/>
        <a:lstStyle/>
        <a:p>
          <a:endParaRPr lang="zh-TW" altLang="en-US"/>
        </a:p>
      </dgm:t>
    </dgm:pt>
    <dgm:pt modelId="{1C709A53-E0F8-4075-9F5B-1102CD412B0B}" type="sibTrans" cxnId="{01EEC83E-6EC2-464E-BE6B-6EB878E7D87D}">
      <dgm:prSet/>
      <dgm:spPr/>
      <dgm:t>
        <a:bodyPr/>
        <a:lstStyle/>
        <a:p>
          <a:endParaRPr lang="zh-TW" altLang="en-US"/>
        </a:p>
      </dgm:t>
    </dgm:pt>
    <dgm:pt modelId="{DE8E36BA-8C10-4C4B-B9FB-951923B7E8E4}">
      <dgm:prSet phldrT="[文字]" custT="1"/>
      <dgm:spPr/>
      <dgm:t>
        <a:bodyPr/>
        <a:lstStyle/>
        <a:p>
          <a:r>
            <a:rPr lang="zh-TW" altLang="en-US" sz="2300" b="1" dirty="0">
              <a:solidFill>
                <a:schemeClr val="tx1"/>
              </a:solidFill>
              <a:latin typeface="標楷體" panose="03000509000000000000" pitchFamily="65" charset="-120"/>
              <a:ea typeface="標楷體" panose="03000509000000000000" pitchFamily="65" charset="-120"/>
            </a:rPr>
            <a:t>設備</a:t>
          </a:r>
          <a:r>
            <a:rPr lang="en-US" altLang="zh-TW" sz="2300" b="1" dirty="0">
              <a:solidFill>
                <a:schemeClr val="tx1"/>
              </a:solidFill>
              <a:latin typeface="標楷體" panose="03000509000000000000" pitchFamily="65" charset="-120"/>
              <a:ea typeface="標楷體" panose="03000509000000000000" pitchFamily="65" charset="-120"/>
            </a:rPr>
            <a:t>:</a:t>
          </a:r>
          <a:r>
            <a:rPr lang="zh-TW" altLang="en-US" sz="2300" b="1" dirty="0">
              <a:solidFill>
                <a:schemeClr val="tx1"/>
              </a:solidFill>
              <a:latin typeface="標楷體" panose="03000509000000000000" pitchFamily="65" charset="-120"/>
              <a:ea typeface="標楷體" panose="03000509000000000000" pitchFamily="65" charset="-120"/>
            </a:rPr>
            <a:t>維修工程車</a:t>
          </a:r>
          <a:r>
            <a:rPr lang="en-US" altLang="zh-TW" sz="2300" b="1" dirty="0">
              <a:solidFill>
                <a:schemeClr val="tx1"/>
              </a:solidFill>
              <a:latin typeface="標楷體" panose="03000509000000000000" pitchFamily="65" charset="-120"/>
              <a:ea typeface="標楷體" panose="03000509000000000000" pitchFamily="65" charset="-120"/>
            </a:rPr>
            <a:t>7</a:t>
          </a:r>
          <a:r>
            <a:rPr lang="zh-TW" altLang="en-US" sz="2300" b="1" dirty="0">
              <a:solidFill>
                <a:schemeClr val="tx1"/>
              </a:solidFill>
              <a:latin typeface="標楷體" panose="03000509000000000000" pitchFamily="65" charset="-120"/>
              <a:ea typeface="標楷體" panose="03000509000000000000" pitchFamily="65" charset="-120"/>
            </a:rPr>
            <a:t>部、</a:t>
          </a:r>
          <a:r>
            <a:rPr lang="zh-TW" altLang="en-US" sz="2300" b="1" dirty="0" smtClean="0">
              <a:solidFill>
                <a:schemeClr val="tx1"/>
              </a:solidFill>
              <a:latin typeface="標楷體" panose="03000509000000000000" pitchFamily="65" charset="-120"/>
              <a:ea typeface="標楷體" panose="03000509000000000000" pitchFamily="65" charset="-120"/>
            </a:rPr>
            <a:t>發電機</a:t>
          </a:r>
          <a:r>
            <a:rPr lang="en-US" altLang="zh-TW" sz="2300" b="1" dirty="0" smtClean="0">
              <a:solidFill>
                <a:schemeClr val="tx1"/>
              </a:solidFill>
              <a:latin typeface="標楷體" panose="03000509000000000000" pitchFamily="65" charset="-120"/>
              <a:ea typeface="標楷體" panose="03000509000000000000" pitchFamily="65" charset="-120"/>
            </a:rPr>
            <a:t>9</a:t>
          </a:r>
          <a:r>
            <a:rPr lang="zh-TW" altLang="en-US" sz="2300" b="1" dirty="0" smtClean="0">
              <a:solidFill>
                <a:schemeClr val="tx1"/>
              </a:solidFill>
              <a:latin typeface="標楷體" panose="03000509000000000000" pitchFamily="65" charset="-120"/>
              <a:ea typeface="標楷體" panose="03000509000000000000" pitchFamily="65" charset="-120"/>
            </a:rPr>
            <a:t>台</a:t>
          </a:r>
          <a:r>
            <a:rPr lang="zh-TW" altLang="en-US" sz="2300" b="1" dirty="0">
              <a:solidFill>
                <a:schemeClr val="tx1"/>
              </a:solidFill>
              <a:latin typeface="標楷體" panose="03000509000000000000" pitchFamily="65" charset="-120"/>
              <a:ea typeface="標楷體" panose="03000509000000000000" pitchFamily="65" charset="-120"/>
            </a:rPr>
            <a:t>。</a:t>
          </a:r>
          <a:endParaRPr lang="zh-TW" altLang="en-US" sz="2300" b="1" dirty="0">
            <a:solidFill>
              <a:schemeClr val="tx1"/>
            </a:solidFill>
          </a:endParaRPr>
        </a:p>
      </dgm:t>
    </dgm:pt>
    <dgm:pt modelId="{F52B089F-B6E9-4C2A-8474-4EA6A8E24B1A}" type="parTrans" cxnId="{19ECE20D-3B0B-4AF6-AA98-247D46136074}">
      <dgm:prSet/>
      <dgm:spPr/>
      <dgm:t>
        <a:bodyPr/>
        <a:lstStyle/>
        <a:p>
          <a:endParaRPr lang="zh-TW" altLang="en-US"/>
        </a:p>
      </dgm:t>
    </dgm:pt>
    <dgm:pt modelId="{C85786E0-65BA-4C42-BFCD-343D7C51BF10}" type="sibTrans" cxnId="{19ECE20D-3B0B-4AF6-AA98-247D46136074}">
      <dgm:prSet/>
      <dgm:spPr/>
      <dgm:t>
        <a:bodyPr/>
        <a:lstStyle/>
        <a:p>
          <a:endParaRPr lang="zh-TW" altLang="en-US"/>
        </a:p>
      </dgm:t>
    </dgm:pt>
    <dgm:pt modelId="{480E4380-9C92-4593-9951-1935301AB178}">
      <dgm:prSet phldrT="[文字]" custT="1"/>
      <dgm:spPr/>
      <dgm:t>
        <a:bodyPr/>
        <a:lstStyle/>
        <a:p>
          <a:r>
            <a:rPr lang="zh-TW" altLang="en-US" sz="2300" b="1" dirty="0">
              <a:solidFill>
                <a:schemeClr val="tx1"/>
              </a:solidFill>
              <a:latin typeface="標楷體" panose="03000509000000000000" pitchFamily="65" charset="-120"/>
              <a:ea typeface="標楷體" panose="03000509000000000000" pitchFamily="65" charset="-120"/>
            </a:rPr>
            <a:t>訊息發佈設備</a:t>
          </a:r>
          <a:r>
            <a:rPr lang="en-US" altLang="zh-TW" sz="2300" b="1" dirty="0">
              <a:solidFill>
                <a:schemeClr val="tx1"/>
              </a:solidFill>
              <a:latin typeface="標楷體" panose="03000509000000000000" pitchFamily="65" charset="-120"/>
              <a:ea typeface="標楷體" panose="03000509000000000000" pitchFamily="65" charset="-120"/>
            </a:rPr>
            <a:t>:</a:t>
          </a:r>
          <a:r>
            <a:rPr lang="zh-TW" altLang="en-US" sz="2300" b="1" dirty="0">
              <a:solidFill>
                <a:schemeClr val="tx1"/>
              </a:solidFill>
              <a:latin typeface="標楷體" panose="03000509000000000000" pitchFamily="65" charset="-120"/>
              <a:ea typeface="標楷體" panose="03000509000000000000" pitchFamily="65" charset="-120"/>
            </a:rPr>
            <a:t>資訊可變標誌</a:t>
          </a:r>
          <a:r>
            <a:rPr lang="en-US" altLang="zh-TW" sz="2300" b="1" dirty="0" smtClean="0">
              <a:solidFill>
                <a:schemeClr val="tx1"/>
              </a:solidFill>
              <a:latin typeface="標楷體" panose="03000509000000000000" pitchFamily="65" charset="-120"/>
              <a:ea typeface="標楷體" panose="03000509000000000000" pitchFamily="65" charset="-120"/>
            </a:rPr>
            <a:t>111</a:t>
          </a:r>
          <a:r>
            <a:rPr lang="zh-TW" altLang="en-US" sz="2300" b="1" dirty="0" smtClean="0">
              <a:solidFill>
                <a:schemeClr val="tx1"/>
              </a:solidFill>
              <a:latin typeface="標楷體" panose="03000509000000000000" pitchFamily="65" charset="-120"/>
              <a:ea typeface="標楷體" panose="03000509000000000000" pitchFamily="65" charset="-120"/>
            </a:rPr>
            <a:t>處</a:t>
          </a:r>
          <a:r>
            <a:rPr lang="zh-TW" altLang="en-US" sz="2300" b="1" dirty="0">
              <a:solidFill>
                <a:schemeClr val="tx1"/>
              </a:solidFill>
              <a:latin typeface="標楷體" panose="03000509000000000000" pitchFamily="65" charset="-120"/>
              <a:ea typeface="標楷體" panose="03000509000000000000" pitchFamily="65" charset="-120"/>
            </a:rPr>
            <a:t>。</a:t>
          </a:r>
          <a:endParaRPr lang="zh-TW" altLang="en-US" sz="2300" b="1" dirty="0">
            <a:solidFill>
              <a:schemeClr val="tx1"/>
            </a:solidFill>
          </a:endParaRPr>
        </a:p>
      </dgm:t>
    </dgm:pt>
    <dgm:pt modelId="{2FE63C11-B6D4-45A5-97A2-03D4934B8907}" type="parTrans" cxnId="{9605C9B9-57DE-450A-B685-A48E6E8D81C5}">
      <dgm:prSet/>
      <dgm:spPr/>
      <dgm:t>
        <a:bodyPr/>
        <a:lstStyle/>
        <a:p>
          <a:endParaRPr lang="zh-TW" altLang="en-US"/>
        </a:p>
      </dgm:t>
    </dgm:pt>
    <dgm:pt modelId="{C90E0365-F57C-4A14-ACD0-1314697B581A}" type="sibTrans" cxnId="{9605C9B9-57DE-450A-B685-A48E6E8D81C5}">
      <dgm:prSet/>
      <dgm:spPr/>
      <dgm:t>
        <a:bodyPr/>
        <a:lstStyle/>
        <a:p>
          <a:endParaRPr lang="zh-TW" altLang="en-US"/>
        </a:p>
      </dgm:t>
    </dgm:pt>
    <dgm:pt modelId="{AB243E5F-2B0D-42EF-8A35-02529A7D68CB}">
      <dgm:prSet phldrT="[文字]" custT="1"/>
      <dgm:spPr>
        <a:solidFill>
          <a:srgbClr val="052F61">
            <a:lumMod val="40000"/>
            <a:lumOff val="60000"/>
          </a:srgbClr>
        </a:solidFill>
        <a:ln w="15875" cap="rnd" cmpd="sng" algn="ctr">
          <a:solidFill>
            <a:srgbClr val="052F61">
              <a:hueOff val="0"/>
              <a:satOff val="0"/>
              <a:lumOff val="0"/>
              <a:alphaOff val="0"/>
            </a:srgbClr>
          </a:solidFill>
          <a:prstDash val="solid"/>
        </a:ln>
        <a:effectLst/>
      </dgm:spPr>
      <dgm:t>
        <a:bodyPr spcFirstLastPara="0" vert="horz" wrap="square" lIns="184912" tIns="105664" rIns="184912" bIns="105664" numCol="1" spcCol="1270" anchor="ctr" anchorCtr="0"/>
        <a:lstStyle/>
        <a:p>
          <a:pPr marL="0" lvl="0" indent="0" algn="ctr" defTabSz="1155700">
            <a:lnSpc>
              <a:spcPct val="90000"/>
            </a:lnSpc>
            <a:spcBef>
              <a:spcPct val="0"/>
            </a:spcBef>
            <a:spcAft>
              <a:spcPct val="35000"/>
            </a:spcAft>
            <a:buNone/>
          </a:pPr>
          <a:r>
            <a:rPr lang="en-US" altLang="zh-TW" sz="2600" b="1" kern="1200" dirty="0" smtClean="0">
              <a:solidFill>
                <a:srgbClr val="FF0000"/>
              </a:solidFill>
              <a:latin typeface="標楷體" panose="03000509000000000000" pitchFamily="65" charset="-120"/>
              <a:ea typeface="標楷體" panose="03000509000000000000" pitchFamily="65" charset="-120"/>
              <a:cs typeface="+mn-cs"/>
            </a:rPr>
            <a:t>5</a:t>
          </a:r>
          <a:r>
            <a:rPr lang="zh-TW" altLang="en-US" sz="2600" b="1" kern="1200" dirty="0" smtClean="0">
              <a:solidFill>
                <a:srgbClr val="FF0000"/>
              </a:solidFill>
              <a:latin typeface="標楷體" panose="03000509000000000000" pitchFamily="65" charset="-120"/>
              <a:ea typeface="標楷體" panose="03000509000000000000" pitchFamily="65" charset="-120"/>
              <a:cs typeface="+mn-cs"/>
            </a:rPr>
            <a:t>場</a:t>
          </a:r>
          <a:r>
            <a:rPr lang="zh-TW" altLang="en-US" sz="2600" b="1" kern="1200" dirty="0">
              <a:solidFill>
                <a:srgbClr val="FF0000"/>
              </a:solidFill>
              <a:latin typeface="標楷體" panose="03000509000000000000" pitchFamily="65" charset="-120"/>
              <a:ea typeface="標楷體" panose="03000509000000000000" pitchFamily="65" charset="-120"/>
              <a:cs typeface="+mn-cs"/>
            </a:rPr>
            <a:t>公共立體停車場整備</a:t>
          </a:r>
        </a:p>
      </dgm:t>
    </dgm:pt>
    <dgm:pt modelId="{1CBDF27F-E2F9-4D67-880E-25A4D5029554}" type="parTrans" cxnId="{50292043-7FFF-454E-BEB7-7689859A0105}">
      <dgm:prSet/>
      <dgm:spPr/>
      <dgm:t>
        <a:bodyPr/>
        <a:lstStyle/>
        <a:p>
          <a:endParaRPr lang="zh-TW" altLang="en-US"/>
        </a:p>
      </dgm:t>
    </dgm:pt>
    <dgm:pt modelId="{C76E2876-8579-477D-AA70-62415C653188}" type="sibTrans" cxnId="{50292043-7FFF-454E-BEB7-7689859A0105}">
      <dgm:prSet/>
      <dgm:spPr/>
      <dgm:t>
        <a:bodyPr/>
        <a:lstStyle/>
        <a:p>
          <a:endParaRPr lang="zh-TW" altLang="en-US"/>
        </a:p>
      </dgm:t>
    </dgm:pt>
    <dgm:pt modelId="{B5520197-D3A1-43C3-87D8-C739A9AACFB3}">
      <dgm:prSet phldrT="[文字]" custT="1"/>
      <dgm:spPr/>
      <dgm:t>
        <a:bodyPr/>
        <a:lstStyle/>
        <a:p>
          <a:r>
            <a:rPr lang="zh-TW" altLang="en-US" sz="2300" b="1" dirty="0">
              <a:solidFill>
                <a:schemeClr val="tx1"/>
              </a:solidFill>
              <a:latin typeface="標楷體" panose="03000509000000000000" pitchFamily="65" charset="-120"/>
              <a:ea typeface="標楷體" panose="03000509000000000000" pitchFamily="65" charset="-120"/>
            </a:rPr>
            <a:t>備妥發電機</a:t>
          </a:r>
          <a:r>
            <a:rPr lang="en-US" altLang="zh-TW" sz="2300" b="1" dirty="0">
              <a:solidFill>
                <a:schemeClr val="tx1"/>
              </a:solidFill>
              <a:latin typeface="標楷體" panose="03000509000000000000" pitchFamily="65" charset="-120"/>
              <a:ea typeface="標楷體" panose="03000509000000000000" pitchFamily="65" charset="-120"/>
            </a:rPr>
            <a:t>10</a:t>
          </a:r>
          <a:r>
            <a:rPr lang="zh-TW" altLang="en-US" sz="2300" b="1" dirty="0">
              <a:solidFill>
                <a:schemeClr val="tx1"/>
              </a:solidFill>
              <a:latin typeface="標楷體" panose="03000509000000000000" pitchFamily="65" charset="-120"/>
              <a:ea typeface="標楷體" panose="03000509000000000000" pitchFamily="65" charset="-120"/>
            </a:rPr>
            <a:t>台、固定式抽水</a:t>
          </a:r>
          <a:r>
            <a:rPr lang="zh-TW" altLang="en-US" sz="2300" b="1" dirty="0" smtClean="0">
              <a:solidFill>
                <a:schemeClr val="tx1"/>
              </a:solidFill>
              <a:latin typeface="標楷體" panose="03000509000000000000" pitchFamily="65" charset="-120"/>
              <a:ea typeface="標楷體" panose="03000509000000000000" pitchFamily="65" charset="-120"/>
            </a:rPr>
            <a:t>馬達</a:t>
          </a:r>
          <a:r>
            <a:rPr lang="en-US" altLang="zh-TW" sz="2300" b="1" dirty="0" smtClean="0">
              <a:solidFill>
                <a:schemeClr val="tx1"/>
              </a:solidFill>
              <a:latin typeface="標楷體" panose="03000509000000000000" pitchFamily="65" charset="-120"/>
              <a:ea typeface="標楷體" panose="03000509000000000000" pitchFamily="65" charset="-120"/>
            </a:rPr>
            <a:t>36</a:t>
          </a:r>
          <a:r>
            <a:rPr lang="zh-TW" altLang="en-US" sz="2300" b="1" dirty="0" smtClean="0">
              <a:solidFill>
                <a:schemeClr val="tx1"/>
              </a:solidFill>
              <a:latin typeface="標楷體" panose="03000509000000000000" pitchFamily="65" charset="-120"/>
              <a:ea typeface="標楷體" panose="03000509000000000000" pitchFamily="65" charset="-120"/>
            </a:rPr>
            <a:t>台</a:t>
          </a:r>
          <a:r>
            <a:rPr lang="zh-TW" altLang="en-US" sz="2300" b="1" dirty="0">
              <a:solidFill>
                <a:schemeClr val="tx1"/>
              </a:solidFill>
              <a:latin typeface="標楷體" panose="03000509000000000000" pitchFamily="65" charset="-120"/>
              <a:ea typeface="標楷體" panose="03000509000000000000" pitchFamily="65" charset="-120"/>
            </a:rPr>
            <a:t>、活動</a:t>
          </a:r>
          <a:r>
            <a:rPr lang="zh-TW" altLang="en-US" sz="2300" b="1" dirty="0" smtClean="0">
              <a:solidFill>
                <a:schemeClr val="tx1"/>
              </a:solidFill>
              <a:latin typeface="標楷體" panose="03000509000000000000" pitchFamily="65" charset="-120"/>
              <a:ea typeface="標楷體" panose="03000509000000000000" pitchFamily="65" charset="-120"/>
            </a:rPr>
            <a:t>式抽水馬達</a:t>
          </a:r>
          <a:r>
            <a:rPr lang="en-US" altLang="zh-TW" sz="2300" b="1" dirty="0" smtClean="0">
              <a:solidFill>
                <a:schemeClr val="tx1"/>
              </a:solidFill>
              <a:latin typeface="標楷體" panose="03000509000000000000" pitchFamily="65" charset="-120"/>
              <a:ea typeface="標楷體" panose="03000509000000000000" pitchFamily="65" charset="-120"/>
            </a:rPr>
            <a:t>2</a:t>
          </a:r>
          <a:r>
            <a:rPr lang="zh-TW" altLang="en-US" sz="2300" b="1" dirty="0" smtClean="0">
              <a:solidFill>
                <a:schemeClr val="tx1"/>
              </a:solidFill>
              <a:latin typeface="標楷體" panose="03000509000000000000" pitchFamily="65" charset="-120"/>
              <a:ea typeface="標楷體" panose="03000509000000000000" pitchFamily="65" charset="-120"/>
            </a:rPr>
            <a:t>台、擋水閘門</a:t>
          </a:r>
          <a:r>
            <a:rPr lang="en-US" altLang="zh-TW" sz="2300" b="1" dirty="0" smtClean="0">
              <a:solidFill>
                <a:schemeClr val="tx1"/>
              </a:solidFill>
              <a:latin typeface="標楷體" panose="03000509000000000000" pitchFamily="65" charset="-120"/>
              <a:ea typeface="標楷體" panose="03000509000000000000" pitchFamily="65" charset="-120"/>
            </a:rPr>
            <a:t>13</a:t>
          </a:r>
          <a:r>
            <a:rPr lang="zh-TW" altLang="en-US" sz="2300" b="1" dirty="0" smtClean="0">
              <a:solidFill>
                <a:schemeClr val="tx1"/>
              </a:solidFill>
              <a:latin typeface="標楷體" panose="03000509000000000000" pitchFamily="65" charset="-120"/>
              <a:ea typeface="標楷體" panose="03000509000000000000" pitchFamily="65" charset="-120"/>
            </a:rPr>
            <a:t>座</a:t>
          </a:r>
          <a:r>
            <a:rPr lang="zh-TW" altLang="en-US" sz="2300" b="1" dirty="0">
              <a:solidFill>
                <a:schemeClr val="tx1"/>
              </a:solidFill>
              <a:latin typeface="標楷體" panose="03000509000000000000" pitchFamily="65" charset="-120"/>
              <a:ea typeface="標楷體" panose="03000509000000000000" pitchFamily="65" charset="-120"/>
            </a:rPr>
            <a:t>、</a:t>
          </a:r>
          <a:r>
            <a:rPr lang="zh-TW" altLang="en-US" sz="2300" b="1" dirty="0" smtClean="0">
              <a:solidFill>
                <a:schemeClr val="tx1"/>
              </a:solidFill>
              <a:latin typeface="標楷體" panose="03000509000000000000" pitchFamily="65" charset="-120"/>
              <a:ea typeface="標楷體" panose="03000509000000000000" pitchFamily="65" charset="-120"/>
            </a:rPr>
            <a:t>沙包</a:t>
          </a:r>
          <a:r>
            <a:rPr lang="en-US" altLang="zh-TW" sz="2300" b="1" dirty="0" smtClean="0">
              <a:solidFill>
                <a:schemeClr val="tx1"/>
              </a:solidFill>
              <a:latin typeface="標楷體" panose="03000509000000000000" pitchFamily="65" charset="-120"/>
              <a:ea typeface="標楷體" panose="03000509000000000000" pitchFamily="65" charset="-120"/>
            </a:rPr>
            <a:t>574</a:t>
          </a:r>
          <a:r>
            <a:rPr lang="zh-TW" altLang="en-US" sz="2300" b="1" dirty="0" smtClean="0">
              <a:solidFill>
                <a:schemeClr val="tx1"/>
              </a:solidFill>
              <a:latin typeface="標楷體" panose="03000509000000000000" pitchFamily="65" charset="-120"/>
              <a:ea typeface="標楷體" panose="03000509000000000000" pitchFamily="65" charset="-120"/>
            </a:rPr>
            <a:t>個</a:t>
          </a:r>
          <a:r>
            <a:rPr lang="zh-TW" altLang="en-US" sz="2300" b="1" dirty="0">
              <a:solidFill>
                <a:schemeClr val="tx1"/>
              </a:solidFill>
              <a:latin typeface="標楷體" panose="03000509000000000000" pitchFamily="65" charset="-120"/>
              <a:ea typeface="標楷體" panose="03000509000000000000" pitchFamily="65" charset="-120"/>
            </a:rPr>
            <a:t>。</a:t>
          </a:r>
          <a:endParaRPr lang="zh-TW" altLang="en-US" sz="2300" b="1" dirty="0">
            <a:solidFill>
              <a:schemeClr val="tx1"/>
            </a:solidFill>
          </a:endParaRPr>
        </a:p>
      </dgm:t>
    </dgm:pt>
    <dgm:pt modelId="{6C6C4B47-9259-40F3-AA1C-03DF9198B4B9}" type="parTrans" cxnId="{CE349020-C144-487B-BCB9-F152737CC2B1}">
      <dgm:prSet/>
      <dgm:spPr/>
      <dgm:t>
        <a:bodyPr/>
        <a:lstStyle/>
        <a:p>
          <a:endParaRPr lang="zh-TW" altLang="en-US"/>
        </a:p>
      </dgm:t>
    </dgm:pt>
    <dgm:pt modelId="{44FD52A6-6E5B-4106-90B2-23E3532175BF}" type="sibTrans" cxnId="{CE349020-C144-487B-BCB9-F152737CC2B1}">
      <dgm:prSet/>
      <dgm:spPr/>
      <dgm:t>
        <a:bodyPr/>
        <a:lstStyle/>
        <a:p>
          <a:endParaRPr lang="zh-TW" altLang="en-US"/>
        </a:p>
      </dgm:t>
    </dgm:pt>
    <dgm:pt modelId="{9037505B-B51B-446D-8E3D-D5C78FE88EB0}">
      <dgm:prSet phldrT="[文字]" custT="1"/>
      <dgm:spPr/>
      <dgm:t>
        <a:bodyPr/>
        <a:lstStyle/>
        <a:p>
          <a:r>
            <a:rPr lang="zh-TW" altLang="en-US" sz="2300" b="1" dirty="0">
              <a:solidFill>
                <a:schemeClr val="tx1"/>
              </a:solidFill>
              <a:latin typeface="標楷體" panose="03000509000000000000" pitchFamily="65" charset="-120"/>
              <a:ea typeface="標楷體" panose="03000509000000000000" pitchFamily="65" charset="-120"/>
            </a:rPr>
            <a:t>臨時停車處所開放停放車輛</a:t>
          </a:r>
          <a:r>
            <a:rPr lang="en-US" altLang="zh-TW" sz="2300" b="1" dirty="0">
              <a:solidFill>
                <a:schemeClr val="tx1"/>
              </a:solidFill>
              <a:latin typeface="標楷體" panose="03000509000000000000" pitchFamily="65" charset="-120"/>
              <a:ea typeface="標楷體" panose="03000509000000000000" pitchFamily="65" charset="-120"/>
            </a:rPr>
            <a:t>:</a:t>
          </a:r>
          <a:r>
            <a:rPr lang="en-US" altLang="zh-TW" sz="2300" b="1" dirty="0" smtClean="0">
              <a:solidFill>
                <a:schemeClr val="tx1"/>
              </a:solidFill>
              <a:latin typeface="標楷體" panose="03000509000000000000" pitchFamily="65" charset="-120"/>
              <a:ea typeface="標楷體" panose="03000509000000000000" pitchFamily="65" charset="-120"/>
            </a:rPr>
            <a:t>326</a:t>
          </a:r>
          <a:r>
            <a:rPr lang="zh-TW" altLang="en-US" sz="2300" b="1" dirty="0" smtClean="0">
              <a:solidFill>
                <a:schemeClr val="tx1"/>
              </a:solidFill>
              <a:latin typeface="標楷體" panose="03000509000000000000" pitchFamily="65" charset="-120"/>
              <a:ea typeface="標楷體" panose="03000509000000000000" pitchFamily="65" charset="-120"/>
            </a:rPr>
            <a:t>處</a:t>
          </a:r>
          <a:r>
            <a:rPr lang="zh-TW" altLang="en-US" sz="2300" b="1" dirty="0">
              <a:solidFill>
                <a:schemeClr val="tx1"/>
              </a:solidFill>
              <a:latin typeface="標楷體" panose="03000509000000000000" pitchFamily="65" charset="-120"/>
              <a:ea typeface="標楷體" panose="03000509000000000000" pitchFamily="65" charset="-120"/>
            </a:rPr>
            <a:t>計</a:t>
          </a:r>
          <a:r>
            <a:rPr lang="en-US" altLang="zh-TW" sz="2300" b="1" dirty="0" smtClean="0">
              <a:solidFill>
                <a:schemeClr val="tx1"/>
              </a:solidFill>
              <a:latin typeface="標楷體" panose="03000509000000000000" pitchFamily="65" charset="-120"/>
              <a:ea typeface="標楷體" panose="03000509000000000000" pitchFamily="65" charset="-120"/>
            </a:rPr>
            <a:t>11,123</a:t>
          </a:r>
          <a:r>
            <a:rPr lang="zh-TW" altLang="en-US" sz="2300" b="1" dirty="0" smtClean="0">
              <a:solidFill>
                <a:schemeClr val="tx1"/>
              </a:solidFill>
              <a:latin typeface="標楷體" panose="03000509000000000000" pitchFamily="65" charset="-120"/>
              <a:ea typeface="標楷體" panose="03000509000000000000" pitchFamily="65" charset="-120"/>
            </a:rPr>
            <a:t>車</a:t>
          </a:r>
          <a:r>
            <a:rPr lang="zh-TW" altLang="en-US" sz="2300" b="1" dirty="0">
              <a:solidFill>
                <a:schemeClr val="tx1"/>
              </a:solidFill>
              <a:latin typeface="標楷體" panose="03000509000000000000" pitchFamily="65" charset="-120"/>
              <a:ea typeface="標楷體" panose="03000509000000000000" pitchFamily="65" charset="-120"/>
            </a:rPr>
            <a:t>位</a:t>
          </a:r>
          <a:r>
            <a:rPr lang="en-US" altLang="zh-TW" sz="2300" b="1" dirty="0">
              <a:solidFill>
                <a:schemeClr val="tx1"/>
              </a:solidFill>
              <a:latin typeface="標楷體" panose="03000509000000000000" pitchFamily="65" charset="-120"/>
              <a:ea typeface="標楷體" panose="03000509000000000000" pitchFamily="65" charset="-120"/>
            </a:rPr>
            <a:t>(</a:t>
          </a:r>
          <a:r>
            <a:rPr lang="zh-TW" altLang="en-US" sz="2300" b="1" dirty="0">
              <a:solidFill>
                <a:schemeClr val="tx1"/>
              </a:solidFill>
              <a:latin typeface="標楷體" panose="03000509000000000000" pitchFamily="65" charset="-120"/>
              <a:ea typeface="標楷體" panose="03000509000000000000" pitchFamily="65" charset="-120"/>
            </a:rPr>
            <a:t>配合發佈停班停課時起，至恢復上班日上午</a:t>
          </a:r>
          <a:r>
            <a:rPr lang="en-US" altLang="zh-TW" sz="2300" b="1" dirty="0">
              <a:solidFill>
                <a:schemeClr val="tx1"/>
              </a:solidFill>
              <a:latin typeface="標楷體" panose="03000509000000000000" pitchFamily="65" charset="-120"/>
              <a:ea typeface="標楷體" panose="03000509000000000000" pitchFamily="65" charset="-120"/>
            </a:rPr>
            <a:t>6</a:t>
          </a:r>
          <a:r>
            <a:rPr lang="zh-TW" altLang="en-US" sz="2300" b="1" dirty="0">
              <a:solidFill>
                <a:schemeClr val="tx1"/>
              </a:solidFill>
              <a:latin typeface="標楷體" panose="03000509000000000000" pitchFamily="65" charset="-120"/>
              <a:ea typeface="標楷體" panose="03000509000000000000" pitchFamily="65" charset="-120"/>
            </a:rPr>
            <a:t>時</a:t>
          </a:r>
          <a:r>
            <a:rPr lang="en-US" altLang="zh-TW" sz="2300" b="1" dirty="0">
              <a:solidFill>
                <a:schemeClr val="tx1"/>
              </a:solidFill>
              <a:latin typeface="標楷體" panose="03000509000000000000" pitchFamily="65" charset="-120"/>
              <a:ea typeface="標楷體" panose="03000509000000000000" pitchFamily="65" charset="-120"/>
            </a:rPr>
            <a:t>30</a:t>
          </a:r>
          <a:r>
            <a:rPr lang="zh-TW" altLang="en-US" sz="2300" b="1" dirty="0">
              <a:solidFill>
                <a:schemeClr val="tx1"/>
              </a:solidFill>
              <a:latin typeface="標楷體" panose="03000509000000000000" pitchFamily="65" charset="-120"/>
              <a:ea typeface="標楷體" panose="03000509000000000000" pitchFamily="65" charset="-120"/>
            </a:rPr>
            <a:t>分止，開放臨時停車處所供民眾停車，並通傳各臨停處所管理單位開放停車</a:t>
          </a:r>
          <a:r>
            <a:rPr lang="en-US" altLang="zh-TW" sz="2300" b="1" dirty="0">
              <a:solidFill>
                <a:schemeClr val="tx1"/>
              </a:solidFill>
              <a:latin typeface="標楷體" panose="03000509000000000000" pitchFamily="65" charset="-120"/>
              <a:ea typeface="標楷體" panose="03000509000000000000" pitchFamily="65" charset="-120"/>
            </a:rPr>
            <a:t>)</a:t>
          </a:r>
          <a:r>
            <a:rPr lang="zh-TW" altLang="en-US" sz="2300" b="1" dirty="0">
              <a:solidFill>
                <a:schemeClr val="tx1"/>
              </a:solidFill>
              <a:latin typeface="標楷體" panose="03000509000000000000" pitchFamily="65" charset="-120"/>
              <a:ea typeface="標楷體" panose="03000509000000000000" pitchFamily="65" charset="-120"/>
            </a:rPr>
            <a:t>。</a:t>
          </a:r>
        </a:p>
      </dgm:t>
    </dgm:pt>
    <dgm:pt modelId="{C1E2EA22-B278-46F7-B8F4-DC9E3C931FBE}" type="parTrans" cxnId="{A72CAB03-FF5E-4ABF-8A07-02BB686873B4}">
      <dgm:prSet/>
      <dgm:spPr/>
      <dgm:t>
        <a:bodyPr/>
        <a:lstStyle/>
        <a:p>
          <a:endParaRPr lang="zh-TW" altLang="en-US"/>
        </a:p>
      </dgm:t>
    </dgm:pt>
    <dgm:pt modelId="{B2B4F6F8-F86C-4449-815C-66958F38B2E4}" type="sibTrans" cxnId="{A72CAB03-FF5E-4ABF-8A07-02BB686873B4}">
      <dgm:prSet/>
      <dgm:spPr/>
      <dgm:t>
        <a:bodyPr/>
        <a:lstStyle/>
        <a:p>
          <a:endParaRPr lang="zh-TW" altLang="en-US"/>
        </a:p>
      </dgm:t>
    </dgm:pt>
    <dgm:pt modelId="{75987019-110F-4EEC-8BA4-46362EAB97B3}">
      <dgm:prSet phldrT="[文字]" custT="1"/>
      <dgm:spPr/>
      <dgm:t>
        <a:bodyPr/>
        <a:lstStyle/>
        <a:p>
          <a:r>
            <a:rPr lang="zh-TW" altLang="en-US" sz="2300" b="1" dirty="0">
              <a:solidFill>
                <a:schemeClr val="tx1"/>
              </a:solidFill>
              <a:latin typeface="標楷體" panose="03000509000000000000" pitchFamily="65" charset="-120"/>
              <a:ea typeface="標楷體" panose="03000509000000000000" pitchFamily="65" charset="-120"/>
            </a:rPr>
            <a:t>值班監控人力</a:t>
          </a:r>
          <a:r>
            <a:rPr lang="en-US" altLang="zh-TW" sz="2300" b="1" dirty="0">
              <a:solidFill>
                <a:schemeClr val="tx1"/>
              </a:solidFill>
              <a:latin typeface="標楷體" panose="03000509000000000000" pitchFamily="65" charset="-120"/>
              <a:ea typeface="標楷體" panose="03000509000000000000" pitchFamily="65" charset="-120"/>
            </a:rPr>
            <a:t>:</a:t>
          </a:r>
          <a:r>
            <a:rPr lang="en-US" altLang="zh-TW" sz="2300" b="1" dirty="0" smtClean="0">
              <a:solidFill>
                <a:schemeClr val="tx1"/>
              </a:solidFill>
              <a:latin typeface="標楷體" panose="03000509000000000000" pitchFamily="65" charset="-120"/>
              <a:ea typeface="標楷體" panose="03000509000000000000" pitchFamily="65" charset="-120"/>
            </a:rPr>
            <a:t>11</a:t>
          </a:r>
          <a:r>
            <a:rPr lang="zh-TW" altLang="en-US" sz="2300" b="1" dirty="0" smtClean="0">
              <a:solidFill>
                <a:schemeClr val="tx1"/>
              </a:solidFill>
              <a:latin typeface="標楷體" panose="03000509000000000000" pitchFamily="65" charset="-120"/>
              <a:ea typeface="標楷體" panose="03000509000000000000" pitchFamily="65" charset="-120"/>
            </a:rPr>
            <a:t>人</a:t>
          </a:r>
          <a:r>
            <a:rPr lang="zh-TW" altLang="en-US" sz="2300" b="1" dirty="0">
              <a:solidFill>
                <a:schemeClr val="tx1"/>
              </a:solidFill>
              <a:latin typeface="標楷體" panose="03000509000000000000" pitchFamily="65" charset="-120"/>
              <a:ea typeface="標楷體" panose="03000509000000000000" pitchFamily="65" charset="-120"/>
            </a:rPr>
            <a:t>輪值。</a:t>
          </a:r>
        </a:p>
      </dgm:t>
    </dgm:pt>
    <dgm:pt modelId="{9DB6C453-3DF7-474D-B243-4D494C153BD2}" type="parTrans" cxnId="{EB69C8B0-746D-4D8A-B138-3F9FE248FC45}">
      <dgm:prSet/>
      <dgm:spPr/>
      <dgm:t>
        <a:bodyPr/>
        <a:lstStyle/>
        <a:p>
          <a:endParaRPr lang="zh-TW" altLang="en-US"/>
        </a:p>
      </dgm:t>
    </dgm:pt>
    <dgm:pt modelId="{93130FB8-796B-45DE-81C1-0BE1D1AEE843}" type="sibTrans" cxnId="{EB69C8B0-746D-4D8A-B138-3F9FE248FC45}">
      <dgm:prSet/>
      <dgm:spPr/>
      <dgm:t>
        <a:bodyPr/>
        <a:lstStyle/>
        <a:p>
          <a:endParaRPr lang="zh-TW" altLang="en-US"/>
        </a:p>
      </dgm:t>
    </dgm:pt>
    <dgm:pt modelId="{C3DD3D2B-8FBE-47FB-8083-35AA5F36AB4B}">
      <dgm:prSet phldrT="[文字]" custT="1"/>
      <dgm:spPr/>
      <dgm:t>
        <a:bodyPr/>
        <a:lstStyle/>
        <a:p>
          <a:r>
            <a:rPr lang="en-US" altLang="zh-TW" sz="2300" b="1" dirty="0">
              <a:solidFill>
                <a:schemeClr val="tx1"/>
              </a:solidFill>
              <a:latin typeface="標楷體" panose="03000509000000000000" pitchFamily="65" charset="-120"/>
              <a:ea typeface="標楷體" panose="03000509000000000000" pitchFamily="65" charset="-120"/>
            </a:rPr>
            <a:t>24H</a:t>
          </a:r>
          <a:r>
            <a:rPr lang="zh-TW" altLang="en-US" sz="2300" b="1" dirty="0">
              <a:solidFill>
                <a:schemeClr val="tx1"/>
              </a:solidFill>
              <a:latin typeface="標楷體" panose="03000509000000000000" pitchFamily="65" charset="-120"/>
              <a:ea typeface="標楷體" panose="03000509000000000000" pitchFamily="65" charset="-120"/>
            </a:rPr>
            <a:t>報修專線</a:t>
          </a:r>
          <a:r>
            <a:rPr lang="en-US" altLang="zh-TW" sz="2300" b="1" dirty="0">
              <a:solidFill>
                <a:schemeClr val="tx1"/>
              </a:solidFill>
              <a:latin typeface="標楷體" panose="03000509000000000000" pitchFamily="65" charset="-120"/>
              <a:ea typeface="標楷體" panose="03000509000000000000" pitchFamily="65" charset="-120"/>
            </a:rPr>
            <a:t>2299804</a:t>
          </a:r>
          <a:r>
            <a:rPr lang="zh-TW" altLang="en-US" sz="2300" b="1" dirty="0">
              <a:solidFill>
                <a:schemeClr val="tx1"/>
              </a:solidFill>
              <a:latin typeface="標楷體" panose="03000509000000000000" pitchFamily="65" charset="-120"/>
              <a:ea typeface="標楷體" panose="03000509000000000000" pitchFamily="65" charset="-120"/>
            </a:rPr>
            <a:t>。</a:t>
          </a:r>
        </a:p>
      </dgm:t>
    </dgm:pt>
    <dgm:pt modelId="{253910BD-45CC-4EFC-8871-8E10768EBB40}" type="parTrans" cxnId="{658815B3-AB32-43CC-9A05-A4A5CB0FD91F}">
      <dgm:prSet/>
      <dgm:spPr/>
      <dgm:t>
        <a:bodyPr/>
        <a:lstStyle/>
        <a:p>
          <a:endParaRPr lang="zh-TW" altLang="en-US"/>
        </a:p>
      </dgm:t>
    </dgm:pt>
    <dgm:pt modelId="{015DFF8D-8EBA-42ED-B8F7-C3B94F13CE00}" type="sibTrans" cxnId="{658815B3-AB32-43CC-9A05-A4A5CB0FD91F}">
      <dgm:prSet/>
      <dgm:spPr/>
      <dgm:t>
        <a:bodyPr/>
        <a:lstStyle/>
        <a:p>
          <a:endParaRPr lang="zh-TW" altLang="en-US"/>
        </a:p>
      </dgm:t>
    </dgm:pt>
    <dgm:pt modelId="{47698133-31D7-4100-B2F4-FA8FD9678A58}">
      <dgm:prSet phldrT="[文字]" custT="1"/>
      <dgm:spPr/>
      <dgm:t>
        <a:bodyPr/>
        <a:lstStyle/>
        <a:p>
          <a:r>
            <a:rPr lang="zh-TW" altLang="en-US" sz="2300" b="1" dirty="0">
              <a:solidFill>
                <a:schemeClr val="tx1"/>
              </a:solidFill>
              <a:latin typeface="標楷體" panose="03000509000000000000" pitchFamily="65" charset="-120"/>
              <a:ea typeface="標楷體" panose="03000509000000000000" pitchFamily="65" charset="-120"/>
            </a:rPr>
            <a:t>路口監控攝影機</a:t>
          </a:r>
          <a:r>
            <a:rPr lang="en-US" altLang="zh-TW" sz="2300" b="1" dirty="0">
              <a:solidFill>
                <a:schemeClr val="tx1"/>
              </a:solidFill>
              <a:latin typeface="標楷體" panose="03000509000000000000" pitchFamily="65" charset="-120"/>
              <a:ea typeface="標楷體" panose="03000509000000000000" pitchFamily="65" charset="-120"/>
            </a:rPr>
            <a:t>:</a:t>
          </a:r>
          <a:r>
            <a:rPr lang="en-US" altLang="zh-TW" sz="2300" b="1" dirty="0" smtClean="0">
              <a:solidFill>
                <a:schemeClr val="tx1"/>
              </a:solidFill>
              <a:latin typeface="標楷體" panose="03000509000000000000" pitchFamily="65" charset="-120"/>
              <a:ea typeface="標楷體" panose="03000509000000000000" pitchFamily="65" charset="-120"/>
            </a:rPr>
            <a:t>327</a:t>
          </a:r>
          <a:r>
            <a:rPr lang="zh-TW" altLang="en-US" sz="2300" b="1" dirty="0" smtClean="0">
              <a:solidFill>
                <a:schemeClr val="tx1"/>
              </a:solidFill>
              <a:latin typeface="標楷體" panose="03000509000000000000" pitchFamily="65" charset="-120"/>
              <a:ea typeface="標楷體" panose="03000509000000000000" pitchFamily="65" charset="-120"/>
            </a:rPr>
            <a:t>處</a:t>
          </a:r>
          <a:r>
            <a:rPr lang="zh-TW" altLang="en-US" sz="2300" b="1" dirty="0">
              <a:solidFill>
                <a:schemeClr val="tx1"/>
              </a:solidFill>
              <a:latin typeface="標楷體" panose="03000509000000000000" pitchFamily="65" charset="-120"/>
              <a:ea typeface="標楷體" panose="03000509000000000000" pitchFamily="65" charset="-120"/>
            </a:rPr>
            <a:t>。</a:t>
          </a:r>
          <a:endParaRPr lang="zh-TW" altLang="en-US" sz="2300" b="1" dirty="0">
            <a:solidFill>
              <a:schemeClr val="tx1"/>
            </a:solidFill>
          </a:endParaRPr>
        </a:p>
      </dgm:t>
    </dgm:pt>
    <dgm:pt modelId="{A327F6D8-28B1-4875-84EC-0A8E1FB178AA}" type="parTrans" cxnId="{97F70A40-5202-4A33-B67E-364D260D2D7A}">
      <dgm:prSet/>
      <dgm:spPr/>
      <dgm:t>
        <a:bodyPr/>
        <a:lstStyle/>
        <a:p>
          <a:endParaRPr lang="zh-TW" altLang="en-US"/>
        </a:p>
      </dgm:t>
    </dgm:pt>
    <dgm:pt modelId="{5A877B44-3291-4788-BA16-463CF56199D2}" type="sibTrans" cxnId="{97F70A40-5202-4A33-B67E-364D260D2D7A}">
      <dgm:prSet/>
      <dgm:spPr/>
      <dgm:t>
        <a:bodyPr/>
        <a:lstStyle/>
        <a:p>
          <a:endParaRPr lang="zh-TW" altLang="en-US"/>
        </a:p>
      </dgm:t>
    </dgm:pt>
    <dgm:pt modelId="{4F9A0446-038E-477E-8F04-FBB632E0594A}">
      <dgm:prSet phldrT="[文字]" custT="1"/>
      <dgm:spPr/>
      <dgm:t>
        <a:bodyPr/>
        <a:lstStyle/>
        <a:p>
          <a:r>
            <a:rPr lang="zh-TW" altLang="en-US" sz="2300" b="1" dirty="0">
              <a:solidFill>
                <a:schemeClr val="tx1"/>
              </a:solidFill>
              <a:latin typeface="標楷體" panose="03000509000000000000" pitchFamily="65" charset="-120"/>
              <a:ea typeface="標楷體" panose="03000509000000000000" pitchFamily="65" charset="-120"/>
            </a:rPr>
            <a:t>交通設施維修人力</a:t>
          </a:r>
          <a:r>
            <a:rPr lang="en-US" altLang="zh-TW" sz="2300" b="1" dirty="0">
              <a:solidFill>
                <a:schemeClr val="tx1"/>
              </a:solidFill>
              <a:latin typeface="標楷體" panose="03000509000000000000" pitchFamily="65" charset="-120"/>
              <a:ea typeface="標楷體" panose="03000509000000000000" pitchFamily="65" charset="-120"/>
            </a:rPr>
            <a:t>:21</a:t>
          </a:r>
          <a:r>
            <a:rPr lang="zh-TW" altLang="en-US" sz="2300" b="1" dirty="0">
              <a:solidFill>
                <a:schemeClr val="tx1"/>
              </a:solidFill>
              <a:latin typeface="標楷體" panose="03000509000000000000" pitchFamily="65" charset="-120"/>
              <a:ea typeface="標楷體" panose="03000509000000000000" pitchFamily="65" charset="-120"/>
            </a:rPr>
            <a:t>人輪值。</a:t>
          </a:r>
        </a:p>
      </dgm:t>
    </dgm:pt>
    <dgm:pt modelId="{F2B36AE0-A725-4CBF-ACB7-1D1438DA2FD1}" type="parTrans" cxnId="{58E5EFBC-AFF1-4DFF-B8B0-815CA65A6EFF}">
      <dgm:prSet/>
      <dgm:spPr/>
      <dgm:t>
        <a:bodyPr/>
        <a:lstStyle/>
        <a:p>
          <a:endParaRPr lang="zh-TW" altLang="en-US"/>
        </a:p>
      </dgm:t>
    </dgm:pt>
    <dgm:pt modelId="{CEBFAE1E-740E-41C6-8A09-CEACF7296747}" type="sibTrans" cxnId="{58E5EFBC-AFF1-4DFF-B8B0-815CA65A6EFF}">
      <dgm:prSet/>
      <dgm:spPr/>
      <dgm:t>
        <a:bodyPr/>
        <a:lstStyle/>
        <a:p>
          <a:endParaRPr lang="zh-TW" altLang="en-US"/>
        </a:p>
      </dgm:t>
    </dgm:pt>
    <dgm:pt modelId="{C62F33B4-4902-412F-95BD-082E814ABACD}" type="pres">
      <dgm:prSet presAssocID="{CCDF7026-F442-41F6-A7F7-DEA1BBE8FC7A}" presName="Name0" presStyleCnt="0">
        <dgm:presLayoutVars>
          <dgm:dir/>
          <dgm:animLvl val="lvl"/>
          <dgm:resizeHandles val="exact"/>
        </dgm:presLayoutVars>
      </dgm:prSet>
      <dgm:spPr/>
      <dgm:t>
        <a:bodyPr/>
        <a:lstStyle/>
        <a:p>
          <a:endParaRPr lang="zh-TW" altLang="en-US"/>
        </a:p>
      </dgm:t>
    </dgm:pt>
    <dgm:pt modelId="{40C6E69A-E3F5-407B-A2EF-0C67C2A4220C}" type="pres">
      <dgm:prSet presAssocID="{34896A14-1B4F-4BB4-BF8D-AE9C18E5DA13}" presName="composite" presStyleCnt="0"/>
      <dgm:spPr/>
    </dgm:pt>
    <dgm:pt modelId="{034DB84F-5418-41E5-9710-946949936A1A}" type="pres">
      <dgm:prSet presAssocID="{34896A14-1B4F-4BB4-BF8D-AE9C18E5DA13}" presName="parTx" presStyleLbl="alignNode1" presStyleIdx="0" presStyleCnt="3" custScaleX="126864">
        <dgm:presLayoutVars>
          <dgm:chMax val="0"/>
          <dgm:chPref val="0"/>
          <dgm:bulletEnabled val="1"/>
        </dgm:presLayoutVars>
      </dgm:prSet>
      <dgm:spPr/>
      <dgm:t>
        <a:bodyPr/>
        <a:lstStyle/>
        <a:p>
          <a:endParaRPr lang="zh-TW" altLang="en-US"/>
        </a:p>
      </dgm:t>
    </dgm:pt>
    <dgm:pt modelId="{8449DD19-8D19-4A31-A51D-B9C8262F514C}" type="pres">
      <dgm:prSet presAssocID="{34896A14-1B4F-4BB4-BF8D-AE9C18E5DA13}" presName="desTx" presStyleLbl="alignAccFollowNode1" presStyleIdx="0" presStyleCnt="3" custScaleX="129511">
        <dgm:presLayoutVars>
          <dgm:bulletEnabled val="1"/>
        </dgm:presLayoutVars>
      </dgm:prSet>
      <dgm:spPr/>
      <dgm:t>
        <a:bodyPr/>
        <a:lstStyle/>
        <a:p>
          <a:endParaRPr lang="zh-TW" altLang="en-US"/>
        </a:p>
      </dgm:t>
    </dgm:pt>
    <dgm:pt modelId="{80C56BE7-784C-4311-86DC-F595BA56E398}" type="pres">
      <dgm:prSet presAssocID="{41D0812E-5F1C-4F1E-A219-49E5838816FC}" presName="space" presStyleCnt="0"/>
      <dgm:spPr/>
    </dgm:pt>
    <dgm:pt modelId="{62E4D750-0A70-4DFF-A75C-52B54A75B182}" type="pres">
      <dgm:prSet presAssocID="{03512403-BBDF-453B-8DA3-889AEC999421}" presName="composite" presStyleCnt="0"/>
      <dgm:spPr/>
    </dgm:pt>
    <dgm:pt modelId="{100C3D69-4465-4500-BFD9-5C4B33202FF9}" type="pres">
      <dgm:prSet presAssocID="{03512403-BBDF-453B-8DA3-889AEC999421}" presName="parTx" presStyleLbl="alignNode1" presStyleIdx="1" presStyleCnt="3" custScaleX="125814" custLinFactNeighborX="-3999">
        <dgm:presLayoutVars>
          <dgm:chMax val="0"/>
          <dgm:chPref val="0"/>
          <dgm:bulletEnabled val="1"/>
        </dgm:presLayoutVars>
      </dgm:prSet>
      <dgm:spPr>
        <a:xfrm>
          <a:off x="3662239" y="431178"/>
          <a:ext cx="3406587" cy="1138042"/>
        </a:xfrm>
        <a:prstGeom prst="rect">
          <a:avLst/>
        </a:prstGeom>
      </dgm:spPr>
      <dgm:t>
        <a:bodyPr/>
        <a:lstStyle/>
        <a:p>
          <a:endParaRPr lang="zh-TW" altLang="en-US"/>
        </a:p>
      </dgm:t>
    </dgm:pt>
    <dgm:pt modelId="{54794785-C884-4FA3-99A6-7CE7E87B751F}" type="pres">
      <dgm:prSet presAssocID="{03512403-BBDF-453B-8DA3-889AEC999421}" presName="desTx" presStyleLbl="alignAccFollowNode1" presStyleIdx="1" presStyleCnt="3" custScaleX="125247" custLinFactNeighborX="-3924">
        <dgm:presLayoutVars>
          <dgm:bulletEnabled val="1"/>
        </dgm:presLayoutVars>
      </dgm:prSet>
      <dgm:spPr/>
      <dgm:t>
        <a:bodyPr/>
        <a:lstStyle/>
        <a:p>
          <a:endParaRPr lang="zh-TW" altLang="en-US"/>
        </a:p>
      </dgm:t>
    </dgm:pt>
    <dgm:pt modelId="{4C1F13FF-83EC-4554-82A6-5889C27E5B31}" type="pres">
      <dgm:prSet presAssocID="{1C709A53-E0F8-4075-9F5B-1102CD412B0B}" presName="space" presStyleCnt="0"/>
      <dgm:spPr/>
    </dgm:pt>
    <dgm:pt modelId="{C053FD70-D0FD-4775-BD25-0A8EAB6B9C65}" type="pres">
      <dgm:prSet presAssocID="{AB243E5F-2B0D-42EF-8A35-02529A7D68CB}" presName="composite" presStyleCnt="0"/>
      <dgm:spPr/>
    </dgm:pt>
    <dgm:pt modelId="{141222A0-6D8E-49BB-9C44-51B9C9A32199}" type="pres">
      <dgm:prSet presAssocID="{AB243E5F-2B0D-42EF-8A35-02529A7D68CB}" presName="parTx" presStyleLbl="alignNode1" presStyleIdx="2" presStyleCnt="3" custScaleX="145795" custLinFactNeighborX="-3784">
        <dgm:presLayoutVars>
          <dgm:chMax val="0"/>
          <dgm:chPref val="0"/>
          <dgm:bulletEnabled val="1"/>
        </dgm:presLayoutVars>
      </dgm:prSet>
      <dgm:spPr>
        <a:xfrm>
          <a:off x="7461821" y="425326"/>
          <a:ext cx="3841803" cy="1138042"/>
        </a:xfrm>
        <a:prstGeom prst="rect">
          <a:avLst/>
        </a:prstGeom>
      </dgm:spPr>
      <dgm:t>
        <a:bodyPr/>
        <a:lstStyle/>
        <a:p>
          <a:endParaRPr lang="zh-TW" altLang="en-US"/>
        </a:p>
      </dgm:t>
    </dgm:pt>
    <dgm:pt modelId="{E8537008-0A2E-4BBE-B95C-CCDF7DF5A0D4}" type="pres">
      <dgm:prSet presAssocID="{AB243E5F-2B0D-42EF-8A35-02529A7D68CB}" presName="desTx" presStyleLbl="alignAccFollowNode1" presStyleIdx="2" presStyleCnt="3" custScaleX="145268" custLinFactNeighborX="-4128">
        <dgm:presLayoutVars>
          <dgm:bulletEnabled val="1"/>
        </dgm:presLayoutVars>
      </dgm:prSet>
      <dgm:spPr/>
      <dgm:t>
        <a:bodyPr/>
        <a:lstStyle/>
        <a:p>
          <a:endParaRPr lang="zh-TW" altLang="en-US"/>
        </a:p>
      </dgm:t>
    </dgm:pt>
  </dgm:ptLst>
  <dgm:cxnLst>
    <dgm:cxn modelId="{50292043-7FFF-454E-BEB7-7689859A0105}" srcId="{CCDF7026-F442-41F6-A7F7-DEA1BBE8FC7A}" destId="{AB243E5F-2B0D-42EF-8A35-02529A7D68CB}" srcOrd="2" destOrd="0" parTransId="{1CBDF27F-E2F9-4D67-880E-25A4D5029554}" sibTransId="{C76E2876-8579-477D-AA70-62415C653188}"/>
    <dgm:cxn modelId="{02340FB6-24A8-4DE5-A959-A154EE43E5C8}" type="presOf" srcId="{AB243E5F-2B0D-42EF-8A35-02529A7D68CB}" destId="{141222A0-6D8E-49BB-9C44-51B9C9A32199}" srcOrd="0" destOrd="0" presId="urn:microsoft.com/office/officeart/2005/8/layout/hList1"/>
    <dgm:cxn modelId="{658815B3-AB32-43CC-9A05-A4A5CB0FD91F}" srcId="{03512403-BBDF-453B-8DA3-889AEC999421}" destId="{C3DD3D2B-8FBE-47FB-8083-35AA5F36AB4B}" srcOrd="5" destOrd="0" parTransId="{253910BD-45CC-4EFC-8871-8E10768EBB40}" sibTransId="{015DFF8D-8EBA-42ED-B8F7-C3B94F13CE00}"/>
    <dgm:cxn modelId="{19ECE20D-3B0B-4AF6-AA98-247D46136074}" srcId="{03512403-BBDF-453B-8DA3-889AEC999421}" destId="{DE8E36BA-8C10-4C4B-B9FB-951923B7E8E4}" srcOrd="0" destOrd="0" parTransId="{F52B089F-B6E9-4C2A-8474-4EA6A8E24B1A}" sibTransId="{C85786E0-65BA-4C42-BFCD-343D7C51BF10}"/>
    <dgm:cxn modelId="{01EEC83E-6EC2-464E-BE6B-6EB878E7D87D}" srcId="{CCDF7026-F442-41F6-A7F7-DEA1BBE8FC7A}" destId="{03512403-BBDF-453B-8DA3-889AEC999421}" srcOrd="1" destOrd="0" parTransId="{36A89D7B-1BC3-42CB-9D41-1EFEFD362AC7}" sibTransId="{1C709A53-E0F8-4075-9F5B-1102CD412B0B}"/>
    <dgm:cxn modelId="{79F4AF2D-A908-4C9A-9E05-073E4E9F8C2E}" type="presOf" srcId="{4F9A0446-038E-477E-8F04-FBB632E0594A}" destId="{54794785-C884-4FA3-99A6-7CE7E87B751F}" srcOrd="0" destOrd="4" presId="urn:microsoft.com/office/officeart/2005/8/layout/hList1"/>
    <dgm:cxn modelId="{A72CAB03-FF5E-4ABF-8A07-02BB686873B4}" srcId="{AB243E5F-2B0D-42EF-8A35-02529A7D68CB}" destId="{9037505B-B51B-446D-8E3D-D5C78FE88EB0}" srcOrd="1" destOrd="0" parTransId="{C1E2EA22-B278-46F7-B8F4-DC9E3C931FBE}" sibTransId="{B2B4F6F8-F86C-4449-815C-66958F38B2E4}"/>
    <dgm:cxn modelId="{58E5EFBC-AFF1-4DFF-B8B0-815CA65A6EFF}" srcId="{03512403-BBDF-453B-8DA3-889AEC999421}" destId="{4F9A0446-038E-477E-8F04-FBB632E0594A}" srcOrd="4" destOrd="0" parTransId="{F2B36AE0-A725-4CBF-ACB7-1D1438DA2FD1}" sibTransId="{CEBFAE1E-740E-41C6-8A09-CEACF7296747}"/>
    <dgm:cxn modelId="{2F0A9B62-BBBB-4B06-B5AB-ED0BAE805BA6}" type="presOf" srcId="{9037505B-B51B-446D-8E3D-D5C78FE88EB0}" destId="{E8537008-0A2E-4BBE-B95C-CCDF7DF5A0D4}" srcOrd="0" destOrd="1" presId="urn:microsoft.com/office/officeart/2005/8/layout/hList1"/>
    <dgm:cxn modelId="{EFFD8B1C-F921-4856-B5BE-DA4949E8EE5E}" type="presOf" srcId="{34896A14-1B4F-4BB4-BF8D-AE9C18E5DA13}" destId="{034DB84F-5418-41E5-9710-946949936A1A}" srcOrd="0" destOrd="0" presId="urn:microsoft.com/office/officeart/2005/8/layout/hList1"/>
    <dgm:cxn modelId="{DF5F616E-C86C-4803-946F-F52BBCA799D1}" type="presOf" srcId="{75987019-110F-4EEC-8BA4-46362EAB97B3}" destId="{54794785-C884-4FA3-99A6-7CE7E87B751F}" srcOrd="0" destOrd="3" presId="urn:microsoft.com/office/officeart/2005/8/layout/hList1"/>
    <dgm:cxn modelId="{14F5242C-62A8-4958-9DEA-89B53AE9FF6F}" type="presOf" srcId="{DE8E36BA-8C10-4C4B-B9FB-951923B7E8E4}" destId="{54794785-C884-4FA3-99A6-7CE7E87B751F}" srcOrd="0" destOrd="0" presId="urn:microsoft.com/office/officeart/2005/8/layout/hList1"/>
    <dgm:cxn modelId="{9D2F4AA1-40DD-4BF4-BB7C-062E449C452E}" type="presOf" srcId="{C3DD3D2B-8FBE-47FB-8083-35AA5F36AB4B}" destId="{54794785-C884-4FA3-99A6-7CE7E87B751F}" srcOrd="0" destOrd="5" presId="urn:microsoft.com/office/officeart/2005/8/layout/hList1"/>
    <dgm:cxn modelId="{9605C9B9-57DE-450A-B685-A48E6E8D81C5}" srcId="{03512403-BBDF-453B-8DA3-889AEC999421}" destId="{480E4380-9C92-4593-9951-1935301AB178}" srcOrd="2" destOrd="0" parTransId="{2FE63C11-B6D4-45A5-97A2-03D4934B8907}" sibTransId="{C90E0365-F57C-4A14-ACD0-1314697B581A}"/>
    <dgm:cxn modelId="{F7FCEF32-BC91-49D5-A268-BB6AAEDE889C}" srcId="{34896A14-1B4F-4BB4-BF8D-AE9C18E5DA13}" destId="{F4641BC7-D8DD-4500-9AE9-6C2CD3F139A5}" srcOrd="1" destOrd="0" parTransId="{F42E6BE9-110C-4239-AFA4-D6976ACB8665}" sibTransId="{B9BFEEFE-AC7B-43BB-B6E3-57A007DAA1FC}"/>
    <dgm:cxn modelId="{CE349020-C144-487B-BCB9-F152737CC2B1}" srcId="{AB243E5F-2B0D-42EF-8A35-02529A7D68CB}" destId="{B5520197-D3A1-43C3-87D8-C739A9AACFB3}" srcOrd="0" destOrd="0" parTransId="{6C6C4B47-9259-40F3-AA1C-03DF9198B4B9}" sibTransId="{44FD52A6-6E5B-4106-90B2-23E3532175BF}"/>
    <dgm:cxn modelId="{455B86DE-53EC-439E-97ED-B50A6C92B428}" type="presOf" srcId="{03512403-BBDF-453B-8DA3-889AEC999421}" destId="{100C3D69-4465-4500-BFD9-5C4B33202FF9}" srcOrd="0" destOrd="0" presId="urn:microsoft.com/office/officeart/2005/8/layout/hList1"/>
    <dgm:cxn modelId="{0A1261B8-9C5D-4245-9560-42B2C61AE2C1}" type="presOf" srcId="{B5520197-D3A1-43C3-87D8-C739A9AACFB3}" destId="{E8537008-0A2E-4BBE-B95C-CCDF7DF5A0D4}" srcOrd="0" destOrd="0" presId="urn:microsoft.com/office/officeart/2005/8/layout/hList1"/>
    <dgm:cxn modelId="{3315A9DE-C46A-437F-8B63-60F40811BDA3}" srcId="{CCDF7026-F442-41F6-A7F7-DEA1BBE8FC7A}" destId="{34896A14-1B4F-4BB4-BF8D-AE9C18E5DA13}" srcOrd="0" destOrd="0" parTransId="{5DEAE74B-8CFE-4517-B5BB-8B01BF58E84D}" sibTransId="{41D0812E-5F1C-4F1E-A219-49E5838816FC}"/>
    <dgm:cxn modelId="{EB69C8B0-746D-4D8A-B138-3F9FE248FC45}" srcId="{03512403-BBDF-453B-8DA3-889AEC999421}" destId="{75987019-110F-4EEC-8BA4-46362EAB97B3}" srcOrd="3" destOrd="0" parTransId="{9DB6C453-3DF7-474D-B243-4D494C153BD2}" sibTransId="{93130FB8-796B-45DE-81C1-0BE1D1AEE843}"/>
    <dgm:cxn modelId="{ECD92ECB-93C0-4321-8EEC-8DFAD770FE5C}" srcId="{34896A14-1B4F-4BB4-BF8D-AE9C18E5DA13}" destId="{75EB0C02-41B1-4F8A-BE99-BD4C305B78A3}" srcOrd="0" destOrd="0" parTransId="{3E577FD4-7F3D-4F60-9992-610989DC3E93}" sibTransId="{FC28F5D3-A66F-424F-92A7-EA5F04FEE984}"/>
    <dgm:cxn modelId="{6FFFD095-ECA3-458A-8213-A95DF50D30C9}" type="presOf" srcId="{47698133-31D7-4100-B2F4-FA8FD9678A58}" destId="{54794785-C884-4FA3-99A6-7CE7E87B751F}" srcOrd="0" destOrd="1" presId="urn:microsoft.com/office/officeart/2005/8/layout/hList1"/>
    <dgm:cxn modelId="{6DA6233A-4847-42AB-932D-5A32E9881D50}" type="presOf" srcId="{CCDF7026-F442-41F6-A7F7-DEA1BBE8FC7A}" destId="{C62F33B4-4902-412F-95BD-082E814ABACD}" srcOrd="0" destOrd="0" presId="urn:microsoft.com/office/officeart/2005/8/layout/hList1"/>
    <dgm:cxn modelId="{97F70A40-5202-4A33-B67E-364D260D2D7A}" srcId="{03512403-BBDF-453B-8DA3-889AEC999421}" destId="{47698133-31D7-4100-B2F4-FA8FD9678A58}" srcOrd="1" destOrd="0" parTransId="{A327F6D8-28B1-4875-84EC-0A8E1FB178AA}" sibTransId="{5A877B44-3291-4788-BA16-463CF56199D2}"/>
    <dgm:cxn modelId="{B67D1CEB-91E8-4DBA-BC08-ED9447B43B8B}" type="presOf" srcId="{75EB0C02-41B1-4F8A-BE99-BD4C305B78A3}" destId="{8449DD19-8D19-4A31-A51D-B9C8262F514C}" srcOrd="0" destOrd="0" presId="urn:microsoft.com/office/officeart/2005/8/layout/hList1"/>
    <dgm:cxn modelId="{FCB90B05-B81E-4FA9-BFEF-E4F1ADA0AD56}" type="presOf" srcId="{480E4380-9C92-4593-9951-1935301AB178}" destId="{54794785-C884-4FA3-99A6-7CE7E87B751F}" srcOrd="0" destOrd="2" presId="urn:microsoft.com/office/officeart/2005/8/layout/hList1"/>
    <dgm:cxn modelId="{D3F53E39-4FB4-48BB-B252-A14AB72F9D57}" type="presOf" srcId="{F4641BC7-D8DD-4500-9AE9-6C2CD3F139A5}" destId="{8449DD19-8D19-4A31-A51D-B9C8262F514C}" srcOrd="0" destOrd="1" presId="urn:microsoft.com/office/officeart/2005/8/layout/hList1"/>
    <dgm:cxn modelId="{63C90F80-FCD0-4580-8CBF-75E4F8686533}" type="presParOf" srcId="{C62F33B4-4902-412F-95BD-082E814ABACD}" destId="{40C6E69A-E3F5-407B-A2EF-0C67C2A4220C}" srcOrd="0" destOrd="0" presId="urn:microsoft.com/office/officeart/2005/8/layout/hList1"/>
    <dgm:cxn modelId="{60EBE520-8B0C-4F4D-A542-766D5A43BEA7}" type="presParOf" srcId="{40C6E69A-E3F5-407B-A2EF-0C67C2A4220C}" destId="{034DB84F-5418-41E5-9710-946949936A1A}" srcOrd="0" destOrd="0" presId="urn:microsoft.com/office/officeart/2005/8/layout/hList1"/>
    <dgm:cxn modelId="{1EBE23A5-2D82-4276-9311-B536E8CE190C}" type="presParOf" srcId="{40C6E69A-E3F5-407B-A2EF-0C67C2A4220C}" destId="{8449DD19-8D19-4A31-A51D-B9C8262F514C}" srcOrd="1" destOrd="0" presId="urn:microsoft.com/office/officeart/2005/8/layout/hList1"/>
    <dgm:cxn modelId="{D0CB98E9-373B-413A-B4FA-4DF09141C998}" type="presParOf" srcId="{C62F33B4-4902-412F-95BD-082E814ABACD}" destId="{80C56BE7-784C-4311-86DC-F595BA56E398}" srcOrd="1" destOrd="0" presId="urn:microsoft.com/office/officeart/2005/8/layout/hList1"/>
    <dgm:cxn modelId="{22729205-18CC-4B7B-97BF-5094DCEDDBA9}" type="presParOf" srcId="{C62F33B4-4902-412F-95BD-082E814ABACD}" destId="{62E4D750-0A70-4DFF-A75C-52B54A75B182}" srcOrd="2" destOrd="0" presId="urn:microsoft.com/office/officeart/2005/8/layout/hList1"/>
    <dgm:cxn modelId="{FF56F274-CBB5-4F38-B94B-68A2117F6CE9}" type="presParOf" srcId="{62E4D750-0A70-4DFF-A75C-52B54A75B182}" destId="{100C3D69-4465-4500-BFD9-5C4B33202FF9}" srcOrd="0" destOrd="0" presId="urn:microsoft.com/office/officeart/2005/8/layout/hList1"/>
    <dgm:cxn modelId="{F3000BFE-2DE4-4E31-A29A-353096BBA088}" type="presParOf" srcId="{62E4D750-0A70-4DFF-A75C-52B54A75B182}" destId="{54794785-C884-4FA3-99A6-7CE7E87B751F}" srcOrd="1" destOrd="0" presId="urn:microsoft.com/office/officeart/2005/8/layout/hList1"/>
    <dgm:cxn modelId="{6907ACC5-D632-4B81-A15E-EE29AEB0CC81}" type="presParOf" srcId="{C62F33B4-4902-412F-95BD-082E814ABACD}" destId="{4C1F13FF-83EC-4554-82A6-5889C27E5B31}" srcOrd="3" destOrd="0" presId="urn:microsoft.com/office/officeart/2005/8/layout/hList1"/>
    <dgm:cxn modelId="{7BC66F5E-A625-43CF-9FF9-B8F1F907EAC1}" type="presParOf" srcId="{C62F33B4-4902-412F-95BD-082E814ABACD}" destId="{C053FD70-D0FD-4775-BD25-0A8EAB6B9C65}" srcOrd="4" destOrd="0" presId="urn:microsoft.com/office/officeart/2005/8/layout/hList1"/>
    <dgm:cxn modelId="{39E14FE6-2795-4DC6-96E0-C7872F7496CD}" type="presParOf" srcId="{C053FD70-D0FD-4775-BD25-0A8EAB6B9C65}" destId="{141222A0-6D8E-49BB-9C44-51B9C9A32199}" srcOrd="0" destOrd="0" presId="urn:microsoft.com/office/officeart/2005/8/layout/hList1"/>
    <dgm:cxn modelId="{DF380C69-D8A3-4CF8-A7E3-D236662C8667}" type="presParOf" srcId="{C053FD70-D0FD-4775-BD25-0A8EAB6B9C65}" destId="{E8537008-0A2E-4BBE-B95C-CCDF7DF5A0D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71446-842C-4D7E-9B95-760767FB5DDF}">
      <dsp:nvSpPr>
        <dsp:cNvPr id="0" name=""/>
        <dsp:cNvSpPr/>
      </dsp:nvSpPr>
      <dsp:spPr>
        <a:xfrm>
          <a:off x="479402" y="1656"/>
          <a:ext cx="2333902" cy="1608058"/>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79000" b="-7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858B8C-0FE2-426B-B6E8-6185D44D060F}">
      <dsp:nvSpPr>
        <dsp:cNvPr id="0" name=""/>
        <dsp:cNvSpPr/>
      </dsp:nvSpPr>
      <dsp:spPr>
        <a:xfrm>
          <a:off x="411346" y="1609715"/>
          <a:ext cx="2470015" cy="865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zh-TW" altLang="zh-TW" sz="1800" kern="1200" dirty="0" smtClean="0"/>
            <a:t>前鎮區鎮昌一巷抽水站抽水機測試</a:t>
          </a:r>
          <a:endParaRPr lang="zh-TW" altLang="en-US" sz="1800" kern="1200" dirty="0"/>
        </a:p>
      </dsp:txBody>
      <dsp:txXfrm>
        <a:off x="411346" y="1609715"/>
        <a:ext cx="2470015" cy="865877"/>
      </dsp:txXfrm>
    </dsp:sp>
    <dsp:sp modelId="{074771A2-1032-438B-A018-51C2A95466B2}">
      <dsp:nvSpPr>
        <dsp:cNvPr id="0" name=""/>
        <dsp:cNvSpPr/>
      </dsp:nvSpPr>
      <dsp:spPr>
        <a:xfrm>
          <a:off x="3114850" y="1656"/>
          <a:ext cx="2333902" cy="1608058"/>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7000" b="-4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06B54F-FD34-4A32-AD2E-02B04325EF80}">
      <dsp:nvSpPr>
        <dsp:cNvPr id="0" name=""/>
        <dsp:cNvSpPr/>
      </dsp:nvSpPr>
      <dsp:spPr>
        <a:xfrm>
          <a:off x="3114850" y="1609715"/>
          <a:ext cx="2333902" cy="865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zh-TW" altLang="en-US" sz="1800" kern="1200" dirty="0" smtClean="0"/>
            <a:t>彌陀區</a:t>
          </a:r>
          <a:r>
            <a:rPr lang="en-US" altLang="en-US" sz="1800" kern="1200" dirty="0" smtClean="0"/>
            <a:t>-</a:t>
          </a:r>
          <a:r>
            <a:rPr lang="zh-TW" altLang="en-US" sz="1800" kern="1200" dirty="0" smtClean="0"/>
            <a:t>東四抽水站 抽水機測試</a:t>
          </a:r>
          <a:endParaRPr lang="zh-TW" altLang="en-US" sz="1800" kern="1200" dirty="0"/>
        </a:p>
      </dsp:txBody>
      <dsp:txXfrm>
        <a:off x="3114850" y="1609715"/>
        <a:ext cx="2333902" cy="865877"/>
      </dsp:txXfrm>
    </dsp:sp>
    <dsp:sp modelId="{E013B13C-6CAA-40DF-89EA-413F138962E7}">
      <dsp:nvSpPr>
        <dsp:cNvPr id="0" name=""/>
        <dsp:cNvSpPr/>
      </dsp:nvSpPr>
      <dsp:spPr>
        <a:xfrm>
          <a:off x="479402" y="2592286"/>
          <a:ext cx="2333902" cy="1608058"/>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86000" b="-8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1E12DD-7035-4E53-A85E-18ED9FC76026}">
      <dsp:nvSpPr>
        <dsp:cNvPr id="0" name=""/>
        <dsp:cNvSpPr/>
      </dsp:nvSpPr>
      <dsp:spPr>
        <a:xfrm>
          <a:off x="479402" y="4176466"/>
          <a:ext cx="2333902" cy="865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zh-TW" altLang="en-US" sz="1800" kern="1200" dirty="0"/>
            <a:t>右昌撈污機運轉測試</a:t>
          </a:r>
        </a:p>
      </dsp:txBody>
      <dsp:txXfrm>
        <a:off x="479402" y="4176466"/>
        <a:ext cx="2333902" cy="865877"/>
      </dsp:txXfrm>
    </dsp:sp>
    <dsp:sp modelId="{90ADF72B-11BC-47D0-AF2A-0DDE244389A5}">
      <dsp:nvSpPr>
        <dsp:cNvPr id="0" name=""/>
        <dsp:cNvSpPr/>
      </dsp:nvSpPr>
      <dsp:spPr>
        <a:xfrm>
          <a:off x="3046793" y="2592286"/>
          <a:ext cx="2333902" cy="1608058"/>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007E34-5366-4F18-8D29-D57236F8F546}">
      <dsp:nvSpPr>
        <dsp:cNvPr id="0" name=""/>
        <dsp:cNvSpPr/>
      </dsp:nvSpPr>
      <dsp:spPr>
        <a:xfrm>
          <a:off x="3046793" y="4176466"/>
          <a:ext cx="2333902" cy="865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zh-TW" altLang="en-US" sz="1800" kern="1200" dirty="0" smtClean="0"/>
            <a:t>仁美抽水站</a:t>
          </a:r>
          <a:r>
            <a:rPr lang="en-US" altLang="zh-TW" sz="1800" kern="1200" dirty="0" smtClean="0"/>
            <a:t>-</a:t>
          </a:r>
          <a:r>
            <a:rPr lang="zh-TW" altLang="en-US" sz="1800" kern="1200" dirty="0" smtClean="0"/>
            <a:t>抽水機測試</a:t>
          </a:r>
          <a:endParaRPr lang="zh-TW" altLang="en-US" sz="1800" kern="1200" dirty="0"/>
        </a:p>
      </dsp:txBody>
      <dsp:txXfrm>
        <a:off x="3046793" y="4176466"/>
        <a:ext cx="2333902" cy="8658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05E20-C261-40E9-AD4E-A9B039A0D840}">
      <dsp:nvSpPr>
        <dsp:cNvPr id="0" name=""/>
        <dsp:cNvSpPr/>
      </dsp:nvSpPr>
      <dsp:spPr>
        <a:xfrm rot="16200000">
          <a:off x="414971" y="-413347"/>
          <a:ext cx="3092823" cy="3922766"/>
        </a:xfrm>
        <a:prstGeom prst="round1Rect">
          <a:avLst/>
        </a:prstGeom>
        <a:solidFill>
          <a:srgbClr val="052F61">
            <a:lumMod val="40000"/>
            <a:lumOff val="60000"/>
          </a:srgbClr>
        </a:solidFill>
        <a:ln w="15875" cap="rnd"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algn="ctr" defTabSz="1422400">
            <a:lnSpc>
              <a:spcPct val="90000"/>
            </a:lnSpc>
            <a:spcBef>
              <a:spcPct val="0"/>
            </a:spcBef>
            <a:spcAft>
              <a:spcPct val="35000"/>
            </a:spcAft>
            <a:buNone/>
          </a:pPr>
          <a:r>
            <a:rPr lang="zh-TW" altLang="en-US" sz="3600" b="1" kern="1200" dirty="0">
              <a:solidFill>
                <a:srgbClr val="FF0000"/>
              </a:solidFill>
              <a:latin typeface="標楷體" panose="03000509000000000000" pitchFamily="65" charset="-120"/>
              <a:ea typeface="標楷體" panose="03000509000000000000" pitchFamily="65" charset="-120"/>
              <a:cs typeface="+mn-cs"/>
            </a:rPr>
            <a:t>公車</a:t>
          </a:r>
          <a:endParaRPr lang="en-US" altLang="zh-TW" sz="3600" b="1" kern="1200" dirty="0">
            <a:solidFill>
              <a:srgbClr val="FF0000"/>
            </a:solidFill>
            <a:latin typeface="標楷體" panose="03000509000000000000" pitchFamily="65" charset="-120"/>
            <a:ea typeface="標楷體" panose="03000509000000000000" pitchFamily="65" charset="-120"/>
            <a:cs typeface="+mn-cs"/>
          </a:endParaRPr>
        </a:p>
        <a:p>
          <a:pPr marL="0" lvl="0" algn="l" defTabSz="1422400">
            <a:lnSpc>
              <a:spcPct val="90000"/>
            </a:lnSpc>
            <a:spcBef>
              <a:spcPct val="0"/>
            </a:spcBef>
            <a:spcAft>
              <a:spcPct val="35000"/>
            </a:spcAft>
            <a:buNone/>
          </a:pPr>
          <a:r>
            <a:rPr lang="zh-TW" altLang="en-US" sz="3200" b="1" kern="1200" dirty="0">
              <a:solidFill>
                <a:schemeClr val="tx1"/>
              </a:solidFill>
              <a:latin typeface="標楷體" panose="03000509000000000000" pitchFamily="65" charset="-120"/>
              <a:ea typeface="標楷體" panose="03000509000000000000" pitchFamily="65" charset="-120"/>
              <a:cs typeface="+mn-cs"/>
            </a:rPr>
            <a:t>因應本市防災運輸需求，可調用車輛</a:t>
          </a:r>
          <a:r>
            <a:rPr lang="en-US" altLang="zh-TW" sz="3200" b="1" kern="1200" dirty="0">
              <a:solidFill>
                <a:schemeClr val="tx1"/>
              </a:solidFill>
              <a:latin typeface="標楷體" panose="03000509000000000000" pitchFamily="65" charset="-120"/>
              <a:ea typeface="標楷體" panose="03000509000000000000" pitchFamily="65" charset="-120"/>
              <a:cs typeface="+mn-cs"/>
            </a:rPr>
            <a:t>30</a:t>
          </a:r>
          <a:r>
            <a:rPr lang="zh-TW" altLang="en-US" sz="3200" b="1" kern="1200" dirty="0">
              <a:solidFill>
                <a:schemeClr val="tx1"/>
              </a:solidFill>
              <a:latin typeface="標楷體" panose="03000509000000000000" pitchFamily="65" charset="-120"/>
              <a:ea typeface="標楷體" panose="03000509000000000000" pitchFamily="65" charset="-120"/>
              <a:cs typeface="+mn-cs"/>
            </a:rPr>
            <a:t>輛。</a:t>
          </a:r>
        </a:p>
      </dsp:txBody>
      <dsp:txXfrm rot="5400000">
        <a:off x="0" y="1624"/>
        <a:ext cx="3922766" cy="2319617"/>
      </dsp:txXfrm>
    </dsp:sp>
    <dsp:sp modelId="{23712CA4-4BCA-4389-9C1F-452DF1473EC8}">
      <dsp:nvSpPr>
        <dsp:cNvPr id="0" name=""/>
        <dsp:cNvSpPr/>
      </dsp:nvSpPr>
      <dsp:spPr>
        <a:xfrm>
          <a:off x="3922766" y="6634"/>
          <a:ext cx="3922766" cy="3092823"/>
        </a:xfrm>
        <a:prstGeom prst="round1Rect">
          <a:avLst/>
        </a:prstGeom>
        <a:solidFill>
          <a:schemeClr val="accent1">
            <a:lumMod val="40000"/>
            <a:lumOff val="6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zh-TW" altLang="en-US" sz="3600" b="1" kern="1200" dirty="0">
              <a:solidFill>
                <a:srgbClr val="FF0000"/>
              </a:solidFill>
              <a:latin typeface="標楷體" panose="03000509000000000000" pitchFamily="65" charset="-120"/>
              <a:ea typeface="標楷體" panose="03000509000000000000" pitchFamily="65" charset="-120"/>
            </a:rPr>
            <a:t>捷運、輕軌</a:t>
          </a:r>
          <a:endParaRPr lang="en-US" altLang="zh-TW" sz="3600" b="1" kern="1200" dirty="0">
            <a:solidFill>
              <a:srgbClr val="FF0000"/>
            </a:solidFill>
            <a:latin typeface="標楷體" panose="03000509000000000000" pitchFamily="65" charset="-120"/>
            <a:ea typeface="標楷體" panose="03000509000000000000" pitchFamily="65" charset="-120"/>
          </a:endParaRPr>
        </a:p>
        <a:p>
          <a:pPr lvl="0" algn="l" defTabSz="1600200">
            <a:lnSpc>
              <a:spcPct val="90000"/>
            </a:lnSpc>
            <a:spcBef>
              <a:spcPct val="0"/>
            </a:spcBef>
            <a:spcAft>
              <a:spcPct val="35000"/>
            </a:spcAft>
          </a:pPr>
          <a:r>
            <a:rPr lang="zh-TW" altLang="en-US" sz="2800" b="1" kern="1200" dirty="0">
              <a:solidFill>
                <a:schemeClr val="tx1"/>
              </a:solidFill>
              <a:latin typeface="標楷體" panose="03000509000000000000" pitchFamily="65" charset="-120"/>
              <a:ea typeface="標楷體" panose="03000509000000000000" pitchFamily="65" charset="-120"/>
            </a:rPr>
            <a:t>高雄捷運公司接獲市府一級開設後，於行控中心成立應變中心。</a:t>
          </a:r>
          <a:endParaRPr lang="zh-TW" altLang="en-US" sz="2800" b="1" kern="1200" dirty="0">
            <a:solidFill>
              <a:schemeClr val="tx1"/>
            </a:solidFill>
          </a:endParaRPr>
        </a:p>
      </dsp:txBody>
      <dsp:txXfrm>
        <a:off x="3922766" y="6634"/>
        <a:ext cx="3922766" cy="2319617"/>
      </dsp:txXfrm>
    </dsp:sp>
    <dsp:sp modelId="{C37DA60B-39F4-46CF-AF11-A2EB358D819C}">
      <dsp:nvSpPr>
        <dsp:cNvPr id="0" name=""/>
        <dsp:cNvSpPr/>
      </dsp:nvSpPr>
      <dsp:spPr>
        <a:xfrm rot="10800000">
          <a:off x="0" y="3065405"/>
          <a:ext cx="3922766" cy="3129380"/>
        </a:xfrm>
        <a:prstGeom prst="round1Rect">
          <a:avLst/>
        </a:prstGeom>
        <a:solidFill>
          <a:srgbClr val="052F61">
            <a:lumMod val="40000"/>
            <a:lumOff val="60000"/>
          </a:srgbClr>
        </a:solidFill>
        <a:ln w="15875" cap="rnd"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600200">
            <a:lnSpc>
              <a:spcPct val="90000"/>
            </a:lnSpc>
            <a:spcBef>
              <a:spcPct val="0"/>
            </a:spcBef>
            <a:spcAft>
              <a:spcPct val="35000"/>
            </a:spcAft>
          </a:pPr>
          <a:r>
            <a:rPr lang="zh-TW" altLang="en-US" sz="3600" b="1" kern="1200" dirty="0">
              <a:solidFill>
                <a:srgbClr val="FF0000"/>
              </a:solidFill>
              <a:latin typeface="標楷體" panose="03000509000000000000" pitchFamily="65" charset="-120"/>
              <a:ea typeface="標楷體" panose="03000509000000000000" pitchFamily="65" charset="-120"/>
            </a:rPr>
            <a:t>渡輪</a:t>
          </a:r>
          <a:endParaRPr lang="en-US" altLang="zh-TW" sz="3600" b="1" kern="1200" dirty="0">
            <a:solidFill>
              <a:srgbClr val="FF0000"/>
            </a:solidFill>
            <a:latin typeface="標楷體" panose="03000509000000000000" pitchFamily="65" charset="-120"/>
            <a:ea typeface="標楷體" panose="03000509000000000000" pitchFamily="65" charset="-120"/>
          </a:endParaRPr>
        </a:p>
        <a:p>
          <a:pPr lvl="0" algn="l" defTabSz="1600200">
            <a:lnSpc>
              <a:spcPct val="90000"/>
            </a:lnSpc>
            <a:spcBef>
              <a:spcPct val="0"/>
            </a:spcBef>
            <a:spcAft>
              <a:spcPct val="35000"/>
            </a:spcAft>
          </a:pPr>
          <a:r>
            <a:rPr kumimoji="1" lang="zh-TW" altLang="en-US" sz="2600" b="1" kern="1200" dirty="0">
              <a:solidFill>
                <a:schemeClr val="tx1"/>
              </a:solidFill>
              <a:latin typeface="標楷體" pitchFamily="65" charset="-120"/>
              <a:ea typeface="標楷體" pitchFamily="65" charset="-120"/>
            </a:rPr>
            <a:t>輪船公司至各渡輪上檢查，確認</a:t>
          </a:r>
          <a:r>
            <a:rPr kumimoji="1" lang="zh-TW" altLang="en-US" sz="2600" b="1" kern="1200" dirty="0" smtClean="0">
              <a:solidFill>
                <a:schemeClr val="tx1"/>
              </a:solidFill>
              <a:latin typeface="標楷體" pitchFamily="65" charset="-120"/>
              <a:ea typeface="標楷體" pitchFamily="65" charset="-120"/>
            </a:rPr>
            <a:t>防災措施</a:t>
          </a:r>
          <a:r>
            <a:rPr lang="zh-TW" altLang="en-US" sz="2600" b="1" kern="1200" dirty="0">
              <a:solidFill>
                <a:schemeClr val="tx1"/>
              </a:solidFill>
              <a:latin typeface="標楷體" pitchFamily="65" charset="-120"/>
              <a:ea typeface="標楷體" pitchFamily="65" charset="-120"/>
            </a:rPr>
            <a:t>。停航時，由本局辦理接駁車作業。且於公司及各場站公告並通知應變中心及</a:t>
          </a:r>
          <a:r>
            <a:rPr lang="en-US" altLang="zh-TW" sz="2600" b="1" kern="1200" dirty="0">
              <a:solidFill>
                <a:schemeClr val="tx1"/>
              </a:solidFill>
              <a:latin typeface="標楷體" pitchFamily="65" charset="-120"/>
              <a:ea typeface="標楷體" pitchFamily="65" charset="-120"/>
            </a:rPr>
            <a:t>1999</a:t>
          </a:r>
          <a:r>
            <a:rPr lang="zh-TW" altLang="en-US" sz="2600" b="1" kern="1200" dirty="0">
              <a:solidFill>
                <a:schemeClr val="tx1"/>
              </a:solidFill>
              <a:latin typeface="標楷體" pitchFamily="65" charset="-120"/>
              <a:ea typeface="標楷體" pitchFamily="65" charset="-120"/>
            </a:rPr>
            <a:t>服務中心。</a:t>
          </a:r>
          <a:endParaRPr lang="en-US" altLang="zh-TW" sz="2600" b="1" kern="1200" dirty="0">
            <a:solidFill>
              <a:schemeClr val="tx1"/>
            </a:solidFill>
            <a:latin typeface="標楷體" pitchFamily="65" charset="-120"/>
            <a:ea typeface="標楷體" pitchFamily="65" charset="-120"/>
          </a:endParaRPr>
        </a:p>
        <a:p>
          <a:pPr lvl="0" algn="l" defTabSz="1600200">
            <a:lnSpc>
              <a:spcPct val="90000"/>
            </a:lnSpc>
            <a:spcBef>
              <a:spcPct val="0"/>
            </a:spcBef>
            <a:spcAft>
              <a:spcPct val="35000"/>
            </a:spcAft>
          </a:pPr>
          <a:endParaRPr lang="en-US" altLang="zh-TW" sz="2600" b="1" kern="1200" dirty="0">
            <a:solidFill>
              <a:srgbClr val="FF0000"/>
            </a:solidFill>
            <a:latin typeface="標楷體" panose="03000509000000000000" pitchFamily="65" charset="-120"/>
            <a:ea typeface="標楷體" panose="03000509000000000000" pitchFamily="65" charset="-120"/>
          </a:endParaRPr>
        </a:p>
      </dsp:txBody>
      <dsp:txXfrm rot="10800000">
        <a:off x="0" y="3847750"/>
        <a:ext cx="3922766" cy="2347035"/>
      </dsp:txXfrm>
    </dsp:sp>
    <dsp:sp modelId="{727864CC-0DBD-4B75-9F50-B0EC55E03966}">
      <dsp:nvSpPr>
        <dsp:cNvPr id="0" name=""/>
        <dsp:cNvSpPr/>
      </dsp:nvSpPr>
      <dsp:spPr>
        <a:xfrm rot="5400000">
          <a:off x="4337737" y="2668712"/>
          <a:ext cx="3092823" cy="3922766"/>
        </a:xfrm>
        <a:prstGeom prst="round1Rect">
          <a:avLst/>
        </a:prstGeom>
        <a:solidFill>
          <a:srgbClr val="052F61">
            <a:lumMod val="40000"/>
            <a:lumOff val="60000"/>
          </a:srgbClr>
        </a:solidFill>
        <a:ln w="15875" cap="rnd"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algn="ctr" defTabSz="1422400">
            <a:lnSpc>
              <a:spcPct val="90000"/>
            </a:lnSpc>
            <a:spcBef>
              <a:spcPct val="0"/>
            </a:spcBef>
            <a:spcAft>
              <a:spcPct val="35000"/>
            </a:spcAft>
            <a:buNone/>
          </a:pPr>
          <a:r>
            <a:rPr lang="zh-TW" altLang="en-US" sz="3600" b="1" kern="1200" dirty="0">
              <a:solidFill>
                <a:srgbClr val="FF0000"/>
              </a:solidFill>
              <a:latin typeface="標楷體" panose="03000509000000000000" pitchFamily="65" charset="-120"/>
              <a:ea typeface="標楷體" panose="03000509000000000000" pitchFamily="65" charset="-120"/>
              <a:cs typeface="+mn-cs"/>
            </a:rPr>
            <a:t>復康巴士</a:t>
          </a:r>
          <a:endParaRPr lang="en-US" altLang="zh-TW" sz="3600" b="1" kern="1200" dirty="0">
            <a:solidFill>
              <a:srgbClr val="FF0000"/>
            </a:solidFill>
            <a:latin typeface="標楷體" panose="03000509000000000000" pitchFamily="65" charset="-120"/>
            <a:ea typeface="標楷體" panose="03000509000000000000" pitchFamily="65" charset="-120"/>
            <a:cs typeface="+mn-cs"/>
          </a:endParaRPr>
        </a:p>
        <a:p>
          <a:pPr marL="0" lvl="0" algn="l" defTabSz="1422400">
            <a:lnSpc>
              <a:spcPct val="90000"/>
            </a:lnSpc>
            <a:spcBef>
              <a:spcPct val="0"/>
            </a:spcBef>
            <a:spcAft>
              <a:spcPct val="35000"/>
            </a:spcAft>
            <a:buNone/>
          </a:pPr>
          <a:r>
            <a:rPr lang="zh-TW" altLang="en-US" sz="2600" b="1" kern="1200" dirty="0">
              <a:solidFill>
                <a:schemeClr val="tx1"/>
              </a:solidFill>
              <a:latin typeface="標楷體" panose="03000509000000000000" pitchFamily="65" charset="-120"/>
              <a:ea typeface="標楷體" panose="03000509000000000000" pitchFamily="65" charset="-120"/>
              <a:cs typeface="+mn-cs"/>
            </a:rPr>
            <a:t>災害</a:t>
          </a:r>
          <a:r>
            <a:rPr lang="zh-TW" altLang="zh-TW" sz="2600" b="1" kern="1200" dirty="0">
              <a:solidFill>
                <a:schemeClr val="tx1"/>
              </a:solidFill>
              <a:latin typeface="標楷體" panose="03000509000000000000" pitchFamily="65" charset="-120"/>
              <a:ea typeface="標楷體" panose="03000509000000000000" pitchFamily="65" charset="-120"/>
              <a:cs typeface="+mn-cs"/>
            </a:rPr>
            <a:t>期間市府公告當日全天停班停課</a:t>
          </a:r>
          <a:r>
            <a:rPr lang="zh-TW" altLang="en-US" sz="2600" b="1" kern="1200" dirty="0">
              <a:solidFill>
                <a:schemeClr val="tx1"/>
              </a:solidFill>
              <a:latin typeface="標楷體" panose="03000509000000000000" pitchFamily="65" charset="-120"/>
              <a:ea typeface="標楷體" panose="03000509000000000000" pitchFamily="65" charset="-120"/>
              <a:cs typeface="+mn-cs"/>
            </a:rPr>
            <a:t>時</a:t>
          </a:r>
          <a:r>
            <a:rPr lang="zh-TW" altLang="zh-TW" sz="2600" b="1" kern="1200" dirty="0">
              <a:solidFill>
                <a:schemeClr val="tx1"/>
              </a:solidFill>
              <a:latin typeface="標楷體" panose="03000509000000000000" pitchFamily="65" charset="-120"/>
              <a:ea typeface="標楷體" panose="03000509000000000000" pitchFamily="65" charset="-120"/>
              <a:cs typeface="+mn-cs"/>
            </a:rPr>
            <a:t>，復康巴士停止當日服務。若須緊急就醫，由</a:t>
          </a:r>
          <a:r>
            <a:rPr lang="en-US" altLang="zh-TW" sz="2600" b="1" kern="1200" dirty="0">
              <a:solidFill>
                <a:schemeClr val="tx1"/>
              </a:solidFill>
              <a:latin typeface="標楷體" panose="03000509000000000000" pitchFamily="65" charset="-120"/>
              <a:ea typeface="標楷體" panose="03000509000000000000" pitchFamily="65" charset="-120"/>
              <a:cs typeface="+mn-cs"/>
            </a:rPr>
            <a:t>119</a:t>
          </a:r>
          <a:r>
            <a:rPr lang="zh-TW" altLang="zh-TW" sz="2600" b="1" kern="1200" dirty="0">
              <a:solidFill>
                <a:schemeClr val="tx1"/>
              </a:solidFill>
              <a:latin typeface="標楷體" panose="03000509000000000000" pitchFamily="65" charset="-120"/>
              <a:ea typeface="標楷體" panose="03000509000000000000" pitchFamily="65" charset="-120"/>
              <a:cs typeface="+mn-cs"/>
            </a:rPr>
            <a:t>急難救助系統支援</a:t>
          </a:r>
          <a:r>
            <a:rPr lang="zh-TW" altLang="zh-TW" sz="2600" b="1" kern="1200" dirty="0" smtClean="0">
              <a:solidFill>
                <a:schemeClr val="tx1"/>
              </a:solidFill>
              <a:latin typeface="標楷體" panose="03000509000000000000" pitchFamily="65" charset="-120"/>
              <a:ea typeface="標楷體" panose="03000509000000000000" pitchFamily="65" charset="-120"/>
              <a:cs typeface="+mn-cs"/>
            </a:rPr>
            <a:t>。</a:t>
          </a:r>
          <a:endParaRPr lang="en-US" altLang="zh-TW" sz="2600" b="1" kern="1200" dirty="0">
            <a:solidFill>
              <a:schemeClr val="tx1"/>
            </a:solidFill>
            <a:latin typeface="標楷體" panose="03000509000000000000" pitchFamily="65" charset="-120"/>
            <a:ea typeface="標楷體" panose="03000509000000000000" pitchFamily="65" charset="-120"/>
            <a:cs typeface="+mn-cs"/>
          </a:endParaRPr>
        </a:p>
        <a:p>
          <a:pPr marL="0" lvl="0" algn="ctr" defTabSz="1422400">
            <a:lnSpc>
              <a:spcPct val="90000"/>
            </a:lnSpc>
            <a:spcBef>
              <a:spcPct val="0"/>
            </a:spcBef>
            <a:spcAft>
              <a:spcPct val="35000"/>
            </a:spcAft>
            <a:buNone/>
          </a:pPr>
          <a:endParaRPr lang="zh-TW" altLang="en-US" sz="3200" b="1" kern="1200" dirty="0">
            <a:solidFill>
              <a:srgbClr val="FF0000"/>
            </a:solidFill>
            <a:latin typeface="標楷體" panose="03000509000000000000" pitchFamily="65" charset="-120"/>
            <a:ea typeface="標楷體" panose="03000509000000000000" pitchFamily="65" charset="-120"/>
            <a:cs typeface="+mn-cs"/>
          </a:endParaRPr>
        </a:p>
      </dsp:txBody>
      <dsp:txXfrm rot="-5400000">
        <a:off x="3922766" y="3856889"/>
        <a:ext cx="3922766" cy="2319617"/>
      </dsp:txXfrm>
    </dsp:sp>
    <dsp:sp modelId="{0A61D90A-DA22-4C03-B419-2CAB82219E36}">
      <dsp:nvSpPr>
        <dsp:cNvPr id="0" name=""/>
        <dsp:cNvSpPr/>
      </dsp:nvSpPr>
      <dsp:spPr>
        <a:xfrm>
          <a:off x="2698651" y="2164520"/>
          <a:ext cx="2353659" cy="1560777"/>
        </a:xfrm>
        <a:prstGeom prst="roundRect">
          <a:avLst/>
        </a:prstGeom>
        <a:solidFill>
          <a:schemeClr val="accent1">
            <a:tint val="6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zh-TW" altLang="en-US" sz="3600" b="1" kern="1200" dirty="0"/>
            <a:t>公共運輸</a:t>
          </a:r>
          <a:endParaRPr lang="en-US" altLang="zh-TW" sz="3600" b="1" kern="1200" dirty="0"/>
        </a:p>
        <a:p>
          <a:pPr lvl="0" algn="ctr" defTabSz="1600200">
            <a:lnSpc>
              <a:spcPct val="90000"/>
            </a:lnSpc>
            <a:spcBef>
              <a:spcPct val="0"/>
            </a:spcBef>
            <a:spcAft>
              <a:spcPct val="35000"/>
            </a:spcAft>
          </a:pPr>
          <a:r>
            <a:rPr lang="zh-TW" altLang="en-US" sz="3600" b="1" kern="1200" dirty="0"/>
            <a:t>整備事項</a:t>
          </a:r>
        </a:p>
      </dsp:txBody>
      <dsp:txXfrm>
        <a:off x="2774842" y="2240711"/>
        <a:ext cx="2201277" cy="14083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DB84F-5418-41E5-9710-946949936A1A}">
      <dsp:nvSpPr>
        <dsp:cNvPr id="0" name=""/>
        <dsp:cNvSpPr/>
      </dsp:nvSpPr>
      <dsp:spPr>
        <a:xfrm>
          <a:off x="33106" y="-231108"/>
          <a:ext cx="2526948" cy="796742"/>
        </a:xfrm>
        <a:prstGeom prst="rect">
          <a:avLst/>
        </a:prstGeom>
        <a:solidFill>
          <a:schemeClr val="accent1">
            <a:lumMod val="40000"/>
            <a:lumOff val="6000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lvl="0" algn="ctr" defTabSz="1155700">
            <a:lnSpc>
              <a:spcPct val="90000"/>
            </a:lnSpc>
            <a:spcBef>
              <a:spcPct val="0"/>
            </a:spcBef>
            <a:spcAft>
              <a:spcPct val="35000"/>
            </a:spcAft>
          </a:pPr>
          <a:r>
            <a:rPr lang="zh-TW" altLang="en-US" sz="2600" b="1" kern="1200" dirty="0">
              <a:solidFill>
                <a:srgbClr val="FF0000"/>
              </a:solidFill>
              <a:latin typeface="標楷體" panose="03000509000000000000" pitchFamily="65" charset="-120"/>
              <a:ea typeface="標楷體" panose="03000509000000000000" pitchFamily="65" charset="-120"/>
            </a:rPr>
            <a:t>交通號誌、標誌搶修</a:t>
          </a:r>
          <a:endParaRPr lang="zh-TW" altLang="en-US" sz="2600" kern="1200" dirty="0"/>
        </a:p>
      </dsp:txBody>
      <dsp:txXfrm>
        <a:off x="33106" y="-231108"/>
        <a:ext cx="2526948" cy="796742"/>
      </dsp:txXfrm>
    </dsp:sp>
    <dsp:sp modelId="{8449DD19-8D19-4A31-A51D-B9C8262F514C}">
      <dsp:nvSpPr>
        <dsp:cNvPr id="0" name=""/>
        <dsp:cNvSpPr/>
      </dsp:nvSpPr>
      <dsp:spPr>
        <a:xfrm>
          <a:off x="6743" y="565634"/>
          <a:ext cx="2579673" cy="5657482"/>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solidFill>
                <a:schemeClr val="tx1"/>
              </a:solidFill>
              <a:latin typeface="標楷體" panose="03000509000000000000" pitchFamily="65" charset="-120"/>
              <a:ea typeface="標楷體" panose="03000509000000000000" pitchFamily="65" charset="-120"/>
            </a:rPr>
            <a:t>全市分</a:t>
          </a:r>
          <a:r>
            <a:rPr lang="en-US" altLang="zh-TW" sz="2400" b="1" kern="1200" dirty="0">
              <a:solidFill>
                <a:schemeClr val="tx1"/>
              </a:solidFill>
              <a:latin typeface="標楷體" panose="03000509000000000000" pitchFamily="65" charset="-120"/>
              <a:ea typeface="標楷體" panose="03000509000000000000" pitchFamily="65" charset="-120"/>
            </a:rPr>
            <a:t>3</a:t>
          </a:r>
          <a:r>
            <a:rPr lang="zh-TW" altLang="en-US" sz="2400" b="1" kern="1200" dirty="0">
              <a:solidFill>
                <a:schemeClr val="tx1"/>
              </a:solidFill>
              <a:latin typeface="標楷體" panose="03000509000000000000" pitchFamily="65" charset="-120"/>
              <a:ea typeface="標楷體" panose="03000509000000000000" pitchFamily="65" charset="-120"/>
            </a:rPr>
            <a:t>個巡修責任區，查報、處理交通號誌、標誌設施。</a:t>
          </a:r>
          <a:endParaRPr lang="zh-TW" altLang="en-US" sz="2400" b="1" kern="1200" dirty="0">
            <a:solidFill>
              <a:schemeClr val="tx1"/>
            </a:solidFill>
          </a:endParaRPr>
        </a:p>
        <a:p>
          <a:pPr marL="228600" lvl="1" indent="-228600" algn="l" defTabSz="1066800">
            <a:lnSpc>
              <a:spcPct val="90000"/>
            </a:lnSpc>
            <a:spcBef>
              <a:spcPct val="0"/>
            </a:spcBef>
            <a:spcAft>
              <a:spcPct val="15000"/>
            </a:spcAft>
            <a:buChar char="••"/>
          </a:pPr>
          <a:r>
            <a:rPr lang="zh-TW" altLang="zh-TW" sz="2400" b="1" kern="1200" dirty="0">
              <a:solidFill>
                <a:schemeClr val="tx1"/>
              </a:solidFill>
              <a:latin typeface="標楷體" panose="03000509000000000000" pitchFamily="65" charset="-120"/>
              <a:ea typeface="標楷體" panose="03000509000000000000" pitchFamily="65" charset="-120"/>
            </a:rPr>
            <a:t>通知各</a:t>
          </a:r>
          <a:r>
            <a:rPr lang="zh-TW" altLang="en-US" sz="2400" b="1" kern="1200" dirty="0">
              <a:solidFill>
                <a:schemeClr val="tx1"/>
              </a:solidFill>
              <a:latin typeface="標楷體" panose="03000509000000000000" pitchFamily="65" charset="-120"/>
              <a:ea typeface="標楷體" panose="03000509000000000000" pitchFamily="65" charset="-120"/>
            </a:rPr>
            <a:t>緊急搶修合約廠商</a:t>
          </a:r>
          <a:r>
            <a:rPr lang="en-US" altLang="zh-TW" sz="2400" b="1" kern="1200" dirty="0">
              <a:solidFill>
                <a:schemeClr val="tx1"/>
              </a:solidFill>
              <a:latin typeface="標楷體" panose="03000509000000000000" pitchFamily="65" charset="-120"/>
              <a:ea typeface="標楷體" panose="03000509000000000000" pitchFamily="65" charset="-120"/>
            </a:rPr>
            <a:t>(</a:t>
          </a:r>
          <a:r>
            <a:rPr lang="zh-TW" altLang="en-US" sz="2400" b="1" kern="1200" dirty="0">
              <a:solidFill>
                <a:schemeClr val="tx1"/>
              </a:solidFill>
              <a:latin typeface="標楷體" panose="03000509000000000000" pitchFamily="65" charset="-120"/>
              <a:ea typeface="標楷體" panose="03000509000000000000" pitchFamily="65" charset="-120"/>
            </a:rPr>
            <a:t>號誌</a:t>
          </a:r>
          <a:r>
            <a:rPr lang="en-US" altLang="zh-TW" sz="2400" b="1" kern="1200" dirty="0">
              <a:solidFill>
                <a:schemeClr val="tx1"/>
              </a:solidFill>
              <a:latin typeface="標楷體" panose="03000509000000000000" pitchFamily="65" charset="-120"/>
              <a:ea typeface="標楷體" panose="03000509000000000000" pitchFamily="65" charset="-120"/>
            </a:rPr>
            <a:t>2</a:t>
          </a:r>
          <a:r>
            <a:rPr lang="zh-TW" altLang="en-US" sz="2400" b="1" kern="1200" dirty="0">
              <a:solidFill>
                <a:schemeClr val="tx1"/>
              </a:solidFill>
              <a:latin typeface="標楷體" panose="03000509000000000000" pitchFamily="65" charset="-120"/>
              <a:ea typeface="標楷體" panose="03000509000000000000" pitchFamily="65" charset="-120"/>
            </a:rPr>
            <a:t>家、標誌</a:t>
          </a:r>
          <a:r>
            <a:rPr lang="en-US" altLang="zh-TW" sz="2400" b="1" kern="1200" dirty="0">
              <a:solidFill>
                <a:schemeClr val="tx1"/>
              </a:solidFill>
              <a:latin typeface="標楷體" panose="03000509000000000000" pitchFamily="65" charset="-120"/>
              <a:ea typeface="標楷體" panose="03000509000000000000" pitchFamily="65" charset="-120"/>
            </a:rPr>
            <a:t>1</a:t>
          </a:r>
          <a:r>
            <a:rPr lang="zh-TW" altLang="en-US" sz="2400" b="1" kern="1200" dirty="0">
              <a:solidFill>
                <a:schemeClr val="tx1"/>
              </a:solidFill>
              <a:latin typeface="標楷體" panose="03000509000000000000" pitchFamily="65" charset="-120"/>
              <a:ea typeface="標楷體" panose="03000509000000000000" pitchFamily="65" charset="-120"/>
            </a:rPr>
            <a:t>家</a:t>
          </a:r>
          <a:r>
            <a:rPr lang="en-US" altLang="zh-TW" sz="2400" b="1" kern="1200" dirty="0">
              <a:solidFill>
                <a:schemeClr val="tx1"/>
              </a:solidFill>
              <a:latin typeface="標楷體" panose="03000509000000000000" pitchFamily="65" charset="-120"/>
              <a:ea typeface="標楷體" panose="03000509000000000000" pitchFamily="65" charset="-120"/>
            </a:rPr>
            <a:t>)</a:t>
          </a:r>
          <a:r>
            <a:rPr lang="zh-TW" altLang="en-US" sz="2400" b="1" kern="1200" dirty="0">
              <a:solidFill>
                <a:schemeClr val="tx1"/>
              </a:solidFill>
              <a:latin typeface="標楷體" panose="03000509000000000000" pitchFamily="65" charset="-120"/>
              <a:ea typeface="標楷體" panose="03000509000000000000" pitchFamily="65" charset="-120"/>
            </a:rPr>
            <a:t>整備發電機組及備料，增派維修人力及車輛。</a:t>
          </a:r>
        </a:p>
      </dsp:txBody>
      <dsp:txXfrm>
        <a:off x="6743" y="565634"/>
        <a:ext cx="2579673" cy="5657482"/>
      </dsp:txXfrm>
    </dsp:sp>
    <dsp:sp modelId="{100C3D69-4465-4500-BFD9-5C4B33202FF9}">
      <dsp:nvSpPr>
        <dsp:cNvPr id="0" name=""/>
        <dsp:cNvSpPr/>
      </dsp:nvSpPr>
      <dsp:spPr>
        <a:xfrm>
          <a:off x="2785350" y="-231108"/>
          <a:ext cx="2506034" cy="796742"/>
        </a:xfrm>
        <a:prstGeom prst="rect">
          <a:avLst/>
        </a:prstGeom>
        <a:solidFill>
          <a:srgbClr val="052F61">
            <a:lumMod val="40000"/>
            <a:lumOff val="60000"/>
          </a:srgbClr>
        </a:solidFill>
        <a:ln w="15875" cap="rnd" cmpd="sng" algn="ctr">
          <a:solidFill>
            <a:srgbClr val="052F61">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zh-TW" altLang="en-US" sz="2600" b="1" kern="1200" dirty="0">
              <a:solidFill>
                <a:srgbClr val="FF0000"/>
              </a:solidFill>
              <a:latin typeface="標楷體" panose="03000509000000000000" pitchFamily="65" charset="-120"/>
              <a:ea typeface="標楷體" panose="03000509000000000000" pitchFamily="65" charset="-120"/>
              <a:cs typeface="+mn-cs"/>
            </a:rPr>
            <a:t>智慧運輸中心整備</a:t>
          </a:r>
        </a:p>
      </dsp:txBody>
      <dsp:txXfrm>
        <a:off x="2785350" y="-231108"/>
        <a:ext cx="2506034" cy="796742"/>
      </dsp:txXfrm>
    </dsp:sp>
    <dsp:sp modelId="{54794785-C884-4FA3-99A6-7CE7E87B751F}">
      <dsp:nvSpPr>
        <dsp:cNvPr id="0" name=""/>
        <dsp:cNvSpPr/>
      </dsp:nvSpPr>
      <dsp:spPr>
        <a:xfrm>
          <a:off x="2792491" y="565634"/>
          <a:ext cx="2494740" cy="5657482"/>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zh-TW" altLang="en-US" sz="2300" b="1" kern="1200" dirty="0">
              <a:solidFill>
                <a:schemeClr val="tx1"/>
              </a:solidFill>
              <a:latin typeface="標楷體" panose="03000509000000000000" pitchFamily="65" charset="-120"/>
              <a:ea typeface="標楷體" panose="03000509000000000000" pitchFamily="65" charset="-120"/>
            </a:rPr>
            <a:t>設備</a:t>
          </a:r>
          <a:r>
            <a:rPr lang="en-US" altLang="zh-TW" sz="2300" b="1" kern="1200" dirty="0">
              <a:solidFill>
                <a:schemeClr val="tx1"/>
              </a:solidFill>
              <a:latin typeface="標楷體" panose="03000509000000000000" pitchFamily="65" charset="-120"/>
              <a:ea typeface="標楷體" panose="03000509000000000000" pitchFamily="65" charset="-120"/>
            </a:rPr>
            <a:t>:</a:t>
          </a:r>
          <a:r>
            <a:rPr lang="zh-TW" altLang="en-US" sz="2300" b="1" kern="1200" dirty="0">
              <a:solidFill>
                <a:schemeClr val="tx1"/>
              </a:solidFill>
              <a:latin typeface="標楷體" panose="03000509000000000000" pitchFamily="65" charset="-120"/>
              <a:ea typeface="標楷體" panose="03000509000000000000" pitchFamily="65" charset="-120"/>
            </a:rPr>
            <a:t>維修工程車</a:t>
          </a:r>
          <a:r>
            <a:rPr lang="en-US" altLang="zh-TW" sz="2300" b="1" kern="1200" dirty="0">
              <a:solidFill>
                <a:schemeClr val="tx1"/>
              </a:solidFill>
              <a:latin typeface="標楷體" panose="03000509000000000000" pitchFamily="65" charset="-120"/>
              <a:ea typeface="標楷體" panose="03000509000000000000" pitchFamily="65" charset="-120"/>
            </a:rPr>
            <a:t>7</a:t>
          </a:r>
          <a:r>
            <a:rPr lang="zh-TW" altLang="en-US" sz="2300" b="1" kern="1200" dirty="0">
              <a:solidFill>
                <a:schemeClr val="tx1"/>
              </a:solidFill>
              <a:latin typeface="標楷體" panose="03000509000000000000" pitchFamily="65" charset="-120"/>
              <a:ea typeface="標楷體" panose="03000509000000000000" pitchFamily="65" charset="-120"/>
            </a:rPr>
            <a:t>部、</a:t>
          </a:r>
          <a:r>
            <a:rPr lang="zh-TW" altLang="en-US" sz="2300" b="1" kern="1200" dirty="0" smtClean="0">
              <a:solidFill>
                <a:schemeClr val="tx1"/>
              </a:solidFill>
              <a:latin typeface="標楷體" panose="03000509000000000000" pitchFamily="65" charset="-120"/>
              <a:ea typeface="標楷體" panose="03000509000000000000" pitchFamily="65" charset="-120"/>
            </a:rPr>
            <a:t>發電機</a:t>
          </a:r>
          <a:r>
            <a:rPr lang="en-US" altLang="zh-TW" sz="2300" b="1" kern="1200" dirty="0" smtClean="0">
              <a:solidFill>
                <a:schemeClr val="tx1"/>
              </a:solidFill>
              <a:latin typeface="標楷體" panose="03000509000000000000" pitchFamily="65" charset="-120"/>
              <a:ea typeface="標楷體" panose="03000509000000000000" pitchFamily="65" charset="-120"/>
            </a:rPr>
            <a:t>9</a:t>
          </a:r>
          <a:r>
            <a:rPr lang="zh-TW" altLang="en-US" sz="2300" b="1" kern="1200" dirty="0" smtClean="0">
              <a:solidFill>
                <a:schemeClr val="tx1"/>
              </a:solidFill>
              <a:latin typeface="標楷體" panose="03000509000000000000" pitchFamily="65" charset="-120"/>
              <a:ea typeface="標楷體" panose="03000509000000000000" pitchFamily="65" charset="-120"/>
            </a:rPr>
            <a:t>台</a:t>
          </a:r>
          <a:r>
            <a:rPr lang="zh-TW" altLang="en-US" sz="2300" b="1" kern="1200" dirty="0">
              <a:solidFill>
                <a:schemeClr val="tx1"/>
              </a:solidFill>
              <a:latin typeface="標楷體" panose="03000509000000000000" pitchFamily="65" charset="-120"/>
              <a:ea typeface="標楷體" panose="03000509000000000000" pitchFamily="65" charset="-120"/>
            </a:rPr>
            <a:t>。</a:t>
          </a:r>
          <a:endParaRPr lang="zh-TW" altLang="en-US" sz="2300" b="1" kern="1200" dirty="0">
            <a:solidFill>
              <a:schemeClr val="tx1"/>
            </a:solidFill>
          </a:endParaRPr>
        </a:p>
        <a:p>
          <a:pPr marL="228600" lvl="1" indent="-228600" algn="l" defTabSz="1022350">
            <a:lnSpc>
              <a:spcPct val="90000"/>
            </a:lnSpc>
            <a:spcBef>
              <a:spcPct val="0"/>
            </a:spcBef>
            <a:spcAft>
              <a:spcPct val="15000"/>
            </a:spcAft>
            <a:buChar char="••"/>
          </a:pPr>
          <a:r>
            <a:rPr lang="zh-TW" altLang="en-US" sz="2300" b="1" kern="1200" dirty="0">
              <a:solidFill>
                <a:schemeClr val="tx1"/>
              </a:solidFill>
              <a:latin typeface="標楷體" panose="03000509000000000000" pitchFamily="65" charset="-120"/>
              <a:ea typeface="標楷體" panose="03000509000000000000" pitchFamily="65" charset="-120"/>
            </a:rPr>
            <a:t>路口監控攝影機</a:t>
          </a:r>
          <a:r>
            <a:rPr lang="en-US" altLang="zh-TW" sz="2300" b="1" kern="1200" dirty="0">
              <a:solidFill>
                <a:schemeClr val="tx1"/>
              </a:solidFill>
              <a:latin typeface="標楷體" panose="03000509000000000000" pitchFamily="65" charset="-120"/>
              <a:ea typeface="標楷體" panose="03000509000000000000" pitchFamily="65" charset="-120"/>
            </a:rPr>
            <a:t>:</a:t>
          </a:r>
          <a:r>
            <a:rPr lang="en-US" altLang="zh-TW" sz="2300" b="1" kern="1200" dirty="0" smtClean="0">
              <a:solidFill>
                <a:schemeClr val="tx1"/>
              </a:solidFill>
              <a:latin typeface="標楷體" panose="03000509000000000000" pitchFamily="65" charset="-120"/>
              <a:ea typeface="標楷體" panose="03000509000000000000" pitchFamily="65" charset="-120"/>
            </a:rPr>
            <a:t>327</a:t>
          </a:r>
          <a:r>
            <a:rPr lang="zh-TW" altLang="en-US" sz="2300" b="1" kern="1200" dirty="0" smtClean="0">
              <a:solidFill>
                <a:schemeClr val="tx1"/>
              </a:solidFill>
              <a:latin typeface="標楷體" panose="03000509000000000000" pitchFamily="65" charset="-120"/>
              <a:ea typeface="標楷體" panose="03000509000000000000" pitchFamily="65" charset="-120"/>
            </a:rPr>
            <a:t>處</a:t>
          </a:r>
          <a:r>
            <a:rPr lang="zh-TW" altLang="en-US" sz="2300" b="1" kern="1200" dirty="0">
              <a:solidFill>
                <a:schemeClr val="tx1"/>
              </a:solidFill>
              <a:latin typeface="標楷體" panose="03000509000000000000" pitchFamily="65" charset="-120"/>
              <a:ea typeface="標楷體" panose="03000509000000000000" pitchFamily="65" charset="-120"/>
            </a:rPr>
            <a:t>。</a:t>
          </a:r>
          <a:endParaRPr lang="zh-TW" altLang="en-US" sz="2300" b="1" kern="1200" dirty="0">
            <a:solidFill>
              <a:schemeClr val="tx1"/>
            </a:solidFill>
          </a:endParaRPr>
        </a:p>
        <a:p>
          <a:pPr marL="228600" lvl="1" indent="-228600" algn="l" defTabSz="1022350">
            <a:lnSpc>
              <a:spcPct val="90000"/>
            </a:lnSpc>
            <a:spcBef>
              <a:spcPct val="0"/>
            </a:spcBef>
            <a:spcAft>
              <a:spcPct val="15000"/>
            </a:spcAft>
            <a:buChar char="••"/>
          </a:pPr>
          <a:r>
            <a:rPr lang="zh-TW" altLang="en-US" sz="2300" b="1" kern="1200" dirty="0">
              <a:solidFill>
                <a:schemeClr val="tx1"/>
              </a:solidFill>
              <a:latin typeface="標楷體" panose="03000509000000000000" pitchFamily="65" charset="-120"/>
              <a:ea typeface="標楷體" panose="03000509000000000000" pitchFamily="65" charset="-120"/>
            </a:rPr>
            <a:t>訊息發佈設備</a:t>
          </a:r>
          <a:r>
            <a:rPr lang="en-US" altLang="zh-TW" sz="2300" b="1" kern="1200" dirty="0">
              <a:solidFill>
                <a:schemeClr val="tx1"/>
              </a:solidFill>
              <a:latin typeface="標楷體" panose="03000509000000000000" pitchFamily="65" charset="-120"/>
              <a:ea typeface="標楷體" panose="03000509000000000000" pitchFamily="65" charset="-120"/>
            </a:rPr>
            <a:t>:</a:t>
          </a:r>
          <a:r>
            <a:rPr lang="zh-TW" altLang="en-US" sz="2300" b="1" kern="1200" dirty="0">
              <a:solidFill>
                <a:schemeClr val="tx1"/>
              </a:solidFill>
              <a:latin typeface="標楷體" panose="03000509000000000000" pitchFamily="65" charset="-120"/>
              <a:ea typeface="標楷體" panose="03000509000000000000" pitchFamily="65" charset="-120"/>
            </a:rPr>
            <a:t>資訊可變標誌</a:t>
          </a:r>
          <a:r>
            <a:rPr lang="en-US" altLang="zh-TW" sz="2300" b="1" kern="1200" dirty="0" smtClean="0">
              <a:solidFill>
                <a:schemeClr val="tx1"/>
              </a:solidFill>
              <a:latin typeface="標楷體" panose="03000509000000000000" pitchFamily="65" charset="-120"/>
              <a:ea typeface="標楷體" panose="03000509000000000000" pitchFamily="65" charset="-120"/>
            </a:rPr>
            <a:t>111</a:t>
          </a:r>
          <a:r>
            <a:rPr lang="zh-TW" altLang="en-US" sz="2300" b="1" kern="1200" dirty="0" smtClean="0">
              <a:solidFill>
                <a:schemeClr val="tx1"/>
              </a:solidFill>
              <a:latin typeface="標楷體" panose="03000509000000000000" pitchFamily="65" charset="-120"/>
              <a:ea typeface="標楷體" panose="03000509000000000000" pitchFamily="65" charset="-120"/>
            </a:rPr>
            <a:t>處</a:t>
          </a:r>
          <a:r>
            <a:rPr lang="zh-TW" altLang="en-US" sz="2300" b="1" kern="1200" dirty="0">
              <a:solidFill>
                <a:schemeClr val="tx1"/>
              </a:solidFill>
              <a:latin typeface="標楷體" panose="03000509000000000000" pitchFamily="65" charset="-120"/>
              <a:ea typeface="標楷體" panose="03000509000000000000" pitchFamily="65" charset="-120"/>
            </a:rPr>
            <a:t>。</a:t>
          </a:r>
          <a:endParaRPr lang="zh-TW" altLang="en-US" sz="2300" b="1" kern="1200" dirty="0">
            <a:solidFill>
              <a:schemeClr val="tx1"/>
            </a:solidFill>
          </a:endParaRPr>
        </a:p>
        <a:p>
          <a:pPr marL="228600" lvl="1" indent="-228600" algn="l" defTabSz="1022350">
            <a:lnSpc>
              <a:spcPct val="90000"/>
            </a:lnSpc>
            <a:spcBef>
              <a:spcPct val="0"/>
            </a:spcBef>
            <a:spcAft>
              <a:spcPct val="15000"/>
            </a:spcAft>
            <a:buChar char="••"/>
          </a:pPr>
          <a:r>
            <a:rPr lang="zh-TW" altLang="en-US" sz="2300" b="1" kern="1200" dirty="0">
              <a:solidFill>
                <a:schemeClr val="tx1"/>
              </a:solidFill>
              <a:latin typeface="標楷體" panose="03000509000000000000" pitchFamily="65" charset="-120"/>
              <a:ea typeface="標楷體" panose="03000509000000000000" pitchFamily="65" charset="-120"/>
            </a:rPr>
            <a:t>值班監控人力</a:t>
          </a:r>
          <a:r>
            <a:rPr lang="en-US" altLang="zh-TW" sz="2300" b="1" kern="1200" dirty="0">
              <a:solidFill>
                <a:schemeClr val="tx1"/>
              </a:solidFill>
              <a:latin typeface="標楷體" panose="03000509000000000000" pitchFamily="65" charset="-120"/>
              <a:ea typeface="標楷體" panose="03000509000000000000" pitchFamily="65" charset="-120"/>
            </a:rPr>
            <a:t>:</a:t>
          </a:r>
          <a:r>
            <a:rPr lang="en-US" altLang="zh-TW" sz="2300" b="1" kern="1200" dirty="0" smtClean="0">
              <a:solidFill>
                <a:schemeClr val="tx1"/>
              </a:solidFill>
              <a:latin typeface="標楷體" panose="03000509000000000000" pitchFamily="65" charset="-120"/>
              <a:ea typeface="標楷體" panose="03000509000000000000" pitchFamily="65" charset="-120"/>
            </a:rPr>
            <a:t>11</a:t>
          </a:r>
          <a:r>
            <a:rPr lang="zh-TW" altLang="en-US" sz="2300" b="1" kern="1200" dirty="0" smtClean="0">
              <a:solidFill>
                <a:schemeClr val="tx1"/>
              </a:solidFill>
              <a:latin typeface="標楷體" panose="03000509000000000000" pitchFamily="65" charset="-120"/>
              <a:ea typeface="標楷體" panose="03000509000000000000" pitchFamily="65" charset="-120"/>
            </a:rPr>
            <a:t>人</a:t>
          </a:r>
          <a:r>
            <a:rPr lang="zh-TW" altLang="en-US" sz="2300" b="1" kern="1200" dirty="0">
              <a:solidFill>
                <a:schemeClr val="tx1"/>
              </a:solidFill>
              <a:latin typeface="標楷體" panose="03000509000000000000" pitchFamily="65" charset="-120"/>
              <a:ea typeface="標楷體" panose="03000509000000000000" pitchFamily="65" charset="-120"/>
            </a:rPr>
            <a:t>輪值。</a:t>
          </a:r>
        </a:p>
        <a:p>
          <a:pPr marL="228600" lvl="1" indent="-228600" algn="l" defTabSz="1022350">
            <a:lnSpc>
              <a:spcPct val="90000"/>
            </a:lnSpc>
            <a:spcBef>
              <a:spcPct val="0"/>
            </a:spcBef>
            <a:spcAft>
              <a:spcPct val="15000"/>
            </a:spcAft>
            <a:buChar char="••"/>
          </a:pPr>
          <a:r>
            <a:rPr lang="zh-TW" altLang="en-US" sz="2300" b="1" kern="1200" dirty="0">
              <a:solidFill>
                <a:schemeClr val="tx1"/>
              </a:solidFill>
              <a:latin typeface="標楷體" panose="03000509000000000000" pitchFamily="65" charset="-120"/>
              <a:ea typeface="標楷體" panose="03000509000000000000" pitchFamily="65" charset="-120"/>
            </a:rPr>
            <a:t>交通設施維修人力</a:t>
          </a:r>
          <a:r>
            <a:rPr lang="en-US" altLang="zh-TW" sz="2300" b="1" kern="1200" dirty="0">
              <a:solidFill>
                <a:schemeClr val="tx1"/>
              </a:solidFill>
              <a:latin typeface="標楷體" panose="03000509000000000000" pitchFamily="65" charset="-120"/>
              <a:ea typeface="標楷體" panose="03000509000000000000" pitchFamily="65" charset="-120"/>
            </a:rPr>
            <a:t>:21</a:t>
          </a:r>
          <a:r>
            <a:rPr lang="zh-TW" altLang="en-US" sz="2300" b="1" kern="1200" dirty="0">
              <a:solidFill>
                <a:schemeClr val="tx1"/>
              </a:solidFill>
              <a:latin typeface="標楷體" panose="03000509000000000000" pitchFamily="65" charset="-120"/>
              <a:ea typeface="標楷體" panose="03000509000000000000" pitchFamily="65" charset="-120"/>
            </a:rPr>
            <a:t>人輪值。</a:t>
          </a:r>
        </a:p>
        <a:p>
          <a:pPr marL="228600" lvl="1" indent="-228600" algn="l" defTabSz="1022350">
            <a:lnSpc>
              <a:spcPct val="90000"/>
            </a:lnSpc>
            <a:spcBef>
              <a:spcPct val="0"/>
            </a:spcBef>
            <a:spcAft>
              <a:spcPct val="15000"/>
            </a:spcAft>
            <a:buChar char="••"/>
          </a:pPr>
          <a:r>
            <a:rPr lang="en-US" altLang="zh-TW" sz="2300" b="1" kern="1200" dirty="0">
              <a:solidFill>
                <a:schemeClr val="tx1"/>
              </a:solidFill>
              <a:latin typeface="標楷體" panose="03000509000000000000" pitchFamily="65" charset="-120"/>
              <a:ea typeface="標楷體" panose="03000509000000000000" pitchFamily="65" charset="-120"/>
            </a:rPr>
            <a:t>24H</a:t>
          </a:r>
          <a:r>
            <a:rPr lang="zh-TW" altLang="en-US" sz="2300" b="1" kern="1200" dirty="0">
              <a:solidFill>
                <a:schemeClr val="tx1"/>
              </a:solidFill>
              <a:latin typeface="標楷體" panose="03000509000000000000" pitchFamily="65" charset="-120"/>
              <a:ea typeface="標楷體" panose="03000509000000000000" pitchFamily="65" charset="-120"/>
            </a:rPr>
            <a:t>報修專線</a:t>
          </a:r>
          <a:r>
            <a:rPr lang="en-US" altLang="zh-TW" sz="2300" b="1" kern="1200" dirty="0">
              <a:solidFill>
                <a:schemeClr val="tx1"/>
              </a:solidFill>
              <a:latin typeface="標楷體" panose="03000509000000000000" pitchFamily="65" charset="-120"/>
              <a:ea typeface="標楷體" panose="03000509000000000000" pitchFamily="65" charset="-120"/>
            </a:rPr>
            <a:t>2299804</a:t>
          </a:r>
          <a:r>
            <a:rPr lang="zh-TW" altLang="en-US" sz="2300" b="1" kern="1200" dirty="0">
              <a:solidFill>
                <a:schemeClr val="tx1"/>
              </a:solidFill>
              <a:latin typeface="標楷體" panose="03000509000000000000" pitchFamily="65" charset="-120"/>
              <a:ea typeface="標楷體" panose="03000509000000000000" pitchFamily="65" charset="-120"/>
            </a:rPr>
            <a:t>。</a:t>
          </a:r>
        </a:p>
      </dsp:txBody>
      <dsp:txXfrm>
        <a:off x="2792491" y="565634"/>
        <a:ext cx="2494740" cy="5657482"/>
      </dsp:txXfrm>
    </dsp:sp>
    <dsp:sp modelId="{141222A0-6D8E-49BB-9C44-51B9C9A32199}">
      <dsp:nvSpPr>
        <dsp:cNvPr id="0" name=""/>
        <dsp:cNvSpPr/>
      </dsp:nvSpPr>
      <dsp:spPr>
        <a:xfrm>
          <a:off x="5574254" y="-231108"/>
          <a:ext cx="2904027" cy="796742"/>
        </a:xfrm>
        <a:prstGeom prst="rect">
          <a:avLst/>
        </a:prstGeom>
        <a:solidFill>
          <a:srgbClr val="052F61">
            <a:lumMod val="40000"/>
            <a:lumOff val="60000"/>
          </a:srgbClr>
        </a:solidFill>
        <a:ln w="15875" cap="rnd" cmpd="sng" algn="ctr">
          <a:solidFill>
            <a:srgbClr val="052F61">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altLang="zh-TW" sz="2600" b="1" kern="1200" dirty="0" smtClean="0">
              <a:solidFill>
                <a:srgbClr val="FF0000"/>
              </a:solidFill>
              <a:latin typeface="標楷體" panose="03000509000000000000" pitchFamily="65" charset="-120"/>
              <a:ea typeface="標楷體" panose="03000509000000000000" pitchFamily="65" charset="-120"/>
              <a:cs typeface="+mn-cs"/>
            </a:rPr>
            <a:t>5</a:t>
          </a:r>
          <a:r>
            <a:rPr lang="zh-TW" altLang="en-US" sz="2600" b="1" kern="1200" dirty="0" smtClean="0">
              <a:solidFill>
                <a:srgbClr val="FF0000"/>
              </a:solidFill>
              <a:latin typeface="標楷體" panose="03000509000000000000" pitchFamily="65" charset="-120"/>
              <a:ea typeface="標楷體" panose="03000509000000000000" pitchFamily="65" charset="-120"/>
              <a:cs typeface="+mn-cs"/>
            </a:rPr>
            <a:t>場</a:t>
          </a:r>
          <a:r>
            <a:rPr lang="zh-TW" altLang="en-US" sz="2600" b="1" kern="1200" dirty="0">
              <a:solidFill>
                <a:srgbClr val="FF0000"/>
              </a:solidFill>
              <a:latin typeface="標楷體" panose="03000509000000000000" pitchFamily="65" charset="-120"/>
              <a:ea typeface="標楷體" panose="03000509000000000000" pitchFamily="65" charset="-120"/>
              <a:cs typeface="+mn-cs"/>
            </a:rPr>
            <a:t>公共立體停車場整備</a:t>
          </a:r>
        </a:p>
      </dsp:txBody>
      <dsp:txXfrm>
        <a:off x="5574254" y="-231108"/>
        <a:ext cx="2904027" cy="796742"/>
      </dsp:txXfrm>
    </dsp:sp>
    <dsp:sp modelId="{E8537008-0A2E-4BBE-B95C-CCDF7DF5A0D4}">
      <dsp:nvSpPr>
        <dsp:cNvPr id="0" name=""/>
        <dsp:cNvSpPr/>
      </dsp:nvSpPr>
      <dsp:spPr>
        <a:xfrm>
          <a:off x="5572651" y="565634"/>
          <a:ext cx="2893530" cy="5657482"/>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zh-TW" altLang="en-US" sz="2300" b="1" kern="1200" dirty="0">
              <a:solidFill>
                <a:schemeClr val="tx1"/>
              </a:solidFill>
              <a:latin typeface="標楷體" panose="03000509000000000000" pitchFamily="65" charset="-120"/>
              <a:ea typeface="標楷體" panose="03000509000000000000" pitchFamily="65" charset="-120"/>
            </a:rPr>
            <a:t>備妥發電機</a:t>
          </a:r>
          <a:r>
            <a:rPr lang="en-US" altLang="zh-TW" sz="2300" b="1" kern="1200" dirty="0">
              <a:solidFill>
                <a:schemeClr val="tx1"/>
              </a:solidFill>
              <a:latin typeface="標楷體" panose="03000509000000000000" pitchFamily="65" charset="-120"/>
              <a:ea typeface="標楷體" panose="03000509000000000000" pitchFamily="65" charset="-120"/>
            </a:rPr>
            <a:t>10</a:t>
          </a:r>
          <a:r>
            <a:rPr lang="zh-TW" altLang="en-US" sz="2300" b="1" kern="1200" dirty="0">
              <a:solidFill>
                <a:schemeClr val="tx1"/>
              </a:solidFill>
              <a:latin typeface="標楷體" panose="03000509000000000000" pitchFamily="65" charset="-120"/>
              <a:ea typeface="標楷體" panose="03000509000000000000" pitchFamily="65" charset="-120"/>
            </a:rPr>
            <a:t>台、固定式抽水</a:t>
          </a:r>
          <a:r>
            <a:rPr lang="zh-TW" altLang="en-US" sz="2300" b="1" kern="1200" dirty="0" smtClean="0">
              <a:solidFill>
                <a:schemeClr val="tx1"/>
              </a:solidFill>
              <a:latin typeface="標楷體" panose="03000509000000000000" pitchFamily="65" charset="-120"/>
              <a:ea typeface="標楷體" panose="03000509000000000000" pitchFamily="65" charset="-120"/>
            </a:rPr>
            <a:t>馬達</a:t>
          </a:r>
          <a:r>
            <a:rPr lang="en-US" altLang="zh-TW" sz="2300" b="1" kern="1200" dirty="0" smtClean="0">
              <a:solidFill>
                <a:schemeClr val="tx1"/>
              </a:solidFill>
              <a:latin typeface="標楷體" panose="03000509000000000000" pitchFamily="65" charset="-120"/>
              <a:ea typeface="標楷體" panose="03000509000000000000" pitchFamily="65" charset="-120"/>
            </a:rPr>
            <a:t>36</a:t>
          </a:r>
          <a:r>
            <a:rPr lang="zh-TW" altLang="en-US" sz="2300" b="1" kern="1200" dirty="0" smtClean="0">
              <a:solidFill>
                <a:schemeClr val="tx1"/>
              </a:solidFill>
              <a:latin typeface="標楷體" panose="03000509000000000000" pitchFamily="65" charset="-120"/>
              <a:ea typeface="標楷體" panose="03000509000000000000" pitchFamily="65" charset="-120"/>
            </a:rPr>
            <a:t>台</a:t>
          </a:r>
          <a:r>
            <a:rPr lang="zh-TW" altLang="en-US" sz="2300" b="1" kern="1200" dirty="0">
              <a:solidFill>
                <a:schemeClr val="tx1"/>
              </a:solidFill>
              <a:latin typeface="標楷體" panose="03000509000000000000" pitchFamily="65" charset="-120"/>
              <a:ea typeface="標楷體" panose="03000509000000000000" pitchFamily="65" charset="-120"/>
            </a:rPr>
            <a:t>、活動</a:t>
          </a:r>
          <a:r>
            <a:rPr lang="zh-TW" altLang="en-US" sz="2300" b="1" kern="1200" dirty="0" smtClean="0">
              <a:solidFill>
                <a:schemeClr val="tx1"/>
              </a:solidFill>
              <a:latin typeface="標楷體" panose="03000509000000000000" pitchFamily="65" charset="-120"/>
              <a:ea typeface="標楷體" panose="03000509000000000000" pitchFamily="65" charset="-120"/>
            </a:rPr>
            <a:t>式抽水馬達</a:t>
          </a:r>
          <a:r>
            <a:rPr lang="en-US" altLang="zh-TW" sz="2300" b="1" kern="1200" dirty="0" smtClean="0">
              <a:solidFill>
                <a:schemeClr val="tx1"/>
              </a:solidFill>
              <a:latin typeface="標楷體" panose="03000509000000000000" pitchFamily="65" charset="-120"/>
              <a:ea typeface="標楷體" panose="03000509000000000000" pitchFamily="65" charset="-120"/>
            </a:rPr>
            <a:t>2</a:t>
          </a:r>
          <a:r>
            <a:rPr lang="zh-TW" altLang="en-US" sz="2300" b="1" kern="1200" dirty="0" smtClean="0">
              <a:solidFill>
                <a:schemeClr val="tx1"/>
              </a:solidFill>
              <a:latin typeface="標楷體" panose="03000509000000000000" pitchFamily="65" charset="-120"/>
              <a:ea typeface="標楷體" panose="03000509000000000000" pitchFamily="65" charset="-120"/>
            </a:rPr>
            <a:t>台、擋水閘門</a:t>
          </a:r>
          <a:r>
            <a:rPr lang="en-US" altLang="zh-TW" sz="2300" b="1" kern="1200" dirty="0" smtClean="0">
              <a:solidFill>
                <a:schemeClr val="tx1"/>
              </a:solidFill>
              <a:latin typeface="標楷體" panose="03000509000000000000" pitchFamily="65" charset="-120"/>
              <a:ea typeface="標楷體" panose="03000509000000000000" pitchFamily="65" charset="-120"/>
            </a:rPr>
            <a:t>13</a:t>
          </a:r>
          <a:r>
            <a:rPr lang="zh-TW" altLang="en-US" sz="2300" b="1" kern="1200" dirty="0" smtClean="0">
              <a:solidFill>
                <a:schemeClr val="tx1"/>
              </a:solidFill>
              <a:latin typeface="標楷體" panose="03000509000000000000" pitchFamily="65" charset="-120"/>
              <a:ea typeface="標楷體" panose="03000509000000000000" pitchFamily="65" charset="-120"/>
            </a:rPr>
            <a:t>座</a:t>
          </a:r>
          <a:r>
            <a:rPr lang="zh-TW" altLang="en-US" sz="2300" b="1" kern="1200" dirty="0">
              <a:solidFill>
                <a:schemeClr val="tx1"/>
              </a:solidFill>
              <a:latin typeface="標楷體" panose="03000509000000000000" pitchFamily="65" charset="-120"/>
              <a:ea typeface="標楷體" panose="03000509000000000000" pitchFamily="65" charset="-120"/>
            </a:rPr>
            <a:t>、</a:t>
          </a:r>
          <a:r>
            <a:rPr lang="zh-TW" altLang="en-US" sz="2300" b="1" kern="1200" dirty="0" smtClean="0">
              <a:solidFill>
                <a:schemeClr val="tx1"/>
              </a:solidFill>
              <a:latin typeface="標楷體" panose="03000509000000000000" pitchFamily="65" charset="-120"/>
              <a:ea typeface="標楷體" panose="03000509000000000000" pitchFamily="65" charset="-120"/>
            </a:rPr>
            <a:t>沙包</a:t>
          </a:r>
          <a:r>
            <a:rPr lang="en-US" altLang="zh-TW" sz="2300" b="1" kern="1200" dirty="0" smtClean="0">
              <a:solidFill>
                <a:schemeClr val="tx1"/>
              </a:solidFill>
              <a:latin typeface="標楷體" panose="03000509000000000000" pitchFamily="65" charset="-120"/>
              <a:ea typeface="標楷體" panose="03000509000000000000" pitchFamily="65" charset="-120"/>
            </a:rPr>
            <a:t>574</a:t>
          </a:r>
          <a:r>
            <a:rPr lang="zh-TW" altLang="en-US" sz="2300" b="1" kern="1200" dirty="0" smtClean="0">
              <a:solidFill>
                <a:schemeClr val="tx1"/>
              </a:solidFill>
              <a:latin typeface="標楷體" panose="03000509000000000000" pitchFamily="65" charset="-120"/>
              <a:ea typeface="標楷體" panose="03000509000000000000" pitchFamily="65" charset="-120"/>
            </a:rPr>
            <a:t>個</a:t>
          </a:r>
          <a:r>
            <a:rPr lang="zh-TW" altLang="en-US" sz="2300" b="1" kern="1200" dirty="0">
              <a:solidFill>
                <a:schemeClr val="tx1"/>
              </a:solidFill>
              <a:latin typeface="標楷體" panose="03000509000000000000" pitchFamily="65" charset="-120"/>
              <a:ea typeface="標楷體" panose="03000509000000000000" pitchFamily="65" charset="-120"/>
            </a:rPr>
            <a:t>。</a:t>
          </a:r>
          <a:endParaRPr lang="zh-TW" altLang="en-US" sz="2300" b="1" kern="1200" dirty="0">
            <a:solidFill>
              <a:schemeClr val="tx1"/>
            </a:solidFill>
          </a:endParaRPr>
        </a:p>
        <a:p>
          <a:pPr marL="228600" lvl="1" indent="-228600" algn="l" defTabSz="1022350">
            <a:lnSpc>
              <a:spcPct val="90000"/>
            </a:lnSpc>
            <a:spcBef>
              <a:spcPct val="0"/>
            </a:spcBef>
            <a:spcAft>
              <a:spcPct val="15000"/>
            </a:spcAft>
            <a:buChar char="••"/>
          </a:pPr>
          <a:r>
            <a:rPr lang="zh-TW" altLang="en-US" sz="2300" b="1" kern="1200" dirty="0">
              <a:solidFill>
                <a:schemeClr val="tx1"/>
              </a:solidFill>
              <a:latin typeface="標楷體" panose="03000509000000000000" pitchFamily="65" charset="-120"/>
              <a:ea typeface="標楷體" panose="03000509000000000000" pitchFamily="65" charset="-120"/>
            </a:rPr>
            <a:t>臨時停車處所開放停放車輛</a:t>
          </a:r>
          <a:r>
            <a:rPr lang="en-US" altLang="zh-TW" sz="2300" b="1" kern="1200" dirty="0">
              <a:solidFill>
                <a:schemeClr val="tx1"/>
              </a:solidFill>
              <a:latin typeface="標楷體" panose="03000509000000000000" pitchFamily="65" charset="-120"/>
              <a:ea typeface="標楷體" panose="03000509000000000000" pitchFamily="65" charset="-120"/>
            </a:rPr>
            <a:t>:</a:t>
          </a:r>
          <a:r>
            <a:rPr lang="en-US" altLang="zh-TW" sz="2300" b="1" kern="1200" dirty="0" smtClean="0">
              <a:solidFill>
                <a:schemeClr val="tx1"/>
              </a:solidFill>
              <a:latin typeface="標楷體" panose="03000509000000000000" pitchFamily="65" charset="-120"/>
              <a:ea typeface="標楷體" panose="03000509000000000000" pitchFamily="65" charset="-120"/>
            </a:rPr>
            <a:t>326</a:t>
          </a:r>
          <a:r>
            <a:rPr lang="zh-TW" altLang="en-US" sz="2300" b="1" kern="1200" dirty="0" smtClean="0">
              <a:solidFill>
                <a:schemeClr val="tx1"/>
              </a:solidFill>
              <a:latin typeface="標楷體" panose="03000509000000000000" pitchFamily="65" charset="-120"/>
              <a:ea typeface="標楷體" panose="03000509000000000000" pitchFamily="65" charset="-120"/>
            </a:rPr>
            <a:t>處</a:t>
          </a:r>
          <a:r>
            <a:rPr lang="zh-TW" altLang="en-US" sz="2300" b="1" kern="1200" dirty="0">
              <a:solidFill>
                <a:schemeClr val="tx1"/>
              </a:solidFill>
              <a:latin typeface="標楷體" panose="03000509000000000000" pitchFamily="65" charset="-120"/>
              <a:ea typeface="標楷體" panose="03000509000000000000" pitchFamily="65" charset="-120"/>
            </a:rPr>
            <a:t>計</a:t>
          </a:r>
          <a:r>
            <a:rPr lang="en-US" altLang="zh-TW" sz="2300" b="1" kern="1200" dirty="0" smtClean="0">
              <a:solidFill>
                <a:schemeClr val="tx1"/>
              </a:solidFill>
              <a:latin typeface="標楷體" panose="03000509000000000000" pitchFamily="65" charset="-120"/>
              <a:ea typeface="標楷體" panose="03000509000000000000" pitchFamily="65" charset="-120"/>
            </a:rPr>
            <a:t>11,123</a:t>
          </a:r>
          <a:r>
            <a:rPr lang="zh-TW" altLang="en-US" sz="2300" b="1" kern="1200" dirty="0" smtClean="0">
              <a:solidFill>
                <a:schemeClr val="tx1"/>
              </a:solidFill>
              <a:latin typeface="標楷體" panose="03000509000000000000" pitchFamily="65" charset="-120"/>
              <a:ea typeface="標楷體" panose="03000509000000000000" pitchFamily="65" charset="-120"/>
            </a:rPr>
            <a:t>車</a:t>
          </a:r>
          <a:r>
            <a:rPr lang="zh-TW" altLang="en-US" sz="2300" b="1" kern="1200" dirty="0">
              <a:solidFill>
                <a:schemeClr val="tx1"/>
              </a:solidFill>
              <a:latin typeface="標楷體" panose="03000509000000000000" pitchFamily="65" charset="-120"/>
              <a:ea typeface="標楷體" panose="03000509000000000000" pitchFamily="65" charset="-120"/>
            </a:rPr>
            <a:t>位</a:t>
          </a:r>
          <a:r>
            <a:rPr lang="en-US" altLang="zh-TW" sz="2300" b="1" kern="1200" dirty="0">
              <a:solidFill>
                <a:schemeClr val="tx1"/>
              </a:solidFill>
              <a:latin typeface="標楷體" panose="03000509000000000000" pitchFamily="65" charset="-120"/>
              <a:ea typeface="標楷體" panose="03000509000000000000" pitchFamily="65" charset="-120"/>
            </a:rPr>
            <a:t>(</a:t>
          </a:r>
          <a:r>
            <a:rPr lang="zh-TW" altLang="en-US" sz="2300" b="1" kern="1200" dirty="0">
              <a:solidFill>
                <a:schemeClr val="tx1"/>
              </a:solidFill>
              <a:latin typeface="標楷體" panose="03000509000000000000" pitchFamily="65" charset="-120"/>
              <a:ea typeface="標楷體" panose="03000509000000000000" pitchFamily="65" charset="-120"/>
            </a:rPr>
            <a:t>配合發佈停班停課時起，至恢復上班日上午</a:t>
          </a:r>
          <a:r>
            <a:rPr lang="en-US" altLang="zh-TW" sz="2300" b="1" kern="1200" dirty="0">
              <a:solidFill>
                <a:schemeClr val="tx1"/>
              </a:solidFill>
              <a:latin typeface="標楷體" panose="03000509000000000000" pitchFamily="65" charset="-120"/>
              <a:ea typeface="標楷體" panose="03000509000000000000" pitchFamily="65" charset="-120"/>
            </a:rPr>
            <a:t>6</a:t>
          </a:r>
          <a:r>
            <a:rPr lang="zh-TW" altLang="en-US" sz="2300" b="1" kern="1200" dirty="0">
              <a:solidFill>
                <a:schemeClr val="tx1"/>
              </a:solidFill>
              <a:latin typeface="標楷體" panose="03000509000000000000" pitchFamily="65" charset="-120"/>
              <a:ea typeface="標楷體" panose="03000509000000000000" pitchFamily="65" charset="-120"/>
            </a:rPr>
            <a:t>時</a:t>
          </a:r>
          <a:r>
            <a:rPr lang="en-US" altLang="zh-TW" sz="2300" b="1" kern="1200" dirty="0">
              <a:solidFill>
                <a:schemeClr val="tx1"/>
              </a:solidFill>
              <a:latin typeface="標楷體" panose="03000509000000000000" pitchFamily="65" charset="-120"/>
              <a:ea typeface="標楷體" panose="03000509000000000000" pitchFamily="65" charset="-120"/>
            </a:rPr>
            <a:t>30</a:t>
          </a:r>
          <a:r>
            <a:rPr lang="zh-TW" altLang="en-US" sz="2300" b="1" kern="1200" dirty="0">
              <a:solidFill>
                <a:schemeClr val="tx1"/>
              </a:solidFill>
              <a:latin typeface="標楷體" panose="03000509000000000000" pitchFamily="65" charset="-120"/>
              <a:ea typeface="標楷體" panose="03000509000000000000" pitchFamily="65" charset="-120"/>
            </a:rPr>
            <a:t>分止，開放臨時停車處所供民眾停車，並通傳各臨停處所管理單位開放停車</a:t>
          </a:r>
          <a:r>
            <a:rPr lang="en-US" altLang="zh-TW" sz="2300" b="1" kern="1200" dirty="0">
              <a:solidFill>
                <a:schemeClr val="tx1"/>
              </a:solidFill>
              <a:latin typeface="標楷體" panose="03000509000000000000" pitchFamily="65" charset="-120"/>
              <a:ea typeface="標楷體" panose="03000509000000000000" pitchFamily="65" charset="-120"/>
            </a:rPr>
            <a:t>)</a:t>
          </a:r>
          <a:r>
            <a:rPr lang="zh-TW" altLang="en-US" sz="2300" b="1" kern="1200" dirty="0">
              <a:solidFill>
                <a:schemeClr val="tx1"/>
              </a:solidFill>
              <a:latin typeface="標楷體" panose="03000509000000000000" pitchFamily="65" charset="-120"/>
              <a:ea typeface="標楷體" panose="03000509000000000000" pitchFamily="65" charset="-120"/>
            </a:rPr>
            <a:t>。</a:t>
          </a:r>
        </a:p>
      </dsp:txBody>
      <dsp:txXfrm>
        <a:off x="5572651" y="565634"/>
        <a:ext cx="2893530" cy="5657482"/>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2" y="2"/>
            <a:ext cx="2919414" cy="493714"/>
          </a:xfrm>
          <a:prstGeom prst="rect">
            <a:avLst/>
          </a:prstGeom>
          <a:noFill/>
          <a:ln>
            <a:noFill/>
          </a:ln>
          <a:effectLst/>
          <a:extLst/>
        </p:spPr>
        <p:txBody>
          <a:bodyPr vert="horz" wrap="square" lIns="90799" tIns="45402" rIns="90799" bIns="45402" numCol="1" anchor="t" anchorCtr="0" compatLnSpc="1">
            <a:prstTxWarp prst="textNoShape">
              <a:avLst/>
            </a:prstTxWarp>
          </a:bodyPr>
          <a:lstStyle>
            <a:lvl1pPr>
              <a:defRPr sz="1200">
                <a:latin typeface="Arial" charset="0"/>
              </a:defRPr>
            </a:lvl1pPr>
          </a:lstStyle>
          <a:p>
            <a:pPr>
              <a:defRPr/>
            </a:pPr>
            <a:endParaRPr lang="en-US" altLang="zh-TW"/>
          </a:p>
        </p:txBody>
      </p:sp>
      <p:sp>
        <p:nvSpPr>
          <p:cNvPr id="61443" name="Rectangle 3"/>
          <p:cNvSpPr>
            <a:spLocks noGrp="1" noChangeArrowheads="1"/>
          </p:cNvSpPr>
          <p:nvPr>
            <p:ph type="dt" sz="quarter" idx="1"/>
          </p:nvPr>
        </p:nvSpPr>
        <p:spPr bwMode="auto">
          <a:xfrm>
            <a:off x="3814763" y="2"/>
            <a:ext cx="2919413" cy="493714"/>
          </a:xfrm>
          <a:prstGeom prst="rect">
            <a:avLst/>
          </a:prstGeom>
          <a:noFill/>
          <a:ln>
            <a:noFill/>
          </a:ln>
          <a:effectLst/>
          <a:extLst/>
        </p:spPr>
        <p:txBody>
          <a:bodyPr vert="horz" wrap="square" lIns="90799" tIns="45402" rIns="90799" bIns="45402" numCol="1" anchor="t" anchorCtr="0" compatLnSpc="1">
            <a:prstTxWarp prst="textNoShape">
              <a:avLst/>
            </a:prstTxWarp>
          </a:bodyPr>
          <a:lstStyle>
            <a:lvl1pPr algn="r">
              <a:defRPr sz="1200">
                <a:latin typeface="Arial" charset="0"/>
              </a:defRPr>
            </a:lvl1pPr>
          </a:lstStyle>
          <a:p>
            <a:pPr>
              <a:defRPr/>
            </a:pPr>
            <a:endParaRPr lang="en-US" altLang="zh-TW"/>
          </a:p>
        </p:txBody>
      </p:sp>
      <p:sp>
        <p:nvSpPr>
          <p:cNvPr id="61444" name="Rectangle 4"/>
          <p:cNvSpPr>
            <a:spLocks noGrp="1" noChangeArrowheads="1"/>
          </p:cNvSpPr>
          <p:nvPr>
            <p:ph type="ftr" sz="quarter" idx="2"/>
          </p:nvPr>
        </p:nvSpPr>
        <p:spPr bwMode="auto">
          <a:xfrm>
            <a:off x="2" y="9371014"/>
            <a:ext cx="2919414" cy="493713"/>
          </a:xfrm>
          <a:prstGeom prst="rect">
            <a:avLst/>
          </a:prstGeom>
          <a:noFill/>
          <a:ln>
            <a:noFill/>
          </a:ln>
          <a:effectLst/>
          <a:extLst/>
        </p:spPr>
        <p:txBody>
          <a:bodyPr vert="horz" wrap="square" lIns="90799" tIns="45402" rIns="90799" bIns="45402" numCol="1" anchor="b" anchorCtr="0" compatLnSpc="1">
            <a:prstTxWarp prst="textNoShape">
              <a:avLst/>
            </a:prstTxWarp>
          </a:bodyPr>
          <a:lstStyle>
            <a:lvl1pPr>
              <a:defRPr sz="1200">
                <a:latin typeface="Arial" charset="0"/>
              </a:defRPr>
            </a:lvl1pPr>
          </a:lstStyle>
          <a:p>
            <a:pPr>
              <a:defRPr/>
            </a:pPr>
            <a:endParaRPr lang="en-US" altLang="zh-TW"/>
          </a:p>
        </p:txBody>
      </p:sp>
      <p:sp>
        <p:nvSpPr>
          <p:cNvPr id="61445" name="Rectangle 5"/>
          <p:cNvSpPr>
            <a:spLocks noGrp="1" noChangeArrowheads="1"/>
          </p:cNvSpPr>
          <p:nvPr>
            <p:ph type="sldNum" sz="quarter" idx="3"/>
          </p:nvPr>
        </p:nvSpPr>
        <p:spPr bwMode="auto">
          <a:xfrm>
            <a:off x="3814763" y="9371014"/>
            <a:ext cx="2919413" cy="493713"/>
          </a:xfrm>
          <a:prstGeom prst="rect">
            <a:avLst/>
          </a:prstGeom>
          <a:noFill/>
          <a:ln>
            <a:noFill/>
          </a:ln>
          <a:effectLst/>
          <a:extLst/>
        </p:spPr>
        <p:txBody>
          <a:bodyPr vert="horz" wrap="square" lIns="90799" tIns="45402" rIns="90799" bIns="45402" numCol="1" anchor="b" anchorCtr="0" compatLnSpc="1">
            <a:prstTxWarp prst="textNoShape">
              <a:avLst/>
            </a:prstTxWarp>
          </a:bodyPr>
          <a:lstStyle>
            <a:lvl1pPr algn="r">
              <a:defRPr sz="1200">
                <a:latin typeface="Arial" charset="0"/>
              </a:defRPr>
            </a:lvl1pPr>
          </a:lstStyle>
          <a:p>
            <a:pPr>
              <a:defRPr/>
            </a:pPr>
            <a:fld id="{3CBF64E6-4A44-4420-A3E9-B7772F1B5D7B}" type="slidenum">
              <a:rPr lang="en-US" altLang="zh-TW"/>
              <a:pPr>
                <a:defRPr/>
              </a:pPr>
              <a:t>‹#›</a:t>
            </a:fld>
            <a:endParaRPr lang="en-US" altLang="zh-TW"/>
          </a:p>
        </p:txBody>
      </p:sp>
    </p:spTree>
    <p:extLst>
      <p:ext uri="{BB962C8B-B14F-4D97-AF65-F5344CB8AC3E}">
        <p14:creationId xmlns:p14="http://schemas.microsoft.com/office/powerpoint/2010/main" val="2215304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2" y="2"/>
            <a:ext cx="2919414" cy="493714"/>
          </a:xfrm>
          <a:prstGeom prst="rect">
            <a:avLst/>
          </a:prstGeom>
          <a:noFill/>
          <a:ln>
            <a:noFill/>
          </a:ln>
          <a:effectLst/>
          <a:extLst/>
        </p:spPr>
        <p:txBody>
          <a:bodyPr vert="horz" wrap="square" lIns="90799" tIns="45402" rIns="90799" bIns="45402" numCol="1" anchor="t" anchorCtr="0" compatLnSpc="1">
            <a:prstTxWarp prst="textNoShape">
              <a:avLst/>
            </a:prstTxWarp>
          </a:bodyPr>
          <a:lstStyle>
            <a:lvl1pPr>
              <a:defRPr sz="1200">
                <a:latin typeface="Arial" charset="0"/>
              </a:defRPr>
            </a:lvl1pPr>
          </a:lstStyle>
          <a:p>
            <a:pPr>
              <a:defRPr/>
            </a:pPr>
            <a:endParaRPr lang="en-US" altLang="zh-TW"/>
          </a:p>
        </p:txBody>
      </p:sp>
      <p:sp>
        <p:nvSpPr>
          <p:cNvPr id="6147" name="Rectangle 3"/>
          <p:cNvSpPr>
            <a:spLocks noGrp="1" noChangeArrowheads="1"/>
          </p:cNvSpPr>
          <p:nvPr>
            <p:ph type="dt" idx="1"/>
          </p:nvPr>
        </p:nvSpPr>
        <p:spPr bwMode="auto">
          <a:xfrm>
            <a:off x="3814763" y="2"/>
            <a:ext cx="2919413" cy="493714"/>
          </a:xfrm>
          <a:prstGeom prst="rect">
            <a:avLst/>
          </a:prstGeom>
          <a:noFill/>
          <a:ln>
            <a:noFill/>
          </a:ln>
          <a:effectLst/>
          <a:extLst/>
        </p:spPr>
        <p:txBody>
          <a:bodyPr vert="horz" wrap="square" lIns="90799" tIns="45402" rIns="90799" bIns="45402" numCol="1" anchor="t" anchorCtr="0" compatLnSpc="1">
            <a:prstTxWarp prst="textNoShape">
              <a:avLst/>
            </a:prstTxWarp>
          </a:bodyPr>
          <a:lstStyle>
            <a:lvl1pPr algn="r">
              <a:defRPr sz="1200">
                <a:latin typeface="Arial" charset="0"/>
              </a:defRPr>
            </a:lvl1pPr>
          </a:lstStyle>
          <a:p>
            <a:pPr>
              <a:defRPr/>
            </a:pPr>
            <a:endParaRPr lang="en-US" altLang="zh-TW"/>
          </a:p>
        </p:txBody>
      </p:sp>
      <p:sp>
        <p:nvSpPr>
          <p:cNvPr id="310276" name="Rectangle 4"/>
          <p:cNvSpPr>
            <a:spLocks noGrp="1" noRot="1" noChangeAspect="1" noChangeArrowheads="1" noTextEdit="1"/>
          </p:cNvSpPr>
          <p:nvPr>
            <p:ph type="sldImg" idx="2"/>
          </p:nvPr>
        </p:nvSpPr>
        <p:spPr bwMode="auto">
          <a:xfrm>
            <a:off x="903288" y="741363"/>
            <a:ext cx="4929187" cy="3698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673105" y="4687889"/>
            <a:ext cx="5389563" cy="4438650"/>
          </a:xfrm>
          <a:prstGeom prst="rect">
            <a:avLst/>
          </a:prstGeom>
          <a:noFill/>
          <a:ln>
            <a:noFill/>
          </a:ln>
          <a:effectLst/>
          <a:extLst/>
        </p:spPr>
        <p:txBody>
          <a:bodyPr vert="horz" wrap="square" lIns="90799" tIns="45402" rIns="90799" bIns="45402"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150" name="Rectangle 6"/>
          <p:cNvSpPr>
            <a:spLocks noGrp="1" noChangeArrowheads="1"/>
          </p:cNvSpPr>
          <p:nvPr>
            <p:ph type="ftr" sz="quarter" idx="4"/>
          </p:nvPr>
        </p:nvSpPr>
        <p:spPr bwMode="auto">
          <a:xfrm>
            <a:off x="2" y="9371014"/>
            <a:ext cx="2919414" cy="493713"/>
          </a:xfrm>
          <a:prstGeom prst="rect">
            <a:avLst/>
          </a:prstGeom>
          <a:noFill/>
          <a:ln>
            <a:noFill/>
          </a:ln>
          <a:effectLst/>
          <a:extLst/>
        </p:spPr>
        <p:txBody>
          <a:bodyPr vert="horz" wrap="square" lIns="90799" tIns="45402" rIns="90799" bIns="45402" numCol="1" anchor="b" anchorCtr="0" compatLnSpc="1">
            <a:prstTxWarp prst="textNoShape">
              <a:avLst/>
            </a:prstTxWarp>
          </a:bodyPr>
          <a:lstStyle>
            <a:lvl1pPr>
              <a:defRPr sz="1200">
                <a:latin typeface="Arial" charset="0"/>
              </a:defRPr>
            </a:lvl1pPr>
          </a:lstStyle>
          <a:p>
            <a:pPr>
              <a:defRPr/>
            </a:pPr>
            <a:endParaRPr lang="en-US" altLang="zh-TW"/>
          </a:p>
        </p:txBody>
      </p:sp>
      <p:sp>
        <p:nvSpPr>
          <p:cNvPr id="6151" name="Rectangle 7"/>
          <p:cNvSpPr>
            <a:spLocks noGrp="1" noChangeArrowheads="1"/>
          </p:cNvSpPr>
          <p:nvPr>
            <p:ph type="sldNum" sz="quarter" idx="5"/>
          </p:nvPr>
        </p:nvSpPr>
        <p:spPr bwMode="auto">
          <a:xfrm>
            <a:off x="3814763" y="9371014"/>
            <a:ext cx="2919413" cy="493713"/>
          </a:xfrm>
          <a:prstGeom prst="rect">
            <a:avLst/>
          </a:prstGeom>
          <a:noFill/>
          <a:ln>
            <a:noFill/>
          </a:ln>
          <a:effectLst/>
          <a:extLst/>
        </p:spPr>
        <p:txBody>
          <a:bodyPr vert="horz" wrap="square" lIns="90799" tIns="45402" rIns="90799" bIns="45402" numCol="1" anchor="b" anchorCtr="0" compatLnSpc="1">
            <a:prstTxWarp prst="textNoShape">
              <a:avLst/>
            </a:prstTxWarp>
          </a:bodyPr>
          <a:lstStyle>
            <a:lvl1pPr algn="r">
              <a:defRPr sz="1200">
                <a:latin typeface="Arial" charset="0"/>
              </a:defRPr>
            </a:lvl1pPr>
          </a:lstStyle>
          <a:p>
            <a:pPr>
              <a:defRPr/>
            </a:pPr>
            <a:fld id="{A4416997-2136-4A66-924B-6482C4D790A1}" type="slidenum">
              <a:rPr lang="en-US" altLang="zh-TW"/>
              <a:pPr>
                <a:defRPr/>
              </a:pPr>
              <a:t>‹#›</a:t>
            </a:fld>
            <a:endParaRPr lang="en-US" altLang="zh-TW"/>
          </a:p>
        </p:txBody>
      </p:sp>
    </p:spTree>
    <p:extLst>
      <p:ext uri="{BB962C8B-B14F-4D97-AF65-F5344CB8AC3E}">
        <p14:creationId xmlns:p14="http://schemas.microsoft.com/office/powerpoint/2010/main" val="17850268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投影片圖像版面配置區 1"/>
          <p:cNvSpPr>
            <a:spLocks noGrp="1" noRot="1" noChangeAspect="1" noTextEdit="1"/>
          </p:cNvSpPr>
          <p:nvPr>
            <p:ph type="sldImg"/>
          </p:nvPr>
        </p:nvSpPr>
        <p:spPr>
          <a:ln/>
        </p:spPr>
      </p:sp>
      <p:sp>
        <p:nvSpPr>
          <p:cNvPr id="31129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
        <p:nvSpPr>
          <p:cNvPr id="31130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887" indent="-282685" eaLnBrk="0" hangingPunct="0">
              <a:spcBef>
                <a:spcPct val="30000"/>
              </a:spcBef>
              <a:defRPr kumimoji="1" sz="1200">
                <a:solidFill>
                  <a:schemeClr val="tx1"/>
                </a:solidFill>
                <a:latin typeface="Arial" pitchFamily="34" charset="0"/>
                <a:ea typeface="新細明體" pitchFamily="18" charset="-120"/>
              </a:defRPr>
            </a:lvl2pPr>
            <a:lvl3pPr marL="1133918" indent="-225514" eaLnBrk="0" hangingPunct="0">
              <a:spcBef>
                <a:spcPct val="30000"/>
              </a:spcBef>
              <a:defRPr kumimoji="1" sz="1200">
                <a:solidFill>
                  <a:schemeClr val="tx1"/>
                </a:solidFill>
                <a:latin typeface="Arial" pitchFamily="34" charset="0"/>
                <a:ea typeface="新細明體" pitchFamily="18" charset="-120"/>
              </a:defRPr>
            </a:lvl3pPr>
            <a:lvl4pPr marL="1588121" indent="-225514" eaLnBrk="0" hangingPunct="0">
              <a:spcBef>
                <a:spcPct val="30000"/>
              </a:spcBef>
              <a:defRPr kumimoji="1" sz="1200">
                <a:solidFill>
                  <a:schemeClr val="tx1"/>
                </a:solidFill>
                <a:latin typeface="Arial" pitchFamily="34" charset="0"/>
                <a:ea typeface="新細明體" pitchFamily="18" charset="-120"/>
              </a:defRPr>
            </a:lvl4pPr>
            <a:lvl5pPr marL="2042323" indent="-225514" eaLnBrk="0" hangingPunct="0">
              <a:spcBef>
                <a:spcPct val="30000"/>
              </a:spcBef>
              <a:defRPr kumimoji="1" sz="1200">
                <a:solidFill>
                  <a:schemeClr val="tx1"/>
                </a:solidFill>
                <a:latin typeface="Arial" pitchFamily="34" charset="0"/>
                <a:ea typeface="新細明體" pitchFamily="18" charset="-120"/>
              </a:defRPr>
            </a:lvl5pPr>
            <a:lvl6pPr marL="2499702" indent="-225514"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7084" indent="-225514"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4459" indent="-225514"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1839" indent="-225514"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23638320-D462-4DE5-846D-C5B5276F4835}" type="slidenum">
              <a:rPr lang="en-US" altLang="zh-TW" smtClean="0"/>
              <a:pPr eaLnBrk="1" hangingPunct="1">
                <a:spcBef>
                  <a:spcPct val="0"/>
                </a:spcBef>
              </a:pPr>
              <a:t>1</a:t>
            </a:fld>
            <a:endParaRPr lang="en-US" altLang="zh-TW"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43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nstantia" pitchFamily="18" charset="0"/>
                <a:ea typeface="新細明體" pitchFamily="18" charset="-120"/>
              </a:defRPr>
            </a:lvl1pPr>
            <a:lvl2pPr marL="736486" indent="-283264">
              <a:defRPr kumimoji="1">
                <a:solidFill>
                  <a:schemeClr val="tx1"/>
                </a:solidFill>
                <a:latin typeface="Constantia" pitchFamily="18" charset="0"/>
                <a:ea typeface="新細明體" pitchFamily="18" charset="-120"/>
              </a:defRPr>
            </a:lvl2pPr>
            <a:lvl3pPr marL="1133056" indent="-226611">
              <a:defRPr kumimoji="1">
                <a:solidFill>
                  <a:schemeClr val="tx1"/>
                </a:solidFill>
                <a:latin typeface="Constantia" pitchFamily="18" charset="0"/>
                <a:ea typeface="新細明體" pitchFamily="18" charset="-120"/>
              </a:defRPr>
            </a:lvl3pPr>
            <a:lvl4pPr marL="1586278" indent="-226611">
              <a:defRPr kumimoji="1">
                <a:solidFill>
                  <a:schemeClr val="tx1"/>
                </a:solidFill>
                <a:latin typeface="Constantia" pitchFamily="18" charset="0"/>
                <a:ea typeface="新細明體" pitchFamily="18" charset="-120"/>
              </a:defRPr>
            </a:lvl4pPr>
            <a:lvl5pPr marL="2039501" indent="-226611">
              <a:defRPr kumimoji="1">
                <a:solidFill>
                  <a:schemeClr val="tx1"/>
                </a:solidFill>
                <a:latin typeface="Constantia" pitchFamily="18" charset="0"/>
                <a:ea typeface="新細明體" pitchFamily="18" charset="-120"/>
              </a:defRPr>
            </a:lvl5pPr>
            <a:lvl6pPr marL="2492723" indent="-226611"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45945" indent="-226611"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399168" indent="-226611"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52390" indent="-226611"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fld id="{8935452B-90A7-4773-AD46-C7BA906D2FC4}" type="slidenum">
              <a:rPr kumimoji="0" lang="zh-TW" altLang="en-US">
                <a:solidFill>
                  <a:prstClr val="black"/>
                </a:solidFill>
                <a:latin typeface="Calibri" pitchFamily="34" charset="0"/>
              </a:rPr>
              <a:pPr/>
              <a:t>19</a:t>
            </a:fld>
            <a:endParaRPr kumimoji="0" lang="zh-TW" altLang="en-US">
              <a:solidFill>
                <a:prstClr val="black"/>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nstantia" pitchFamily="18" charset="0"/>
                <a:ea typeface="新細明體" pitchFamily="18" charset="-120"/>
              </a:defRPr>
            </a:lvl1pPr>
            <a:lvl2pPr marL="736486" indent="-283264">
              <a:defRPr kumimoji="1">
                <a:solidFill>
                  <a:schemeClr val="tx1"/>
                </a:solidFill>
                <a:latin typeface="Constantia" pitchFamily="18" charset="0"/>
                <a:ea typeface="新細明體" pitchFamily="18" charset="-120"/>
              </a:defRPr>
            </a:lvl2pPr>
            <a:lvl3pPr marL="1133056" indent="-226611">
              <a:defRPr kumimoji="1">
                <a:solidFill>
                  <a:schemeClr val="tx1"/>
                </a:solidFill>
                <a:latin typeface="Constantia" pitchFamily="18" charset="0"/>
                <a:ea typeface="新細明體" pitchFamily="18" charset="-120"/>
              </a:defRPr>
            </a:lvl3pPr>
            <a:lvl4pPr marL="1586278" indent="-226611">
              <a:defRPr kumimoji="1">
                <a:solidFill>
                  <a:schemeClr val="tx1"/>
                </a:solidFill>
                <a:latin typeface="Constantia" pitchFamily="18" charset="0"/>
                <a:ea typeface="新細明體" pitchFamily="18" charset="-120"/>
              </a:defRPr>
            </a:lvl4pPr>
            <a:lvl5pPr marL="2039501" indent="-226611">
              <a:defRPr kumimoji="1">
                <a:solidFill>
                  <a:schemeClr val="tx1"/>
                </a:solidFill>
                <a:latin typeface="Constantia" pitchFamily="18" charset="0"/>
                <a:ea typeface="新細明體" pitchFamily="18" charset="-120"/>
              </a:defRPr>
            </a:lvl5pPr>
            <a:lvl6pPr marL="2492723" indent="-226611"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45945" indent="-226611"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399168" indent="-226611"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52390" indent="-226611"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fld id="{37CB6E54-290A-4FDB-8BD3-96216BBF98F6}" type="slidenum">
              <a:rPr kumimoji="0" lang="zh-TW" altLang="en-US">
                <a:solidFill>
                  <a:prstClr val="black"/>
                </a:solidFill>
                <a:latin typeface="Calibri" pitchFamily="34" charset="0"/>
              </a:rPr>
              <a:pPr/>
              <a:t>20</a:t>
            </a:fld>
            <a:endParaRPr kumimoji="0" lang="zh-TW" altLang="en-US">
              <a:solidFill>
                <a:prstClr val="black"/>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投影片影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638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nstantia" pitchFamily="18" charset="0"/>
                <a:ea typeface="新細明體" pitchFamily="18" charset="-120"/>
              </a:defRPr>
            </a:lvl1pPr>
            <a:lvl2pPr marL="736486" indent="-283264">
              <a:defRPr kumimoji="1">
                <a:solidFill>
                  <a:schemeClr val="tx1"/>
                </a:solidFill>
                <a:latin typeface="Constantia" pitchFamily="18" charset="0"/>
                <a:ea typeface="新細明體" pitchFamily="18" charset="-120"/>
              </a:defRPr>
            </a:lvl2pPr>
            <a:lvl3pPr marL="1133056" indent="-226611">
              <a:defRPr kumimoji="1">
                <a:solidFill>
                  <a:schemeClr val="tx1"/>
                </a:solidFill>
                <a:latin typeface="Constantia" pitchFamily="18" charset="0"/>
                <a:ea typeface="新細明體" pitchFamily="18" charset="-120"/>
              </a:defRPr>
            </a:lvl3pPr>
            <a:lvl4pPr marL="1586278" indent="-226611">
              <a:defRPr kumimoji="1">
                <a:solidFill>
                  <a:schemeClr val="tx1"/>
                </a:solidFill>
                <a:latin typeface="Constantia" pitchFamily="18" charset="0"/>
                <a:ea typeface="新細明體" pitchFamily="18" charset="-120"/>
              </a:defRPr>
            </a:lvl4pPr>
            <a:lvl5pPr marL="2039501" indent="-226611">
              <a:defRPr kumimoji="1">
                <a:solidFill>
                  <a:schemeClr val="tx1"/>
                </a:solidFill>
                <a:latin typeface="Constantia" pitchFamily="18" charset="0"/>
                <a:ea typeface="新細明體" pitchFamily="18" charset="-120"/>
              </a:defRPr>
            </a:lvl5pPr>
            <a:lvl6pPr marL="2492723" indent="-226611"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45945" indent="-226611"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399168" indent="-226611"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52390" indent="-226611"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fld id="{D4705CBB-436C-4842-9451-EE0A69EDB438}" type="slidenum">
              <a:rPr kumimoji="0" lang="zh-TW" altLang="en-US">
                <a:solidFill>
                  <a:srgbClr val="000000"/>
                </a:solidFill>
                <a:latin typeface="Calibri" pitchFamily="34" charset="0"/>
              </a:rPr>
              <a:pPr/>
              <a:t>21</a:t>
            </a:fld>
            <a:endParaRPr kumimoji="0" lang="zh-TW" altLang="en-US">
              <a:solidFill>
                <a:srgbClr val="000000"/>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影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741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nstantia" pitchFamily="18" charset="0"/>
                <a:ea typeface="新細明體" pitchFamily="18" charset="-120"/>
              </a:defRPr>
            </a:lvl1pPr>
            <a:lvl2pPr marL="736486" indent="-283264">
              <a:defRPr kumimoji="1">
                <a:solidFill>
                  <a:schemeClr val="tx1"/>
                </a:solidFill>
                <a:latin typeface="Constantia" pitchFamily="18" charset="0"/>
                <a:ea typeface="新細明體" pitchFamily="18" charset="-120"/>
              </a:defRPr>
            </a:lvl2pPr>
            <a:lvl3pPr marL="1133056" indent="-226611">
              <a:defRPr kumimoji="1">
                <a:solidFill>
                  <a:schemeClr val="tx1"/>
                </a:solidFill>
                <a:latin typeface="Constantia" pitchFamily="18" charset="0"/>
                <a:ea typeface="新細明體" pitchFamily="18" charset="-120"/>
              </a:defRPr>
            </a:lvl3pPr>
            <a:lvl4pPr marL="1586278" indent="-226611">
              <a:defRPr kumimoji="1">
                <a:solidFill>
                  <a:schemeClr val="tx1"/>
                </a:solidFill>
                <a:latin typeface="Constantia" pitchFamily="18" charset="0"/>
                <a:ea typeface="新細明體" pitchFamily="18" charset="-120"/>
              </a:defRPr>
            </a:lvl4pPr>
            <a:lvl5pPr marL="2039501" indent="-226611">
              <a:defRPr kumimoji="1">
                <a:solidFill>
                  <a:schemeClr val="tx1"/>
                </a:solidFill>
                <a:latin typeface="Constantia" pitchFamily="18" charset="0"/>
                <a:ea typeface="新細明體" pitchFamily="18" charset="-120"/>
              </a:defRPr>
            </a:lvl5pPr>
            <a:lvl6pPr marL="2492723" indent="-226611"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45945" indent="-226611"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399168" indent="-226611"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52390" indent="-226611"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fld id="{8AA957FB-6DB6-4393-A9A2-CBFEB23CFE6E}" type="slidenum">
              <a:rPr kumimoji="0" lang="zh-TW" altLang="en-US">
                <a:solidFill>
                  <a:srgbClr val="000000"/>
                </a:solidFill>
                <a:latin typeface="Calibri" pitchFamily="34" charset="0"/>
              </a:rPr>
              <a:pPr/>
              <a:t>22</a:t>
            </a:fld>
            <a:endParaRPr kumimoji="0" lang="zh-TW" altLang="en-US">
              <a:solidFill>
                <a:srgbClr val="000000"/>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843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nstantia" pitchFamily="18" charset="0"/>
                <a:ea typeface="新細明體" pitchFamily="18" charset="-120"/>
              </a:defRPr>
            </a:lvl1pPr>
            <a:lvl2pPr marL="736486" indent="-283264">
              <a:defRPr kumimoji="1">
                <a:solidFill>
                  <a:schemeClr val="tx1"/>
                </a:solidFill>
                <a:latin typeface="Constantia" pitchFamily="18" charset="0"/>
                <a:ea typeface="新細明體" pitchFamily="18" charset="-120"/>
              </a:defRPr>
            </a:lvl2pPr>
            <a:lvl3pPr marL="1133056" indent="-226611">
              <a:defRPr kumimoji="1">
                <a:solidFill>
                  <a:schemeClr val="tx1"/>
                </a:solidFill>
                <a:latin typeface="Constantia" pitchFamily="18" charset="0"/>
                <a:ea typeface="新細明體" pitchFamily="18" charset="-120"/>
              </a:defRPr>
            </a:lvl3pPr>
            <a:lvl4pPr marL="1586278" indent="-226611">
              <a:defRPr kumimoji="1">
                <a:solidFill>
                  <a:schemeClr val="tx1"/>
                </a:solidFill>
                <a:latin typeface="Constantia" pitchFamily="18" charset="0"/>
                <a:ea typeface="新細明體" pitchFamily="18" charset="-120"/>
              </a:defRPr>
            </a:lvl4pPr>
            <a:lvl5pPr marL="2039501" indent="-226611">
              <a:defRPr kumimoji="1">
                <a:solidFill>
                  <a:schemeClr val="tx1"/>
                </a:solidFill>
                <a:latin typeface="Constantia" pitchFamily="18" charset="0"/>
                <a:ea typeface="新細明體" pitchFamily="18" charset="-120"/>
              </a:defRPr>
            </a:lvl5pPr>
            <a:lvl6pPr marL="2492723" indent="-226611"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45945" indent="-226611"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399168" indent="-226611"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52390" indent="-226611"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fld id="{9CCAEF52-18C1-4F1D-B390-CFFB2CA3527A}" type="slidenum">
              <a:rPr kumimoji="0" lang="zh-TW" altLang="en-US">
                <a:solidFill>
                  <a:prstClr val="black"/>
                </a:solidFill>
                <a:latin typeface="Calibri" pitchFamily="34" charset="0"/>
              </a:rPr>
              <a:pPr/>
              <a:t>23</a:t>
            </a:fld>
            <a:endParaRPr kumimoji="0" lang="zh-TW" altLang="en-US">
              <a:solidFill>
                <a:prstClr val="black"/>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94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nstantia" pitchFamily="18" charset="0"/>
                <a:ea typeface="新細明體" pitchFamily="18" charset="-120"/>
              </a:defRPr>
            </a:lvl1pPr>
            <a:lvl2pPr marL="736486" indent="-283264">
              <a:defRPr kumimoji="1">
                <a:solidFill>
                  <a:schemeClr val="tx1"/>
                </a:solidFill>
                <a:latin typeface="Constantia" pitchFamily="18" charset="0"/>
                <a:ea typeface="新細明體" pitchFamily="18" charset="-120"/>
              </a:defRPr>
            </a:lvl2pPr>
            <a:lvl3pPr marL="1133056" indent="-226611">
              <a:defRPr kumimoji="1">
                <a:solidFill>
                  <a:schemeClr val="tx1"/>
                </a:solidFill>
                <a:latin typeface="Constantia" pitchFamily="18" charset="0"/>
                <a:ea typeface="新細明體" pitchFamily="18" charset="-120"/>
              </a:defRPr>
            </a:lvl3pPr>
            <a:lvl4pPr marL="1586278" indent="-226611">
              <a:defRPr kumimoji="1">
                <a:solidFill>
                  <a:schemeClr val="tx1"/>
                </a:solidFill>
                <a:latin typeface="Constantia" pitchFamily="18" charset="0"/>
                <a:ea typeface="新細明體" pitchFamily="18" charset="-120"/>
              </a:defRPr>
            </a:lvl4pPr>
            <a:lvl5pPr marL="2039501" indent="-226611">
              <a:defRPr kumimoji="1">
                <a:solidFill>
                  <a:schemeClr val="tx1"/>
                </a:solidFill>
                <a:latin typeface="Constantia" pitchFamily="18" charset="0"/>
                <a:ea typeface="新細明體" pitchFamily="18" charset="-120"/>
              </a:defRPr>
            </a:lvl5pPr>
            <a:lvl6pPr marL="2492723" indent="-226611"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45945" indent="-226611"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399168" indent="-226611"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52390" indent="-226611"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fld id="{5520674B-7C03-4B55-ABB0-20B3DF734022}" type="slidenum">
              <a:rPr kumimoji="0" lang="zh-TW" altLang="en-US">
                <a:solidFill>
                  <a:prstClr val="black"/>
                </a:solidFill>
                <a:latin typeface="Calibri" pitchFamily="34" charset="0"/>
              </a:rPr>
              <a:pPr/>
              <a:t>24</a:t>
            </a:fld>
            <a:endParaRPr kumimoji="0" lang="zh-TW" altLang="en-US">
              <a:solidFill>
                <a:prstClr val="black"/>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04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nstantia" pitchFamily="18" charset="0"/>
                <a:ea typeface="新細明體" pitchFamily="18" charset="-120"/>
              </a:defRPr>
            </a:lvl1pPr>
            <a:lvl2pPr marL="736486" indent="-283264">
              <a:defRPr kumimoji="1">
                <a:solidFill>
                  <a:schemeClr val="tx1"/>
                </a:solidFill>
                <a:latin typeface="Constantia" pitchFamily="18" charset="0"/>
                <a:ea typeface="新細明體" pitchFamily="18" charset="-120"/>
              </a:defRPr>
            </a:lvl2pPr>
            <a:lvl3pPr marL="1133056" indent="-226611">
              <a:defRPr kumimoji="1">
                <a:solidFill>
                  <a:schemeClr val="tx1"/>
                </a:solidFill>
                <a:latin typeface="Constantia" pitchFamily="18" charset="0"/>
                <a:ea typeface="新細明體" pitchFamily="18" charset="-120"/>
              </a:defRPr>
            </a:lvl3pPr>
            <a:lvl4pPr marL="1586278" indent="-226611">
              <a:defRPr kumimoji="1">
                <a:solidFill>
                  <a:schemeClr val="tx1"/>
                </a:solidFill>
                <a:latin typeface="Constantia" pitchFamily="18" charset="0"/>
                <a:ea typeface="新細明體" pitchFamily="18" charset="-120"/>
              </a:defRPr>
            </a:lvl4pPr>
            <a:lvl5pPr marL="2039501" indent="-226611">
              <a:defRPr kumimoji="1">
                <a:solidFill>
                  <a:schemeClr val="tx1"/>
                </a:solidFill>
                <a:latin typeface="Constantia" pitchFamily="18" charset="0"/>
                <a:ea typeface="新細明體" pitchFamily="18" charset="-120"/>
              </a:defRPr>
            </a:lvl5pPr>
            <a:lvl6pPr marL="2492723" indent="-226611"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45945" indent="-226611"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399168" indent="-226611"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52390" indent="-226611"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fld id="{1C8026F3-2C1E-4C50-82BC-0A7E596D18F0}" type="slidenum">
              <a:rPr kumimoji="0" lang="zh-TW" altLang="en-US">
                <a:solidFill>
                  <a:prstClr val="black"/>
                </a:solidFill>
                <a:latin typeface="Calibri" pitchFamily="34" charset="0"/>
              </a:rPr>
              <a:pPr/>
              <a:t>25</a:t>
            </a:fld>
            <a:endParaRPr kumimoji="0" lang="zh-TW" altLang="en-US">
              <a:solidFill>
                <a:prstClr val="black"/>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024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新細明體" charset="-120"/>
              </a:defRPr>
            </a:lvl1pPr>
            <a:lvl2pPr marL="737452" indent="-283635">
              <a:defRPr kumimoji="1">
                <a:solidFill>
                  <a:schemeClr val="tx1"/>
                </a:solidFill>
                <a:latin typeface="Arial" charset="0"/>
                <a:ea typeface="新細明體" charset="-120"/>
              </a:defRPr>
            </a:lvl2pPr>
            <a:lvl3pPr marL="1134542" indent="-226908">
              <a:defRPr kumimoji="1">
                <a:solidFill>
                  <a:schemeClr val="tx1"/>
                </a:solidFill>
                <a:latin typeface="Arial" charset="0"/>
                <a:ea typeface="新細明體" charset="-120"/>
              </a:defRPr>
            </a:lvl3pPr>
            <a:lvl4pPr marL="1588359" indent="-226908">
              <a:defRPr kumimoji="1">
                <a:solidFill>
                  <a:schemeClr val="tx1"/>
                </a:solidFill>
                <a:latin typeface="Arial" charset="0"/>
                <a:ea typeface="新細明體" charset="-120"/>
              </a:defRPr>
            </a:lvl4pPr>
            <a:lvl5pPr marL="2042175" indent="-226908">
              <a:defRPr kumimoji="1">
                <a:solidFill>
                  <a:schemeClr val="tx1"/>
                </a:solidFill>
                <a:latin typeface="Arial" charset="0"/>
                <a:ea typeface="新細明體" charset="-120"/>
              </a:defRPr>
            </a:lvl5pPr>
            <a:lvl6pPr marL="2495992" indent="-226908" eaLnBrk="0" fontAlgn="base" hangingPunct="0">
              <a:spcBef>
                <a:spcPct val="0"/>
              </a:spcBef>
              <a:spcAft>
                <a:spcPct val="0"/>
              </a:spcAft>
              <a:defRPr kumimoji="1">
                <a:solidFill>
                  <a:schemeClr val="tx1"/>
                </a:solidFill>
                <a:latin typeface="Arial" charset="0"/>
                <a:ea typeface="新細明體" charset="-120"/>
              </a:defRPr>
            </a:lvl6pPr>
            <a:lvl7pPr marL="2949809" indent="-226908" eaLnBrk="0" fontAlgn="base" hangingPunct="0">
              <a:spcBef>
                <a:spcPct val="0"/>
              </a:spcBef>
              <a:spcAft>
                <a:spcPct val="0"/>
              </a:spcAft>
              <a:defRPr kumimoji="1">
                <a:solidFill>
                  <a:schemeClr val="tx1"/>
                </a:solidFill>
                <a:latin typeface="Arial" charset="0"/>
                <a:ea typeface="新細明體" charset="-120"/>
              </a:defRPr>
            </a:lvl7pPr>
            <a:lvl8pPr marL="3403625" indent="-226908" eaLnBrk="0" fontAlgn="base" hangingPunct="0">
              <a:spcBef>
                <a:spcPct val="0"/>
              </a:spcBef>
              <a:spcAft>
                <a:spcPct val="0"/>
              </a:spcAft>
              <a:defRPr kumimoji="1">
                <a:solidFill>
                  <a:schemeClr val="tx1"/>
                </a:solidFill>
                <a:latin typeface="Arial" charset="0"/>
                <a:ea typeface="新細明體" charset="-120"/>
              </a:defRPr>
            </a:lvl8pPr>
            <a:lvl9pPr marL="3857442" indent="-226908" eaLnBrk="0" fontAlgn="base" hangingPunct="0">
              <a:spcBef>
                <a:spcPct val="0"/>
              </a:spcBef>
              <a:spcAft>
                <a:spcPct val="0"/>
              </a:spcAft>
              <a:defRPr kumimoji="1">
                <a:solidFill>
                  <a:schemeClr val="tx1"/>
                </a:solidFill>
                <a:latin typeface="Arial" charset="0"/>
                <a:ea typeface="新細明體" charset="-120"/>
              </a:defRPr>
            </a:lvl9pPr>
          </a:lstStyle>
          <a:p>
            <a:fld id="{2B6AB136-2380-458F-938D-3EFA603EB109}" type="slidenum">
              <a:rPr lang="zh-TW" altLang="en-US">
                <a:solidFill>
                  <a:prstClr val="black"/>
                </a:solidFill>
              </a:rPr>
              <a:pPr/>
              <a:t>29</a:t>
            </a:fld>
            <a:endParaRPr lang="en-US" altLang="zh-TW">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126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新細明體" charset="-120"/>
              </a:defRPr>
            </a:lvl1pPr>
            <a:lvl2pPr marL="737452" indent="-283635">
              <a:defRPr kumimoji="1">
                <a:solidFill>
                  <a:schemeClr val="tx1"/>
                </a:solidFill>
                <a:latin typeface="Arial" charset="0"/>
                <a:ea typeface="新細明體" charset="-120"/>
              </a:defRPr>
            </a:lvl2pPr>
            <a:lvl3pPr marL="1134542" indent="-226908">
              <a:defRPr kumimoji="1">
                <a:solidFill>
                  <a:schemeClr val="tx1"/>
                </a:solidFill>
                <a:latin typeface="Arial" charset="0"/>
                <a:ea typeface="新細明體" charset="-120"/>
              </a:defRPr>
            </a:lvl3pPr>
            <a:lvl4pPr marL="1588359" indent="-226908">
              <a:defRPr kumimoji="1">
                <a:solidFill>
                  <a:schemeClr val="tx1"/>
                </a:solidFill>
                <a:latin typeface="Arial" charset="0"/>
                <a:ea typeface="新細明體" charset="-120"/>
              </a:defRPr>
            </a:lvl4pPr>
            <a:lvl5pPr marL="2042175" indent="-226908">
              <a:defRPr kumimoji="1">
                <a:solidFill>
                  <a:schemeClr val="tx1"/>
                </a:solidFill>
                <a:latin typeface="Arial" charset="0"/>
                <a:ea typeface="新細明體" charset="-120"/>
              </a:defRPr>
            </a:lvl5pPr>
            <a:lvl6pPr marL="2495992" indent="-226908" eaLnBrk="0" fontAlgn="base" hangingPunct="0">
              <a:spcBef>
                <a:spcPct val="0"/>
              </a:spcBef>
              <a:spcAft>
                <a:spcPct val="0"/>
              </a:spcAft>
              <a:defRPr kumimoji="1">
                <a:solidFill>
                  <a:schemeClr val="tx1"/>
                </a:solidFill>
                <a:latin typeface="Arial" charset="0"/>
                <a:ea typeface="新細明體" charset="-120"/>
              </a:defRPr>
            </a:lvl6pPr>
            <a:lvl7pPr marL="2949809" indent="-226908" eaLnBrk="0" fontAlgn="base" hangingPunct="0">
              <a:spcBef>
                <a:spcPct val="0"/>
              </a:spcBef>
              <a:spcAft>
                <a:spcPct val="0"/>
              </a:spcAft>
              <a:defRPr kumimoji="1">
                <a:solidFill>
                  <a:schemeClr val="tx1"/>
                </a:solidFill>
                <a:latin typeface="Arial" charset="0"/>
                <a:ea typeface="新細明體" charset="-120"/>
              </a:defRPr>
            </a:lvl7pPr>
            <a:lvl8pPr marL="3403625" indent="-226908" eaLnBrk="0" fontAlgn="base" hangingPunct="0">
              <a:spcBef>
                <a:spcPct val="0"/>
              </a:spcBef>
              <a:spcAft>
                <a:spcPct val="0"/>
              </a:spcAft>
              <a:defRPr kumimoji="1">
                <a:solidFill>
                  <a:schemeClr val="tx1"/>
                </a:solidFill>
                <a:latin typeface="Arial" charset="0"/>
                <a:ea typeface="新細明體" charset="-120"/>
              </a:defRPr>
            </a:lvl8pPr>
            <a:lvl9pPr marL="3857442" indent="-226908" eaLnBrk="0" fontAlgn="base" hangingPunct="0">
              <a:spcBef>
                <a:spcPct val="0"/>
              </a:spcBef>
              <a:spcAft>
                <a:spcPct val="0"/>
              </a:spcAft>
              <a:defRPr kumimoji="1">
                <a:solidFill>
                  <a:schemeClr val="tx1"/>
                </a:solidFill>
                <a:latin typeface="Arial" charset="0"/>
                <a:ea typeface="新細明體" charset="-120"/>
              </a:defRPr>
            </a:lvl9pPr>
          </a:lstStyle>
          <a:p>
            <a:fld id="{79B0B598-760E-4816-AE95-A5D338237040}" type="slidenum">
              <a:rPr lang="zh-TW" altLang="en-US">
                <a:solidFill>
                  <a:prstClr val="black"/>
                </a:solidFill>
              </a:rPr>
              <a:pPr/>
              <a:t>30</a:t>
            </a:fld>
            <a:endParaRPr lang="en-US" altLang="zh-TW">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B5EBBDDE-65C6-495A-89C6-58F3DEEA2E70}" type="slidenum">
              <a:rPr lang="zh-TW" altLang="en-US" smtClean="0">
                <a:solidFill>
                  <a:prstClr val="black"/>
                </a:solidFill>
              </a:rPr>
              <a:pPr>
                <a:defRPr/>
              </a:pPr>
              <a:t>32</a:t>
            </a:fld>
            <a:endParaRPr lang="zh-TW"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A4416997-2136-4A66-924B-6482C4D790A1}" type="slidenum">
              <a:rPr lang="en-US" altLang="zh-TW" smtClean="0"/>
              <a:pPr>
                <a:defRPr/>
              </a:pPr>
              <a:t>2</a:t>
            </a:fld>
            <a:endParaRPr lang="en-US" altLang="zh-TW"/>
          </a:p>
        </p:txBody>
      </p:sp>
    </p:spTree>
    <p:extLst>
      <p:ext uri="{BB962C8B-B14F-4D97-AF65-F5344CB8AC3E}">
        <p14:creationId xmlns:p14="http://schemas.microsoft.com/office/powerpoint/2010/main" val="248675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投影片圖像版面配置區 1"/>
          <p:cNvSpPr>
            <a:spLocks noGrp="1" noRot="1" noChangeAspect="1"/>
          </p:cNvSpPr>
          <p:nvPr>
            <p:ph type="sldImg"/>
          </p:nvPr>
        </p:nvSpPr>
        <p:spPr bwMode="auto">
          <a:noFill/>
          <a:ln>
            <a:solidFill>
              <a:srgbClr val="000000"/>
            </a:solidFill>
            <a:miter lim="800000"/>
            <a:headEnd/>
            <a:tailEnd/>
          </a:ln>
        </p:spPr>
      </p:sp>
      <p:sp>
        <p:nvSpPr>
          <p:cNvPr id="1843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1843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F3535D-4FE8-406F-B887-985454D252CE}" type="slidenum">
              <a:rPr lang="zh-TW" altLang="en-US" smtClean="0">
                <a:solidFill>
                  <a:prstClr val="black"/>
                </a:solidFill>
              </a:rPr>
              <a:pPr/>
              <a:t>33</a:t>
            </a:fld>
            <a:endParaRPr lang="en-US" altLang="zh-TW" smtClean="0">
              <a:solidFill>
                <a:prstClr val="black"/>
              </a:solidFill>
            </a:endParaRPr>
          </a:p>
        </p:txBody>
      </p:sp>
    </p:spTree>
    <p:extLst>
      <p:ext uri="{BB962C8B-B14F-4D97-AF65-F5344CB8AC3E}">
        <p14:creationId xmlns:p14="http://schemas.microsoft.com/office/powerpoint/2010/main" val="2983083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1pPr>
            <a:lvl2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2pPr>
            <a:lvl3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3pPr>
            <a:lvl4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4pPr>
            <a:lvl5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5pPr>
            <a:lvl6pPr marL="2407981"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6pPr>
            <a:lvl7pPr marL="2845796"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7pPr>
            <a:lvl8pPr marL="3283610"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8pPr>
            <a:lvl9pPr marL="3721425"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9pPr>
          </a:lstStyle>
          <a:p>
            <a:fld id="{50986B79-5924-4374-907A-8E7250ECB212}" type="slidenum">
              <a:rPr lang="zh-TW" altLang="zh-TW">
                <a:latin typeface="Arial" charset="0"/>
              </a:rPr>
              <a:pPr/>
              <a:t>43</a:t>
            </a:fld>
            <a:endParaRPr lang="zh-TW" altLang="zh-TW">
              <a:latin typeface="Arial" charset="0"/>
            </a:endParaRPr>
          </a:p>
        </p:txBody>
      </p:sp>
      <p:sp>
        <p:nvSpPr>
          <p:cNvPr id="6147" name="Text Box 1"/>
          <p:cNvSpPr txBox="1">
            <a:spLocks noChangeArrowheads="1"/>
          </p:cNvSpPr>
          <p:nvPr/>
        </p:nvSpPr>
        <p:spPr bwMode="auto">
          <a:xfrm>
            <a:off x="3816532" y="9371926"/>
            <a:ext cx="2913209" cy="488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338" tIns="46456" rIns="89338" bIns="46456"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defTabSz="430214" eaLnBrk="0" hangingPunct="0">
              <a:buSzPct val="100000"/>
            </a:pPr>
            <a:fld id="{A0F1503C-66D5-457F-80C0-DDFE993102B0}" type="slidenum">
              <a:rPr kumimoji="0" lang="zh-TW" altLang="zh-TW" smtClean="0">
                <a:latin typeface="Arial" charset="0"/>
                <a:ea typeface="新細明體" charset="-120"/>
              </a:rPr>
              <a:pPr algn="r" defTabSz="430214" eaLnBrk="0" hangingPunct="0">
                <a:buSzPct val="100000"/>
              </a:pPr>
              <a:t>43</a:t>
            </a:fld>
            <a:endParaRPr kumimoji="0" lang="zh-TW" altLang="zh-TW" smtClean="0">
              <a:latin typeface="Arial" charset="0"/>
              <a:ea typeface="新細明體" charset="-120"/>
            </a:endParaRPr>
          </a:p>
        </p:txBody>
      </p:sp>
      <p:sp>
        <p:nvSpPr>
          <p:cNvPr id="6148" name="Rectangle 2"/>
          <p:cNvSpPr>
            <a:spLocks noGrp="1" noRot="1" noChangeAspect="1" noChangeArrowheads="1" noTextEdit="1"/>
          </p:cNvSpPr>
          <p:nvPr>
            <p:ph type="sldImg"/>
          </p:nvPr>
        </p:nvSpPr>
        <p:spPr>
          <a:xfrm>
            <a:off x="901700" y="739775"/>
            <a:ext cx="4933950" cy="37004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9" name="Text Box 3"/>
          <p:cNvSpPr txBox="1">
            <a:spLocks noChangeArrowheads="1"/>
          </p:cNvSpPr>
          <p:nvPr/>
        </p:nvSpPr>
        <p:spPr bwMode="auto">
          <a:xfrm>
            <a:off x="672975" y="4686729"/>
            <a:ext cx="5391320" cy="4441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768" tIns="45384" rIns="90768" bIns="45384" anchor="ctr"/>
          <a:lstStyle/>
          <a:p>
            <a:pPr defTabSz="430214" eaLnBrk="0" hangingPunct="0">
              <a:buClr>
                <a:srgbClr val="000000"/>
              </a:buClr>
              <a:buSzPct val="100000"/>
            </a:pPr>
            <a:endParaRPr kumimoji="0" lang="zh-TW" altLang="en-US" smtClean="0">
              <a:solidFill>
                <a:prstClr val="white"/>
              </a:solidFill>
              <a:latin typeface="Arial" charset="0"/>
              <a:ea typeface="新細明體" charset="-120"/>
            </a:endParaRPr>
          </a:p>
        </p:txBody>
      </p:sp>
      <p:sp>
        <p:nvSpPr>
          <p:cNvPr id="6150" name="備忘稿版面配置區 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mtClean="0">
              <a:latin typeface="Times New Roman" pitchFamily="16"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1pPr>
            <a:lvl2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2pPr>
            <a:lvl3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3pPr>
            <a:lvl4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4pPr>
            <a:lvl5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5pPr>
            <a:lvl6pPr marL="2407981"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6pPr>
            <a:lvl7pPr marL="2845796"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7pPr>
            <a:lvl8pPr marL="3283610"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8pPr>
            <a:lvl9pPr marL="3721425"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9pPr>
          </a:lstStyle>
          <a:p>
            <a:fld id="{8233656E-6448-4F84-9D95-3E6648EA242B}" type="slidenum">
              <a:rPr lang="zh-TW" altLang="zh-TW">
                <a:latin typeface="Arial" charset="0"/>
              </a:rPr>
              <a:pPr/>
              <a:t>44</a:t>
            </a:fld>
            <a:endParaRPr lang="zh-TW" altLang="zh-TW">
              <a:latin typeface="Arial" charset="0"/>
            </a:endParaRPr>
          </a:p>
        </p:txBody>
      </p:sp>
      <p:sp>
        <p:nvSpPr>
          <p:cNvPr id="8195" name="Text Box 1"/>
          <p:cNvSpPr txBox="1">
            <a:spLocks noChangeArrowheads="1"/>
          </p:cNvSpPr>
          <p:nvPr/>
        </p:nvSpPr>
        <p:spPr bwMode="auto">
          <a:xfrm>
            <a:off x="3816532" y="9371926"/>
            <a:ext cx="2913209" cy="488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338" tIns="46456" rIns="89338" bIns="46456"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defTabSz="430214" eaLnBrk="0" hangingPunct="0">
              <a:buSzPct val="100000"/>
            </a:pPr>
            <a:fld id="{FF26BD63-C596-49E5-8190-B3E36CC56F16}" type="slidenum">
              <a:rPr kumimoji="0" lang="zh-TW" altLang="zh-TW" smtClean="0">
                <a:latin typeface="Arial" charset="0"/>
                <a:ea typeface="新細明體" charset="-120"/>
              </a:rPr>
              <a:pPr algn="r" defTabSz="430214" eaLnBrk="0" hangingPunct="0">
                <a:buSzPct val="100000"/>
              </a:pPr>
              <a:t>44</a:t>
            </a:fld>
            <a:endParaRPr kumimoji="0" lang="zh-TW" altLang="zh-TW" smtClean="0">
              <a:latin typeface="Arial" charset="0"/>
              <a:ea typeface="新細明體" charset="-120"/>
            </a:endParaRPr>
          </a:p>
        </p:txBody>
      </p:sp>
      <p:sp>
        <p:nvSpPr>
          <p:cNvPr id="8196" name="Rectangle 2"/>
          <p:cNvSpPr>
            <a:spLocks noGrp="1" noRot="1" noChangeAspect="1" noChangeArrowheads="1" noTextEdit="1"/>
          </p:cNvSpPr>
          <p:nvPr>
            <p:ph type="sldImg"/>
          </p:nvPr>
        </p:nvSpPr>
        <p:spPr>
          <a:xfrm>
            <a:off x="901700" y="739775"/>
            <a:ext cx="4933950" cy="37004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7" name="Text Box 3"/>
          <p:cNvSpPr txBox="1">
            <a:spLocks noChangeArrowheads="1"/>
          </p:cNvSpPr>
          <p:nvPr/>
        </p:nvSpPr>
        <p:spPr bwMode="auto">
          <a:xfrm>
            <a:off x="672975" y="4686729"/>
            <a:ext cx="5391320" cy="4441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768" tIns="45384" rIns="90768" bIns="45384" anchor="ctr"/>
          <a:lstStyle/>
          <a:p>
            <a:pPr defTabSz="430214" eaLnBrk="0" hangingPunct="0">
              <a:buClr>
                <a:srgbClr val="000000"/>
              </a:buClr>
              <a:buSzPct val="100000"/>
            </a:pPr>
            <a:endParaRPr kumimoji="0" lang="zh-TW" altLang="en-US" smtClean="0">
              <a:solidFill>
                <a:prstClr val="white"/>
              </a:solidFill>
              <a:latin typeface="Arial" charset="0"/>
              <a:ea typeface="新細明體"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1pPr>
            <a:lvl2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2pPr>
            <a:lvl3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3pPr>
            <a:lvl4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4pPr>
            <a:lvl5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5pPr>
            <a:lvl6pPr marL="2407981"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6pPr>
            <a:lvl7pPr marL="2845796"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7pPr>
            <a:lvl8pPr marL="3283610"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8pPr>
            <a:lvl9pPr marL="3721425"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9pPr>
          </a:lstStyle>
          <a:p>
            <a:fld id="{6809CD04-EA7D-4EA5-A25B-BC43B3541D4A}" type="slidenum">
              <a:rPr lang="zh-TW" altLang="zh-TW">
                <a:latin typeface="Arial" charset="0"/>
              </a:rPr>
              <a:pPr/>
              <a:t>45</a:t>
            </a:fld>
            <a:endParaRPr lang="zh-TW" altLang="zh-TW">
              <a:latin typeface="Arial" charset="0"/>
            </a:endParaRPr>
          </a:p>
        </p:txBody>
      </p:sp>
      <p:sp>
        <p:nvSpPr>
          <p:cNvPr id="10243" name="Text Box 1"/>
          <p:cNvSpPr txBox="1">
            <a:spLocks noChangeArrowheads="1"/>
          </p:cNvSpPr>
          <p:nvPr/>
        </p:nvSpPr>
        <p:spPr bwMode="auto">
          <a:xfrm>
            <a:off x="3816532" y="9371926"/>
            <a:ext cx="2913209" cy="488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338" tIns="46456" rIns="89338" bIns="46456"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defTabSz="430214" eaLnBrk="0" hangingPunct="0">
              <a:buSzPct val="100000"/>
            </a:pPr>
            <a:fld id="{5CA406EC-943E-457F-BA41-0CE97F25449F}" type="slidenum">
              <a:rPr kumimoji="0" lang="zh-TW" altLang="zh-TW" smtClean="0">
                <a:latin typeface="Arial" charset="0"/>
                <a:ea typeface="新細明體" charset="-120"/>
              </a:rPr>
              <a:pPr algn="r" defTabSz="430214" eaLnBrk="0" hangingPunct="0">
                <a:buSzPct val="100000"/>
              </a:pPr>
              <a:t>45</a:t>
            </a:fld>
            <a:endParaRPr kumimoji="0" lang="zh-TW" altLang="zh-TW" smtClean="0">
              <a:latin typeface="Arial" charset="0"/>
              <a:ea typeface="新細明體" charset="-120"/>
            </a:endParaRPr>
          </a:p>
        </p:txBody>
      </p:sp>
      <p:sp>
        <p:nvSpPr>
          <p:cNvPr id="10244" name="Rectangle 2"/>
          <p:cNvSpPr>
            <a:spLocks noGrp="1" noRot="1" noChangeAspect="1" noChangeArrowheads="1" noTextEdit="1"/>
          </p:cNvSpPr>
          <p:nvPr>
            <p:ph type="sldImg"/>
          </p:nvPr>
        </p:nvSpPr>
        <p:spPr>
          <a:xfrm>
            <a:off x="901700" y="739775"/>
            <a:ext cx="4933950" cy="37004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5" name="Text Box 3"/>
          <p:cNvSpPr txBox="1">
            <a:spLocks noChangeArrowheads="1"/>
          </p:cNvSpPr>
          <p:nvPr/>
        </p:nvSpPr>
        <p:spPr bwMode="auto">
          <a:xfrm>
            <a:off x="672975" y="4686729"/>
            <a:ext cx="5391320" cy="4441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768" tIns="45384" rIns="90768" bIns="45384" anchor="ctr"/>
          <a:lstStyle/>
          <a:p>
            <a:pPr defTabSz="430214" eaLnBrk="0" hangingPunct="0">
              <a:buClr>
                <a:srgbClr val="000000"/>
              </a:buClr>
              <a:buSzPct val="100000"/>
            </a:pPr>
            <a:endParaRPr kumimoji="0" lang="zh-TW" altLang="en-US" smtClean="0">
              <a:solidFill>
                <a:prstClr val="white"/>
              </a:solidFill>
              <a:latin typeface="Arial" charset="0"/>
              <a:ea typeface="新細明體" charset="-12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1pPr>
            <a:lvl2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2pPr>
            <a:lvl3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3pPr>
            <a:lvl4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4pPr>
            <a:lvl5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5pPr>
            <a:lvl6pPr marL="2407981"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6pPr>
            <a:lvl7pPr marL="2845796"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7pPr>
            <a:lvl8pPr marL="3283610"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8pPr>
            <a:lvl9pPr marL="3721425"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9pPr>
          </a:lstStyle>
          <a:p>
            <a:fld id="{07A592EC-B345-4039-A43A-E931F96C3098}" type="slidenum">
              <a:rPr lang="zh-TW" altLang="zh-TW">
                <a:latin typeface="Arial" charset="0"/>
              </a:rPr>
              <a:pPr/>
              <a:t>46</a:t>
            </a:fld>
            <a:endParaRPr lang="zh-TW" altLang="zh-TW">
              <a:latin typeface="Arial" charset="0"/>
            </a:endParaRPr>
          </a:p>
        </p:txBody>
      </p:sp>
      <p:sp>
        <p:nvSpPr>
          <p:cNvPr id="12291" name="Text Box 1"/>
          <p:cNvSpPr txBox="1">
            <a:spLocks noChangeArrowheads="1"/>
          </p:cNvSpPr>
          <p:nvPr/>
        </p:nvSpPr>
        <p:spPr bwMode="auto">
          <a:xfrm>
            <a:off x="3816532" y="9371926"/>
            <a:ext cx="2913209" cy="488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338" tIns="46456" rIns="89338" bIns="46456"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defTabSz="430214" eaLnBrk="0" hangingPunct="0">
              <a:buSzPct val="100000"/>
            </a:pPr>
            <a:fld id="{D919166D-C1A9-424D-A0D2-54951A68CC2A}" type="slidenum">
              <a:rPr kumimoji="0" lang="zh-TW" altLang="zh-TW" smtClean="0">
                <a:latin typeface="Arial" charset="0"/>
                <a:ea typeface="新細明體" charset="-120"/>
              </a:rPr>
              <a:pPr algn="r" defTabSz="430214" eaLnBrk="0" hangingPunct="0">
                <a:buSzPct val="100000"/>
              </a:pPr>
              <a:t>46</a:t>
            </a:fld>
            <a:endParaRPr kumimoji="0" lang="zh-TW" altLang="zh-TW" smtClean="0">
              <a:latin typeface="Arial" charset="0"/>
              <a:ea typeface="新細明體" charset="-120"/>
            </a:endParaRPr>
          </a:p>
        </p:txBody>
      </p:sp>
      <p:sp>
        <p:nvSpPr>
          <p:cNvPr id="12292" name="Rectangle 2"/>
          <p:cNvSpPr>
            <a:spLocks noGrp="1" noRot="1" noChangeAspect="1" noChangeArrowheads="1" noTextEdit="1"/>
          </p:cNvSpPr>
          <p:nvPr>
            <p:ph type="sldImg"/>
          </p:nvPr>
        </p:nvSpPr>
        <p:spPr>
          <a:xfrm>
            <a:off x="901700" y="739775"/>
            <a:ext cx="4933950" cy="37004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3" name="Text Box 3"/>
          <p:cNvSpPr txBox="1">
            <a:spLocks noChangeArrowheads="1"/>
          </p:cNvSpPr>
          <p:nvPr/>
        </p:nvSpPr>
        <p:spPr bwMode="auto">
          <a:xfrm>
            <a:off x="672975" y="4686729"/>
            <a:ext cx="5391320" cy="4441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768" tIns="45384" rIns="90768" bIns="45384" anchor="ctr"/>
          <a:lstStyle/>
          <a:p>
            <a:pPr defTabSz="430214" eaLnBrk="0" hangingPunct="0">
              <a:buClr>
                <a:srgbClr val="000000"/>
              </a:buClr>
              <a:buSzPct val="100000"/>
            </a:pPr>
            <a:endParaRPr kumimoji="0" lang="zh-TW" altLang="en-US" smtClean="0">
              <a:solidFill>
                <a:prstClr val="white"/>
              </a:solidFill>
              <a:latin typeface="Arial" charset="0"/>
              <a:ea typeface="新細明體" charset="-12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1pPr>
            <a:lvl2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2pPr>
            <a:lvl3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3pPr>
            <a:lvl4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4pPr>
            <a:lvl5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5pPr>
            <a:lvl6pPr marL="2407981"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6pPr>
            <a:lvl7pPr marL="2845796"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7pPr>
            <a:lvl8pPr marL="3283610"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8pPr>
            <a:lvl9pPr marL="3721425"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9pPr>
          </a:lstStyle>
          <a:p>
            <a:fld id="{95423123-97E0-4731-A248-88EAB30901C0}" type="slidenum">
              <a:rPr lang="zh-TW" altLang="zh-TW">
                <a:latin typeface="Arial" charset="0"/>
              </a:rPr>
              <a:pPr/>
              <a:t>47</a:t>
            </a:fld>
            <a:endParaRPr lang="zh-TW" altLang="zh-TW">
              <a:latin typeface="Arial" charset="0"/>
            </a:endParaRPr>
          </a:p>
        </p:txBody>
      </p:sp>
      <p:sp>
        <p:nvSpPr>
          <p:cNvPr id="14339" name="Text Box 1"/>
          <p:cNvSpPr txBox="1">
            <a:spLocks noChangeArrowheads="1"/>
          </p:cNvSpPr>
          <p:nvPr/>
        </p:nvSpPr>
        <p:spPr bwMode="auto">
          <a:xfrm>
            <a:off x="3816532" y="9371926"/>
            <a:ext cx="2913209" cy="488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338" tIns="46456" rIns="89338" bIns="46456"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defTabSz="430214" eaLnBrk="0" hangingPunct="0">
              <a:buSzPct val="100000"/>
            </a:pPr>
            <a:fld id="{FC471731-A9F7-460D-8ADB-4D087307384E}" type="slidenum">
              <a:rPr kumimoji="0" lang="zh-TW" altLang="zh-TW" smtClean="0">
                <a:latin typeface="Arial" charset="0"/>
                <a:ea typeface="新細明體" charset="-120"/>
              </a:rPr>
              <a:pPr algn="r" defTabSz="430214" eaLnBrk="0" hangingPunct="0">
                <a:buSzPct val="100000"/>
              </a:pPr>
              <a:t>47</a:t>
            </a:fld>
            <a:endParaRPr kumimoji="0" lang="zh-TW" altLang="zh-TW" smtClean="0">
              <a:latin typeface="Arial" charset="0"/>
              <a:ea typeface="新細明體" charset="-120"/>
            </a:endParaRPr>
          </a:p>
        </p:txBody>
      </p:sp>
      <p:sp>
        <p:nvSpPr>
          <p:cNvPr id="14340" name="Rectangle 2"/>
          <p:cNvSpPr>
            <a:spLocks noGrp="1" noRot="1" noChangeAspect="1" noChangeArrowheads="1" noTextEdit="1"/>
          </p:cNvSpPr>
          <p:nvPr>
            <p:ph type="sldImg"/>
          </p:nvPr>
        </p:nvSpPr>
        <p:spPr>
          <a:xfrm>
            <a:off x="901700" y="739775"/>
            <a:ext cx="4933950" cy="37004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1" name="Text Box 3"/>
          <p:cNvSpPr txBox="1">
            <a:spLocks noChangeArrowheads="1"/>
          </p:cNvSpPr>
          <p:nvPr/>
        </p:nvSpPr>
        <p:spPr bwMode="auto">
          <a:xfrm>
            <a:off x="898805" y="4686729"/>
            <a:ext cx="4939659" cy="4441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768" tIns="45384" rIns="90768" bIns="45384" anchor="ctr"/>
          <a:lstStyle/>
          <a:p>
            <a:pPr defTabSz="430214" eaLnBrk="0" hangingPunct="0">
              <a:buClr>
                <a:srgbClr val="000000"/>
              </a:buClr>
              <a:buSzPct val="100000"/>
            </a:pPr>
            <a:endParaRPr kumimoji="0" lang="zh-TW" altLang="en-US" smtClean="0">
              <a:solidFill>
                <a:prstClr val="white"/>
              </a:solidFill>
              <a:latin typeface="Arial" charset="0"/>
              <a:ea typeface="新細明體" charset="-12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1pPr>
            <a:lvl2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2pPr>
            <a:lvl3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3pPr>
            <a:lvl4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4pPr>
            <a:lvl5pPr>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5pPr>
            <a:lvl6pPr marL="2407981"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6pPr>
            <a:lvl7pPr marL="2845796"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7pPr>
            <a:lvl8pPr marL="3283610"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8pPr>
            <a:lvl9pPr marL="3721425" indent="-218907" defTabSz="430214" eaLnBrk="0" fontAlgn="base" hangingPunct="0">
              <a:spcBef>
                <a:spcPct val="30000"/>
              </a:spcBef>
              <a:spcAft>
                <a:spcPct val="0"/>
              </a:spcAft>
              <a:buClr>
                <a:srgbClr val="000000"/>
              </a:buClr>
              <a:buSzPct val="100000"/>
              <a:buFont typeface="Times New Roman" pitchFamily="16" charset="0"/>
              <a:tabLst>
                <a:tab pos="0" algn="l"/>
                <a:tab pos="443895" algn="l"/>
                <a:tab pos="889312" algn="l"/>
                <a:tab pos="1334727" algn="l"/>
                <a:tab pos="1781663" algn="l"/>
                <a:tab pos="2227079" algn="l"/>
                <a:tab pos="2672494" algn="l"/>
                <a:tab pos="3119430" algn="l"/>
                <a:tab pos="3564846" algn="l"/>
                <a:tab pos="4010261" algn="l"/>
                <a:tab pos="4457197" algn="l"/>
                <a:tab pos="4902613" algn="l"/>
                <a:tab pos="5348028" algn="l"/>
                <a:tab pos="5794964" algn="l"/>
                <a:tab pos="6240380" algn="l"/>
                <a:tab pos="6685796" algn="l"/>
                <a:tab pos="7132731" algn="l"/>
                <a:tab pos="7578148" algn="l"/>
                <a:tab pos="8023563" algn="l"/>
                <a:tab pos="8470499" algn="l"/>
                <a:tab pos="8915915" algn="l"/>
              </a:tabLst>
              <a:defRPr sz="1100">
                <a:solidFill>
                  <a:srgbClr val="000000"/>
                </a:solidFill>
                <a:latin typeface="Times New Roman" pitchFamily="16" charset="0"/>
              </a:defRPr>
            </a:lvl9pPr>
          </a:lstStyle>
          <a:p>
            <a:fld id="{2CC7D90C-B081-44B5-9249-7675E830196F}" type="slidenum">
              <a:rPr lang="zh-TW" altLang="zh-TW">
                <a:latin typeface="Arial" charset="0"/>
              </a:rPr>
              <a:pPr/>
              <a:t>48</a:t>
            </a:fld>
            <a:endParaRPr lang="zh-TW" altLang="zh-TW">
              <a:latin typeface="Arial" charset="0"/>
            </a:endParaRPr>
          </a:p>
        </p:txBody>
      </p:sp>
      <p:sp>
        <p:nvSpPr>
          <p:cNvPr id="16387" name="Text Box 1"/>
          <p:cNvSpPr txBox="1">
            <a:spLocks noChangeArrowheads="1"/>
          </p:cNvSpPr>
          <p:nvPr/>
        </p:nvSpPr>
        <p:spPr bwMode="auto">
          <a:xfrm>
            <a:off x="3816532" y="9371926"/>
            <a:ext cx="2913209" cy="488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338" tIns="46456" rIns="89338" bIns="46456"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defTabSz="430214" eaLnBrk="0" hangingPunct="0">
              <a:buSzPct val="100000"/>
            </a:pPr>
            <a:fld id="{84470C2C-1049-433B-B9AA-82CFE3F47361}" type="slidenum">
              <a:rPr kumimoji="0" lang="zh-TW" altLang="zh-TW" smtClean="0">
                <a:latin typeface="Arial" charset="0"/>
                <a:ea typeface="新細明體" charset="-120"/>
              </a:rPr>
              <a:pPr algn="r" defTabSz="430214" eaLnBrk="0" hangingPunct="0">
                <a:buSzPct val="100000"/>
              </a:pPr>
              <a:t>48</a:t>
            </a:fld>
            <a:endParaRPr kumimoji="0" lang="zh-TW" altLang="zh-TW" smtClean="0">
              <a:latin typeface="Arial" charset="0"/>
              <a:ea typeface="新細明體" charset="-120"/>
            </a:endParaRPr>
          </a:p>
        </p:txBody>
      </p:sp>
      <p:sp>
        <p:nvSpPr>
          <p:cNvPr id="16388" name="Rectangle 2"/>
          <p:cNvSpPr>
            <a:spLocks noGrp="1" noRot="1" noChangeAspect="1" noChangeArrowheads="1" noTextEdit="1"/>
          </p:cNvSpPr>
          <p:nvPr>
            <p:ph type="sldImg"/>
          </p:nvPr>
        </p:nvSpPr>
        <p:spPr>
          <a:xfrm>
            <a:off x="901700" y="739775"/>
            <a:ext cx="4933950" cy="37004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9" name="Text Box 3"/>
          <p:cNvSpPr txBox="1">
            <a:spLocks noChangeArrowheads="1"/>
          </p:cNvSpPr>
          <p:nvPr/>
        </p:nvSpPr>
        <p:spPr bwMode="auto">
          <a:xfrm>
            <a:off x="672975" y="4686729"/>
            <a:ext cx="5391320" cy="4441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768" tIns="45384" rIns="90768" bIns="45384" anchor="ctr"/>
          <a:lstStyle/>
          <a:p>
            <a:pPr defTabSz="430214" eaLnBrk="0" hangingPunct="0">
              <a:buClr>
                <a:srgbClr val="000000"/>
              </a:buClr>
              <a:buSzPct val="100000"/>
            </a:pPr>
            <a:endParaRPr kumimoji="0" lang="zh-TW" altLang="en-US" smtClean="0">
              <a:solidFill>
                <a:prstClr val="white"/>
              </a:solidFill>
              <a:latin typeface="Arial" charset="0"/>
              <a:ea typeface="新細明體" charset="-120"/>
            </a:endParaRPr>
          </a:p>
        </p:txBody>
      </p:sp>
      <p:sp>
        <p:nvSpPr>
          <p:cNvPr id="16390" name="備忘稿版面配置區 1"/>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smtClean="0">
              <a:latin typeface="Times New Roman" pitchFamily="16"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ChangeArrowheads="1" noTextEdit="1"/>
          </p:cNvSpPr>
          <p:nvPr>
            <p:ph type="sldImg"/>
          </p:nvPr>
        </p:nvSpPr>
        <p:spPr>
          <a:ln/>
        </p:spPr>
      </p:sp>
      <p:sp>
        <p:nvSpPr>
          <p:cNvPr id="11267" name="備忘稿版面配置區 2"/>
          <p:cNvSpPr>
            <a:spLocks noGrp="1"/>
          </p:cNvSpPr>
          <p:nvPr>
            <p:ph type="body" idx="1"/>
          </p:nvPr>
        </p:nvSpPr>
        <p:spPr>
          <a:noFill/>
        </p:spPr>
        <p:txBody>
          <a:bodyPr/>
          <a:lstStyle/>
          <a:p>
            <a:endParaRPr lang="zh-TW" altLang="en-US">
              <a:latin typeface="Arial" charset="0"/>
            </a:endParaRPr>
          </a:p>
        </p:txBody>
      </p:sp>
      <p:sp>
        <p:nvSpPr>
          <p:cNvPr id="11268" name="投影片編號版面配置區 3"/>
          <p:cNvSpPr>
            <a:spLocks noGrp="1"/>
          </p:cNvSpPr>
          <p:nvPr>
            <p:ph type="sldNum" sz="quarter" idx="5"/>
          </p:nvPr>
        </p:nvSpPr>
        <p:spPr>
          <a:noFill/>
          <a:ln>
            <a:miter lim="800000"/>
            <a:headEnd/>
            <a:tailEnd/>
          </a:ln>
        </p:spPr>
        <p:txBody>
          <a:bodyPr/>
          <a:lstStyle/>
          <a:p>
            <a:fld id="{A5E5969C-4584-42C3-BFE1-DC188EC5E2A2}" type="slidenum">
              <a:rPr lang="en-US" altLang="zh-TW">
                <a:solidFill>
                  <a:prstClr val="black"/>
                </a:solidFill>
              </a:rPr>
              <a:pPr/>
              <a:t>52</a:t>
            </a:fld>
            <a:endParaRPr lang="en-US" altLang="zh-TW">
              <a:solidFill>
                <a:prstClr val="black"/>
              </a:solidFill>
            </a:endParaRPr>
          </a:p>
        </p:txBody>
      </p:sp>
    </p:spTree>
    <p:extLst>
      <p:ext uri="{BB962C8B-B14F-4D97-AF65-F5344CB8AC3E}">
        <p14:creationId xmlns:p14="http://schemas.microsoft.com/office/powerpoint/2010/main" val="2318856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608455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55541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A4416997-2136-4A66-924B-6482C4D790A1}" type="slidenum">
              <a:rPr lang="en-US" altLang="zh-TW" smtClean="0"/>
              <a:pPr>
                <a:defRPr/>
              </a:pPr>
              <a:t>3</a:t>
            </a:fld>
            <a:endParaRPr lang="en-US" altLang="zh-TW"/>
          </a:p>
        </p:txBody>
      </p:sp>
    </p:spTree>
    <p:extLst>
      <p:ext uri="{BB962C8B-B14F-4D97-AF65-F5344CB8AC3E}">
        <p14:creationId xmlns:p14="http://schemas.microsoft.com/office/powerpoint/2010/main" val="1992125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14626" y="9370868"/>
            <a:ext cx="2919565" cy="49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63" tIns="45382" rIns="90763" bIns="45382" anchor="b"/>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defRPr/>
            </a:pPr>
            <a:fld id="{1F7BA8A7-D7FF-484E-8D49-0606CA720389}" type="slidenum">
              <a:rPr lang="en-US" altLang="zh-TW">
                <a:solidFill>
                  <a:srgbClr val="000000"/>
                </a:solidFill>
                <a:latin typeface="Arial" charset="0"/>
              </a:rPr>
              <a:pPr algn="r" eaLnBrk="1" hangingPunct="1">
                <a:spcBef>
                  <a:spcPct val="0"/>
                </a:spcBef>
                <a:defRPr/>
              </a:pPr>
              <a:t>62</a:t>
            </a:fld>
            <a:endParaRPr lang="en-US" altLang="zh-TW">
              <a:solidFill>
                <a:srgbClr val="000000"/>
              </a:solidFill>
              <a:latin typeface="Arial" charset="0"/>
            </a:endParaRPr>
          </a:p>
        </p:txBody>
      </p:sp>
      <p:sp>
        <p:nvSpPr>
          <p:cNvPr id="11267" name="Rectangle 2"/>
          <p:cNvSpPr>
            <a:spLocks noGrp="1" noRot="1" noChangeAspect="1" noChangeArrowheads="1" noTextEdit="1"/>
          </p:cNvSpPr>
          <p:nvPr>
            <p:ph type="sldImg"/>
          </p:nvPr>
        </p:nvSpPr>
        <p:spPr>
          <a:xfrm>
            <a:off x="909218" y="740014"/>
            <a:ext cx="4917327" cy="3700064"/>
          </a:xfrm>
          <a:ln/>
        </p:spPr>
      </p:sp>
      <p:sp>
        <p:nvSpPr>
          <p:cNvPr id="11268" name="Rectangle 3"/>
          <p:cNvSpPr>
            <a:spLocks noGrp="1" noChangeArrowheads="1"/>
          </p:cNvSpPr>
          <p:nvPr>
            <p:ph type="body" idx="1"/>
          </p:nvPr>
        </p:nvSpPr>
        <p:spPr>
          <a:noFill/>
        </p:spPr>
        <p:txBody>
          <a:bodyPr/>
          <a:lstStyle/>
          <a:p>
            <a:pPr eaLnBrk="1" hangingPunct="1"/>
            <a:endParaRPr lang="zh-TW" altLang="zh-TW" dirty="0" smtClean="0"/>
          </a:p>
        </p:txBody>
      </p:sp>
    </p:spTree>
    <p:extLst>
      <p:ext uri="{BB962C8B-B14F-4D97-AF65-F5344CB8AC3E}">
        <p14:creationId xmlns:p14="http://schemas.microsoft.com/office/powerpoint/2010/main" val="2750029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D9A0846E-0135-423D-9D2C-60B534109B27}" type="slidenum">
              <a:rPr lang="en-US" altLang="zh-TW" smtClean="0">
                <a:solidFill>
                  <a:prstClr val="black"/>
                </a:solidFill>
              </a:rPr>
              <a:pPr>
                <a:defRPr/>
              </a:pPr>
              <a:t>68</a:t>
            </a:fld>
            <a:endParaRPr lang="en-US" altLang="zh-TW">
              <a:solidFill>
                <a:prstClr val="black"/>
              </a:solidFill>
            </a:endParaRPr>
          </a:p>
        </p:txBody>
      </p:sp>
    </p:spTree>
    <p:extLst>
      <p:ext uri="{BB962C8B-B14F-4D97-AF65-F5344CB8AC3E}">
        <p14:creationId xmlns:p14="http://schemas.microsoft.com/office/powerpoint/2010/main" val="1445741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Rot="1" noChangeAspect="1" noChangeArrowheads="1" noTextEdit="1"/>
          </p:cNvSpPr>
          <p:nvPr>
            <p:ph type="sldImg"/>
          </p:nvPr>
        </p:nvSpPr>
        <p:spPr>
          <a:xfrm>
            <a:off x="903288" y="741363"/>
            <a:ext cx="4930775" cy="3698875"/>
          </a:xfrm>
          <a:ln/>
        </p:spPr>
      </p:sp>
      <p:sp>
        <p:nvSpPr>
          <p:cNvPr id="3348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投影片圖像版面配置區 1"/>
          <p:cNvSpPr>
            <a:spLocks noGrp="1" noRot="1" noChangeAspect="1" noTextEdit="1"/>
          </p:cNvSpPr>
          <p:nvPr>
            <p:ph type="sldImg"/>
          </p:nvPr>
        </p:nvSpPr>
        <p:spPr>
          <a:ln/>
        </p:spPr>
      </p:sp>
      <p:sp>
        <p:nvSpPr>
          <p:cNvPr id="31129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31130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716" indent="-282620" eaLnBrk="0" hangingPunct="0">
              <a:spcBef>
                <a:spcPct val="30000"/>
              </a:spcBef>
              <a:defRPr kumimoji="1" sz="1200">
                <a:solidFill>
                  <a:schemeClr val="tx1"/>
                </a:solidFill>
                <a:latin typeface="Arial" pitchFamily="34" charset="0"/>
                <a:ea typeface="新細明體" pitchFamily="18" charset="-120"/>
              </a:defRPr>
            </a:lvl2pPr>
            <a:lvl3pPr marL="1133656" indent="-225462" eaLnBrk="0" hangingPunct="0">
              <a:spcBef>
                <a:spcPct val="30000"/>
              </a:spcBef>
              <a:defRPr kumimoji="1" sz="1200">
                <a:solidFill>
                  <a:schemeClr val="tx1"/>
                </a:solidFill>
                <a:latin typeface="Arial" pitchFamily="34" charset="0"/>
                <a:ea typeface="新細明體" pitchFamily="18" charset="-120"/>
              </a:defRPr>
            </a:lvl3pPr>
            <a:lvl4pPr marL="1587752" indent="-225462" eaLnBrk="0" hangingPunct="0">
              <a:spcBef>
                <a:spcPct val="30000"/>
              </a:spcBef>
              <a:defRPr kumimoji="1" sz="1200">
                <a:solidFill>
                  <a:schemeClr val="tx1"/>
                </a:solidFill>
                <a:latin typeface="Arial" pitchFamily="34" charset="0"/>
                <a:ea typeface="新細明體" pitchFamily="18" charset="-120"/>
              </a:defRPr>
            </a:lvl4pPr>
            <a:lvl5pPr marL="2041848" indent="-225462" eaLnBrk="0" hangingPunct="0">
              <a:spcBef>
                <a:spcPct val="30000"/>
              </a:spcBef>
              <a:defRPr kumimoji="1" sz="1200">
                <a:solidFill>
                  <a:schemeClr val="tx1"/>
                </a:solidFill>
                <a:latin typeface="Arial" pitchFamily="34" charset="0"/>
                <a:ea typeface="新細明體" pitchFamily="18" charset="-120"/>
              </a:defRPr>
            </a:lvl5pPr>
            <a:lvl6pPr marL="2499123" indent="-225462"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6397" indent="-225462"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667" indent="-225462"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941" indent="-225462"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AEA9CADD-1BC9-4093-9403-E3D2BA4885C9}" type="slidenum">
              <a:rPr lang="en-US" altLang="zh-TW" smtClean="0">
                <a:solidFill>
                  <a:prstClr val="black"/>
                </a:solidFill>
              </a:rPr>
              <a:pPr eaLnBrk="1" hangingPunct="1">
                <a:spcBef>
                  <a:spcPct val="0"/>
                </a:spcBef>
              </a:pPr>
              <a:t>11</a:t>
            </a:fld>
            <a:endParaRPr lang="en-US" altLang="zh-TW">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投影片圖像版面配置區 1"/>
          <p:cNvSpPr>
            <a:spLocks noGrp="1" noRot="1" noChangeAspect="1" noTextEdit="1"/>
          </p:cNvSpPr>
          <p:nvPr>
            <p:ph type="sldImg"/>
          </p:nvPr>
        </p:nvSpPr>
        <p:spPr>
          <a:ln/>
        </p:spPr>
      </p:sp>
      <p:sp>
        <p:nvSpPr>
          <p:cNvPr id="31129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31130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新細明體" pitchFamily="18" charset="-120"/>
              </a:defRPr>
            </a:lvl1pPr>
            <a:lvl2pPr marL="736716" indent="-282620" eaLnBrk="0" hangingPunct="0">
              <a:spcBef>
                <a:spcPct val="30000"/>
              </a:spcBef>
              <a:defRPr kumimoji="1" sz="1200">
                <a:solidFill>
                  <a:schemeClr val="tx1"/>
                </a:solidFill>
                <a:latin typeface="Arial" pitchFamily="34" charset="0"/>
                <a:ea typeface="新細明體" pitchFamily="18" charset="-120"/>
              </a:defRPr>
            </a:lvl2pPr>
            <a:lvl3pPr marL="1133656" indent="-225462" eaLnBrk="0" hangingPunct="0">
              <a:spcBef>
                <a:spcPct val="30000"/>
              </a:spcBef>
              <a:defRPr kumimoji="1" sz="1200">
                <a:solidFill>
                  <a:schemeClr val="tx1"/>
                </a:solidFill>
                <a:latin typeface="Arial" pitchFamily="34" charset="0"/>
                <a:ea typeface="新細明體" pitchFamily="18" charset="-120"/>
              </a:defRPr>
            </a:lvl3pPr>
            <a:lvl4pPr marL="1587752" indent="-225462" eaLnBrk="0" hangingPunct="0">
              <a:spcBef>
                <a:spcPct val="30000"/>
              </a:spcBef>
              <a:defRPr kumimoji="1" sz="1200">
                <a:solidFill>
                  <a:schemeClr val="tx1"/>
                </a:solidFill>
                <a:latin typeface="Arial" pitchFamily="34" charset="0"/>
                <a:ea typeface="新細明體" pitchFamily="18" charset="-120"/>
              </a:defRPr>
            </a:lvl4pPr>
            <a:lvl5pPr marL="2041848" indent="-225462" eaLnBrk="0" hangingPunct="0">
              <a:spcBef>
                <a:spcPct val="30000"/>
              </a:spcBef>
              <a:defRPr kumimoji="1" sz="1200">
                <a:solidFill>
                  <a:schemeClr val="tx1"/>
                </a:solidFill>
                <a:latin typeface="Arial" pitchFamily="34" charset="0"/>
                <a:ea typeface="新細明體" pitchFamily="18" charset="-120"/>
              </a:defRPr>
            </a:lvl5pPr>
            <a:lvl6pPr marL="2499123" indent="-225462" eaLnBrk="0" fontAlgn="base" hangingPunct="0">
              <a:spcBef>
                <a:spcPct val="30000"/>
              </a:spcBef>
              <a:spcAft>
                <a:spcPct val="0"/>
              </a:spcAft>
              <a:defRPr kumimoji="1" sz="1200">
                <a:solidFill>
                  <a:schemeClr val="tx1"/>
                </a:solidFill>
                <a:latin typeface="Arial" pitchFamily="34" charset="0"/>
                <a:ea typeface="新細明體" pitchFamily="18" charset="-120"/>
              </a:defRPr>
            </a:lvl6pPr>
            <a:lvl7pPr marL="2956397" indent="-225462" eaLnBrk="0" fontAlgn="base" hangingPunct="0">
              <a:spcBef>
                <a:spcPct val="30000"/>
              </a:spcBef>
              <a:spcAft>
                <a:spcPct val="0"/>
              </a:spcAft>
              <a:defRPr kumimoji="1" sz="1200">
                <a:solidFill>
                  <a:schemeClr val="tx1"/>
                </a:solidFill>
                <a:latin typeface="Arial" pitchFamily="34" charset="0"/>
                <a:ea typeface="新細明體" pitchFamily="18" charset="-120"/>
              </a:defRPr>
            </a:lvl7pPr>
            <a:lvl8pPr marL="3413667" indent="-225462" eaLnBrk="0" fontAlgn="base" hangingPunct="0">
              <a:spcBef>
                <a:spcPct val="30000"/>
              </a:spcBef>
              <a:spcAft>
                <a:spcPct val="0"/>
              </a:spcAft>
              <a:defRPr kumimoji="1" sz="1200">
                <a:solidFill>
                  <a:schemeClr val="tx1"/>
                </a:solidFill>
                <a:latin typeface="Arial" pitchFamily="34" charset="0"/>
                <a:ea typeface="新細明體" pitchFamily="18" charset="-120"/>
              </a:defRPr>
            </a:lvl8pPr>
            <a:lvl9pPr marL="3870941" indent="-225462" eaLnBrk="0" fontAlgn="base" hangingPunct="0">
              <a:spcBef>
                <a:spcPct val="30000"/>
              </a:spcBef>
              <a:spcAft>
                <a:spcPct val="0"/>
              </a:spcAft>
              <a:defRPr kumimoji="1" sz="1200">
                <a:solidFill>
                  <a:schemeClr val="tx1"/>
                </a:solidFill>
                <a:latin typeface="Arial" pitchFamily="34" charset="0"/>
                <a:ea typeface="新細明體" pitchFamily="18" charset="-120"/>
              </a:defRPr>
            </a:lvl9pPr>
          </a:lstStyle>
          <a:p>
            <a:pPr eaLnBrk="1" hangingPunct="1">
              <a:spcBef>
                <a:spcPct val="0"/>
              </a:spcBef>
            </a:pPr>
            <a:fld id="{AEA9CADD-1BC9-4093-9403-E3D2BA4885C9}" type="slidenum">
              <a:rPr lang="en-US" altLang="zh-TW" smtClean="0">
                <a:solidFill>
                  <a:prstClr val="black"/>
                </a:solidFill>
              </a:rPr>
              <a:pPr eaLnBrk="1" hangingPunct="1">
                <a:spcBef>
                  <a:spcPct val="0"/>
                </a:spcBef>
              </a:pPr>
              <a:t>12</a:t>
            </a:fld>
            <a:endParaRPr lang="en-US" altLang="zh-TW">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8361">
              <a:defRPr/>
            </a:pPr>
            <a:r>
              <a:rPr lang="zh-TW" altLang="en-US" sz="2800" dirty="0">
                <a:solidFill>
                  <a:srgbClr val="0000FF"/>
                </a:solidFill>
                <a:latin typeface="標楷體" pitchFamily="65" charset="-120"/>
                <a:ea typeface="標楷體" pitchFamily="65" charset="-120"/>
              </a:rPr>
              <a:t>本局救災能量統計資料詳如簡報，請參閱，請過頁。</a:t>
            </a:r>
            <a:endParaRPr lang="zh-TW" altLang="en-US" sz="2800" dirty="0"/>
          </a:p>
        </p:txBody>
      </p:sp>
      <p:sp>
        <p:nvSpPr>
          <p:cNvPr id="46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300">
                <a:solidFill>
                  <a:schemeClr val="tx1"/>
                </a:solidFill>
                <a:latin typeface="Calibri" pitchFamily="34" charset="0"/>
                <a:ea typeface="新細明體" pitchFamily="18" charset="-120"/>
              </a:defRPr>
            </a:lvl1pPr>
            <a:lvl2pPr marL="770544" indent="-296363" eaLnBrk="0" hangingPunct="0">
              <a:spcBef>
                <a:spcPct val="30000"/>
              </a:spcBef>
              <a:defRPr kumimoji="1" sz="1300">
                <a:solidFill>
                  <a:schemeClr val="tx1"/>
                </a:solidFill>
                <a:latin typeface="Calibri" pitchFamily="34" charset="0"/>
                <a:ea typeface="新細明體" pitchFamily="18" charset="-120"/>
              </a:defRPr>
            </a:lvl2pPr>
            <a:lvl3pPr marL="1185450" indent="-237090" eaLnBrk="0" hangingPunct="0">
              <a:spcBef>
                <a:spcPct val="30000"/>
              </a:spcBef>
              <a:defRPr kumimoji="1" sz="1300">
                <a:solidFill>
                  <a:schemeClr val="tx1"/>
                </a:solidFill>
                <a:latin typeface="Calibri" pitchFamily="34" charset="0"/>
                <a:ea typeface="新細明體" pitchFamily="18" charset="-120"/>
              </a:defRPr>
            </a:lvl3pPr>
            <a:lvl4pPr marL="1659632" indent="-237090" eaLnBrk="0" hangingPunct="0">
              <a:spcBef>
                <a:spcPct val="30000"/>
              </a:spcBef>
              <a:defRPr kumimoji="1" sz="1300">
                <a:solidFill>
                  <a:schemeClr val="tx1"/>
                </a:solidFill>
                <a:latin typeface="Calibri" pitchFamily="34" charset="0"/>
                <a:ea typeface="新細明體" pitchFamily="18" charset="-120"/>
              </a:defRPr>
            </a:lvl4pPr>
            <a:lvl5pPr marL="2133810" indent="-237090" eaLnBrk="0" hangingPunct="0">
              <a:spcBef>
                <a:spcPct val="30000"/>
              </a:spcBef>
              <a:defRPr kumimoji="1" sz="1300">
                <a:solidFill>
                  <a:schemeClr val="tx1"/>
                </a:solidFill>
                <a:latin typeface="Calibri" pitchFamily="34" charset="0"/>
                <a:ea typeface="新細明體" pitchFamily="18" charset="-120"/>
              </a:defRPr>
            </a:lvl5pPr>
            <a:lvl6pPr marL="2607993" indent="-237090" eaLnBrk="0" fontAlgn="base" hangingPunct="0">
              <a:spcBef>
                <a:spcPct val="30000"/>
              </a:spcBef>
              <a:spcAft>
                <a:spcPct val="0"/>
              </a:spcAft>
              <a:defRPr kumimoji="1" sz="1300">
                <a:solidFill>
                  <a:schemeClr val="tx1"/>
                </a:solidFill>
                <a:latin typeface="Calibri" pitchFamily="34" charset="0"/>
                <a:ea typeface="新細明體" pitchFamily="18" charset="-120"/>
              </a:defRPr>
            </a:lvl6pPr>
            <a:lvl7pPr marL="3082170" indent="-237090" eaLnBrk="0" fontAlgn="base" hangingPunct="0">
              <a:spcBef>
                <a:spcPct val="30000"/>
              </a:spcBef>
              <a:spcAft>
                <a:spcPct val="0"/>
              </a:spcAft>
              <a:defRPr kumimoji="1" sz="1300">
                <a:solidFill>
                  <a:schemeClr val="tx1"/>
                </a:solidFill>
                <a:latin typeface="Calibri" pitchFamily="34" charset="0"/>
                <a:ea typeface="新細明體" pitchFamily="18" charset="-120"/>
              </a:defRPr>
            </a:lvl7pPr>
            <a:lvl8pPr marL="3556352" indent="-237090" eaLnBrk="0" fontAlgn="base" hangingPunct="0">
              <a:spcBef>
                <a:spcPct val="30000"/>
              </a:spcBef>
              <a:spcAft>
                <a:spcPct val="0"/>
              </a:spcAft>
              <a:defRPr kumimoji="1" sz="1300">
                <a:solidFill>
                  <a:schemeClr val="tx1"/>
                </a:solidFill>
                <a:latin typeface="Calibri" pitchFamily="34" charset="0"/>
                <a:ea typeface="新細明體" pitchFamily="18" charset="-120"/>
              </a:defRPr>
            </a:lvl8pPr>
            <a:lvl9pPr marL="4030531" indent="-237090" eaLnBrk="0" fontAlgn="base" hangingPunct="0">
              <a:spcBef>
                <a:spcPct val="30000"/>
              </a:spcBef>
              <a:spcAft>
                <a:spcPct val="0"/>
              </a:spcAft>
              <a:defRPr kumimoji="1" sz="1300">
                <a:solidFill>
                  <a:schemeClr val="tx1"/>
                </a:solidFill>
                <a:latin typeface="Calibri" pitchFamily="34" charset="0"/>
                <a:ea typeface="新細明體" pitchFamily="18" charset="-120"/>
              </a:defRPr>
            </a:lvl9pPr>
          </a:lstStyle>
          <a:p>
            <a:pPr eaLnBrk="1" hangingPunct="1">
              <a:spcBef>
                <a:spcPct val="0"/>
              </a:spcBef>
            </a:pPr>
            <a:fld id="{64A1C055-D78E-40B8-8C9F-511532E13C98}" type="slidenum">
              <a:rPr kumimoji="0" lang="zh-TW" altLang="en-US" smtClean="0">
                <a:solidFill>
                  <a:prstClr val="black"/>
                </a:solidFill>
              </a:rPr>
              <a:pPr eaLnBrk="1" hangingPunct="1">
                <a:spcBef>
                  <a:spcPct val="0"/>
                </a:spcBef>
              </a:pPr>
              <a:t>14</a:t>
            </a:fld>
            <a:endParaRPr kumimoji="0" lang="zh-TW" altLang="en-US"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07386">
              <a:defRPr/>
            </a:pPr>
            <a:r>
              <a:rPr lang="zh-TW" altLang="en-US" sz="2800" dirty="0">
                <a:solidFill>
                  <a:srgbClr val="0000FF"/>
                </a:solidFill>
                <a:latin typeface="標楷體" pitchFamily="65" charset="-120"/>
                <a:ea typeface="標楷體" pitchFamily="65" charset="-120"/>
              </a:rPr>
              <a:t>本局各外勤單位嚴密注意轄區狀況，將各項救災車輛、裝備器材及</a:t>
            </a:r>
            <a:r>
              <a:rPr lang="zh-TW" altLang="en-US" sz="2800" dirty="0">
                <a:solidFill>
                  <a:srgbClr val="FF0000"/>
                </a:solidFill>
                <a:latin typeface="標楷體" pitchFamily="65" charset="-120"/>
                <a:ea typeface="標楷體" pitchFamily="65" charset="-120"/>
              </a:rPr>
              <a:t>油料備足</a:t>
            </a:r>
            <a:r>
              <a:rPr lang="zh-TW" altLang="en-US" sz="2800" dirty="0">
                <a:solidFill>
                  <a:srgbClr val="0000FF"/>
                </a:solidFill>
                <a:latin typeface="標楷體" pitchFamily="65" charset="-120"/>
                <a:ea typeface="標楷體" pitchFamily="65" charset="-120"/>
              </a:rPr>
              <a:t>，提高出勤機動性，</a:t>
            </a:r>
            <a:r>
              <a:rPr lang="zh-TW" altLang="en-US" sz="2800" dirty="0">
                <a:solidFill>
                  <a:srgbClr val="FF0000"/>
                </a:solidFill>
                <a:latin typeface="標楷體" pitchFamily="65" charset="-120"/>
                <a:ea typeface="標楷體" pitchFamily="65" charset="-120"/>
              </a:rPr>
              <a:t>並落實災情查報作業，以掌握降雨資訊及積淹水狀況</a:t>
            </a:r>
            <a:r>
              <a:rPr lang="zh-TW" altLang="en-US" sz="2800" dirty="0">
                <a:solidFill>
                  <a:srgbClr val="0000FF"/>
                </a:solidFill>
                <a:latin typeface="標楷體" pitchFamily="65" charset="-120"/>
                <a:ea typeface="標楷體" pitchFamily="65" charset="-120"/>
              </a:rPr>
              <a:t>，請過頁。</a:t>
            </a:r>
            <a:endParaRPr lang="zh-TW" altLang="en-US" sz="2800" dirty="0"/>
          </a:p>
          <a:p>
            <a:pPr defTabSz="907386">
              <a:defRPr/>
            </a:pPr>
            <a:endParaRPr lang="zh-TW" altLang="en-US" sz="2800" dirty="0"/>
          </a:p>
          <a:p>
            <a:endParaRPr lang="en-US" altLang="zh-TW" sz="1300" dirty="0">
              <a:solidFill>
                <a:srgbClr val="0000FF"/>
              </a:solidFill>
              <a:latin typeface="標楷體" pitchFamily="65" charset="-120"/>
              <a:ea typeface="標楷體" pitchFamily="65" charset="-120"/>
            </a:endParaRPr>
          </a:p>
          <a:p>
            <a:endParaRPr lang="zh-TW" altLang="en-US" dirty="0" smtClean="0">
              <a:latin typeface="Arial" charset="0"/>
            </a:endParaRPr>
          </a:p>
          <a:p>
            <a:endParaRPr lang="zh-TW" altLang="en-US" dirty="0"/>
          </a:p>
        </p:txBody>
      </p:sp>
      <p:sp>
        <p:nvSpPr>
          <p:cNvPr id="4" name="投影片編號版面配置區 3"/>
          <p:cNvSpPr>
            <a:spLocks noGrp="1"/>
          </p:cNvSpPr>
          <p:nvPr>
            <p:ph type="sldNum" sz="quarter" idx="10"/>
          </p:nvPr>
        </p:nvSpPr>
        <p:spPr/>
        <p:txBody>
          <a:bodyPr/>
          <a:lstStyle/>
          <a:p>
            <a:fld id="{30E6DF94-49B0-4B55-84CB-5933301CABCD}" type="slidenum">
              <a:rPr lang="zh-TW" altLang="en-US" smtClean="0">
                <a:solidFill>
                  <a:prstClr val="black"/>
                </a:solidFill>
              </a:rPr>
              <a:pPr/>
              <a:t>15</a:t>
            </a:fld>
            <a:endParaRPr lang="zh-TW" altLang="en-US">
              <a:solidFill>
                <a:prstClr val="black"/>
              </a:solidFill>
            </a:endParaRPr>
          </a:p>
        </p:txBody>
      </p:sp>
    </p:spTree>
    <p:extLst>
      <p:ext uri="{BB962C8B-B14F-4D97-AF65-F5344CB8AC3E}">
        <p14:creationId xmlns:p14="http://schemas.microsoft.com/office/powerpoint/2010/main" val="18811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1229"/>
            <a:r>
              <a:rPr lang="zh-TW" altLang="en-US" sz="2800" dirty="0">
                <a:solidFill>
                  <a:srgbClr val="0000FF"/>
                </a:solidFill>
                <a:latin typeface="標楷體" pitchFamily="65" charset="-120"/>
                <a:ea typeface="標楷體" pitchFamily="65" charset="-120"/>
              </a:rPr>
              <a:t>本局業</a:t>
            </a:r>
            <a:r>
              <a:rPr lang="zh-TW" altLang="en-US" sz="2800" dirty="0">
                <a:solidFill>
                  <a:srgbClr val="0000FF"/>
                </a:solidFill>
                <a:latin typeface="標楷體" pitchFamily="65" charset="-120"/>
                <a:ea typeface="標楷體" pitchFamily="65" charset="-120"/>
              </a:rPr>
              <a:t>於今日上午</a:t>
            </a:r>
            <a:r>
              <a:rPr lang="zh-TW" altLang="en-US" sz="2800" dirty="0">
                <a:solidFill>
                  <a:srgbClr val="0000FF"/>
                </a:solidFill>
                <a:latin typeface="標楷體" pitchFamily="65" charset="-120"/>
                <a:ea typeface="標楷體" pitchFamily="65" charset="-120"/>
              </a:rPr>
              <a:t>完成偏鄉</a:t>
            </a:r>
            <a:r>
              <a:rPr lang="zh-TW" altLang="en-US" sz="2800" dirty="0">
                <a:solidFill>
                  <a:srgbClr val="0000FF"/>
                </a:solidFill>
                <a:latin typeface="標楷體" pitchFamily="65" charset="-120"/>
                <a:ea typeface="標楷體" pitchFamily="65" charset="-120"/>
              </a:rPr>
              <a:t>區公所無線電通訊</a:t>
            </a:r>
            <a:r>
              <a:rPr lang="zh-TW" altLang="en-US" sz="2800" dirty="0">
                <a:solidFill>
                  <a:srgbClr val="0000FF"/>
                </a:solidFill>
                <a:latin typeface="標楷體" pitchFamily="65" charset="-120"/>
                <a:ea typeface="標楷體" pitchFamily="65" charset="-120"/>
              </a:rPr>
              <a:t>測試，</a:t>
            </a:r>
            <a:r>
              <a:rPr lang="zh-TW" altLang="en-US" sz="2800" b="1" dirty="0">
                <a:solidFill>
                  <a:srgbClr val="FF0000"/>
                </a:solidFill>
                <a:latin typeface="標楷體" pitchFamily="65" charset="-120"/>
                <a:ea typeface="標楷體" pitchFamily="65" charset="-120"/>
              </a:rPr>
              <a:t>測試結果</a:t>
            </a:r>
            <a:r>
              <a:rPr lang="zh-TW" altLang="en-US" sz="2800" b="1" dirty="0">
                <a:solidFill>
                  <a:srgbClr val="FF0000"/>
                </a:solidFill>
                <a:latin typeface="標楷體" pitchFamily="65" charset="-120"/>
                <a:ea typeface="標楷體" pitchFamily="65" charset="-120"/>
              </a:rPr>
              <a:t>功能正常</a:t>
            </a:r>
            <a:r>
              <a:rPr lang="zh-TW" altLang="en-US" sz="2800" dirty="0">
                <a:solidFill>
                  <a:srgbClr val="0000FF"/>
                </a:solidFill>
                <a:latin typeface="標楷體" pitchFamily="65" charset="-120"/>
                <a:ea typeface="標楷體" pitchFamily="65" charset="-120"/>
              </a:rPr>
              <a:t>，請過頁。</a:t>
            </a:r>
            <a:endParaRPr lang="zh-TW" altLang="en-US" sz="2800" dirty="0"/>
          </a:p>
          <a:p>
            <a:endParaRPr lang="en-US" altLang="zh-TW" sz="2800" dirty="0">
              <a:solidFill>
                <a:srgbClr val="0000FF"/>
              </a:solidFill>
              <a:latin typeface="標楷體" pitchFamily="65" charset="-120"/>
              <a:ea typeface="標楷體" pitchFamily="65" charset="-120"/>
            </a:endParaRPr>
          </a:p>
          <a:p>
            <a:endParaRPr lang="en-US" altLang="zh-TW" sz="1300" dirty="0">
              <a:solidFill>
                <a:srgbClr val="0000FF"/>
              </a:solidFill>
              <a:latin typeface="標楷體" pitchFamily="65" charset="-120"/>
              <a:ea typeface="標楷體" pitchFamily="65" charset="-120"/>
            </a:endParaRPr>
          </a:p>
          <a:p>
            <a:endParaRPr lang="zh-TW" altLang="en-US" dirty="0" smtClean="0">
              <a:latin typeface="Arial" charset="0"/>
            </a:endParaRPr>
          </a:p>
          <a:p>
            <a:endParaRPr lang="zh-TW" altLang="en-US" dirty="0"/>
          </a:p>
        </p:txBody>
      </p:sp>
      <p:sp>
        <p:nvSpPr>
          <p:cNvPr id="4" name="投影片編號版面配置區 3"/>
          <p:cNvSpPr>
            <a:spLocks noGrp="1"/>
          </p:cNvSpPr>
          <p:nvPr>
            <p:ph type="sldNum" sz="quarter" idx="10"/>
          </p:nvPr>
        </p:nvSpPr>
        <p:spPr/>
        <p:txBody>
          <a:bodyPr/>
          <a:lstStyle/>
          <a:p>
            <a:fld id="{30E6DF94-49B0-4B55-84CB-5933301CABCD}" type="slidenum">
              <a:rPr lang="zh-TW" altLang="en-US" smtClean="0">
                <a:solidFill>
                  <a:prstClr val="black"/>
                </a:solidFill>
              </a:rPr>
              <a:pPr/>
              <a:t>16</a:t>
            </a:fld>
            <a:endParaRPr lang="zh-TW" altLang="en-US">
              <a:solidFill>
                <a:prstClr val="black"/>
              </a:solidFill>
            </a:endParaRPr>
          </a:p>
        </p:txBody>
      </p:sp>
    </p:spTree>
    <p:extLst>
      <p:ext uri="{BB962C8B-B14F-4D97-AF65-F5344CB8AC3E}">
        <p14:creationId xmlns:p14="http://schemas.microsoft.com/office/powerpoint/2010/main" val="18811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911229"/>
            <a:r>
              <a:rPr lang="zh-TW" altLang="en-US" sz="2800" dirty="0">
                <a:solidFill>
                  <a:srgbClr val="0000FF"/>
                </a:solidFill>
                <a:latin typeface="標楷體" pitchFamily="65" charset="-120"/>
                <a:ea typeface="標楷體" pitchFamily="65" charset="-120"/>
              </a:rPr>
              <a:t>本局業</a:t>
            </a:r>
            <a:r>
              <a:rPr lang="zh-TW" altLang="en-US" sz="2800" dirty="0">
                <a:solidFill>
                  <a:srgbClr val="0000FF"/>
                </a:solidFill>
                <a:latin typeface="標楷體" pitchFamily="65" charset="-120"/>
                <a:ea typeface="標楷體" pitchFamily="65" charset="-120"/>
              </a:rPr>
              <a:t>於今日上午</a:t>
            </a:r>
            <a:r>
              <a:rPr lang="zh-TW" altLang="en-US" sz="2800" dirty="0">
                <a:solidFill>
                  <a:srgbClr val="0000FF"/>
                </a:solidFill>
                <a:latin typeface="標楷體" pitchFamily="65" charset="-120"/>
                <a:ea typeface="標楷體" pitchFamily="65" charset="-120"/>
              </a:rPr>
              <a:t>完成偏鄉區公所及所轄山區</a:t>
            </a:r>
            <a:r>
              <a:rPr lang="zh-TW" altLang="en-US" sz="2800" dirty="0">
                <a:solidFill>
                  <a:srgbClr val="0000FF"/>
                </a:solidFill>
                <a:latin typeface="標楷體" pitchFamily="65" charset="-120"/>
                <a:ea typeface="標楷體" pitchFamily="65" charset="-120"/>
              </a:rPr>
              <a:t>分隊衛星</a:t>
            </a:r>
            <a:r>
              <a:rPr lang="zh-TW" altLang="en-US" sz="2800" dirty="0">
                <a:solidFill>
                  <a:srgbClr val="0000FF"/>
                </a:solidFill>
                <a:latin typeface="標楷體" pitchFamily="65" charset="-120"/>
                <a:ea typeface="標楷體" pitchFamily="65" charset="-120"/>
              </a:rPr>
              <a:t>電話通訊測試，</a:t>
            </a:r>
            <a:r>
              <a:rPr lang="zh-TW" altLang="en-US" sz="2800" b="1" dirty="0">
                <a:solidFill>
                  <a:srgbClr val="FF0000"/>
                </a:solidFill>
                <a:latin typeface="標楷體" pitchFamily="65" charset="-120"/>
                <a:ea typeface="標楷體" pitchFamily="65" charset="-120"/>
              </a:rPr>
              <a:t>測試結果</a:t>
            </a:r>
            <a:r>
              <a:rPr lang="zh-TW" altLang="en-US" sz="2800" b="1" dirty="0">
                <a:solidFill>
                  <a:srgbClr val="FF0000"/>
                </a:solidFill>
                <a:latin typeface="標楷體" pitchFamily="65" charset="-120"/>
                <a:ea typeface="標楷體" pitchFamily="65" charset="-120"/>
              </a:rPr>
              <a:t>功能正常</a:t>
            </a:r>
            <a:r>
              <a:rPr lang="zh-TW" altLang="en-US" sz="2800" dirty="0">
                <a:solidFill>
                  <a:srgbClr val="0000FF"/>
                </a:solidFill>
                <a:latin typeface="標楷體" pitchFamily="65" charset="-120"/>
                <a:ea typeface="標楷體" pitchFamily="65" charset="-120"/>
              </a:rPr>
              <a:t>，請過頁。</a:t>
            </a:r>
            <a:endParaRPr lang="zh-TW" altLang="en-US" sz="2800" dirty="0"/>
          </a:p>
          <a:p>
            <a:endParaRPr lang="en-US" altLang="zh-TW" sz="2800" dirty="0">
              <a:solidFill>
                <a:srgbClr val="0000FF"/>
              </a:solidFill>
              <a:latin typeface="標楷體" pitchFamily="65" charset="-120"/>
              <a:ea typeface="標楷體" pitchFamily="65" charset="-120"/>
            </a:endParaRPr>
          </a:p>
          <a:p>
            <a:endParaRPr lang="en-US" altLang="zh-TW" sz="1300" dirty="0">
              <a:solidFill>
                <a:srgbClr val="0000FF"/>
              </a:solidFill>
              <a:latin typeface="標楷體" pitchFamily="65" charset="-120"/>
              <a:ea typeface="標楷體" pitchFamily="65" charset="-120"/>
            </a:endParaRPr>
          </a:p>
          <a:p>
            <a:endParaRPr lang="zh-TW" altLang="en-US" dirty="0" smtClean="0">
              <a:latin typeface="Arial" charset="0"/>
            </a:endParaRPr>
          </a:p>
          <a:p>
            <a:endParaRPr lang="zh-TW" altLang="en-US" dirty="0"/>
          </a:p>
        </p:txBody>
      </p:sp>
      <p:sp>
        <p:nvSpPr>
          <p:cNvPr id="4" name="投影片編號版面配置區 3"/>
          <p:cNvSpPr>
            <a:spLocks noGrp="1"/>
          </p:cNvSpPr>
          <p:nvPr>
            <p:ph type="sldNum" sz="quarter" idx="10"/>
          </p:nvPr>
        </p:nvSpPr>
        <p:spPr/>
        <p:txBody>
          <a:bodyPr/>
          <a:lstStyle/>
          <a:p>
            <a:fld id="{30E6DF94-49B0-4B55-84CB-5933301CABCD}" type="slidenum">
              <a:rPr lang="zh-TW" altLang="en-US" smtClean="0">
                <a:solidFill>
                  <a:prstClr val="black"/>
                </a:solidFill>
              </a:rPr>
              <a:pPr/>
              <a:t>17</a:t>
            </a:fld>
            <a:endParaRPr lang="zh-TW" altLang="en-US">
              <a:solidFill>
                <a:prstClr val="black"/>
              </a:solidFill>
            </a:endParaRPr>
          </a:p>
        </p:txBody>
      </p:sp>
    </p:spTree>
    <p:extLst>
      <p:ext uri="{BB962C8B-B14F-4D97-AF65-F5344CB8AC3E}">
        <p14:creationId xmlns:p14="http://schemas.microsoft.com/office/powerpoint/2010/main" val="18811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FBA7A4C-CFF7-436A-A965-663FBD430BA9}" type="slidenum">
              <a:rPr lang="zh-TW" altLang="en-US"/>
              <a:pPr>
                <a:defRPr/>
              </a:pPr>
              <a:t>‹#›</a:t>
            </a:fld>
            <a:endParaRPr lang="zh-TW" altLang="en-US"/>
          </a:p>
        </p:txBody>
      </p:sp>
    </p:spTree>
    <p:extLst>
      <p:ext uri="{BB962C8B-B14F-4D97-AF65-F5344CB8AC3E}">
        <p14:creationId xmlns:p14="http://schemas.microsoft.com/office/powerpoint/2010/main" val="14113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46056CB-01FE-4889-A979-33FC85C21799}" type="slidenum">
              <a:rPr lang="zh-TW" altLang="en-US"/>
              <a:pPr>
                <a:defRPr/>
              </a:pPr>
              <a:t>‹#›</a:t>
            </a:fld>
            <a:endParaRPr lang="zh-TW" altLang="en-US"/>
          </a:p>
        </p:txBody>
      </p:sp>
    </p:spTree>
    <p:extLst>
      <p:ext uri="{BB962C8B-B14F-4D97-AF65-F5344CB8AC3E}">
        <p14:creationId xmlns:p14="http://schemas.microsoft.com/office/powerpoint/2010/main" val="41825426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63A7CB17-F0C0-4E97-AF62-6690BB74181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909168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D457A9C8-0099-4989-8FB1-A4356A81ACC4}"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462423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218C6D86-6310-4DB2-8239-6DFDF8774A2C}"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8379160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377B51C5-338E-4433-9D35-D48764CC6AAE}"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9479936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BB090579-E56C-4BB6-8898-F2E5F1B44F2A}"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7569472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50BAB055-FA60-4C44-8A21-563E4048731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0957934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1CB39E0B-FB00-4B70-AAB2-5C7BB00BE3BE}"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4187815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0A557D62-39E1-4921-B47B-2FA939BBDDC7}"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1155235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70DC5D09-4ED8-4058-96D1-397940D3913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224878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4FE4027-5D5C-458E-BFF0-FF227A883B62}"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7670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4923D6E-0052-46F3-B3BF-B936C8887BB3}" type="slidenum">
              <a:rPr lang="zh-TW" altLang="en-US"/>
              <a:pPr>
                <a:defRPr/>
              </a:pPr>
              <a:t>‹#›</a:t>
            </a:fld>
            <a:endParaRPr lang="zh-TW" altLang="en-US"/>
          </a:p>
        </p:txBody>
      </p:sp>
    </p:spTree>
    <p:extLst>
      <p:ext uri="{BB962C8B-B14F-4D97-AF65-F5344CB8AC3E}">
        <p14:creationId xmlns:p14="http://schemas.microsoft.com/office/powerpoint/2010/main" val="8831019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EE7B292-B6B8-4487-BE60-63719027D6D7}"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6464727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D0C14F6F-6F93-47EB-83EA-5BD853911B9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899199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424C0EF4-3C8B-46FB-B318-76988E7E2BB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391424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7E4D4741-884A-4410-B4CA-B2731D3D347C}"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6344318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46AA79A4-73B4-4627-B0C2-7FF60615394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181074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BAA92735-B318-45D9-A088-E321AA337457}"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7185980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B0542A9-0260-4C05-9CDB-4DD613E8694A}"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7532520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C308FF8C-D77B-4F55-899F-5588995DC4A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2461517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6FA0F6C4-D2BB-4A42-B218-DB6B872D521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306957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8AD98941-2F65-44DC-8B5D-C60B6E595E04}"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76340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04E5CC90-2304-47FE-88ED-0A2609465974}" type="slidenum">
              <a:rPr lang="zh-TW" altLang="en-US"/>
              <a:pPr>
                <a:defRPr/>
              </a:pPr>
              <a:t>‹#›</a:t>
            </a:fld>
            <a:endParaRPr lang="zh-TW" altLang="en-US"/>
          </a:p>
        </p:txBody>
      </p:sp>
    </p:spTree>
    <p:extLst>
      <p:ext uri="{BB962C8B-B14F-4D97-AF65-F5344CB8AC3E}">
        <p14:creationId xmlns:p14="http://schemas.microsoft.com/office/powerpoint/2010/main" val="31950556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F8E87BCD-48D4-48BB-B18F-8ECAC29240A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9822176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AD00F12-F768-4B83-AAD8-16536D5F2D84}"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705448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1308562F-92CD-4B16-9EF6-5703D99A6C1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0454584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C5869FDF-25EE-4F0E-A200-97C9A0D1C876}"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638168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F128BFE-0536-41CB-B321-A3C0AB69C7BA}" type="datetime1">
              <a:rPr lang="zh-TW" altLang="en-US">
                <a:solidFill>
                  <a:prstClr val="black">
                    <a:tint val="75000"/>
                  </a:prstClr>
                </a:solidFill>
              </a:rPr>
              <a:pPr>
                <a:def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F8CA7332-56EA-40F4-8866-749E443F9941}" type="slidenum">
              <a:rPr lang="zh-TW" altLang="en-US"/>
              <a:pPr>
                <a:defRPr/>
              </a:pPr>
              <a:t>‹#›</a:t>
            </a:fld>
            <a:endParaRPr lang="zh-TW" altLang="en-US"/>
          </a:p>
        </p:txBody>
      </p:sp>
    </p:spTree>
    <p:extLst>
      <p:ext uri="{BB962C8B-B14F-4D97-AF65-F5344CB8AC3E}">
        <p14:creationId xmlns:p14="http://schemas.microsoft.com/office/powerpoint/2010/main" val="32935905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67544" y="0"/>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655D5A52-D7AB-41E2-BFB3-6414DB0F8716}" type="datetime1">
              <a:rPr lang="zh-TW" altLang="en-US">
                <a:solidFill>
                  <a:prstClr val="black">
                    <a:tint val="75000"/>
                  </a:prstClr>
                </a:solidFill>
              </a:rPr>
              <a:pPr>
                <a:def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3A32DC4B-C913-424E-B0B2-3B2FE4D60C2F}" type="slidenum">
              <a:rPr lang="zh-TW" altLang="en-US"/>
              <a:pPr>
                <a:defRPr/>
              </a:pPr>
              <a:t>‹#›</a:t>
            </a:fld>
            <a:endParaRPr lang="zh-TW" altLang="en-US"/>
          </a:p>
        </p:txBody>
      </p:sp>
    </p:spTree>
    <p:extLst>
      <p:ext uri="{BB962C8B-B14F-4D97-AF65-F5344CB8AC3E}">
        <p14:creationId xmlns:p14="http://schemas.microsoft.com/office/powerpoint/2010/main" val="37724868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4FE167AE-0D47-4F8A-9F99-63B6933649F6}" type="datetime1">
              <a:rPr lang="zh-TW" altLang="en-US">
                <a:solidFill>
                  <a:prstClr val="black">
                    <a:tint val="75000"/>
                  </a:prstClr>
                </a:solidFill>
              </a:rPr>
              <a:pPr>
                <a:def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18A11D7-C02B-4B89-A738-C91918738455}" type="slidenum">
              <a:rPr lang="zh-TW" altLang="en-US"/>
              <a:pPr>
                <a:defRPr/>
              </a:pPr>
              <a:t>‹#›</a:t>
            </a:fld>
            <a:endParaRPr lang="zh-TW" altLang="en-US"/>
          </a:p>
        </p:txBody>
      </p:sp>
    </p:spTree>
    <p:extLst>
      <p:ext uri="{BB962C8B-B14F-4D97-AF65-F5344CB8AC3E}">
        <p14:creationId xmlns:p14="http://schemas.microsoft.com/office/powerpoint/2010/main" val="9590723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A1519EAC-548B-40CB-955B-52F8868D3F2E}" type="datetime1">
              <a:rPr lang="zh-TW" altLang="en-US">
                <a:solidFill>
                  <a:prstClr val="black">
                    <a:tint val="75000"/>
                  </a:prstClr>
                </a:solidFill>
              </a:rPr>
              <a:pPr>
                <a:defRPr/>
              </a:pPr>
              <a:t>2020/11/6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E97A8E7E-127C-4168-A295-4A3C1ED30BE9}" type="slidenum">
              <a:rPr lang="zh-TW" altLang="en-US"/>
              <a:pPr>
                <a:defRPr/>
              </a:pPr>
              <a:t>‹#›</a:t>
            </a:fld>
            <a:endParaRPr lang="zh-TW" altLang="en-US"/>
          </a:p>
        </p:txBody>
      </p:sp>
    </p:spTree>
    <p:extLst>
      <p:ext uri="{BB962C8B-B14F-4D97-AF65-F5344CB8AC3E}">
        <p14:creationId xmlns:p14="http://schemas.microsoft.com/office/powerpoint/2010/main" val="4199213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0627FF6D-C28E-4332-8BF0-83362B0876AF}" type="datetime1">
              <a:rPr lang="zh-TW" altLang="en-US">
                <a:solidFill>
                  <a:prstClr val="black">
                    <a:tint val="75000"/>
                  </a:prstClr>
                </a:solidFill>
              </a:rPr>
              <a:pPr>
                <a:defRPr/>
              </a:pPr>
              <a:t>2020/11/6</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8E35B2F3-1760-4B85-941F-F63D698C3229}" type="slidenum">
              <a:rPr lang="zh-TW" altLang="en-US"/>
              <a:pPr>
                <a:defRPr/>
              </a:pPr>
              <a:t>‹#›</a:t>
            </a:fld>
            <a:endParaRPr lang="zh-TW" altLang="en-US"/>
          </a:p>
        </p:txBody>
      </p:sp>
    </p:spTree>
    <p:extLst>
      <p:ext uri="{BB962C8B-B14F-4D97-AF65-F5344CB8AC3E}">
        <p14:creationId xmlns:p14="http://schemas.microsoft.com/office/powerpoint/2010/main" val="35282129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3FD5E769-7B2D-41E1-81AE-E52ECC2A761F}" type="datetime1">
              <a:rPr lang="zh-TW" altLang="en-US">
                <a:solidFill>
                  <a:prstClr val="black">
                    <a:tint val="75000"/>
                  </a:prstClr>
                </a:solidFill>
              </a:rPr>
              <a:pPr>
                <a:defRPr/>
              </a:pPr>
              <a:t>2020/11/6</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281AE9DA-5CE7-49FA-B74B-37BB74AE5261}" type="slidenum">
              <a:rPr lang="zh-TW" altLang="en-US"/>
              <a:pPr>
                <a:defRPr/>
              </a:pPr>
              <a:t>‹#›</a:t>
            </a:fld>
            <a:endParaRPr lang="zh-TW" altLang="en-US"/>
          </a:p>
        </p:txBody>
      </p:sp>
    </p:spTree>
    <p:extLst>
      <p:ext uri="{BB962C8B-B14F-4D97-AF65-F5344CB8AC3E}">
        <p14:creationId xmlns:p14="http://schemas.microsoft.com/office/powerpoint/2010/main" val="1576645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3DBC8522-CF18-40B4-84A0-336CC7DED62E}" type="slidenum">
              <a:rPr lang="zh-TW" altLang="en-US"/>
              <a:pPr>
                <a:defRPr/>
              </a:pPr>
              <a:t>‹#›</a:t>
            </a:fld>
            <a:endParaRPr lang="zh-TW" altLang="en-US"/>
          </a:p>
        </p:txBody>
      </p:sp>
    </p:spTree>
    <p:extLst>
      <p:ext uri="{BB962C8B-B14F-4D97-AF65-F5344CB8AC3E}">
        <p14:creationId xmlns:p14="http://schemas.microsoft.com/office/powerpoint/2010/main" val="11893473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CF2BA6BC-60D4-47F2-BA90-BCA10E5D570C}" type="datetime1">
              <a:rPr lang="zh-TW" altLang="en-US">
                <a:solidFill>
                  <a:prstClr val="black">
                    <a:tint val="75000"/>
                  </a:prstClr>
                </a:solidFill>
              </a:rPr>
              <a:pPr>
                <a:defRPr/>
              </a:pPr>
              <a:t>2020/11/6</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A253DD1A-22F1-4F44-BC5A-CEB9281A0CD6}" type="slidenum">
              <a:rPr lang="zh-TW" altLang="en-US"/>
              <a:pPr>
                <a:defRPr/>
              </a:pPr>
              <a:t>‹#›</a:t>
            </a:fld>
            <a:endParaRPr lang="zh-TW" altLang="en-US"/>
          </a:p>
        </p:txBody>
      </p:sp>
    </p:spTree>
    <p:extLst>
      <p:ext uri="{BB962C8B-B14F-4D97-AF65-F5344CB8AC3E}">
        <p14:creationId xmlns:p14="http://schemas.microsoft.com/office/powerpoint/2010/main" val="18417584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B686C60-2193-4CAA-B2AD-EA429E9CD0D6}" type="datetime1">
              <a:rPr lang="zh-TW" altLang="en-US">
                <a:solidFill>
                  <a:prstClr val="black">
                    <a:tint val="75000"/>
                  </a:prstClr>
                </a:solidFill>
              </a:rPr>
              <a:pPr>
                <a:defRPr/>
              </a:pPr>
              <a:t>2020/11/6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8FE5C04-4E56-4994-A003-F16960E3EE2C}" type="slidenum">
              <a:rPr lang="zh-TW" altLang="en-US"/>
              <a:pPr>
                <a:defRPr/>
              </a:pPr>
              <a:t>‹#›</a:t>
            </a:fld>
            <a:endParaRPr lang="zh-TW" altLang="en-US"/>
          </a:p>
        </p:txBody>
      </p:sp>
    </p:spTree>
    <p:extLst>
      <p:ext uri="{BB962C8B-B14F-4D97-AF65-F5344CB8AC3E}">
        <p14:creationId xmlns:p14="http://schemas.microsoft.com/office/powerpoint/2010/main" val="229929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2ED847B2-7F94-4C03-809D-1BFC70007235}" type="datetime1">
              <a:rPr lang="zh-TW" altLang="en-US">
                <a:solidFill>
                  <a:prstClr val="black">
                    <a:tint val="75000"/>
                  </a:prstClr>
                </a:solidFill>
              </a:rPr>
              <a:pPr>
                <a:defRPr/>
              </a:pPr>
              <a:t>2020/11/6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9EEA6894-2711-4C43-8E7E-F9ECFC676D4B}" type="slidenum">
              <a:rPr lang="zh-TW" altLang="en-US"/>
              <a:pPr>
                <a:defRPr/>
              </a:pPr>
              <a:t>‹#›</a:t>
            </a:fld>
            <a:endParaRPr lang="zh-TW" altLang="en-US"/>
          </a:p>
        </p:txBody>
      </p:sp>
    </p:spTree>
    <p:extLst>
      <p:ext uri="{BB962C8B-B14F-4D97-AF65-F5344CB8AC3E}">
        <p14:creationId xmlns:p14="http://schemas.microsoft.com/office/powerpoint/2010/main" val="3625238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FAD8AA04-671A-4ACC-9151-77349E6C5467}" type="datetime1">
              <a:rPr lang="zh-TW" altLang="en-US">
                <a:solidFill>
                  <a:prstClr val="black">
                    <a:tint val="75000"/>
                  </a:prstClr>
                </a:solidFill>
              </a:rPr>
              <a:pPr>
                <a:def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120CA1D7-5F70-4643-A21B-6E1422BA7235}" type="slidenum">
              <a:rPr lang="zh-TW" altLang="en-US"/>
              <a:pPr>
                <a:defRPr/>
              </a:pPr>
              <a:t>‹#›</a:t>
            </a:fld>
            <a:endParaRPr lang="zh-TW" altLang="en-US"/>
          </a:p>
        </p:txBody>
      </p:sp>
    </p:spTree>
    <p:extLst>
      <p:ext uri="{BB962C8B-B14F-4D97-AF65-F5344CB8AC3E}">
        <p14:creationId xmlns:p14="http://schemas.microsoft.com/office/powerpoint/2010/main" val="33579120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26DC8C2E-2104-4B81-BED2-5CC9BFBAA2B4}" type="datetime1">
              <a:rPr lang="zh-TW" altLang="en-US">
                <a:solidFill>
                  <a:prstClr val="black">
                    <a:tint val="75000"/>
                  </a:prstClr>
                </a:solidFill>
              </a:rPr>
              <a:pPr>
                <a:def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63AA38FC-582B-4DD1-AAF7-A5D18BDBF8DE}" type="slidenum">
              <a:rPr lang="zh-TW" altLang="en-US"/>
              <a:pPr>
                <a:defRPr/>
              </a:pPr>
              <a:t>‹#›</a:t>
            </a:fld>
            <a:endParaRPr lang="zh-TW" altLang="en-US"/>
          </a:p>
        </p:txBody>
      </p:sp>
    </p:spTree>
    <p:extLst>
      <p:ext uri="{BB962C8B-B14F-4D97-AF65-F5344CB8AC3E}">
        <p14:creationId xmlns:p14="http://schemas.microsoft.com/office/powerpoint/2010/main" val="32283499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513159" y="685800"/>
            <a:ext cx="6000750" cy="2971801"/>
          </a:xfrm>
        </p:spPr>
        <p:txBody>
          <a:bodyPr anchor="b">
            <a:normAutofit/>
          </a:bodyPr>
          <a:lstStyle>
            <a:lvl1pPr algn="l">
              <a:defRPr sz="48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513159" y="3843868"/>
            <a:ext cx="48006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76DBF4">
                    <a:lumMod val="50000"/>
                  </a:srgbClr>
                </a:solidFill>
              </a:rPr>
              <a:pPr/>
              <a:t>11/6/2020</a:t>
            </a:fld>
            <a:endParaRPr lang="en-US" dirty="0">
              <a:solidFill>
                <a:srgbClr val="76DBF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76DBF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76DBF4">
                    <a:lumMod val="50000"/>
                  </a:srgbClr>
                </a:solidFill>
              </a:rPr>
              <a:pPr/>
              <a:t>‹#›</a:t>
            </a:fld>
            <a:endParaRPr lang="en-US" dirty="0">
              <a:solidFill>
                <a:srgbClr val="76DBF4">
                  <a:lumMod val="50000"/>
                </a:srgbClr>
              </a:solidFill>
            </a:endParaRPr>
          </a:p>
        </p:txBody>
      </p:sp>
      <p:cxnSp>
        <p:nvCxnSpPr>
          <p:cNvPr id="16" name="Straight Connector 15"/>
          <p:cNvCxnSpPr/>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91546"/>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32279"/>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609602"/>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38601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76DBF4">
                    <a:lumMod val="50000"/>
                  </a:srgbClr>
                </a:solidFill>
              </a:rPr>
              <a:pPr/>
              <a:t>11/6/2020</a:t>
            </a:fld>
            <a:endParaRPr lang="en-US" dirty="0">
              <a:solidFill>
                <a:srgbClr val="76DBF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76DBF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76DBF4">
                    <a:lumMod val="50000"/>
                  </a:srgbClr>
                </a:solidFill>
              </a:rPr>
              <a:pPr/>
              <a:t>‹#›</a:t>
            </a:fld>
            <a:endParaRPr lang="en-US" dirty="0">
              <a:solidFill>
                <a:srgbClr val="76DBF4">
                  <a:lumMod val="50000"/>
                </a:srgbClr>
              </a:solidFill>
            </a:endParaRPr>
          </a:p>
        </p:txBody>
      </p:sp>
    </p:spTree>
    <p:extLst>
      <p:ext uri="{BB962C8B-B14F-4D97-AF65-F5344CB8AC3E}">
        <p14:creationId xmlns:p14="http://schemas.microsoft.com/office/powerpoint/2010/main" val="406916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513159" y="2006600"/>
            <a:ext cx="6400801" cy="2281600"/>
          </a:xfrm>
        </p:spPr>
        <p:txBody>
          <a:bodyPr anchor="b">
            <a:normAutofit/>
          </a:bodyPr>
          <a:lstStyle>
            <a:lvl1pPr algn="l">
              <a:defRPr sz="36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513160" y="4495800"/>
            <a:ext cx="64008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76DBF4">
                    <a:lumMod val="50000"/>
                  </a:srgbClr>
                </a:solidFill>
              </a:rPr>
              <a:pPr/>
              <a:t>11/6/2020</a:t>
            </a:fld>
            <a:endParaRPr lang="en-US" dirty="0">
              <a:solidFill>
                <a:srgbClr val="76DBF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76DBF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76DBF4">
                    <a:lumMod val="50000"/>
                  </a:srgbClr>
                </a:solidFill>
              </a:rPr>
              <a:pPr/>
              <a:t>‹#›</a:t>
            </a:fld>
            <a:endParaRPr lang="en-US" dirty="0">
              <a:solidFill>
                <a:srgbClr val="76DBF4">
                  <a:lumMod val="50000"/>
                </a:srgbClr>
              </a:solidFill>
            </a:endParaRPr>
          </a:p>
        </p:txBody>
      </p:sp>
    </p:spTree>
    <p:extLst>
      <p:ext uri="{BB962C8B-B14F-4D97-AF65-F5344CB8AC3E}">
        <p14:creationId xmlns:p14="http://schemas.microsoft.com/office/powerpoint/2010/main" val="27487838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513159" y="685801"/>
            <a:ext cx="3703241" cy="3615267"/>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356100" y="685801"/>
            <a:ext cx="3700859" cy="3615266"/>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76DBF4">
                    <a:lumMod val="50000"/>
                  </a:srgbClr>
                </a:solidFill>
              </a:rPr>
              <a:pPr/>
              <a:t>11/6/2020</a:t>
            </a:fld>
            <a:endParaRPr lang="en-US" dirty="0">
              <a:solidFill>
                <a:srgbClr val="76DBF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76DBF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76DBF4">
                    <a:lumMod val="50000"/>
                  </a:srgbClr>
                </a:solidFill>
              </a:rPr>
              <a:pPr/>
              <a:t>‹#›</a:t>
            </a:fld>
            <a:endParaRPr lang="en-US" dirty="0">
              <a:solidFill>
                <a:srgbClr val="76DBF4">
                  <a:lumMod val="50000"/>
                </a:srgbClr>
              </a:solidFill>
            </a:endParaRPr>
          </a:p>
        </p:txBody>
      </p:sp>
    </p:spTree>
    <p:extLst>
      <p:ext uri="{BB962C8B-B14F-4D97-AF65-F5344CB8AC3E}">
        <p14:creationId xmlns:p14="http://schemas.microsoft.com/office/powerpoint/2010/main" val="16171206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729061" y="685800"/>
            <a:ext cx="3487340"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513159" y="1270529"/>
            <a:ext cx="3703241" cy="303053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559299" y="685800"/>
            <a:ext cx="3498851"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354909" y="1262062"/>
            <a:ext cx="3696891" cy="303053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76DBF4">
                    <a:lumMod val="50000"/>
                  </a:srgbClr>
                </a:solidFill>
              </a:rPr>
              <a:pPr/>
              <a:t>11/6/2020</a:t>
            </a:fld>
            <a:endParaRPr lang="en-US" dirty="0">
              <a:solidFill>
                <a:srgbClr val="76DBF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76DBF4">
                  <a:lumMod val="50000"/>
                </a:srgb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76DBF4">
                    <a:lumMod val="50000"/>
                  </a:srgbClr>
                </a:solidFill>
              </a:rPr>
              <a:pPr/>
              <a:t>‹#›</a:t>
            </a:fld>
            <a:endParaRPr lang="en-US" dirty="0">
              <a:solidFill>
                <a:srgbClr val="76DBF4">
                  <a:lumMod val="50000"/>
                </a:srgbClr>
              </a:solidFill>
            </a:endParaRPr>
          </a:p>
        </p:txBody>
      </p:sp>
    </p:spTree>
    <p:extLst>
      <p:ext uri="{BB962C8B-B14F-4D97-AF65-F5344CB8AC3E}">
        <p14:creationId xmlns:p14="http://schemas.microsoft.com/office/powerpoint/2010/main" val="2916411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C4B16312-060C-4202-BA49-F9406ABEE855}" type="slidenum">
              <a:rPr lang="zh-TW" altLang="en-US"/>
              <a:pPr>
                <a:defRPr/>
              </a:pPr>
              <a:t>‹#›</a:t>
            </a:fld>
            <a:endParaRPr lang="zh-TW" altLang="en-US"/>
          </a:p>
        </p:txBody>
      </p:sp>
    </p:spTree>
    <p:extLst>
      <p:ext uri="{BB962C8B-B14F-4D97-AF65-F5344CB8AC3E}">
        <p14:creationId xmlns:p14="http://schemas.microsoft.com/office/powerpoint/2010/main" val="17298643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76DBF4">
                    <a:lumMod val="50000"/>
                  </a:srgbClr>
                </a:solidFill>
              </a:rPr>
              <a:pPr/>
              <a:t>11/6/2020</a:t>
            </a:fld>
            <a:endParaRPr lang="en-US" dirty="0">
              <a:solidFill>
                <a:srgbClr val="76DBF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76DBF4">
                  <a:lumMod val="50000"/>
                </a:srgb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76DBF4">
                    <a:lumMod val="50000"/>
                  </a:srgbClr>
                </a:solidFill>
              </a:rPr>
              <a:pPr/>
              <a:t>‹#›</a:t>
            </a:fld>
            <a:endParaRPr lang="en-US" dirty="0">
              <a:solidFill>
                <a:srgbClr val="76DBF4">
                  <a:lumMod val="50000"/>
                </a:srgbClr>
              </a:solidFill>
            </a:endParaRPr>
          </a:p>
        </p:txBody>
      </p:sp>
    </p:spTree>
    <p:extLst>
      <p:ext uri="{BB962C8B-B14F-4D97-AF65-F5344CB8AC3E}">
        <p14:creationId xmlns:p14="http://schemas.microsoft.com/office/powerpoint/2010/main" val="18300239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76DBF4">
                    <a:lumMod val="50000"/>
                  </a:srgbClr>
                </a:solidFill>
              </a:rPr>
              <a:pPr/>
              <a:t>11/6/2020</a:t>
            </a:fld>
            <a:endParaRPr lang="en-US" dirty="0">
              <a:solidFill>
                <a:srgbClr val="76DBF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76DBF4">
                  <a:lumMod val="50000"/>
                </a:srgb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76DBF4">
                    <a:lumMod val="50000"/>
                  </a:srgbClr>
                </a:solidFill>
              </a:rPr>
              <a:pPr/>
              <a:t>‹#›</a:t>
            </a:fld>
            <a:endParaRPr lang="en-US" dirty="0">
              <a:solidFill>
                <a:srgbClr val="76DBF4">
                  <a:lumMod val="50000"/>
                </a:srgbClr>
              </a:solidFill>
            </a:endParaRPr>
          </a:p>
        </p:txBody>
      </p:sp>
    </p:spTree>
    <p:extLst>
      <p:ext uri="{BB962C8B-B14F-4D97-AF65-F5344CB8AC3E}">
        <p14:creationId xmlns:p14="http://schemas.microsoft.com/office/powerpoint/2010/main" val="26323918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5313759" y="685800"/>
            <a:ext cx="2743200"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513159" y="685800"/>
            <a:ext cx="4457701" cy="5308600"/>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5313759" y="2209800"/>
            <a:ext cx="2743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76DBF4">
                    <a:lumMod val="50000"/>
                  </a:srgbClr>
                </a:solidFill>
              </a:rPr>
              <a:pPr/>
              <a:t>11/6/2020</a:t>
            </a:fld>
            <a:endParaRPr lang="en-US" dirty="0">
              <a:solidFill>
                <a:srgbClr val="76DBF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76DBF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76DBF4">
                    <a:lumMod val="50000"/>
                  </a:srgbClr>
                </a:solidFill>
              </a:rPr>
              <a:pPr/>
              <a:t>‹#›</a:t>
            </a:fld>
            <a:endParaRPr lang="en-US" dirty="0">
              <a:solidFill>
                <a:srgbClr val="76DBF4">
                  <a:lumMod val="50000"/>
                </a:srgbClr>
              </a:solidFill>
            </a:endParaRPr>
          </a:p>
        </p:txBody>
      </p:sp>
    </p:spTree>
    <p:extLst>
      <p:ext uri="{BB962C8B-B14F-4D97-AF65-F5344CB8AC3E}">
        <p14:creationId xmlns:p14="http://schemas.microsoft.com/office/powerpoint/2010/main" val="23585182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3542109" y="1447800"/>
            <a:ext cx="4514850" cy="11430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741759" y="914400"/>
            <a:ext cx="2460731"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3542109" y="2777067"/>
            <a:ext cx="4516041"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76DBF4">
                    <a:lumMod val="50000"/>
                  </a:srgbClr>
                </a:solidFill>
              </a:rPr>
              <a:pPr/>
              <a:t>11/6/2020</a:t>
            </a:fld>
            <a:endParaRPr lang="en-US" dirty="0">
              <a:solidFill>
                <a:srgbClr val="76DBF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76DBF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76DBF4">
                    <a:lumMod val="50000"/>
                  </a:srgbClr>
                </a:solidFill>
              </a:rPr>
              <a:pPr/>
              <a:t>‹#›</a:t>
            </a:fld>
            <a:endParaRPr lang="en-US" dirty="0">
              <a:solidFill>
                <a:srgbClr val="76DBF4">
                  <a:lumMod val="50000"/>
                </a:srgbClr>
              </a:solidFill>
            </a:endParaRPr>
          </a:p>
        </p:txBody>
      </p:sp>
    </p:spTree>
    <p:extLst>
      <p:ext uri="{BB962C8B-B14F-4D97-AF65-F5344CB8AC3E}">
        <p14:creationId xmlns:p14="http://schemas.microsoft.com/office/powerpoint/2010/main" val="7212615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17" name="Picture Placeholder 2"/>
          <p:cNvSpPr>
            <a:spLocks noGrp="1" noChangeAspect="1"/>
          </p:cNvSpPr>
          <p:nvPr>
            <p:ph type="pic" idx="13"/>
          </p:nvPr>
        </p:nvSpPr>
        <p:spPr>
          <a:xfrm>
            <a:off x="514350" y="533400"/>
            <a:ext cx="8114109"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16" name="Text Placeholder 9"/>
          <p:cNvSpPr>
            <a:spLocks noGrp="1"/>
          </p:cNvSpPr>
          <p:nvPr>
            <p:ph type="body" sz="quarter" idx="14"/>
          </p:nvPr>
        </p:nvSpPr>
        <p:spPr>
          <a:xfrm>
            <a:off x="685801" y="3843867"/>
            <a:ext cx="6228158"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76DBF4">
                    <a:lumMod val="50000"/>
                  </a:srgbClr>
                </a:solidFill>
              </a:rPr>
              <a:pPr/>
              <a:t>11/6/2020</a:t>
            </a:fld>
            <a:endParaRPr lang="en-US" dirty="0">
              <a:solidFill>
                <a:srgbClr val="76DBF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76DBF4">
                  <a:lumMod val="50000"/>
                </a:srgb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76DBF4">
                    <a:lumMod val="50000"/>
                  </a:srgbClr>
                </a:solidFill>
              </a:rPr>
              <a:pPr/>
              <a:t>‹#›</a:t>
            </a:fld>
            <a:endParaRPr lang="en-US" dirty="0">
              <a:solidFill>
                <a:srgbClr val="76DBF4">
                  <a:lumMod val="50000"/>
                </a:srgbClr>
              </a:solidFill>
            </a:endParaRPr>
          </a:p>
        </p:txBody>
      </p:sp>
    </p:spTree>
    <p:extLst>
      <p:ext uri="{BB962C8B-B14F-4D97-AF65-F5344CB8AC3E}">
        <p14:creationId xmlns:p14="http://schemas.microsoft.com/office/powerpoint/2010/main" val="10126424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anchor="ctr">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513159" y="4114800"/>
            <a:ext cx="6401991"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76DBF4">
                    <a:lumMod val="50000"/>
                  </a:srgbClr>
                </a:solidFill>
              </a:rPr>
              <a:pPr/>
              <a:t>11/6/2020</a:t>
            </a:fld>
            <a:endParaRPr lang="en-US" dirty="0">
              <a:solidFill>
                <a:srgbClr val="76DBF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76DBF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76DBF4">
                    <a:lumMod val="50000"/>
                  </a:srgbClr>
                </a:solidFill>
              </a:rPr>
              <a:pPr/>
              <a:t>‹#›</a:t>
            </a:fld>
            <a:endParaRPr lang="en-US" dirty="0">
              <a:solidFill>
                <a:srgbClr val="76DBF4">
                  <a:lumMod val="50000"/>
                </a:srgbClr>
              </a:solidFill>
            </a:endParaRPr>
          </a:p>
        </p:txBody>
      </p:sp>
    </p:spTree>
    <p:extLst>
      <p:ext uri="{BB962C8B-B14F-4D97-AF65-F5344CB8AC3E}">
        <p14:creationId xmlns:p14="http://schemas.microsoft.com/office/powerpoint/2010/main" val="5613448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856059" y="685800"/>
            <a:ext cx="6858001" cy="2743200"/>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084659" y="3429000"/>
            <a:ext cx="64008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513160" y="4301068"/>
            <a:ext cx="64008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76DBF4">
                    <a:lumMod val="50000"/>
                  </a:srgbClr>
                </a:solidFill>
              </a:rPr>
              <a:pPr/>
              <a:t>11/6/2020</a:t>
            </a:fld>
            <a:endParaRPr lang="en-US" dirty="0">
              <a:solidFill>
                <a:srgbClr val="76DBF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76DBF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76DBF4">
                    <a:lumMod val="50000"/>
                  </a:srgbClr>
                </a:solidFill>
              </a:rPr>
              <a:pPr/>
              <a:t>‹#›</a:t>
            </a:fld>
            <a:endParaRPr lang="en-US" dirty="0">
              <a:solidFill>
                <a:srgbClr val="76DBF4">
                  <a:lumMod val="50000"/>
                </a:srgbClr>
              </a:solidFill>
            </a:endParaRPr>
          </a:p>
        </p:txBody>
      </p:sp>
      <p:sp>
        <p:nvSpPr>
          <p:cNvPr id="14" name="TextBox 13"/>
          <p:cNvSpPr txBox="1"/>
          <p:nvPr/>
        </p:nvSpPr>
        <p:spPr>
          <a:xfrm>
            <a:off x="398859" y="812222"/>
            <a:ext cx="457200" cy="584776"/>
          </a:xfrm>
          <a:prstGeom prst="rect">
            <a:avLst/>
          </a:prstGeom>
        </p:spPr>
        <p:txBody>
          <a:bodyPr vert="horz" lIns="91440" tIns="45720" rIns="91440" bIns="45720" rtlCol="0" anchor="ctr">
            <a:noAutofit/>
          </a:bodyPr>
          <a:lstStyle/>
          <a:p>
            <a:pPr defTabSz="457200" fontAlgn="auto">
              <a:spcBef>
                <a:spcPts val="0"/>
              </a:spcBef>
              <a:spcAft>
                <a:spcPts val="0"/>
              </a:spcAft>
            </a:pPr>
            <a:r>
              <a:rPr kumimoji="0" lang="en-US" sz="8000" dirty="0">
                <a:solidFill>
                  <a:prstClr val="black"/>
                </a:solidFill>
                <a:latin typeface="Century Gothic"/>
                <a:ea typeface="+mn-ea"/>
              </a:rPr>
              <a:t>“</a:t>
            </a:r>
          </a:p>
        </p:txBody>
      </p:sp>
      <p:sp>
        <p:nvSpPr>
          <p:cNvPr id="15" name="TextBox 14"/>
          <p:cNvSpPr txBox="1"/>
          <p:nvPr/>
        </p:nvSpPr>
        <p:spPr>
          <a:xfrm>
            <a:off x="7714059" y="2768601"/>
            <a:ext cx="457200" cy="584776"/>
          </a:xfrm>
          <a:prstGeom prst="rect">
            <a:avLst/>
          </a:prstGeom>
        </p:spPr>
        <p:txBody>
          <a:bodyPr vert="horz" lIns="91440" tIns="45720" rIns="91440" bIns="45720" rtlCol="0" anchor="ctr">
            <a:noAutofit/>
          </a:bodyPr>
          <a:lstStyle/>
          <a:p>
            <a:pPr algn="r" defTabSz="457200" fontAlgn="auto">
              <a:spcBef>
                <a:spcPts val="0"/>
              </a:spcBef>
              <a:spcAft>
                <a:spcPts val="0"/>
              </a:spcAft>
            </a:pPr>
            <a:r>
              <a:rPr kumimoji="0" lang="en-US" sz="8000" dirty="0">
                <a:solidFill>
                  <a:prstClr val="black"/>
                </a:solidFill>
                <a:latin typeface="Century Gothic"/>
                <a:ea typeface="+mn-ea"/>
              </a:rPr>
              <a:t>”</a:t>
            </a:r>
          </a:p>
        </p:txBody>
      </p:sp>
    </p:spTree>
    <p:extLst>
      <p:ext uri="{BB962C8B-B14F-4D97-AF65-F5344CB8AC3E}">
        <p14:creationId xmlns:p14="http://schemas.microsoft.com/office/powerpoint/2010/main" val="36101737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00"/>
            <a:ext cx="6400800" cy="16974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513158" y="5132981"/>
            <a:ext cx="6401993"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76DBF4">
                    <a:lumMod val="50000"/>
                  </a:srgbClr>
                </a:solidFill>
              </a:rPr>
              <a:pPr/>
              <a:t>11/6/2020</a:t>
            </a:fld>
            <a:endParaRPr lang="en-US" dirty="0">
              <a:solidFill>
                <a:srgbClr val="76DBF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76DBF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76DBF4">
                    <a:lumMod val="50000"/>
                  </a:srgbClr>
                </a:solidFill>
              </a:rPr>
              <a:pPr/>
              <a:t>‹#›</a:t>
            </a:fld>
            <a:endParaRPr lang="en-US" dirty="0">
              <a:solidFill>
                <a:srgbClr val="76DBF4">
                  <a:lumMod val="50000"/>
                </a:srgbClr>
              </a:solidFill>
            </a:endParaRPr>
          </a:p>
        </p:txBody>
      </p:sp>
    </p:spTree>
    <p:extLst>
      <p:ext uri="{BB962C8B-B14F-4D97-AF65-F5344CB8AC3E}">
        <p14:creationId xmlns:p14="http://schemas.microsoft.com/office/powerpoint/2010/main" val="32254196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856060" y="685800"/>
            <a:ext cx="6858000" cy="2743200"/>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513159" y="3928534"/>
            <a:ext cx="64008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513159" y="4978400"/>
            <a:ext cx="64008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76DBF4">
                    <a:lumMod val="50000"/>
                  </a:srgbClr>
                </a:solidFill>
              </a:rPr>
              <a:pPr/>
              <a:t>11/6/2020</a:t>
            </a:fld>
            <a:endParaRPr lang="en-US" dirty="0">
              <a:solidFill>
                <a:srgbClr val="76DBF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76DBF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76DBF4">
                    <a:lumMod val="50000"/>
                  </a:srgbClr>
                </a:solidFill>
              </a:rPr>
              <a:pPr/>
              <a:t>‹#›</a:t>
            </a:fld>
            <a:endParaRPr lang="en-US" dirty="0">
              <a:solidFill>
                <a:srgbClr val="76DBF4">
                  <a:lumMod val="50000"/>
                </a:srgbClr>
              </a:solidFill>
            </a:endParaRPr>
          </a:p>
        </p:txBody>
      </p:sp>
      <p:sp>
        <p:nvSpPr>
          <p:cNvPr id="11" name="TextBox 10"/>
          <p:cNvSpPr txBox="1"/>
          <p:nvPr/>
        </p:nvSpPr>
        <p:spPr>
          <a:xfrm>
            <a:off x="398859" y="812222"/>
            <a:ext cx="457200" cy="584776"/>
          </a:xfrm>
          <a:prstGeom prst="rect">
            <a:avLst/>
          </a:prstGeom>
        </p:spPr>
        <p:txBody>
          <a:bodyPr vert="horz" lIns="91440" tIns="45720" rIns="91440" bIns="45720" rtlCol="0" anchor="ctr">
            <a:noAutofit/>
          </a:bodyPr>
          <a:lstStyle/>
          <a:p>
            <a:pPr defTabSz="457200" fontAlgn="auto">
              <a:spcBef>
                <a:spcPts val="0"/>
              </a:spcBef>
              <a:spcAft>
                <a:spcPts val="0"/>
              </a:spcAft>
            </a:pPr>
            <a:r>
              <a:rPr kumimoji="0" lang="en-US" sz="8000" dirty="0">
                <a:solidFill>
                  <a:prstClr val="black"/>
                </a:solidFill>
                <a:latin typeface="Century Gothic"/>
                <a:ea typeface="+mn-ea"/>
              </a:rPr>
              <a:t>“</a:t>
            </a:r>
          </a:p>
        </p:txBody>
      </p:sp>
      <p:sp>
        <p:nvSpPr>
          <p:cNvPr id="12" name="TextBox 11"/>
          <p:cNvSpPr txBox="1"/>
          <p:nvPr/>
        </p:nvSpPr>
        <p:spPr>
          <a:xfrm>
            <a:off x="7714059" y="2768601"/>
            <a:ext cx="457200" cy="584776"/>
          </a:xfrm>
          <a:prstGeom prst="rect">
            <a:avLst/>
          </a:prstGeom>
        </p:spPr>
        <p:txBody>
          <a:bodyPr vert="horz" lIns="91440" tIns="45720" rIns="91440" bIns="45720" rtlCol="0" anchor="ctr">
            <a:noAutofit/>
          </a:bodyPr>
          <a:lstStyle/>
          <a:p>
            <a:pPr algn="r" defTabSz="457200" fontAlgn="auto">
              <a:spcBef>
                <a:spcPts val="0"/>
              </a:spcBef>
              <a:spcAft>
                <a:spcPts val="0"/>
              </a:spcAft>
            </a:pPr>
            <a:r>
              <a:rPr kumimoji="0" lang="en-US" sz="8000" dirty="0">
                <a:solidFill>
                  <a:prstClr val="black"/>
                </a:solidFill>
                <a:latin typeface="Century Gothic"/>
                <a:ea typeface="+mn-ea"/>
              </a:rPr>
              <a:t>”</a:t>
            </a:r>
          </a:p>
        </p:txBody>
      </p:sp>
    </p:spTree>
    <p:extLst>
      <p:ext uri="{BB962C8B-B14F-4D97-AF65-F5344CB8AC3E}">
        <p14:creationId xmlns:p14="http://schemas.microsoft.com/office/powerpoint/2010/main" val="7213594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513159" y="3928534"/>
            <a:ext cx="64008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513159" y="4766733"/>
            <a:ext cx="64008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76DBF4">
                    <a:lumMod val="50000"/>
                  </a:srgbClr>
                </a:solidFill>
              </a:rPr>
              <a:pPr/>
              <a:t>11/6/2020</a:t>
            </a:fld>
            <a:endParaRPr lang="en-US" dirty="0">
              <a:solidFill>
                <a:srgbClr val="76DBF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76DBF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76DBF4">
                    <a:lumMod val="50000"/>
                  </a:srgbClr>
                </a:solidFill>
              </a:rPr>
              <a:pPr/>
              <a:t>‹#›</a:t>
            </a:fld>
            <a:endParaRPr lang="en-US" dirty="0">
              <a:solidFill>
                <a:srgbClr val="76DBF4">
                  <a:lumMod val="50000"/>
                </a:srgbClr>
              </a:solidFill>
            </a:endParaRPr>
          </a:p>
        </p:txBody>
      </p:sp>
    </p:spTree>
    <p:extLst>
      <p:ext uri="{BB962C8B-B14F-4D97-AF65-F5344CB8AC3E}">
        <p14:creationId xmlns:p14="http://schemas.microsoft.com/office/powerpoint/2010/main" val="3132547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0405111-728D-4202-93A3-96D2E07603DC}" type="slidenum">
              <a:rPr lang="zh-TW" altLang="en-US"/>
              <a:pPr>
                <a:defRPr/>
              </a:pPr>
              <a:t>‹#›</a:t>
            </a:fld>
            <a:endParaRPr lang="zh-TW" altLang="en-US"/>
          </a:p>
        </p:txBody>
      </p:sp>
    </p:spTree>
    <p:extLst>
      <p:ext uri="{BB962C8B-B14F-4D97-AF65-F5344CB8AC3E}">
        <p14:creationId xmlns:p14="http://schemas.microsoft.com/office/powerpoint/2010/main" val="24757362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76DBF4">
                    <a:lumMod val="50000"/>
                  </a:srgbClr>
                </a:solidFill>
              </a:rPr>
              <a:pPr/>
              <a:t>11/6/2020</a:t>
            </a:fld>
            <a:endParaRPr lang="en-US" dirty="0">
              <a:solidFill>
                <a:srgbClr val="76DBF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76DBF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76DBF4">
                    <a:lumMod val="50000"/>
                  </a:srgbClr>
                </a:solidFill>
              </a:rPr>
              <a:pPr/>
              <a:t>‹#›</a:t>
            </a:fld>
            <a:endParaRPr lang="en-US" dirty="0">
              <a:solidFill>
                <a:srgbClr val="76DBF4">
                  <a:lumMod val="50000"/>
                </a:srgbClr>
              </a:solidFill>
            </a:endParaRPr>
          </a:p>
        </p:txBody>
      </p:sp>
    </p:spTree>
    <p:extLst>
      <p:ext uri="{BB962C8B-B14F-4D97-AF65-F5344CB8AC3E}">
        <p14:creationId xmlns:p14="http://schemas.microsoft.com/office/powerpoint/2010/main" val="8518312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685800"/>
            <a:ext cx="1543050" cy="45720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514350" y="685800"/>
            <a:ext cx="5867400" cy="5308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76DBF4">
                    <a:lumMod val="50000"/>
                  </a:srgbClr>
                </a:solidFill>
              </a:rPr>
              <a:pPr/>
              <a:t>11/6/2020</a:t>
            </a:fld>
            <a:endParaRPr lang="en-US" dirty="0">
              <a:solidFill>
                <a:srgbClr val="76DBF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76DBF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76DBF4">
                    <a:lumMod val="50000"/>
                  </a:srgbClr>
                </a:solidFill>
              </a:rPr>
              <a:pPr/>
              <a:t>‹#›</a:t>
            </a:fld>
            <a:endParaRPr lang="en-US" dirty="0">
              <a:solidFill>
                <a:srgbClr val="76DBF4">
                  <a:lumMod val="50000"/>
                </a:srgbClr>
              </a:solidFill>
            </a:endParaRPr>
          </a:p>
        </p:txBody>
      </p:sp>
    </p:spTree>
    <p:extLst>
      <p:ext uri="{BB962C8B-B14F-4D97-AF65-F5344CB8AC3E}">
        <p14:creationId xmlns:p14="http://schemas.microsoft.com/office/powerpoint/2010/main" val="6966112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8E46BC3F-705D-4516-A646-95C3861498C6}"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888BED0F-C0AC-4969-AE73-8080C3BC65C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579687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E46BC3F-705D-4516-A646-95C3861498C6}"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888BED0F-C0AC-4969-AE73-8080C3BC65C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944611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8E46BC3F-705D-4516-A646-95C3861498C6}"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888BED0F-C0AC-4969-AE73-8080C3BC65C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073586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8E46BC3F-705D-4516-A646-95C3861498C6}"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888BED0F-C0AC-4969-AE73-8080C3BC65C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917389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8E46BC3F-705D-4516-A646-95C3861498C6}"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888BED0F-C0AC-4969-AE73-8080C3BC65C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871949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8E46BC3F-705D-4516-A646-95C3861498C6}"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888BED0F-C0AC-4969-AE73-8080C3BC65C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503701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E46BC3F-705D-4516-A646-95C3861498C6}"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888BED0F-C0AC-4969-AE73-8080C3BC65C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925923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E46BC3F-705D-4516-A646-95C3861498C6}"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888BED0F-C0AC-4969-AE73-8080C3BC65C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83339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27DB4809-FA70-4FE8-AFE8-51493EE2E0CE}" type="slidenum">
              <a:rPr lang="zh-TW" altLang="en-US"/>
              <a:pPr>
                <a:defRPr/>
              </a:pPr>
              <a:t>‹#›</a:t>
            </a:fld>
            <a:endParaRPr lang="zh-TW" altLang="en-US"/>
          </a:p>
        </p:txBody>
      </p:sp>
    </p:spTree>
    <p:extLst>
      <p:ext uri="{BB962C8B-B14F-4D97-AF65-F5344CB8AC3E}">
        <p14:creationId xmlns:p14="http://schemas.microsoft.com/office/powerpoint/2010/main" val="5181337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E46BC3F-705D-4516-A646-95C3861498C6}"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888BED0F-C0AC-4969-AE73-8080C3BC65C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361651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E46BC3F-705D-4516-A646-95C3861498C6}"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888BED0F-C0AC-4969-AE73-8080C3BC65C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901297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E46BC3F-705D-4516-A646-95C3861498C6}"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888BED0F-C0AC-4969-AE73-8080C3BC65C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443609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15"/>
          <p:cNvSpPr>
            <a:spLocks noGrp="1" noChangeArrowheads="1"/>
          </p:cNvSpPr>
          <p:nvPr>
            <p:ph type="sldNum" sz="quarter" idx="10"/>
          </p:nvPr>
        </p:nvSpPr>
        <p:spPr>
          <a:ln/>
        </p:spPr>
        <p:txBody>
          <a:bodyPr/>
          <a:lstStyle>
            <a:lvl1pPr>
              <a:defRPr/>
            </a:lvl1pPr>
          </a:lstStyle>
          <a:p>
            <a:pPr>
              <a:defRPr/>
            </a:pPr>
            <a:fld id="{5DE1FA45-FF10-4D6E-B84F-F217191C99F7}"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87827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5"/>
          <p:cNvSpPr>
            <a:spLocks noGrp="1" noChangeArrowheads="1"/>
          </p:cNvSpPr>
          <p:nvPr>
            <p:ph type="sldNum" sz="quarter" idx="10"/>
          </p:nvPr>
        </p:nvSpPr>
        <p:spPr>
          <a:ln/>
        </p:spPr>
        <p:txBody>
          <a:bodyPr/>
          <a:lstStyle>
            <a:lvl1pPr>
              <a:defRPr/>
            </a:lvl1pPr>
          </a:lstStyle>
          <a:p>
            <a:pPr>
              <a:defRPr/>
            </a:pPr>
            <a:fld id="{26678D13-4608-4495-A506-736417861260}"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3694530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5"/>
          <p:cNvSpPr>
            <a:spLocks noGrp="1" noChangeArrowheads="1"/>
          </p:cNvSpPr>
          <p:nvPr>
            <p:ph type="sldNum" sz="quarter" idx="10"/>
          </p:nvPr>
        </p:nvSpPr>
        <p:spPr>
          <a:ln/>
        </p:spPr>
        <p:txBody>
          <a:bodyPr/>
          <a:lstStyle>
            <a:lvl1pPr>
              <a:defRPr/>
            </a:lvl1pPr>
          </a:lstStyle>
          <a:p>
            <a:pPr>
              <a:defRPr/>
            </a:pPr>
            <a:fld id="{2C29D8A6-9DEB-4473-AB60-FA2F44C94B2F}"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573209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514350" y="1289050"/>
            <a:ext cx="4038600" cy="4878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705350" y="1289050"/>
            <a:ext cx="4038600" cy="4878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5"/>
          <p:cNvSpPr>
            <a:spLocks noGrp="1" noChangeArrowheads="1"/>
          </p:cNvSpPr>
          <p:nvPr>
            <p:ph type="sldNum" sz="quarter" idx="10"/>
          </p:nvPr>
        </p:nvSpPr>
        <p:spPr>
          <a:ln/>
        </p:spPr>
        <p:txBody>
          <a:bodyPr/>
          <a:lstStyle>
            <a:lvl1pPr>
              <a:defRPr/>
            </a:lvl1pPr>
          </a:lstStyle>
          <a:p>
            <a:pPr>
              <a:defRPr/>
            </a:pPr>
            <a:fld id="{8D6C6E78-A607-4F94-AEB7-61D670691386}"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798898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15"/>
          <p:cNvSpPr>
            <a:spLocks noGrp="1" noChangeArrowheads="1"/>
          </p:cNvSpPr>
          <p:nvPr>
            <p:ph type="sldNum" sz="quarter" idx="10"/>
          </p:nvPr>
        </p:nvSpPr>
        <p:spPr>
          <a:ln/>
        </p:spPr>
        <p:txBody>
          <a:bodyPr/>
          <a:lstStyle>
            <a:lvl1pPr>
              <a:defRPr/>
            </a:lvl1pPr>
          </a:lstStyle>
          <a:p>
            <a:pPr>
              <a:defRPr/>
            </a:pPr>
            <a:fld id="{35C5CBAE-0580-4A80-B1E2-93FA63D916BD}"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340151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15"/>
          <p:cNvSpPr>
            <a:spLocks noGrp="1" noChangeArrowheads="1"/>
          </p:cNvSpPr>
          <p:nvPr>
            <p:ph type="sldNum" sz="quarter" idx="10"/>
          </p:nvPr>
        </p:nvSpPr>
        <p:spPr>
          <a:ln/>
        </p:spPr>
        <p:txBody>
          <a:bodyPr/>
          <a:lstStyle>
            <a:lvl1pPr>
              <a:defRPr/>
            </a:lvl1pPr>
          </a:lstStyle>
          <a:p>
            <a:pPr>
              <a:defRPr/>
            </a:pPr>
            <a:fld id="{10B5652D-0CCE-47EC-868B-16BF18548CF8}"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015087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5"/>
          <p:cNvSpPr>
            <a:spLocks noGrp="1" noChangeArrowheads="1"/>
          </p:cNvSpPr>
          <p:nvPr>
            <p:ph type="sldNum" sz="quarter" idx="10"/>
          </p:nvPr>
        </p:nvSpPr>
        <p:spPr>
          <a:ln/>
        </p:spPr>
        <p:txBody>
          <a:bodyPr/>
          <a:lstStyle>
            <a:lvl1pPr>
              <a:defRPr/>
            </a:lvl1pPr>
          </a:lstStyle>
          <a:p>
            <a:pPr>
              <a:defRPr/>
            </a:pPr>
            <a:fld id="{AECDB244-71E7-4D9A-9DA2-38ED1000BFDF}"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00601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8E0E3372-0B30-4970-BF87-AF653C9A5C21}" type="slidenum">
              <a:rPr lang="zh-TW" altLang="en-US"/>
              <a:pPr>
                <a:defRPr/>
              </a:pPr>
              <a:t>‹#›</a:t>
            </a:fld>
            <a:endParaRPr lang="zh-TW" altLang="en-US"/>
          </a:p>
        </p:txBody>
      </p:sp>
    </p:spTree>
    <p:extLst>
      <p:ext uri="{BB962C8B-B14F-4D97-AF65-F5344CB8AC3E}">
        <p14:creationId xmlns:p14="http://schemas.microsoft.com/office/powerpoint/2010/main" val="21673145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5"/>
          <p:cNvSpPr>
            <a:spLocks noGrp="1" noChangeArrowheads="1"/>
          </p:cNvSpPr>
          <p:nvPr>
            <p:ph type="sldNum" sz="quarter" idx="10"/>
          </p:nvPr>
        </p:nvSpPr>
        <p:spPr>
          <a:ln/>
        </p:spPr>
        <p:txBody>
          <a:bodyPr/>
          <a:lstStyle>
            <a:lvl1pPr>
              <a:defRPr/>
            </a:lvl1pPr>
          </a:lstStyle>
          <a:p>
            <a:pPr>
              <a:defRPr/>
            </a:pPr>
            <a:fld id="{26005EFE-B877-4E09-B27A-F8290F84770A}"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3189480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5"/>
          <p:cNvSpPr>
            <a:spLocks noGrp="1" noChangeArrowheads="1"/>
          </p:cNvSpPr>
          <p:nvPr>
            <p:ph type="sldNum" sz="quarter" idx="10"/>
          </p:nvPr>
        </p:nvSpPr>
        <p:spPr>
          <a:ln/>
        </p:spPr>
        <p:txBody>
          <a:bodyPr/>
          <a:lstStyle>
            <a:lvl1pPr>
              <a:defRPr/>
            </a:lvl1pPr>
          </a:lstStyle>
          <a:p>
            <a:pPr>
              <a:defRPr/>
            </a:pPr>
            <a:fld id="{333AF83B-5330-4A7D-B96F-9F8FC658BB91}"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720646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5"/>
          <p:cNvSpPr>
            <a:spLocks noGrp="1" noChangeArrowheads="1"/>
          </p:cNvSpPr>
          <p:nvPr>
            <p:ph type="sldNum" sz="quarter" idx="10"/>
          </p:nvPr>
        </p:nvSpPr>
        <p:spPr>
          <a:ln/>
        </p:spPr>
        <p:txBody>
          <a:bodyPr/>
          <a:lstStyle>
            <a:lvl1pPr>
              <a:defRPr/>
            </a:lvl1pPr>
          </a:lstStyle>
          <a:p>
            <a:pPr>
              <a:defRPr/>
            </a:pPr>
            <a:fld id="{0E8A4BD1-B248-4DBC-8735-378CAACC09AA}"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342521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72263" y="274638"/>
            <a:ext cx="2071687" cy="58928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62663" cy="58928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15"/>
          <p:cNvSpPr>
            <a:spLocks noGrp="1" noChangeArrowheads="1"/>
          </p:cNvSpPr>
          <p:nvPr>
            <p:ph type="sldNum" sz="quarter" idx="10"/>
          </p:nvPr>
        </p:nvSpPr>
        <p:spPr>
          <a:ln/>
        </p:spPr>
        <p:txBody>
          <a:bodyPr/>
          <a:lstStyle>
            <a:lvl1pPr>
              <a:defRPr/>
            </a:lvl1pPr>
          </a:lstStyle>
          <a:p>
            <a:pPr>
              <a:defRPr/>
            </a:pPr>
            <a:fld id="{844D8354-0DEF-4AC8-94A3-ABF854493EB0}"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9565421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cSld name="標題投影片">
    <p:spTree>
      <p:nvGrpSpPr>
        <p:cNvPr id="1" name=""/>
        <p:cNvGrpSpPr/>
        <p:nvPr/>
      </p:nvGrpSpPr>
      <p:grpSpPr>
        <a:xfrm>
          <a:off x="0" y="0"/>
          <a:ext cx="0" cy="0"/>
          <a:chOff x="0" y="0"/>
          <a:chExt cx="0" cy="0"/>
        </a:xfrm>
      </p:grpSpPr>
      <p:grpSp>
        <p:nvGrpSpPr>
          <p:cNvPr id="28" name="群組 6"/>
          <p:cNvGrpSpPr/>
          <p:nvPr/>
        </p:nvGrpSpPr>
        <p:grpSpPr>
          <a:xfrm>
            <a:off x="-8" y="-26993"/>
            <a:ext cx="9144018" cy="6884996"/>
            <a:chOff x="-1" y="-2"/>
            <a:chExt cx="9144017" cy="6884995"/>
          </a:xfrm>
        </p:grpSpPr>
        <p:sp>
          <p:nvSpPr>
            <p:cNvPr id="20"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27" name="群組 8"/>
            <p:cNvGrpSpPr/>
            <p:nvPr/>
          </p:nvGrpSpPr>
          <p:grpSpPr>
            <a:xfrm>
              <a:off x="-2" y="-3"/>
              <a:ext cx="9144018" cy="1347798"/>
              <a:chOff x="0" y="-1"/>
              <a:chExt cx="9144016" cy="1347797"/>
            </a:xfrm>
          </p:grpSpPr>
          <p:pic>
            <p:nvPicPr>
              <p:cNvPr id="21"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24" name="Group 8"/>
              <p:cNvGrpSpPr/>
              <p:nvPr/>
            </p:nvGrpSpPr>
            <p:grpSpPr>
              <a:xfrm>
                <a:off x="2752723" y="-2"/>
                <a:ext cx="6391293" cy="1344626"/>
                <a:chOff x="0" y="0"/>
                <a:chExt cx="6391292" cy="1344625"/>
              </a:xfrm>
            </p:grpSpPr>
            <p:pic>
              <p:nvPicPr>
                <p:cNvPr id="22"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23"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25"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26"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29" name="大標題文字"/>
          <p:cNvSpPr txBox="1">
            <a:spLocks noGrp="1"/>
          </p:cNvSpPr>
          <p:nvPr>
            <p:ph type="title"/>
          </p:nvPr>
        </p:nvSpPr>
        <p:spPr>
          <a:xfrm>
            <a:off x="685800" y="2130425"/>
            <a:ext cx="7772400" cy="1470025"/>
          </a:xfrm>
          <a:prstGeom prst="rect">
            <a:avLst/>
          </a:prstGeom>
        </p:spPr>
        <p:txBody>
          <a:bodyPr/>
          <a:lstStyle/>
          <a:p>
            <a:r>
              <a:t>大標題文字</a:t>
            </a:r>
          </a:p>
        </p:txBody>
      </p:sp>
      <p:sp>
        <p:nvSpPr>
          <p:cNvPr id="30" name="內文層級一…"/>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31"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84990993"/>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標題及物件">
    <p:spTree>
      <p:nvGrpSpPr>
        <p:cNvPr id="1" name=""/>
        <p:cNvGrpSpPr/>
        <p:nvPr/>
      </p:nvGrpSpPr>
      <p:grpSpPr>
        <a:xfrm>
          <a:off x="0" y="0"/>
          <a:ext cx="0" cy="0"/>
          <a:chOff x="0" y="0"/>
          <a:chExt cx="0" cy="0"/>
        </a:xfrm>
      </p:grpSpPr>
      <p:sp>
        <p:nvSpPr>
          <p:cNvPr id="38" name="大標題文字"/>
          <p:cNvSpPr txBox="1">
            <a:spLocks noGrp="1"/>
          </p:cNvSpPr>
          <p:nvPr>
            <p:ph type="title"/>
          </p:nvPr>
        </p:nvSpPr>
        <p:spPr>
          <a:prstGeom prst="rect">
            <a:avLst/>
          </a:prstGeom>
        </p:spPr>
        <p:txBody>
          <a:bodyPr/>
          <a:lstStyle/>
          <a:p>
            <a:r>
              <a:t>大標題文字</a:t>
            </a:r>
          </a:p>
        </p:txBody>
      </p:sp>
      <p:sp>
        <p:nvSpPr>
          <p:cNvPr id="39" name="內文層級一…"/>
          <p:cNvSpPr txBox="1">
            <a:spLocks noGrp="1"/>
          </p:cNvSpPr>
          <p:nvPr>
            <p:ph type="body" idx="1"/>
          </p:nvPr>
        </p:nvSpPr>
        <p:spPr>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40"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6914254"/>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章節標題">
    <p:spTree>
      <p:nvGrpSpPr>
        <p:cNvPr id="1" name=""/>
        <p:cNvGrpSpPr/>
        <p:nvPr/>
      </p:nvGrpSpPr>
      <p:grpSpPr>
        <a:xfrm>
          <a:off x="0" y="0"/>
          <a:ext cx="0" cy="0"/>
          <a:chOff x="0" y="0"/>
          <a:chExt cx="0" cy="0"/>
        </a:xfrm>
      </p:grpSpPr>
      <p:grpSp>
        <p:nvGrpSpPr>
          <p:cNvPr id="55" name="群組 6"/>
          <p:cNvGrpSpPr/>
          <p:nvPr/>
        </p:nvGrpSpPr>
        <p:grpSpPr>
          <a:xfrm>
            <a:off x="-8" y="-26993"/>
            <a:ext cx="9144018" cy="6884996"/>
            <a:chOff x="-1" y="-2"/>
            <a:chExt cx="9144017" cy="6884995"/>
          </a:xfrm>
        </p:grpSpPr>
        <p:sp>
          <p:nvSpPr>
            <p:cNvPr id="47"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54" name="群組 8"/>
            <p:cNvGrpSpPr/>
            <p:nvPr/>
          </p:nvGrpSpPr>
          <p:grpSpPr>
            <a:xfrm>
              <a:off x="-2" y="-3"/>
              <a:ext cx="9144018" cy="1347798"/>
              <a:chOff x="0" y="-1"/>
              <a:chExt cx="9144016" cy="1347797"/>
            </a:xfrm>
          </p:grpSpPr>
          <p:pic>
            <p:nvPicPr>
              <p:cNvPr id="48"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51" name="Group 8"/>
              <p:cNvGrpSpPr/>
              <p:nvPr/>
            </p:nvGrpSpPr>
            <p:grpSpPr>
              <a:xfrm>
                <a:off x="2752723" y="-2"/>
                <a:ext cx="6391293" cy="1344626"/>
                <a:chOff x="0" y="0"/>
                <a:chExt cx="6391292" cy="1344625"/>
              </a:xfrm>
            </p:grpSpPr>
            <p:pic>
              <p:nvPicPr>
                <p:cNvPr id="49"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50"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52"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53"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56" name="大標題文字"/>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大標題文字</a:t>
            </a:r>
          </a:p>
        </p:txBody>
      </p:sp>
      <p:sp>
        <p:nvSpPr>
          <p:cNvPr id="57" name="內文層級一…"/>
          <p:cNvSpPr txBox="1">
            <a:spLocks noGrp="1"/>
          </p:cNvSpPr>
          <p:nvPr>
            <p:ph type="body" sz="quarter" idx="1"/>
          </p:nvPr>
        </p:nvSpPr>
        <p:spPr>
          <a:xfrm>
            <a:off x="722312" y="2906713"/>
            <a:ext cx="7772401" cy="1500191"/>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58"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23564732"/>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兩項物件">
    <p:spTree>
      <p:nvGrpSpPr>
        <p:cNvPr id="1" name=""/>
        <p:cNvGrpSpPr/>
        <p:nvPr/>
      </p:nvGrpSpPr>
      <p:grpSpPr>
        <a:xfrm>
          <a:off x="0" y="0"/>
          <a:ext cx="0" cy="0"/>
          <a:chOff x="0" y="0"/>
          <a:chExt cx="0" cy="0"/>
        </a:xfrm>
      </p:grpSpPr>
      <p:grpSp>
        <p:nvGrpSpPr>
          <p:cNvPr id="73" name="群組 6"/>
          <p:cNvGrpSpPr/>
          <p:nvPr/>
        </p:nvGrpSpPr>
        <p:grpSpPr>
          <a:xfrm>
            <a:off x="-8" y="-26993"/>
            <a:ext cx="9144018" cy="6884996"/>
            <a:chOff x="-1" y="-2"/>
            <a:chExt cx="9144017" cy="6884995"/>
          </a:xfrm>
        </p:grpSpPr>
        <p:sp>
          <p:nvSpPr>
            <p:cNvPr id="65"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72" name="群組 8"/>
            <p:cNvGrpSpPr/>
            <p:nvPr/>
          </p:nvGrpSpPr>
          <p:grpSpPr>
            <a:xfrm>
              <a:off x="-2" y="-3"/>
              <a:ext cx="9144018" cy="1347798"/>
              <a:chOff x="0" y="-1"/>
              <a:chExt cx="9144016" cy="1347797"/>
            </a:xfrm>
          </p:grpSpPr>
          <p:pic>
            <p:nvPicPr>
              <p:cNvPr id="66"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69" name="Group 8"/>
              <p:cNvGrpSpPr/>
              <p:nvPr/>
            </p:nvGrpSpPr>
            <p:grpSpPr>
              <a:xfrm>
                <a:off x="2752723" y="-2"/>
                <a:ext cx="6391293" cy="1344626"/>
                <a:chOff x="0" y="0"/>
                <a:chExt cx="6391292" cy="1344625"/>
              </a:xfrm>
            </p:grpSpPr>
            <p:pic>
              <p:nvPicPr>
                <p:cNvPr id="67"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68"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70"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71"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74" name="大標題文字"/>
          <p:cNvSpPr txBox="1">
            <a:spLocks noGrp="1"/>
          </p:cNvSpPr>
          <p:nvPr>
            <p:ph type="title"/>
          </p:nvPr>
        </p:nvSpPr>
        <p:spPr>
          <a:prstGeom prst="rect">
            <a:avLst/>
          </a:prstGeom>
        </p:spPr>
        <p:txBody>
          <a:bodyPr/>
          <a:lstStyle/>
          <a:p>
            <a:r>
              <a:t>大標題文字</a:t>
            </a:r>
          </a:p>
        </p:txBody>
      </p:sp>
      <p:sp>
        <p:nvSpPr>
          <p:cNvPr id="75" name="內文層級一…"/>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內文層級一</a:t>
            </a:r>
          </a:p>
          <a:p>
            <a:pPr lvl="1"/>
            <a:r>
              <a:t>內文層級二</a:t>
            </a:r>
          </a:p>
          <a:p>
            <a:pPr lvl="2"/>
            <a:r>
              <a:t>內文層級三</a:t>
            </a:r>
          </a:p>
          <a:p>
            <a:pPr lvl="3"/>
            <a:r>
              <a:t>內文層級四</a:t>
            </a:r>
          </a:p>
          <a:p>
            <a:pPr lvl="4"/>
            <a:r>
              <a:t>內文層級五</a:t>
            </a:r>
          </a:p>
        </p:txBody>
      </p:sp>
      <p:sp>
        <p:nvSpPr>
          <p:cNvPr id="76"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18499442"/>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比對">
    <p:spTree>
      <p:nvGrpSpPr>
        <p:cNvPr id="1" name=""/>
        <p:cNvGrpSpPr/>
        <p:nvPr/>
      </p:nvGrpSpPr>
      <p:grpSpPr>
        <a:xfrm>
          <a:off x="0" y="0"/>
          <a:ext cx="0" cy="0"/>
          <a:chOff x="0" y="0"/>
          <a:chExt cx="0" cy="0"/>
        </a:xfrm>
      </p:grpSpPr>
      <p:grpSp>
        <p:nvGrpSpPr>
          <p:cNvPr id="91" name="群組 6"/>
          <p:cNvGrpSpPr/>
          <p:nvPr/>
        </p:nvGrpSpPr>
        <p:grpSpPr>
          <a:xfrm>
            <a:off x="-8" y="-26993"/>
            <a:ext cx="9144018" cy="6884996"/>
            <a:chOff x="-1" y="-2"/>
            <a:chExt cx="9144017" cy="6884995"/>
          </a:xfrm>
        </p:grpSpPr>
        <p:sp>
          <p:nvSpPr>
            <p:cNvPr id="83"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90" name="群組 8"/>
            <p:cNvGrpSpPr/>
            <p:nvPr/>
          </p:nvGrpSpPr>
          <p:grpSpPr>
            <a:xfrm>
              <a:off x="-2" y="-3"/>
              <a:ext cx="9144018" cy="1347798"/>
              <a:chOff x="0" y="-1"/>
              <a:chExt cx="9144016" cy="1347797"/>
            </a:xfrm>
          </p:grpSpPr>
          <p:pic>
            <p:nvPicPr>
              <p:cNvPr id="84"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87" name="Group 8"/>
              <p:cNvGrpSpPr/>
              <p:nvPr/>
            </p:nvGrpSpPr>
            <p:grpSpPr>
              <a:xfrm>
                <a:off x="2752723" y="-2"/>
                <a:ext cx="6391293" cy="1344626"/>
                <a:chOff x="0" y="0"/>
                <a:chExt cx="6391292" cy="1344625"/>
              </a:xfrm>
            </p:grpSpPr>
            <p:pic>
              <p:nvPicPr>
                <p:cNvPr id="85"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86"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88"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89"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92" name="大標題文字"/>
          <p:cNvSpPr txBox="1">
            <a:spLocks noGrp="1"/>
          </p:cNvSpPr>
          <p:nvPr>
            <p:ph type="title"/>
          </p:nvPr>
        </p:nvSpPr>
        <p:spPr>
          <a:prstGeom prst="rect">
            <a:avLst/>
          </a:prstGeom>
        </p:spPr>
        <p:txBody>
          <a:bodyPr/>
          <a:lstStyle/>
          <a:p>
            <a:r>
              <a:t>大標題文字</a:t>
            </a:r>
          </a:p>
        </p:txBody>
      </p:sp>
      <p:sp>
        <p:nvSpPr>
          <p:cNvPr id="93" name="內文層級一…"/>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內文層級一</a:t>
            </a:r>
          </a:p>
          <a:p>
            <a:pPr lvl="1"/>
            <a:r>
              <a:t>內文層級二</a:t>
            </a:r>
          </a:p>
          <a:p>
            <a:pPr lvl="2"/>
            <a:r>
              <a:t>內文層級三</a:t>
            </a:r>
          </a:p>
          <a:p>
            <a:pPr lvl="3"/>
            <a:r>
              <a:t>內文層級四</a:t>
            </a:r>
          </a:p>
          <a:p>
            <a:pPr lvl="4"/>
            <a:r>
              <a:t>內文層級五</a:t>
            </a:r>
          </a:p>
        </p:txBody>
      </p:sp>
      <p:sp>
        <p:nvSpPr>
          <p:cNvPr id="94" name="文字版面配置區 4"/>
          <p:cNvSpPr>
            <a:spLocks noGrp="1"/>
          </p:cNvSpPr>
          <p:nvPr>
            <p:ph type="body" sz="quarter" idx="21"/>
          </p:nvPr>
        </p:nvSpPr>
        <p:spPr>
          <a:xfrm>
            <a:off x="4645025" y="1535112"/>
            <a:ext cx="4041775" cy="639766"/>
          </a:xfrm>
          <a:prstGeom prst="rect">
            <a:avLst/>
          </a:prstGeom>
        </p:spPr>
        <p:txBody>
          <a:bodyPr anchor="b"/>
          <a:lstStyle/>
          <a:p>
            <a:endParaRPr/>
          </a:p>
        </p:txBody>
      </p:sp>
      <p:sp>
        <p:nvSpPr>
          <p:cNvPr id="95"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50523740"/>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只有標題">
    <p:spTree>
      <p:nvGrpSpPr>
        <p:cNvPr id="1" name=""/>
        <p:cNvGrpSpPr/>
        <p:nvPr/>
      </p:nvGrpSpPr>
      <p:grpSpPr>
        <a:xfrm>
          <a:off x="0" y="0"/>
          <a:ext cx="0" cy="0"/>
          <a:chOff x="0" y="0"/>
          <a:chExt cx="0" cy="0"/>
        </a:xfrm>
      </p:grpSpPr>
      <p:grpSp>
        <p:nvGrpSpPr>
          <p:cNvPr id="110" name="群組 6"/>
          <p:cNvGrpSpPr/>
          <p:nvPr/>
        </p:nvGrpSpPr>
        <p:grpSpPr>
          <a:xfrm>
            <a:off x="-8" y="-26993"/>
            <a:ext cx="9144018" cy="6884996"/>
            <a:chOff x="-1" y="-2"/>
            <a:chExt cx="9144017" cy="6884995"/>
          </a:xfrm>
        </p:grpSpPr>
        <p:sp>
          <p:nvSpPr>
            <p:cNvPr id="102"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109" name="群組 8"/>
            <p:cNvGrpSpPr/>
            <p:nvPr/>
          </p:nvGrpSpPr>
          <p:grpSpPr>
            <a:xfrm>
              <a:off x="-2" y="-3"/>
              <a:ext cx="9144018" cy="1347798"/>
              <a:chOff x="0" y="-1"/>
              <a:chExt cx="9144016" cy="1347797"/>
            </a:xfrm>
          </p:grpSpPr>
          <p:pic>
            <p:nvPicPr>
              <p:cNvPr id="103"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106" name="Group 8"/>
              <p:cNvGrpSpPr/>
              <p:nvPr/>
            </p:nvGrpSpPr>
            <p:grpSpPr>
              <a:xfrm>
                <a:off x="2752723" y="-2"/>
                <a:ext cx="6391293" cy="1344626"/>
                <a:chOff x="0" y="0"/>
                <a:chExt cx="6391292" cy="1344625"/>
              </a:xfrm>
            </p:grpSpPr>
            <p:pic>
              <p:nvPicPr>
                <p:cNvPr id="104"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105"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107"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108"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111" name="大標題文字"/>
          <p:cNvSpPr txBox="1">
            <a:spLocks noGrp="1"/>
          </p:cNvSpPr>
          <p:nvPr>
            <p:ph type="title"/>
          </p:nvPr>
        </p:nvSpPr>
        <p:spPr>
          <a:prstGeom prst="rect">
            <a:avLst/>
          </a:prstGeom>
        </p:spPr>
        <p:txBody>
          <a:bodyPr/>
          <a:lstStyle/>
          <a:p>
            <a:r>
              <a:t>大標題文字</a:t>
            </a:r>
          </a:p>
        </p:txBody>
      </p:sp>
      <p:sp>
        <p:nvSpPr>
          <p:cNvPr id="112"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8710787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2BA0EBCD-4A5E-4EE6-A97A-6893997055C9}" type="slidenum">
              <a:rPr lang="zh-TW" altLang="en-US"/>
              <a:pPr>
                <a:defRPr/>
              </a:pPr>
              <a:t>‹#›</a:t>
            </a:fld>
            <a:endParaRPr lang="zh-TW" altLang="en-US"/>
          </a:p>
        </p:txBody>
      </p:sp>
    </p:spTree>
    <p:extLst>
      <p:ext uri="{BB962C8B-B14F-4D97-AF65-F5344CB8AC3E}">
        <p14:creationId xmlns:p14="http://schemas.microsoft.com/office/powerpoint/2010/main" val="32853320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grpSp>
        <p:nvGrpSpPr>
          <p:cNvPr id="127" name="群組 6"/>
          <p:cNvGrpSpPr/>
          <p:nvPr/>
        </p:nvGrpSpPr>
        <p:grpSpPr>
          <a:xfrm>
            <a:off x="-8" y="-26993"/>
            <a:ext cx="9144018" cy="6884996"/>
            <a:chOff x="-1" y="-2"/>
            <a:chExt cx="9144017" cy="6884995"/>
          </a:xfrm>
        </p:grpSpPr>
        <p:sp>
          <p:nvSpPr>
            <p:cNvPr id="119"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126" name="群組 8"/>
            <p:cNvGrpSpPr/>
            <p:nvPr/>
          </p:nvGrpSpPr>
          <p:grpSpPr>
            <a:xfrm>
              <a:off x="-2" y="-3"/>
              <a:ext cx="9144018" cy="1347798"/>
              <a:chOff x="0" y="-1"/>
              <a:chExt cx="9144016" cy="1347797"/>
            </a:xfrm>
          </p:grpSpPr>
          <p:pic>
            <p:nvPicPr>
              <p:cNvPr id="120"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123" name="Group 8"/>
              <p:cNvGrpSpPr/>
              <p:nvPr/>
            </p:nvGrpSpPr>
            <p:grpSpPr>
              <a:xfrm>
                <a:off x="2752723" y="-2"/>
                <a:ext cx="6391293" cy="1344626"/>
                <a:chOff x="0" y="0"/>
                <a:chExt cx="6391292" cy="1344625"/>
              </a:xfrm>
            </p:grpSpPr>
            <p:pic>
              <p:nvPicPr>
                <p:cNvPr id="121"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122"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124"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125"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128"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7007476"/>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含標題的內容">
    <p:spTree>
      <p:nvGrpSpPr>
        <p:cNvPr id="1" name=""/>
        <p:cNvGrpSpPr/>
        <p:nvPr/>
      </p:nvGrpSpPr>
      <p:grpSpPr>
        <a:xfrm>
          <a:off x="0" y="0"/>
          <a:ext cx="0" cy="0"/>
          <a:chOff x="0" y="0"/>
          <a:chExt cx="0" cy="0"/>
        </a:xfrm>
      </p:grpSpPr>
      <p:grpSp>
        <p:nvGrpSpPr>
          <p:cNvPr id="143" name="群組 6"/>
          <p:cNvGrpSpPr/>
          <p:nvPr/>
        </p:nvGrpSpPr>
        <p:grpSpPr>
          <a:xfrm>
            <a:off x="-8" y="-26993"/>
            <a:ext cx="9144018" cy="6884996"/>
            <a:chOff x="-1" y="-2"/>
            <a:chExt cx="9144017" cy="6884995"/>
          </a:xfrm>
        </p:grpSpPr>
        <p:sp>
          <p:nvSpPr>
            <p:cNvPr id="135"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142" name="群組 8"/>
            <p:cNvGrpSpPr/>
            <p:nvPr/>
          </p:nvGrpSpPr>
          <p:grpSpPr>
            <a:xfrm>
              <a:off x="-2" y="-3"/>
              <a:ext cx="9144018" cy="1347798"/>
              <a:chOff x="0" y="-1"/>
              <a:chExt cx="9144016" cy="1347797"/>
            </a:xfrm>
          </p:grpSpPr>
          <p:pic>
            <p:nvPicPr>
              <p:cNvPr id="136"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139" name="Group 8"/>
              <p:cNvGrpSpPr/>
              <p:nvPr/>
            </p:nvGrpSpPr>
            <p:grpSpPr>
              <a:xfrm>
                <a:off x="2752723" y="-2"/>
                <a:ext cx="6391293" cy="1344626"/>
                <a:chOff x="0" y="0"/>
                <a:chExt cx="6391292" cy="1344625"/>
              </a:xfrm>
            </p:grpSpPr>
            <p:pic>
              <p:nvPicPr>
                <p:cNvPr id="137"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138"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140"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141"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144" name="大標題文字"/>
          <p:cNvSpPr txBox="1">
            <a:spLocks noGrp="1"/>
          </p:cNvSpPr>
          <p:nvPr>
            <p:ph type="title"/>
          </p:nvPr>
        </p:nvSpPr>
        <p:spPr>
          <a:xfrm>
            <a:off x="457200" y="273050"/>
            <a:ext cx="3008316" cy="1162050"/>
          </a:xfrm>
          <a:prstGeom prst="rect">
            <a:avLst/>
          </a:prstGeom>
        </p:spPr>
        <p:txBody>
          <a:bodyPr anchor="b"/>
          <a:lstStyle>
            <a:lvl1pPr algn="l">
              <a:defRPr sz="2000" b="1"/>
            </a:lvl1pPr>
          </a:lstStyle>
          <a:p>
            <a:r>
              <a:t>大標題文字</a:t>
            </a:r>
          </a:p>
        </p:txBody>
      </p:sp>
      <p:sp>
        <p:nvSpPr>
          <p:cNvPr id="145" name="內文層級一…"/>
          <p:cNvSpPr txBox="1">
            <a:spLocks noGrp="1"/>
          </p:cNvSpPr>
          <p:nvPr>
            <p:ph type="body" idx="1"/>
          </p:nvPr>
        </p:nvSpPr>
        <p:spPr>
          <a:xfrm>
            <a:off x="3575050" y="273050"/>
            <a:ext cx="5111750" cy="5853113"/>
          </a:xfrm>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146" name="文字版面配置區 3"/>
          <p:cNvSpPr>
            <a:spLocks noGrp="1"/>
          </p:cNvSpPr>
          <p:nvPr>
            <p:ph type="body" sz="half" idx="21"/>
          </p:nvPr>
        </p:nvSpPr>
        <p:spPr>
          <a:xfrm>
            <a:off x="457198" y="1435100"/>
            <a:ext cx="3008317" cy="4691063"/>
          </a:xfrm>
          <a:prstGeom prst="rect">
            <a:avLst/>
          </a:prstGeom>
        </p:spPr>
        <p:txBody>
          <a:bodyPr/>
          <a:lstStyle/>
          <a:p>
            <a:endParaRPr/>
          </a:p>
        </p:txBody>
      </p:sp>
      <p:sp>
        <p:nvSpPr>
          <p:cNvPr id="147"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87384819"/>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含標題的圖片">
    <p:spTree>
      <p:nvGrpSpPr>
        <p:cNvPr id="1" name=""/>
        <p:cNvGrpSpPr/>
        <p:nvPr/>
      </p:nvGrpSpPr>
      <p:grpSpPr>
        <a:xfrm>
          <a:off x="0" y="0"/>
          <a:ext cx="0" cy="0"/>
          <a:chOff x="0" y="0"/>
          <a:chExt cx="0" cy="0"/>
        </a:xfrm>
      </p:grpSpPr>
      <p:grpSp>
        <p:nvGrpSpPr>
          <p:cNvPr id="162" name="群組 6"/>
          <p:cNvGrpSpPr/>
          <p:nvPr/>
        </p:nvGrpSpPr>
        <p:grpSpPr>
          <a:xfrm>
            <a:off x="-8" y="-26993"/>
            <a:ext cx="9144018" cy="6884996"/>
            <a:chOff x="-1" y="-2"/>
            <a:chExt cx="9144017" cy="6884995"/>
          </a:xfrm>
        </p:grpSpPr>
        <p:sp>
          <p:nvSpPr>
            <p:cNvPr id="154"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161" name="群組 8"/>
            <p:cNvGrpSpPr/>
            <p:nvPr/>
          </p:nvGrpSpPr>
          <p:grpSpPr>
            <a:xfrm>
              <a:off x="-2" y="-3"/>
              <a:ext cx="9144018" cy="1347798"/>
              <a:chOff x="0" y="-1"/>
              <a:chExt cx="9144016" cy="1347797"/>
            </a:xfrm>
          </p:grpSpPr>
          <p:pic>
            <p:nvPicPr>
              <p:cNvPr id="155"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158" name="Group 8"/>
              <p:cNvGrpSpPr/>
              <p:nvPr/>
            </p:nvGrpSpPr>
            <p:grpSpPr>
              <a:xfrm>
                <a:off x="2752723" y="-2"/>
                <a:ext cx="6391293" cy="1344626"/>
                <a:chOff x="0" y="0"/>
                <a:chExt cx="6391292" cy="1344625"/>
              </a:xfrm>
            </p:grpSpPr>
            <p:pic>
              <p:nvPicPr>
                <p:cNvPr id="156"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157"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159"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160"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163" name="大標題文字"/>
          <p:cNvSpPr txBox="1">
            <a:spLocks noGrp="1"/>
          </p:cNvSpPr>
          <p:nvPr>
            <p:ph type="title"/>
          </p:nvPr>
        </p:nvSpPr>
        <p:spPr>
          <a:xfrm>
            <a:off x="1792288" y="4800600"/>
            <a:ext cx="5486404" cy="566738"/>
          </a:xfrm>
          <a:prstGeom prst="rect">
            <a:avLst/>
          </a:prstGeom>
        </p:spPr>
        <p:txBody>
          <a:bodyPr anchor="b"/>
          <a:lstStyle>
            <a:lvl1pPr algn="l">
              <a:defRPr sz="2000" b="1"/>
            </a:lvl1pPr>
          </a:lstStyle>
          <a:p>
            <a:r>
              <a:t>大標題文字</a:t>
            </a:r>
          </a:p>
        </p:txBody>
      </p:sp>
      <p:sp>
        <p:nvSpPr>
          <p:cNvPr id="164" name="圖片版面配置區 2"/>
          <p:cNvSpPr>
            <a:spLocks noGrp="1"/>
          </p:cNvSpPr>
          <p:nvPr>
            <p:ph type="pic" sz="half" idx="21"/>
          </p:nvPr>
        </p:nvSpPr>
        <p:spPr>
          <a:xfrm>
            <a:off x="1792288" y="612775"/>
            <a:ext cx="5486404" cy="4114800"/>
          </a:xfrm>
          <a:prstGeom prst="rect">
            <a:avLst/>
          </a:prstGeom>
        </p:spPr>
        <p:txBody>
          <a:bodyPr lIns="91439" tIns="45719" rIns="91439" bIns="45719">
            <a:noAutofit/>
          </a:bodyPr>
          <a:lstStyle/>
          <a:p>
            <a:endParaRPr/>
          </a:p>
        </p:txBody>
      </p:sp>
      <p:sp>
        <p:nvSpPr>
          <p:cNvPr id="165" name="內文層級一…"/>
          <p:cNvSpPr txBox="1">
            <a:spLocks noGrp="1"/>
          </p:cNvSpPr>
          <p:nvPr>
            <p:ph type="body" sz="quarter" idx="1"/>
          </p:nvPr>
        </p:nvSpPr>
        <p:spPr>
          <a:xfrm>
            <a:off x="1792288" y="5367337"/>
            <a:ext cx="5486404" cy="804866"/>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內文層級一</a:t>
            </a:r>
          </a:p>
          <a:p>
            <a:pPr lvl="1"/>
            <a:r>
              <a:t>內文層級二</a:t>
            </a:r>
          </a:p>
          <a:p>
            <a:pPr lvl="2"/>
            <a:r>
              <a:t>內文層級三</a:t>
            </a:r>
          </a:p>
          <a:p>
            <a:pPr lvl="3"/>
            <a:r>
              <a:t>內文層級四</a:t>
            </a:r>
          </a:p>
          <a:p>
            <a:pPr lvl="4"/>
            <a:r>
              <a:t>內文層級五</a:t>
            </a:r>
          </a:p>
        </p:txBody>
      </p:sp>
      <p:sp>
        <p:nvSpPr>
          <p:cNvPr id="166"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88708105"/>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自訂版面配置">
    <p:spTree>
      <p:nvGrpSpPr>
        <p:cNvPr id="1" name=""/>
        <p:cNvGrpSpPr/>
        <p:nvPr/>
      </p:nvGrpSpPr>
      <p:grpSpPr>
        <a:xfrm>
          <a:off x="0" y="0"/>
          <a:ext cx="0" cy="0"/>
          <a:chOff x="0" y="0"/>
          <a:chExt cx="0" cy="0"/>
        </a:xfrm>
      </p:grpSpPr>
      <p:grpSp>
        <p:nvGrpSpPr>
          <p:cNvPr id="181" name="群組 6"/>
          <p:cNvGrpSpPr/>
          <p:nvPr/>
        </p:nvGrpSpPr>
        <p:grpSpPr>
          <a:xfrm>
            <a:off x="-8" y="-26993"/>
            <a:ext cx="9144018" cy="6884996"/>
            <a:chOff x="-1" y="-2"/>
            <a:chExt cx="9144017" cy="6884995"/>
          </a:xfrm>
        </p:grpSpPr>
        <p:sp>
          <p:nvSpPr>
            <p:cNvPr id="173"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180" name="群組 8"/>
            <p:cNvGrpSpPr/>
            <p:nvPr/>
          </p:nvGrpSpPr>
          <p:grpSpPr>
            <a:xfrm>
              <a:off x="-2" y="-3"/>
              <a:ext cx="9144018" cy="1347798"/>
              <a:chOff x="0" y="-1"/>
              <a:chExt cx="9144016" cy="1347797"/>
            </a:xfrm>
          </p:grpSpPr>
          <p:pic>
            <p:nvPicPr>
              <p:cNvPr id="174"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177" name="Group 8"/>
              <p:cNvGrpSpPr/>
              <p:nvPr/>
            </p:nvGrpSpPr>
            <p:grpSpPr>
              <a:xfrm>
                <a:off x="2752723" y="-2"/>
                <a:ext cx="6391293" cy="1344626"/>
                <a:chOff x="0" y="0"/>
                <a:chExt cx="6391292" cy="1344625"/>
              </a:xfrm>
            </p:grpSpPr>
            <p:pic>
              <p:nvPicPr>
                <p:cNvPr id="175"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176"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178"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179"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182" name="大標題文字"/>
          <p:cNvSpPr txBox="1">
            <a:spLocks noGrp="1"/>
          </p:cNvSpPr>
          <p:nvPr>
            <p:ph type="title"/>
          </p:nvPr>
        </p:nvSpPr>
        <p:spPr>
          <a:prstGeom prst="rect">
            <a:avLst/>
          </a:prstGeom>
        </p:spPr>
        <p:txBody>
          <a:bodyPr/>
          <a:lstStyle/>
          <a:p>
            <a:r>
              <a:t>大標題文字</a:t>
            </a:r>
          </a:p>
        </p:txBody>
      </p:sp>
      <p:sp>
        <p:nvSpPr>
          <p:cNvPr id="183"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38390589"/>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1_標題投影片">
    <p:spTree>
      <p:nvGrpSpPr>
        <p:cNvPr id="1" name=""/>
        <p:cNvGrpSpPr/>
        <p:nvPr/>
      </p:nvGrpSpPr>
      <p:grpSpPr>
        <a:xfrm>
          <a:off x="0" y="0"/>
          <a:ext cx="0" cy="0"/>
          <a:chOff x="0" y="0"/>
          <a:chExt cx="0" cy="0"/>
        </a:xfrm>
      </p:grpSpPr>
      <p:sp>
        <p:nvSpPr>
          <p:cNvPr id="190" name="大標題文字"/>
          <p:cNvSpPr txBox="1">
            <a:spLocks noGrp="1"/>
          </p:cNvSpPr>
          <p:nvPr>
            <p:ph type="title"/>
          </p:nvPr>
        </p:nvSpPr>
        <p:spPr>
          <a:xfrm>
            <a:off x="685800" y="2130425"/>
            <a:ext cx="7772400" cy="1470025"/>
          </a:xfrm>
          <a:prstGeom prst="rect">
            <a:avLst/>
          </a:prstGeom>
        </p:spPr>
        <p:txBody>
          <a:bodyPr/>
          <a:lstStyle/>
          <a:p>
            <a:r>
              <a:t>大標題文字</a:t>
            </a:r>
          </a:p>
        </p:txBody>
      </p:sp>
      <p:sp>
        <p:nvSpPr>
          <p:cNvPr id="191" name="內文層級一…"/>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192"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32817351"/>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1_標題及物件">
    <p:spTree>
      <p:nvGrpSpPr>
        <p:cNvPr id="1" name=""/>
        <p:cNvGrpSpPr/>
        <p:nvPr/>
      </p:nvGrpSpPr>
      <p:grpSpPr>
        <a:xfrm>
          <a:off x="0" y="0"/>
          <a:ext cx="0" cy="0"/>
          <a:chOff x="0" y="0"/>
          <a:chExt cx="0" cy="0"/>
        </a:xfrm>
      </p:grpSpPr>
      <p:sp>
        <p:nvSpPr>
          <p:cNvPr id="199" name="大標題文字"/>
          <p:cNvSpPr txBox="1">
            <a:spLocks noGrp="1"/>
          </p:cNvSpPr>
          <p:nvPr>
            <p:ph type="title"/>
          </p:nvPr>
        </p:nvSpPr>
        <p:spPr>
          <a:prstGeom prst="rect">
            <a:avLst/>
          </a:prstGeom>
        </p:spPr>
        <p:txBody>
          <a:bodyPr/>
          <a:lstStyle/>
          <a:p>
            <a:r>
              <a:t>大標題文字</a:t>
            </a:r>
          </a:p>
        </p:txBody>
      </p:sp>
      <p:sp>
        <p:nvSpPr>
          <p:cNvPr id="200" name="內文層級一…"/>
          <p:cNvSpPr txBox="1">
            <a:spLocks noGrp="1"/>
          </p:cNvSpPr>
          <p:nvPr>
            <p:ph type="body" idx="1"/>
          </p:nvPr>
        </p:nvSpPr>
        <p:spPr>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201"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6850134"/>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1_章節標題">
    <p:spTree>
      <p:nvGrpSpPr>
        <p:cNvPr id="1" name=""/>
        <p:cNvGrpSpPr/>
        <p:nvPr/>
      </p:nvGrpSpPr>
      <p:grpSpPr>
        <a:xfrm>
          <a:off x="0" y="0"/>
          <a:ext cx="0" cy="0"/>
          <a:chOff x="0" y="0"/>
          <a:chExt cx="0" cy="0"/>
        </a:xfrm>
      </p:grpSpPr>
      <p:sp>
        <p:nvSpPr>
          <p:cNvPr id="208" name="大標題文字"/>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大標題文字</a:t>
            </a:r>
          </a:p>
        </p:txBody>
      </p:sp>
      <p:sp>
        <p:nvSpPr>
          <p:cNvPr id="209" name="內文層級一…"/>
          <p:cNvSpPr txBox="1">
            <a:spLocks noGrp="1"/>
          </p:cNvSpPr>
          <p:nvPr>
            <p:ph type="body" sz="quarter" idx="1"/>
          </p:nvPr>
        </p:nvSpPr>
        <p:spPr>
          <a:xfrm>
            <a:off x="722312" y="2906713"/>
            <a:ext cx="7772401" cy="1500191"/>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210"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44286926"/>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1_兩項物件">
    <p:spTree>
      <p:nvGrpSpPr>
        <p:cNvPr id="1" name=""/>
        <p:cNvGrpSpPr/>
        <p:nvPr/>
      </p:nvGrpSpPr>
      <p:grpSpPr>
        <a:xfrm>
          <a:off x="0" y="0"/>
          <a:ext cx="0" cy="0"/>
          <a:chOff x="0" y="0"/>
          <a:chExt cx="0" cy="0"/>
        </a:xfrm>
      </p:grpSpPr>
      <p:sp>
        <p:nvSpPr>
          <p:cNvPr id="217" name="大標題文字"/>
          <p:cNvSpPr txBox="1">
            <a:spLocks noGrp="1"/>
          </p:cNvSpPr>
          <p:nvPr>
            <p:ph type="title"/>
          </p:nvPr>
        </p:nvSpPr>
        <p:spPr>
          <a:prstGeom prst="rect">
            <a:avLst/>
          </a:prstGeom>
        </p:spPr>
        <p:txBody>
          <a:bodyPr/>
          <a:lstStyle/>
          <a:p>
            <a:r>
              <a:t>大標題文字</a:t>
            </a:r>
          </a:p>
        </p:txBody>
      </p:sp>
      <p:sp>
        <p:nvSpPr>
          <p:cNvPr id="218" name="內文層級一…"/>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內文層級一</a:t>
            </a:r>
          </a:p>
          <a:p>
            <a:pPr lvl="1"/>
            <a:r>
              <a:t>內文層級二</a:t>
            </a:r>
          </a:p>
          <a:p>
            <a:pPr lvl="2"/>
            <a:r>
              <a:t>內文層級三</a:t>
            </a:r>
          </a:p>
          <a:p>
            <a:pPr lvl="3"/>
            <a:r>
              <a:t>內文層級四</a:t>
            </a:r>
          </a:p>
          <a:p>
            <a:pPr lvl="4"/>
            <a:r>
              <a:t>內文層級五</a:t>
            </a:r>
          </a:p>
        </p:txBody>
      </p:sp>
      <p:sp>
        <p:nvSpPr>
          <p:cNvPr id="219"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93408576"/>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1_比對">
    <p:spTree>
      <p:nvGrpSpPr>
        <p:cNvPr id="1" name=""/>
        <p:cNvGrpSpPr/>
        <p:nvPr/>
      </p:nvGrpSpPr>
      <p:grpSpPr>
        <a:xfrm>
          <a:off x="0" y="0"/>
          <a:ext cx="0" cy="0"/>
          <a:chOff x="0" y="0"/>
          <a:chExt cx="0" cy="0"/>
        </a:xfrm>
      </p:grpSpPr>
      <p:sp>
        <p:nvSpPr>
          <p:cNvPr id="226" name="大標題文字"/>
          <p:cNvSpPr txBox="1">
            <a:spLocks noGrp="1"/>
          </p:cNvSpPr>
          <p:nvPr>
            <p:ph type="title"/>
          </p:nvPr>
        </p:nvSpPr>
        <p:spPr>
          <a:prstGeom prst="rect">
            <a:avLst/>
          </a:prstGeom>
        </p:spPr>
        <p:txBody>
          <a:bodyPr/>
          <a:lstStyle/>
          <a:p>
            <a:r>
              <a:t>大標題文字</a:t>
            </a:r>
          </a:p>
        </p:txBody>
      </p:sp>
      <p:sp>
        <p:nvSpPr>
          <p:cNvPr id="227" name="內文層級一…"/>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內文層級一</a:t>
            </a:r>
          </a:p>
          <a:p>
            <a:pPr lvl="1"/>
            <a:r>
              <a:t>內文層級二</a:t>
            </a:r>
          </a:p>
          <a:p>
            <a:pPr lvl="2"/>
            <a:r>
              <a:t>內文層級三</a:t>
            </a:r>
          </a:p>
          <a:p>
            <a:pPr lvl="3"/>
            <a:r>
              <a:t>內文層級四</a:t>
            </a:r>
          </a:p>
          <a:p>
            <a:pPr lvl="4"/>
            <a:r>
              <a:t>內文層級五</a:t>
            </a:r>
          </a:p>
        </p:txBody>
      </p:sp>
      <p:sp>
        <p:nvSpPr>
          <p:cNvPr id="228" name="文字版面配置區 4"/>
          <p:cNvSpPr>
            <a:spLocks noGrp="1"/>
          </p:cNvSpPr>
          <p:nvPr>
            <p:ph type="body" sz="quarter" idx="21"/>
          </p:nvPr>
        </p:nvSpPr>
        <p:spPr>
          <a:xfrm>
            <a:off x="4645025" y="1535112"/>
            <a:ext cx="4041775" cy="639766"/>
          </a:xfrm>
          <a:prstGeom prst="rect">
            <a:avLst/>
          </a:prstGeom>
        </p:spPr>
        <p:txBody>
          <a:bodyPr anchor="b"/>
          <a:lstStyle/>
          <a:p>
            <a:endParaRPr/>
          </a:p>
        </p:txBody>
      </p:sp>
      <p:sp>
        <p:nvSpPr>
          <p:cNvPr id="229"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9383575"/>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1_只有標題">
    <p:spTree>
      <p:nvGrpSpPr>
        <p:cNvPr id="1" name=""/>
        <p:cNvGrpSpPr/>
        <p:nvPr/>
      </p:nvGrpSpPr>
      <p:grpSpPr>
        <a:xfrm>
          <a:off x="0" y="0"/>
          <a:ext cx="0" cy="0"/>
          <a:chOff x="0" y="0"/>
          <a:chExt cx="0" cy="0"/>
        </a:xfrm>
      </p:grpSpPr>
      <p:sp>
        <p:nvSpPr>
          <p:cNvPr id="236" name="大標題文字"/>
          <p:cNvSpPr txBox="1">
            <a:spLocks noGrp="1"/>
          </p:cNvSpPr>
          <p:nvPr>
            <p:ph type="title"/>
          </p:nvPr>
        </p:nvSpPr>
        <p:spPr>
          <a:prstGeom prst="rect">
            <a:avLst/>
          </a:prstGeom>
        </p:spPr>
        <p:txBody>
          <a:bodyPr/>
          <a:lstStyle/>
          <a:p>
            <a:r>
              <a:t>大標題文字</a:t>
            </a:r>
          </a:p>
        </p:txBody>
      </p:sp>
      <p:sp>
        <p:nvSpPr>
          <p:cNvPr id="237"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983905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D8A4D867-5449-4430-9C01-CBFCD73650D1}" type="slidenum">
              <a:rPr lang="zh-TW" altLang="en-US"/>
              <a:pPr>
                <a:defRPr/>
              </a:pPr>
              <a:t>‹#›</a:t>
            </a:fld>
            <a:endParaRPr lang="zh-TW" altLang="en-US"/>
          </a:p>
        </p:txBody>
      </p:sp>
    </p:spTree>
    <p:extLst>
      <p:ext uri="{BB962C8B-B14F-4D97-AF65-F5344CB8AC3E}">
        <p14:creationId xmlns:p14="http://schemas.microsoft.com/office/powerpoint/2010/main" val="42341451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1_空白">
    <p:spTree>
      <p:nvGrpSpPr>
        <p:cNvPr id="1" name=""/>
        <p:cNvGrpSpPr/>
        <p:nvPr/>
      </p:nvGrpSpPr>
      <p:grpSpPr>
        <a:xfrm>
          <a:off x="0" y="0"/>
          <a:ext cx="0" cy="0"/>
          <a:chOff x="0" y="0"/>
          <a:chExt cx="0" cy="0"/>
        </a:xfrm>
      </p:grpSpPr>
      <p:sp>
        <p:nvSpPr>
          <p:cNvPr id="244"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77677071"/>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1_含標題的內容">
    <p:spTree>
      <p:nvGrpSpPr>
        <p:cNvPr id="1" name=""/>
        <p:cNvGrpSpPr/>
        <p:nvPr/>
      </p:nvGrpSpPr>
      <p:grpSpPr>
        <a:xfrm>
          <a:off x="0" y="0"/>
          <a:ext cx="0" cy="0"/>
          <a:chOff x="0" y="0"/>
          <a:chExt cx="0" cy="0"/>
        </a:xfrm>
      </p:grpSpPr>
      <p:sp>
        <p:nvSpPr>
          <p:cNvPr id="251" name="大標題文字"/>
          <p:cNvSpPr txBox="1">
            <a:spLocks noGrp="1"/>
          </p:cNvSpPr>
          <p:nvPr>
            <p:ph type="title"/>
          </p:nvPr>
        </p:nvSpPr>
        <p:spPr>
          <a:xfrm>
            <a:off x="457200" y="273050"/>
            <a:ext cx="3008316" cy="1162050"/>
          </a:xfrm>
          <a:prstGeom prst="rect">
            <a:avLst/>
          </a:prstGeom>
        </p:spPr>
        <p:txBody>
          <a:bodyPr anchor="b"/>
          <a:lstStyle>
            <a:lvl1pPr algn="l">
              <a:defRPr sz="2000" b="1"/>
            </a:lvl1pPr>
          </a:lstStyle>
          <a:p>
            <a:r>
              <a:t>大標題文字</a:t>
            </a:r>
          </a:p>
        </p:txBody>
      </p:sp>
      <p:sp>
        <p:nvSpPr>
          <p:cNvPr id="252" name="內文層級一…"/>
          <p:cNvSpPr txBox="1">
            <a:spLocks noGrp="1"/>
          </p:cNvSpPr>
          <p:nvPr>
            <p:ph type="body" idx="1"/>
          </p:nvPr>
        </p:nvSpPr>
        <p:spPr>
          <a:xfrm>
            <a:off x="3575050" y="273050"/>
            <a:ext cx="5111750" cy="5853113"/>
          </a:xfrm>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253" name="文字版面配置區 3"/>
          <p:cNvSpPr>
            <a:spLocks noGrp="1"/>
          </p:cNvSpPr>
          <p:nvPr>
            <p:ph type="body" sz="half" idx="21"/>
          </p:nvPr>
        </p:nvSpPr>
        <p:spPr>
          <a:xfrm>
            <a:off x="457198" y="1435100"/>
            <a:ext cx="3008317" cy="4691063"/>
          </a:xfrm>
          <a:prstGeom prst="rect">
            <a:avLst/>
          </a:prstGeom>
        </p:spPr>
        <p:txBody>
          <a:bodyPr/>
          <a:lstStyle/>
          <a:p>
            <a:endParaRPr/>
          </a:p>
        </p:txBody>
      </p:sp>
      <p:sp>
        <p:nvSpPr>
          <p:cNvPr id="254"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51998888"/>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1_含標題的圖片">
    <p:spTree>
      <p:nvGrpSpPr>
        <p:cNvPr id="1" name=""/>
        <p:cNvGrpSpPr/>
        <p:nvPr/>
      </p:nvGrpSpPr>
      <p:grpSpPr>
        <a:xfrm>
          <a:off x="0" y="0"/>
          <a:ext cx="0" cy="0"/>
          <a:chOff x="0" y="0"/>
          <a:chExt cx="0" cy="0"/>
        </a:xfrm>
      </p:grpSpPr>
      <p:sp>
        <p:nvSpPr>
          <p:cNvPr id="261" name="大標題文字"/>
          <p:cNvSpPr txBox="1">
            <a:spLocks noGrp="1"/>
          </p:cNvSpPr>
          <p:nvPr>
            <p:ph type="title"/>
          </p:nvPr>
        </p:nvSpPr>
        <p:spPr>
          <a:xfrm>
            <a:off x="1792288" y="4800600"/>
            <a:ext cx="5486404" cy="566738"/>
          </a:xfrm>
          <a:prstGeom prst="rect">
            <a:avLst/>
          </a:prstGeom>
        </p:spPr>
        <p:txBody>
          <a:bodyPr anchor="b"/>
          <a:lstStyle>
            <a:lvl1pPr algn="l">
              <a:defRPr sz="2000" b="1"/>
            </a:lvl1pPr>
          </a:lstStyle>
          <a:p>
            <a:r>
              <a:t>大標題文字</a:t>
            </a:r>
          </a:p>
        </p:txBody>
      </p:sp>
      <p:sp>
        <p:nvSpPr>
          <p:cNvPr id="262" name="圖片版面配置區 2"/>
          <p:cNvSpPr>
            <a:spLocks noGrp="1"/>
          </p:cNvSpPr>
          <p:nvPr>
            <p:ph type="pic" sz="half" idx="21"/>
          </p:nvPr>
        </p:nvSpPr>
        <p:spPr>
          <a:xfrm>
            <a:off x="1792288" y="612775"/>
            <a:ext cx="5486404" cy="4114800"/>
          </a:xfrm>
          <a:prstGeom prst="rect">
            <a:avLst/>
          </a:prstGeom>
        </p:spPr>
        <p:txBody>
          <a:bodyPr lIns="91439" tIns="45719" rIns="91439" bIns="45719">
            <a:noAutofit/>
          </a:bodyPr>
          <a:lstStyle/>
          <a:p>
            <a:endParaRPr/>
          </a:p>
        </p:txBody>
      </p:sp>
      <p:sp>
        <p:nvSpPr>
          <p:cNvPr id="263" name="內文層級一…"/>
          <p:cNvSpPr txBox="1">
            <a:spLocks noGrp="1"/>
          </p:cNvSpPr>
          <p:nvPr>
            <p:ph type="body" sz="quarter" idx="1"/>
          </p:nvPr>
        </p:nvSpPr>
        <p:spPr>
          <a:xfrm>
            <a:off x="1792288" y="5367337"/>
            <a:ext cx="5486404" cy="804866"/>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內文層級一</a:t>
            </a:r>
          </a:p>
          <a:p>
            <a:pPr lvl="1"/>
            <a:r>
              <a:t>內文層級二</a:t>
            </a:r>
          </a:p>
          <a:p>
            <a:pPr lvl="2"/>
            <a:r>
              <a:t>內文層級三</a:t>
            </a:r>
          </a:p>
          <a:p>
            <a:pPr lvl="3"/>
            <a:r>
              <a:t>內文層級四</a:t>
            </a:r>
          </a:p>
          <a:p>
            <a:pPr lvl="4"/>
            <a:r>
              <a:t>內文層級五</a:t>
            </a:r>
          </a:p>
        </p:txBody>
      </p:sp>
      <p:sp>
        <p:nvSpPr>
          <p:cNvPr id="264"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48385188"/>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1_自訂版面配置">
    <p:spTree>
      <p:nvGrpSpPr>
        <p:cNvPr id="1" name=""/>
        <p:cNvGrpSpPr/>
        <p:nvPr/>
      </p:nvGrpSpPr>
      <p:grpSpPr>
        <a:xfrm>
          <a:off x="0" y="0"/>
          <a:ext cx="0" cy="0"/>
          <a:chOff x="0" y="0"/>
          <a:chExt cx="0" cy="0"/>
        </a:xfrm>
      </p:grpSpPr>
      <p:sp>
        <p:nvSpPr>
          <p:cNvPr id="271" name="大標題文字"/>
          <p:cNvSpPr txBox="1">
            <a:spLocks noGrp="1"/>
          </p:cNvSpPr>
          <p:nvPr>
            <p:ph type="title"/>
          </p:nvPr>
        </p:nvSpPr>
        <p:spPr>
          <a:prstGeom prst="rect">
            <a:avLst/>
          </a:prstGeom>
        </p:spPr>
        <p:txBody>
          <a:bodyPr/>
          <a:lstStyle/>
          <a:p>
            <a:r>
              <a:t>大標題文字</a:t>
            </a:r>
          </a:p>
        </p:txBody>
      </p:sp>
      <p:sp>
        <p:nvSpPr>
          <p:cNvPr id="272"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86273614"/>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2_標題投影片">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79"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280" name="大標題文字"/>
          <p:cNvSpPr txBox="1">
            <a:spLocks noGrp="1"/>
          </p:cNvSpPr>
          <p:nvPr>
            <p:ph type="title"/>
          </p:nvPr>
        </p:nvSpPr>
        <p:spPr>
          <a:xfrm>
            <a:off x="685800" y="2130425"/>
            <a:ext cx="7772400" cy="1470025"/>
          </a:xfrm>
          <a:prstGeom prst="rect">
            <a:avLst/>
          </a:prstGeom>
        </p:spPr>
        <p:txBody>
          <a:bodyPr/>
          <a:lstStyle/>
          <a:p>
            <a:r>
              <a:t>大標題文字</a:t>
            </a:r>
          </a:p>
        </p:txBody>
      </p:sp>
      <p:sp>
        <p:nvSpPr>
          <p:cNvPr id="281" name="內文層級一…"/>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282" name="幻燈片編號"/>
          <p:cNvSpPr txBox="1">
            <a:spLocks noGrp="1"/>
          </p:cNvSpPr>
          <p:nvPr>
            <p:ph type="sldNum" sz="quarter" idx="2"/>
          </p:nvPr>
        </p:nvSpPr>
        <p:spPr>
          <a:xfrm>
            <a:off x="8885381" y="6551287"/>
            <a:ext cx="258621" cy="248301"/>
          </a:xfrm>
          <a:prstGeom prst="rect">
            <a:avLst/>
          </a:prstGeom>
        </p:spPr>
        <p:txBody>
          <a:bodyPr/>
          <a:lstStyle>
            <a:lvl1pPr>
              <a:defRPr>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953204997"/>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2_標題及物件">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89"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290" name="大標題文字"/>
          <p:cNvSpPr txBox="1">
            <a:spLocks noGrp="1"/>
          </p:cNvSpPr>
          <p:nvPr>
            <p:ph type="title"/>
          </p:nvPr>
        </p:nvSpPr>
        <p:spPr>
          <a:xfrm>
            <a:off x="467543" y="0"/>
            <a:ext cx="8229601" cy="1143000"/>
          </a:xfrm>
          <a:prstGeom prst="rect">
            <a:avLst/>
          </a:prstGeom>
        </p:spPr>
        <p:txBody>
          <a:bodyPr/>
          <a:lstStyle/>
          <a:p>
            <a:r>
              <a:t>大標題文字</a:t>
            </a:r>
          </a:p>
        </p:txBody>
      </p:sp>
      <p:sp>
        <p:nvSpPr>
          <p:cNvPr id="291" name="內文層級一…"/>
          <p:cNvSpPr txBox="1">
            <a:spLocks noGrp="1"/>
          </p:cNvSpPr>
          <p:nvPr>
            <p:ph type="body" idx="1"/>
          </p:nvPr>
        </p:nvSpPr>
        <p:spPr>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292" name="幻燈片編號"/>
          <p:cNvSpPr txBox="1">
            <a:spLocks noGrp="1"/>
          </p:cNvSpPr>
          <p:nvPr>
            <p:ph type="sldNum" sz="quarter" idx="2"/>
          </p:nvPr>
        </p:nvSpPr>
        <p:spPr>
          <a:xfrm>
            <a:off x="8885381" y="6551287"/>
            <a:ext cx="258621" cy="248301"/>
          </a:xfrm>
          <a:prstGeom prst="rect">
            <a:avLst/>
          </a:prstGeom>
        </p:spPr>
        <p:txBody>
          <a:bodyPr/>
          <a:lstStyle>
            <a:lvl1pPr>
              <a:defRPr>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186635706"/>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區段標題">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99"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300" name="大標題文字"/>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大標題文字</a:t>
            </a:r>
          </a:p>
        </p:txBody>
      </p:sp>
      <p:sp>
        <p:nvSpPr>
          <p:cNvPr id="301" name="內文層級一…"/>
          <p:cNvSpPr txBox="1">
            <a:spLocks noGrp="1"/>
          </p:cNvSpPr>
          <p:nvPr>
            <p:ph type="body" sz="quarter" idx="1"/>
          </p:nvPr>
        </p:nvSpPr>
        <p:spPr>
          <a:xfrm>
            <a:off x="722312" y="2906713"/>
            <a:ext cx="7772401" cy="1500191"/>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302" name="幻燈片編號"/>
          <p:cNvSpPr txBox="1">
            <a:spLocks noGrp="1"/>
          </p:cNvSpPr>
          <p:nvPr>
            <p:ph type="sldNum" sz="quarter" idx="2"/>
          </p:nvPr>
        </p:nvSpPr>
        <p:spPr>
          <a:xfrm>
            <a:off x="8885381" y="6551287"/>
            <a:ext cx="258621" cy="248301"/>
          </a:xfrm>
          <a:prstGeom prst="rect">
            <a:avLst/>
          </a:prstGeom>
        </p:spPr>
        <p:txBody>
          <a:bodyPr/>
          <a:lstStyle>
            <a:lvl1pPr>
              <a:defRPr>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24011165"/>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2_兩項物件">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09"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310" name="大標題文字"/>
          <p:cNvSpPr txBox="1">
            <a:spLocks noGrp="1"/>
          </p:cNvSpPr>
          <p:nvPr>
            <p:ph type="title"/>
          </p:nvPr>
        </p:nvSpPr>
        <p:spPr>
          <a:prstGeom prst="rect">
            <a:avLst/>
          </a:prstGeom>
        </p:spPr>
        <p:txBody>
          <a:bodyPr/>
          <a:lstStyle/>
          <a:p>
            <a:r>
              <a:t>大標題文字</a:t>
            </a:r>
          </a:p>
        </p:txBody>
      </p:sp>
      <p:sp>
        <p:nvSpPr>
          <p:cNvPr id="311" name="內文層級一…"/>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內文層級一</a:t>
            </a:r>
          </a:p>
          <a:p>
            <a:pPr lvl="1"/>
            <a:r>
              <a:t>內文層級二</a:t>
            </a:r>
          </a:p>
          <a:p>
            <a:pPr lvl="2"/>
            <a:r>
              <a:t>內文層級三</a:t>
            </a:r>
          </a:p>
          <a:p>
            <a:pPr lvl="3"/>
            <a:r>
              <a:t>內文層級四</a:t>
            </a:r>
          </a:p>
          <a:p>
            <a:pPr lvl="4"/>
            <a:r>
              <a:t>內文層級五</a:t>
            </a:r>
          </a:p>
        </p:txBody>
      </p:sp>
      <p:sp>
        <p:nvSpPr>
          <p:cNvPr id="312" name="幻燈片編號"/>
          <p:cNvSpPr txBox="1">
            <a:spLocks noGrp="1"/>
          </p:cNvSpPr>
          <p:nvPr>
            <p:ph type="sldNum" sz="quarter" idx="2"/>
          </p:nvPr>
        </p:nvSpPr>
        <p:spPr>
          <a:xfrm>
            <a:off x="8885381" y="6551287"/>
            <a:ext cx="258621" cy="248301"/>
          </a:xfrm>
          <a:prstGeom prst="rect">
            <a:avLst/>
          </a:prstGeom>
        </p:spPr>
        <p:txBody>
          <a:bodyPr/>
          <a:lstStyle>
            <a:lvl1pPr>
              <a:defRPr>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168900237"/>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2_比對">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19"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320" name="大標題文字"/>
          <p:cNvSpPr txBox="1">
            <a:spLocks noGrp="1"/>
          </p:cNvSpPr>
          <p:nvPr>
            <p:ph type="title"/>
          </p:nvPr>
        </p:nvSpPr>
        <p:spPr>
          <a:prstGeom prst="rect">
            <a:avLst/>
          </a:prstGeom>
        </p:spPr>
        <p:txBody>
          <a:bodyPr/>
          <a:lstStyle/>
          <a:p>
            <a:r>
              <a:t>大標題文字</a:t>
            </a:r>
          </a:p>
        </p:txBody>
      </p:sp>
      <p:sp>
        <p:nvSpPr>
          <p:cNvPr id="321" name="內文層級一…"/>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內文層級一</a:t>
            </a:r>
          </a:p>
          <a:p>
            <a:pPr lvl="1"/>
            <a:r>
              <a:t>內文層級二</a:t>
            </a:r>
          </a:p>
          <a:p>
            <a:pPr lvl="2"/>
            <a:r>
              <a:t>內文層級三</a:t>
            </a:r>
          </a:p>
          <a:p>
            <a:pPr lvl="3"/>
            <a:r>
              <a:t>內文層級四</a:t>
            </a:r>
          </a:p>
          <a:p>
            <a:pPr lvl="4"/>
            <a:r>
              <a:t>內文層級五</a:t>
            </a:r>
          </a:p>
        </p:txBody>
      </p:sp>
      <p:sp>
        <p:nvSpPr>
          <p:cNvPr id="322" name="文字版面配置區 4"/>
          <p:cNvSpPr>
            <a:spLocks noGrp="1"/>
          </p:cNvSpPr>
          <p:nvPr>
            <p:ph type="body" sz="quarter" idx="21"/>
          </p:nvPr>
        </p:nvSpPr>
        <p:spPr>
          <a:xfrm>
            <a:off x="4645025" y="1535112"/>
            <a:ext cx="4041775" cy="639766"/>
          </a:xfrm>
          <a:prstGeom prst="rect">
            <a:avLst/>
          </a:prstGeom>
        </p:spPr>
        <p:txBody>
          <a:bodyPr anchor="b"/>
          <a:lstStyle/>
          <a:p>
            <a:endParaRPr/>
          </a:p>
        </p:txBody>
      </p:sp>
      <p:sp>
        <p:nvSpPr>
          <p:cNvPr id="323" name="幻燈片編號"/>
          <p:cNvSpPr txBox="1">
            <a:spLocks noGrp="1"/>
          </p:cNvSpPr>
          <p:nvPr>
            <p:ph type="sldNum" sz="quarter" idx="2"/>
          </p:nvPr>
        </p:nvSpPr>
        <p:spPr>
          <a:xfrm>
            <a:off x="8885381" y="6551287"/>
            <a:ext cx="258621" cy="248301"/>
          </a:xfrm>
          <a:prstGeom prst="rect">
            <a:avLst/>
          </a:prstGeom>
        </p:spPr>
        <p:txBody>
          <a:bodyPr/>
          <a:lstStyle>
            <a:lvl1pPr>
              <a:defRPr>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4204454"/>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2_只有標題">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30"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331" name="大標題文字"/>
          <p:cNvSpPr txBox="1">
            <a:spLocks noGrp="1"/>
          </p:cNvSpPr>
          <p:nvPr>
            <p:ph type="title"/>
          </p:nvPr>
        </p:nvSpPr>
        <p:spPr>
          <a:prstGeom prst="rect">
            <a:avLst/>
          </a:prstGeom>
        </p:spPr>
        <p:txBody>
          <a:bodyPr/>
          <a:lstStyle/>
          <a:p>
            <a:r>
              <a:t>大標題文字</a:t>
            </a:r>
          </a:p>
        </p:txBody>
      </p:sp>
      <p:sp>
        <p:nvSpPr>
          <p:cNvPr id="332" name="幻燈片編號"/>
          <p:cNvSpPr txBox="1">
            <a:spLocks noGrp="1"/>
          </p:cNvSpPr>
          <p:nvPr>
            <p:ph type="sldNum" sz="quarter" idx="2"/>
          </p:nvPr>
        </p:nvSpPr>
        <p:spPr>
          <a:xfrm>
            <a:off x="8885381" y="6551287"/>
            <a:ext cx="258621" cy="248301"/>
          </a:xfrm>
          <a:prstGeom prst="rect">
            <a:avLst/>
          </a:prstGeom>
        </p:spPr>
        <p:txBody>
          <a:bodyPr/>
          <a:lstStyle>
            <a:lvl1pPr>
              <a:defRPr>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1580641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204EFC5-E802-4C05-8944-7748A11486C5}" type="slidenum">
              <a:rPr lang="zh-TW" altLang="en-US"/>
              <a:pPr>
                <a:defRPr/>
              </a:pPr>
              <a:t>‹#›</a:t>
            </a:fld>
            <a:endParaRPr lang="zh-TW" altLang="en-US"/>
          </a:p>
        </p:txBody>
      </p:sp>
    </p:spTree>
    <p:extLst>
      <p:ext uri="{BB962C8B-B14F-4D97-AF65-F5344CB8AC3E}">
        <p14:creationId xmlns:p14="http://schemas.microsoft.com/office/powerpoint/2010/main" val="3688370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53F0CF31-E303-45EC-B866-49700808815B}" type="slidenum">
              <a:rPr lang="zh-TW" altLang="en-US"/>
              <a:pPr>
                <a:defRPr/>
              </a:pPr>
              <a:t>‹#›</a:t>
            </a:fld>
            <a:endParaRPr lang="zh-TW" altLang="en-US"/>
          </a:p>
        </p:txBody>
      </p:sp>
    </p:spTree>
    <p:extLst>
      <p:ext uri="{BB962C8B-B14F-4D97-AF65-F5344CB8AC3E}">
        <p14:creationId xmlns:p14="http://schemas.microsoft.com/office/powerpoint/2010/main" val="239535870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2_空白">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39"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340" name="幻燈片編號"/>
          <p:cNvSpPr txBox="1">
            <a:spLocks noGrp="1"/>
          </p:cNvSpPr>
          <p:nvPr>
            <p:ph type="sldNum" sz="quarter" idx="2"/>
          </p:nvPr>
        </p:nvSpPr>
        <p:spPr>
          <a:xfrm>
            <a:off x="8885381" y="6551287"/>
            <a:ext cx="258621" cy="248301"/>
          </a:xfrm>
          <a:prstGeom prst="rect">
            <a:avLst/>
          </a:prstGeom>
        </p:spPr>
        <p:txBody>
          <a:bodyPr/>
          <a:lstStyle>
            <a:lvl1pPr>
              <a:defRPr>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98793296"/>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2_含標題的內容">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47"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348" name="大標題文字"/>
          <p:cNvSpPr txBox="1">
            <a:spLocks noGrp="1"/>
          </p:cNvSpPr>
          <p:nvPr>
            <p:ph type="title"/>
          </p:nvPr>
        </p:nvSpPr>
        <p:spPr>
          <a:xfrm>
            <a:off x="457200" y="273050"/>
            <a:ext cx="3008316" cy="1162050"/>
          </a:xfrm>
          <a:prstGeom prst="rect">
            <a:avLst/>
          </a:prstGeom>
        </p:spPr>
        <p:txBody>
          <a:bodyPr anchor="b"/>
          <a:lstStyle>
            <a:lvl1pPr algn="l">
              <a:defRPr sz="2000" b="1"/>
            </a:lvl1pPr>
          </a:lstStyle>
          <a:p>
            <a:r>
              <a:t>大標題文字</a:t>
            </a:r>
          </a:p>
        </p:txBody>
      </p:sp>
      <p:sp>
        <p:nvSpPr>
          <p:cNvPr id="349" name="內文層級一…"/>
          <p:cNvSpPr txBox="1">
            <a:spLocks noGrp="1"/>
          </p:cNvSpPr>
          <p:nvPr>
            <p:ph type="body" idx="1"/>
          </p:nvPr>
        </p:nvSpPr>
        <p:spPr>
          <a:xfrm>
            <a:off x="3575050" y="273050"/>
            <a:ext cx="5111750" cy="5853113"/>
          </a:xfrm>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350" name="文字版面配置區 3"/>
          <p:cNvSpPr>
            <a:spLocks noGrp="1"/>
          </p:cNvSpPr>
          <p:nvPr>
            <p:ph type="body" sz="half" idx="21"/>
          </p:nvPr>
        </p:nvSpPr>
        <p:spPr>
          <a:xfrm>
            <a:off x="457198" y="1435100"/>
            <a:ext cx="3008317" cy="4691063"/>
          </a:xfrm>
          <a:prstGeom prst="rect">
            <a:avLst/>
          </a:prstGeom>
        </p:spPr>
        <p:txBody>
          <a:bodyPr/>
          <a:lstStyle/>
          <a:p>
            <a:endParaRPr/>
          </a:p>
        </p:txBody>
      </p:sp>
      <p:sp>
        <p:nvSpPr>
          <p:cNvPr id="351" name="幻燈片編號"/>
          <p:cNvSpPr txBox="1">
            <a:spLocks noGrp="1"/>
          </p:cNvSpPr>
          <p:nvPr>
            <p:ph type="sldNum" sz="quarter" idx="2"/>
          </p:nvPr>
        </p:nvSpPr>
        <p:spPr>
          <a:xfrm>
            <a:off x="8885381" y="6551287"/>
            <a:ext cx="258621" cy="248301"/>
          </a:xfrm>
          <a:prstGeom prst="rect">
            <a:avLst/>
          </a:prstGeom>
        </p:spPr>
        <p:txBody>
          <a:bodyPr/>
          <a:lstStyle>
            <a:lvl1pPr>
              <a:defRPr>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8185497"/>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2_含標題的圖片">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58"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359" name="大標題文字"/>
          <p:cNvSpPr txBox="1">
            <a:spLocks noGrp="1"/>
          </p:cNvSpPr>
          <p:nvPr>
            <p:ph type="title"/>
          </p:nvPr>
        </p:nvSpPr>
        <p:spPr>
          <a:xfrm>
            <a:off x="1792288" y="4800600"/>
            <a:ext cx="5486404" cy="566738"/>
          </a:xfrm>
          <a:prstGeom prst="rect">
            <a:avLst/>
          </a:prstGeom>
        </p:spPr>
        <p:txBody>
          <a:bodyPr anchor="b"/>
          <a:lstStyle>
            <a:lvl1pPr algn="l">
              <a:defRPr sz="2000" b="1"/>
            </a:lvl1pPr>
          </a:lstStyle>
          <a:p>
            <a:r>
              <a:t>大標題文字</a:t>
            </a:r>
          </a:p>
        </p:txBody>
      </p:sp>
      <p:sp>
        <p:nvSpPr>
          <p:cNvPr id="360" name="圖片版面配置區 2"/>
          <p:cNvSpPr>
            <a:spLocks noGrp="1"/>
          </p:cNvSpPr>
          <p:nvPr>
            <p:ph type="pic" sz="half" idx="21"/>
          </p:nvPr>
        </p:nvSpPr>
        <p:spPr>
          <a:xfrm>
            <a:off x="1792288" y="612775"/>
            <a:ext cx="5486404" cy="4114800"/>
          </a:xfrm>
          <a:prstGeom prst="rect">
            <a:avLst/>
          </a:prstGeom>
        </p:spPr>
        <p:txBody>
          <a:bodyPr lIns="91439" tIns="45719" rIns="91439" bIns="45719">
            <a:noAutofit/>
          </a:bodyPr>
          <a:lstStyle/>
          <a:p>
            <a:endParaRPr/>
          </a:p>
        </p:txBody>
      </p:sp>
      <p:sp>
        <p:nvSpPr>
          <p:cNvPr id="361" name="內文層級一…"/>
          <p:cNvSpPr txBox="1">
            <a:spLocks noGrp="1"/>
          </p:cNvSpPr>
          <p:nvPr>
            <p:ph type="body" sz="quarter" idx="1"/>
          </p:nvPr>
        </p:nvSpPr>
        <p:spPr>
          <a:xfrm>
            <a:off x="1792288" y="5367337"/>
            <a:ext cx="5486404" cy="804866"/>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內文層級一</a:t>
            </a:r>
          </a:p>
          <a:p>
            <a:pPr lvl="1"/>
            <a:r>
              <a:t>內文層級二</a:t>
            </a:r>
          </a:p>
          <a:p>
            <a:pPr lvl="2"/>
            <a:r>
              <a:t>內文層級三</a:t>
            </a:r>
          </a:p>
          <a:p>
            <a:pPr lvl="3"/>
            <a:r>
              <a:t>內文層級四</a:t>
            </a:r>
          </a:p>
          <a:p>
            <a:pPr lvl="4"/>
            <a:r>
              <a:t>內文層級五</a:t>
            </a:r>
          </a:p>
        </p:txBody>
      </p:sp>
      <p:sp>
        <p:nvSpPr>
          <p:cNvPr id="362" name="幻燈片編號"/>
          <p:cNvSpPr txBox="1">
            <a:spLocks noGrp="1"/>
          </p:cNvSpPr>
          <p:nvPr>
            <p:ph type="sldNum" sz="quarter" idx="2"/>
          </p:nvPr>
        </p:nvSpPr>
        <p:spPr>
          <a:xfrm>
            <a:off x="8885381" y="6551287"/>
            <a:ext cx="258621" cy="248301"/>
          </a:xfrm>
          <a:prstGeom prst="rect">
            <a:avLst/>
          </a:prstGeom>
        </p:spPr>
        <p:txBody>
          <a:bodyPr/>
          <a:lstStyle>
            <a:lvl1pPr>
              <a:defRPr>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119988480"/>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3_標題投影片">
    <p:spTree>
      <p:nvGrpSpPr>
        <p:cNvPr id="1" name=""/>
        <p:cNvGrpSpPr/>
        <p:nvPr/>
      </p:nvGrpSpPr>
      <p:grpSpPr>
        <a:xfrm>
          <a:off x="0" y="0"/>
          <a:ext cx="0" cy="0"/>
          <a:chOff x="0" y="0"/>
          <a:chExt cx="0" cy="0"/>
        </a:xfrm>
      </p:grpSpPr>
      <p:sp>
        <p:nvSpPr>
          <p:cNvPr id="369" name="大標題文字"/>
          <p:cNvSpPr txBox="1">
            <a:spLocks noGrp="1"/>
          </p:cNvSpPr>
          <p:nvPr>
            <p:ph type="title"/>
          </p:nvPr>
        </p:nvSpPr>
        <p:spPr>
          <a:xfrm>
            <a:off x="685800" y="2130425"/>
            <a:ext cx="7772400" cy="1470025"/>
          </a:xfrm>
          <a:prstGeom prst="rect">
            <a:avLst/>
          </a:prstGeom>
        </p:spPr>
        <p:txBody>
          <a:bodyPr/>
          <a:lstStyle/>
          <a:p>
            <a:r>
              <a:t>大標題文字</a:t>
            </a:r>
          </a:p>
        </p:txBody>
      </p:sp>
      <p:sp>
        <p:nvSpPr>
          <p:cNvPr id="370" name="內文層級一…"/>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371"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43475339"/>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3_標題及物件">
    <p:spTree>
      <p:nvGrpSpPr>
        <p:cNvPr id="1" name=""/>
        <p:cNvGrpSpPr/>
        <p:nvPr/>
      </p:nvGrpSpPr>
      <p:grpSpPr>
        <a:xfrm>
          <a:off x="0" y="0"/>
          <a:ext cx="0" cy="0"/>
          <a:chOff x="0" y="0"/>
          <a:chExt cx="0" cy="0"/>
        </a:xfrm>
      </p:grpSpPr>
      <p:sp>
        <p:nvSpPr>
          <p:cNvPr id="378" name="大標題文字"/>
          <p:cNvSpPr txBox="1">
            <a:spLocks noGrp="1"/>
          </p:cNvSpPr>
          <p:nvPr>
            <p:ph type="title"/>
          </p:nvPr>
        </p:nvSpPr>
        <p:spPr>
          <a:prstGeom prst="rect">
            <a:avLst/>
          </a:prstGeom>
        </p:spPr>
        <p:txBody>
          <a:bodyPr/>
          <a:lstStyle/>
          <a:p>
            <a:r>
              <a:t>大標題文字</a:t>
            </a:r>
          </a:p>
        </p:txBody>
      </p:sp>
      <p:sp>
        <p:nvSpPr>
          <p:cNvPr id="379" name="內文層級一…"/>
          <p:cNvSpPr txBox="1">
            <a:spLocks noGrp="1"/>
          </p:cNvSpPr>
          <p:nvPr>
            <p:ph type="body" idx="1"/>
          </p:nvPr>
        </p:nvSpPr>
        <p:spPr>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380"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94301859"/>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2_章節標題">
    <p:spTree>
      <p:nvGrpSpPr>
        <p:cNvPr id="1" name=""/>
        <p:cNvGrpSpPr/>
        <p:nvPr/>
      </p:nvGrpSpPr>
      <p:grpSpPr>
        <a:xfrm>
          <a:off x="0" y="0"/>
          <a:ext cx="0" cy="0"/>
          <a:chOff x="0" y="0"/>
          <a:chExt cx="0" cy="0"/>
        </a:xfrm>
      </p:grpSpPr>
      <p:sp>
        <p:nvSpPr>
          <p:cNvPr id="387" name="大標題文字"/>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大標題文字</a:t>
            </a:r>
          </a:p>
        </p:txBody>
      </p:sp>
      <p:sp>
        <p:nvSpPr>
          <p:cNvPr id="388" name="內文層級一…"/>
          <p:cNvSpPr txBox="1">
            <a:spLocks noGrp="1"/>
          </p:cNvSpPr>
          <p:nvPr>
            <p:ph type="body" sz="quarter" idx="1"/>
          </p:nvPr>
        </p:nvSpPr>
        <p:spPr>
          <a:xfrm>
            <a:off x="722312" y="2906713"/>
            <a:ext cx="7772401" cy="1500191"/>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389"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51840688"/>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3_兩項物件">
    <p:spTree>
      <p:nvGrpSpPr>
        <p:cNvPr id="1" name=""/>
        <p:cNvGrpSpPr/>
        <p:nvPr/>
      </p:nvGrpSpPr>
      <p:grpSpPr>
        <a:xfrm>
          <a:off x="0" y="0"/>
          <a:ext cx="0" cy="0"/>
          <a:chOff x="0" y="0"/>
          <a:chExt cx="0" cy="0"/>
        </a:xfrm>
      </p:grpSpPr>
      <p:sp>
        <p:nvSpPr>
          <p:cNvPr id="396" name="大標題文字"/>
          <p:cNvSpPr txBox="1">
            <a:spLocks noGrp="1"/>
          </p:cNvSpPr>
          <p:nvPr>
            <p:ph type="title"/>
          </p:nvPr>
        </p:nvSpPr>
        <p:spPr>
          <a:prstGeom prst="rect">
            <a:avLst/>
          </a:prstGeom>
        </p:spPr>
        <p:txBody>
          <a:bodyPr/>
          <a:lstStyle/>
          <a:p>
            <a:r>
              <a:t>大標題文字</a:t>
            </a:r>
          </a:p>
        </p:txBody>
      </p:sp>
      <p:sp>
        <p:nvSpPr>
          <p:cNvPr id="397" name="內文層級一…"/>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內文層級一</a:t>
            </a:r>
          </a:p>
          <a:p>
            <a:pPr lvl="1"/>
            <a:r>
              <a:t>內文層級二</a:t>
            </a:r>
          </a:p>
          <a:p>
            <a:pPr lvl="2"/>
            <a:r>
              <a:t>內文層級三</a:t>
            </a:r>
          </a:p>
          <a:p>
            <a:pPr lvl="3"/>
            <a:r>
              <a:t>內文層級四</a:t>
            </a:r>
          </a:p>
          <a:p>
            <a:pPr lvl="4"/>
            <a:r>
              <a:t>內文層級五</a:t>
            </a:r>
          </a:p>
        </p:txBody>
      </p:sp>
      <p:sp>
        <p:nvSpPr>
          <p:cNvPr id="398"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45217798"/>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3_比對">
    <p:spTree>
      <p:nvGrpSpPr>
        <p:cNvPr id="1" name=""/>
        <p:cNvGrpSpPr/>
        <p:nvPr/>
      </p:nvGrpSpPr>
      <p:grpSpPr>
        <a:xfrm>
          <a:off x="0" y="0"/>
          <a:ext cx="0" cy="0"/>
          <a:chOff x="0" y="0"/>
          <a:chExt cx="0" cy="0"/>
        </a:xfrm>
      </p:grpSpPr>
      <p:sp>
        <p:nvSpPr>
          <p:cNvPr id="405" name="大標題文字"/>
          <p:cNvSpPr txBox="1">
            <a:spLocks noGrp="1"/>
          </p:cNvSpPr>
          <p:nvPr>
            <p:ph type="title"/>
          </p:nvPr>
        </p:nvSpPr>
        <p:spPr>
          <a:prstGeom prst="rect">
            <a:avLst/>
          </a:prstGeom>
        </p:spPr>
        <p:txBody>
          <a:bodyPr/>
          <a:lstStyle/>
          <a:p>
            <a:r>
              <a:t>大標題文字</a:t>
            </a:r>
          </a:p>
        </p:txBody>
      </p:sp>
      <p:sp>
        <p:nvSpPr>
          <p:cNvPr id="406" name="內文層級一…"/>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內文層級一</a:t>
            </a:r>
          </a:p>
          <a:p>
            <a:pPr lvl="1"/>
            <a:r>
              <a:t>內文層級二</a:t>
            </a:r>
          </a:p>
          <a:p>
            <a:pPr lvl="2"/>
            <a:r>
              <a:t>內文層級三</a:t>
            </a:r>
          </a:p>
          <a:p>
            <a:pPr lvl="3"/>
            <a:r>
              <a:t>內文層級四</a:t>
            </a:r>
          </a:p>
          <a:p>
            <a:pPr lvl="4"/>
            <a:r>
              <a:t>內文層級五</a:t>
            </a:r>
          </a:p>
        </p:txBody>
      </p:sp>
      <p:sp>
        <p:nvSpPr>
          <p:cNvPr id="407" name="文字版面配置區 4"/>
          <p:cNvSpPr>
            <a:spLocks noGrp="1"/>
          </p:cNvSpPr>
          <p:nvPr>
            <p:ph type="body" sz="quarter" idx="21"/>
          </p:nvPr>
        </p:nvSpPr>
        <p:spPr>
          <a:xfrm>
            <a:off x="4645025" y="1535112"/>
            <a:ext cx="4041775" cy="639766"/>
          </a:xfrm>
          <a:prstGeom prst="rect">
            <a:avLst/>
          </a:prstGeom>
        </p:spPr>
        <p:txBody>
          <a:bodyPr anchor="b"/>
          <a:lstStyle/>
          <a:p>
            <a:endParaRPr/>
          </a:p>
        </p:txBody>
      </p:sp>
      <p:sp>
        <p:nvSpPr>
          <p:cNvPr id="408"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43147247"/>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3_只有標題">
    <p:spTree>
      <p:nvGrpSpPr>
        <p:cNvPr id="1" name=""/>
        <p:cNvGrpSpPr/>
        <p:nvPr/>
      </p:nvGrpSpPr>
      <p:grpSpPr>
        <a:xfrm>
          <a:off x="0" y="0"/>
          <a:ext cx="0" cy="0"/>
          <a:chOff x="0" y="0"/>
          <a:chExt cx="0" cy="0"/>
        </a:xfrm>
      </p:grpSpPr>
      <p:sp>
        <p:nvSpPr>
          <p:cNvPr id="415" name="大標題文字"/>
          <p:cNvSpPr txBox="1">
            <a:spLocks noGrp="1"/>
          </p:cNvSpPr>
          <p:nvPr>
            <p:ph type="title"/>
          </p:nvPr>
        </p:nvSpPr>
        <p:spPr>
          <a:prstGeom prst="rect">
            <a:avLst/>
          </a:prstGeom>
        </p:spPr>
        <p:txBody>
          <a:bodyPr/>
          <a:lstStyle/>
          <a:p>
            <a:r>
              <a:t>大標題文字</a:t>
            </a:r>
          </a:p>
        </p:txBody>
      </p:sp>
      <p:sp>
        <p:nvSpPr>
          <p:cNvPr id="416"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49954619"/>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3_空白">
    <p:spTree>
      <p:nvGrpSpPr>
        <p:cNvPr id="1" name=""/>
        <p:cNvGrpSpPr/>
        <p:nvPr/>
      </p:nvGrpSpPr>
      <p:grpSpPr>
        <a:xfrm>
          <a:off x="0" y="0"/>
          <a:ext cx="0" cy="0"/>
          <a:chOff x="0" y="0"/>
          <a:chExt cx="0" cy="0"/>
        </a:xfrm>
      </p:grpSpPr>
      <p:sp>
        <p:nvSpPr>
          <p:cNvPr id="423"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7493534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5387408C-B066-4150-AE15-A2021C7FDFED}" type="slidenum">
              <a:rPr lang="zh-TW" altLang="en-US"/>
              <a:pPr>
                <a:defRPr/>
              </a:pPr>
              <a:t>‹#›</a:t>
            </a:fld>
            <a:endParaRPr lang="zh-TW" altLang="en-US"/>
          </a:p>
        </p:txBody>
      </p:sp>
    </p:spTree>
    <p:extLst>
      <p:ext uri="{BB962C8B-B14F-4D97-AF65-F5344CB8AC3E}">
        <p14:creationId xmlns:p14="http://schemas.microsoft.com/office/powerpoint/2010/main" val="90083775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3_含標題的內容">
    <p:spTree>
      <p:nvGrpSpPr>
        <p:cNvPr id="1" name=""/>
        <p:cNvGrpSpPr/>
        <p:nvPr/>
      </p:nvGrpSpPr>
      <p:grpSpPr>
        <a:xfrm>
          <a:off x="0" y="0"/>
          <a:ext cx="0" cy="0"/>
          <a:chOff x="0" y="0"/>
          <a:chExt cx="0" cy="0"/>
        </a:xfrm>
      </p:grpSpPr>
      <p:sp>
        <p:nvSpPr>
          <p:cNvPr id="430" name="大標題文字"/>
          <p:cNvSpPr txBox="1">
            <a:spLocks noGrp="1"/>
          </p:cNvSpPr>
          <p:nvPr>
            <p:ph type="title"/>
          </p:nvPr>
        </p:nvSpPr>
        <p:spPr>
          <a:xfrm>
            <a:off x="457200" y="273050"/>
            <a:ext cx="3008316" cy="1162050"/>
          </a:xfrm>
          <a:prstGeom prst="rect">
            <a:avLst/>
          </a:prstGeom>
        </p:spPr>
        <p:txBody>
          <a:bodyPr anchor="b"/>
          <a:lstStyle>
            <a:lvl1pPr algn="l">
              <a:defRPr sz="2000" b="1"/>
            </a:lvl1pPr>
          </a:lstStyle>
          <a:p>
            <a:r>
              <a:t>大標題文字</a:t>
            </a:r>
          </a:p>
        </p:txBody>
      </p:sp>
      <p:sp>
        <p:nvSpPr>
          <p:cNvPr id="431" name="內文層級一…"/>
          <p:cNvSpPr txBox="1">
            <a:spLocks noGrp="1"/>
          </p:cNvSpPr>
          <p:nvPr>
            <p:ph type="body" idx="1"/>
          </p:nvPr>
        </p:nvSpPr>
        <p:spPr>
          <a:xfrm>
            <a:off x="3575050" y="273050"/>
            <a:ext cx="5111750" cy="5853113"/>
          </a:xfrm>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432" name="文字版面配置區 3"/>
          <p:cNvSpPr>
            <a:spLocks noGrp="1"/>
          </p:cNvSpPr>
          <p:nvPr>
            <p:ph type="body" sz="half" idx="21"/>
          </p:nvPr>
        </p:nvSpPr>
        <p:spPr>
          <a:xfrm>
            <a:off x="457198" y="1435100"/>
            <a:ext cx="3008317" cy="4691063"/>
          </a:xfrm>
          <a:prstGeom prst="rect">
            <a:avLst/>
          </a:prstGeom>
        </p:spPr>
        <p:txBody>
          <a:bodyPr/>
          <a:lstStyle/>
          <a:p>
            <a:endParaRPr/>
          </a:p>
        </p:txBody>
      </p:sp>
      <p:sp>
        <p:nvSpPr>
          <p:cNvPr id="433"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90376206"/>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3_含標題的圖片">
    <p:spTree>
      <p:nvGrpSpPr>
        <p:cNvPr id="1" name=""/>
        <p:cNvGrpSpPr/>
        <p:nvPr/>
      </p:nvGrpSpPr>
      <p:grpSpPr>
        <a:xfrm>
          <a:off x="0" y="0"/>
          <a:ext cx="0" cy="0"/>
          <a:chOff x="0" y="0"/>
          <a:chExt cx="0" cy="0"/>
        </a:xfrm>
      </p:grpSpPr>
      <p:sp>
        <p:nvSpPr>
          <p:cNvPr id="440" name="大標題文字"/>
          <p:cNvSpPr txBox="1">
            <a:spLocks noGrp="1"/>
          </p:cNvSpPr>
          <p:nvPr>
            <p:ph type="title"/>
          </p:nvPr>
        </p:nvSpPr>
        <p:spPr>
          <a:xfrm>
            <a:off x="1792288" y="4800600"/>
            <a:ext cx="5486404" cy="566738"/>
          </a:xfrm>
          <a:prstGeom prst="rect">
            <a:avLst/>
          </a:prstGeom>
        </p:spPr>
        <p:txBody>
          <a:bodyPr anchor="b"/>
          <a:lstStyle>
            <a:lvl1pPr algn="l">
              <a:defRPr sz="2000" b="1"/>
            </a:lvl1pPr>
          </a:lstStyle>
          <a:p>
            <a:r>
              <a:t>大標題文字</a:t>
            </a:r>
          </a:p>
        </p:txBody>
      </p:sp>
      <p:sp>
        <p:nvSpPr>
          <p:cNvPr id="441" name="圖片版面配置區 2"/>
          <p:cNvSpPr>
            <a:spLocks noGrp="1"/>
          </p:cNvSpPr>
          <p:nvPr>
            <p:ph type="pic" sz="half" idx="21"/>
          </p:nvPr>
        </p:nvSpPr>
        <p:spPr>
          <a:xfrm>
            <a:off x="1792288" y="612775"/>
            <a:ext cx="5486404" cy="4114800"/>
          </a:xfrm>
          <a:prstGeom prst="rect">
            <a:avLst/>
          </a:prstGeom>
        </p:spPr>
        <p:txBody>
          <a:bodyPr lIns="91439" tIns="45719" rIns="91439" bIns="45719">
            <a:noAutofit/>
          </a:bodyPr>
          <a:lstStyle/>
          <a:p>
            <a:endParaRPr/>
          </a:p>
        </p:txBody>
      </p:sp>
      <p:sp>
        <p:nvSpPr>
          <p:cNvPr id="442" name="內文層級一…"/>
          <p:cNvSpPr txBox="1">
            <a:spLocks noGrp="1"/>
          </p:cNvSpPr>
          <p:nvPr>
            <p:ph type="body" sz="quarter" idx="1"/>
          </p:nvPr>
        </p:nvSpPr>
        <p:spPr>
          <a:xfrm>
            <a:off x="1792288" y="5367337"/>
            <a:ext cx="5486404" cy="804866"/>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內文層級一</a:t>
            </a:r>
          </a:p>
          <a:p>
            <a:pPr lvl="1"/>
            <a:r>
              <a:t>內文層級二</a:t>
            </a:r>
          </a:p>
          <a:p>
            <a:pPr lvl="2"/>
            <a:r>
              <a:t>內文層級三</a:t>
            </a:r>
          </a:p>
          <a:p>
            <a:pPr lvl="3"/>
            <a:r>
              <a:t>內文層級四</a:t>
            </a:r>
          </a:p>
          <a:p>
            <a:pPr lvl="4"/>
            <a:r>
              <a:t>內文層級五</a:t>
            </a:r>
          </a:p>
        </p:txBody>
      </p:sp>
      <p:sp>
        <p:nvSpPr>
          <p:cNvPr id="443"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54183163"/>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2_自訂版面配置">
    <p:spTree>
      <p:nvGrpSpPr>
        <p:cNvPr id="1" name=""/>
        <p:cNvGrpSpPr/>
        <p:nvPr/>
      </p:nvGrpSpPr>
      <p:grpSpPr>
        <a:xfrm>
          <a:off x="0" y="0"/>
          <a:ext cx="0" cy="0"/>
          <a:chOff x="0" y="0"/>
          <a:chExt cx="0" cy="0"/>
        </a:xfrm>
      </p:grpSpPr>
      <p:sp>
        <p:nvSpPr>
          <p:cNvPr id="450" name="大標題文字"/>
          <p:cNvSpPr txBox="1">
            <a:spLocks noGrp="1"/>
          </p:cNvSpPr>
          <p:nvPr>
            <p:ph type="title"/>
          </p:nvPr>
        </p:nvSpPr>
        <p:spPr>
          <a:prstGeom prst="rect">
            <a:avLst/>
          </a:prstGeom>
        </p:spPr>
        <p:txBody>
          <a:bodyPr/>
          <a:lstStyle/>
          <a:p>
            <a:r>
              <a:t>大標題文字</a:t>
            </a:r>
          </a:p>
        </p:txBody>
      </p:sp>
      <p:sp>
        <p:nvSpPr>
          <p:cNvPr id="451"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97874615"/>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4_標題投影片">
    <p:spTree>
      <p:nvGrpSpPr>
        <p:cNvPr id="1" name=""/>
        <p:cNvGrpSpPr/>
        <p:nvPr/>
      </p:nvGrpSpPr>
      <p:grpSpPr>
        <a:xfrm>
          <a:off x="0" y="0"/>
          <a:ext cx="0" cy="0"/>
          <a:chOff x="0" y="0"/>
          <a:chExt cx="0" cy="0"/>
        </a:xfrm>
      </p:grpSpPr>
      <p:grpSp>
        <p:nvGrpSpPr>
          <p:cNvPr id="466" name="群組 6"/>
          <p:cNvGrpSpPr/>
          <p:nvPr/>
        </p:nvGrpSpPr>
        <p:grpSpPr>
          <a:xfrm>
            <a:off x="-8" y="-26993"/>
            <a:ext cx="9144018" cy="6884996"/>
            <a:chOff x="-1" y="-2"/>
            <a:chExt cx="9144017" cy="6884995"/>
          </a:xfrm>
        </p:grpSpPr>
        <p:sp>
          <p:nvSpPr>
            <p:cNvPr id="458"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465" name="群組 8"/>
            <p:cNvGrpSpPr/>
            <p:nvPr/>
          </p:nvGrpSpPr>
          <p:grpSpPr>
            <a:xfrm>
              <a:off x="-2" y="-3"/>
              <a:ext cx="9144018" cy="1347798"/>
              <a:chOff x="0" y="-1"/>
              <a:chExt cx="9144016" cy="1347797"/>
            </a:xfrm>
          </p:grpSpPr>
          <p:pic>
            <p:nvPicPr>
              <p:cNvPr id="459"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462" name="Group 8"/>
              <p:cNvGrpSpPr/>
              <p:nvPr/>
            </p:nvGrpSpPr>
            <p:grpSpPr>
              <a:xfrm>
                <a:off x="2752723" y="-2"/>
                <a:ext cx="6391293" cy="1344626"/>
                <a:chOff x="0" y="0"/>
                <a:chExt cx="6391292" cy="1344625"/>
              </a:xfrm>
            </p:grpSpPr>
            <p:pic>
              <p:nvPicPr>
                <p:cNvPr id="460"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461"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463"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464"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467" name="大標題文字"/>
          <p:cNvSpPr txBox="1">
            <a:spLocks noGrp="1"/>
          </p:cNvSpPr>
          <p:nvPr>
            <p:ph type="title"/>
          </p:nvPr>
        </p:nvSpPr>
        <p:spPr>
          <a:xfrm>
            <a:off x="685800" y="2130425"/>
            <a:ext cx="7772400" cy="1470025"/>
          </a:xfrm>
          <a:prstGeom prst="rect">
            <a:avLst/>
          </a:prstGeom>
        </p:spPr>
        <p:txBody>
          <a:bodyPr/>
          <a:lstStyle/>
          <a:p>
            <a:r>
              <a:t>大標題文字</a:t>
            </a:r>
          </a:p>
        </p:txBody>
      </p:sp>
      <p:sp>
        <p:nvSpPr>
          <p:cNvPr id="468" name="內文層級一…"/>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469"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33146258"/>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4_標題及物件">
    <p:spTree>
      <p:nvGrpSpPr>
        <p:cNvPr id="1" name=""/>
        <p:cNvGrpSpPr/>
        <p:nvPr/>
      </p:nvGrpSpPr>
      <p:grpSpPr>
        <a:xfrm>
          <a:off x="0" y="0"/>
          <a:ext cx="0" cy="0"/>
          <a:chOff x="0" y="0"/>
          <a:chExt cx="0" cy="0"/>
        </a:xfrm>
      </p:grpSpPr>
      <p:grpSp>
        <p:nvGrpSpPr>
          <p:cNvPr id="484" name="群組 6"/>
          <p:cNvGrpSpPr/>
          <p:nvPr/>
        </p:nvGrpSpPr>
        <p:grpSpPr>
          <a:xfrm>
            <a:off x="-8" y="-26993"/>
            <a:ext cx="9144018" cy="6884996"/>
            <a:chOff x="-1" y="-2"/>
            <a:chExt cx="9144017" cy="6884995"/>
          </a:xfrm>
        </p:grpSpPr>
        <p:sp>
          <p:nvSpPr>
            <p:cNvPr id="476"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483" name="群組 8"/>
            <p:cNvGrpSpPr/>
            <p:nvPr/>
          </p:nvGrpSpPr>
          <p:grpSpPr>
            <a:xfrm>
              <a:off x="-2" y="-3"/>
              <a:ext cx="9144018" cy="1347798"/>
              <a:chOff x="0" y="-1"/>
              <a:chExt cx="9144016" cy="1347797"/>
            </a:xfrm>
          </p:grpSpPr>
          <p:pic>
            <p:nvPicPr>
              <p:cNvPr id="477"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480" name="Group 8"/>
              <p:cNvGrpSpPr/>
              <p:nvPr/>
            </p:nvGrpSpPr>
            <p:grpSpPr>
              <a:xfrm>
                <a:off x="2752723" y="-2"/>
                <a:ext cx="6391293" cy="1344626"/>
                <a:chOff x="0" y="0"/>
                <a:chExt cx="6391292" cy="1344625"/>
              </a:xfrm>
            </p:grpSpPr>
            <p:pic>
              <p:nvPicPr>
                <p:cNvPr id="478"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479"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481"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482"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485" name="大標題文字"/>
          <p:cNvSpPr txBox="1">
            <a:spLocks noGrp="1"/>
          </p:cNvSpPr>
          <p:nvPr>
            <p:ph type="title"/>
          </p:nvPr>
        </p:nvSpPr>
        <p:spPr>
          <a:prstGeom prst="rect">
            <a:avLst/>
          </a:prstGeom>
        </p:spPr>
        <p:txBody>
          <a:bodyPr/>
          <a:lstStyle/>
          <a:p>
            <a:r>
              <a:t>大標題文字</a:t>
            </a:r>
          </a:p>
        </p:txBody>
      </p:sp>
      <p:sp>
        <p:nvSpPr>
          <p:cNvPr id="486" name="內文層級一…"/>
          <p:cNvSpPr txBox="1">
            <a:spLocks noGrp="1"/>
          </p:cNvSpPr>
          <p:nvPr>
            <p:ph type="body" idx="1"/>
          </p:nvPr>
        </p:nvSpPr>
        <p:spPr>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487"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25086831"/>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3_章節標題">
    <p:spTree>
      <p:nvGrpSpPr>
        <p:cNvPr id="1" name=""/>
        <p:cNvGrpSpPr/>
        <p:nvPr/>
      </p:nvGrpSpPr>
      <p:grpSpPr>
        <a:xfrm>
          <a:off x="0" y="0"/>
          <a:ext cx="0" cy="0"/>
          <a:chOff x="0" y="0"/>
          <a:chExt cx="0" cy="0"/>
        </a:xfrm>
      </p:grpSpPr>
      <p:grpSp>
        <p:nvGrpSpPr>
          <p:cNvPr id="502" name="群組 6"/>
          <p:cNvGrpSpPr/>
          <p:nvPr/>
        </p:nvGrpSpPr>
        <p:grpSpPr>
          <a:xfrm>
            <a:off x="-8" y="-26993"/>
            <a:ext cx="9144018" cy="6884996"/>
            <a:chOff x="-1" y="-2"/>
            <a:chExt cx="9144017" cy="6884995"/>
          </a:xfrm>
        </p:grpSpPr>
        <p:sp>
          <p:nvSpPr>
            <p:cNvPr id="494"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501" name="群組 8"/>
            <p:cNvGrpSpPr/>
            <p:nvPr/>
          </p:nvGrpSpPr>
          <p:grpSpPr>
            <a:xfrm>
              <a:off x="-2" y="-3"/>
              <a:ext cx="9144018" cy="1347798"/>
              <a:chOff x="0" y="-1"/>
              <a:chExt cx="9144016" cy="1347797"/>
            </a:xfrm>
          </p:grpSpPr>
          <p:pic>
            <p:nvPicPr>
              <p:cNvPr id="495"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498" name="Group 8"/>
              <p:cNvGrpSpPr/>
              <p:nvPr/>
            </p:nvGrpSpPr>
            <p:grpSpPr>
              <a:xfrm>
                <a:off x="2752723" y="-2"/>
                <a:ext cx="6391293" cy="1344626"/>
                <a:chOff x="0" y="0"/>
                <a:chExt cx="6391292" cy="1344625"/>
              </a:xfrm>
            </p:grpSpPr>
            <p:pic>
              <p:nvPicPr>
                <p:cNvPr id="496"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497"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499"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500"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503" name="大標題文字"/>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大標題文字</a:t>
            </a:r>
          </a:p>
        </p:txBody>
      </p:sp>
      <p:sp>
        <p:nvSpPr>
          <p:cNvPr id="504" name="內文層級一…"/>
          <p:cNvSpPr txBox="1">
            <a:spLocks noGrp="1"/>
          </p:cNvSpPr>
          <p:nvPr>
            <p:ph type="body" sz="quarter" idx="1"/>
          </p:nvPr>
        </p:nvSpPr>
        <p:spPr>
          <a:xfrm>
            <a:off x="722312" y="2906713"/>
            <a:ext cx="7772401" cy="1500191"/>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505"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99646301"/>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4_兩項物件">
    <p:spTree>
      <p:nvGrpSpPr>
        <p:cNvPr id="1" name=""/>
        <p:cNvGrpSpPr/>
        <p:nvPr/>
      </p:nvGrpSpPr>
      <p:grpSpPr>
        <a:xfrm>
          <a:off x="0" y="0"/>
          <a:ext cx="0" cy="0"/>
          <a:chOff x="0" y="0"/>
          <a:chExt cx="0" cy="0"/>
        </a:xfrm>
      </p:grpSpPr>
      <p:grpSp>
        <p:nvGrpSpPr>
          <p:cNvPr id="520" name="群組 6"/>
          <p:cNvGrpSpPr/>
          <p:nvPr/>
        </p:nvGrpSpPr>
        <p:grpSpPr>
          <a:xfrm>
            <a:off x="-8" y="-26993"/>
            <a:ext cx="9144018" cy="6884996"/>
            <a:chOff x="-1" y="-2"/>
            <a:chExt cx="9144017" cy="6884995"/>
          </a:xfrm>
        </p:grpSpPr>
        <p:sp>
          <p:nvSpPr>
            <p:cNvPr id="512"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519" name="群組 8"/>
            <p:cNvGrpSpPr/>
            <p:nvPr/>
          </p:nvGrpSpPr>
          <p:grpSpPr>
            <a:xfrm>
              <a:off x="-2" y="-3"/>
              <a:ext cx="9144018" cy="1347798"/>
              <a:chOff x="0" y="-1"/>
              <a:chExt cx="9144016" cy="1347797"/>
            </a:xfrm>
          </p:grpSpPr>
          <p:pic>
            <p:nvPicPr>
              <p:cNvPr id="513"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516" name="Group 8"/>
              <p:cNvGrpSpPr/>
              <p:nvPr/>
            </p:nvGrpSpPr>
            <p:grpSpPr>
              <a:xfrm>
                <a:off x="2752723" y="-2"/>
                <a:ext cx="6391293" cy="1344626"/>
                <a:chOff x="0" y="0"/>
                <a:chExt cx="6391292" cy="1344625"/>
              </a:xfrm>
            </p:grpSpPr>
            <p:pic>
              <p:nvPicPr>
                <p:cNvPr id="514"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515"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517"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518"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521" name="大標題文字"/>
          <p:cNvSpPr txBox="1">
            <a:spLocks noGrp="1"/>
          </p:cNvSpPr>
          <p:nvPr>
            <p:ph type="title"/>
          </p:nvPr>
        </p:nvSpPr>
        <p:spPr>
          <a:prstGeom prst="rect">
            <a:avLst/>
          </a:prstGeom>
        </p:spPr>
        <p:txBody>
          <a:bodyPr/>
          <a:lstStyle/>
          <a:p>
            <a:r>
              <a:t>大標題文字</a:t>
            </a:r>
          </a:p>
        </p:txBody>
      </p:sp>
      <p:sp>
        <p:nvSpPr>
          <p:cNvPr id="522" name="內文層級一…"/>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內文層級一</a:t>
            </a:r>
          </a:p>
          <a:p>
            <a:pPr lvl="1"/>
            <a:r>
              <a:t>內文層級二</a:t>
            </a:r>
          </a:p>
          <a:p>
            <a:pPr lvl="2"/>
            <a:r>
              <a:t>內文層級三</a:t>
            </a:r>
          </a:p>
          <a:p>
            <a:pPr lvl="3"/>
            <a:r>
              <a:t>內文層級四</a:t>
            </a:r>
          </a:p>
          <a:p>
            <a:pPr lvl="4"/>
            <a:r>
              <a:t>內文層級五</a:t>
            </a:r>
          </a:p>
        </p:txBody>
      </p:sp>
      <p:sp>
        <p:nvSpPr>
          <p:cNvPr id="523"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81337971"/>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4_比對">
    <p:spTree>
      <p:nvGrpSpPr>
        <p:cNvPr id="1" name=""/>
        <p:cNvGrpSpPr/>
        <p:nvPr/>
      </p:nvGrpSpPr>
      <p:grpSpPr>
        <a:xfrm>
          <a:off x="0" y="0"/>
          <a:ext cx="0" cy="0"/>
          <a:chOff x="0" y="0"/>
          <a:chExt cx="0" cy="0"/>
        </a:xfrm>
      </p:grpSpPr>
      <p:grpSp>
        <p:nvGrpSpPr>
          <p:cNvPr id="538" name="群組 6"/>
          <p:cNvGrpSpPr/>
          <p:nvPr/>
        </p:nvGrpSpPr>
        <p:grpSpPr>
          <a:xfrm>
            <a:off x="-8" y="-26993"/>
            <a:ext cx="9144018" cy="6884996"/>
            <a:chOff x="-1" y="-2"/>
            <a:chExt cx="9144017" cy="6884995"/>
          </a:xfrm>
        </p:grpSpPr>
        <p:sp>
          <p:nvSpPr>
            <p:cNvPr id="530"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537" name="群組 8"/>
            <p:cNvGrpSpPr/>
            <p:nvPr/>
          </p:nvGrpSpPr>
          <p:grpSpPr>
            <a:xfrm>
              <a:off x="-2" y="-3"/>
              <a:ext cx="9144018" cy="1347798"/>
              <a:chOff x="0" y="-1"/>
              <a:chExt cx="9144016" cy="1347797"/>
            </a:xfrm>
          </p:grpSpPr>
          <p:pic>
            <p:nvPicPr>
              <p:cNvPr id="531"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534" name="Group 8"/>
              <p:cNvGrpSpPr/>
              <p:nvPr/>
            </p:nvGrpSpPr>
            <p:grpSpPr>
              <a:xfrm>
                <a:off x="2752723" y="-2"/>
                <a:ext cx="6391293" cy="1344626"/>
                <a:chOff x="0" y="0"/>
                <a:chExt cx="6391292" cy="1344625"/>
              </a:xfrm>
            </p:grpSpPr>
            <p:pic>
              <p:nvPicPr>
                <p:cNvPr id="532"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533"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535"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536"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539" name="大標題文字"/>
          <p:cNvSpPr txBox="1">
            <a:spLocks noGrp="1"/>
          </p:cNvSpPr>
          <p:nvPr>
            <p:ph type="title"/>
          </p:nvPr>
        </p:nvSpPr>
        <p:spPr>
          <a:prstGeom prst="rect">
            <a:avLst/>
          </a:prstGeom>
        </p:spPr>
        <p:txBody>
          <a:bodyPr/>
          <a:lstStyle/>
          <a:p>
            <a:r>
              <a:t>大標題文字</a:t>
            </a:r>
          </a:p>
        </p:txBody>
      </p:sp>
      <p:sp>
        <p:nvSpPr>
          <p:cNvPr id="540" name="內文層級一…"/>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內文層級一</a:t>
            </a:r>
          </a:p>
          <a:p>
            <a:pPr lvl="1"/>
            <a:r>
              <a:t>內文層級二</a:t>
            </a:r>
          </a:p>
          <a:p>
            <a:pPr lvl="2"/>
            <a:r>
              <a:t>內文層級三</a:t>
            </a:r>
          </a:p>
          <a:p>
            <a:pPr lvl="3"/>
            <a:r>
              <a:t>內文層級四</a:t>
            </a:r>
          </a:p>
          <a:p>
            <a:pPr lvl="4"/>
            <a:r>
              <a:t>內文層級五</a:t>
            </a:r>
          </a:p>
        </p:txBody>
      </p:sp>
      <p:sp>
        <p:nvSpPr>
          <p:cNvPr id="541" name="文字版面配置區 4"/>
          <p:cNvSpPr>
            <a:spLocks noGrp="1"/>
          </p:cNvSpPr>
          <p:nvPr>
            <p:ph type="body" sz="quarter" idx="21"/>
          </p:nvPr>
        </p:nvSpPr>
        <p:spPr>
          <a:xfrm>
            <a:off x="4645025" y="1535112"/>
            <a:ext cx="4041775" cy="639766"/>
          </a:xfrm>
          <a:prstGeom prst="rect">
            <a:avLst/>
          </a:prstGeom>
        </p:spPr>
        <p:txBody>
          <a:bodyPr anchor="b"/>
          <a:lstStyle/>
          <a:p>
            <a:endParaRPr/>
          </a:p>
        </p:txBody>
      </p:sp>
      <p:sp>
        <p:nvSpPr>
          <p:cNvPr id="542"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3096157"/>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4_只有標題">
    <p:spTree>
      <p:nvGrpSpPr>
        <p:cNvPr id="1" name=""/>
        <p:cNvGrpSpPr/>
        <p:nvPr/>
      </p:nvGrpSpPr>
      <p:grpSpPr>
        <a:xfrm>
          <a:off x="0" y="0"/>
          <a:ext cx="0" cy="0"/>
          <a:chOff x="0" y="0"/>
          <a:chExt cx="0" cy="0"/>
        </a:xfrm>
      </p:grpSpPr>
      <p:grpSp>
        <p:nvGrpSpPr>
          <p:cNvPr id="557" name="群組 6"/>
          <p:cNvGrpSpPr/>
          <p:nvPr/>
        </p:nvGrpSpPr>
        <p:grpSpPr>
          <a:xfrm>
            <a:off x="-8" y="-26993"/>
            <a:ext cx="9144018" cy="6884996"/>
            <a:chOff x="-1" y="-2"/>
            <a:chExt cx="9144017" cy="6884995"/>
          </a:xfrm>
        </p:grpSpPr>
        <p:sp>
          <p:nvSpPr>
            <p:cNvPr id="549"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556" name="群組 8"/>
            <p:cNvGrpSpPr/>
            <p:nvPr/>
          </p:nvGrpSpPr>
          <p:grpSpPr>
            <a:xfrm>
              <a:off x="-2" y="-3"/>
              <a:ext cx="9144018" cy="1347798"/>
              <a:chOff x="0" y="-1"/>
              <a:chExt cx="9144016" cy="1347797"/>
            </a:xfrm>
          </p:grpSpPr>
          <p:pic>
            <p:nvPicPr>
              <p:cNvPr id="550"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553" name="Group 8"/>
              <p:cNvGrpSpPr/>
              <p:nvPr/>
            </p:nvGrpSpPr>
            <p:grpSpPr>
              <a:xfrm>
                <a:off x="2752723" y="-2"/>
                <a:ext cx="6391293" cy="1344626"/>
                <a:chOff x="0" y="0"/>
                <a:chExt cx="6391292" cy="1344625"/>
              </a:xfrm>
            </p:grpSpPr>
            <p:pic>
              <p:nvPicPr>
                <p:cNvPr id="551"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552"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554"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555"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558" name="大標題文字"/>
          <p:cNvSpPr txBox="1">
            <a:spLocks noGrp="1"/>
          </p:cNvSpPr>
          <p:nvPr>
            <p:ph type="title"/>
          </p:nvPr>
        </p:nvSpPr>
        <p:spPr>
          <a:prstGeom prst="rect">
            <a:avLst/>
          </a:prstGeom>
        </p:spPr>
        <p:txBody>
          <a:bodyPr/>
          <a:lstStyle/>
          <a:p>
            <a:r>
              <a:t>大標題文字</a:t>
            </a:r>
          </a:p>
        </p:txBody>
      </p:sp>
      <p:sp>
        <p:nvSpPr>
          <p:cNvPr id="559"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06456486"/>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4_空白">
    <p:spTree>
      <p:nvGrpSpPr>
        <p:cNvPr id="1" name=""/>
        <p:cNvGrpSpPr/>
        <p:nvPr/>
      </p:nvGrpSpPr>
      <p:grpSpPr>
        <a:xfrm>
          <a:off x="0" y="0"/>
          <a:ext cx="0" cy="0"/>
          <a:chOff x="0" y="0"/>
          <a:chExt cx="0" cy="0"/>
        </a:xfrm>
      </p:grpSpPr>
      <p:grpSp>
        <p:nvGrpSpPr>
          <p:cNvPr id="574" name="群組 6"/>
          <p:cNvGrpSpPr/>
          <p:nvPr/>
        </p:nvGrpSpPr>
        <p:grpSpPr>
          <a:xfrm>
            <a:off x="-8" y="-26993"/>
            <a:ext cx="9144018" cy="6884996"/>
            <a:chOff x="-1" y="-2"/>
            <a:chExt cx="9144017" cy="6884995"/>
          </a:xfrm>
        </p:grpSpPr>
        <p:sp>
          <p:nvSpPr>
            <p:cNvPr id="566"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573" name="群組 8"/>
            <p:cNvGrpSpPr/>
            <p:nvPr/>
          </p:nvGrpSpPr>
          <p:grpSpPr>
            <a:xfrm>
              <a:off x="-2" y="-3"/>
              <a:ext cx="9144018" cy="1347798"/>
              <a:chOff x="0" y="-1"/>
              <a:chExt cx="9144016" cy="1347797"/>
            </a:xfrm>
          </p:grpSpPr>
          <p:pic>
            <p:nvPicPr>
              <p:cNvPr id="567"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570" name="Group 8"/>
              <p:cNvGrpSpPr/>
              <p:nvPr/>
            </p:nvGrpSpPr>
            <p:grpSpPr>
              <a:xfrm>
                <a:off x="2752723" y="-2"/>
                <a:ext cx="6391293" cy="1344626"/>
                <a:chOff x="0" y="0"/>
                <a:chExt cx="6391292" cy="1344625"/>
              </a:xfrm>
            </p:grpSpPr>
            <p:pic>
              <p:nvPicPr>
                <p:cNvPr id="568"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569"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571"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572"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575"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3572892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D2DFBAD-D550-402F-A369-AFD1BC9DDA92}" type="slidenum">
              <a:rPr lang="zh-TW" altLang="en-US"/>
              <a:pPr>
                <a:defRPr/>
              </a:pPr>
              <a:t>‹#›</a:t>
            </a:fld>
            <a:endParaRPr lang="zh-TW" altLang="en-US"/>
          </a:p>
        </p:txBody>
      </p:sp>
    </p:spTree>
    <p:extLst>
      <p:ext uri="{BB962C8B-B14F-4D97-AF65-F5344CB8AC3E}">
        <p14:creationId xmlns:p14="http://schemas.microsoft.com/office/powerpoint/2010/main" val="141808053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4_含標題的內容">
    <p:spTree>
      <p:nvGrpSpPr>
        <p:cNvPr id="1" name=""/>
        <p:cNvGrpSpPr/>
        <p:nvPr/>
      </p:nvGrpSpPr>
      <p:grpSpPr>
        <a:xfrm>
          <a:off x="0" y="0"/>
          <a:ext cx="0" cy="0"/>
          <a:chOff x="0" y="0"/>
          <a:chExt cx="0" cy="0"/>
        </a:xfrm>
      </p:grpSpPr>
      <p:grpSp>
        <p:nvGrpSpPr>
          <p:cNvPr id="590" name="群組 6"/>
          <p:cNvGrpSpPr/>
          <p:nvPr/>
        </p:nvGrpSpPr>
        <p:grpSpPr>
          <a:xfrm>
            <a:off x="-8" y="-26993"/>
            <a:ext cx="9144018" cy="6884996"/>
            <a:chOff x="-1" y="-2"/>
            <a:chExt cx="9144017" cy="6884995"/>
          </a:xfrm>
        </p:grpSpPr>
        <p:sp>
          <p:nvSpPr>
            <p:cNvPr id="582"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589" name="群組 8"/>
            <p:cNvGrpSpPr/>
            <p:nvPr/>
          </p:nvGrpSpPr>
          <p:grpSpPr>
            <a:xfrm>
              <a:off x="-2" y="-3"/>
              <a:ext cx="9144018" cy="1347798"/>
              <a:chOff x="0" y="-1"/>
              <a:chExt cx="9144016" cy="1347797"/>
            </a:xfrm>
          </p:grpSpPr>
          <p:pic>
            <p:nvPicPr>
              <p:cNvPr id="583"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586" name="Group 8"/>
              <p:cNvGrpSpPr/>
              <p:nvPr/>
            </p:nvGrpSpPr>
            <p:grpSpPr>
              <a:xfrm>
                <a:off x="2752723" y="-2"/>
                <a:ext cx="6391293" cy="1344626"/>
                <a:chOff x="0" y="0"/>
                <a:chExt cx="6391292" cy="1344625"/>
              </a:xfrm>
            </p:grpSpPr>
            <p:pic>
              <p:nvPicPr>
                <p:cNvPr id="584"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585"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587"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588"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591" name="大標題文字"/>
          <p:cNvSpPr txBox="1">
            <a:spLocks noGrp="1"/>
          </p:cNvSpPr>
          <p:nvPr>
            <p:ph type="title"/>
          </p:nvPr>
        </p:nvSpPr>
        <p:spPr>
          <a:xfrm>
            <a:off x="457200" y="273050"/>
            <a:ext cx="3008316" cy="1162050"/>
          </a:xfrm>
          <a:prstGeom prst="rect">
            <a:avLst/>
          </a:prstGeom>
        </p:spPr>
        <p:txBody>
          <a:bodyPr anchor="b"/>
          <a:lstStyle>
            <a:lvl1pPr algn="l">
              <a:defRPr sz="2000" b="1"/>
            </a:lvl1pPr>
          </a:lstStyle>
          <a:p>
            <a:r>
              <a:t>大標題文字</a:t>
            </a:r>
          </a:p>
        </p:txBody>
      </p:sp>
      <p:sp>
        <p:nvSpPr>
          <p:cNvPr id="592" name="內文層級一…"/>
          <p:cNvSpPr txBox="1">
            <a:spLocks noGrp="1"/>
          </p:cNvSpPr>
          <p:nvPr>
            <p:ph type="body" idx="1"/>
          </p:nvPr>
        </p:nvSpPr>
        <p:spPr>
          <a:xfrm>
            <a:off x="3575050" y="273050"/>
            <a:ext cx="5111750" cy="5853113"/>
          </a:xfrm>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593" name="文字版面配置區 3"/>
          <p:cNvSpPr>
            <a:spLocks noGrp="1"/>
          </p:cNvSpPr>
          <p:nvPr>
            <p:ph type="body" sz="half" idx="21"/>
          </p:nvPr>
        </p:nvSpPr>
        <p:spPr>
          <a:xfrm>
            <a:off x="457198" y="1435100"/>
            <a:ext cx="3008317" cy="4691063"/>
          </a:xfrm>
          <a:prstGeom prst="rect">
            <a:avLst/>
          </a:prstGeom>
        </p:spPr>
        <p:txBody>
          <a:bodyPr/>
          <a:lstStyle/>
          <a:p>
            <a:endParaRPr/>
          </a:p>
        </p:txBody>
      </p:sp>
      <p:sp>
        <p:nvSpPr>
          <p:cNvPr id="594"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48550859"/>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4_含標題的圖片">
    <p:spTree>
      <p:nvGrpSpPr>
        <p:cNvPr id="1" name=""/>
        <p:cNvGrpSpPr/>
        <p:nvPr/>
      </p:nvGrpSpPr>
      <p:grpSpPr>
        <a:xfrm>
          <a:off x="0" y="0"/>
          <a:ext cx="0" cy="0"/>
          <a:chOff x="0" y="0"/>
          <a:chExt cx="0" cy="0"/>
        </a:xfrm>
      </p:grpSpPr>
      <p:grpSp>
        <p:nvGrpSpPr>
          <p:cNvPr id="609" name="群組 6"/>
          <p:cNvGrpSpPr/>
          <p:nvPr/>
        </p:nvGrpSpPr>
        <p:grpSpPr>
          <a:xfrm>
            <a:off x="-8" y="-26993"/>
            <a:ext cx="9144018" cy="6884996"/>
            <a:chOff x="-1" y="-2"/>
            <a:chExt cx="9144017" cy="6884995"/>
          </a:xfrm>
        </p:grpSpPr>
        <p:sp>
          <p:nvSpPr>
            <p:cNvPr id="601"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608" name="群組 8"/>
            <p:cNvGrpSpPr/>
            <p:nvPr/>
          </p:nvGrpSpPr>
          <p:grpSpPr>
            <a:xfrm>
              <a:off x="-2" y="-3"/>
              <a:ext cx="9144018" cy="1347798"/>
              <a:chOff x="0" y="-1"/>
              <a:chExt cx="9144016" cy="1347797"/>
            </a:xfrm>
          </p:grpSpPr>
          <p:pic>
            <p:nvPicPr>
              <p:cNvPr id="602"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605" name="Group 8"/>
              <p:cNvGrpSpPr/>
              <p:nvPr/>
            </p:nvGrpSpPr>
            <p:grpSpPr>
              <a:xfrm>
                <a:off x="2752723" y="-2"/>
                <a:ext cx="6391293" cy="1344626"/>
                <a:chOff x="0" y="0"/>
                <a:chExt cx="6391292" cy="1344625"/>
              </a:xfrm>
            </p:grpSpPr>
            <p:pic>
              <p:nvPicPr>
                <p:cNvPr id="603"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604"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606"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607"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610" name="大標題文字"/>
          <p:cNvSpPr txBox="1">
            <a:spLocks noGrp="1"/>
          </p:cNvSpPr>
          <p:nvPr>
            <p:ph type="title"/>
          </p:nvPr>
        </p:nvSpPr>
        <p:spPr>
          <a:xfrm>
            <a:off x="1792288" y="4800600"/>
            <a:ext cx="5486404" cy="566738"/>
          </a:xfrm>
          <a:prstGeom prst="rect">
            <a:avLst/>
          </a:prstGeom>
        </p:spPr>
        <p:txBody>
          <a:bodyPr anchor="b"/>
          <a:lstStyle>
            <a:lvl1pPr algn="l">
              <a:defRPr sz="2000" b="1"/>
            </a:lvl1pPr>
          </a:lstStyle>
          <a:p>
            <a:r>
              <a:t>大標題文字</a:t>
            </a:r>
          </a:p>
        </p:txBody>
      </p:sp>
      <p:sp>
        <p:nvSpPr>
          <p:cNvPr id="611" name="圖片版面配置區 2"/>
          <p:cNvSpPr>
            <a:spLocks noGrp="1"/>
          </p:cNvSpPr>
          <p:nvPr>
            <p:ph type="pic" sz="half" idx="21"/>
          </p:nvPr>
        </p:nvSpPr>
        <p:spPr>
          <a:xfrm>
            <a:off x="1792288" y="612775"/>
            <a:ext cx="5486404" cy="4114800"/>
          </a:xfrm>
          <a:prstGeom prst="rect">
            <a:avLst/>
          </a:prstGeom>
        </p:spPr>
        <p:txBody>
          <a:bodyPr lIns="91439" tIns="45719" rIns="91439" bIns="45719">
            <a:noAutofit/>
          </a:bodyPr>
          <a:lstStyle/>
          <a:p>
            <a:endParaRPr/>
          </a:p>
        </p:txBody>
      </p:sp>
      <p:sp>
        <p:nvSpPr>
          <p:cNvPr id="612" name="內文層級一…"/>
          <p:cNvSpPr txBox="1">
            <a:spLocks noGrp="1"/>
          </p:cNvSpPr>
          <p:nvPr>
            <p:ph type="body" sz="quarter" idx="1"/>
          </p:nvPr>
        </p:nvSpPr>
        <p:spPr>
          <a:xfrm>
            <a:off x="1792288" y="5367337"/>
            <a:ext cx="5486404" cy="804866"/>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內文層級一</a:t>
            </a:r>
          </a:p>
          <a:p>
            <a:pPr lvl="1"/>
            <a:r>
              <a:t>內文層級二</a:t>
            </a:r>
          </a:p>
          <a:p>
            <a:pPr lvl="2"/>
            <a:r>
              <a:t>內文層級三</a:t>
            </a:r>
          </a:p>
          <a:p>
            <a:pPr lvl="3"/>
            <a:r>
              <a:t>內文層級四</a:t>
            </a:r>
          </a:p>
          <a:p>
            <a:pPr lvl="4"/>
            <a:r>
              <a:t>內文層級五</a:t>
            </a:r>
          </a:p>
        </p:txBody>
      </p:sp>
      <p:sp>
        <p:nvSpPr>
          <p:cNvPr id="613"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92820399"/>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3_自訂版面配置">
    <p:spTree>
      <p:nvGrpSpPr>
        <p:cNvPr id="1" name=""/>
        <p:cNvGrpSpPr/>
        <p:nvPr/>
      </p:nvGrpSpPr>
      <p:grpSpPr>
        <a:xfrm>
          <a:off x="0" y="0"/>
          <a:ext cx="0" cy="0"/>
          <a:chOff x="0" y="0"/>
          <a:chExt cx="0" cy="0"/>
        </a:xfrm>
      </p:grpSpPr>
      <p:grpSp>
        <p:nvGrpSpPr>
          <p:cNvPr id="628" name="群組 6"/>
          <p:cNvGrpSpPr/>
          <p:nvPr/>
        </p:nvGrpSpPr>
        <p:grpSpPr>
          <a:xfrm>
            <a:off x="-8" y="-26993"/>
            <a:ext cx="9144018" cy="6884996"/>
            <a:chOff x="-1" y="-2"/>
            <a:chExt cx="9144017" cy="6884995"/>
          </a:xfrm>
        </p:grpSpPr>
        <p:sp>
          <p:nvSpPr>
            <p:cNvPr id="620"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627" name="群組 8"/>
            <p:cNvGrpSpPr/>
            <p:nvPr/>
          </p:nvGrpSpPr>
          <p:grpSpPr>
            <a:xfrm>
              <a:off x="-2" y="-3"/>
              <a:ext cx="9144018" cy="1347798"/>
              <a:chOff x="0" y="-1"/>
              <a:chExt cx="9144016" cy="1347797"/>
            </a:xfrm>
          </p:grpSpPr>
          <p:pic>
            <p:nvPicPr>
              <p:cNvPr id="621"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624" name="Group 8"/>
              <p:cNvGrpSpPr/>
              <p:nvPr/>
            </p:nvGrpSpPr>
            <p:grpSpPr>
              <a:xfrm>
                <a:off x="2752723" y="-2"/>
                <a:ext cx="6391293" cy="1344626"/>
                <a:chOff x="0" y="0"/>
                <a:chExt cx="6391292" cy="1344625"/>
              </a:xfrm>
            </p:grpSpPr>
            <p:pic>
              <p:nvPicPr>
                <p:cNvPr id="622"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623"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625"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626"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629" name="大標題文字"/>
          <p:cNvSpPr txBox="1">
            <a:spLocks noGrp="1"/>
          </p:cNvSpPr>
          <p:nvPr>
            <p:ph type="title"/>
          </p:nvPr>
        </p:nvSpPr>
        <p:spPr>
          <a:prstGeom prst="rect">
            <a:avLst/>
          </a:prstGeom>
        </p:spPr>
        <p:txBody>
          <a:bodyPr/>
          <a:lstStyle/>
          <a:p>
            <a:r>
              <a:t>大標題文字</a:t>
            </a:r>
          </a:p>
        </p:txBody>
      </p:sp>
      <p:sp>
        <p:nvSpPr>
          <p:cNvPr id="630"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815216"/>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5_標題投影片">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37"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638" name="大標題文字"/>
          <p:cNvSpPr txBox="1">
            <a:spLocks noGrp="1"/>
          </p:cNvSpPr>
          <p:nvPr>
            <p:ph type="title"/>
          </p:nvPr>
        </p:nvSpPr>
        <p:spPr>
          <a:xfrm>
            <a:off x="685800" y="2130425"/>
            <a:ext cx="7772400" cy="1470025"/>
          </a:xfrm>
          <a:prstGeom prst="rect">
            <a:avLst/>
          </a:prstGeom>
        </p:spPr>
        <p:txBody>
          <a:bodyPr/>
          <a:lstStyle/>
          <a:p>
            <a:r>
              <a:t>大標題文字</a:t>
            </a:r>
          </a:p>
        </p:txBody>
      </p:sp>
      <p:sp>
        <p:nvSpPr>
          <p:cNvPr id="639" name="內文層級一…"/>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640"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928601896"/>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5_標題及物件">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47"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648" name="大標題文字"/>
          <p:cNvSpPr txBox="1">
            <a:spLocks noGrp="1"/>
          </p:cNvSpPr>
          <p:nvPr>
            <p:ph type="title"/>
          </p:nvPr>
        </p:nvSpPr>
        <p:spPr>
          <a:xfrm>
            <a:off x="467543" y="0"/>
            <a:ext cx="8229601" cy="1143000"/>
          </a:xfrm>
          <a:prstGeom prst="rect">
            <a:avLst/>
          </a:prstGeom>
        </p:spPr>
        <p:txBody>
          <a:bodyPr/>
          <a:lstStyle/>
          <a:p>
            <a:r>
              <a:t>大標題文字</a:t>
            </a:r>
          </a:p>
        </p:txBody>
      </p:sp>
      <p:sp>
        <p:nvSpPr>
          <p:cNvPr id="649" name="內文層級一…"/>
          <p:cNvSpPr txBox="1">
            <a:spLocks noGrp="1"/>
          </p:cNvSpPr>
          <p:nvPr>
            <p:ph type="body" idx="1"/>
          </p:nvPr>
        </p:nvSpPr>
        <p:spPr>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650"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235351109"/>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1_區段標題">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57"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658" name="大標題文字"/>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大標題文字</a:t>
            </a:r>
          </a:p>
        </p:txBody>
      </p:sp>
      <p:sp>
        <p:nvSpPr>
          <p:cNvPr id="659" name="內文層級一…"/>
          <p:cNvSpPr txBox="1">
            <a:spLocks noGrp="1"/>
          </p:cNvSpPr>
          <p:nvPr>
            <p:ph type="body" sz="quarter" idx="1"/>
          </p:nvPr>
        </p:nvSpPr>
        <p:spPr>
          <a:xfrm>
            <a:off x="722312" y="2906713"/>
            <a:ext cx="7772401" cy="1500191"/>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660"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61179834"/>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5_兩項物件">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67"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668" name="大標題文字"/>
          <p:cNvSpPr txBox="1">
            <a:spLocks noGrp="1"/>
          </p:cNvSpPr>
          <p:nvPr>
            <p:ph type="title"/>
          </p:nvPr>
        </p:nvSpPr>
        <p:spPr>
          <a:prstGeom prst="rect">
            <a:avLst/>
          </a:prstGeom>
        </p:spPr>
        <p:txBody>
          <a:bodyPr/>
          <a:lstStyle/>
          <a:p>
            <a:r>
              <a:t>大標題文字</a:t>
            </a:r>
          </a:p>
        </p:txBody>
      </p:sp>
      <p:sp>
        <p:nvSpPr>
          <p:cNvPr id="669" name="內文層級一…"/>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內文層級一</a:t>
            </a:r>
          </a:p>
          <a:p>
            <a:pPr lvl="1"/>
            <a:r>
              <a:t>內文層級二</a:t>
            </a:r>
          </a:p>
          <a:p>
            <a:pPr lvl="2"/>
            <a:r>
              <a:t>內文層級三</a:t>
            </a:r>
          </a:p>
          <a:p>
            <a:pPr lvl="3"/>
            <a:r>
              <a:t>內文層級四</a:t>
            </a:r>
          </a:p>
          <a:p>
            <a:pPr lvl="4"/>
            <a:r>
              <a:t>內文層級五</a:t>
            </a:r>
          </a:p>
        </p:txBody>
      </p:sp>
      <p:sp>
        <p:nvSpPr>
          <p:cNvPr id="670"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51884837"/>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5_比對">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77"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678" name="大標題文字"/>
          <p:cNvSpPr txBox="1">
            <a:spLocks noGrp="1"/>
          </p:cNvSpPr>
          <p:nvPr>
            <p:ph type="title"/>
          </p:nvPr>
        </p:nvSpPr>
        <p:spPr>
          <a:prstGeom prst="rect">
            <a:avLst/>
          </a:prstGeom>
        </p:spPr>
        <p:txBody>
          <a:bodyPr/>
          <a:lstStyle/>
          <a:p>
            <a:r>
              <a:t>大標題文字</a:t>
            </a:r>
          </a:p>
        </p:txBody>
      </p:sp>
      <p:sp>
        <p:nvSpPr>
          <p:cNvPr id="679" name="內文層級一…"/>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內文層級一</a:t>
            </a:r>
          </a:p>
          <a:p>
            <a:pPr lvl="1"/>
            <a:r>
              <a:t>內文層級二</a:t>
            </a:r>
          </a:p>
          <a:p>
            <a:pPr lvl="2"/>
            <a:r>
              <a:t>內文層級三</a:t>
            </a:r>
          </a:p>
          <a:p>
            <a:pPr lvl="3"/>
            <a:r>
              <a:t>內文層級四</a:t>
            </a:r>
          </a:p>
          <a:p>
            <a:pPr lvl="4"/>
            <a:r>
              <a:t>內文層級五</a:t>
            </a:r>
          </a:p>
        </p:txBody>
      </p:sp>
      <p:sp>
        <p:nvSpPr>
          <p:cNvPr id="680" name="文字版面配置區 4"/>
          <p:cNvSpPr>
            <a:spLocks noGrp="1"/>
          </p:cNvSpPr>
          <p:nvPr>
            <p:ph type="body" sz="quarter" idx="21"/>
          </p:nvPr>
        </p:nvSpPr>
        <p:spPr>
          <a:xfrm>
            <a:off x="4645025" y="1535112"/>
            <a:ext cx="4041775" cy="639766"/>
          </a:xfrm>
          <a:prstGeom prst="rect">
            <a:avLst/>
          </a:prstGeom>
        </p:spPr>
        <p:txBody>
          <a:bodyPr anchor="b"/>
          <a:lstStyle/>
          <a:p>
            <a:endParaRPr/>
          </a:p>
        </p:txBody>
      </p:sp>
      <p:sp>
        <p:nvSpPr>
          <p:cNvPr id="681"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50867676"/>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5_只有標題">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88"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689" name="大標題文字"/>
          <p:cNvSpPr txBox="1">
            <a:spLocks noGrp="1"/>
          </p:cNvSpPr>
          <p:nvPr>
            <p:ph type="title"/>
          </p:nvPr>
        </p:nvSpPr>
        <p:spPr>
          <a:prstGeom prst="rect">
            <a:avLst/>
          </a:prstGeom>
        </p:spPr>
        <p:txBody>
          <a:bodyPr/>
          <a:lstStyle/>
          <a:p>
            <a:r>
              <a:t>大標題文字</a:t>
            </a:r>
          </a:p>
        </p:txBody>
      </p:sp>
      <p:sp>
        <p:nvSpPr>
          <p:cNvPr id="690"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12507028"/>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5_空白">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97"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698"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787783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09084F15-E19A-4047-B9CC-C96E50631579}" type="slidenum">
              <a:rPr lang="zh-TW" altLang="en-US"/>
              <a:pPr>
                <a:defRPr/>
              </a:pPr>
              <a:t>‹#›</a:t>
            </a:fld>
            <a:endParaRPr lang="zh-TW" altLang="en-US"/>
          </a:p>
        </p:txBody>
      </p:sp>
    </p:spTree>
    <p:extLst>
      <p:ext uri="{BB962C8B-B14F-4D97-AF65-F5344CB8AC3E}">
        <p14:creationId xmlns:p14="http://schemas.microsoft.com/office/powerpoint/2010/main" val="385443851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5_含標題的內容">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05"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706" name="大標題文字"/>
          <p:cNvSpPr txBox="1">
            <a:spLocks noGrp="1"/>
          </p:cNvSpPr>
          <p:nvPr>
            <p:ph type="title"/>
          </p:nvPr>
        </p:nvSpPr>
        <p:spPr>
          <a:xfrm>
            <a:off x="457200" y="273050"/>
            <a:ext cx="3008316" cy="1162050"/>
          </a:xfrm>
          <a:prstGeom prst="rect">
            <a:avLst/>
          </a:prstGeom>
        </p:spPr>
        <p:txBody>
          <a:bodyPr anchor="b"/>
          <a:lstStyle>
            <a:lvl1pPr algn="l">
              <a:defRPr sz="2000" b="1"/>
            </a:lvl1pPr>
          </a:lstStyle>
          <a:p>
            <a:r>
              <a:t>大標題文字</a:t>
            </a:r>
          </a:p>
        </p:txBody>
      </p:sp>
      <p:sp>
        <p:nvSpPr>
          <p:cNvPr id="707" name="內文層級一…"/>
          <p:cNvSpPr txBox="1">
            <a:spLocks noGrp="1"/>
          </p:cNvSpPr>
          <p:nvPr>
            <p:ph type="body" idx="1"/>
          </p:nvPr>
        </p:nvSpPr>
        <p:spPr>
          <a:xfrm>
            <a:off x="3575050" y="273050"/>
            <a:ext cx="5111750" cy="5853113"/>
          </a:xfrm>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708" name="文字版面配置區 3"/>
          <p:cNvSpPr>
            <a:spLocks noGrp="1"/>
          </p:cNvSpPr>
          <p:nvPr>
            <p:ph type="body" sz="half" idx="21"/>
          </p:nvPr>
        </p:nvSpPr>
        <p:spPr>
          <a:xfrm>
            <a:off x="457198" y="1435100"/>
            <a:ext cx="3008317" cy="4691063"/>
          </a:xfrm>
          <a:prstGeom prst="rect">
            <a:avLst/>
          </a:prstGeom>
        </p:spPr>
        <p:txBody>
          <a:bodyPr/>
          <a:lstStyle/>
          <a:p>
            <a:endParaRPr/>
          </a:p>
        </p:txBody>
      </p:sp>
      <p:sp>
        <p:nvSpPr>
          <p:cNvPr id="709"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10426240"/>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5_含標題的圖片">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16"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717" name="大標題文字"/>
          <p:cNvSpPr txBox="1">
            <a:spLocks noGrp="1"/>
          </p:cNvSpPr>
          <p:nvPr>
            <p:ph type="title"/>
          </p:nvPr>
        </p:nvSpPr>
        <p:spPr>
          <a:xfrm>
            <a:off x="1792288" y="4800600"/>
            <a:ext cx="5486404" cy="566738"/>
          </a:xfrm>
          <a:prstGeom prst="rect">
            <a:avLst/>
          </a:prstGeom>
        </p:spPr>
        <p:txBody>
          <a:bodyPr anchor="b"/>
          <a:lstStyle>
            <a:lvl1pPr algn="l">
              <a:defRPr sz="2000" b="1"/>
            </a:lvl1pPr>
          </a:lstStyle>
          <a:p>
            <a:r>
              <a:t>大標題文字</a:t>
            </a:r>
          </a:p>
        </p:txBody>
      </p:sp>
      <p:sp>
        <p:nvSpPr>
          <p:cNvPr id="718" name="圖片版面配置區 2"/>
          <p:cNvSpPr>
            <a:spLocks noGrp="1"/>
          </p:cNvSpPr>
          <p:nvPr>
            <p:ph type="pic" sz="half" idx="21"/>
          </p:nvPr>
        </p:nvSpPr>
        <p:spPr>
          <a:xfrm>
            <a:off x="1792288" y="612775"/>
            <a:ext cx="5486404" cy="4114800"/>
          </a:xfrm>
          <a:prstGeom prst="rect">
            <a:avLst/>
          </a:prstGeom>
        </p:spPr>
        <p:txBody>
          <a:bodyPr lIns="91439" tIns="45719" rIns="91439" bIns="45719">
            <a:noAutofit/>
          </a:bodyPr>
          <a:lstStyle/>
          <a:p>
            <a:endParaRPr/>
          </a:p>
        </p:txBody>
      </p:sp>
      <p:sp>
        <p:nvSpPr>
          <p:cNvPr id="719" name="內文層級一…"/>
          <p:cNvSpPr txBox="1">
            <a:spLocks noGrp="1"/>
          </p:cNvSpPr>
          <p:nvPr>
            <p:ph type="body" sz="quarter" idx="1"/>
          </p:nvPr>
        </p:nvSpPr>
        <p:spPr>
          <a:xfrm>
            <a:off x="1792288" y="5367337"/>
            <a:ext cx="5486404" cy="804866"/>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內文層級一</a:t>
            </a:r>
          </a:p>
          <a:p>
            <a:pPr lvl="1"/>
            <a:r>
              <a:t>內文層級二</a:t>
            </a:r>
          </a:p>
          <a:p>
            <a:pPr lvl="2"/>
            <a:r>
              <a:t>內文層級三</a:t>
            </a:r>
          </a:p>
          <a:p>
            <a:pPr lvl="3"/>
            <a:r>
              <a:t>內文層級四</a:t>
            </a:r>
          </a:p>
          <a:p>
            <a:pPr lvl="4"/>
            <a:r>
              <a:t>內文層級五</a:t>
            </a:r>
          </a:p>
        </p:txBody>
      </p:sp>
      <p:sp>
        <p:nvSpPr>
          <p:cNvPr id="720"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93930058"/>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6_標題投影片">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27"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728" name="大標題文字"/>
          <p:cNvSpPr txBox="1">
            <a:spLocks noGrp="1"/>
          </p:cNvSpPr>
          <p:nvPr>
            <p:ph type="title"/>
          </p:nvPr>
        </p:nvSpPr>
        <p:spPr>
          <a:xfrm>
            <a:off x="685800" y="2130425"/>
            <a:ext cx="7772400" cy="1470025"/>
          </a:xfrm>
          <a:prstGeom prst="rect">
            <a:avLst/>
          </a:prstGeom>
        </p:spPr>
        <p:txBody>
          <a:bodyPr/>
          <a:lstStyle/>
          <a:p>
            <a:r>
              <a:t>大標題文字</a:t>
            </a:r>
          </a:p>
        </p:txBody>
      </p:sp>
      <p:sp>
        <p:nvSpPr>
          <p:cNvPr id="729" name="內文層級一…"/>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730"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11303868"/>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6_標題及物件">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37"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738" name="大標題文字"/>
          <p:cNvSpPr txBox="1">
            <a:spLocks noGrp="1"/>
          </p:cNvSpPr>
          <p:nvPr>
            <p:ph type="title"/>
          </p:nvPr>
        </p:nvSpPr>
        <p:spPr>
          <a:xfrm>
            <a:off x="467543" y="0"/>
            <a:ext cx="8229601" cy="1143000"/>
          </a:xfrm>
          <a:prstGeom prst="rect">
            <a:avLst/>
          </a:prstGeom>
        </p:spPr>
        <p:txBody>
          <a:bodyPr/>
          <a:lstStyle/>
          <a:p>
            <a:r>
              <a:t>大標題文字</a:t>
            </a:r>
          </a:p>
        </p:txBody>
      </p:sp>
      <p:sp>
        <p:nvSpPr>
          <p:cNvPr id="739" name="內文層級一…"/>
          <p:cNvSpPr txBox="1">
            <a:spLocks noGrp="1"/>
          </p:cNvSpPr>
          <p:nvPr>
            <p:ph type="body" idx="1"/>
          </p:nvPr>
        </p:nvSpPr>
        <p:spPr>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740"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33079510"/>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2_區段標題">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47"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748" name="大標題文字"/>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大標題文字</a:t>
            </a:r>
          </a:p>
        </p:txBody>
      </p:sp>
      <p:sp>
        <p:nvSpPr>
          <p:cNvPr id="749" name="內文層級一…"/>
          <p:cNvSpPr txBox="1">
            <a:spLocks noGrp="1"/>
          </p:cNvSpPr>
          <p:nvPr>
            <p:ph type="body" sz="quarter" idx="1"/>
          </p:nvPr>
        </p:nvSpPr>
        <p:spPr>
          <a:xfrm>
            <a:off x="722312" y="2906713"/>
            <a:ext cx="7772401" cy="1500191"/>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750"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932109648"/>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6_兩項物件">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57"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758" name="大標題文字"/>
          <p:cNvSpPr txBox="1">
            <a:spLocks noGrp="1"/>
          </p:cNvSpPr>
          <p:nvPr>
            <p:ph type="title"/>
          </p:nvPr>
        </p:nvSpPr>
        <p:spPr>
          <a:prstGeom prst="rect">
            <a:avLst/>
          </a:prstGeom>
        </p:spPr>
        <p:txBody>
          <a:bodyPr/>
          <a:lstStyle/>
          <a:p>
            <a:r>
              <a:t>大標題文字</a:t>
            </a:r>
          </a:p>
        </p:txBody>
      </p:sp>
      <p:sp>
        <p:nvSpPr>
          <p:cNvPr id="759" name="內文層級一…"/>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內文層級一</a:t>
            </a:r>
          </a:p>
          <a:p>
            <a:pPr lvl="1"/>
            <a:r>
              <a:t>內文層級二</a:t>
            </a:r>
          </a:p>
          <a:p>
            <a:pPr lvl="2"/>
            <a:r>
              <a:t>內文層級三</a:t>
            </a:r>
          </a:p>
          <a:p>
            <a:pPr lvl="3"/>
            <a:r>
              <a:t>內文層級四</a:t>
            </a:r>
          </a:p>
          <a:p>
            <a:pPr lvl="4"/>
            <a:r>
              <a:t>內文層級五</a:t>
            </a:r>
          </a:p>
        </p:txBody>
      </p:sp>
      <p:sp>
        <p:nvSpPr>
          <p:cNvPr id="760"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21591151"/>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6_比對">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67"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768" name="大標題文字"/>
          <p:cNvSpPr txBox="1">
            <a:spLocks noGrp="1"/>
          </p:cNvSpPr>
          <p:nvPr>
            <p:ph type="title"/>
          </p:nvPr>
        </p:nvSpPr>
        <p:spPr>
          <a:prstGeom prst="rect">
            <a:avLst/>
          </a:prstGeom>
        </p:spPr>
        <p:txBody>
          <a:bodyPr/>
          <a:lstStyle/>
          <a:p>
            <a:r>
              <a:t>大標題文字</a:t>
            </a:r>
          </a:p>
        </p:txBody>
      </p:sp>
      <p:sp>
        <p:nvSpPr>
          <p:cNvPr id="769" name="內文層級一…"/>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內文層級一</a:t>
            </a:r>
          </a:p>
          <a:p>
            <a:pPr lvl="1"/>
            <a:r>
              <a:t>內文層級二</a:t>
            </a:r>
          </a:p>
          <a:p>
            <a:pPr lvl="2"/>
            <a:r>
              <a:t>內文層級三</a:t>
            </a:r>
          </a:p>
          <a:p>
            <a:pPr lvl="3"/>
            <a:r>
              <a:t>內文層級四</a:t>
            </a:r>
          </a:p>
          <a:p>
            <a:pPr lvl="4"/>
            <a:r>
              <a:t>內文層級五</a:t>
            </a:r>
          </a:p>
        </p:txBody>
      </p:sp>
      <p:sp>
        <p:nvSpPr>
          <p:cNvPr id="770" name="文字版面配置區 4"/>
          <p:cNvSpPr>
            <a:spLocks noGrp="1"/>
          </p:cNvSpPr>
          <p:nvPr>
            <p:ph type="body" sz="quarter" idx="21"/>
          </p:nvPr>
        </p:nvSpPr>
        <p:spPr>
          <a:xfrm>
            <a:off x="4645025" y="1535112"/>
            <a:ext cx="4041775" cy="639766"/>
          </a:xfrm>
          <a:prstGeom prst="rect">
            <a:avLst/>
          </a:prstGeom>
        </p:spPr>
        <p:txBody>
          <a:bodyPr anchor="b"/>
          <a:lstStyle/>
          <a:p>
            <a:endParaRPr/>
          </a:p>
        </p:txBody>
      </p:sp>
      <p:sp>
        <p:nvSpPr>
          <p:cNvPr id="771"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41189275"/>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6_只有標題">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78"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779" name="大標題文字"/>
          <p:cNvSpPr txBox="1">
            <a:spLocks noGrp="1"/>
          </p:cNvSpPr>
          <p:nvPr>
            <p:ph type="title"/>
          </p:nvPr>
        </p:nvSpPr>
        <p:spPr>
          <a:prstGeom prst="rect">
            <a:avLst/>
          </a:prstGeom>
        </p:spPr>
        <p:txBody>
          <a:bodyPr/>
          <a:lstStyle/>
          <a:p>
            <a:r>
              <a:t>大標題文字</a:t>
            </a:r>
          </a:p>
        </p:txBody>
      </p:sp>
      <p:sp>
        <p:nvSpPr>
          <p:cNvPr id="780"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394061146"/>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6_空白">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87"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788"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354537559"/>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6_含標題的內容">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95"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796" name="大標題文字"/>
          <p:cNvSpPr txBox="1">
            <a:spLocks noGrp="1"/>
          </p:cNvSpPr>
          <p:nvPr>
            <p:ph type="title"/>
          </p:nvPr>
        </p:nvSpPr>
        <p:spPr>
          <a:xfrm>
            <a:off x="457200" y="273050"/>
            <a:ext cx="3008316" cy="1162050"/>
          </a:xfrm>
          <a:prstGeom prst="rect">
            <a:avLst/>
          </a:prstGeom>
        </p:spPr>
        <p:txBody>
          <a:bodyPr anchor="b"/>
          <a:lstStyle>
            <a:lvl1pPr algn="l">
              <a:defRPr sz="2000" b="1"/>
            </a:lvl1pPr>
          </a:lstStyle>
          <a:p>
            <a:r>
              <a:t>大標題文字</a:t>
            </a:r>
          </a:p>
        </p:txBody>
      </p:sp>
      <p:sp>
        <p:nvSpPr>
          <p:cNvPr id="797" name="內文層級一…"/>
          <p:cNvSpPr txBox="1">
            <a:spLocks noGrp="1"/>
          </p:cNvSpPr>
          <p:nvPr>
            <p:ph type="body" idx="1"/>
          </p:nvPr>
        </p:nvSpPr>
        <p:spPr>
          <a:xfrm>
            <a:off x="3575050" y="273050"/>
            <a:ext cx="5111750" cy="5853113"/>
          </a:xfrm>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798" name="文字版面配置區 3"/>
          <p:cNvSpPr>
            <a:spLocks noGrp="1"/>
          </p:cNvSpPr>
          <p:nvPr>
            <p:ph type="body" sz="half" idx="21"/>
          </p:nvPr>
        </p:nvSpPr>
        <p:spPr>
          <a:xfrm>
            <a:off x="457198" y="1435100"/>
            <a:ext cx="3008317" cy="4691063"/>
          </a:xfrm>
          <a:prstGeom prst="rect">
            <a:avLst/>
          </a:prstGeom>
        </p:spPr>
        <p:txBody>
          <a:bodyPr/>
          <a:lstStyle/>
          <a:p>
            <a:endParaRPr/>
          </a:p>
        </p:txBody>
      </p:sp>
      <p:sp>
        <p:nvSpPr>
          <p:cNvPr id="799"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71868671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B96C882F-D566-4DC6-85CA-0834B7C313A3}" type="slidenum">
              <a:rPr lang="zh-TW" altLang="en-US"/>
              <a:pPr>
                <a:defRPr/>
              </a:pPr>
              <a:t>‹#›</a:t>
            </a:fld>
            <a:endParaRPr lang="zh-TW" altLang="en-US"/>
          </a:p>
        </p:txBody>
      </p:sp>
    </p:spTree>
    <p:extLst>
      <p:ext uri="{BB962C8B-B14F-4D97-AF65-F5344CB8AC3E}">
        <p14:creationId xmlns:p14="http://schemas.microsoft.com/office/powerpoint/2010/main" val="301299012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6_含標題的圖片">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806" name="圖片 6" descr="圖片 6"/>
          <p:cNvPicPr>
            <a:picLocks noChangeAspect="1"/>
          </p:cNvPicPr>
          <p:nvPr/>
        </p:nvPicPr>
        <p:blipFill>
          <a:blip r:embed="rId3">
            <a:extLst/>
          </a:blip>
          <a:stretch>
            <a:fillRect/>
          </a:stretch>
        </p:blipFill>
        <p:spPr>
          <a:xfrm>
            <a:off x="8388350" y="188912"/>
            <a:ext cx="542925" cy="654052"/>
          </a:xfrm>
          <a:prstGeom prst="rect">
            <a:avLst/>
          </a:prstGeom>
          <a:ln w="12700">
            <a:miter lim="400000"/>
          </a:ln>
        </p:spPr>
      </p:pic>
      <p:sp>
        <p:nvSpPr>
          <p:cNvPr id="807" name="大標題文字"/>
          <p:cNvSpPr txBox="1">
            <a:spLocks noGrp="1"/>
          </p:cNvSpPr>
          <p:nvPr>
            <p:ph type="title"/>
          </p:nvPr>
        </p:nvSpPr>
        <p:spPr>
          <a:xfrm>
            <a:off x="1792288" y="4800600"/>
            <a:ext cx="5486404" cy="566738"/>
          </a:xfrm>
          <a:prstGeom prst="rect">
            <a:avLst/>
          </a:prstGeom>
        </p:spPr>
        <p:txBody>
          <a:bodyPr anchor="b"/>
          <a:lstStyle>
            <a:lvl1pPr algn="l">
              <a:defRPr sz="2000" b="1"/>
            </a:lvl1pPr>
          </a:lstStyle>
          <a:p>
            <a:r>
              <a:t>大標題文字</a:t>
            </a:r>
          </a:p>
        </p:txBody>
      </p:sp>
      <p:sp>
        <p:nvSpPr>
          <p:cNvPr id="808" name="圖片版面配置區 2"/>
          <p:cNvSpPr>
            <a:spLocks noGrp="1"/>
          </p:cNvSpPr>
          <p:nvPr>
            <p:ph type="pic" sz="half" idx="21"/>
          </p:nvPr>
        </p:nvSpPr>
        <p:spPr>
          <a:xfrm>
            <a:off x="1792288" y="612775"/>
            <a:ext cx="5486404" cy="4114800"/>
          </a:xfrm>
          <a:prstGeom prst="rect">
            <a:avLst/>
          </a:prstGeom>
        </p:spPr>
        <p:txBody>
          <a:bodyPr lIns="91439" tIns="45719" rIns="91439" bIns="45719">
            <a:noAutofit/>
          </a:bodyPr>
          <a:lstStyle/>
          <a:p>
            <a:endParaRPr/>
          </a:p>
        </p:txBody>
      </p:sp>
      <p:sp>
        <p:nvSpPr>
          <p:cNvPr id="809" name="內文層級一…"/>
          <p:cNvSpPr txBox="1">
            <a:spLocks noGrp="1"/>
          </p:cNvSpPr>
          <p:nvPr>
            <p:ph type="body" sz="quarter" idx="1"/>
          </p:nvPr>
        </p:nvSpPr>
        <p:spPr>
          <a:xfrm>
            <a:off x="1792288" y="5367337"/>
            <a:ext cx="5486404" cy="804866"/>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內文層級一</a:t>
            </a:r>
          </a:p>
          <a:p>
            <a:pPr lvl="1"/>
            <a:r>
              <a:t>內文層級二</a:t>
            </a:r>
          </a:p>
          <a:p>
            <a:pPr lvl="2"/>
            <a:r>
              <a:t>內文層級三</a:t>
            </a:r>
          </a:p>
          <a:p>
            <a:pPr lvl="3"/>
            <a:r>
              <a:t>內文層級四</a:t>
            </a:r>
          </a:p>
          <a:p>
            <a:pPr lvl="4"/>
            <a:r>
              <a:t>內文層級五</a:t>
            </a:r>
          </a:p>
        </p:txBody>
      </p:sp>
      <p:sp>
        <p:nvSpPr>
          <p:cNvPr id="810" name="幻燈片編號"/>
          <p:cNvSpPr txBox="1">
            <a:spLocks noGrp="1"/>
          </p:cNvSpPr>
          <p:nvPr>
            <p:ph type="sldNum" sz="quarter" idx="2"/>
          </p:nvPr>
        </p:nvSpPr>
        <p:spPr>
          <a:xfrm>
            <a:off x="8885381" y="6551287"/>
            <a:ext cx="258621" cy="248301"/>
          </a:xfrm>
          <a:prstGeom prst="rect">
            <a:avLst/>
          </a:prstGeom>
        </p:spPr>
        <p:txBody>
          <a:bodyPr/>
          <a:lstStyle>
            <a:lvl1pPr>
              <a:defRPr>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80243120"/>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7_標題投影片">
    <p:spTree>
      <p:nvGrpSpPr>
        <p:cNvPr id="1" name=""/>
        <p:cNvGrpSpPr/>
        <p:nvPr/>
      </p:nvGrpSpPr>
      <p:grpSpPr>
        <a:xfrm>
          <a:off x="0" y="0"/>
          <a:ext cx="0" cy="0"/>
          <a:chOff x="0" y="0"/>
          <a:chExt cx="0" cy="0"/>
        </a:xfrm>
      </p:grpSpPr>
      <p:grpSp>
        <p:nvGrpSpPr>
          <p:cNvPr id="825" name="群組 6"/>
          <p:cNvGrpSpPr/>
          <p:nvPr/>
        </p:nvGrpSpPr>
        <p:grpSpPr>
          <a:xfrm>
            <a:off x="-8" y="-26993"/>
            <a:ext cx="9144018" cy="6884996"/>
            <a:chOff x="-1" y="-2"/>
            <a:chExt cx="9144017" cy="6884995"/>
          </a:xfrm>
        </p:grpSpPr>
        <p:sp>
          <p:nvSpPr>
            <p:cNvPr id="817"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824" name="群組 8"/>
            <p:cNvGrpSpPr/>
            <p:nvPr/>
          </p:nvGrpSpPr>
          <p:grpSpPr>
            <a:xfrm>
              <a:off x="-2" y="-3"/>
              <a:ext cx="9144018" cy="1347798"/>
              <a:chOff x="0" y="-1"/>
              <a:chExt cx="9144016" cy="1347797"/>
            </a:xfrm>
          </p:grpSpPr>
          <p:pic>
            <p:nvPicPr>
              <p:cNvPr id="818"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821" name="Group 8"/>
              <p:cNvGrpSpPr/>
              <p:nvPr/>
            </p:nvGrpSpPr>
            <p:grpSpPr>
              <a:xfrm>
                <a:off x="2752723" y="-2"/>
                <a:ext cx="6391293" cy="1344626"/>
                <a:chOff x="0" y="0"/>
                <a:chExt cx="6391292" cy="1344625"/>
              </a:xfrm>
            </p:grpSpPr>
            <p:pic>
              <p:nvPicPr>
                <p:cNvPr id="819"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820"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822"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823"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826" name="大標題文字"/>
          <p:cNvSpPr txBox="1">
            <a:spLocks noGrp="1"/>
          </p:cNvSpPr>
          <p:nvPr>
            <p:ph type="title"/>
          </p:nvPr>
        </p:nvSpPr>
        <p:spPr>
          <a:xfrm>
            <a:off x="685800" y="2130425"/>
            <a:ext cx="7772400" cy="1470025"/>
          </a:xfrm>
          <a:prstGeom prst="rect">
            <a:avLst/>
          </a:prstGeom>
        </p:spPr>
        <p:txBody>
          <a:bodyPr/>
          <a:lstStyle/>
          <a:p>
            <a:r>
              <a:t>大標題文字</a:t>
            </a:r>
          </a:p>
        </p:txBody>
      </p:sp>
      <p:sp>
        <p:nvSpPr>
          <p:cNvPr id="827" name="內文層級一…"/>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828"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97900125"/>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7_標題及物件">
    <p:spTree>
      <p:nvGrpSpPr>
        <p:cNvPr id="1" name=""/>
        <p:cNvGrpSpPr/>
        <p:nvPr/>
      </p:nvGrpSpPr>
      <p:grpSpPr>
        <a:xfrm>
          <a:off x="0" y="0"/>
          <a:ext cx="0" cy="0"/>
          <a:chOff x="0" y="0"/>
          <a:chExt cx="0" cy="0"/>
        </a:xfrm>
      </p:grpSpPr>
      <p:grpSp>
        <p:nvGrpSpPr>
          <p:cNvPr id="843" name="群組 6"/>
          <p:cNvGrpSpPr/>
          <p:nvPr/>
        </p:nvGrpSpPr>
        <p:grpSpPr>
          <a:xfrm>
            <a:off x="-8" y="-26993"/>
            <a:ext cx="9144018" cy="6884996"/>
            <a:chOff x="-1" y="-2"/>
            <a:chExt cx="9144017" cy="6884995"/>
          </a:xfrm>
        </p:grpSpPr>
        <p:sp>
          <p:nvSpPr>
            <p:cNvPr id="835"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842" name="群組 8"/>
            <p:cNvGrpSpPr/>
            <p:nvPr/>
          </p:nvGrpSpPr>
          <p:grpSpPr>
            <a:xfrm>
              <a:off x="-2" y="-3"/>
              <a:ext cx="9144018" cy="1347798"/>
              <a:chOff x="0" y="-1"/>
              <a:chExt cx="9144016" cy="1347797"/>
            </a:xfrm>
          </p:grpSpPr>
          <p:pic>
            <p:nvPicPr>
              <p:cNvPr id="836"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839" name="Group 8"/>
              <p:cNvGrpSpPr/>
              <p:nvPr/>
            </p:nvGrpSpPr>
            <p:grpSpPr>
              <a:xfrm>
                <a:off x="2752723" y="-2"/>
                <a:ext cx="6391293" cy="1344626"/>
                <a:chOff x="0" y="0"/>
                <a:chExt cx="6391292" cy="1344625"/>
              </a:xfrm>
            </p:grpSpPr>
            <p:pic>
              <p:nvPicPr>
                <p:cNvPr id="837"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838"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840"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841"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844" name="大標題文字"/>
          <p:cNvSpPr txBox="1">
            <a:spLocks noGrp="1"/>
          </p:cNvSpPr>
          <p:nvPr>
            <p:ph type="title"/>
          </p:nvPr>
        </p:nvSpPr>
        <p:spPr>
          <a:prstGeom prst="rect">
            <a:avLst/>
          </a:prstGeom>
        </p:spPr>
        <p:txBody>
          <a:bodyPr/>
          <a:lstStyle/>
          <a:p>
            <a:r>
              <a:t>大標題文字</a:t>
            </a:r>
          </a:p>
        </p:txBody>
      </p:sp>
      <p:sp>
        <p:nvSpPr>
          <p:cNvPr id="845" name="內文層級一…"/>
          <p:cNvSpPr txBox="1">
            <a:spLocks noGrp="1"/>
          </p:cNvSpPr>
          <p:nvPr>
            <p:ph type="body" idx="1"/>
          </p:nvPr>
        </p:nvSpPr>
        <p:spPr>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846"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97400383"/>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4_章節標題">
    <p:spTree>
      <p:nvGrpSpPr>
        <p:cNvPr id="1" name=""/>
        <p:cNvGrpSpPr/>
        <p:nvPr/>
      </p:nvGrpSpPr>
      <p:grpSpPr>
        <a:xfrm>
          <a:off x="0" y="0"/>
          <a:ext cx="0" cy="0"/>
          <a:chOff x="0" y="0"/>
          <a:chExt cx="0" cy="0"/>
        </a:xfrm>
      </p:grpSpPr>
      <p:grpSp>
        <p:nvGrpSpPr>
          <p:cNvPr id="861" name="群組 6"/>
          <p:cNvGrpSpPr/>
          <p:nvPr/>
        </p:nvGrpSpPr>
        <p:grpSpPr>
          <a:xfrm>
            <a:off x="-8" y="-26993"/>
            <a:ext cx="9144018" cy="6884996"/>
            <a:chOff x="-1" y="-2"/>
            <a:chExt cx="9144017" cy="6884995"/>
          </a:xfrm>
        </p:grpSpPr>
        <p:sp>
          <p:nvSpPr>
            <p:cNvPr id="853"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860" name="群組 8"/>
            <p:cNvGrpSpPr/>
            <p:nvPr/>
          </p:nvGrpSpPr>
          <p:grpSpPr>
            <a:xfrm>
              <a:off x="-2" y="-3"/>
              <a:ext cx="9144018" cy="1347798"/>
              <a:chOff x="0" y="-1"/>
              <a:chExt cx="9144016" cy="1347797"/>
            </a:xfrm>
          </p:grpSpPr>
          <p:pic>
            <p:nvPicPr>
              <p:cNvPr id="854"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857" name="Group 8"/>
              <p:cNvGrpSpPr/>
              <p:nvPr/>
            </p:nvGrpSpPr>
            <p:grpSpPr>
              <a:xfrm>
                <a:off x="2752723" y="-2"/>
                <a:ext cx="6391293" cy="1344626"/>
                <a:chOff x="0" y="0"/>
                <a:chExt cx="6391292" cy="1344625"/>
              </a:xfrm>
            </p:grpSpPr>
            <p:pic>
              <p:nvPicPr>
                <p:cNvPr id="855"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856"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858"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859"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862" name="大標題文字"/>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大標題文字</a:t>
            </a:r>
          </a:p>
        </p:txBody>
      </p:sp>
      <p:sp>
        <p:nvSpPr>
          <p:cNvPr id="863" name="內文層級一…"/>
          <p:cNvSpPr txBox="1">
            <a:spLocks noGrp="1"/>
          </p:cNvSpPr>
          <p:nvPr>
            <p:ph type="body" sz="quarter" idx="1"/>
          </p:nvPr>
        </p:nvSpPr>
        <p:spPr>
          <a:xfrm>
            <a:off x="722312" y="2906713"/>
            <a:ext cx="7772401" cy="1500191"/>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864"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71387287"/>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7_兩項物件">
    <p:spTree>
      <p:nvGrpSpPr>
        <p:cNvPr id="1" name=""/>
        <p:cNvGrpSpPr/>
        <p:nvPr/>
      </p:nvGrpSpPr>
      <p:grpSpPr>
        <a:xfrm>
          <a:off x="0" y="0"/>
          <a:ext cx="0" cy="0"/>
          <a:chOff x="0" y="0"/>
          <a:chExt cx="0" cy="0"/>
        </a:xfrm>
      </p:grpSpPr>
      <p:grpSp>
        <p:nvGrpSpPr>
          <p:cNvPr id="879" name="群組 6"/>
          <p:cNvGrpSpPr/>
          <p:nvPr/>
        </p:nvGrpSpPr>
        <p:grpSpPr>
          <a:xfrm>
            <a:off x="-8" y="-26993"/>
            <a:ext cx="9144018" cy="6884996"/>
            <a:chOff x="-1" y="-2"/>
            <a:chExt cx="9144017" cy="6884995"/>
          </a:xfrm>
        </p:grpSpPr>
        <p:sp>
          <p:nvSpPr>
            <p:cNvPr id="871"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878" name="群組 8"/>
            <p:cNvGrpSpPr/>
            <p:nvPr/>
          </p:nvGrpSpPr>
          <p:grpSpPr>
            <a:xfrm>
              <a:off x="-2" y="-3"/>
              <a:ext cx="9144018" cy="1347798"/>
              <a:chOff x="0" y="-1"/>
              <a:chExt cx="9144016" cy="1347797"/>
            </a:xfrm>
          </p:grpSpPr>
          <p:pic>
            <p:nvPicPr>
              <p:cNvPr id="872"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875" name="Group 8"/>
              <p:cNvGrpSpPr/>
              <p:nvPr/>
            </p:nvGrpSpPr>
            <p:grpSpPr>
              <a:xfrm>
                <a:off x="2752723" y="-2"/>
                <a:ext cx="6391293" cy="1344626"/>
                <a:chOff x="0" y="0"/>
                <a:chExt cx="6391292" cy="1344625"/>
              </a:xfrm>
            </p:grpSpPr>
            <p:pic>
              <p:nvPicPr>
                <p:cNvPr id="873"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874"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876"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877"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880" name="大標題文字"/>
          <p:cNvSpPr txBox="1">
            <a:spLocks noGrp="1"/>
          </p:cNvSpPr>
          <p:nvPr>
            <p:ph type="title"/>
          </p:nvPr>
        </p:nvSpPr>
        <p:spPr>
          <a:prstGeom prst="rect">
            <a:avLst/>
          </a:prstGeom>
        </p:spPr>
        <p:txBody>
          <a:bodyPr/>
          <a:lstStyle/>
          <a:p>
            <a:r>
              <a:t>大標題文字</a:t>
            </a:r>
          </a:p>
        </p:txBody>
      </p:sp>
      <p:sp>
        <p:nvSpPr>
          <p:cNvPr id="881" name="內文層級一…"/>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內文層級一</a:t>
            </a:r>
          </a:p>
          <a:p>
            <a:pPr lvl="1"/>
            <a:r>
              <a:t>內文層級二</a:t>
            </a:r>
          </a:p>
          <a:p>
            <a:pPr lvl="2"/>
            <a:r>
              <a:t>內文層級三</a:t>
            </a:r>
          </a:p>
          <a:p>
            <a:pPr lvl="3"/>
            <a:r>
              <a:t>內文層級四</a:t>
            </a:r>
          </a:p>
          <a:p>
            <a:pPr lvl="4"/>
            <a:r>
              <a:t>內文層級五</a:t>
            </a:r>
          </a:p>
        </p:txBody>
      </p:sp>
      <p:sp>
        <p:nvSpPr>
          <p:cNvPr id="882"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11167168"/>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7_比對">
    <p:spTree>
      <p:nvGrpSpPr>
        <p:cNvPr id="1" name=""/>
        <p:cNvGrpSpPr/>
        <p:nvPr/>
      </p:nvGrpSpPr>
      <p:grpSpPr>
        <a:xfrm>
          <a:off x="0" y="0"/>
          <a:ext cx="0" cy="0"/>
          <a:chOff x="0" y="0"/>
          <a:chExt cx="0" cy="0"/>
        </a:xfrm>
      </p:grpSpPr>
      <p:grpSp>
        <p:nvGrpSpPr>
          <p:cNvPr id="897" name="群組 6"/>
          <p:cNvGrpSpPr/>
          <p:nvPr/>
        </p:nvGrpSpPr>
        <p:grpSpPr>
          <a:xfrm>
            <a:off x="-8" y="-26993"/>
            <a:ext cx="9144018" cy="6884996"/>
            <a:chOff x="-1" y="-2"/>
            <a:chExt cx="9144017" cy="6884995"/>
          </a:xfrm>
        </p:grpSpPr>
        <p:sp>
          <p:nvSpPr>
            <p:cNvPr id="889"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896" name="群組 8"/>
            <p:cNvGrpSpPr/>
            <p:nvPr/>
          </p:nvGrpSpPr>
          <p:grpSpPr>
            <a:xfrm>
              <a:off x="-2" y="-3"/>
              <a:ext cx="9144018" cy="1347798"/>
              <a:chOff x="0" y="-1"/>
              <a:chExt cx="9144016" cy="1347797"/>
            </a:xfrm>
          </p:grpSpPr>
          <p:pic>
            <p:nvPicPr>
              <p:cNvPr id="890"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893" name="Group 8"/>
              <p:cNvGrpSpPr/>
              <p:nvPr/>
            </p:nvGrpSpPr>
            <p:grpSpPr>
              <a:xfrm>
                <a:off x="2752723" y="-2"/>
                <a:ext cx="6391293" cy="1344626"/>
                <a:chOff x="0" y="0"/>
                <a:chExt cx="6391292" cy="1344625"/>
              </a:xfrm>
            </p:grpSpPr>
            <p:pic>
              <p:nvPicPr>
                <p:cNvPr id="891"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892"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894"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895"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898" name="大標題文字"/>
          <p:cNvSpPr txBox="1">
            <a:spLocks noGrp="1"/>
          </p:cNvSpPr>
          <p:nvPr>
            <p:ph type="title"/>
          </p:nvPr>
        </p:nvSpPr>
        <p:spPr>
          <a:prstGeom prst="rect">
            <a:avLst/>
          </a:prstGeom>
        </p:spPr>
        <p:txBody>
          <a:bodyPr/>
          <a:lstStyle/>
          <a:p>
            <a:r>
              <a:t>大標題文字</a:t>
            </a:r>
          </a:p>
        </p:txBody>
      </p:sp>
      <p:sp>
        <p:nvSpPr>
          <p:cNvPr id="899" name="內文層級一…"/>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內文層級一</a:t>
            </a:r>
          </a:p>
          <a:p>
            <a:pPr lvl="1"/>
            <a:r>
              <a:t>內文層級二</a:t>
            </a:r>
          </a:p>
          <a:p>
            <a:pPr lvl="2"/>
            <a:r>
              <a:t>內文層級三</a:t>
            </a:r>
          </a:p>
          <a:p>
            <a:pPr lvl="3"/>
            <a:r>
              <a:t>內文層級四</a:t>
            </a:r>
          </a:p>
          <a:p>
            <a:pPr lvl="4"/>
            <a:r>
              <a:t>內文層級五</a:t>
            </a:r>
          </a:p>
        </p:txBody>
      </p:sp>
      <p:sp>
        <p:nvSpPr>
          <p:cNvPr id="900" name="文字版面配置區 4"/>
          <p:cNvSpPr>
            <a:spLocks noGrp="1"/>
          </p:cNvSpPr>
          <p:nvPr>
            <p:ph type="body" sz="quarter" idx="21"/>
          </p:nvPr>
        </p:nvSpPr>
        <p:spPr>
          <a:xfrm>
            <a:off x="4645025" y="1535112"/>
            <a:ext cx="4041775" cy="639766"/>
          </a:xfrm>
          <a:prstGeom prst="rect">
            <a:avLst/>
          </a:prstGeom>
        </p:spPr>
        <p:txBody>
          <a:bodyPr anchor="b"/>
          <a:lstStyle/>
          <a:p>
            <a:endParaRPr/>
          </a:p>
        </p:txBody>
      </p:sp>
      <p:sp>
        <p:nvSpPr>
          <p:cNvPr id="901"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83799274"/>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7_只有標題">
    <p:spTree>
      <p:nvGrpSpPr>
        <p:cNvPr id="1" name=""/>
        <p:cNvGrpSpPr/>
        <p:nvPr/>
      </p:nvGrpSpPr>
      <p:grpSpPr>
        <a:xfrm>
          <a:off x="0" y="0"/>
          <a:ext cx="0" cy="0"/>
          <a:chOff x="0" y="0"/>
          <a:chExt cx="0" cy="0"/>
        </a:xfrm>
      </p:grpSpPr>
      <p:grpSp>
        <p:nvGrpSpPr>
          <p:cNvPr id="916" name="群組 6"/>
          <p:cNvGrpSpPr/>
          <p:nvPr/>
        </p:nvGrpSpPr>
        <p:grpSpPr>
          <a:xfrm>
            <a:off x="-8" y="-26993"/>
            <a:ext cx="9144018" cy="6884996"/>
            <a:chOff x="-1" y="-2"/>
            <a:chExt cx="9144017" cy="6884995"/>
          </a:xfrm>
        </p:grpSpPr>
        <p:sp>
          <p:nvSpPr>
            <p:cNvPr id="908"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915" name="群組 8"/>
            <p:cNvGrpSpPr/>
            <p:nvPr/>
          </p:nvGrpSpPr>
          <p:grpSpPr>
            <a:xfrm>
              <a:off x="-2" y="-3"/>
              <a:ext cx="9144018" cy="1347798"/>
              <a:chOff x="0" y="-1"/>
              <a:chExt cx="9144016" cy="1347797"/>
            </a:xfrm>
          </p:grpSpPr>
          <p:pic>
            <p:nvPicPr>
              <p:cNvPr id="909"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912" name="Group 8"/>
              <p:cNvGrpSpPr/>
              <p:nvPr/>
            </p:nvGrpSpPr>
            <p:grpSpPr>
              <a:xfrm>
                <a:off x="2752723" y="-2"/>
                <a:ext cx="6391293" cy="1344626"/>
                <a:chOff x="0" y="0"/>
                <a:chExt cx="6391292" cy="1344625"/>
              </a:xfrm>
            </p:grpSpPr>
            <p:pic>
              <p:nvPicPr>
                <p:cNvPr id="910"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911"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913"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914"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917" name="大標題文字"/>
          <p:cNvSpPr txBox="1">
            <a:spLocks noGrp="1"/>
          </p:cNvSpPr>
          <p:nvPr>
            <p:ph type="title"/>
          </p:nvPr>
        </p:nvSpPr>
        <p:spPr>
          <a:prstGeom prst="rect">
            <a:avLst/>
          </a:prstGeom>
        </p:spPr>
        <p:txBody>
          <a:bodyPr/>
          <a:lstStyle/>
          <a:p>
            <a:r>
              <a:t>大標題文字</a:t>
            </a:r>
          </a:p>
        </p:txBody>
      </p:sp>
      <p:sp>
        <p:nvSpPr>
          <p:cNvPr id="918"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74344619"/>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7_空白">
    <p:spTree>
      <p:nvGrpSpPr>
        <p:cNvPr id="1" name=""/>
        <p:cNvGrpSpPr/>
        <p:nvPr/>
      </p:nvGrpSpPr>
      <p:grpSpPr>
        <a:xfrm>
          <a:off x="0" y="0"/>
          <a:ext cx="0" cy="0"/>
          <a:chOff x="0" y="0"/>
          <a:chExt cx="0" cy="0"/>
        </a:xfrm>
      </p:grpSpPr>
      <p:grpSp>
        <p:nvGrpSpPr>
          <p:cNvPr id="933" name="群組 6"/>
          <p:cNvGrpSpPr/>
          <p:nvPr/>
        </p:nvGrpSpPr>
        <p:grpSpPr>
          <a:xfrm>
            <a:off x="-8" y="-26993"/>
            <a:ext cx="9144018" cy="6884996"/>
            <a:chOff x="-1" y="-2"/>
            <a:chExt cx="9144017" cy="6884995"/>
          </a:xfrm>
        </p:grpSpPr>
        <p:sp>
          <p:nvSpPr>
            <p:cNvPr id="925"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932" name="群組 8"/>
            <p:cNvGrpSpPr/>
            <p:nvPr/>
          </p:nvGrpSpPr>
          <p:grpSpPr>
            <a:xfrm>
              <a:off x="-2" y="-3"/>
              <a:ext cx="9144018" cy="1347798"/>
              <a:chOff x="0" y="-1"/>
              <a:chExt cx="9144016" cy="1347797"/>
            </a:xfrm>
          </p:grpSpPr>
          <p:pic>
            <p:nvPicPr>
              <p:cNvPr id="926"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929" name="Group 8"/>
              <p:cNvGrpSpPr/>
              <p:nvPr/>
            </p:nvGrpSpPr>
            <p:grpSpPr>
              <a:xfrm>
                <a:off x="2752723" y="-2"/>
                <a:ext cx="6391293" cy="1344626"/>
                <a:chOff x="0" y="0"/>
                <a:chExt cx="6391292" cy="1344625"/>
              </a:xfrm>
            </p:grpSpPr>
            <p:pic>
              <p:nvPicPr>
                <p:cNvPr id="927"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928"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930"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931"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934"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37404002"/>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7_含標題的內容">
    <p:spTree>
      <p:nvGrpSpPr>
        <p:cNvPr id="1" name=""/>
        <p:cNvGrpSpPr/>
        <p:nvPr/>
      </p:nvGrpSpPr>
      <p:grpSpPr>
        <a:xfrm>
          <a:off x="0" y="0"/>
          <a:ext cx="0" cy="0"/>
          <a:chOff x="0" y="0"/>
          <a:chExt cx="0" cy="0"/>
        </a:xfrm>
      </p:grpSpPr>
      <p:grpSp>
        <p:nvGrpSpPr>
          <p:cNvPr id="949" name="群組 6"/>
          <p:cNvGrpSpPr/>
          <p:nvPr/>
        </p:nvGrpSpPr>
        <p:grpSpPr>
          <a:xfrm>
            <a:off x="-8" y="-26993"/>
            <a:ext cx="9144018" cy="6884996"/>
            <a:chOff x="-1" y="-2"/>
            <a:chExt cx="9144017" cy="6884995"/>
          </a:xfrm>
        </p:grpSpPr>
        <p:sp>
          <p:nvSpPr>
            <p:cNvPr id="941"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948" name="群組 8"/>
            <p:cNvGrpSpPr/>
            <p:nvPr/>
          </p:nvGrpSpPr>
          <p:grpSpPr>
            <a:xfrm>
              <a:off x="-2" y="-3"/>
              <a:ext cx="9144018" cy="1347798"/>
              <a:chOff x="0" y="-1"/>
              <a:chExt cx="9144016" cy="1347797"/>
            </a:xfrm>
          </p:grpSpPr>
          <p:pic>
            <p:nvPicPr>
              <p:cNvPr id="942"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945" name="Group 8"/>
              <p:cNvGrpSpPr/>
              <p:nvPr/>
            </p:nvGrpSpPr>
            <p:grpSpPr>
              <a:xfrm>
                <a:off x="2752723" y="-2"/>
                <a:ext cx="6391293" cy="1344626"/>
                <a:chOff x="0" y="0"/>
                <a:chExt cx="6391292" cy="1344625"/>
              </a:xfrm>
            </p:grpSpPr>
            <p:pic>
              <p:nvPicPr>
                <p:cNvPr id="943"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944"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946"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947"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950" name="大標題文字"/>
          <p:cNvSpPr txBox="1">
            <a:spLocks noGrp="1"/>
          </p:cNvSpPr>
          <p:nvPr>
            <p:ph type="title"/>
          </p:nvPr>
        </p:nvSpPr>
        <p:spPr>
          <a:xfrm>
            <a:off x="457200" y="273050"/>
            <a:ext cx="3008316" cy="1162050"/>
          </a:xfrm>
          <a:prstGeom prst="rect">
            <a:avLst/>
          </a:prstGeom>
        </p:spPr>
        <p:txBody>
          <a:bodyPr anchor="b"/>
          <a:lstStyle>
            <a:lvl1pPr algn="l">
              <a:defRPr sz="2000" b="1"/>
            </a:lvl1pPr>
          </a:lstStyle>
          <a:p>
            <a:r>
              <a:t>大標題文字</a:t>
            </a:r>
          </a:p>
        </p:txBody>
      </p:sp>
      <p:sp>
        <p:nvSpPr>
          <p:cNvPr id="951" name="內文層級一…"/>
          <p:cNvSpPr txBox="1">
            <a:spLocks noGrp="1"/>
          </p:cNvSpPr>
          <p:nvPr>
            <p:ph type="body" idx="1"/>
          </p:nvPr>
        </p:nvSpPr>
        <p:spPr>
          <a:xfrm>
            <a:off x="3575050" y="273050"/>
            <a:ext cx="5111750" cy="5853113"/>
          </a:xfrm>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952" name="文字版面配置區 3"/>
          <p:cNvSpPr>
            <a:spLocks noGrp="1"/>
          </p:cNvSpPr>
          <p:nvPr>
            <p:ph type="body" sz="half" idx="21"/>
          </p:nvPr>
        </p:nvSpPr>
        <p:spPr>
          <a:xfrm>
            <a:off x="457198" y="1435100"/>
            <a:ext cx="3008317" cy="4691063"/>
          </a:xfrm>
          <a:prstGeom prst="rect">
            <a:avLst/>
          </a:prstGeom>
        </p:spPr>
        <p:txBody>
          <a:bodyPr/>
          <a:lstStyle/>
          <a:p>
            <a:endParaRPr/>
          </a:p>
        </p:txBody>
      </p:sp>
      <p:sp>
        <p:nvSpPr>
          <p:cNvPr id="953"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61386963"/>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7_含標題的圖片">
    <p:spTree>
      <p:nvGrpSpPr>
        <p:cNvPr id="1" name=""/>
        <p:cNvGrpSpPr/>
        <p:nvPr/>
      </p:nvGrpSpPr>
      <p:grpSpPr>
        <a:xfrm>
          <a:off x="0" y="0"/>
          <a:ext cx="0" cy="0"/>
          <a:chOff x="0" y="0"/>
          <a:chExt cx="0" cy="0"/>
        </a:xfrm>
      </p:grpSpPr>
      <p:grpSp>
        <p:nvGrpSpPr>
          <p:cNvPr id="968" name="群組 6"/>
          <p:cNvGrpSpPr/>
          <p:nvPr/>
        </p:nvGrpSpPr>
        <p:grpSpPr>
          <a:xfrm>
            <a:off x="-8" y="-26993"/>
            <a:ext cx="9144018" cy="6884996"/>
            <a:chOff x="-1" y="-2"/>
            <a:chExt cx="9144017" cy="6884995"/>
          </a:xfrm>
        </p:grpSpPr>
        <p:sp>
          <p:nvSpPr>
            <p:cNvPr id="960"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967" name="群組 8"/>
            <p:cNvGrpSpPr/>
            <p:nvPr/>
          </p:nvGrpSpPr>
          <p:grpSpPr>
            <a:xfrm>
              <a:off x="-2" y="-3"/>
              <a:ext cx="9144018" cy="1347798"/>
              <a:chOff x="0" y="-1"/>
              <a:chExt cx="9144016" cy="1347797"/>
            </a:xfrm>
          </p:grpSpPr>
          <p:pic>
            <p:nvPicPr>
              <p:cNvPr id="961"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964" name="Group 8"/>
              <p:cNvGrpSpPr/>
              <p:nvPr/>
            </p:nvGrpSpPr>
            <p:grpSpPr>
              <a:xfrm>
                <a:off x="2752723" y="-2"/>
                <a:ext cx="6391293" cy="1344626"/>
                <a:chOff x="0" y="0"/>
                <a:chExt cx="6391292" cy="1344625"/>
              </a:xfrm>
            </p:grpSpPr>
            <p:pic>
              <p:nvPicPr>
                <p:cNvPr id="962"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963"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965"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966"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969" name="大標題文字"/>
          <p:cNvSpPr txBox="1">
            <a:spLocks noGrp="1"/>
          </p:cNvSpPr>
          <p:nvPr>
            <p:ph type="title"/>
          </p:nvPr>
        </p:nvSpPr>
        <p:spPr>
          <a:xfrm>
            <a:off x="1792288" y="4800600"/>
            <a:ext cx="5486404" cy="566738"/>
          </a:xfrm>
          <a:prstGeom prst="rect">
            <a:avLst/>
          </a:prstGeom>
        </p:spPr>
        <p:txBody>
          <a:bodyPr anchor="b"/>
          <a:lstStyle>
            <a:lvl1pPr algn="l">
              <a:defRPr sz="2000" b="1"/>
            </a:lvl1pPr>
          </a:lstStyle>
          <a:p>
            <a:r>
              <a:t>大標題文字</a:t>
            </a:r>
          </a:p>
        </p:txBody>
      </p:sp>
      <p:sp>
        <p:nvSpPr>
          <p:cNvPr id="970" name="圖片版面配置區 2"/>
          <p:cNvSpPr>
            <a:spLocks noGrp="1"/>
          </p:cNvSpPr>
          <p:nvPr>
            <p:ph type="pic" sz="half" idx="21"/>
          </p:nvPr>
        </p:nvSpPr>
        <p:spPr>
          <a:xfrm>
            <a:off x="1792288" y="612775"/>
            <a:ext cx="5486404" cy="4114800"/>
          </a:xfrm>
          <a:prstGeom prst="rect">
            <a:avLst/>
          </a:prstGeom>
        </p:spPr>
        <p:txBody>
          <a:bodyPr lIns="91439" tIns="45719" rIns="91439" bIns="45719">
            <a:noAutofit/>
          </a:bodyPr>
          <a:lstStyle/>
          <a:p>
            <a:endParaRPr/>
          </a:p>
        </p:txBody>
      </p:sp>
      <p:sp>
        <p:nvSpPr>
          <p:cNvPr id="971" name="內文層級一…"/>
          <p:cNvSpPr txBox="1">
            <a:spLocks noGrp="1"/>
          </p:cNvSpPr>
          <p:nvPr>
            <p:ph type="body" sz="quarter" idx="1"/>
          </p:nvPr>
        </p:nvSpPr>
        <p:spPr>
          <a:xfrm>
            <a:off x="1792288" y="5367337"/>
            <a:ext cx="5486404" cy="804866"/>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內文層級一</a:t>
            </a:r>
          </a:p>
          <a:p>
            <a:pPr lvl="1"/>
            <a:r>
              <a:t>內文層級二</a:t>
            </a:r>
          </a:p>
          <a:p>
            <a:pPr lvl="2"/>
            <a:r>
              <a:t>內文層級三</a:t>
            </a:r>
          </a:p>
          <a:p>
            <a:pPr lvl="3"/>
            <a:r>
              <a:t>內文層級四</a:t>
            </a:r>
          </a:p>
          <a:p>
            <a:pPr lvl="4"/>
            <a:r>
              <a:t>內文層級五</a:t>
            </a:r>
          </a:p>
        </p:txBody>
      </p:sp>
      <p:sp>
        <p:nvSpPr>
          <p:cNvPr id="972"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8683633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A28A4CD2-0942-4657-BCDA-4CE6D017FD5D}" type="datetime1">
              <a:rPr lang="zh-TW" altLang="en-US"/>
              <a:pPr>
                <a:defRPr/>
              </a:pPr>
              <a:t>2020/11/6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3D32A2C-E77E-43F7-89CF-CCF578CC61CD}" type="slidenum">
              <a:rPr lang="zh-TW" altLang="en-US"/>
              <a:pPr>
                <a:defRPr/>
              </a:pPr>
              <a:t>‹#›</a:t>
            </a:fld>
            <a:endParaRPr lang="zh-TW" altLang="en-US"/>
          </a:p>
        </p:txBody>
      </p:sp>
    </p:spTree>
    <p:extLst>
      <p:ext uri="{BB962C8B-B14F-4D97-AF65-F5344CB8AC3E}">
        <p14:creationId xmlns:p14="http://schemas.microsoft.com/office/powerpoint/2010/main" val="18366632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4_自訂版面配置">
    <p:spTree>
      <p:nvGrpSpPr>
        <p:cNvPr id="1" name=""/>
        <p:cNvGrpSpPr/>
        <p:nvPr/>
      </p:nvGrpSpPr>
      <p:grpSpPr>
        <a:xfrm>
          <a:off x="0" y="0"/>
          <a:ext cx="0" cy="0"/>
          <a:chOff x="0" y="0"/>
          <a:chExt cx="0" cy="0"/>
        </a:xfrm>
      </p:grpSpPr>
      <p:grpSp>
        <p:nvGrpSpPr>
          <p:cNvPr id="987" name="群組 6"/>
          <p:cNvGrpSpPr/>
          <p:nvPr/>
        </p:nvGrpSpPr>
        <p:grpSpPr>
          <a:xfrm>
            <a:off x="-8" y="-26993"/>
            <a:ext cx="9144018" cy="6884996"/>
            <a:chOff x="-1" y="-2"/>
            <a:chExt cx="9144017" cy="6884995"/>
          </a:xfrm>
        </p:grpSpPr>
        <p:sp>
          <p:nvSpPr>
            <p:cNvPr id="979"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986" name="群組 8"/>
            <p:cNvGrpSpPr/>
            <p:nvPr/>
          </p:nvGrpSpPr>
          <p:grpSpPr>
            <a:xfrm>
              <a:off x="-2" y="-3"/>
              <a:ext cx="9144018" cy="1347798"/>
              <a:chOff x="0" y="-1"/>
              <a:chExt cx="9144016" cy="1347797"/>
            </a:xfrm>
          </p:grpSpPr>
          <p:pic>
            <p:nvPicPr>
              <p:cNvPr id="980"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983" name="Group 8"/>
              <p:cNvGrpSpPr/>
              <p:nvPr/>
            </p:nvGrpSpPr>
            <p:grpSpPr>
              <a:xfrm>
                <a:off x="2752723" y="-2"/>
                <a:ext cx="6391293" cy="1344626"/>
                <a:chOff x="0" y="0"/>
                <a:chExt cx="6391292" cy="1344625"/>
              </a:xfrm>
            </p:grpSpPr>
            <p:pic>
              <p:nvPicPr>
                <p:cNvPr id="981"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982"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984"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985"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988" name="大標題文字"/>
          <p:cNvSpPr txBox="1">
            <a:spLocks noGrp="1"/>
          </p:cNvSpPr>
          <p:nvPr>
            <p:ph type="title"/>
          </p:nvPr>
        </p:nvSpPr>
        <p:spPr>
          <a:prstGeom prst="rect">
            <a:avLst/>
          </a:prstGeom>
        </p:spPr>
        <p:txBody>
          <a:bodyPr/>
          <a:lstStyle/>
          <a:p>
            <a:r>
              <a:t>大標題文字</a:t>
            </a:r>
          </a:p>
        </p:txBody>
      </p:sp>
      <p:sp>
        <p:nvSpPr>
          <p:cNvPr id="989"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4288348"/>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8_標題投影片">
    <p:spTree>
      <p:nvGrpSpPr>
        <p:cNvPr id="1" name=""/>
        <p:cNvGrpSpPr/>
        <p:nvPr/>
      </p:nvGrpSpPr>
      <p:grpSpPr>
        <a:xfrm>
          <a:off x="0" y="0"/>
          <a:ext cx="0" cy="0"/>
          <a:chOff x="0" y="0"/>
          <a:chExt cx="0" cy="0"/>
        </a:xfrm>
      </p:grpSpPr>
      <p:grpSp>
        <p:nvGrpSpPr>
          <p:cNvPr id="1004" name="群組 6"/>
          <p:cNvGrpSpPr/>
          <p:nvPr/>
        </p:nvGrpSpPr>
        <p:grpSpPr>
          <a:xfrm>
            <a:off x="-8" y="-26993"/>
            <a:ext cx="9144018" cy="6884996"/>
            <a:chOff x="-1" y="-2"/>
            <a:chExt cx="9144017" cy="6884995"/>
          </a:xfrm>
        </p:grpSpPr>
        <p:sp>
          <p:nvSpPr>
            <p:cNvPr id="996"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1003" name="群組 8"/>
            <p:cNvGrpSpPr/>
            <p:nvPr/>
          </p:nvGrpSpPr>
          <p:grpSpPr>
            <a:xfrm>
              <a:off x="-2" y="-3"/>
              <a:ext cx="9144018" cy="1347798"/>
              <a:chOff x="0" y="-1"/>
              <a:chExt cx="9144016" cy="1347797"/>
            </a:xfrm>
          </p:grpSpPr>
          <p:pic>
            <p:nvPicPr>
              <p:cNvPr id="997"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1000" name="Group 8"/>
              <p:cNvGrpSpPr/>
              <p:nvPr/>
            </p:nvGrpSpPr>
            <p:grpSpPr>
              <a:xfrm>
                <a:off x="2752723" y="-2"/>
                <a:ext cx="6391293" cy="1344626"/>
                <a:chOff x="0" y="0"/>
                <a:chExt cx="6391292" cy="1344625"/>
              </a:xfrm>
            </p:grpSpPr>
            <p:pic>
              <p:nvPicPr>
                <p:cNvPr id="998"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999"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1001"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1002"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1005" name="大標題文字"/>
          <p:cNvSpPr txBox="1">
            <a:spLocks noGrp="1"/>
          </p:cNvSpPr>
          <p:nvPr>
            <p:ph type="title"/>
          </p:nvPr>
        </p:nvSpPr>
        <p:spPr>
          <a:xfrm>
            <a:off x="685800" y="2130425"/>
            <a:ext cx="7772400" cy="1470025"/>
          </a:xfrm>
          <a:prstGeom prst="rect">
            <a:avLst/>
          </a:prstGeom>
        </p:spPr>
        <p:txBody>
          <a:bodyPr/>
          <a:lstStyle/>
          <a:p>
            <a:r>
              <a:t>大標題文字</a:t>
            </a:r>
          </a:p>
        </p:txBody>
      </p:sp>
      <p:sp>
        <p:nvSpPr>
          <p:cNvPr id="1006" name="內文層級一…"/>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1007"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07112366"/>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8_標題及物件">
    <p:spTree>
      <p:nvGrpSpPr>
        <p:cNvPr id="1" name=""/>
        <p:cNvGrpSpPr/>
        <p:nvPr/>
      </p:nvGrpSpPr>
      <p:grpSpPr>
        <a:xfrm>
          <a:off x="0" y="0"/>
          <a:ext cx="0" cy="0"/>
          <a:chOff x="0" y="0"/>
          <a:chExt cx="0" cy="0"/>
        </a:xfrm>
      </p:grpSpPr>
      <p:grpSp>
        <p:nvGrpSpPr>
          <p:cNvPr id="1022" name="群組 6"/>
          <p:cNvGrpSpPr/>
          <p:nvPr/>
        </p:nvGrpSpPr>
        <p:grpSpPr>
          <a:xfrm>
            <a:off x="-8" y="-26993"/>
            <a:ext cx="9144018" cy="6884996"/>
            <a:chOff x="-1" y="-2"/>
            <a:chExt cx="9144017" cy="6884995"/>
          </a:xfrm>
        </p:grpSpPr>
        <p:sp>
          <p:nvSpPr>
            <p:cNvPr id="1014"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1021" name="群組 8"/>
            <p:cNvGrpSpPr/>
            <p:nvPr/>
          </p:nvGrpSpPr>
          <p:grpSpPr>
            <a:xfrm>
              <a:off x="-2" y="-3"/>
              <a:ext cx="9144018" cy="1347798"/>
              <a:chOff x="0" y="-1"/>
              <a:chExt cx="9144016" cy="1347797"/>
            </a:xfrm>
          </p:grpSpPr>
          <p:pic>
            <p:nvPicPr>
              <p:cNvPr id="1015"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1018" name="Group 8"/>
              <p:cNvGrpSpPr/>
              <p:nvPr/>
            </p:nvGrpSpPr>
            <p:grpSpPr>
              <a:xfrm>
                <a:off x="2752723" y="-2"/>
                <a:ext cx="6391293" cy="1344626"/>
                <a:chOff x="0" y="0"/>
                <a:chExt cx="6391292" cy="1344625"/>
              </a:xfrm>
            </p:grpSpPr>
            <p:pic>
              <p:nvPicPr>
                <p:cNvPr id="1016"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1017"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1019"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1020"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1023" name="大標題文字"/>
          <p:cNvSpPr txBox="1">
            <a:spLocks noGrp="1"/>
          </p:cNvSpPr>
          <p:nvPr>
            <p:ph type="title"/>
          </p:nvPr>
        </p:nvSpPr>
        <p:spPr>
          <a:prstGeom prst="rect">
            <a:avLst/>
          </a:prstGeom>
        </p:spPr>
        <p:txBody>
          <a:bodyPr/>
          <a:lstStyle/>
          <a:p>
            <a:r>
              <a:t>大標題文字</a:t>
            </a:r>
          </a:p>
        </p:txBody>
      </p:sp>
      <p:sp>
        <p:nvSpPr>
          <p:cNvPr id="1024" name="內文層級一…"/>
          <p:cNvSpPr txBox="1">
            <a:spLocks noGrp="1"/>
          </p:cNvSpPr>
          <p:nvPr>
            <p:ph type="body" idx="1"/>
          </p:nvPr>
        </p:nvSpPr>
        <p:spPr>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1025"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96539438"/>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5_章節標題">
    <p:spTree>
      <p:nvGrpSpPr>
        <p:cNvPr id="1" name=""/>
        <p:cNvGrpSpPr/>
        <p:nvPr/>
      </p:nvGrpSpPr>
      <p:grpSpPr>
        <a:xfrm>
          <a:off x="0" y="0"/>
          <a:ext cx="0" cy="0"/>
          <a:chOff x="0" y="0"/>
          <a:chExt cx="0" cy="0"/>
        </a:xfrm>
      </p:grpSpPr>
      <p:grpSp>
        <p:nvGrpSpPr>
          <p:cNvPr id="1040" name="群組 6"/>
          <p:cNvGrpSpPr/>
          <p:nvPr/>
        </p:nvGrpSpPr>
        <p:grpSpPr>
          <a:xfrm>
            <a:off x="-8" y="-26993"/>
            <a:ext cx="9144018" cy="6884996"/>
            <a:chOff x="-1" y="-2"/>
            <a:chExt cx="9144017" cy="6884995"/>
          </a:xfrm>
        </p:grpSpPr>
        <p:sp>
          <p:nvSpPr>
            <p:cNvPr id="1032"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1039" name="群組 8"/>
            <p:cNvGrpSpPr/>
            <p:nvPr/>
          </p:nvGrpSpPr>
          <p:grpSpPr>
            <a:xfrm>
              <a:off x="-2" y="-3"/>
              <a:ext cx="9144018" cy="1347798"/>
              <a:chOff x="0" y="-1"/>
              <a:chExt cx="9144016" cy="1347797"/>
            </a:xfrm>
          </p:grpSpPr>
          <p:pic>
            <p:nvPicPr>
              <p:cNvPr id="1033"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1036" name="Group 8"/>
              <p:cNvGrpSpPr/>
              <p:nvPr/>
            </p:nvGrpSpPr>
            <p:grpSpPr>
              <a:xfrm>
                <a:off x="2752723" y="-2"/>
                <a:ext cx="6391293" cy="1344626"/>
                <a:chOff x="0" y="0"/>
                <a:chExt cx="6391292" cy="1344625"/>
              </a:xfrm>
            </p:grpSpPr>
            <p:pic>
              <p:nvPicPr>
                <p:cNvPr id="1034"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1035"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1037"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1038"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1041" name="大標題文字"/>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大標題文字</a:t>
            </a:r>
          </a:p>
        </p:txBody>
      </p:sp>
      <p:sp>
        <p:nvSpPr>
          <p:cNvPr id="1042" name="內文層級一…"/>
          <p:cNvSpPr txBox="1">
            <a:spLocks noGrp="1"/>
          </p:cNvSpPr>
          <p:nvPr>
            <p:ph type="body" sz="quarter" idx="1"/>
          </p:nvPr>
        </p:nvSpPr>
        <p:spPr>
          <a:xfrm>
            <a:off x="722312" y="2906713"/>
            <a:ext cx="7772401" cy="1500191"/>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內文層級一</a:t>
            </a:r>
          </a:p>
          <a:p>
            <a:pPr lvl="1"/>
            <a:r>
              <a:t>內文層級二</a:t>
            </a:r>
          </a:p>
          <a:p>
            <a:pPr lvl="2"/>
            <a:r>
              <a:t>內文層級三</a:t>
            </a:r>
          </a:p>
          <a:p>
            <a:pPr lvl="3"/>
            <a:r>
              <a:t>內文層級四</a:t>
            </a:r>
          </a:p>
          <a:p>
            <a:pPr lvl="4"/>
            <a:r>
              <a:t>內文層級五</a:t>
            </a:r>
          </a:p>
        </p:txBody>
      </p:sp>
      <p:sp>
        <p:nvSpPr>
          <p:cNvPr id="1043"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27604218"/>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8_兩項物件">
    <p:spTree>
      <p:nvGrpSpPr>
        <p:cNvPr id="1" name=""/>
        <p:cNvGrpSpPr/>
        <p:nvPr/>
      </p:nvGrpSpPr>
      <p:grpSpPr>
        <a:xfrm>
          <a:off x="0" y="0"/>
          <a:ext cx="0" cy="0"/>
          <a:chOff x="0" y="0"/>
          <a:chExt cx="0" cy="0"/>
        </a:xfrm>
      </p:grpSpPr>
      <p:grpSp>
        <p:nvGrpSpPr>
          <p:cNvPr id="1058" name="群組 6"/>
          <p:cNvGrpSpPr/>
          <p:nvPr/>
        </p:nvGrpSpPr>
        <p:grpSpPr>
          <a:xfrm>
            <a:off x="-8" y="-26993"/>
            <a:ext cx="9144018" cy="6884996"/>
            <a:chOff x="-1" y="-2"/>
            <a:chExt cx="9144017" cy="6884995"/>
          </a:xfrm>
        </p:grpSpPr>
        <p:sp>
          <p:nvSpPr>
            <p:cNvPr id="1050"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1057" name="群組 8"/>
            <p:cNvGrpSpPr/>
            <p:nvPr/>
          </p:nvGrpSpPr>
          <p:grpSpPr>
            <a:xfrm>
              <a:off x="-2" y="-3"/>
              <a:ext cx="9144018" cy="1347798"/>
              <a:chOff x="0" y="-1"/>
              <a:chExt cx="9144016" cy="1347797"/>
            </a:xfrm>
          </p:grpSpPr>
          <p:pic>
            <p:nvPicPr>
              <p:cNvPr id="1051"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1054" name="Group 8"/>
              <p:cNvGrpSpPr/>
              <p:nvPr/>
            </p:nvGrpSpPr>
            <p:grpSpPr>
              <a:xfrm>
                <a:off x="2752723" y="-2"/>
                <a:ext cx="6391293" cy="1344626"/>
                <a:chOff x="0" y="0"/>
                <a:chExt cx="6391292" cy="1344625"/>
              </a:xfrm>
            </p:grpSpPr>
            <p:pic>
              <p:nvPicPr>
                <p:cNvPr id="1052"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1053"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1055"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1056"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1059" name="大標題文字"/>
          <p:cNvSpPr txBox="1">
            <a:spLocks noGrp="1"/>
          </p:cNvSpPr>
          <p:nvPr>
            <p:ph type="title"/>
          </p:nvPr>
        </p:nvSpPr>
        <p:spPr>
          <a:prstGeom prst="rect">
            <a:avLst/>
          </a:prstGeom>
        </p:spPr>
        <p:txBody>
          <a:bodyPr/>
          <a:lstStyle/>
          <a:p>
            <a:r>
              <a:t>大標題文字</a:t>
            </a:r>
          </a:p>
        </p:txBody>
      </p:sp>
      <p:sp>
        <p:nvSpPr>
          <p:cNvPr id="1060" name="內文層級一…"/>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內文層級一</a:t>
            </a:r>
          </a:p>
          <a:p>
            <a:pPr lvl="1"/>
            <a:r>
              <a:t>內文層級二</a:t>
            </a:r>
          </a:p>
          <a:p>
            <a:pPr lvl="2"/>
            <a:r>
              <a:t>內文層級三</a:t>
            </a:r>
          </a:p>
          <a:p>
            <a:pPr lvl="3"/>
            <a:r>
              <a:t>內文層級四</a:t>
            </a:r>
          </a:p>
          <a:p>
            <a:pPr lvl="4"/>
            <a:r>
              <a:t>內文層級五</a:t>
            </a:r>
          </a:p>
        </p:txBody>
      </p:sp>
      <p:sp>
        <p:nvSpPr>
          <p:cNvPr id="1061"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99680575"/>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8_比對">
    <p:spTree>
      <p:nvGrpSpPr>
        <p:cNvPr id="1" name=""/>
        <p:cNvGrpSpPr/>
        <p:nvPr/>
      </p:nvGrpSpPr>
      <p:grpSpPr>
        <a:xfrm>
          <a:off x="0" y="0"/>
          <a:ext cx="0" cy="0"/>
          <a:chOff x="0" y="0"/>
          <a:chExt cx="0" cy="0"/>
        </a:xfrm>
      </p:grpSpPr>
      <p:grpSp>
        <p:nvGrpSpPr>
          <p:cNvPr id="1076" name="群組 6"/>
          <p:cNvGrpSpPr/>
          <p:nvPr/>
        </p:nvGrpSpPr>
        <p:grpSpPr>
          <a:xfrm>
            <a:off x="-8" y="-26993"/>
            <a:ext cx="9144018" cy="6884996"/>
            <a:chOff x="-1" y="-2"/>
            <a:chExt cx="9144017" cy="6884995"/>
          </a:xfrm>
        </p:grpSpPr>
        <p:sp>
          <p:nvSpPr>
            <p:cNvPr id="1068"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1075" name="群組 8"/>
            <p:cNvGrpSpPr/>
            <p:nvPr/>
          </p:nvGrpSpPr>
          <p:grpSpPr>
            <a:xfrm>
              <a:off x="-2" y="-3"/>
              <a:ext cx="9144018" cy="1347798"/>
              <a:chOff x="0" y="-1"/>
              <a:chExt cx="9144016" cy="1347797"/>
            </a:xfrm>
          </p:grpSpPr>
          <p:pic>
            <p:nvPicPr>
              <p:cNvPr id="1069"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1072" name="Group 8"/>
              <p:cNvGrpSpPr/>
              <p:nvPr/>
            </p:nvGrpSpPr>
            <p:grpSpPr>
              <a:xfrm>
                <a:off x="2752723" y="-2"/>
                <a:ext cx="6391293" cy="1344626"/>
                <a:chOff x="0" y="0"/>
                <a:chExt cx="6391292" cy="1344625"/>
              </a:xfrm>
            </p:grpSpPr>
            <p:pic>
              <p:nvPicPr>
                <p:cNvPr id="1070"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1071"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1073"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1074"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1077" name="大標題文字"/>
          <p:cNvSpPr txBox="1">
            <a:spLocks noGrp="1"/>
          </p:cNvSpPr>
          <p:nvPr>
            <p:ph type="title"/>
          </p:nvPr>
        </p:nvSpPr>
        <p:spPr>
          <a:prstGeom prst="rect">
            <a:avLst/>
          </a:prstGeom>
        </p:spPr>
        <p:txBody>
          <a:bodyPr/>
          <a:lstStyle/>
          <a:p>
            <a:r>
              <a:t>大標題文字</a:t>
            </a:r>
          </a:p>
        </p:txBody>
      </p:sp>
      <p:sp>
        <p:nvSpPr>
          <p:cNvPr id="1078" name="內文層級一…"/>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內文層級一</a:t>
            </a:r>
          </a:p>
          <a:p>
            <a:pPr lvl="1"/>
            <a:r>
              <a:t>內文層級二</a:t>
            </a:r>
          </a:p>
          <a:p>
            <a:pPr lvl="2"/>
            <a:r>
              <a:t>內文層級三</a:t>
            </a:r>
          </a:p>
          <a:p>
            <a:pPr lvl="3"/>
            <a:r>
              <a:t>內文層級四</a:t>
            </a:r>
          </a:p>
          <a:p>
            <a:pPr lvl="4"/>
            <a:r>
              <a:t>內文層級五</a:t>
            </a:r>
          </a:p>
        </p:txBody>
      </p:sp>
      <p:sp>
        <p:nvSpPr>
          <p:cNvPr id="1079" name="文字版面配置區 4"/>
          <p:cNvSpPr>
            <a:spLocks noGrp="1"/>
          </p:cNvSpPr>
          <p:nvPr>
            <p:ph type="body" sz="quarter" idx="21"/>
          </p:nvPr>
        </p:nvSpPr>
        <p:spPr>
          <a:xfrm>
            <a:off x="4645025" y="1535112"/>
            <a:ext cx="4041775" cy="639766"/>
          </a:xfrm>
          <a:prstGeom prst="rect">
            <a:avLst/>
          </a:prstGeom>
        </p:spPr>
        <p:txBody>
          <a:bodyPr anchor="b"/>
          <a:lstStyle/>
          <a:p>
            <a:endParaRPr/>
          </a:p>
        </p:txBody>
      </p:sp>
      <p:sp>
        <p:nvSpPr>
          <p:cNvPr id="1080"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2635484"/>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8_只有標題">
    <p:spTree>
      <p:nvGrpSpPr>
        <p:cNvPr id="1" name=""/>
        <p:cNvGrpSpPr/>
        <p:nvPr/>
      </p:nvGrpSpPr>
      <p:grpSpPr>
        <a:xfrm>
          <a:off x="0" y="0"/>
          <a:ext cx="0" cy="0"/>
          <a:chOff x="0" y="0"/>
          <a:chExt cx="0" cy="0"/>
        </a:xfrm>
      </p:grpSpPr>
      <p:grpSp>
        <p:nvGrpSpPr>
          <p:cNvPr id="1095" name="群組 6"/>
          <p:cNvGrpSpPr/>
          <p:nvPr/>
        </p:nvGrpSpPr>
        <p:grpSpPr>
          <a:xfrm>
            <a:off x="-8" y="-26993"/>
            <a:ext cx="9144018" cy="6884996"/>
            <a:chOff x="-1" y="-2"/>
            <a:chExt cx="9144017" cy="6884995"/>
          </a:xfrm>
        </p:grpSpPr>
        <p:sp>
          <p:nvSpPr>
            <p:cNvPr id="1087"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1094" name="群組 8"/>
            <p:cNvGrpSpPr/>
            <p:nvPr/>
          </p:nvGrpSpPr>
          <p:grpSpPr>
            <a:xfrm>
              <a:off x="-2" y="-3"/>
              <a:ext cx="9144018" cy="1347798"/>
              <a:chOff x="0" y="-1"/>
              <a:chExt cx="9144016" cy="1347797"/>
            </a:xfrm>
          </p:grpSpPr>
          <p:pic>
            <p:nvPicPr>
              <p:cNvPr id="1088"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1091" name="Group 8"/>
              <p:cNvGrpSpPr/>
              <p:nvPr/>
            </p:nvGrpSpPr>
            <p:grpSpPr>
              <a:xfrm>
                <a:off x="2752723" y="-2"/>
                <a:ext cx="6391293" cy="1344626"/>
                <a:chOff x="0" y="0"/>
                <a:chExt cx="6391292" cy="1344625"/>
              </a:xfrm>
            </p:grpSpPr>
            <p:pic>
              <p:nvPicPr>
                <p:cNvPr id="1089"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1090"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1092"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1093"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1096" name="大標題文字"/>
          <p:cNvSpPr txBox="1">
            <a:spLocks noGrp="1"/>
          </p:cNvSpPr>
          <p:nvPr>
            <p:ph type="title"/>
          </p:nvPr>
        </p:nvSpPr>
        <p:spPr>
          <a:prstGeom prst="rect">
            <a:avLst/>
          </a:prstGeom>
        </p:spPr>
        <p:txBody>
          <a:bodyPr/>
          <a:lstStyle/>
          <a:p>
            <a:r>
              <a:t>大標題文字</a:t>
            </a:r>
          </a:p>
        </p:txBody>
      </p:sp>
      <p:sp>
        <p:nvSpPr>
          <p:cNvPr id="1097"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15493308"/>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8_空白">
    <p:spTree>
      <p:nvGrpSpPr>
        <p:cNvPr id="1" name=""/>
        <p:cNvGrpSpPr/>
        <p:nvPr/>
      </p:nvGrpSpPr>
      <p:grpSpPr>
        <a:xfrm>
          <a:off x="0" y="0"/>
          <a:ext cx="0" cy="0"/>
          <a:chOff x="0" y="0"/>
          <a:chExt cx="0" cy="0"/>
        </a:xfrm>
      </p:grpSpPr>
      <p:grpSp>
        <p:nvGrpSpPr>
          <p:cNvPr id="1112" name="群組 6"/>
          <p:cNvGrpSpPr/>
          <p:nvPr/>
        </p:nvGrpSpPr>
        <p:grpSpPr>
          <a:xfrm>
            <a:off x="-8" y="-26993"/>
            <a:ext cx="9144018" cy="6884996"/>
            <a:chOff x="-1" y="-2"/>
            <a:chExt cx="9144017" cy="6884995"/>
          </a:xfrm>
        </p:grpSpPr>
        <p:sp>
          <p:nvSpPr>
            <p:cNvPr id="1104"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1111" name="群組 8"/>
            <p:cNvGrpSpPr/>
            <p:nvPr/>
          </p:nvGrpSpPr>
          <p:grpSpPr>
            <a:xfrm>
              <a:off x="-2" y="-3"/>
              <a:ext cx="9144018" cy="1347798"/>
              <a:chOff x="0" y="-1"/>
              <a:chExt cx="9144016" cy="1347797"/>
            </a:xfrm>
          </p:grpSpPr>
          <p:pic>
            <p:nvPicPr>
              <p:cNvPr id="1105"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1108" name="Group 8"/>
              <p:cNvGrpSpPr/>
              <p:nvPr/>
            </p:nvGrpSpPr>
            <p:grpSpPr>
              <a:xfrm>
                <a:off x="2752723" y="-2"/>
                <a:ext cx="6391293" cy="1344626"/>
                <a:chOff x="0" y="0"/>
                <a:chExt cx="6391292" cy="1344625"/>
              </a:xfrm>
            </p:grpSpPr>
            <p:pic>
              <p:nvPicPr>
                <p:cNvPr id="1106"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1107"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1109"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1110"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1113"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80056920"/>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8_含標題的內容">
    <p:spTree>
      <p:nvGrpSpPr>
        <p:cNvPr id="1" name=""/>
        <p:cNvGrpSpPr/>
        <p:nvPr/>
      </p:nvGrpSpPr>
      <p:grpSpPr>
        <a:xfrm>
          <a:off x="0" y="0"/>
          <a:ext cx="0" cy="0"/>
          <a:chOff x="0" y="0"/>
          <a:chExt cx="0" cy="0"/>
        </a:xfrm>
      </p:grpSpPr>
      <p:grpSp>
        <p:nvGrpSpPr>
          <p:cNvPr id="1128" name="群組 6"/>
          <p:cNvGrpSpPr/>
          <p:nvPr/>
        </p:nvGrpSpPr>
        <p:grpSpPr>
          <a:xfrm>
            <a:off x="-8" y="-26993"/>
            <a:ext cx="9144018" cy="6884996"/>
            <a:chOff x="-1" y="-2"/>
            <a:chExt cx="9144017" cy="6884995"/>
          </a:xfrm>
        </p:grpSpPr>
        <p:sp>
          <p:nvSpPr>
            <p:cNvPr id="1120"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1127" name="群組 8"/>
            <p:cNvGrpSpPr/>
            <p:nvPr/>
          </p:nvGrpSpPr>
          <p:grpSpPr>
            <a:xfrm>
              <a:off x="-2" y="-3"/>
              <a:ext cx="9144018" cy="1347798"/>
              <a:chOff x="0" y="-1"/>
              <a:chExt cx="9144016" cy="1347797"/>
            </a:xfrm>
          </p:grpSpPr>
          <p:pic>
            <p:nvPicPr>
              <p:cNvPr id="1121"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1124" name="Group 8"/>
              <p:cNvGrpSpPr/>
              <p:nvPr/>
            </p:nvGrpSpPr>
            <p:grpSpPr>
              <a:xfrm>
                <a:off x="2752723" y="-2"/>
                <a:ext cx="6391293" cy="1344626"/>
                <a:chOff x="0" y="0"/>
                <a:chExt cx="6391292" cy="1344625"/>
              </a:xfrm>
            </p:grpSpPr>
            <p:pic>
              <p:nvPicPr>
                <p:cNvPr id="1122"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1123"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1125"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1126"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1129" name="大標題文字"/>
          <p:cNvSpPr txBox="1">
            <a:spLocks noGrp="1"/>
          </p:cNvSpPr>
          <p:nvPr>
            <p:ph type="title"/>
          </p:nvPr>
        </p:nvSpPr>
        <p:spPr>
          <a:xfrm>
            <a:off x="457200" y="273050"/>
            <a:ext cx="3008316" cy="1162050"/>
          </a:xfrm>
          <a:prstGeom prst="rect">
            <a:avLst/>
          </a:prstGeom>
        </p:spPr>
        <p:txBody>
          <a:bodyPr anchor="b"/>
          <a:lstStyle>
            <a:lvl1pPr algn="l">
              <a:defRPr sz="2000" b="1"/>
            </a:lvl1pPr>
          </a:lstStyle>
          <a:p>
            <a:r>
              <a:t>大標題文字</a:t>
            </a:r>
          </a:p>
        </p:txBody>
      </p:sp>
      <p:sp>
        <p:nvSpPr>
          <p:cNvPr id="1130" name="內文層級一…"/>
          <p:cNvSpPr txBox="1">
            <a:spLocks noGrp="1"/>
          </p:cNvSpPr>
          <p:nvPr>
            <p:ph type="body" idx="1"/>
          </p:nvPr>
        </p:nvSpPr>
        <p:spPr>
          <a:xfrm>
            <a:off x="3575050" y="273050"/>
            <a:ext cx="5111750" cy="5853113"/>
          </a:xfrm>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1131" name="文字版面配置區 3"/>
          <p:cNvSpPr>
            <a:spLocks noGrp="1"/>
          </p:cNvSpPr>
          <p:nvPr>
            <p:ph type="body" sz="half" idx="21"/>
          </p:nvPr>
        </p:nvSpPr>
        <p:spPr>
          <a:xfrm>
            <a:off x="457198" y="1435100"/>
            <a:ext cx="3008317" cy="4691063"/>
          </a:xfrm>
          <a:prstGeom prst="rect">
            <a:avLst/>
          </a:prstGeom>
        </p:spPr>
        <p:txBody>
          <a:bodyPr/>
          <a:lstStyle/>
          <a:p>
            <a:endParaRPr/>
          </a:p>
        </p:txBody>
      </p:sp>
      <p:sp>
        <p:nvSpPr>
          <p:cNvPr id="1132"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4219123"/>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8_含標題的圖片">
    <p:spTree>
      <p:nvGrpSpPr>
        <p:cNvPr id="1" name=""/>
        <p:cNvGrpSpPr/>
        <p:nvPr/>
      </p:nvGrpSpPr>
      <p:grpSpPr>
        <a:xfrm>
          <a:off x="0" y="0"/>
          <a:ext cx="0" cy="0"/>
          <a:chOff x="0" y="0"/>
          <a:chExt cx="0" cy="0"/>
        </a:xfrm>
      </p:grpSpPr>
      <p:grpSp>
        <p:nvGrpSpPr>
          <p:cNvPr id="1147" name="群組 6"/>
          <p:cNvGrpSpPr/>
          <p:nvPr/>
        </p:nvGrpSpPr>
        <p:grpSpPr>
          <a:xfrm>
            <a:off x="-8" y="-26993"/>
            <a:ext cx="9144018" cy="6884996"/>
            <a:chOff x="-1" y="-2"/>
            <a:chExt cx="9144017" cy="6884995"/>
          </a:xfrm>
        </p:grpSpPr>
        <p:sp>
          <p:nvSpPr>
            <p:cNvPr id="1139"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1146" name="群組 8"/>
            <p:cNvGrpSpPr/>
            <p:nvPr/>
          </p:nvGrpSpPr>
          <p:grpSpPr>
            <a:xfrm>
              <a:off x="-2" y="-3"/>
              <a:ext cx="9144018" cy="1347798"/>
              <a:chOff x="0" y="-1"/>
              <a:chExt cx="9144016" cy="1347797"/>
            </a:xfrm>
          </p:grpSpPr>
          <p:pic>
            <p:nvPicPr>
              <p:cNvPr id="1140"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1143" name="Group 8"/>
              <p:cNvGrpSpPr/>
              <p:nvPr/>
            </p:nvGrpSpPr>
            <p:grpSpPr>
              <a:xfrm>
                <a:off x="2752723" y="-2"/>
                <a:ext cx="6391293" cy="1344626"/>
                <a:chOff x="0" y="0"/>
                <a:chExt cx="6391292" cy="1344625"/>
              </a:xfrm>
            </p:grpSpPr>
            <p:pic>
              <p:nvPicPr>
                <p:cNvPr id="1141"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1142"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1144"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1145"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1148" name="大標題文字"/>
          <p:cNvSpPr txBox="1">
            <a:spLocks noGrp="1"/>
          </p:cNvSpPr>
          <p:nvPr>
            <p:ph type="title"/>
          </p:nvPr>
        </p:nvSpPr>
        <p:spPr>
          <a:xfrm>
            <a:off x="1792288" y="4800600"/>
            <a:ext cx="5486404" cy="566738"/>
          </a:xfrm>
          <a:prstGeom prst="rect">
            <a:avLst/>
          </a:prstGeom>
        </p:spPr>
        <p:txBody>
          <a:bodyPr anchor="b"/>
          <a:lstStyle>
            <a:lvl1pPr algn="l">
              <a:defRPr sz="2000" b="1"/>
            </a:lvl1pPr>
          </a:lstStyle>
          <a:p>
            <a:r>
              <a:t>大標題文字</a:t>
            </a:r>
          </a:p>
        </p:txBody>
      </p:sp>
      <p:sp>
        <p:nvSpPr>
          <p:cNvPr id="1149" name="圖片版面配置區 2"/>
          <p:cNvSpPr>
            <a:spLocks noGrp="1"/>
          </p:cNvSpPr>
          <p:nvPr>
            <p:ph type="pic" sz="half" idx="21"/>
          </p:nvPr>
        </p:nvSpPr>
        <p:spPr>
          <a:xfrm>
            <a:off x="1792288" y="612775"/>
            <a:ext cx="5486404" cy="4114800"/>
          </a:xfrm>
          <a:prstGeom prst="rect">
            <a:avLst/>
          </a:prstGeom>
        </p:spPr>
        <p:txBody>
          <a:bodyPr lIns="91439" tIns="45719" rIns="91439" bIns="45719">
            <a:noAutofit/>
          </a:bodyPr>
          <a:lstStyle/>
          <a:p>
            <a:endParaRPr/>
          </a:p>
        </p:txBody>
      </p:sp>
      <p:sp>
        <p:nvSpPr>
          <p:cNvPr id="1150" name="內文層級一…"/>
          <p:cNvSpPr txBox="1">
            <a:spLocks noGrp="1"/>
          </p:cNvSpPr>
          <p:nvPr>
            <p:ph type="body" sz="quarter" idx="1"/>
          </p:nvPr>
        </p:nvSpPr>
        <p:spPr>
          <a:xfrm>
            <a:off x="1792288" y="5367337"/>
            <a:ext cx="5486404" cy="804866"/>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內文層級一</a:t>
            </a:r>
          </a:p>
          <a:p>
            <a:pPr lvl="1"/>
            <a:r>
              <a:t>內文層級二</a:t>
            </a:r>
          </a:p>
          <a:p>
            <a:pPr lvl="2"/>
            <a:r>
              <a:t>內文層級三</a:t>
            </a:r>
          </a:p>
          <a:p>
            <a:pPr lvl="3"/>
            <a:r>
              <a:t>內文層級四</a:t>
            </a:r>
          </a:p>
          <a:p>
            <a:pPr lvl="4"/>
            <a:r>
              <a:t>內文層級五</a:t>
            </a:r>
          </a:p>
        </p:txBody>
      </p:sp>
      <p:sp>
        <p:nvSpPr>
          <p:cNvPr id="1151"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443881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67544" y="0"/>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451658E2-5EFD-4670-BB79-0C3F4EF1792F}" type="datetime1">
              <a:rPr lang="zh-TW" altLang="en-US"/>
              <a:pPr>
                <a:defRPr/>
              </a:pPr>
              <a:t>2020/11/6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3434EE3A-F890-4A1F-8F7E-3B43FE287B67}" type="slidenum">
              <a:rPr lang="zh-TW" altLang="en-US"/>
              <a:pPr>
                <a:defRPr/>
              </a:pPr>
              <a:t>‹#›</a:t>
            </a:fld>
            <a:endParaRPr lang="zh-TW" altLang="en-US"/>
          </a:p>
        </p:txBody>
      </p:sp>
    </p:spTree>
    <p:extLst>
      <p:ext uri="{BB962C8B-B14F-4D97-AF65-F5344CB8AC3E}">
        <p14:creationId xmlns:p14="http://schemas.microsoft.com/office/powerpoint/2010/main" val="148971153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5_自訂版面配置">
    <p:spTree>
      <p:nvGrpSpPr>
        <p:cNvPr id="1" name=""/>
        <p:cNvGrpSpPr/>
        <p:nvPr/>
      </p:nvGrpSpPr>
      <p:grpSpPr>
        <a:xfrm>
          <a:off x="0" y="0"/>
          <a:ext cx="0" cy="0"/>
          <a:chOff x="0" y="0"/>
          <a:chExt cx="0" cy="0"/>
        </a:xfrm>
      </p:grpSpPr>
      <p:grpSp>
        <p:nvGrpSpPr>
          <p:cNvPr id="1166" name="群組 6"/>
          <p:cNvGrpSpPr/>
          <p:nvPr/>
        </p:nvGrpSpPr>
        <p:grpSpPr>
          <a:xfrm>
            <a:off x="-8" y="-26993"/>
            <a:ext cx="9144018" cy="6884996"/>
            <a:chOff x="-1" y="-2"/>
            <a:chExt cx="9144017" cy="6884995"/>
          </a:xfrm>
        </p:grpSpPr>
        <p:sp>
          <p:nvSpPr>
            <p:cNvPr id="1158"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1165" name="群組 8"/>
            <p:cNvGrpSpPr/>
            <p:nvPr/>
          </p:nvGrpSpPr>
          <p:grpSpPr>
            <a:xfrm>
              <a:off x="-2" y="-3"/>
              <a:ext cx="9144018" cy="1347798"/>
              <a:chOff x="0" y="-1"/>
              <a:chExt cx="9144016" cy="1347797"/>
            </a:xfrm>
          </p:grpSpPr>
          <p:pic>
            <p:nvPicPr>
              <p:cNvPr id="1159"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1162" name="Group 8"/>
              <p:cNvGrpSpPr/>
              <p:nvPr/>
            </p:nvGrpSpPr>
            <p:grpSpPr>
              <a:xfrm>
                <a:off x="2752723" y="-2"/>
                <a:ext cx="6391293" cy="1344626"/>
                <a:chOff x="0" y="0"/>
                <a:chExt cx="6391292" cy="1344625"/>
              </a:xfrm>
            </p:grpSpPr>
            <p:pic>
              <p:nvPicPr>
                <p:cNvPr id="1160"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1161"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1163"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1164"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1167" name="大標題文字"/>
          <p:cNvSpPr txBox="1">
            <a:spLocks noGrp="1"/>
          </p:cNvSpPr>
          <p:nvPr>
            <p:ph type="title"/>
          </p:nvPr>
        </p:nvSpPr>
        <p:spPr>
          <a:prstGeom prst="rect">
            <a:avLst/>
          </a:prstGeom>
        </p:spPr>
        <p:txBody>
          <a:bodyPr/>
          <a:lstStyle/>
          <a:p>
            <a:r>
              <a:t>大標題文字</a:t>
            </a:r>
          </a:p>
        </p:txBody>
      </p:sp>
      <p:sp>
        <p:nvSpPr>
          <p:cNvPr id="1168" name="幻燈片編號"/>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94256138"/>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grpSp>
        <p:nvGrpSpPr>
          <p:cNvPr id="1183" name="群組 6"/>
          <p:cNvGrpSpPr/>
          <p:nvPr/>
        </p:nvGrpSpPr>
        <p:grpSpPr>
          <a:xfrm>
            <a:off x="-8" y="-26993"/>
            <a:ext cx="9144018" cy="6884996"/>
            <a:chOff x="-1" y="-2"/>
            <a:chExt cx="9144017" cy="6884995"/>
          </a:xfrm>
        </p:grpSpPr>
        <p:sp>
          <p:nvSpPr>
            <p:cNvPr id="1175"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1182" name="群組 8"/>
            <p:cNvGrpSpPr/>
            <p:nvPr/>
          </p:nvGrpSpPr>
          <p:grpSpPr>
            <a:xfrm>
              <a:off x="-2" y="-3"/>
              <a:ext cx="9144018" cy="1347798"/>
              <a:chOff x="0" y="-1"/>
              <a:chExt cx="9144016" cy="1347797"/>
            </a:xfrm>
          </p:grpSpPr>
          <p:pic>
            <p:nvPicPr>
              <p:cNvPr id="1176" name="image-1.png" descr="image-1.png"/>
              <p:cNvPicPr>
                <a:picLocks noChangeAspect="1"/>
              </p:cNvPicPr>
              <p:nvPr/>
            </p:nvPicPr>
            <p:blipFill>
              <a:blip r:embed="rId2">
                <a:extLst/>
              </a:blip>
              <a:srcRect l="1231" t="8171"/>
              <a:stretch>
                <a:fillRect/>
              </a:stretch>
            </p:blipFill>
            <p:spPr>
              <a:xfrm>
                <a:off x="-1" y="9526"/>
                <a:ext cx="2925770" cy="1338270"/>
              </a:xfrm>
              <a:prstGeom prst="rect">
                <a:avLst/>
              </a:prstGeom>
              <a:ln w="12700" cap="flat">
                <a:noFill/>
                <a:miter lim="400000"/>
              </a:ln>
              <a:effectLst/>
            </p:spPr>
          </p:pic>
          <p:grpSp>
            <p:nvGrpSpPr>
              <p:cNvPr id="1179" name="Group 8"/>
              <p:cNvGrpSpPr/>
              <p:nvPr/>
            </p:nvGrpSpPr>
            <p:grpSpPr>
              <a:xfrm>
                <a:off x="2752723" y="-2"/>
                <a:ext cx="6391293" cy="1344626"/>
                <a:chOff x="0" y="0"/>
                <a:chExt cx="6391292" cy="1344625"/>
              </a:xfrm>
            </p:grpSpPr>
            <p:pic>
              <p:nvPicPr>
                <p:cNvPr id="1177" name="image-2.png" descr="image-2.png"/>
                <p:cNvPicPr>
                  <a:picLocks noChangeAspect="1"/>
                </p:cNvPicPr>
                <p:nvPr/>
              </p:nvPicPr>
              <p:blipFill>
                <a:blip r:embed="rId3">
                  <a:extLst/>
                </a:blip>
                <a:stretch>
                  <a:fillRect/>
                </a:stretch>
              </p:blipFill>
              <p:spPr>
                <a:xfrm>
                  <a:off x="-1" y="-1"/>
                  <a:ext cx="3463440" cy="1344626"/>
                </a:xfrm>
                <a:prstGeom prst="rect">
                  <a:avLst/>
                </a:prstGeom>
                <a:ln w="12700" cap="flat">
                  <a:noFill/>
                  <a:miter lim="400000"/>
                </a:ln>
                <a:effectLst/>
              </p:spPr>
            </p:pic>
            <p:pic>
              <p:nvPicPr>
                <p:cNvPr id="1178" name="image.png" descr="image.png"/>
                <p:cNvPicPr>
                  <a:picLocks noChangeAspect="1"/>
                </p:cNvPicPr>
                <p:nvPr/>
              </p:nvPicPr>
              <p:blipFill>
                <a:blip r:embed="rId4">
                  <a:extLst/>
                </a:blip>
                <a:stretch>
                  <a:fillRect/>
                </a:stretch>
              </p:blipFill>
              <p:spPr>
                <a:xfrm>
                  <a:off x="3436656" y="-1"/>
                  <a:ext cx="2954636" cy="1344626"/>
                </a:xfrm>
                <a:prstGeom prst="rect">
                  <a:avLst/>
                </a:prstGeom>
                <a:ln w="12700" cap="flat">
                  <a:noFill/>
                  <a:miter lim="400000"/>
                </a:ln>
                <a:effectLst/>
              </p:spPr>
            </p:pic>
          </p:grpSp>
          <p:pic>
            <p:nvPicPr>
              <p:cNvPr id="1180" name="image.png" descr="image.png"/>
              <p:cNvPicPr>
                <a:picLocks noChangeAspect="1"/>
              </p:cNvPicPr>
              <p:nvPr/>
            </p:nvPicPr>
            <p:blipFill>
              <a:blip r:embed="rId5">
                <a:extLst/>
              </a:blip>
              <a:stretch>
                <a:fillRect/>
              </a:stretch>
            </p:blipFill>
            <p:spPr>
              <a:xfrm>
                <a:off x="6859594" y="66676"/>
                <a:ext cx="1296994" cy="635005"/>
              </a:xfrm>
              <a:prstGeom prst="rect">
                <a:avLst/>
              </a:prstGeom>
              <a:ln w="12700" cap="flat">
                <a:noFill/>
                <a:miter lim="400000"/>
              </a:ln>
              <a:effectLst/>
            </p:spPr>
          </p:pic>
          <p:pic>
            <p:nvPicPr>
              <p:cNvPr id="1181" name="RGBkaohsiung_logo_new.jpg" descr="RGBkaohsiung_logo_new.jpg"/>
              <p:cNvPicPr>
                <a:picLocks noChangeAspect="1"/>
              </p:cNvPicPr>
              <p:nvPr/>
            </p:nvPicPr>
            <p:blipFill>
              <a:blip r:embed="rId6">
                <a:extLst/>
              </a:blip>
              <a:stretch>
                <a:fillRect/>
              </a:stretch>
            </p:blipFill>
            <p:spPr>
              <a:xfrm>
                <a:off x="90487" y="69851"/>
                <a:ext cx="449266" cy="538166"/>
              </a:xfrm>
              <a:prstGeom prst="rect">
                <a:avLst/>
              </a:prstGeom>
              <a:ln w="12700" cap="flat">
                <a:noFill/>
                <a:miter lim="400000"/>
              </a:ln>
              <a:effectLst/>
            </p:spPr>
          </p:pic>
        </p:grpSp>
      </p:grpSp>
      <p:sp>
        <p:nvSpPr>
          <p:cNvPr id="1184" name="幻燈片編號"/>
          <p:cNvSpPr txBox="1">
            <a:spLocks noGrp="1"/>
          </p:cNvSpPr>
          <p:nvPr>
            <p:ph type="sldNum" sz="quarter" idx="2"/>
          </p:nvPr>
        </p:nvSpPr>
        <p:spPr>
          <a:xfrm>
            <a:off x="6279549" y="5504492"/>
            <a:ext cx="273652" cy="26425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65548095"/>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1_Default">
    <p:spTree>
      <p:nvGrpSpPr>
        <p:cNvPr id="1" name=""/>
        <p:cNvGrpSpPr/>
        <p:nvPr/>
      </p:nvGrpSpPr>
      <p:grpSpPr>
        <a:xfrm>
          <a:off x="0" y="0"/>
          <a:ext cx="0" cy="0"/>
          <a:chOff x="0" y="0"/>
          <a:chExt cx="0" cy="0"/>
        </a:xfrm>
      </p:grpSpPr>
      <p:grpSp>
        <p:nvGrpSpPr>
          <p:cNvPr id="1199" name="群組 6"/>
          <p:cNvGrpSpPr/>
          <p:nvPr/>
        </p:nvGrpSpPr>
        <p:grpSpPr>
          <a:xfrm>
            <a:off x="-10" y="-26996"/>
            <a:ext cx="9144020" cy="6884999"/>
            <a:chOff x="-1" y="-2"/>
            <a:chExt cx="9144019" cy="6884998"/>
          </a:xfrm>
        </p:grpSpPr>
        <p:sp>
          <p:nvSpPr>
            <p:cNvPr id="1191" name="Shape 9"/>
            <p:cNvSpPr/>
            <p:nvPr/>
          </p:nvSpPr>
          <p:spPr>
            <a:xfrm>
              <a:off x="0" y="1344616"/>
              <a:ext cx="1257305" cy="5540380"/>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1198" name="群組 8"/>
            <p:cNvGrpSpPr/>
            <p:nvPr/>
          </p:nvGrpSpPr>
          <p:grpSpPr>
            <a:xfrm>
              <a:off x="-2" y="-3"/>
              <a:ext cx="9144020" cy="1347801"/>
              <a:chOff x="-1" y="-1"/>
              <a:chExt cx="9144019" cy="1347800"/>
            </a:xfrm>
          </p:grpSpPr>
          <p:pic>
            <p:nvPicPr>
              <p:cNvPr id="1192" name="image-1.png" descr="image-1.png"/>
              <p:cNvPicPr>
                <a:picLocks noChangeAspect="1"/>
              </p:cNvPicPr>
              <p:nvPr/>
            </p:nvPicPr>
            <p:blipFill>
              <a:blip r:embed="rId2">
                <a:extLst/>
              </a:blip>
              <a:srcRect l="1231" t="8171"/>
              <a:stretch>
                <a:fillRect/>
              </a:stretch>
            </p:blipFill>
            <p:spPr>
              <a:xfrm>
                <a:off x="-2" y="9527"/>
                <a:ext cx="2925772" cy="1338272"/>
              </a:xfrm>
              <a:prstGeom prst="rect">
                <a:avLst/>
              </a:prstGeom>
              <a:ln w="12700" cap="flat">
                <a:noFill/>
                <a:miter lim="400000"/>
              </a:ln>
              <a:effectLst/>
            </p:spPr>
          </p:pic>
          <p:grpSp>
            <p:nvGrpSpPr>
              <p:cNvPr id="1195" name="Group 8"/>
              <p:cNvGrpSpPr/>
              <p:nvPr/>
            </p:nvGrpSpPr>
            <p:grpSpPr>
              <a:xfrm>
                <a:off x="2752722" y="-2"/>
                <a:ext cx="6391297" cy="1344629"/>
                <a:chOff x="-1" y="0"/>
                <a:chExt cx="6391295" cy="1344628"/>
              </a:xfrm>
            </p:grpSpPr>
            <p:pic>
              <p:nvPicPr>
                <p:cNvPr id="1193" name="image-2.png" descr="image-2.png"/>
                <p:cNvPicPr>
                  <a:picLocks noChangeAspect="1"/>
                </p:cNvPicPr>
                <p:nvPr/>
              </p:nvPicPr>
              <p:blipFill>
                <a:blip r:embed="rId3">
                  <a:extLst/>
                </a:blip>
                <a:stretch>
                  <a:fillRect/>
                </a:stretch>
              </p:blipFill>
              <p:spPr>
                <a:xfrm>
                  <a:off x="-2" y="-1"/>
                  <a:ext cx="3463443" cy="1344629"/>
                </a:xfrm>
                <a:prstGeom prst="rect">
                  <a:avLst/>
                </a:prstGeom>
                <a:ln w="12700" cap="flat">
                  <a:noFill/>
                  <a:miter lim="400000"/>
                </a:ln>
                <a:effectLst/>
              </p:spPr>
            </p:pic>
            <p:pic>
              <p:nvPicPr>
                <p:cNvPr id="1194" name="image.png" descr="image.png"/>
                <p:cNvPicPr>
                  <a:picLocks noChangeAspect="1"/>
                </p:cNvPicPr>
                <p:nvPr/>
              </p:nvPicPr>
              <p:blipFill>
                <a:blip r:embed="rId4">
                  <a:extLst/>
                </a:blip>
                <a:stretch>
                  <a:fillRect/>
                </a:stretch>
              </p:blipFill>
              <p:spPr>
                <a:xfrm>
                  <a:off x="3436657" y="-1"/>
                  <a:ext cx="2954638" cy="1344629"/>
                </a:xfrm>
                <a:prstGeom prst="rect">
                  <a:avLst/>
                </a:prstGeom>
                <a:ln w="12700" cap="flat">
                  <a:noFill/>
                  <a:miter lim="400000"/>
                </a:ln>
                <a:effectLst/>
              </p:spPr>
            </p:pic>
          </p:grpSp>
          <p:pic>
            <p:nvPicPr>
              <p:cNvPr id="1196" name="image.png" descr="image.png"/>
              <p:cNvPicPr>
                <a:picLocks noChangeAspect="1"/>
              </p:cNvPicPr>
              <p:nvPr/>
            </p:nvPicPr>
            <p:blipFill>
              <a:blip r:embed="rId5">
                <a:extLst/>
              </a:blip>
              <a:stretch>
                <a:fillRect/>
              </a:stretch>
            </p:blipFill>
            <p:spPr>
              <a:xfrm>
                <a:off x="6859596" y="66677"/>
                <a:ext cx="1296995" cy="635006"/>
              </a:xfrm>
              <a:prstGeom prst="rect">
                <a:avLst/>
              </a:prstGeom>
              <a:ln w="12700" cap="flat">
                <a:noFill/>
                <a:miter lim="400000"/>
              </a:ln>
              <a:effectLst/>
            </p:spPr>
          </p:pic>
          <p:pic>
            <p:nvPicPr>
              <p:cNvPr id="1197" name="RGBkaohsiung_logo_new.jpg" descr="RGBkaohsiung_logo_new.jpg"/>
              <p:cNvPicPr>
                <a:picLocks noChangeAspect="1"/>
              </p:cNvPicPr>
              <p:nvPr/>
            </p:nvPicPr>
            <p:blipFill>
              <a:blip r:embed="rId6">
                <a:extLst/>
              </a:blip>
              <a:stretch>
                <a:fillRect/>
              </a:stretch>
            </p:blipFill>
            <p:spPr>
              <a:xfrm>
                <a:off x="90486" y="69852"/>
                <a:ext cx="449268" cy="538167"/>
              </a:xfrm>
              <a:prstGeom prst="rect">
                <a:avLst/>
              </a:prstGeom>
              <a:ln w="12700" cap="flat">
                <a:noFill/>
                <a:miter lim="400000"/>
              </a:ln>
              <a:effectLst/>
            </p:spPr>
          </p:pic>
        </p:grpSp>
      </p:grpSp>
      <p:sp>
        <p:nvSpPr>
          <p:cNvPr id="1200" name="幻燈片編號"/>
          <p:cNvSpPr txBox="1">
            <a:spLocks noGrp="1"/>
          </p:cNvSpPr>
          <p:nvPr>
            <p:ph type="sldNum" sz="quarter" idx="2"/>
          </p:nvPr>
        </p:nvSpPr>
        <p:spPr>
          <a:xfrm>
            <a:off x="6279549" y="5504492"/>
            <a:ext cx="273652" cy="264252"/>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95062164"/>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CCF52695-0F2D-4286-9E16-4542938A6A50}" type="datetimeFigureOut">
              <a:rPr lang="zh-TW" altLang="en-US" smtClean="0"/>
              <a:pPr/>
              <a:t>2020/11/6</a:t>
            </a:fld>
            <a:endParaRPr lang="zh-TW" alt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zh-TW" alt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6CB4B4D-7CA3-9044-876B-883B54F8677D}" type="slidenum">
              <a:rPr lang="en-US" altLang="zh-TW" smtClean="0"/>
              <a:pPr/>
              <a:t>‹#›</a:t>
            </a:fld>
            <a:endParaRPr lang="zh-TW" alt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7458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CF52695-0F2D-4286-9E16-4542938A6A50}" type="datetimeFigureOut">
              <a:rPr lang="zh-TW" altLang="en-US" smtClean="0">
                <a:solidFill>
                  <a:srgbClr val="A6B727"/>
                </a:solidFill>
              </a:rPr>
              <a:pPr/>
              <a:t>2020/11/6</a:t>
            </a:fld>
            <a:endParaRPr lang="zh-TW" altLang="en-US">
              <a:solidFill>
                <a:srgbClr val="A6B727"/>
              </a:solidFill>
            </a:endParaRPr>
          </a:p>
        </p:txBody>
      </p:sp>
      <p:sp>
        <p:nvSpPr>
          <p:cNvPr id="5" name="Footer Placeholder 4"/>
          <p:cNvSpPr>
            <a:spLocks noGrp="1"/>
          </p:cNvSpPr>
          <p:nvPr>
            <p:ph type="ftr" sz="quarter" idx="11"/>
          </p:nvPr>
        </p:nvSpPr>
        <p:spPr/>
        <p:txBody>
          <a:bodyPr/>
          <a:lstStyle/>
          <a:p>
            <a:endParaRPr lang="zh-TW" altLang="en-US">
              <a:solidFill>
                <a:srgbClr val="A6B727"/>
              </a:solidFill>
            </a:endParaRPr>
          </a:p>
        </p:txBody>
      </p:sp>
      <p:sp>
        <p:nvSpPr>
          <p:cNvPr id="6" name="Slide Number Placeholder 5"/>
          <p:cNvSpPr>
            <a:spLocks noGrp="1"/>
          </p:cNvSpPr>
          <p:nvPr>
            <p:ph type="sldNum" sz="quarter" idx="12"/>
          </p:nvPr>
        </p:nvSpPr>
        <p:spPr/>
        <p:txBody>
          <a:bodyPr/>
          <a:lstStyle/>
          <a:p>
            <a:fld id="{86CB4B4D-7CA3-9044-876B-883B54F8677D}" type="slidenum">
              <a:rPr lang="en-US" altLang="zh-TW" smtClean="0">
                <a:solidFill>
                  <a:srgbClr val="A6B727"/>
                </a:solidFill>
              </a:rPr>
              <a:pPr/>
              <a:t>‹#›</a:t>
            </a:fld>
            <a:endParaRPr lang="zh-TW" altLang="en-US">
              <a:solidFill>
                <a:srgbClr val="A6B727"/>
              </a:solidFill>
            </a:endParaRPr>
          </a:p>
        </p:txBody>
      </p:sp>
    </p:spTree>
    <p:extLst>
      <p:ext uri="{BB962C8B-B14F-4D97-AF65-F5344CB8AC3E}">
        <p14:creationId xmlns:p14="http://schemas.microsoft.com/office/powerpoint/2010/main" val="419713062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zh-TW" altLang="en-US"/>
              <a:t>按一下以編輯母片標題樣式</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CCF52695-0F2D-4286-9E16-4542938A6A50}" type="datetimeFigureOut">
              <a:rPr lang="zh-TW" altLang="en-US" smtClean="0">
                <a:solidFill>
                  <a:srgbClr val="A6B727"/>
                </a:solidFill>
              </a:rPr>
              <a:pPr/>
              <a:t>2020/11/6</a:t>
            </a:fld>
            <a:endParaRPr lang="zh-TW" altLang="en-US">
              <a:solidFill>
                <a:srgbClr val="A6B727"/>
              </a:solidFill>
            </a:endParaRPr>
          </a:p>
        </p:txBody>
      </p:sp>
      <p:sp>
        <p:nvSpPr>
          <p:cNvPr id="5" name="Footer Placeholder 4"/>
          <p:cNvSpPr>
            <a:spLocks noGrp="1"/>
          </p:cNvSpPr>
          <p:nvPr>
            <p:ph type="ftr" sz="quarter" idx="11"/>
          </p:nvPr>
        </p:nvSpPr>
        <p:spPr/>
        <p:txBody>
          <a:bodyPr/>
          <a:lstStyle/>
          <a:p>
            <a:endParaRPr lang="zh-TW" altLang="en-US">
              <a:solidFill>
                <a:srgbClr val="A6B727"/>
              </a:solidFill>
            </a:endParaRPr>
          </a:p>
        </p:txBody>
      </p:sp>
      <p:sp>
        <p:nvSpPr>
          <p:cNvPr id="6" name="Slide Number Placeholder 5"/>
          <p:cNvSpPr>
            <a:spLocks noGrp="1"/>
          </p:cNvSpPr>
          <p:nvPr>
            <p:ph type="sldNum" sz="quarter" idx="12"/>
          </p:nvPr>
        </p:nvSpPr>
        <p:spPr/>
        <p:txBody>
          <a:bodyPr/>
          <a:lstStyle/>
          <a:p>
            <a:fld id="{86CB4B4D-7CA3-9044-876B-883B54F8677D}" type="slidenum">
              <a:rPr lang="en-US" altLang="zh-TW" smtClean="0">
                <a:solidFill>
                  <a:srgbClr val="A6B727"/>
                </a:solidFill>
              </a:rPr>
              <a:pPr/>
              <a:t>‹#›</a:t>
            </a:fld>
            <a:endParaRPr lang="zh-TW" altLang="en-US">
              <a:solidFill>
                <a:srgbClr val="A6B727"/>
              </a:solidFill>
            </a:endParaRPr>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42946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CCF52695-0F2D-4286-9E16-4542938A6A50}" type="datetimeFigureOut">
              <a:rPr lang="zh-TW" altLang="en-US" smtClean="0">
                <a:solidFill>
                  <a:srgbClr val="A6B727"/>
                </a:solidFill>
              </a:rPr>
              <a:pPr/>
              <a:t>2020/11/6</a:t>
            </a:fld>
            <a:endParaRPr lang="zh-TW" altLang="en-US">
              <a:solidFill>
                <a:srgbClr val="A6B727"/>
              </a:solidFill>
            </a:endParaRPr>
          </a:p>
        </p:txBody>
      </p:sp>
      <p:sp>
        <p:nvSpPr>
          <p:cNvPr id="6" name="Footer Placeholder 5"/>
          <p:cNvSpPr>
            <a:spLocks noGrp="1"/>
          </p:cNvSpPr>
          <p:nvPr>
            <p:ph type="ftr" sz="quarter" idx="11"/>
          </p:nvPr>
        </p:nvSpPr>
        <p:spPr/>
        <p:txBody>
          <a:bodyPr/>
          <a:lstStyle/>
          <a:p>
            <a:endParaRPr lang="zh-TW" altLang="en-US">
              <a:solidFill>
                <a:srgbClr val="A6B727"/>
              </a:solidFill>
            </a:endParaRPr>
          </a:p>
        </p:txBody>
      </p:sp>
      <p:sp>
        <p:nvSpPr>
          <p:cNvPr id="7" name="Slide Number Placeholder 6"/>
          <p:cNvSpPr>
            <a:spLocks noGrp="1"/>
          </p:cNvSpPr>
          <p:nvPr>
            <p:ph type="sldNum" sz="quarter" idx="12"/>
          </p:nvPr>
        </p:nvSpPr>
        <p:spPr/>
        <p:txBody>
          <a:bodyPr/>
          <a:lstStyle/>
          <a:p>
            <a:fld id="{86CB4B4D-7CA3-9044-876B-883B54F8677D}" type="slidenum">
              <a:rPr lang="en-US" altLang="zh-TW" smtClean="0">
                <a:solidFill>
                  <a:srgbClr val="A6B727"/>
                </a:solidFill>
              </a:rPr>
              <a:pPr/>
              <a:t>‹#›</a:t>
            </a:fld>
            <a:endParaRPr lang="zh-TW" altLang="en-US">
              <a:solidFill>
                <a:srgbClr val="A6B727"/>
              </a:solidFill>
            </a:endParaRPr>
          </a:p>
        </p:txBody>
      </p:sp>
    </p:spTree>
    <p:extLst>
      <p:ext uri="{BB962C8B-B14F-4D97-AF65-F5344CB8AC3E}">
        <p14:creationId xmlns:p14="http://schemas.microsoft.com/office/powerpoint/2010/main" val="368329284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CCF52695-0F2D-4286-9E16-4542938A6A50}" type="datetimeFigureOut">
              <a:rPr lang="zh-TW" altLang="en-US" smtClean="0">
                <a:solidFill>
                  <a:srgbClr val="A6B727"/>
                </a:solidFill>
              </a:rPr>
              <a:pPr/>
              <a:t>2020/11/6</a:t>
            </a:fld>
            <a:endParaRPr lang="zh-TW" altLang="en-US">
              <a:solidFill>
                <a:srgbClr val="A6B727"/>
              </a:solidFill>
            </a:endParaRPr>
          </a:p>
        </p:txBody>
      </p:sp>
      <p:sp>
        <p:nvSpPr>
          <p:cNvPr id="8" name="Footer Placeholder 7"/>
          <p:cNvSpPr>
            <a:spLocks noGrp="1"/>
          </p:cNvSpPr>
          <p:nvPr>
            <p:ph type="ftr" sz="quarter" idx="11"/>
          </p:nvPr>
        </p:nvSpPr>
        <p:spPr/>
        <p:txBody>
          <a:bodyPr/>
          <a:lstStyle/>
          <a:p>
            <a:endParaRPr lang="zh-TW" altLang="en-US">
              <a:solidFill>
                <a:srgbClr val="A6B727"/>
              </a:solidFill>
            </a:endParaRPr>
          </a:p>
        </p:txBody>
      </p:sp>
      <p:sp>
        <p:nvSpPr>
          <p:cNvPr id="9" name="Slide Number Placeholder 8"/>
          <p:cNvSpPr>
            <a:spLocks noGrp="1"/>
          </p:cNvSpPr>
          <p:nvPr>
            <p:ph type="sldNum" sz="quarter" idx="12"/>
          </p:nvPr>
        </p:nvSpPr>
        <p:spPr/>
        <p:txBody>
          <a:bodyPr/>
          <a:lstStyle/>
          <a:p>
            <a:fld id="{86CB4B4D-7CA3-9044-876B-883B54F8677D}" type="slidenum">
              <a:rPr lang="en-US" altLang="zh-TW" smtClean="0">
                <a:solidFill>
                  <a:srgbClr val="A6B727"/>
                </a:solidFill>
              </a:rPr>
              <a:pPr/>
              <a:t>‹#›</a:t>
            </a:fld>
            <a:endParaRPr lang="zh-TW" altLang="en-US">
              <a:solidFill>
                <a:srgbClr val="A6B727"/>
              </a:solidFill>
            </a:endParaRPr>
          </a:p>
        </p:txBody>
      </p:sp>
    </p:spTree>
    <p:extLst>
      <p:ext uri="{BB962C8B-B14F-4D97-AF65-F5344CB8AC3E}">
        <p14:creationId xmlns:p14="http://schemas.microsoft.com/office/powerpoint/2010/main" val="43315139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CCF52695-0F2D-4286-9E16-4542938A6A50}" type="datetimeFigureOut">
              <a:rPr lang="zh-TW" altLang="en-US" smtClean="0">
                <a:solidFill>
                  <a:srgbClr val="A6B727"/>
                </a:solidFill>
              </a:rPr>
              <a:pPr/>
              <a:t>2020/11/6</a:t>
            </a:fld>
            <a:endParaRPr lang="zh-TW" altLang="en-US">
              <a:solidFill>
                <a:srgbClr val="A6B727"/>
              </a:solidFill>
            </a:endParaRPr>
          </a:p>
        </p:txBody>
      </p:sp>
      <p:sp>
        <p:nvSpPr>
          <p:cNvPr id="4" name="Footer Placeholder 3"/>
          <p:cNvSpPr>
            <a:spLocks noGrp="1"/>
          </p:cNvSpPr>
          <p:nvPr>
            <p:ph type="ftr" sz="quarter" idx="11"/>
          </p:nvPr>
        </p:nvSpPr>
        <p:spPr/>
        <p:txBody>
          <a:bodyPr/>
          <a:lstStyle/>
          <a:p>
            <a:endParaRPr lang="zh-TW" altLang="en-US">
              <a:solidFill>
                <a:srgbClr val="A6B727"/>
              </a:solidFill>
            </a:endParaRPr>
          </a:p>
        </p:txBody>
      </p:sp>
      <p:sp>
        <p:nvSpPr>
          <p:cNvPr id="5" name="Slide Number Placeholder 4"/>
          <p:cNvSpPr>
            <a:spLocks noGrp="1"/>
          </p:cNvSpPr>
          <p:nvPr>
            <p:ph type="sldNum" sz="quarter" idx="12"/>
          </p:nvPr>
        </p:nvSpPr>
        <p:spPr/>
        <p:txBody>
          <a:bodyPr/>
          <a:lstStyle/>
          <a:p>
            <a:fld id="{86CB4B4D-7CA3-9044-876B-883B54F8677D}" type="slidenum">
              <a:rPr lang="en-US" altLang="zh-TW" smtClean="0">
                <a:solidFill>
                  <a:srgbClr val="A6B727"/>
                </a:solidFill>
              </a:rPr>
              <a:pPr/>
              <a:t>‹#›</a:t>
            </a:fld>
            <a:endParaRPr lang="zh-TW" altLang="en-US">
              <a:solidFill>
                <a:srgbClr val="A6B727"/>
              </a:solidFill>
            </a:endParaRPr>
          </a:p>
        </p:txBody>
      </p:sp>
    </p:spTree>
    <p:extLst>
      <p:ext uri="{BB962C8B-B14F-4D97-AF65-F5344CB8AC3E}">
        <p14:creationId xmlns:p14="http://schemas.microsoft.com/office/powerpoint/2010/main" val="215523812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F52695-0F2D-4286-9E16-4542938A6A50}" type="datetimeFigureOut">
              <a:rPr lang="zh-TW" altLang="en-US" smtClean="0">
                <a:solidFill>
                  <a:srgbClr val="A6B727"/>
                </a:solidFill>
              </a:rPr>
              <a:pPr/>
              <a:t>2020/11/6</a:t>
            </a:fld>
            <a:endParaRPr lang="zh-TW" altLang="en-US">
              <a:solidFill>
                <a:srgbClr val="A6B727"/>
              </a:solidFill>
            </a:endParaRPr>
          </a:p>
        </p:txBody>
      </p:sp>
      <p:sp>
        <p:nvSpPr>
          <p:cNvPr id="3" name="Footer Placeholder 2"/>
          <p:cNvSpPr>
            <a:spLocks noGrp="1"/>
          </p:cNvSpPr>
          <p:nvPr>
            <p:ph type="ftr" sz="quarter" idx="11"/>
          </p:nvPr>
        </p:nvSpPr>
        <p:spPr/>
        <p:txBody>
          <a:bodyPr/>
          <a:lstStyle/>
          <a:p>
            <a:endParaRPr lang="zh-TW" altLang="en-US">
              <a:solidFill>
                <a:srgbClr val="A6B727"/>
              </a:solidFill>
            </a:endParaRPr>
          </a:p>
        </p:txBody>
      </p:sp>
      <p:sp>
        <p:nvSpPr>
          <p:cNvPr id="4" name="Slide Number Placeholder 3"/>
          <p:cNvSpPr>
            <a:spLocks noGrp="1"/>
          </p:cNvSpPr>
          <p:nvPr>
            <p:ph type="sldNum" sz="quarter" idx="12"/>
          </p:nvPr>
        </p:nvSpPr>
        <p:spPr/>
        <p:txBody>
          <a:bodyPr/>
          <a:lstStyle/>
          <a:p>
            <a:fld id="{86CB4B4D-7CA3-9044-876B-883B54F8677D}" type="slidenum">
              <a:rPr lang="en-US" altLang="zh-TW" smtClean="0">
                <a:solidFill>
                  <a:srgbClr val="A6B727"/>
                </a:solidFill>
              </a:rPr>
              <a:pPr/>
              <a:t>‹#›</a:t>
            </a:fld>
            <a:endParaRPr lang="zh-TW" altLang="en-US">
              <a:solidFill>
                <a:srgbClr val="A6B727"/>
              </a:solidFill>
            </a:endParaRPr>
          </a:p>
        </p:txBody>
      </p:sp>
    </p:spTree>
    <p:extLst>
      <p:ext uri="{BB962C8B-B14F-4D97-AF65-F5344CB8AC3E}">
        <p14:creationId xmlns:p14="http://schemas.microsoft.com/office/powerpoint/2010/main" val="2138732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EA68C6A-6ECD-4E20-B8DE-1C25FAA3C4EE}" type="datetime1">
              <a:rPr lang="zh-TW" altLang="en-US"/>
              <a:pPr>
                <a:defRPr/>
              </a:pPr>
              <a:t>2020/11/6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9923B5F-3E02-4E9E-854E-BC213CEAF568}" type="slidenum">
              <a:rPr lang="zh-TW" altLang="en-US"/>
              <a:pPr>
                <a:defRPr/>
              </a:pPr>
              <a:t>‹#›</a:t>
            </a:fld>
            <a:endParaRPr lang="zh-TW" altLang="en-US"/>
          </a:p>
        </p:txBody>
      </p:sp>
    </p:spTree>
    <p:extLst>
      <p:ext uri="{BB962C8B-B14F-4D97-AF65-F5344CB8AC3E}">
        <p14:creationId xmlns:p14="http://schemas.microsoft.com/office/powerpoint/2010/main" val="386704913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zh-TW" altLang="en-US"/>
              <a:t>按一下以編輯母片標題樣式</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編輯母片文字樣式</a:t>
            </a:r>
          </a:p>
        </p:txBody>
      </p:sp>
      <p:sp>
        <p:nvSpPr>
          <p:cNvPr id="5" name="Date Placeholder 4"/>
          <p:cNvSpPr>
            <a:spLocks noGrp="1"/>
          </p:cNvSpPr>
          <p:nvPr>
            <p:ph type="dt" sz="half" idx="10"/>
          </p:nvPr>
        </p:nvSpPr>
        <p:spPr/>
        <p:txBody>
          <a:bodyPr/>
          <a:lstStyle/>
          <a:p>
            <a:fld id="{CCF52695-0F2D-4286-9E16-4542938A6A50}" type="datetimeFigureOut">
              <a:rPr lang="zh-TW" altLang="en-US" smtClean="0">
                <a:solidFill>
                  <a:srgbClr val="A6B727"/>
                </a:solidFill>
              </a:rPr>
              <a:pPr/>
              <a:t>2020/11/6</a:t>
            </a:fld>
            <a:endParaRPr lang="zh-TW" altLang="en-US">
              <a:solidFill>
                <a:srgbClr val="A6B727"/>
              </a:solidFill>
            </a:endParaRPr>
          </a:p>
        </p:txBody>
      </p:sp>
      <p:sp>
        <p:nvSpPr>
          <p:cNvPr id="6" name="Footer Placeholder 5"/>
          <p:cNvSpPr>
            <a:spLocks noGrp="1"/>
          </p:cNvSpPr>
          <p:nvPr>
            <p:ph type="ftr" sz="quarter" idx="11"/>
          </p:nvPr>
        </p:nvSpPr>
        <p:spPr/>
        <p:txBody>
          <a:bodyPr/>
          <a:lstStyle/>
          <a:p>
            <a:endParaRPr lang="zh-TW" altLang="en-US">
              <a:solidFill>
                <a:srgbClr val="A6B727"/>
              </a:solidFill>
            </a:endParaRPr>
          </a:p>
        </p:txBody>
      </p:sp>
      <p:sp>
        <p:nvSpPr>
          <p:cNvPr id="7" name="Slide Number Placeholder 6"/>
          <p:cNvSpPr>
            <a:spLocks noGrp="1"/>
          </p:cNvSpPr>
          <p:nvPr>
            <p:ph type="sldNum" sz="quarter" idx="12"/>
          </p:nvPr>
        </p:nvSpPr>
        <p:spPr/>
        <p:txBody>
          <a:bodyPr/>
          <a:lstStyle/>
          <a:p>
            <a:fld id="{86CB4B4D-7CA3-9044-876B-883B54F8677D}" type="slidenum">
              <a:rPr lang="en-US" altLang="zh-TW" smtClean="0">
                <a:solidFill>
                  <a:srgbClr val="A6B727"/>
                </a:solidFill>
              </a:rPr>
              <a:pPr/>
              <a:t>‹#›</a:t>
            </a:fld>
            <a:endParaRPr lang="zh-TW" altLang="en-US">
              <a:solidFill>
                <a:srgbClr val="A6B727"/>
              </a:solidFill>
            </a:endParaRPr>
          </a:p>
        </p:txBody>
      </p:sp>
    </p:spTree>
    <p:extLst>
      <p:ext uri="{BB962C8B-B14F-4D97-AF65-F5344CB8AC3E}">
        <p14:creationId xmlns:p14="http://schemas.microsoft.com/office/powerpoint/2010/main" val="18103952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編輯母片文字樣式</a:t>
            </a:r>
          </a:p>
        </p:txBody>
      </p:sp>
      <p:sp>
        <p:nvSpPr>
          <p:cNvPr id="5" name="Date Placeholder 4"/>
          <p:cNvSpPr>
            <a:spLocks noGrp="1"/>
          </p:cNvSpPr>
          <p:nvPr>
            <p:ph type="dt" sz="half" idx="10"/>
          </p:nvPr>
        </p:nvSpPr>
        <p:spPr/>
        <p:txBody>
          <a:bodyPr/>
          <a:lstStyle/>
          <a:p>
            <a:fld id="{CCF52695-0F2D-4286-9E16-4542938A6A50}" type="datetimeFigureOut">
              <a:rPr lang="zh-TW" altLang="en-US" smtClean="0">
                <a:solidFill>
                  <a:srgbClr val="A6B727"/>
                </a:solidFill>
              </a:rPr>
              <a:pPr/>
              <a:t>2020/11/6</a:t>
            </a:fld>
            <a:endParaRPr lang="zh-TW" altLang="en-US">
              <a:solidFill>
                <a:srgbClr val="A6B727"/>
              </a:solidFill>
            </a:endParaRPr>
          </a:p>
        </p:txBody>
      </p:sp>
      <p:sp>
        <p:nvSpPr>
          <p:cNvPr id="6" name="Footer Placeholder 5"/>
          <p:cNvSpPr>
            <a:spLocks noGrp="1"/>
          </p:cNvSpPr>
          <p:nvPr>
            <p:ph type="ftr" sz="quarter" idx="11"/>
          </p:nvPr>
        </p:nvSpPr>
        <p:spPr/>
        <p:txBody>
          <a:bodyPr/>
          <a:lstStyle/>
          <a:p>
            <a:endParaRPr lang="zh-TW" altLang="en-US">
              <a:solidFill>
                <a:srgbClr val="A6B727"/>
              </a:solidFill>
            </a:endParaRPr>
          </a:p>
        </p:txBody>
      </p:sp>
      <p:sp>
        <p:nvSpPr>
          <p:cNvPr id="7" name="Slide Number Placeholder 6"/>
          <p:cNvSpPr>
            <a:spLocks noGrp="1"/>
          </p:cNvSpPr>
          <p:nvPr>
            <p:ph type="sldNum" sz="quarter" idx="12"/>
          </p:nvPr>
        </p:nvSpPr>
        <p:spPr/>
        <p:txBody>
          <a:bodyPr/>
          <a:lstStyle/>
          <a:p>
            <a:fld id="{86CB4B4D-7CA3-9044-876B-883B54F8677D}" type="slidenum">
              <a:rPr lang="en-US" altLang="zh-TW" smtClean="0">
                <a:solidFill>
                  <a:srgbClr val="A6B727"/>
                </a:solidFill>
              </a:rPr>
              <a:pPr/>
              <a:t>‹#›</a:t>
            </a:fld>
            <a:endParaRPr lang="zh-TW" altLang="en-US">
              <a:solidFill>
                <a:srgbClr val="A6B727"/>
              </a:solidFill>
            </a:endParaRPr>
          </a:p>
        </p:txBody>
      </p:sp>
    </p:spTree>
    <p:extLst>
      <p:ext uri="{BB962C8B-B14F-4D97-AF65-F5344CB8AC3E}">
        <p14:creationId xmlns:p14="http://schemas.microsoft.com/office/powerpoint/2010/main" val="249023561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CF52695-0F2D-4286-9E16-4542938A6A50}" type="datetimeFigureOut">
              <a:rPr lang="zh-TW" altLang="en-US" smtClean="0">
                <a:solidFill>
                  <a:srgbClr val="A6B727"/>
                </a:solidFill>
              </a:rPr>
              <a:pPr/>
              <a:t>2020/11/6</a:t>
            </a:fld>
            <a:endParaRPr lang="zh-TW" altLang="en-US">
              <a:solidFill>
                <a:srgbClr val="A6B727"/>
              </a:solidFill>
            </a:endParaRPr>
          </a:p>
        </p:txBody>
      </p:sp>
      <p:sp>
        <p:nvSpPr>
          <p:cNvPr id="5" name="Footer Placeholder 4"/>
          <p:cNvSpPr>
            <a:spLocks noGrp="1"/>
          </p:cNvSpPr>
          <p:nvPr>
            <p:ph type="ftr" sz="quarter" idx="11"/>
          </p:nvPr>
        </p:nvSpPr>
        <p:spPr/>
        <p:txBody>
          <a:bodyPr/>
          <a:lstStyle/>
          <a:p>
            <a:endParaRPr lang="zh-TW" altLang="en-US">
              <a:solidFill>
                <a:srgbClr val="A6B727"/>
              </a:solidFill>
            </a:endParaRPr>
          </a:p>
        </p:txBody>
      </p:sp>
      <p:sp>
        <p:nvSpPr>
          <p:cNvPr id="6" name="Slide Number Placeholder 5"/>
          <p:cNvSpPr>
            <a:spLocks noGrp="1"/>
          </p:cNvSpPr>
          <p:nvPr>
            <p:ph type="sldNum" sz="quarter" idx="12"/>
          </p:nvPr>
        </p:nvSpPr>
        <p:spPr/>
        <p:txBody>
          <a:bodyPr/>
          <a:lstStyle/>
          <a:p>
            <a:fld id="{86CB4B4D-7CA3-9044-876B-883B54F8677D}" type="slidenum">
              <a:rPr lang="en-US" altLang="zh-TW" smtClean="0">
                <a:solidFill>
                  <a:srgbClr val="A6B727"/>
                </a:solidFill>
              </a:rPr>
              <a:pPr/>
              <a:t>‹#›</a:t>
            </a:fld>
            <a:endParaRPr lang="zh-TW" altLang="en-US">
              <a:solidFill>
                <a:srgbClr val="A6B727"/>
              </a:solidFill>
            </a:endParaRPr>
          </a:p>
        </p:txBody>
      </p:sp>
    </p:spTree>
    <p:extLst>
      <p:ext uri="{BB962C8B-B14F-4D97-AF65-F5344CB8AC3E}">
        <p14:creationId xmlns:p14="http://schemas.microsoft.com/office/powerpoint/2010/main" val="83938636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CF52695-0F2D-4286-9E16-4542938A6A50}" type="datetimeFigureOut">
              <a:rPr lang="zh-TW" altLang="en-US" smtClean="0">
                <a:solidFill>
                  <a:srgbClr val="A6B727"/>
                </a:solidFill>
              </a:rPr>
              <a:pPr/>
              <a:t>2020/11/6</a:t>
            </a:fld>
            <a:endParaRPr lang="zh-TW" altLang="en-US">
              <a:solidFill>
                <a:srgbClr val="A6B727"/>
              </a:solidFill>
            </a:endParaRPr>
          </a:p>
        </p:txBody>
      </p:sp>
      <p:sp>
        <p:nvSpPr>
          <p:cNvPr id="5" name="Footer Placeholder 4"/>
          <p:cNvSpPr>
            <a:spLocks noGrp="1"/>
          </p:cNvSpPr>
          <p:nvPr>
            <p:ph type="ftr" sz="quarter" idx="11"/>
          </p:nvPr>
        </p:nvSpPr>
        <p:spPr/>
        <p:txBody>
          <a:bodyPr/>
          <a:lstStyle/>
          <a:p>
            <a:endParaRPr lang="zh-TW" altLang="en-US">
              <a:solidFill>
                <a:srgbClr val="A6B727"/>
              </a:solidFill>
            </a:endParaRPr>
          </a:p>
        </p:txBody>
      </p:sp>
      <p:sp>
        <p:nvSpPr>
          <p:cNvPr id="6" name="Slide Number Placeholder 5"/>
          <p:cNvSpPr>
            <a:spLocks noGrp="1"/>
          </p:cNvSpPr>
          <p:nvPr>
            <p:ph type="sldNum" sz="quarter" idx="12"/>
          </p:nvPr>
        </p:nvSpPr>
        <p:spPr/>
        <p:txBody>
          <a:bodyPr/>
          <a:lstStyle/>
          <a:p>
            <a:fld id="{86CB4B4D-7CA3-9044-876B-883B54F8677D}" type="slidenum">
              <a:rPr lang="en-US" altLang="zh-TW" smtClean="0">
                <a:solidFill>
                  <a:srgbClr val="A6B727"/>
                </a:solidFill>
              </a:rPr>
              <a:pPr/>
              <a:t>‹#›</a:t>
            </a:fld>
            <a:endParaRPr lang="zh-TW" altLang="en-US">
              <a:solidFill>
                <a:srgbClr val="A6B727"/>
              </a:solidFill>
            </a:endParaRPr>
          </a:p>
        </p:txBody>
      </p:sp>
    </p:spTree>
    <p:extLst>
      <p:ext uri="{BB962C8B-B14F-4D97-AF65-F5344CB8AC3E}">
        <p14:creationId xmlns:p14="http://schemas.microsoft.com/office/powerpoint/2010/main" val="67076135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標題及物件">
    <p:spTree>
      <p:nvGrpSpPr>
        <p:cNvPr id="1" name=""/>
        <p:cNvGrpSpPr/>
        <p:nvPr/>
      </p:nvGrpSpPr>
      <p:grpSpPr>
        <a:xfrm>
          <a:off x="0" y="0"/>
          <a:ext cx="0" cy="0"/>
          <a:chOff x="0" y="0"/>
          <a:chExt cx="0" cy="0"/>
        </a:xfrm>
      </p:grpSpPr>
      <p:sp>
        <p:nvSpPr>
          <p:cNvPr id="36" name="Shape 36"/>
          <p:cNvSpPr>
            <a:spLocks noGrp="1"/>
          </p:cNvSpPr>
          <p:nvPr>
            <p:ph type="body" idx="1"/>
          </p:nvPr>
        </p:nvSpPr>
        <p:spPr>
          <a:xfrm>
            <a:off x="872067" y="2675466"/>
            <a:ext cx="7408334" cy="3450697"/>
          </a:xfrm>
          <a:prstGeom prst="rect">
            <a:avLst/>
          </a:prstGeom>
          <a:extLst>
            <a:ext uri="{C572A759-6A51-4108-AA02-DFA0A04FC94B}">
              <ma14:wrappingTextBoxFlag xmlns:ma14="http://schemas.microsoft.com/office/mac/drawingml/2011/main" xmlns="" val="1"/>
            </a:ext>
          </a:extLst>
        </p:spPr>
        <p:txBody>
          <a:bodyPr/>
          <a:lstStyle/>
          <a:p>
            <a:r>
              <a:t>按一下以編輯母片文字樣式</a:t>
            </a:r>
          </a:p>
          <a:p>
            <a:pPr lvl="1"/>
            <a:r>
              <a:t>第二層</a:t>
            </a:r>
          </a:p>
          <a:p>
            <a:pPr lvl="2"/>
            <a:r>
              <a:t>第三層</a:t>
            </a:r>
          </a:p>
          <a:p>
            <a:pPr lvl="3"/>
            <a:r>
              <a:t>第四層</a:t>
            </a:r>
          </a:p>
          <a:p>
            <a:pPr lvl="4"/>
            <a:r>
              <a:t>第五層</a:t>
            </a:r>
          </a:p>
        </p:txBody>
      </p:sp>
      <p:sp>
        <p:nvSpPr>
          <p:cNvPr id="37" name="Shape 37"/>
          <p:cNvSpPr>
            <a:spLocks noGrp="1"/>
          </p:cNvSpPr>
          <p:nvPr>
            <p:ph type="sldNum" sz="quarter" idx="2"/>
          </p:nvPr>
        </p:nvSpPr>
        <p:spPr>
          <a:prstGeom prst="rect">
            <a:avLst/>
          </a:prstGeom>
        </p:spPr>
        <p:txBody>
          <a:bodyPr/>
          <a:lstStyle/>
          <a:p>
            <a:fld id="{86CB4B4D-7CA3-9044-876B-883B54F8677D}" type="slidenum">
              <a:rPr>
                <a:solidFill>
                  <a:srgbClr val="A6B727"/>
                </a:solidFill>
              </a:rPr>
              <a:pPr/>
              <a:t>‹#›</a:t>
            </a:fld>
            <a:endParaRPr>
              <a:solidFill>
                <a:srgbClr val="A6B727"/>
              </a:solidFill>
            </a:endParaRPr>
          </a:p>
        </p:txBody>
      </p:sp>
      <p:sp>
        <p:nvSpPr>
          <p:cNvPr id="38" name="Shape 38"/>
          <p:cNvSpPr>
            <a:spLocks noGrp="1"/>
          </p:cNvSpPr>
          <p:nvPr>
            <p:ph type="title"/>
          </p:nvPr>
        </p:nvSpPr>
        <p:spPr>
          <a:prstGeom prst="rect">
            <a:avLst/>
          </a:prstGeom>
        </p:spPr>
        <p:txBody>
          <a:bodyPr/>
          <a:lstStyle/>
          <a:p>
            <a:r>
              <a:t>按一下以編輯母片標題樣式</a:t>
            </a:r>
          </a:p>
        </p:txBody>
      </p:sp>
    </p:spTree>
    <p:extLst>
      <p:ext uri="{BB962C8B-B14F-4D97-AF65-F5344CB8AC3E}">
        <p14:creationId xmlns:p14="http://schemas.microsoft.com/office/powerpoint/2010/main" val="2632571720"/>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7"/>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C0E56700-5A53-43C2-8733-3B360F47F645}" type="datetimeFigureOut">
              <a:rPr lang="zh-TW" altLang="en-US">
                <a:solidFill>
                  <a:prstClr val="black">
                    <a:tint val="75000"/>
                  </a:prstClr>
                </a:solidFill>
              </a:rPr>
              <a:pPr>
                <a:def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8B9B4F0A-FD91-4BF9-B20B-1ABFC3F75E7C}"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8140843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896B7B52-FD3C-4950-953C-129490625765}" type="datetimeFigureOut">
              <a:rPr lang="zh-TW" altLang="en-US">
                <a:solidFill>
                  <a:prstClr val="black">
                    <a:tint val="75000"/>
                  </a:prstClr>
                </a:solidFill>
              </a:rPr>
              <a:pPr>
                <a:def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871BB7E4-976C-402A-8E26-37BF1591061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5460318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BA9624FE-734D-4D82-9E05-5061ED4F92C7}" type="datetimeFigureOut">
              <a:rPr lang="zh-TW" altLang="en-US">
                <a:solidFill>
                  <a:prstClr val="black">
                    <a:tint val="75000"/>
                  </a:prstClr>
                </a:solidFill>
              </a:rPr>
              <a:pPr>
                <a:def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80052D19-3F66-485F-8A19-B7163D36AB8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745825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61751DD5-CD61-48EA-BEAF-9F06CF0C5DBB}" type="datetimeFigureOut">
              <a:rPr lang="zh-TW" altLang="en-US">
                <a:solidFill>
                  <a:prstClr val="black">
                    <a:tint val="75000"/>
                  </a:prstClr>
                </a:solidFill>
              </a:rPr>
              <a:pPr>
                <a:defRPr/>
              </a:pPr>
              <a:t>2020/11/6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D41B71AB-5536-4BBF-802C-23645E698E8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83560950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433B552B-0F3A-4F7D-A9C3-07BDA977616E}" type="datetimeFigureOut">
              <a:rPr lang="zh-TW" altLang="en-US">
                <a:solidFill>
                  <a:prstClr val="black">
                    <a:tint val="75000"/>
                  </a:prstClr>
                </a:solidFill>
              </a:rPr>
              <a:pPr>
                <a:defRPr/>
              </a:pPr>
              <a:t>2020/11/6</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90DE64C8-F028-493A-9F95-AC4C1C35B86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11346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F8FD07FE-280C-4AAD-8D47-5DB4576901D1}" type="datetime1">
              <a:rPr lang="zh-TW" altLang="en-US"/>
              <a:pPr>
                <a:defRPr/>
              </a:pPr>
              <a:t>2020/11/6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74CF7A29-2DD1-44A4-8F62-DE30EBB0E331}" type="slidenum">
              <a:rPr lang="zh-TW" altLang="en-US"/>
              <a:pPr>
                <a:defRPr/>
              </a:pPr>
              <a:t>‹#›</a:t>
            </a:fld>
            <a:endParaRPr lang="zh-TW" altLang="en-US"/>
          </a:p>
        </p:txBody>
      </p:sp>
    </p:spTree>
    <p:extLst>
      <p:ext uri="{BB962C8B-B14F-4D97-AF65-F5344CB8AC3E}">
        <p14:creationId xmlns:p14="http://schemas.microsoft.com/office/powerpoint/2010/main" val="7430179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A30CE3FE-D158-42C1-85EB-92C2E80E1343}" type="datetimeFigureOut">
              <a:rPr lang="zh-TW" altLang="en-US">
                <a:solidFill>
                  <a:prstClr val="black">
                    <a:tint val="75000"/>
                  </a:prstClr>
                </a:solidFill>
              </a:rPr>
              <a:pPr>
                <a:defRPr/>
              </a:pPr>
              <a:t>2020/11/6</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4E90C2B1-9433-4406-83A8-E0178293605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03480538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E67573DE-DEE7-4AC5-ACE5-730592B61B20}" type="datetimeFigureOut">
              <a:rPr lang="zh-TW" altLang="en-US">
                <a:solidFill>
                  <a:prstClr val="black">
                    <a:tint val="75000"/>
                  </a:prstClr>
                </a:solidFill>
              </a:rPr>
              <a:pPr>
                <a:defRPr/>
              </a:pPr>
              <a:t>2020/11/6</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F6C36664-10E3-4A15-97F3-C859AB124FF1}"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9996378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39FCB0B-626F-4C28-8E10-D0A57E7117C3}" type="datetimeFigureOut">
              <a:rPr lang="zh-TW" altLang="en-US">
                <a:solidFill>
                  <a:prstClr val="black">
                    <a:tint val="75000"/>
                  </a:prstClr>
                </a:solidFill>
              </a:rPr>
              <a:pPr>
                <a:defRPr/>
              </a:pPr>
              <a:t>2020/11/6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572E7883-1FDD-4BD6-B884-206C201A654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2145809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1C56B2A7-F858-460A-A96B-DEC7E53D9430}" type="datetimeFigureOut">
              <a:rPr lang="zh-TW" altLang="en-US">
                <a:solidFill>
                  <a:prstClr val="black">
                    <a:tint val="75000"/>
                  </a:prstClr>
                </a:solidFill>
              </a:rPr>
              <a:pPr>
                <a:defRPr/>
              </a:pPr>
              <a:t>2020/11/6</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C76B6D5F-7A82-4305-97E9-6EF7C47C7B6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6419941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2C436E27-B86C-4ED8-B7CA-DEDC75A13F90}" type="datetimeFigureOut">
              <a:rPr lang="zh-TW" altLang="en-US">
                <a:solidFill>
                  <a:prstClr val="black">
                    <a:tint val="75000"/>
                  </a:prstClr>
                </a:solidFill>
              </a:rPr>
              <a:pPr>
                <a:def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20010E65-B829-4FAC-8575-3867B3A9EF8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5848163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0"/>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3D8CCCB8-8AB4-4A7B-AB76-BEB418D5797C}" type="datetimeFigureOut">
              <a:rPr lang="zh-TW" altLang="en-US">
                <a:solidFill>
                  <a:prstClr val="black">
                    <a:tint val="75000"/>
                  </a:prstClr>
                </a:solidFill>
              </a:rPr>
              <a:pPr>
                <a:def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2FB77B2C-2481-428B-B396-7A7FE3E919EA}"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046564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val="17438625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0" y="1700808"/>
            <a:ext cx="8216900" cy="4114800"/>
          </a:xfrm>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104503506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50403297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0" y="1573213"/>
            <a:ext cx="4032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184650" y="1573213"/>
            <a:ext cx="4032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2737415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E79821BA-C89B-42E5-98BA-A77BD339F3E4}" type="datetime1">
              <a:rPr lang="zh-TW" altLang="en-US"/>
              <a:pPr>
                <a:defRPr/>
              </a:pPr>
              <a:t>2020/11/6</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472452FC-A791-49C4-8B91-2B9BFB14D1B7}" type="slidenum">
              <a:rPr lang="zh-TW" altLang="en-US"/>
              <a:pPr>
                <a:defRPr/>
              </a:pPr>
              <a:t>‹#›</a:t>
            </a:fld>
            <a:endParaRPr lang="zh-TW" altLang="en-US"/>
          </a:p>
        </p:txBody>
      </p:sp>
    </p:spTree>
    <p:extLst>
      <p:ext uri="{BB962C8B-B14F-4D97-AF65-F5344CB8AC3E}">
        <p14:creationId xmlns:p14="http://schemas.microsoft.com/office/powerpoint/2010/main" val="230348636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11383074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127475281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98744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197706852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287373780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11301586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162675" y="227013"/>
            <a:ext cx="2054225" cy="5461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227013"/>
            <a:ext cx="6010275" cy="5461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76274872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Rectangle 4"/>
          <p:cNvSpPr>
            <a:spLocks noGrp="1" noChangeArrowheads="1"/>
          </p:cNvSpPr>
          <p:nvPr>
            <p:ph type="dt" idx="10"/>
          </p:nvPr>
        </p:nvSpPr>
        <p:spPr>
          <a:ln/>
        </p:spPr>
        <p:txBody>
          <a:bodyPr/>
          <a:lstStyle>
            <a:lvl1pPr>
              <a:defRPr/>
            </a:lvl1pPr>
          </a:lstStyle>
          <a:p>
            <a:pPr>
              <a:defRPr/>
            </a:pPr>
            <a:r>
              <a:rPr lang="en-US" altLang="zh-TW"/>
              <a:t>106/03/14</a:t>
            </a:r>
            <a:endParaRPr lang="zh-TW" altLang="zh-TW"/>
          </a:p>
        </p:txBody>
      </p:sp>
      <p:sp>
        <p:nvSpPr>
          <p:cNvPr id="5" name="Rectangle 11"/>
          <p:cNvSpPr>
            <a:spLocks noGrp="1" noChangeArrowheads="1"/>
          </p:cNvSpPr>
          <p:nvPr>
            <p:ph type="sldNum" idx="11"/>
          </p:nvPr>
        </p:nvSpPr>
        <p:spPr>
          <a:ln/>
        </p:spPr>
        <p:txBody>
          <a:bodyPr/>
          <a:lstStyle>
            <a:lvl1pPr>
              <a:defRPr/>
            </a:lvl1pPr>
          </a:lstStyle>
          <a:p>
            <a:fld id="{3057EE13-DB99-4398-8A6F-FA379389D8A4}" type="slidenum">
              <a:rPr lang="zh-TW" altLang="zh-TW"/>
              <a:pPr/>
              <a:t>‹#›</a:t>
            </a:fld>
            <a:endParaRPr lang="zh-TW" altLang="zh-TW"/>
          </a:p>
        </p:txBody>
      </p:sp>
    </p:spTree>
    <p:extLst>
      <p:ext uri="{BB962C8B-B14F-4D97-AF65-F5344CB8AC3E}">
        <p14:creationId xmlns:p14="http://schemas.microsoft.com/office/powerpoint/2010/main" val="365561534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idx="10"/>
          </p:nvPr>
        </p:nvSpPr>
        <p:spPr>
          <a:ln/>
        </p:spPr>
        <p:txBody>
          <a:bodyPr/>
          <a:lstStyle>
            <a:lvl1pPr>
              <a:defRPr/>
            </a:lvl1pPr>
          </a:lstStyle>
          <a:p>
            <a:pPr>
              <a:defRPr/>
            </a:pPr>
            <a:r>
              <a:rPr lang="en-US" altLang="zh-TW"/>
              <a:t>106/03/14</a:t>
            </a:r>
            <a:endParaRPr lang="zh-TW" altLang="zh-TW"/>
          </a:p>
        </p:txBody>
      </p:sp>
      <p:sp>
        <p:nvSpPr>
          <p:cNvPr id="5" name="Rectangle 11"/>
          <p:cNvSpPr>
            <a:spLocks noGrp="1" noChangeArrowheads="1"/>
          </p:cNvSpPr>
          <p:nvPr>
            <p:ph type="sldNum" idx="11"/>
          </p:nvPr>
        </p:nvSpPr>
        <p:spPr>
          <a:ln/>
        </p:spPr>
        <p:txBody>
          <a:bodyPr/>
          <a:lstStyle>
            <a:lvl1pPr>
              <a:defRPr/>
            </a:lvl1pPr>
          </a:lstStyle>
          <a:p>
            <a:fld id="{16170624-DB91-49C7-9F6C-D00CAAAA9134}" type="slidenum">
              <a:rPr lang="zh-TW" altLang="zh-TW"/>
              <a:pPr/>
              <a:t>‹#›</a:t>
            </a:fld>
            <a:endParaRPr lang="zh-TW" altLang="zh-TW"/>
          </a:p>
        </p:txBody>
      </p:sp>
    </p:spTree>
    <p:extLst>
      <p:ext uri="{BB962C8B-B14F-4D97-AF65-F5344CB8AC3E}">
        <p14:creationId xmlns:p14="http://schemas.microsoft.com/office/powerpoint/2010/main" val="65210579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按一下以編輯母片文字樣式</a:t>
            </a:r>
          </a:p>
        </p:txBody>
      </p:sp>
      <p:sp>
        <p:nvSpPr>
          <p:cNvPr id="4" name="Rectangle 4"/>
          <p:cNvSpPr>
            <a:spLocks noGrp="1" noChangeArrowheads="1"/>
          </p:cNvSpPr>
          <p:nvPr>
            <p:ph type="dt" idx="10"/>
          </p:nvPr>
        </p:nvSpPr>
        <p:spPr>
          <a:ln/>
        </p:spPr>
        <p:txBody>
          <a:bodyPr/>
          <a:lstStyle>
            <a:lvl1pPr>
              <a:defRPr/>
            </a:lvl1pPr>
          </a:lstStyle>
          <a:p>
            <a:pPr>
              <a:defRPr/>
            </a:pPr>
            <a:r>
              <a:rPr lang="en-US" altLang="zh-TW"/>
              <a:t>106/03/14</a:t>
            </a:r>
            <a:endParaRPr lang="zh-TW" altLang="zh-TW"/>
          </a:p>
        </p:txBody>
      </p:sp>
      <p:sp>
        <p:nvSpPr>
          <p:cNvPr id="5" name="Rectangle 11"/>
          <p:cNvSpPr>
            <a:spLocks noGrp="1" noChangeArrowheads="1"/>
          </p:cNvSpPr>
          <p:nvPr>
            <p:ph type="sldNum" idx="11"/>
          </p:nvPr>
        </p:nvSpPr>
        <p:spPr>
          <a:ln/>
        </p:spPr>
        <p:txBody>
          <a:bodyPr/>
          <a:lstStyle>
            <a:lvl1pPr>
              <a:defRPr/>
            </a:lvl1pPr>
          </a:lstStyle>
          <a:p>
            <a:fld id="{76DE51AF-4A7E-4627-A832-5A3F76B9251B}" type="slidenum">
              <a:rPr lang="zh-TW" altLang="zh-TW"/>
              <a:pPr/>
              <a:t>‹#›</a:t>
            </a:fld>
            <a:endParaRPr lang="zh-TW" altLang="zh-TW"/>
          </a:p>
        </p:txBody>
      </p:sp>
    </p:spTree>
    <p:extLst>
      <p:ext uri="{BB962C8B-B14F-4D97-AF65-F5344CB8AC3E}">
        <p14:creationId xmlns:p14="http://schemas.microsoft.com/office/powerpoint/2010/main" val="1817291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3CEDDFA-F19E-43ED-8FED-9CE8E20C65F6}" type="slidenum">
              <a:rPr lang="zh-TW" altLang="en-US"/>
              <a:pPr>
                <a:defRPr/>
              </a:pPr>
              <a:t>‹#›</a:t>
            </a:fld>
            <a:endParaRPr lang="zh-TW" altLang="en-US"/>
          </a:p>
        </p:txBody>
      </p:sp>
    </p:spTree>
    <p:extLst>
      <p:ext uri="{BB962C8B-B14F-4D97-AF65-F5344CB8AC3E}">
        <p14:creationId xmlns:p14="http://schemas.microsoft.com/office/powerpoint/2010/main" val="3433905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578BB888-A266-4853-96DC-8326C2BE6158}" type="datetime1">
              <a:rPr lang="zh-TW" altLang="en-US"/>
              <a:pPr>
                <a:defRPr/>
              </a:pPr>
              <a:t>2020/11/6</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F8A47C3F-4374-4420-A540-1215A7543D81}" type="slidenum">
              <a:rPr lang="zh-TW" altLang="en-US"/>
              <a:pPr>
                <a:defRPr/>
              </a:pPr>
              <a:t>‹#›</a:t>
            </a:fld>
            <a:endParaRPr lang="zh-TW" altLang="en-US"/>
          </a:p>
        </p:txBody>
      </p:sp>
    </p:spTree>
    <p:extLst>
      <p:ext uri="{BB962C8B-B14F-4D97-AF65-F5344CB8AC3E}">
        <p14:creationId xmlns:p14="http://schemas.microsoft.com/office/powerpoint/2010/main" val="111268806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3652838" cy="48641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262438" y="1600200"/>
            <a:ext cx="3652837" cy="48641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idx="10"/>
          </p:nvPr>
        </p:nvSpPr>
        <p:spPr>
          <a:ln/>
        </p:spPr>
        <p:txBody>
          <a:bodyPr/>
          <a:lstStyle>
            <a:lvl1pPr>
              <a:defRPr/>
            </a:lvl1pPr>
          </a:lstStyle>
          <a:p>
            <a:pPr>
              <a:defRPr/>
            </a:pPr>
            <a:r>
              <a:rPr lang="en-US" altLang="zh-TW"/>
              <a:t>106/03/14</a:t>
            </a:r>
            <a:endParaRPr lang="zh-TW" altLang="zh-TW"/>
          </a:p>
        </p:txBody>
      </p:sp>
      <p:sp>
        <p:nvSpPr>
          <p:cNvPr id="6" name="Rectangle 11"/>
          <p:cNvSpPr>
            <a:spLocks noGrp="1" noChangeArrowheads="1"/>
          </p:cNvSpPr>
          <p:nvPr>
            <p:ph type="sldNum" idx="11"/>
          </p:nvPr>
        </p:nvSpPr>
        <p:spPr>
          <a:ln/>
        </p:spPr>
        <p:txBody>
          <a:bodyPr/>
          <a:lstStyle>
            <a:lvl1pPr>
              <a:defRPr/>
            </a:lvl1pPr>
          </a:lstStyle>
          <a:p>
            <a:fld id="{5B4C347B-D582-42F1-B5DD-512AAF9E2DB2}" type="slidenum">
              <a:rPr lang="zh-TW" altLang="zh-TW"/>
              <a:pPr/>
              <a:t>‹#›</a:t>
            </a:fld>
            <a:endParaRPr lang="zh-TW" altLang="zh-TW"/>
          </a:p>
        </p:txBody>
      </p:sp>
    </p:spTree>
    <p:extLst>
      <p:ext uri="{BB962C8B-B14F-4D97-AF65-F5344CB8AC3E}">
        <p14:creationId xmlns:p14="http://schemas.microsoft.com/office/powerpoint/2010/main" val="382649475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idx="10"/>
          </p:nvPr>
        </p:nvSpPr>
        <p:spPr>
          <a:ln/>
        </p:spPr>
        <p:txBody>
          <a:bodyPr/>
          <a:lstStyle>
            <a:lvl1pPr>
              <a:defRPr/>
            </a:lvl1pPr>
          </a:lstStyle>
          <a:p>
            <a:pPr>
              <a:defRPr/>
            </a:pPr>
            <a:r>
              <a:rPr lang="en-US" altLang="zh-TW"/>
              <a:t>106/03/14</a:t>
            </a:r>
            <a:endParaRPr lang="zh-TW" altLang="zh-TW"/>
          </a:p>
        </p:txBody>
      </p:sp>
      <p:sp>
        <p:nvSpPr>
          <p:cNvPr id="8" name="Rectangle 11"/>
          <p:cNvSpPr>
            <a:spLocks noGrp="1" noChangeArrowheads="1"/>
          </p:cNvSpPr>
          <p:nvPr>
            <p:ph type="sldNum" idx="11"/>
          </p:nvPr>
        </p:nvSpPr>
        <p:spPr>
          <a:ln/>
        </p:spPr>
        <p:txBody>
          <a:bodyPr/>
          <a:lstStyle>
            <a:lvl1pPr>
              <a:defRPr/>
            </a:lvl1pPr>
          </a:lstStyle>
          <a:p>
            <a:fld id="{B3DD6C2E-4622-4356-9A86-7C9E41084417}" type="slidenum">
              <a:rPr lang="zh-TW" altLang="zh-TW"/>
              <a:pPr/>
              <a:t>‹#›</a:t>
            </a:fld>
            <a:endParaRPr lang="zh-TW" altLang="zh-TW"/>
          </a:p>
        </p:txBody>
      </p:sp>
    </p:spTree>
    <p:extLst>
      <p:ext uri="{BB962C8B-B14F-4D97-AF65-F5344CB8AC3E}">
        <p14:creationId xmlns:p14="http://schemas.microsoft.com/office/powerpoint/2010/main" val="30988538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idx="10"/>
          </p:nvPr>
        </p:nvSpPr>
        <p:spPr>
          <a:ln/>
        </p:spPr>
        <p:txBody>
          <a:bodyPr/>
          <a:lstStyle>
            <a:lvl1pPr>
              <a:defRPr/>
            </a:lvl1pPr>
          </a:lstStyle>
          <a:p>
            <a:pPr>
              <a:defRPr/>
            </a:pPr>
            <a:r>
              <a:rPr lang="en-US" altLang="zh-TW"/>
              <a:t>106/03/14</a:t>
            </a:r>
            <a:endParaRPr lang="zh-TW" altLang="zh-TW"/>
          </a:p>
        </p:txBody>
      </p:sp>
      <p:sp>
        <p:nvSpPr>
          <p:cNvPr id="4" name="Rectangle 11"/>
          <p:cNvSpPr>
            <a:spLocks noGrp="1" noChangeArrowheads="1"/>
          </p:cNvSpPr>
          <p:nvPr>
            <p:ph type="sldNum" idx="11"/>
          </p:nvPr>
        </p:nvSpPr>
        <p:spPr>
          <a:ln/>
        </p:spPr>
        <p:txBody>
          <a:bodyPr/>
          <a:lstStyle>
            <a:lvl1pPr>
              <a:defRPr/>
            </a:lvl1pPr>
          </a:lstStyle>
          <a:p>
            <a:fld id="{5AC94CD4-7FB2-4154-85A0-268FA9E2F5F3}" type="slidenum">
              <a:rPr lang="zh-TW" altLang="zh-TW"/>
              <a:pPr/>
              <a:t>‹#›</a:t>
            </a:fld>
            <a:endParaRPr lang="zh-TW" altLang="zh-TW"/>
          </a:p>
        </p:txBody>
      </p:sp>
    </p:spTree>
    <p:extLst>
      <p:ext uri="{BB962C8B-B14F-4D97-AF65-F5344CB8AC3E}">
        <p14:creationId xmlns:p14="http://schemas.microsoft.com/office/powerpoint/2010/main" val="328942549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p:txBody>
          <a:bodyPr/>
          <a:lstStyle>
            <a:lvl1pPr>
              <a:defRPr/>
            </a:lvl1pPr>
          </a:lstStyle>
          <a:p>
            <a:pPr>
              <a:defRPr/>
            </a:pPr>
            <a:r>
              <a:rPr lang="en-US" altLang="zh-TW"/>
              <a:t>106/03/14</a:t>
            </a:r>
            <a:endParaRPr lang="zh-TW" altLang="zh-TW"/>
          </a:p>
        </p:txBody>
      </p:sp>
      <p:sp>
        <p:nvSpPr>
          <p:cNvPr id="3" name="Rectangle 11"/>
          <p:cNvSpPr>
            <a:spLocks noGrp="1" noChangeArrowheads="1"/>
          </p:cNvSpPr>
          <p:nvPr>
            <p:ph type="sldNum" idx="11"/>
          </p:nvPr>
        </p:nvSpPr>
        <p:spPr>
          <a:xfrm>
            <a:off x="8220075" y="5734050"/>
            <a:ext cx="600075" cy="511175"/>
          </a:xfrm>
        </p:spPr>
        <p:txBody>
          <a:bodyPr/>
          <a:lstStyle>
            <a:lvl1pPr>
              <a:defRPr>
                <a:solidFill>
                  <a:schemeClr val="tx1"/>
                </a:solidFill>
              </a:defRPr>
            </a:lvl1pPr>
          </a:lstStyle>
          <a:p>
            <a:fld id="{9202F941-D71D-41D9-8D59-53A6560E6252}" type="slidenum">
              <a:rPr lang="zh-TW" altLang="zh-TW">
                <a:solidFill>
                  <a:srgbClr val="000000"/>
                </a:solidFill>
              </a:rPr>
              <a:pPr/>
              <a:t>‹#›</a:t>
            </a:fld>
            <a:endParaRPr lang="zh-TW" altLang="zh-TW">
              <a:solidFill>
                <a:srgbClr val="000000"/>
              </a:solidFill>
            </a:endParaRPr>
          </a:p>
        </p:txBody>
      </p:sp>
    </p:spTree>
    <p:extLst>
      <p:ext uri="{BB962C8B-B14F-4D97-AF65-F5344CB8AC3E}">
        <p14:creationId xmlns:p14="http://schemas.microsoft.com/office/powerpoint/2010/main" val="197082560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Rectangle 4"/>
          <p:cNvSpPr>
            <a:spLocks noGrp="1" noChangeArrowheads="1"/>
          </p:cNvSpPr>
          <p:nvPr>
            <p:ph type="dt" idx="10"/>
          </p:nvPr>
        </p:nvSpPr>
        <p:spPr>
          <a:ln/>
        </p:spPr>
        <p:txBody>
          <a:bodyPr/>
          <a:lstStyle>
            <a:lvl1pPr>
              <a:defRPr/>
            </a:lvl1pPr>
          </a:lstStyle>
          <a:p>
            <a:pPr>
              <a:defRPr/>
            </a:pPr>
            <a:r>
              <a:rPr lang="en-US" altLang="zh-TW"/>
              <a:t>106/03/14</a:t>
            </a:r>
            <a:endParaRPr lang="zh-TW" altLang="zh-TW"/>
          </a:p>
        </p:txBody>
      </p:sp>
      <p:sp>
        <p:nvSpPr>
          <p:cNvPr id="6" name="Rectangle 11"/>
          <p:cNvSpPr>
            <a:spLocks noGrp="1" noChangeArrowheads="1"/>
          </p:cNvSpPr>
          <p:nvPr>
            <p:ph type="sldNum" idx="11"/>
          </p:nvPr>
        </p:nvSpPr>
        <p:spPr>
          <a:ln/>
        </p:spPr>
        <p:txBody>
          <a:bodyPr/>
          <a:lstStyle>
            <a:lvl1pPr>
              <a:defRPr/>
            </a:lvl1pPr>
          </a:lstStyle>
          <a:p>
            <a:fld id="{EB74820A-C746-47C5-AB34-4C4CF63BF3DE}" type="slidenum">
              <a:rPr lang="zh-TW" altLang="zh-TW"/>
              <a:pPr/>
              <a:t>‹#›</a:t>
            </a:fld>
            <a:endParaRPr lang="zh-TW" altLang="zh-TW"/>
          </a:p>
        </p:txBody>
      </p:sp>
    </p:spTree>
    <p:extLst>
      <p:ext uri="{BB962C8B-B14F-4D97-AF65-F5344CB8AC3E}">
        <p14:creationId xmlns:p14="http://schemas.microsoft.com/office/powerpoint/2010/main" val="300317761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Rectangle 4"/>
          <p:cNvSpPr>
            <a:spLocks noGrp="1" noChangeArrowheads="1"/>
          </p:cNvSpPr>
          <p:nvPr>
            <p:ph type="dt" idx="10"/>
          </p:nvPr>
        </p:nvSpPr>
        <p:spPr>
          <a:ln/>
        </p:spPr>
        <p:txBody>
          <a:bodyPr/>
          <a:lstStyle>
            <a:lvl1pPr>
              <a:defRPr/>
            </a:lvl1pPr>
          </a:lstStyle>
          <a:p>
            <a:pPr>
              <a:defRPr/>
            </a:pPr>
            <a:r>
              <a:rPr lang="en-US" altLang="zh-TW"/>
              <a:t>106/03/14</a:t>
            </a:r>
            <a:endParaRPr lang="zh-TW" altLang="zh-TW"/>
          </a:p>
        </p:txBody>
      </p:sp>
      <p:sp>
        <p:nvSpPr>
          <p:cNvPr id="6" name="Rectangle 11"/>
          <p:cNvSpPr>
            <a:spLocks noGrp="1" noChangeArrowheads="1"/>
          </p:cNvSpPr>
          <p:nvPr>
            <p:ph type="sldNum" idx="11"/>
          </p:nvPr>
        </p:nvSpPr>
        <p:spPr>
          <a:ln/>
        </p:spPr>
        <p:txBody>
          <a:bodyPr/>
          <a:lstStyle>
            <a:lvl1pPr>
              <a:defRPr/>
            </a:lvl1pPr>
          </a:lstStyle>
          <a:p>
            <a:fld id="{2889D870-9979-4704-A2F4-C28E1E79013C}" type="slidenum">
              <a:rPr lang="zh-TW" altLang="zh-TW"/>
              <a:pPr/>
              <a:t>‹#›</a:t>
            </a:fld>
            <a:endParaRPr lang="zh-TW" altLang="zh-TW"/>
          </a:p>
        </p:txBody>
      </p:sp>
    </p:spTree>
    <p:extLst>
      <p:ext uri="{BB962C8B-B14F-4D97-AF65-F5344CB8AC3E}">
        <p14:creationId xmlns:p14="http://schemas.microsoft.com/office/powerpoint/2010/main" val="339819555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idx="10"/>
          </p:nvPr>
        </p:nvSpPr>
        <p:spPr>
          <a:ln/>
        </p:spPr>
        <p:txBody>
          <a:bodyPr/>
          <a:lstStyle>
            <a:lvl1pPr>
              <a:defRPr/>
            </a:lvl1pPr>
          </a:lstStyle>
          <a:p>
            <a:pPr>
              <a:defRPr/>
            </a:pPr>
            <a:r>
              <a:rPr lang="en-US" altLang="zh-TW"/>
              <a:t>106/03/14</a:t>
            </a:r>
            <a:endParaRPr lang="zh-TW" altLang="zh-TW"/>
          </a:p>
        </p:txBody>
      </p:sp>
      <p:sp>
        <p:nvSpPr>
          <p:cNvPr id="5" name="Rectangle 11"/>
          <p:cNvSpPr>
            <a:spLocks noGrp="1" noChangeArrowheads="1"/>
          </p:cNvSpPr>
          <p:nvPr>
            <p:ph type="sldNum" idx="11"/>
          </p:nvPr>
        </p:nvSpPr>
        <p:spPr>
          <a:ln/>
        </p:spPr>
        <p:txBody>
          <a:bodyPr/>
          <a:lstStyle>
            <a:lvl1pPr>
              <a:defRPr/>
            </a:lvl1pPr>
          </a:lstStyle>
          <a:p>
            <a:fld id="{8269CF9F-D786-4033-AD2F-605F6015931F}" type="slidenum">
              <a:rPr lang="zh-TW" altLang="zh-TW"/>
              <a:pPr/>
              <a:t>‹#›</a:t>
            </a:fld>
            <a:endParaRPr lang="zh-TW" altLang="zh-TW"/>
          </a:p>
        </p:txBody>
      </p:sp>
    </p:spTree>
    <p:extLst>
      <p:ext uri="{BB962C8B-B14F-4D97-AF65-F5344CB8AC3E}">
        <p14:creationId xmlns:p14="http://schemas.microsoft.com/office/powerpoint/2010/main" val="7924827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051550" y="274638"/>
            <a:ext cx="1863725" cy="6189662"/>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5441950" cy="6189662"/>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idx="10"/>
          </p:nvPr>
        </p:nvSpPr>
        <p:spPr>
          <a:ln/>
        </p:spPr>
        <p:txBody>
          <a:bodyPr/>
          <a:lstStyle>
            <a:lvl1pPr>
              <a:defRPr/>
            </a:lvl1pPr>
          </a:lstStyle>
          <a:p>
            <a:pPr>
              <a:defRPr/>
            </a:pPr>
            <a:r>
              <a:rPr lang="en-US" altLang="zh-TW"/>
              <a:t>106/03/14</a:t>
            </a:r>
            <a:endParaRPr lang="zh-TW" altLang="zh-TW"/>
          </a:p>
        </p:txBody>
      </p:sp>
      <p:sp>
        <p:nvSpPr>
          <p:cNvPr id="5" name="Rectangle 11"/>
          <p:cNvSpPr>
            <a:spLocks noGrp="1" noChangeArrowheads="1"/>
          </p:cNvSpPr>
          <p:nvPr>
            <p:ph type="sldNum" idx="11"/>
          </p:nvPr>
        </p:nvSpPr>
        <p:spPr>
          <a:ln/>
        </p:spPr>
        <p:txBody>
          <a:bodyPr/>
          <a:lstStyle>
            <a:lvl1pPr>
              <a:defRPr/>
            </a:lvl1pPr>
          </a:lstStyle>
          <a:p>
            <a:fld id="{0FF2A727-5DAA-4C99-956E-C674B922D5E6}" type="slidenum">
              <a:rPr lang="zh-TW" altLang="zh-TW"/>
              <a:pPr/>
              <a:t>‹#›</a:t>
            </a:fld>
            <a:endParaRPr lang="zh-TW" altLang="zh-TW"/>
          </a:p>
        </p:txBody>
      </p:sp>
    </p:spTree>
    <p:extLst>
      <p:ext uri="{BB962C8B-B14F-4D97-AF65-F5344CB8AC3E}">
        <p14:creationId xmlns:p14="http://schemas.microsoft.com/office/powerpoint/2010/main" val="315895281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1" name="Rectangle 20"/>
          <p:cNvSpPr/>
          <p:nvPr/>
        </p:nvSpPr>
        <p:spPr>
          <a:xfrm>
            <a:off x="904875" y="2914022"/>
            <a:ext cx="7315200" cy="2014213"/>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kumimoji="0" lang="en-US">
              <a:solidFill>
                <a:prstClr val="white"/>
              </a:solidFill>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kumimoji="0" lang="en-US">
              <a:solidFill>
                <a:prstClr val="white"/>
              </a:solidFill>
            </a:endParaRPr>
          </a:p>
        </p:txBody>
      </p:sp>
      <p:sp>
        <p:nvSpPr>
          <p:cNvPr id="22" name="Rectangle 21"/>
          <p:cNvSpPr/>
          <p:nvPr/>
        </p:nvSpPr>
        <p:spPr>
          <a:xfrm>
            <a:off x="904875" y="2924070"/>
            <a:ext cx="220540" cy="200416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kumimoji="0" lang="en-US">
              <a:solidFill>
                <a:prstClr val="white"/>
              </a:solidFill>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kumimoji="0" lang="en-US">
              <a:solidFill>
                <a:prstClr val="white"/>
              </a:solidFill>
            </a:endParaRPr>
          </a:p>
        </p:txBody>
      </p:sp>
      <p:pic>
        <p:nvPicPr>
          <p:cNvPr id="11" name="圖片 10" descr="82643.jpg"/>
          <p:cNvPicPr>
            <a:picLocks noChangeAspect="1"/>
          </p:cNvPicPr>
          <p:nvPr userDrawn="1"/>
        </p:nvPicPr>
        <p:blipFill>
          <a:blip r:embed="rId2" cstate="print"/>
          <a:stretch>
            <a:fillRect/>
          </a:stretch>
        </p:blipFill>
        <p:spPr>
          <a:xfrm>
            <a:off x="5980495" y="0"/>
            <a:ext cx="3156277" cy="2833635"/>
          </a:xfrm>
          <a:prstGeom prst="rect">
            <a:avLst/>
          </a:prstGeom>
        </p:spPr>
      </p:pic>
    </p:spTree>
    <p:extLst>
      <p:ext uri="{BB962C8B-B14F-4D97-AF65-F5344CB8AC3E}">
        <p14:creationId xmlns:p14="http://schemas.microsoft.com/office/powerpoint/2010/main" val="267103724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solidFill>
                  <a:srgbClr val="464653"/>
                </a:solidFill>
              </a:rPr>
              <a:pPr/>
              <a:t>11/6/2020</a:t>
            </a:fld>
            <a:endParaRPr lang="en-US" dirty="0">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dirty="0">
              <a:solidFill>
                <a:srgbClr val="464653"/>
              </a:solidFill>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037235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592B7129-8AAC-4398-9A6C-12077A34508C}" type="datetime1">
              <a:rPr lang="zh-TW" altLang="en-US"/>
              <a:pPr>
                <a:defRPr/>
              </a:pPr>
              <a:t>2020/11/6</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5213E0CD-C3CF-4839-BBAA-3D5AB186FA10}" type="slidenum">
              <a:rPr lang="zh-TW" altLang="en-US"/>
              <a:pPr>
                <a:defRPr/>
              </a:pPr>
              <a:t>‹#›</a:t>
            </a:fld>
            <a:endParaRPr lang="zh-TW" altLang="en-US"/>
          </a:p>
        </p:txBody>
      </p:sp>
    </p:spTree>
    <p:extLst>
      <p:ext uri="{BB962C8B-B14F-4D97-AF65-F5344CB8AC3E}">
        <p14:creationId xmlns:p14="http://schemas.microsoft.com/office/powerpoint/2010/main" val="73565382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ACDF6120-F1F0-4C60-9FE9-39AC71A9C79D}" type="datetimeFigureOut">
              <a:rPr lang="en-US" smtClean="0">
                <a:solidFill>
                  <a:srgbClr val="DDE9EC"/>
                </a:solidFill>
              </a:rPr>
              <a:pPr/>
              <a:t>11/6/2020</a:t>
            </a:fld>
            <a:endParaRPr lang="en-US" dirty="0">
              <a:solidFill>
                <a:srgbClr val="DDE9EC"/>
              </a:solidFill>
            </a:endParaRPr>
          </a:p>
        </p:txBody>
      </p:sp>
      <p:sp>
        <p:nvSpPr>
          <p:cNvPr id="5" name="Footer Placeholder 4"/>
          <p:cNvSpPr>
            <a:spLocks noGrp="1"/>
          </p:cNvSpPr>
          <p:nvPr>
            <p:ph type="ftr" sz="quarter" idx="11"/>
          </p:nvPr>
        </p:nvSpPr>
        <p:spPr>
          <a:xfrm>
            <a:off x="2898648" y="6355080"/>
            <a:ext cx="3474720" cy="365760"/>
          </a:xfrm>
        </p:spPr>
        <p:txBody>
          <a:bodyPr/>
          <a:lstStyle/>
          <a:p>
            <a:endParaRPr lang="en-US" dirty="0">
              <a:solidFill>
                <a:srgbClr val="DDE9EC"/>
              </a:solidFill>
            </a:endParaRPr>
          </a:p>
        </p:txBody>
      </p:sp>
      <p:sp>
        <p:nvSpPr>
          <p:cNvPr id="6" name="Slide Number Placeholder 5"/>
          <p:cNvSpPr>
            <a:spLocks noGrp="1"/>
          </p:cNvSpPr>
          <p:nvPr>
            <p:ph type="sldNum" sz="quarter" idx="12"/>
          </p:nvPr>
        </p:nvSpPr>
        <p:spPr>
          <a:xfrm>
            <a:off x="1069848" y="6355080"/>
            <a:ext cx="1520952" cy="365760"/>
          </a:xfrm>
        </p:spPr>
        <p:txBody>
          <a:bodyPr/>
          <a:lstStyle/>
          <a:p>
            <a:fld id="{EA7C8D44-3667-46F6-9772-CC52308E2A7F}" type="slidenum">
              <a:rPr lang="en-US" smtClean="0">
                <a:solidFill>
                  <a:srgbClr val="DDE9EC"/>
                </a:solidFill>
              </a:rPr>
              <a:pPr/>
              <a:t>‹#›</a:t>
            </a:fld>
            <a:endParaRPr lang="en-US" dirty="0">
              <a:solidFill>
                <a:srgbClr val="DDE9EC"/>
              </a:solidFill>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kumimoji="0" lang="en-US">
              <a:solidFill>
                <a:prstClr val="white"/>
              </a:solidFill>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kumimoji="0" lang="en-US">
              <a:solidFill>
                <a:prstClr val="white"/>
              </a:solidFill>
            </a:endParaRPr>
          </a:p>
        </p:txBody>
      </p:sp>
    </p:spTree>
    <p:extLst>
      <p:ext uri="{BB962C8B-B14F-4D97-AF65-F5344CB8AC3E}">
        <p14:creationId xmlns:p14="http://schemas.microsoft.com/office/powerpoint/2010/main" val="722377669"/>
      </p:ext>
    </p:extLst>
  </p:cSld>
  <p:clrMapOvr>
    <a:overrideClrMapping bg1="dk1" tx1="lt1" bg2="dk2" tx2="lt2" accent1="accent1" accent2="accent2" accent3="accent3" accent4="accent4" accent5="accent5" accent6="accent6" hlink="hlink" folHlink="folHlink"/>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CDF6120-F1F0-4C60-9FE9-39AC71A9C79D}" type="datetimeFigureOut">
              <a:rPr lang="en-US" smtClean="0">
                <a:solidFill>
                  <a:srgbClr val="464653"/>
                </a:solidFill>
              </a:rPr>
              <a:pPr/>
              <a:t>11/6/2020</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9468830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CDF6120-F1F0-4C60-9FE9-39AC71A9C79D}" type="datetimeFigureOut">
              <a:rPr lang="en-US" smtClean="0">
                <a:solidFill>
                  <a:srgbClr val="464653"/>
                </a:solidFill>
              </a:rPr>
              <a:pPr/>
              <a:t>11/6/2020</a:t>
            </a:fld>
            <a:endParaRPr lang="en-US">
              <a:solidFill>
                <a:srgbClr val="464653"/>
              </a:solidFill>
            </a:endParaRPr>
          </a:p>
        </p:txBody>
      </p:sp>
      <p:sp>
        <p:nvSpPr>
          <p:cNvPr id="8" name="Footer Placeholder 7"/>
          <p:cNvSpPr>
            <a:spLocks noGrp="1"/>
          </p:cNvSpPr>
          <p:nvPr>
            <p:ph type="ftr" sz="quarter" idx="11"/>
          </p:nvPr>
        </p:nvSpPr>
        <p:spPr/>
        <p:txBody>
          <a:bodyPr/>
          <a:lstStyle/>
          <a:p>
            <a:endParaRPr lang="en-US">
              <a:solidFill>
                <a:srgbClr val="464653"/>
              </a:solidFill>
            </a:endParaRPr>
          </a:p>
        </p:txBody>
      </p:sp>
      <p:sp>
        <p:nvSpPr>
          <p:cNvPr id="9" name="Slide Number Placeholder 8"/>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8477281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CDF6120-F1F0-4C60-9FE9-39AC71A9C79D}" type="datetimeFigureOut">
              <a:rPr lang="en-US" smtClean="0">
                <a:solidFill>
                  <a:srgbClr val="464653"/>
                </a:solidFill>
              </a:rPr>
              <a:pPr/>
              <a:t>11/6/2020</a:t>
            </a:fld>
            <a:endParaRPr lang="en-US">
              <a:solidFill>
                <a:srgbClr val="464653"/>
              </a:solidFill>
            </a:endParaRPr>
          </a:p>
        </p:txBody>
      </p:sp>
      <p:sp>
        <p:nvSpPr>
          <p:cNvPr id="4" name="Footer Placeholder 3"/>
          <p:cNvSpPr>
            <a:spLocks noGrp="1"/>
          </p:cNvSpPr>
          <p:nvPr>
            <p:ph type="ftr" sz="quarter" idx="11"/>
          </p:nvPr>
        </p:nvSpPr>
        <p:spPr/>
        <p:txBody>
          <a:bodyPr/>
          <a:lstStyle/>
          <a:p>
            <a:endParaRPr lang="en-US">
              <a:solidFill>
                <a:srgbClr val="464653"/>
              </a:solidFill>
            </a:endParaRPr>
          </a:p>
        </p:txBody>
      </p:sp>
      <p:sp>
        <p:nvSpPr>
          <p:cNvPr id="5" name="Slide Number Placeholder 4"/>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kumimoji="0" lang="en-US">
              <a:solidFill>
                <a:prstClr val="white"/>
              </a:solidFill>
            </a:endParaRPr>
          </a:p>
        </p:txBody>
      </p:sp>
    </p:spTree>
    <p:extLst>
      <p:ext uri="{BB962C8B-B14F-4D97-AF65-F5344CB8AC3E}">
        <p14:creationId xmlns:p14="http://schemas.microsoft.com/office/powerpoint/2010/main" val="169113210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DF6120-F1F0-4C60-9FE9-39AC71A9C79D}" type="datetimeFigureOut">
              <a:rPr lang="en-US" smtClean="0">
                <a:solidFill>
                  <a:srgbClr val="464653"/>
                </a:solidFill>
              </a:rPr>
              <a:pPr/>
              <a:t>11/6/2020</a:t>
            </a:fld>
            <a:endParaRPr lang="en-US">
              <a:solidFill>
                <a:srgbClr val="464653"/>
              </a:solidFill>
            </a:endParaRPr>
          </a:p>
        </p:txBody>
      </p:sp>
      <p:sp>
        <p:nvSpPr>
          <p:cNvPr id="3" name="Footer Placeholder 2"/>
          <p:cNvSpPr>
            <a:spLocks noGrp="1"/>
          </p:cNvSpPr>
          <p:nvPr>
            <p:ph type="ftr" sz="quarter" idx="11"/>
          </p:nvPr>
        </p:nvSpPr>
        <p:spPr/>
        <p:txBody>
          <a:bodyPr/>
          <a:lstStyle/>
          <a:p>
            <a:endParaRPr lang="en-US">
              <a:solidFill>
                <a:srgbClr val="464653"/>
              </a:solidFill>
            </a:endParaRPr>
          </a:p>
        </p:txBody>
      </p:sp>
      <p:sp>
        <p:nvSpPr>
          <p:cNvPr id="4" name="Slide Number Placeholder 3"/>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kumimoji="0" lang="en-US">
              <a:solidFill>
                <a:prstClr val="black"/>
              </a:solidFill>
              <a:latin typeface="Gill Sans MT"/>
              <a:ea typeface="+mn-ea"/>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kumimoji="0" lang="en-US">
              <a:solidFill>
                <a:prstClr val="white"/>
              </a:solidFill>
            </a:endParaRPr>
          </a:p>
        </p:txBody>
      </p:sp>
    </p:spTree>
    <p:extLst>
      <p:ext uri="{BB962C8B-B14F-4D97-AF65-F5344CB8AC3E}">
        <p14:creationId xmlns:p14="http://schemas.microsoft.com/office/powerpoint/2010/main" val="345486853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CDF6120-F1F0-4C60-9FE9-39AC71A9C79D}" type="datetimeFigureOut">
              <a:rPr lang="en-US" smtClean="0">
                <a:solidFill>
                  <a:srgbClr val="464653"/>
                </a:solidFill>
              </a:rPr>
              <a:pPr/>
              <a:t>11/6/2020</a:t>
            </a:fld>
            <a:endParaRPr lang="en-US">
              <a:solidFill>
                <a:srgbClr val="464653"/>
              </a:solidFill>
            </a:endParaRPr>
          </a:p>
        </p:txBody>
      </p:sp>
      <p:sp>
        <p:nvSpPr>
          <p:cNvPr id="6" name="Footer Placeholder 5"/>
          <p:cNvSpPr>
            <a:spLocks noGrp="1"/>
          </p:cNvSpPr>
          <p:nvPr>
            <p:ph type="ftr" sz="quarter" idx="11"/>
          </p:nvPr>
        </p:nvSpPr>
        <p:spPr/>
        <p:txBody>
          <a:bodyPr/>
          <a:lstStyle/>
          <a:p>
            <a:endParaRPr lang="en-US">
              <a:solidFill>
                <a:srgbClr val="464653"/>
              </a:solidFill>
            </a:endParaRPr>
          </a:p>
        </p:txBody>
      </p:sp>
      <p:sp>
        <p:nvSpPr>
          <p:cNvPr id="7" name="Slide Number Placeholder 6"/>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kumimoji="0" lang="en-US">
              <a:solidFill>
                <a:prstClr val="black"/>
              </a:solidFill>
              <a:latin typeface="Gill Sans MT"/>
              <a:ea typeface="+mn-ea"/>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kumimoji="0" lang="en-US" dirty="0">
              <a:solidFill>
                <a:prstClr val="black"/>
              </a:solidFill>
              <a:latin typeface="Gill Sans MT"/>
              <a:ea typeface="+mn-ea"/>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kumimoji="0" lang="en-US">
              <a:solidFill>
                <a:prstClr val="white"/>
              </a:solidFill>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14821979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CDF6120-F1F0-4C60-9FE9-39AC71A9C79D}" type="datetimeFigureOut">
              <a:rPr lang="en-US" smtClean="0">
                <a:solidFill>
                  <a:srgbClr val="DDE9EC"/>
                </a:solidFill>
              </a:rPr>
              <a:pPr/>
              <a:t>11/6/2020</a:t>
            </a:fld>
            <a:endParaRPr lang="en-US">
              <a:solidFill>
                <a:srgbClr val="DDE9EC"/>
              </a:solidFill>
            </a:endParaRPr>
          </a:p>
        </p:txBody>
      </p:sp>
      <p:sp>
        <p:nvSpPr>
          <p:cNvPr id="6" name="Footer Placeholder 5"/>
          <p:cNvSpPr>
            <a:spLocks noGrp="1"/>
          </p:cNvSpPr>
          <p:nvPr>
            <p:ph type="ftr" sz="quarter" idx="11"/>
          </p:nvPr>
        </p:nvSpPr>
        <p:spPr/>
        <p:txBody>
          <a:bodyPr/>
          <a:lstStyle/>
          <a:p>
            <a:endParaRPr lang="en-US">
              <a:solidFill>
                <a:srgbClr val="DDE9EC"/>
              </a:solidFill>
            </a:endParaRPr>
          </a:p>
        </p:txBody>
      </p:sp>
      <p:sp>
        <p:nvSpPr>
          <p:cNvPr id="7" name="Slide Number Placeholder 6"/>
          <p:cNvSpPr>
            <a:spLocks noGrp="1"/>
          </p:cNvSpPr>
          <p:nvPr>
            <p:ph type="sldNum" sz="quarter" idx="12"/>
          </p:nvPr>
        </p:nvSpPr>
        <p:spPr/>
        <p:txBody>
          <a:bodyPr/>
          <a:lstStyle/>
          <a:p>
            <a:fld id="{EA7C8D44-3667-46F6-9772-CC52308E2A7F}" type="slidenum">
              <a:rPr lang="en-US" smtClean="0">
                <a:solidFill>
                  <a:srgbClr val="DDE9EC"/>
                </a:solidFill>
              </a:rPr>
              <a:pPr/>
              <a:t>‹#›</a:t>
            </a:fld>
            <a:endParaRPr lang="en-US">
              <a:solidFill>
                <a:srgbClr val="DDE9EC"/>
              </a:solidFill>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kumimoji="0" lang="en-US">
              <a:solidFill>
                <a:prstClr val="white"/>
              </a:solidFill>
              <a:latin typeface="Gill Sans MT"/>
              <a:ea typeface="+mn-ea"/>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kumimoji="0" lang="en-US">
              <a:solidFill>
                <a:prstClr val="white"/>
              </a:solidFill>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kumimoji="0" lang="en-US">
              <a:solidFill>
                <a:prstClr val="white"/>
              </a:solidFill>
            </a:endParaRPr>
          </a:p>
        </p:txBody>
      </p:sp>
    </p:spTree>
    <p:extLst>
      <p:ext uri="{BB962C8B-B14F-4D97-AF65-F5344CB8AC3E}">
        <p14:creationId xmlns:p14="http://schemas.microsoft.com/office/powerpoint/2010/main" val="1857181772"/>
      </p:ext>
    </p:extLst>
  </p:cSld>
  <p:clrMapOvr>
    <a:overrideClrMapping bg1="dk1" tx1="lt1" bg2="dk2" tx2="lt2" accent1="accent1" accent2="accent2" accent3="accent3" accent4="accent4" accent5="accent5" accent6="accent6" hlink="hlink" folHlink="folHlink"/>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solidFill>
                  <a:srgbClr val="464653"/>
                </a:solidFill>
              </a:rPr>
              <a:pPr/>
              <a:t>11/6/2020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40093546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solidFill>
                  <a:srgbClr val="464653"/>
                </a:solidFill>
              </a:rPr>
              <a:pPr/>
              <a:t>11/6/2020</a:t>
            </a:fld>
            <a:endParaRPr lang="en-US">
              <a:solidFill>
                <a:srgbClr val="464653"/>
              </a:solidFill>
            </a:endParaRPr>
          </a:p>
        </p:txBody>
      </p:sp>
      <p:sp>
        <p:nvSpPr>
          <p:cNvPr id="5" name="Footer Placeholder 4"/>
          <p:cNvSpPr>
            <a:spLocks noGrp="1"/>
          </p:cNvSpPr>
          <p:nvPr>
            <p:ph type="ftr" sz="quarter" idx="11"/>
          </p:nvPr>
        </p:nvSpPr>
        <p:spPr/>
        <p:txBody>
          <a:bodyPr/>
          <a:lstStyle/>
          <a:p>
            <a:endParaRPr lang="en-US">
              <a:solidFill>
                <a:srgbClr val="464653"/>
              </a:solidFill>
            </a:endParaRPr>
          </a:p>
        </p:txBody>
      </p:sp>
      <p:sp>
        <p:nvSpPr>
          <p:cNvPr id="6" name="Slide Number Placeholder 5"/>
          <p:cNvSpPr>
            <a:spLocks noGrp="1"/>
          </p:cNvSpPr>
          <p:nvPr>
            <p:ph type="sldNum" sz="quarter" idx="12"/>
          </p:nvPr>
        </p:nvSpPr>
        <p:spPr/>
        <p:txBody>
          <a:bodyPr/>
          <a:lstStyle/>
          <a:p>
            <a:fld id="{EA7C8D44-3667-46F6-9772-CC52308E2A7F}" type="slidenum">
              <a:rPr lang="en-US" smtClean="0">
                <a:solidFill>
                  <a:srgbClr val="464653"/>
                </a:solidFill>
              </a:rPr>
              <a:pPr/>
              <a:t>‹#›</a:t>
            </a:fld>
            <a:endParaRPr lang="en-US">
              <a:solidFill>
                <a:srgbClr val="464653"/>
              </a:solidFill>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kumimoji="0" lang="en-US">
              <a:solidFill>
                <a:prstClr val="black"/>
              </a:solidFill>
              <a:latin typeface="Gill Sans MT"/>
              <a:ea typeface="+mn-ea"/>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kumimoji="0" lang="en-US">
              <a:solidFill>
                <a:prstClr val="white"/>
              </a:solidFill>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kumimoji="0" lang="en-US">
              <a:solidFill>
                <a:prstClr val="black"/>
              </a:solidFill>
              <a:latin typeface="Gill Sans MT"/>
              <a:ea typeface="+mn-ea"/>
            </a:endParaRPr>
          </a:p>
        </p:txBody>
      </p:sp>
    </p:spTree>
    <p:extLst>
      <p:ext uri="{BB962C8B-B14F-4D97-AF65-F5344CB8AC3E}">
        <p14:creationId xmlns:p14="http://schemas.microsoft.com/office/powerpoint/2010/main" val="188136881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ltLang="zh-TW" smtClean="0">
                <a:solidFill>
                  <a:srgbClr val="000000">
                    <a:tint val="75000"/>
                  </a:srgbClr>
                </a:solidFill>
              </a:rPr>
              <a:t>‹#›</a:t>
            </a:r>
            <a:endParaRPr lang="en-US" altLang="zh-TW">
              <a:solidFill>
                <a:srgbClr val="000000">
                  <a:tint val="75000"/>
                </a:srgbClr>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lgn="r">
              <a:defRPr/>
            </a:lvl1pPr>
          </a:lstStyle>
          <a:p>
            <a:pPr>
              <a:defRPr/>
            </a:pPr>
            <a:fld id="{BAC18FAC-BA69-4489-AFE2-D6D38D27A39A}" type="slidenum">
              <a:rPr lang="en-US" altLang="zh-TW" smtClean="0">
                <a:solidFill>
                  <a:srgbClr val="000000"/>
                </a:solidFill>
                <a:latin typeface="Arial" charset="0"/>
                <a:ea typeface="新細明體" charset="-120"/>
              </a:rPr>
              <a:pPr>
                <a:defRPr/>
              </a:pPr>
              <a:t>‹#›</a:t>
            </a:fld>
            <a:endParaRPr lang="en-US" altLang="zh-TW">
              <a:solidFill>
                <a:srgbClr val="000000"/>
              </a:solidFill>
              <a:latin typeface="Arial" charset="0"/>
              <a:ea typeface="新細明體" charset="-120"/>
            </a:endParaRPr>
          </a:p>
        </p:txBody>
      </p:sp>
    </p:spTree>
    <p:extLst>
      <p:ext uri="{BB962C8B-B14F-4D97-AF65-F5344CB8AC3E}">
        <p14:creationId xmlns:p14="http://schemas.microsoft.com/office/powerpoint/2010/main" val="1305115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1A167C41-CE14-45B8-B01D-90AFF26975A3}" type="datetime1">
              <a:rPr lang="zh-TW" altLang="en-US"/>
              <a:pPr>
                <a:defRPr/>
              </a:pPr>
              <a:t>2020/11/6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1FD92EC4-5EB4-4945-ABB7-B6AADDA1AA01}" type="slidenum">
              <a:rPr lang="zh-TW" altLang="en-US"/>
              <a:pPr>
                <a:defRPr/>
              </a:pPr>
              <a:t>‹#›</a:t>
            </a:fld>
            <a:endParaRPr lang="zh-TW" altLang="en-US"/>
          </a:p>
        </p:txBody>
      </p:sp>
    </p:spTree>
    <p:extLst>
      <p:ext uri="{BB962C8B-B14F-4D97-AF65-F5344CB8AC3E}">
        <p14:creationId xmlns:p14="http://schemas.microsoft.com/office/powerpoint/2010/main" val="270335247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xfrm>
            <a:off x="5962936" y="6281384"/>
            <a:ext cx="2895600" cy="476250"/>
          </a:xfrm>
          <a:prstGeom prst="rect">
            <a:avLst/>
          </a:prstGeom>
          <a:ln/>
        </p:spPr>
        <p:txBody>
          <a:bodyPr/>
          <a:lstStyle>
            <a:lvl1pPr algn="r">
              <a:defRPr/>
            </a:lvl1pPr>
          </a:lstStyle>
          <a:p>
            <a:pPr>
              <a:defRPr/>
            </a:pPr>
            <a:fld id="{526B6508-1B70-4AB0-A56F-342AE21ABAA2}" type="slidenum">
              <a:rPr lang="en-US" altLang="zh-TW" smtClean="0">
                <a:solidFill>
                  <a:srgbClr val="000000">
                    <a:tint val="75000"/>
                  </a:srgbClr>
                </a:solidFill>
              </a:rPr>
              <a:pPr>
                <a:defRPr/>
              </a:pPr>
              <a:t>‹#›</a:t>
            </a:fld>
            <a:endParaRPr lang="en-US" altLang="zh-TW" dirty="0">
              <a:solidFill>
                <a:srgbClr val="000000">
                  <a:tint val="75000"/>
                </a:srgbClr>
              </a:solidFill>
            </a:endParaRPr>
          </a:p>
        </p:txBody>
      </p:sp>
    </p:spTree>
    <p:extLst>
      <p:ext uri="{BB962C8B-B14F-4D97-AF65-F5344CB8AC3E}">
        <p14:creationId xmlns:p14="http://schemas.microsoft.com/office/powerpoint/2010/main" val="247458557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ltLang="zh-TW" smtClean="0">
                <a:solidFill>
                  <a:srgbClr val="000000">
                    <a:tint val="75000"/>
                  </a:srgbClr>
                </a:solidFill>
              </a:rPr>
              <a:t>‹#›</a:t>
            </a:r>
            <a:endParaRPr lang="en-US" altLang="zh-TW">
              <a:solidFill>
                <a:srgbClr val="000000">
                  <a:tint val="75000"/>
                </a:srgbClr>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B45B9FF8-0C00-4BB5-B663-DE366B0F6B43}" type="slidenum">
              <a:rPr lang="en-US" altLang="zh-TW">
                <a:solidFill>
                  <a:srgbClr val="000000"/>
                </a:solidFill>
                <a:latin typeface="Arial" charset="0"/>
                <a:ea typeface="新細明體" charset="-120"/>
              </a:rPr>
              <a:pPr>
                <a:defRPr/>
              </a:pPr>
              <a:t>‹#›</a:t>
            </a:fld>
            <a:endParaRPr lang="en-US" altLang="zh-TW">
              <a:solidFill>
                <a:srgbClr val="000000"/>
              </a:solidFill>
              <a:latin typeface="Arial" charset="0"/>
              <a:ea typeface="新細明體" charset="-120"/>
            </a:endParaRPr>
          </a:p>
        </p:txBody>
      </p:sp>
    </p:spTree>
    <p:extLst>
      <p:ext uri="{BB962C8B-B14F-4D97-AF65-F5344CB8AC3E}">
        <p14:creationId xmlns:p14="http://schemas.microsoft.com/office/powerpoint/2010/main" val="409088090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ltLang="zh-TW" smtClean="0">
                <a:solidFill>
                  <a:srgbClr val="000000">
                    <a:tint val="75000"/>
                  </a:srgbClr>
                </a:solidFill>
              </a:rPr>
              <a:t>‹#›</a:t>
            </a:r>
            <a:endParaRPr lang="en-US" altLang="zh-TW">
              <a:solidFill>
                <a:srgbClr val="000000">
                  <a:tint val="75000"/>
                </a:srgbClr>
              </a:solidFill>
            </a:endParaRPr>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9F8E793-8C32-4426-BB90-7AA9B3DE7C52}" type="slidenum">
              <a:rPr lang="en-US" altLang="zh-TW">
                <a:solidFill>
                  <a:srgbClr val="000000"/>
                </a:solidFill>
                <a:latin typeface="Arial" charset="0"/>
                <a:ea typeface="新細明體" charset="-120"/>
              </a:rPr>
              <a:pPr>
                <a:defRPr/>
              </a:pPr>
              <a:t>‹#›</a:t>
            </a:fld>
            <a:endParaRPr lang="en-US" altLang="zh-TW">
              <a:solidFill>
                <a:srgbClr val="000000"/>
              </a:solidFill>
              <a:latin typeface="Arial" charset="0"/>
              <a:ea typeface="新細明體" charset="-120"/>
            </a:endParaRPr>
          </a:p>
        </p:txBody>
      </p:sp>
    </p:spTree>
    <p:extLst>
      <p:ext uri="{BB962C8B-B14F-4D97-AF65-F5344CB8AC3E}">
        <p14:creationId xmlns:p14="http://schemas.microsoft.com/office/powerpoint/2010/main" val="273231606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ltLang="zh-TW" smtClean="0">
                <a:solidFill>
                  <a:srgbClr val="000000">
                    <a:tint val="75000"/>
                  </a:srgbClr>
                </a:solidFill>
              </a:rPr>
              <a:t>‹#›</a:t>
            </a:r>
            <a:endParaRPr lang="en-US" altLang="zh-TW">
              <a:solidFill>
                <a:srgbClr val="000000">
                  <a:tint val="75000"/>
                </a:srgbClr>
              </a:solidFill>
            </a:endParaRPr>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0525A3B1-1177-43A4-B351-A6895E95E79E}" type="slidenum">
              <a:rPr lang="en-US" altLang="zh-TW">
                <a:solidFill>
                  <a:srgbClr val="000000"/>
                </a:solidFill>
                <a:latin typeface="Arial" charset="0"/>
                <a:ea typeface="新細明體" charset="-120"/>
              </a:rPr>
              <a:pPr>
                <a:defRPr/>
              </a:pPr>
              <a:t>‹#›</a:t>
            </a:fld>
            <a:endParaRPr lang="en-US" altLang="zh-TW">
              <a:solidFill>
                <a:srgbClr val="000000"/>
              </a:solidFill>
              <a:latin typeface="Arial" charset="0"/>
              <a:ea typeface="新細明體" charset="-120"/>
            </a:endParaRPr>
          </a:p>
        </p:txBody>
      </p:sp>
    </p:spTree>
    <p:extLst>
      <p:ext uri="{BB962C8B-B14F-4D97-AF65-F5344CB8AC3E}">
        <p14:creationId xmlns:p14="http://schemas.microsoft.com/office/powerpoint/2010/main" val="214961580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ltLang="zh-TW" smtClean="0">
                <a:solidFill>
                  <a:srgbClr val="000000">
                    <a:tint val="75000"/>
                  </a:srgbClr>
                </a:solidFill>
              </a:rPr>
              <a:t>‹#›</a:t>
            </a:r>
            <a:endParaRPr lang="en-US" altLang="zh-TW">
              <a:solidFill>
                <a:srgbClr val="000000">
                  <a:tint val="75000"/>
                </a:srgbClr>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0E0F0F87-E0D9-41FB-8F6A-89B788183197}" type="slidenum">
              <a:rPr lang="en-US" altLang="zh-TW">
                <a:solidFill>
                  <a:srgbClr val="000000"/>
                </a:solidFill>
                <a:latin typeface="Arial" charset="0"/>
                <a:ea typeface="新細明體" charset="-120"/>
              </a:rPr>
              <a:pPr>
                <a:defRPr/>
              </a:pPr>
              <a:t>‹#›</a:t>
            </a:fld>
            <a:endParaRPr lang="en-US" altLang="zh-TW">
              <a:solidFill>
                <a:srgbClr val="000000"/>
              </a:solidFill>
              <a:latin typeface="Arial" charset="0"/>
              <a:ea typeface="新細明體" charset="-120"/>
            </a:endParaRPr>
          </a:p>
        </p:txBody>
      </p:sp>
    </p:spTree>
    <p:extLst>
      <p:ext uri="{BB962C8B-B14F-4D97-AF65-F5344CB8AC3E}">
        <p14:creationId xmlns:p14="http://schemas.microsoft.com/office/powerpoint/2010/main" val="297015711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ltLang="zh-TW" smtClean="0">
                <a:solidFill>
                  <a:srgbClr val="000000">
                    <a:tint val="75000"/>
                  </a:srgbClr>
                </a:solidFill>
              </a:rPr>
              <a:t>‹#›</a:t>
            </a:r>
            <a:endParaRPr lang="en-US" altLang="zh-TW">
              <a:solidFill>
                <a:srgbClr val="000000">
                  <a:tint val="75000"/>
                </a:srgbClr>
              </a:solidFill>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42BC5A5-84A4-49B4-A9AE-501D2AB557AE}" type="slidenum">
              <a:rPr lang="en-US" altLang="zh-TW">
                <a:solidFill>
                  <a:srgbClr val="000000"/>
                </a:solidFill>
                <a:latin typeface="Arial" charset="0"/>
                <a:ea typeface="新細明體" charset="-120"/>
              </a:rPr>
              <a:pPr>
                <a:defRPr/>
              </a:pPr>
              <a:t>‹#›</a:t>
            </a:fld>
            <a:endParaRPr lang="en-US" altLang="zh-TW">
              <a:solidFill>
                <a:srgbClr val="000000"/>
              </a:solidFill>
              <a:latin typeface="Arial" charset="0"/>
              <a:ea typeface="新細明體" charset="-120"/>
            </a:endParaRPr>
          </a:p>
        </p:txBody>
      </p:sp>
    </p:spTree>
    <p:extLst>
      <p:ext uri="{BB962C8B-B14F-4D97-AF65-F5344CB8AC3E}">
        <p14:creationId xmlns:p14="http://schemas.microsoft.com/office/powerpoint/2010/main" val="286230177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ltLang="zh-TW" smtClean="0">
                <a:solidFill>
                  <a:srgbClr val="000000">
                    <a:tint val="75000"/>
                  </a:srgbClr>
                </a:solidFill>
              </a:rPr>
              <a:t>‹#›</a:t>
            </a:r>
            <a:endParaRPr lang="en-US" altLang="zh-TW">
              <a:solidFill>
                <a:srgbClr val="000000">
                  <a:tint val="75000"/>
                </a:srgbClr>
              </a:solidFill>
            </a:endParaRPr>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ABC5A4B5-8C85-45AE-ABF7-E96B11388D98}" type="slidenum">
              <a:rPr lang="en-US" altLang="zh-TW">
                <a:solidFill>
                  <a:srgbClr val="000000"/>
                </a:solidFill>
                <a:latin typeface="Arial" charset="0"/>
                <a:ea typeface="新細明體" charset="-120"/>
              </a:rPr>
              <a:pPr>
                <a:defRPr/>
              </a:pPr>
              <a:t>‹#›</a:t>
            </a:fld>
            <a:endParaRPr lang="en-US" altLang="zh-TW">
              <a:solidFill>
                <a:srgbClr val="000000"/>
              </a:solidFill>
              <a:latin typeface="Arial" charset="0"/>
              <a:ea typeface="新細明體" charset="-120"/>
            </a:endParaRPr>
          </a:p>
        </p:txBody>
      </p:sp>
    </p:spTree>
    <p:extLst>
      <p:ext uri="{BB962C8B-B14F-4D97-AF65-F5344CB8AC3E}">
        <p14:creationId xmlns:p14="http://schemas.microsoft.com/office/powerpoint/2010/main" val="262151765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ltLang="zh-TW" smtClean="0">
                <a:solidFill>
                  <a:srgbClr val="000000">
                    <a:tint val="75000"/>
                  </a:srgbClr>
                </a:solidFill>
              </a:rPr>
              <a:t>‹#›</a:t>
            </a:r>
            <a:endParaRPr lang="en-US" altLang="zh-TW">
              <a:solidFill>
                <a:srgbClr val="000000">
                  <a:tint val="75000"/>
                </a:srgbClr>
              </a:solidFill>
            </a:endParaRPr>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0A69B64F-41C9-4C5A-9587-C4AD55487BAF}" type="slidenum">
              <a:rPr lang="en-US" altLang="zh-TW">
                <a:solidFill>
                  <a:srgbClr val="000000"/>
                </a:solidFill>
                <a:latin typeface="Arial" charset="0"/>
                <a:ea typeface="新細明體" charset="-120"/>
              </a:rPr>
              <a:pPr>
                <a:defRPr/>
              </a:pPr>
              <a:t>‹#›</a:t>
            </a:fld>
            <a:endParaRPr lang="en-US" altLang="zh-TW">
              <a:solidFill>
                <a:srgbClr val="000000"/>
              </a:solidFill>
              <a:latin typeface="Arial" charset="0"/>
              <a:ea typeface="新細明體" charset="-120"/>
            </a:endParaRPr>
          </a:p>
        </p:txBody>
      </p:sp>
    </p:spTree>
    <p:extLst>
      <p:ext uri="{BB962C8B-B14F-4D97-AF65-F5344CB8AC3E}">
        <p14:creationId xmlns:p14="http://schemas.microsoft.com/office/powerpoint/2010/main" val="390405761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ltLang="zh-TW" smtClean="0">
                <a:solidFill>
                  <a:srgbClr val="000000">
                    <a:tint val="75000"/>
                  </a:srgbClr>
                </a:solidFill>
              </a:rPr>
              <a:t>‹#›</a:t>
            </a:r>
            <a:endParaRPr lang="en-US" altLang="zh-TW">
              <a:solidFill>
                <a:srgbClr val="000000">
                  <a:tint val="75000"/>
                </a:srgbClr>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AB6C0A4E-90DD-4732-82D4-17AA594E34A3}" type="slidenum">
              <a:rPr lang="en-US" altLang="zh-TW">
                <a:solidFill>
                  <a:srgbClr val="000000"/>
                </a:solidFill>
                <a:latin typeface="Arial" charset="0"/>
                <a:ea typeface="新細明體" charset="-120"/>
              </a:rPr>
              <a:pPr>
                <a:defRPr/>
              </a:pPr>
              <a:t>‹#›</a:t>
            </a:fld>
            <a:endParaRPr lang="en-US" altLang="zh-TW">
              <a:solidFill>
                <a:srgbClr val="000000"/>
              </a:solidFill>
              <a:latin typeface="Arial" charset="0"/>
              <a:ea typeface="新細明體" charset="-120"/>
            </a:endParaRPr>
          </a:p>
        </p:txBody>
      </p:sp>
    </p:spTree>
    <p:extLst>
      <p:ext uri="{BB962C8B-B14F-4D97-AF65-F5344CB8AC3E}">
        <p14:creationId xmlns:p14="http://schemas.microsoft.com/office/powerpoint/2010/main" val="9188956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ltLang="zh-TW" smtClean="0">
                <a:solidFill>
                  <a:srgbClr val="000000">
                    <a:tint val="75000"/>
                  </a:srgbClr>
                </a:solidFill>
              </a:rPr>
              <a:t>‹#›</a:t>
            </a:r>
            <a:endParaRPr lang="en-US" altLang="zh-TW">
              <a:solidFill>
                <a:srgbClr val="000000">
                  <a:tint val="75000"/>
                </a:srgbClr>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DF54122F-392B-42E9-A3F2-C05AE59C6DEC}" type="slidenum">
              <a:rPr lang="en-US" altLang="zh-TW">
                <a:solidFill>
                  <a:srgbClr val="000000"/>
                </a:solidFill>
                <a:latin typeface="Arial" charset="0"/>
                <a:ea typeface="新細明體" charset="-120"/>
              </a:rPr>
              <a:pPr>
                <a:defRPr/>
              </a:pPr>
              <a:t>‹#›</a:t>
            </a:fld>
            <a:endParaRPr lang="en-US" altLang="zh-TW">
              <a:solidFill>
                <a:srgbClr val="000000"/>
              </a:solidFill>
              <a:latin typeface="Arial" charset="0"/>
              <a:ea typeface="新細明體" charset="-120"/>
            </a:endParaRPr>
          </a:p>
        </p:txBody>
      </p:sp>
    </p:spTree>
    <p:extLst>
      <p:ext uri="{BB962C8B-B14F-4D97-AF65-F5344CB8AC3E}">
        <p14:creationId xmlns:p14="http://schemas.microsoft.com/office/powerpoint/2010/main" val="2567629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20F2A04-F022-4125-8237-73320D2B9337}" type="datetime1">
              <a:rPr lang="zh-TW" altLang="en-US"/>
              <a:pPr>
                <a:defRPr/>
              </a:pPr>
              <a:t>2020/11/6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9B90B46F-48F3-45EC-BE0D-55D23168A1F7}" type="slidenum">
              <a:rPr lang="zh-TW" altLang="en-US"/>
              <a:pPr>
                <a:defRPr/>
              </a:pPr>
              <a:t>‹#›</a:t>
            </a:fld>
            <a:endParaRPr lang="zh-TW" altLang="en-US"/>
          </a:p>
        </p:txBody>
      </p:sp>
    </p:spTree>
    <p:extLst>
      <p:ext uri="{BB962C8B-B14F-4D97-AF65-F5344CB8AC3E}">
        <p14:creationId xmlns:p14="http://schemas.microsoft.com/office/powerpoint/2010/main" val="150610918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7"/>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76C941-9871-459C-9C45-E6D70E16C29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70715799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71B4A2-DA4C-4462-AE9F-31CD686EB92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1639964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3C35AE-7BB7-4DC6-AFAC-717EB7BE826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968092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630E2-E3FC-44A3-AA98-813E5DB3027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17865936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ACB747A-D67A-4A80-8DAF-B41678D823C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95296589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91AFEC-C214-449E-8AC4-00DE22EB83E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35626361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E5A563-CB02-4F01-AA29-E6291B6AA23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98944502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6FD4CA-97D9-4AA7-8306-98772FA98A8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9538029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552727-BEAF-4A89-8E7B-6917852A40D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46536093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0E09FA-9150-4FBF-AD54-D5E1EE087CF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025844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079F4806-4D8F-4946-B342-07D64638A7A5}" type="datetime1">
              <a:rPr lang="zh-TW" altLang="en-US"/>
              <a:pPr>
                <a:defRPr/>
              </a:pPr>
              <a:t>2020/11/6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0FA3FD3-160A-439F-A843-53C5266EDF47}" type="slidenum">
              <a:rPr lang="zh-TW" altLang="en-US"/>
              <a:pPr>
                <a:defRPr/>
              </a:pPr>
              <a:t>‹#›</a:t>
            </a:fld>
            <a:endParaRPr lang="zh-TW" altLang="en-US"/>
          </a:p>
        </p:txBody>
      </p:sp>
    </p:spTree>
    <p:extLst>
      <p:ext uri="{BB962C8B-B14F-4D97-AF65-F5344CB8AC3E}">
        <p14:creationId xmlns:p14="http://schemas.microsoft.com/office/powerpoint/2010/main" val="122006221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0"/>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8E93A-72F2-461A-B6AC-63568C86995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21462930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2"/>
            <a:ext cx="8229600" cy="4525963"/>
          </a:xfrm>
        </p:spPr>
        <p:txBody>
          <a:bodyPr/>
          <a:lstStyle/>
          <a:p>
            <a:pPr lvl="0"/>
            <a:endParaRPr lang="zh-TW"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C814BF-8397-4E31-AC2D-284E98D6C46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56964835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nic">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96359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_nic">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9628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7"/>
          <p:cNvSpPr>
            <a:spLocks noChangeArrowheads="1"/>
          </p:cNvSpPr>
          <p:nvPr userDrawn="1"/>
        </p:nvSpPr>
        <p:spPr bwMode="auto">
          <a:xfrm>
            <a:off x="381000" y="1185863"/>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eaLnBrk="0" hangingPunct="0">
              <a:defRPr/>
            </a:pPr>
            <a:endParaRPr lang="zh-TW" altLang="en-US">
              <a:solidFill>
                <a:srgbClr val="000000"/>
              </a:solidFill>
              <a:latin typeface="Arial" charset="0"/>
            </a:endParaRPr>
          </a:p>
        </p:txBody>
      </p:sp>
      <p:sp>
        <p:nvSpPr>
          <p:cNvPr id="5" name="Rectangle 121"/>
          <p:cNvSpPr>
            <a:spLocks noChangeArrowheads="1"/>
          </p:cNvSpPr>
          <p:nvPr userDrawn="1"/>
        </p:nvSpPr>
        <p:spPr bwMode="auto">
          <a:xfrm>
            <a:off x="357188" y="33338"/>
            <a:ext cx="7278687" cy="193675"/>
          </a:xfrm>
          <a:prstGeom prst="rect">
            <a:avLst/>
          </a:prstGeom>
          <a:noFill/>
          <a:ln w="12700">
            <a:noFill/>
            <a:miter lim="800000"/>
            <a:headEnd type="none" w="sm" len="sm"/>
            <a:tailEnd type="none" w="sm" len="sm"/>
          </a:ln>
          <a:effectLst/>
        </p:spPr>
        <p:txBody>
          <a:bodyPr lIns="91142" tIns="45569" rIns="91142" bIns="45569">
            <a:spAutoFit/>
          </a:bodyPr>
          <a:lstStyle/>
          <a:p>
            <a:pPr defTabSz="911225">
              <a:lnSpc>
                <a:spcPct val="60000"/>
              </a:lnSpc>
              <a:defRPr/>
            </a:pPr>
            <a:r>
              <a:rPr lang="zh-TW" altLang="en-US" sz="1100" dirty="0">
                <a:solidFill>
                  <a:srgbClr val="000000"/>
                </a:solidFill>
                <a:effectLst>
                  <a:outerShdw blurRad="38100" dist="38100" dir="2700000" algn="tl">
                    <a:srgbClr val="C0C0C0"/>
                  </a:outerShdw>
                </a:effectLst>
                <a:ea typeface="華康粗圓體" pitchFamily="49" charset="-120"/>
              </a:rPr>
              <a:t>綠工程技術研發中心</a:t>
            </a:r>
            <a:r>
              <a:rPr lang="en-US" altLang="zh-TW" sz="1100" dirty="0">
                <a:solidFill>
                  <a:srgbClr val="000000"/>
                </a:solidFill>
                <a:effectLst>
                  <a:outerShdw blurRad="38100" dist="38100" dir="2700000" algn="tl">
                    <a:srgbClr val="C0C0C0"/>
                  </a:outerShdw>
                </a:effectLst>
                <a:ea typeface="華康粗圓體" pitchFamily="49" charset="-120"/>
              </a:rPr>
              <a:t>GETRC</a:t>
            </a:r>
            <a:endParaRPr lang="zh-TW" altLang="en-US" sz="1100" dirty="0">
              <a:solidFill>
                <a:srgbClr val="000000"/>
              </a:solidFill>
              <a:effectLst>
                <a:outerShdw blurRad="38100" dist="38100" dir="2700000" algn="tl">
                  <a:srgbClr val="C0C0C0"/>
                </a:outerShdw>
              </a:effectLst>
              <a:ea typeface="華康粗圓體" pitchFamily="49" charset="-120"/>
            </a:endParaRPr>
          </a:p>
        </p:txBody>
      </p:sp>
      <p:sp>
        <p:nvSpPr>
          <p:cNvPr id="6" name="Line 8"/>
          <p:cNvSpPr>
            <a:spLocks noChangeShapeType="1"/>
          </p:cNvSpPr>
          <p:nvPr userDrawn="1"/>
        </p:nvSpPr>
        <p:spPr bwMode="auto">
          <a:xfrm>
            <a:off x="457200" y="6329363"/>
            <a:ext cx="8229600" cy="0"/>
          </a:xfrm>
          <a:prstGeom prst="line">
            <a:avLst/>
          </a:prstGeom>
          <a:noFill/>
          <a:ln w="19050">
            <a:solidFill>
              <a:schemeClr val="accent1"/>
            </a:solidFill>
            <a:round/>
            <a:headEnd/>
            <a:tailEnd/>
          </a:ln>
        </p:spPr>
        <p:txBody>
          <a:bodyPr/>
          <a:lstStyle/>
          <a:p>
            <a:pPr eaLnBrk="0" hangingPunct="0">
              <a:defRPr/>
            </a:pPr>
            <a:endParaRPr lang="zh-TW" altLang="en-US">
              <a:solidFill>
                <a:srgbClr val="000000"/>
              </a:solidFill>
              <a:latin typeface="Arial" charset="0"/>
            </a:endParaRPr>
          </a:p>
        </p:txBody>
      </p:sp>
      <p:pic>
        <p:nvPicPr>
          <p:cNvPr id="7" name="Picture 6"/>
          <p:cNvPicPr>
            <a:picLocks noChangeAspect="1" noChangeArrowheads="1"/>
          </p:cNvPicPr>
          <p:nvPr userDrawn="1"/>
        </p:nvPicPr>
        <p:blipFill>
          <a:blip r:embed="rId2" cstate="print">
            <a:clrChange>
              <a:clrFrom>
                <a:srgbClr val="000000"/>
              </a:clrFrom>
              <a:clrTo>
                <a:srgbClr val="000000">
                  <a:alpha val="0"/>
                </a:srgbClr>
              </a:clrTo>
            </a:clrChange>
          </a:blip>
          <a:srcRect/>
          <a:stretch>
            <a:fillRect/>
          </a:stretch>
        </p:blipFill>
        <p:spPr bwMode="auto">
          <a:xfrm>
            <a:off x="0" y="6361113"/>
            <a:ext cx="496888" cy="496887"/>
          </a:xfrm>
          <a:prstGeom prst="rect">
            <a:avLst/>
          </a:prstGeom>
          <a:noFill/>
          <a:ln w="9525">
            <a:noFill/>
            <a:miter lim="800000"/>
            <a:headEnd/>
            <a:tailEnd/>
          </a:ln>
        </p:spPr>
      </p:pic>
      <p:sp>
        <p:nvSpPr>
          <p:cNvPr id="8" name="Rectangle 121"/>
          <p:cNvSpPr>
            <a:spLocks noChangeArrowheads="1"/>
          </p:cNvSpPr>
          <p:nvPr userDrawn="1"/>
        </p:nvSpPr>
        <p:spPr bwMode="auto">
          <a:xfrm>
            <a:off x="511175" y="6565900"/>
            <a:ext cx="7278688" cy="193675"/>
          </a:xfrm>
          <a:prstGeom prst="rect">
            <a:avLst/>
          </a:prstGeom>
          <a:noFill/>
          <a:ln w="12700">
            <a:noFill/>
            <a:miter lim="800000"/>
            <a:headEnd type="none" w="sm" len="sm"/>
            <a:tailEnd type="none" w="sm" len="sm"/>
          </a:ln>
          <a:effectLst/>
        </p:spPr>
        <p:txBody>
          <a:bodyPr lIns="91142" tIns="45569" rIns="91142" bIns="45569">
            <a:spAutoFit/>
          </a:bodyPr>
          <a:lstStyle/>
          <a:p>
            <a:pPr defTabSz="911225">
              <a:lnSpc>
                <a:spcPct val="60000"/>
              </a:lnSpc>
              <a:defRPr/>
            </a:pPr>
            <a:r>
              <a:rPr lang="zh-TW" altLang="en-US" sz="1100">
                <a:solidFill>
                  <a:srgbClr val="000000"/>
                </a:solidFill>
                <a:effectLst>
                  <a:outerShdw blurRad="38100" dist="38100" dir="2700000" algn="tl">
                    <a:srgbClr val="C0C0C0"/>
                  </a:outerShdw>
                </a:effectLst>
                <a:ea typeface="華康粗圓體" pitchFamily="49" charset="-120"/>
              </a:rPr>
              <a:t>高苑科技大學</a:t>
            </a:r>
            <a:r>
              <a:rPr lang="en-US" altLang="zh-TW" sz="1100">
                <a:solidFill>
                  <a:srgbClr val="000000"/>
                </a:solidFill>
                <a:effectLst>
                  <a:outerShdw blurRad="38100" dist="38100" dir="2700000" algn="tl">
                    <a:srgbClr val="C0C0C0"/>
                  </a:outerShdw>
                </a:effectLst>
                <a:ea typeface="華康粗圓體" pitchFamily="49" charset="-120"/>
              </a:rPr>
              <a:t>KAO YUAN UNIVERSITY </a:t>
            </a:r>
          </a:p>
        </p:txBody>
      </p:sp>
      <p:pic>
        <p:nvPicPr>
          <p:cNvPr id="9" name="圖片 12" descr="getrcLogo"/>
          <p:cNvPicPr>
            <a:picLocks noChangeAspect="1" noChangeArrowheads="1"/>
          </p:cNvPicPr>
          <p:nvPr userDrawn="1"/>
        </p:nvPicPr>
        <p:blipFill>
          <a:blip r:embed="rId3" cstate="print"/>
          <a:srcRect/>
          <a:stretch>
            <a:fillRect/>
          </a:stretch>
        </p:blipFill>
        <p:spPr bwMode="auto">
          <a:xfrm>
            <a:off x="0" y="0"/>
            <a:ext cx="328613" cy="549275"/>
          </a:xfrm>
          <a:prstGeom prst="rect">
            <a:avLst/>
          </a:prstGeom>
          <a:noFill/>
          <a:ln w="9525">
            <a:noFill/>
            <a:miter lim="800000"/>
            <a:headEnd/>
            <a:tailEnd/>
          </a:ln>
        </p:spPr>
      </p:pic>
      <p:sp>
        <p:nvSpPr>
          <p:cNvPr id="22530" name="Rectangle 2"/>
          <p:cNvSpPr>
            <a:spLocks noGrp="1" noChangeArrowheads="1"/>
          </p:cNvSpPr>
          <p:nvPr>
            <p:ph type="ctrTitle"/>
          </p:nvPr>
        </p:nvSpPr>
        <p:spPr>
          <a:xfrm>
            <a:off x="760413" y="1308100"/>
            <a:ext cx="7623175" cy="2984500"/>
          </a:xfrm>
        </p:spPr>
        <p:txBody>
          <a:bodyPr/>
          <a:lstStyle>
            <a:lvl1pPr>
              <a:defRPr sz="3400">
                <a:solidFill>
                  <a:schemeClr val="tx1"/>
                </a:solidFill>
              </a:defRPr>
            </a:lvl1pPr>
          </a:lstStyle>
          <a:p>
            <a:r>
              <a:rPr lang="zh-TW" altLang="en-US"/>
              <a:t>按一下以編輯母片標題樣式</a:t>
            </a:r>
          </a:p>
        </p:txBody>
      </p:sp>
      <p:sp>
        <p:nvSpPr>
          <p:cNvPr id="22531" name="Rectangle 3"/>
          <p:cNvSpPr>
            <a:spLocks noGrp="1" noChangeArrowheads="1"/>
          </p:cNvSpPr>
          <p:nvPr>
            <p:ph type="subTitle" idx="1"/>
          </p:nvPr>
        </p:nvSpPr>
        <p:spPr>
          <a:xfrm>
            <a:off x="1295400" y="5373688"/>
            <a:ext cx="6553200" cy="1060450"/>
          </a:xfrm>
        </p:spPr>
        <p:txBody>
          <a:bodyPr/>
          <a:lstStyle>
            <a:lvl1pPr marL="0" indent="0" algn="ctr">
              <a:buFont typeface="Wingdings" pitchFamily="2" charset="2"/>
              <a:buNone/>
              <a:defRPr sz="2800"/>
            </a:lvl1pPr>
          </a:lstStyle>
          <a:p>
            <a:r>
              <a:rPr lang="zh-TW" altLang="en-US"/>
              <a:t>按一下以編輯母片副標題樣式</a:t>
            </a:r>
          </a:p>
        </p:txBody>
      </p:sp>
      <p:sp>
        <p:nvSpPr>
          <p:cNvPr id="10" name="Rectangle 15"/>
          <p:cNvSpPr>
            <a:spLocks noGrp="1" noChangeArrowheads="1"/>
          </p:cNvSpPr>
          <p:nvPr>
            <p:ph type="sldNum" sz="quarter" idx="10"/>
          </p:nvPr>
        </p:nvSpPr>
        <p:spPr>
          <a:xfrm>
            <a:off x="7010400" y="6391275"/>
            <a:ext cx="2133600" cy="476250"/>
          </a:xfrm>
        </p:spPr>
        <p:txBody>
          <a:bodyPr/>
          <a:lstStyle>
            <a:lvl1pPr>
              <a:defRPr sz="2000" smtClean="0"/>
            </a:lvl1pPr>
          </a:lstStyle>
          <a:p>
            <a:pPr>
              <a:defRPr/>
            </a:pPr>
            <a:fld id="{54B9AB81-5FCA-4D91-B97C-22F143518958}"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88805740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3_標題投影片">
    <p:spTree>
      <p:nvGrpSpPr>
        <p:cNvPr id="1" name=""/>
        <p:cNvGrpSpPr/>
        <p:nvPr/>
      </p:nvGrpSpPr>
      <p:grpSpPr>
        <a:xfrm>
          <a:off x="0" y="0"/>
          <a:ext cx="0" cy="0"/>
          <a:chOff x="0" y="0"/>
          <a:chExt cx="0" cy="0"/>
        </a:xfrm>
      </p:grpSpPr>
      <p:sp>
        <p:nvSpPr>
          <p:cNvPr id="2" name="Freeform 7"/>
          <p:cNvSpPr>
            <a:spLocks noChangeArrowheads="1"/>
          </p:cNvSpPr>
          <p:nvPr userDrawn="1"/>
        </p:nvSpPr>
        <p:spPr bwMode="auto">
          <a:xfrm>
            <a:off x="381000" y="1185863"/>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eaLnBrk="0" hangingPunct="0">
              <a:defRPr/>
            </a:pPr>
            <a:endParaRPr lang="zh-TW" altLang="en-US">
              <a:solidFill>
                <a:srgbClr val="000000"/>
              </a:solidFill>
              <a:latin typeface="Arial" charset="0"/>
            </a:endParaRPr>
          </a:p>
        </p:txBody>
      </p:sp>
      <p:sp>
        <p:nvSpPr>
          <p:cNvPr id="3" name="Line 8"/>
          <p:cNvSpPr>
            <a:spLocks noChangeShapeType="1"/>
          </p:cNvSpPr>
          <p:nvPr userDrawn="1"/>
        </p:nvSpPr>
        <p:spPr bwMode="auto">
          <a:xfrm>
            <a:off x="457200" y="6329363"/>
            <a:ext cx="8229600" cy="0"/>
          </a:xfrm>
          <a:prstGeom prst="line">
            <a:avLst/>
          </a:prstGeom>
          <a:noFill/>
          <a:ln w="19050">
            <a:solidFill>
              <a:schemeClr val="accent1"/>
            </a:solidFill>
            <a:round/>
            <a:headEnd/>
            <a:tailEnd/>
          </a:ln>
        </p:spPr>
        <p:txBody>
          <a:bodyPr/>
          <a:lstStyle/>
          <a:p>
            <a:pPr eaLnBrk="0" hangingPunct="0">
              <a:defRPr/>
            </a:pPr>
            <a:endParaRPr lang="zh-TW" altLang="en-US">
              <a:solidFill>
                <a:srgbClr val="000000"/>
              </a:solidFill>
              <a:latin typeface="Arial" charset="0"/>
            </a:endParaRPr>
          </a:p>
        </p:txBody>
      </p:sp>
      <p:sp>
        <p:nvSpPr>
          <p:cNvPr id="4" name="Rectangle 15"/>
          <p:cNvSpPr>
            <a:spLocks noGrp="1" noChangeArrowheads="1"/>
          </p:cNvSpPr>
          <p:nvPr>
            <p:ph type="sldNum" sz="quarter" idx="10"/>
          </p:nvPr>
        </p:nvSpPr>
        <p:spPr>
          <a:xfrm>
            <a:off x="7010400" y="6391275"/>
            <a:ext cx="2133600" cy="476250"/>
          </a:xfrm>
        </p:spPr>
        <p:txBody>
          <a:bodyPr/>
          <a:lstStyle>
            <a:lvl1pPr>
              <a:defRPr sz="2000" smtClean="0"/>
            </a:lvl1pPr>
          </a:lstStyle>
          <a:p>
            <a:pPr>
              <a:defRPr/>
            </a:pPr>
            <a:fld id="{721AC7D4-CF88-43C0-99EB-D84D18D53DAD}"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64207883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12648" y="228600"/>
            <a:ext cx="8153400" cy="990600"/>
          </a:xfrm>
        </p:spPr>
        <p:txBody>
          <a:bodyPr/>
          <a:lstStyle/>
          <a:p>
            <a:r>
              <a:rPr lang="zh-TW" altLang="en-US" smtClean="0"/>
              <a:t>按一下以編輯母片標題樣式</a:t>
            </a:r>
            <a:endParaRPr lang="en-US"/>
          </a:p>
        </p:txBody>
      </p:sp>
      <p:sp>
        <p:nvSpPr>
          <p:cNvPr id="8" name="內容版面配置區 7"/>
          <p:cNvSpPr>
            <a:spLocks noGrp="1"/>
          </p:cNvSpPr>
          <p:nvPr>
            <p:ph sz="quarter" idx="1"/>
          </p:nvPr>
        </p:nvSpPr>
        <p:spPr>
          <a:xfrm>
            <a:off x="612648" y="1600200"/>
            <a:ext cx="8153400" cy="4495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pPr>
              <a:defRPr/>
            </a:pPr>
            <a:fld id="{90237788-42B2-487E-9DB1-CB08585C3ADF}" type="datetime1">
              <a:rPr lang="zh-TW" altLang="en-US">
                <a:solidFill>
                  <a:srgbClr val="775F55"/>
                </a:solidFill>
              </a:rPr>
              <a:pPr>
                <a:defRPr/>
              </a:pPr>
              <a:t>2020/11/6</a:t>
            </a:fld>
            <a:endParaRPr lang="zh-TW" altLang="en-US">
              <a:solidFill>
                <a:srgbClr val="775F55"/>
              </a:solidFill>
            </a:endParaRPr>
          </a:p>
        </p:txBody>
      </p:sp>
      <p:sp>
        <p:nvSpPr>
          <p:cNvPr id="5" name="頁尾版面配置區 2"/>
          <p:cNvSpPr>
            <a:spLocks noGrp="1"/>
          </p:cNvSpPr>
          <p:nvPr>
            <p:ph type="ftr" sz="quarter" idx="11"/>
          </p:nvPr>
        </p:nvSpPr>
        <p:spPr/>
        <p:txBody>
          <a:bodyPr/>
          <a:lstStyle>
            <a:lvl1pPr>
              <a:defRPr/>
            </a:lvl1pPr>
          </a:lstStyle>
          <a:p>
            <a:pPr>
              <a:defRPr/>
            </a:pPr>
            <a:endParaRPr lang="en-US" altLang="zh-TW">
              <a:solidFill>
                <a:srgbClr val="775F55"/>
              </a:solidFill>
            </a:endParaRPr>
          </a:p>
        </p:txBody>
      </p:sp>
      <p:sp>
        <p:nvSpPr>
          <p:cNvPr id="6" name="投影片編號版面配置區 22"/>
          <p:cNvSpPr>
            <a:spLocks noGrp="1"/>
          </p:cNvSpPr>
          <p:nvPr>
            <p:ph type="sldNum" sz="quarter" idx="12"/>
          </p:nvPr>
        </p:nvSpPr>
        <p:spPr/>
        <p:txBody>
          <a:bodyPr/>
          <a:lstStyle>
            <a:lvl1pPr>
              <a:defRPr/>
            </a:lvl1pPr>
          </a:lstStyle>
          <a:p>
            <a:pPr>
              <a:defRPr/>
            </a:pPr>
            <a:fld id="{359FB4B6-26FF-4025-9255-A24804A72675}" type="slidenum">
              <a:rPr lang="zh-TW" altLang="en-US"/>
              <a:pPr>
                <a:defRPr/>
              </a:pPr>
              <a:t>‹#›</a:t>
            </a:fld>
            <a:endParaRPr lang="en-US" altLang="zh-TW"/>
          </a:p>
        </p:txBody>
      </p:sp>
    </p:spTree>
    <p:extLst>
      <p:ext uri="{BB962C8B-B14F-4D97-AF65-F5344CB8AC3E}">
        <p14:creationId xmlns:p14="http://schemas.microsoft.com/office/powerpoint/2010/main" val="211485974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9" name="內容版面配置區 8"/>
          <p:cNvSpPr>
            <a:spLocks noGrp="1"/>
          </p:cNvSpPr>
          <p:nvPr>
            <p:ph sz="quarter" idx="1"/>
          </p:nvPr>
        </p:nvSpPr>
        <p:spPr>
          <a:xfrm>
            <a:off x="609600" y="1589567"/>
            <a:ext cx="38862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內容版面配置區 10"/>
          <p:cNvSpPr>
            <a:spLocks noGrp="1"/>
          </p:cNvSpPr>
          <p:nvPr>
            <p:ph sz="quarter" idx="2"/>
          </p:nvPr>
        </p:nvSpPr>
        <p:spPr>
          <a:xfrm>
            <a:off x="4844901" y="1589567"/>
            <a:ext cx="3886200" cy="45720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7"/>
          <p:cNvSpPr>
            <a:spLocks noGrp="1"/>
          </p:cNvSpPr>
          <p:nvPr>
            <p:ph type="dt" sz="half" idx="10"/>
          </p:nvPr>
        </p:nvSpPr>
        <p:spPr/>
        <p:txBody>
          <a:bodyPr rtlCol="0"/>
          <a:lstStyle>
            <a:lvl1pPr>
              <a:defRPr/>
            </a:lvl1pPr>
          </a:lstStyle>
          <a:p>
            <a:pPr>
              <a:defRPr/>
            </a:pPr>
            <a:fld id="{852396E2-ACCF-42E3-96B4-C0822DC713A9}" type="datetime1">
              <a:rPr lang="zh-TW" altLang="en-US">
                <a:solidFill>
                  <a:srgbClr val="775F55"/>
                </a:solidFill>
              </a:rPr>
              <a:pPr>
                <a:defRPr/>
              </a:pPr>
              <a:t>2020/11/6</a:t>
            </a:fld>
            <a:endParaRPr lang="zh-TW" altLang="en-US">
              <a:solidFill>
                <a:srgbClr val="775F55"/>
              </a:solidFill>
            </a:endParaRPr>
          </a:p>
        </p:txBody>
      </p:sp>
      <p:sp>
        <p:nvSpPr>
          <p:cNvPr id="6" name="投影片編號版面配置區 9"/>
          <p:cNvSpPr>
            <a:spLocks noGrp="1"/>
          </p:cNvSpPr>
          <p:nvPr>
            <p:ph type="sldNum" sz="quarter" idx="11"/>
          </p:nvPr>
        </p:nvSpPr>
        <p:spPr/>
        <p:txBody>
          <a:bodyPr/>
          <a:lstStyle>
            <a:lvl1pPr>
              <a:defRPr/>
            </a:lvl1pPr>
          </a:lstStyle>
          <a:p>
            <a:pPr>
              <a:defRPr/>
            </a:pPr>
            <a:fld id="{02E75AD5-B675-441B-A567-58A298CB4FA2}" type="slidenum">
              <a:rPr lang="zh-TW" altLang="en-US"/>
              <a:pPr>
                <a:defRPr/>
              </a:pPr>
              <a:t>‹#›</a:t>
            </a:fld>
            <a:endParaRPr lang="en-US" altLang="zh-TW"/>
          </a:p>
        </p:txBody>
      </p:sp>
      <p:sp>
        <p:nvSpPr>
          <p:cNvPr id="7" name="頁尾版面配置區 11"/>
          <p:cNvSpPr>
            <a:spLocks noGrp="1"/>
          </p:cNvSpPr>
          <p:nvPr>
            <p:ph type="ftr" sz="quarter" idx="12"/>
          </p:nvPr>
        </p:nvSpPr>
        <p:spPr/>
        <p:txBody>
          <a:bodyPr/>
          <a:lstStyle>
            <a:lvl1pPr>
              <a:defRPr/>
            </a:lvl1pPr>
          </a:lstStyle>
          <a:p>
            <a:pPr>
              <a:defRPr/>
            </a:pPr>
            <a:endParaRPr lang="en-US" altLang="zh-TW">
              <a:solidFill>
                <a:srgbClr val="775F55"/>
              </a:solidFill>
            </a:endParaRPr>
          </a:p>
        </p:txBody>
      </p:sp>
    </p:spTree>
    <p:extLst>
      <p:ext uri="{BB962C8B-B14F-4D97-AF65-F5344CB8AC3E}">
        <p14:creationId xmlns:p14="http://schemas.microsoft.com/office/powerpoint/2010/main" val="391761766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533400" y="273050"/>
            <a:ext cx="8153400" cy="869950"/>
          </a:xfrm>
        </p:spPr>
        <p:txBody>
          <a:bodyPr/>
          <a:lstStyle>
            <a:lvl1pPr>
              <a:defRPr/>
            </a:lvl1pPr>
          </a:lstStyle>
          <a:p>
            <a:r>
              <a:rPr lang="zh-TW" altLang="en-US" smtClean="0"/>
              <a:t>按一下以編輯母片標題樣式</a:t>
            </a:r>
            <a:endParaRPr lang="en-US"/>
          </a:p>
        </p:txBody>
      </p:sp>
      <p:sp>
        <p:nvSpPr>
          <p:cNvPr id="11" name="內容版面配置區 10"/>
          <p:cNvSpPr>
            <a:spLocks noGrp="1"/>
          </p:cNvSpPr>
          <p:nvPr>
            <p:ph sz="quarter" idx="2"/>
          </p:nvPr>
        </p:nvSpPr>
        <p:spPr>
          <a:xfrm>
            <a:off x="609600" y="2438400"/>
            <a:ext cx="3886200" cy="35814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3" name="內容版面配置區 12"/>
          <p:cNvSpPr>
            <a:spLocks noGrp="1"/>
          </p:cNvSpPr>
          <p:nvPr>
            <p:ph sz="quarter" idx="4"/>
          </p:nvPr>
        </p:nvSpPr>
        <p:spPr>
          <a:xfrm>
            <a:off x="4800600" y="2438400"/>
            <a:ext cx="3886200" cy="35814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6" name="文字版面配置區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zh-TW" altLang="en-US" smtClean="0"/>
              <a:t>按一下以編輯母片文字樣式</a:t>
            </a:r>
          </a:p>
        </p:txBody>
      </p:sp>
      <p:sp>
        <p:nvSpPr>
          <p:cNvPr id="15" name="文字版面配置區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zh-TW" altLang="en-US" smtClean="0"/>
              <a:t>按一下以編輯母片文字樣式</a:t>
            </a:r>
          </a:p>
        </p:txBody>
      </p:sp>
      <p:sp>
        <p:nvSpPr>
          <p:cNvPr id="7" name="日期版面配置區 9"/>
          <p:cNvSpPr>
            <a:spLocks noGrp="1"/>
          </p:cNvSpPr>
          <p:nvPr>
            <p:ph type="dt" sz="half" idx="10"/>
          </p:nvPr>
        </p:nvSpPr>
        <p:spPr/>
        <p:txBody>
          <a:bodyPr rtlCol="0"/>
          <a:lstStyle>
            <a:lvl1pPr>
              <a:defRPr/>
            </a:lvl1pPr>
          </a:lstStyle>
          <a:p>
            <a:pPr>
              <a:defRPr/>
            </a:pPr>
            <a:fld id="{2E76F44F-D7BD-42FD-8FA4-E3DB3A3ABEB1}" type="datetime1">
              <a:rPr lang="zh-TW" altLang="en-US">
                <a:solidFill>
                  <a:srgbClr val="775F55"/>
                </a:solidFill>
              </a:rPr>
              <a:pPr>
                <a:defRPr/>
              </a:pPr>
              <a:t>2020/11/6</a:t>
            </a:fld>
            <a:endParaRPr lang="zh-TW" altLang="en-US">
              <a:solidFill>
                <a:srgbClr val="775F55"/>
              </a:solidFill>
            </a:endParaRPr>
          </a:p>
        </p:txBody>
      </p:sp>
      <p:sp>
        <p:nvSpPr>
          <p:cNvPr id="8" name="投影片編號版面配置區 11"/>
          <p:cNvSpPr>
            <a:spLocks noGrp="1"/>
          </p:cNvSpPr>
          <p:nvPr>
            <p:ph type="sldNum" sz="quarter" idx="11"/>
          </p:nvPr>
        </p:nvSpPr>
        <p:spPr/>
        <p:txBody>
          <a:bodyPr/>
          <a:lstStyle>
            <a:lvl1pPr>
              <a:defRPr/>
            </a:lvl1pPr>
          </a:lstStyle>
          <a:p>
            <a:pPr>
              <a:defRPr/>
            </a:pPr>
            <a:fld id="{A85DCEC1-659D-48EE-B2AD-57BDC1F5A5E1}" type="slidenum">
              <a:rPr lang="zh-TW" altLang="en-US"/>
              <a:pPr>
                <a:defRPr/>
              </a:pPr>
              <a:t>‹#›</a:t>
            </a:fld>
            <a:endParaRPr lang="en-US" altLang="zh-TW"/>
          </a:p>
        </p:txBody>
      </p:sp>
      <p:sp>
        <p:nvSpPr>
          <p:cNvPr id="9" name="頁尾版面配置區 13"/>
          <p:cNvSpPr>
            <a:spLocks noGrp="1"/>
          </p:cNvSpPr>
          <p:nvPr>
            <p:ph type="ftr" sz="quarter" idx="12"/>
          </p:nvPr>
        </p:nvSpPr>
        <p:spPr/>
        <p:txBody>
          <a:bodyPr/>
          <a:lstStyle>
            <a:lvl1pPr>
              <a:defRPr/>
            </a:lvl1pPr>
          </a:lstStyle>
          <a:p>
            <a:pPr>
              <a:defRPr/>
            </a:pPr>
            <a:endParaRPr lang="en-US" altLang="zh-TW">
              <a:solidFill>
                <a:srgbClr val="775F55"/>
              </a:solidFill>
            </a:endParaRPr>
          </a:p>
        </p:txBody>
      </p:sp>
    </p:spTree>
    <p:extLst>
      <p:ext uri="{BB962C8B-B14F-4D97-AF65-F5344CB8AC3E}">
        <p14:creationId xmlns:p14="http://schemas.microsoft.com/office/powerpoint/2010/main" val="4062039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日期版面配置區 13"/>
          <p:cNvSpPr>
            <a:spLocks noGrp="1"/>
          </p:cNvSpPr>
          <p:nvPr>
            <p:ph type="dt" sz="half" idx="10"/>
          </p:nvPr>
        </p:nvSpPr>
        <p:spPr/>
        <p:txBody>
          <a:bodyPr/>
          <a:lstStyle>
            <a:lvl1pPr>
              <a:defRPr/>
            </a:lvl1pPr>
          </a:lstStyle>
          <a:p>
            <a:pPr>
              <a:defRPr/>
            </a:pPr>
            <a:fld id="{5ECC41C0-46BD-46CA-8A80-B1849273DAF2}" type="datetime1">
              <a:rPr lang="zh-TW" altLang="en-US">
                <a:solidFill>
                  <a:srgbClr val="775F55"/>
                </a:solidFill>
              </a:rPr>
              <a:pPr>
                <a:defRPr/>
              </a:pPr>
              <a:t>2020/11/6</a:t>
            </a:fld>
            <a:endParaRPr lang="zh-TW" altLang="en-US">
              <a:solidFill>
                <a:srgbClr val="775F55"/>
              </a:solidFill>
            </a:endParaRPr>
          </a:p>
        </p:txBody>
      </p:sp>
      <p:sp>
        <p:nvSpPr>
          <p:cNvPr id="4" name="頁尾版面配置區 2"/>
          <p:cNvSpPr>
            <a:spLocks noGrp="1"/>
          </p:cNvSpPr>
          <p:nvPr>
            <p:ph type="ftr" sz="quarter" idx="11"/>
          </p:nvPr>
        </p:nvSpPr>
        <p:spPr/>
        <p:txBody>
          <a:bodyPr/>
          <a:lstStyle>
            <a:lvl1pPr>
              <a:defRPr/>
            </a:lvl1pPr>
          </a:lstStyle>
          <a:p>
            <a:pPr>
              <a:defRPr/>
            </a:pPr>
            <a:endParaRPr lang="en-US" altLang="zh-TW">
              <a:solidFill>
                <a:srgbClr val="775F55"/>
              </a:solidFill>
            </a:endParaRPr>
          </a:p>
        </p:txBody>
      </p:sp>
      <p:sp>
        <p:nvSpPr>
          <p:cNvPr id="5" name="投影片編號版面配置區 22"/>
          <p:cNvSpPr>
            <a:spLocks noGrp="1"/>
          </p:cNvSpPr>
          <p:nvPr>
            <p:ph type="sldNum" sz="quarter" idx="12"/>
          </p:nvPr>
        </p:nvSpPr>
        <p:spPr/>
        <p:txBody>
          <a:bodyPr/>
          <a:lstStyle>
            <a:lvl1pPr>
              <a:defRPr/>
            </a:lvl1pPr>
          </a:lstStyle>
          <a:p>
            <a:pPr>
              <a:defRPr/>
            </a:pPr>
            <a:fld id="{2D69DB6E-F457-4303-BAAD-3092091CC28F}" type="slidenum">
              <a:rPr lang="zh-TW" altLang="en-US"/>
              <a:pPr>
                <a:defRPr/>
              </a:pPr>
              <a:t>‹#›</a:t>
            </a:fld>
            <a:endParaRPr lang="en-US" altLang="zh-TW"/>
          </a:p>
        </p:txBody>
      </p:sp>
    </p:spTree>
    <p:extLst>
      <p:ext uri="{BB962C8B-B14F-4D97-AF65-F5344CB8AC3E}">
        <p14:creationId xmlns:p14="http://schemas.microsoft.com/office/powerpoint/2010/main" val="1875806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7ED8B41A-CC77-4A49-B331-EF1B8CF775FF}" type="datetime1">
              <a:rPr lang="zh-TW" altLang="en-US"/>
              <a:pPr>
                <a:defRPr/>
              </a:pPr>
              <a:t>2020/11/6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84F19A3-D18B-47F5-B9A6-ECCA47DEAC7A}" type="slidenum">
              <a:rPr lang="zh-TW" altLang="en-US"/>
              <a:pPr>
                <a:defRPr/>
              </a:pPr>
              <a:t>‹#›</a:t>
            </a:fld>
            <a:endParaRPr lang="zh-TW" altLang="en-US"/>
          </a:p>
        </p:txBody>
      </p:sp>
    </p:spTree>
    <p:extLst>
      <p:ext uri="{BB962C8B-B14F-4D97-AF65-F5344CB8AC3E}">
        <p14:creationId xmlns:p14="http://schemas.microsoft.com/office/powerpoint/2010/main" val="50977556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0" y="273050"/>
            <a:ext cx="8077200" cy="869950"/>
          </a:xfrm>
        </p:spPr>
        <p:txBody>
          <a:bodyPr/>
          <a:lstStyle>
            <a:lvl1pPr algn="l">
              <a:buNone/>
              <a:defRPr sz="4400" b="0"/>
            </a:lvl1pPr>
          </a:lstStyle>
          <a:p>
            <a:r>
              <a:rPr lang="zh-TW" altLang="en-US" smtClean="0"/>
              <a:t>按一下以編輯母片標題樣式</a:t>
            </a:r>
            <a:endParaRPr lang="en-US"/>
          </a:p>
        </p:txBody>
      </p:sp>
      <p:sp>
        <p:nvSpPr>
          <p:cNvPr id="3" name="文字版面配置區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zh-TW" altLang="en-US" smtClean="0"/>
              <a:t>按一下以編輯母片文字樣式</a:t>
            </a:r>
          </a:p>
        </p:txBody>
      </p:sp>
      <p:sp>
        <p:nvSpPr>
          <p:cNvPr id="9" name="內容版面配置區 8"/>
          <p:cNvSpPr>
            <a:spLocks noGrp="1"/>
          </p:cNvSpPr>
          <p:nvPr>
            <p:ph sz="quarter" idx="1"/>
          </p:nvPr>
        </p:nvSpPr>
        <p:spPr>
          <a:xfrm>
            <a:off x="2362200" y="1752600"/>
            <a:ext cx="6400800" cy="4419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13"/>
          <p:cNvSpPr>
            <a:spLocks noGrp="1"/>
          </p:cNvSpPr>
          <p:nvPr>
            <p:ph type="dt" sz="half" idx="10"/>
          </p:nvPr>
        </p:nvSpPr>
        <p:spPr/>
        <p:txBody>
          <a:bodyPr/>
          <a:lstStyle>
            <a:lvl1pPr>
              <a:defRPr/>
            </a:lvl1pPr>
          </a:lstStyle>
          <a:p>
            <a:pPr>
              <a:defRPr/>
            </a:pPr>
            <a:fld id="{83D8B155-102E-428C-B4F7-9A24E4C0FA9B}" type="datetime1">
              <a:rPr lang="zh-TW" altLang="en-US">
                <a:solidFill>
                  <a:srgbClr val="775F55"/>
                </a:solidFill>
              </a:rPr>
              <a:pPr>
                <a:defRPr/>
              </a:pPr>
              <a:t>2020/11/6</a:t>
            </a:fld>
            <a:endParaRPr lang="zh-TW" altLang="en-US">
              <a:solidFill>
                <a:srgbClr val="775F55"/>
              </a:solidFill>
            </a:endParaRPr>
          </a:p>
        </p:txBody>
      </p:sp>
      <p:sp>
        <p:nvSpPr>
          <p:cNvPr id="6" name="頁尾版面配置區 2"/>
          <p:cNvSpPr>
            <a:spLocks noGrp="1"/>
          </p:cNvSpPr>
          <p:nvPr>
            <p:ph type="ftr" sz="quarter" idx="11"/>
          </p:nvPr>
        </p:nvSpPr>
        <p:spPr/>
        <p:txBody>
          <a:bodyPr/>
          <a:lstStyle>
            <a:lvl1pPr>
              <a:defRPr/>
            </a:lvl1pPr>
          </a:lstStyle>
          <a:p>
            <a:pPr>
              <a:defRPr/>
            </a:pPr>
            <a:endParaRPr lang="en-US" altLang="zh-TW">
              <a:solidFill>
                <a:srgbClr val="775F55"/>
              </a:solidFill>
            </a:endParaRPr>
          </a:p>
        </p:txBody>
      </p:sp>
      <p:sp>
        <p:nvSpPr>
          <p:cNvPr id="7" name="投影片編號版面配置區 22"/>
          <p:cNvSpPr>
            <a:spLocks noGrp="1"/>
          </p:cNvSpPr>
          <p:nvPr>
            <p:ph type="sldNum" sz="quarter" idx="12"/>
          </p:nvPr>
        </p:nvSpPr>
        <p:spPr/>
        <p:txBody>
          <a:bodyPr/>
          <a:lstStyle>
            <a:lvl1pPr>
              <a:defRPr/>
            </a:lvl1pPr>
          </a:lstStyle>
          <a:p>
            <a:pPr>
              <a:defRPr/>
            </a:pPr>
            <a:fld id="{4AED2F74-DCA2-43E7-8B04-A00FAA06FAE8}" type="slidenum">
              <a:rPr lang="zh-TW" altLang="en-US"/>
              <a:pPr>
                <a:defRPr/>
              </a:pPr>
              <a:t>‹#›</a:t>
            </a:fld>
            <a:endParaRPr lang="en-US" altLang="zh-TW"/>
          </a:p>
        </p:txBody>
      </p:sp>
    </p:spTree>
    <p:extLst>
      <p:ext uri="{BB962C8B-B14F-4D97-AF65-F5344CB8AC3E}">
        <p14:creationId xmlns:p14="http://schemas.microsoft.com/office/powerpoint/2010/main" val="248777723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solidFill>
                <a:prstClr val="white"/>
              </a:solidFill>
            </a:endParaRPr>
          </a:p>
        </p:txBody>
      </p:sp>
      <p:sp>
        <p:nvSpPr>
          <p:cNvPr id="6" name="矩形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solidFill>
                <a:prstClr val="white"/>
              </a:solidFill>
            </a:endParaRPr>
          </a:p>
        </p:txBody>
      </p:sp>
      <p:sp>
        <p:nvSpPr>
          <p:cNvPr id="7" name="矩形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solidFill>
                <a:prstClr val="white"/>
              </a:solidFill>
            </a:endParaRPr>
          </a:p>
        </p:txBody>
      </p:sp>
      <p:sp>
        <p:nvSpPr>
          <p:cNvPr id="8" name="矩形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solidFill>
                <a:prstClr val="white"/>
              </a:solidFill>
            </a:endParaRPr>
          </a:p>
        </p:txBody>
      </p:sp>
      <p:sp>
        <p:nvSpPr>
          <p:cNvPr id="4" name="文字版面配置區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zh-TW" altLang="en-US" smtClean="0"/>
              <a:t>按一下以編輯母片文字樣式</a:t>
            </a:r>
          </a:p>
        </p:txBody>
      </p:sp>
      <p:sp>
        <p:nvSpPr>
          <p:cNvPr id="2" name="標題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zh-TW" altLang="en-US" noProof="0" smtClean="0"/>
              <a:t>按一下圖示以新增圖片</a:t>
            </a:r>
            <a:endParaRPr lang="en-US" noProof="0" dirty="0"/>
          </a:p>
        </p:txBody>
      </p:sp>
      <p:sp>
        <p:nvSpPr>
          <p:cNvPr id="9" name="日期版面配置區 11"/>
          <p:cNvSpPr>
            <a:spLocks noGrp="1"/>
          </p:cNvSpPr>
          <p:nvPr>
            <p:ph type="dt" sz="half" idx="10"/>
          </p:nvPr>
        </p:nvSpPr>
        <p:spPr>
          <a:xfrm>
            <a:off x="6248400" y="6248400"/>
            <a:ext cx="2667000" cy="365125"/>
          </a:xfrm>
        </p:spPr>
        <p:txBody>
          <a:bodyPr rtlCol="0"/>
          <a:lstStyle>
            <a:lvl1pPr>
              <a:defRPr/>
            </a:lvl1pPr>
          </a:lstStyle>
          <a:p>
            <a:pPr>
              <a:defRPr/>
            </a:pPr>
            <a:fld id="{EC5A564E-A8D2-4275-B2CB-ECF9E7392E60}" type="datetime1">
              <a:rPr lang="zh-TW" altLang="en-US">
                <a:solidFill>
                  <a:srgbClr val="775F55"/>
                </a:solidFill>
              </a:rPr>
              <a:pPr>
                <a:defRPr/>
              </a:pPr>
              <a:t>2020/11/6</a:t>
            </a:fld>
            <a:endParaRPr lang="zh-TW" altLang="en-US">
              <a:solidFill>
                <a:srgbClr val="775F55"/>
              </a:solidFill>
            </a:endParaRPr>
          </a:p>
        </p:txBody>
      </p:sp>
      <p:sp>
        <p:nvSpPr>
          <p:cNvPr id="10" name="投影片編號版面配置區 12"/>
          <p:cNvSpPr>
            <a:spLocks noGrp="1"/>
          </p:cNvSpPr>
          <p:nvPr>
            <p:ph type="sldNum" sz="quarter" idx="11"/>
          </p:nvPr>
        </p:nvSpPr>
        <p:spPr>
          <a:xfrm>
            <a:off x="0" y="4667250"/>
            <a:ext cx="1447800" cy="663575"/>
          </a:xfrm>
        </p:spPr>
        <p:txBody>
          <a:bodyPr/>
          <a:lstStyle>
            <a:lvl1pPr>
              <a:defRPr sz="2800"/>
            </a:lvl1pPr>
          </a:lstStyle>
          <a:p>
            <a:pPr>
              <a:defRPr/>
            </a:pPr>
            <a:fld id="{6CFB287A-F4CA-477E-B41F-842E576B76D8}" type="slidenum">
              <a:rPr lang="zh-TW" altLang="en-US"/>
              <a:pPr>
                <a:defRPr/>
              </a:pPr>
              <a:t>‹#›</a:t>
            </a:fld>
            <a:endParaRPr lang="en-US" altLang="zh-TW"/>
          </a:p>
        </p:txBody>
      </p:sp>
      <p:sp>
        <p:nvSpPr>
          <p:cNvPr id="11" name="頁尾版面配置區 13"/>
          <p:cNvSpPr>
            <a:spLocks noGrp="1"/>
          </p:cNvSpPr>
          <p:nvPr>
            <p:ph type="ftr" sz="quarter" idx="12"/>
          </p:nvPr>
        </p:nvSpPr>
        <p:spPr>
          <a:xfrm>
            <a:off x="1600200" y="6248400"/>
            <a:ext cx="4572000" cy="365125"/>
          </a:xfrm>
        </p:spPr>
        <p:txBody>
          <a:bodyPr/>
          <a:lstStyle>
            <a:lvl1pPr>
              <a:defRPr/>
            </a:lvl1pPr>
          </a:lstStyle>
          <a:p>
            <a:pPr>
              <a:defRPr/>
            </a:pPr>
            <a:endParaRPr lang="en-US" altLang="zh-TW">
              <a:solidFill>
                <a:srgbClr val="775F55"/>
              </a:solidFill>
            </a:endParaRPr>
          </a:p>
        </p:txBody>
      </p:sp>
    </p:spTree>
    <p:extLst>
      <p:ext uri="{BB962C8B-B14F-4D97-AF65-F5344CB8AC3E}">
        <p14:creationId xmlns:p14="http://schemas.microsoft.com/office/powerpoint/2010/main" val="3567432082"/>
      </p:ext>
    </p:extLst>
  </p:cSld>
  <p:clrMapOvr>
    <a:overrideClrMapping bg1="lt1" tx1="dk1" bg2="lt2" tx2="dk2" accent1="accent1" accent2="accent2" accent3="accent3" accent4="accent4" accent5="accent5" accent6="accent6" hlink="hlink" folHlink="folHlink"/>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13"/>
          <p:cNvSpPr>
            <a:spLocks noGrp="1"/>
          </p:cNvSpPr>
          <p:nvPr>
            <p:ph type="dt" sz="half" idx="10"/>
          </p:nvPr>
        </p:nvSpPr>
        <p:spPr/>
        <p:txBody>
          <a:bodyPr/>
          <a:lstStyle>
            <a:lvl1pPr>
              <a:defRPr/>
            </a:lvl1pPr>
          </a:lstStyle>
          <a:p>
            <a:pPr>
              <a:defRPr/>
            </a:pPr>
            <a:fld id="{05860A1F-262C-4190-9D7C-46150F90669D}" type="datetime1">
              <a:rPr lang="zh-TW" altLang="en-US">
                <a:solidFill>
                  <a:srgbClr val="775F55"/>
                </a:solidFill>
              </a:rPr>
              <a:pPr>
                <a:defRPr/>
              </a:pPr>
              <a:t>2020/11/6</a:t>
            </a:fld>
            <a:endParaRPr lang="zh-TW" altLang="en-US">
              <a:solidFill>
                <a:srgbClr val="775F55"/>
              </a:solidFill>
            </a:endParaRPr>
          </a:p>
        </p:txBody>
      </p:sp>
      <p:sp>
        <p:nvSpPr>
          <p:cNvPr id="5" name="頁尾版面配置區 2"/>
          <p:cNvSpPr>
            <a:spLocks noGrp="1"/>
          </p:cNvSpPr>
          <p:nvPr>
            <p:ph type="ftr" sz="quarter" idx="11"/>
          </p:nvPr>
        </p:nvSpPr>
        <p:spPr/>
        <p:txBody>
          <a:bodyPr/>
          <a:lstStyle>
            <a:lvl1pPr>
              <a:defRPr/>
            </a:lvl1pPr>
          </a:lstStyle>
          <a:p>
            <a:pPr>
              <a:defRPr/>
            </a:pPr>
            <a:endParaRPr lang="en-US" altLang="zh-TW">
              <a:solidFill>
                <a:srgbClr val="775F55"/>
              </a:solidFill>
            </a:endParaRPr>
          </a:p>
        </p:txBody>
      </p:sp>
      <p:sp>
        <p:nvSpPr>
          <p:cNvPr id="6" name="投影片編號版面配置區 22"/>
          <p:cNvSpPr>
            <a:spLocks noGrp="1"/>
          </p:cNvSpPr>
          <p:nvPr>
            <p:ph type="sldNum" sz="quarter" idx="12"/>
          </p:nvPr>
        </p:nvSpPr>
        <p:spPr/>
        <p:txBody>
          <a:bodyPr/>
          <a:lstStyle>
            <a:lvl1pPr>
              <a:defRPr/>
            </a:lvl1pPr>
          </a:lstStyle>
          <a:p>
            <a:pPr>
              <a:defRPr/>
            </a:pPr>
            <a:fld id="{B5BC64EF-9404-4C48-B68E-0B98088B9A44}" type="slidenum">
              <a:rPr lang="zh-TW" altLang="en-US"/>
              <a:pPr>
                <a:defRPr/>
              </a:pPr>
              <a:t>‹#›</a:t>
            </a:fld>
            <a:endParaRPr lang="en-US" altLang="zh-TW"/>
          </a:p>
        </p:txBody>
      </p:sp>
    </p:spTree>
    <p:extLst>
      <p:ext uri="{BB962C8B-B14F-4D97-AF65-F5344CB8AC3E}">
        <p14:creationId xmlns:p14="http://schemas.microsoft.com/office/powerpoint/2010/main" val="92785453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4" name="矩形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solidFill>
                <a:prstClr val="white"/>
              </a:solidFill>
            </a:endParaRPr>
          </a:p>
        </p:txBody>
      </p:sp>
      <p:sp>
        <p:nvSpPr>
          <p:cNvPr id="5" name="矩形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solidFill>
                <a:prstClr val="white"/>
              </a:solidFill>
            </a:endParaRPr>
          </a:p>
        </p:txBody>
      </p:sp>
      <p:sp>
        <p:nvSpPr>
          <p:cNvPr id="6" name="矩形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solidFill>
                <a:prstClr val="white"/>
              </a:solidFill>
            </a:endParaRPr>
          </a:p>
        </p:txBody>
      </p:sp>
      <p:sp>
        <p:nvSpPr>
          <p:cNvPr id="2" name="直排標題 1"/>
          <p:cNvSpPr>
            <a:spLocks noGrp="1"/>
          </p:cNvSpPr>
          <p:nvPr>
            <p:ph type="title" orient="vert"/>
          </p:nvPr>
        </p:nvSpPr>
        <p:spPr>
          <a:xfrm>
            <a:off x="6553200" y="609600"/>
            <a:ext cx="2057400" cy="5516563"/>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609600"/>
            <a:ext cx="5562600" cy="5516564"/>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日期版面配置區 3"/>
          <p:cNvSpPr>
            <a:spLocks noGrp="1"/>
          </p:cNvSpPr>
          <p:nvPr>
            <p:ph type="dt" sz="half" idx="10"/>
          </p:nvPr>
        </p:nvSpPr>
        <p:spPr>
          <a:xfrm>
            <a:off x="6553200" y="6248400"/>
            <a:ext cx="2209800" cy="365125"/>
          </a:xfrm>
        </p:spPr>
        <p:txBody>
          <a:bodyPr/>
          <a:lstStyle>
            <a:lvl1pPr>
              <a:defRPr/>
            </a:lvl1pPr>
          </a:lstStyle>
          <a:p>
            <a:pPr>
              <a:defRPr/>
            </a:pPr>
            <a:fld id="{E7C9D42A-3637-4DB0-9777-76C02A28A25C}" type="datetime1">
              <a:rPr lang="zh-TW" altLang="en-US">
                <a:solidFill>
                  <a:srgbClr val="775F55"/>
                </a:solidFill>
              </a:rPr>
              <a:pPr>
                <a:defRPr/>
              </a:pPr>
              <a:t>2020/11/6</a:t>
            </a:fld>
            <a:endParaRPr lang="zh-TW" altLang="en-US">
              <a:solidFill>
                <a:srgbClr val="775F55"/>
              </a:solidFill>
            </a:endParaRPr>
          </a:p>
        </p:txBody>
      </p:sp>
      <p:sp>
        <p:nvSpPr>
          <p:cNvPr id="8" name="頁尾版面配置區 4"/>
          <p:cNvSpPr>
            <a:spLocks noGrp="1"/>
          </p:cNvSpPr>
          <p:nvPr>
            <p:ph type="ftr" sz="quarter" idx="11"/>
          </p:nvPr>
        </p:nvSpPr>
        <p:spPr>
          <a:xfrm>
            <a:off x="457200" y="6248400"/>
            <a:ext cx="5573713" cy="365125"/>
          </a:xfrm>
        </p:spPr>
        <p:txBody>
          <a:bodyPr/>
          <a:lstStyle>
            <a:lvl1pPr>
              <a:defRPr/>
            </a:lvl1pPr>
          </a:lstStyle>
          <a:p>
            <a:pPr>
              <a:defRPr/>
            </a:pPr>
            <a:endParaRPr lang="en-US" altLang="zh-TW">
              <a:solidFill>
                <a:srgbClr val="775F55"/>
              </a:solidFill>
            </a:endParaRPr>
          </a:p>
        </p:txBody>
      </p:sp>
      <p:sp>
        <p:nvSpPr>
          <p:cNvPr id="9" name="投影片編號版面配置區 5"/>
          <p:cNvSpPr>
            <a:spLocks noGrp="1"/>
          </p:cNvSpPr>
          <p:nvPr>
            <p:ph type="sldNum" sz="quarter" idx="12"/>
          </p:nvPr>
        </p:nvSpPr>
        <p:spPr>
          <a:xfrm rot="5400000">
            <a:off x="5989638" y="144462"/>
            <a:ext cx="533400" cy="244475"/>
          </a:xfrm>
        </p:spPr>
        <p:txBody>
          <a:bodyPr/>
          <a:lstStyle>
            <a:lvl1pPr>
              <a:defRPr/>
            </a:lvl1pPr>
          </a:lstStyle>
          <a:p>
            <a:pPr>
              <a:defRPr/>
            </a:pPr>
            <a:fld id="{8AB7D889-1D75-4045-933F-890CA7445C8C}" type="slidenum">
              <a:rPr lang="zh-TW" altLang="en-US"/>
              <a:pPr>
                <a:defRPr/>
              </a:pPr>
              <a:t>‹#›</a:t>
            </a:fld>
            <a:endParaRPr lang="en-US" altLang="zh-TW"/>
          </a:p>
        </p:txBody>
      </p:sp>
    </p:spTree>
    <p:extLst>
      <p:ext uri="{BB962C8B-B14F-4D97-AF65-F5344CB8AC3E}">
        <p14:creationId xmlns:p14="http://schemas.microsoft.com/office/powerpoint/2010/main" val="363777264"/>
      </p:ext>
    </p:extLst>
  </p:cSld>
  <p:clrMapOvr>
    <a:overrideClrMapping bg1="lt1" tx1="dk1" bg2="lt2" tx2="dk2" accent1="accent1" accent2="accent2" accent3="accent3" accent4="accent4" accent5="accent5" accent6="accent6" hlink="hlink" folHlink="folHlink"/>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版面配置區 13"/>
          <p:cNvSpPr>
            <a:spLocks noGrp="1"/>
          </p:cNvSpPr>
          <p:nvPr>
            <p:ph type="dt" sz="half" idx="10"/>
          </p:nvPr>
        </p:nvSpPr>
        <p:spPr/>
        <p:txBody>
          <a:bodyPr/>
          <a:lstStyle>
            <a:lvl1pPr>
              <a:defRPr/>
            </a:lvl1pPr>
          </a:lstStyle>
          <a:p>
            <a:pPr>
              <a:defRPr/>
            </a:pPr>
            <a:fld id="{260ACDC0-6204-424C-A4F7-19D31D2435BE}" type="datetime1">
              <a:rPr lang="zh-TW" altLang="en-US">
                <a:solidFill>
                  <a:srgbClr val="775F55"/>
                </a:solidFill>
              </a:rPr>
              <a:pPr>
                <a:defRPr/>
              </a:pPr>
              <a:t>2020/11/6</a:t>
            </a:fld>
            <a:endParaRPr lang="zh-TW" altLang="en-US">
              <a:solidFill>
                <a:srgbClr val="775F55"/>
              </a:solidFill>
            </a:endParaRPr>
          </a:p>
        </p:txBody>
      </p:sp>
      <p:sp>
        <p:nvSpPr>
          <p:cNvPr id="3" name="頁尾版面配置區 2"/>
          <p:cNvSpPr>
            <a:spLocks noGrp="1"/>
          </p:cNvSpPr>
          <p:nvPr>
            <p:ph type="ftr" sz="quarter" idx="11"/>
          </p:nvPr>
        </p:nvSpPr>
        <p:spPr/>
        <p:txBody>
          <a:bodyPr/>
          <a:lstStyle>
            <a:lvl1pPr>
              <a:defRPr/>
            </a:lvl1pPr>
          </a:lstStyle>
          <a:p>
            <a:pPr>
              <a:defRPr/>
            </a:pPr>
            <a:endParaRPr lang="en-US" altLang="zh-TW">
              <a:solidFill>
                <a:srgbClr val="775F55"/>
              </a:solidFill>
            </a:endParaRPr>
          </a:p>
        </p:txBody>
      </p:sp>
      <p:sp>
        <p:nvSpPr>
          <p:cNvPr id="4" name="投影片編號版面配置區 22"/>
          <p:cNvSpPr>
            <a:spLocks noGrp="1"/>
          </p:cNvSpPr>
          <p:nvPr>
            <p:ph type="sldNum" sz="quarter" idx="12"/>
          </p:nvPr>
        </p:nvSpPr>
        <p:spPr/>
        <p:txBody>
          <a:bodyPr/>
          <a:lstStyle>
            <a:lvl1pPr>
              <a:defRPr/>
            </a:lvl1pPr>
          </a:lstStyle>
          <a:p>
            <a:pPr>
              <a:defRPr/>
            </a:pPr>
            <a:fld id="{916EF7A9-02BE-4059-A6AC-1F2BB8C3CC53}" type="slidenum">
              <a:rPr lang="zh-TW" altLang="en-US"/>
              <a:pPr>
                <a:defRPr/>
              </a:pPr>
              <a:t>‹#›</a:t>
            </a:fld>
            <a:endParaRPr lang="en-US" altLang="zh-TW"/>
          </a:p>
        </p:txBody>
      </p:sp>
    </p:spTree>
    <p:extLst>
      <p:ext uri="{BB962C8B-B14F-4D97-AF65-F5344CB8AC3E}">
        <p14:creationId xmlns:p14="http://schemas.microsoft.com/office/powerpoint/2010/main" val="7045040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ED448A3-D76A-4764-87D8-B79647B859C3}"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695C4BF4-7E03-4771-8FF6-2E0BCD409B9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2116401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ED448A3-D76A-4764-87D8-B79647B859C3}"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695C4BF4-7E03-4771-8FF6-2E0BCD409B9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5231873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ED448A3-D76A-4764-87D8-B79647B859C3}"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695C4BF4-7E03-4771-8FF6-2E0BCD409B9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2649128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ED448A3-D76A-4764-87D8-B79647B859C3}"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695C4BF4-7E03-4771-8FF6-2E0BCD409B9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1806417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ED448A3-D76A-4764-87D8-B79647B859C3}"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695C4BF4-7E03-4771-8FF6-2E0BCD409B9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05373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F1B1AA7A-C110-49C3-A586-DA025CBFE0B7}" type="slidenum">
              <a:rPr lang="zh-TW" altLang="en-US"/>
              <a:pPr>
                <a:defRPr/>
              </a:pPr>
              <a:t>‹#›</a:t>
            </a:fld>
            <a:endParaRPr lang="zh-TW" altLang="en-US"/>
          </a:p>
        </p:txBody>
      </p:sp>
    </p:spTree>
    <p:extLst>
      <p:ext uri="{BB962C8B-B14F-4D97-AF65-F5344CB8AC3E}">
        <p14:creationId xmlns:p14="http://schemas.microsoft.com/office/powerpoint/2010/main" val="325365780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ED448A3-D76A-4764-87D8-B79647B859C3}"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695C4BF4-7E03-4771-8FF6-2E0BCD409B9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9829662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ED448A3-D76A-4764-87D8-B79647B859C3}"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695C4BF4-7E03-4771-8FF6-2E0BCD409B9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9011564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ED448A3-D76A-4764-87D8-B79647B859C3}"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695C4BF4-7E03-4771-8FF6-2E0BCD409B9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2151513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ED448A3-D76A-4764-87D8-B79647B859C3}"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695C4BF4-7E03-4771-8FF6-2E0BCD409B9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8352841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ED448A3-D76A-4764-87D8-B79647B859C3}"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695C4BF4-7E03-4771-8FF6-2E0BCD409B9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6062453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ED448A3-D76A-4764-87D8-B79647B859C3}" type="datetimeFigureOut">
              <a:rPr lang="zh-TW" altLang="en-US" smtClean="0">
                <a:solidFill>
                  <a:prstClr val="black">
                    <a:tint val="75000"/>
                  </a:prstClr>
                </a:solidFill>
              </a:rPr>
              <a:pPr/>
              <a:t>2020/11/6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695C4BF4-7E03-4771-8FF6-2E0BCD409B9E}"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5907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F3AA85AD-8A3A-4E7E-8AC6-FD46D5C025F6}" type="slidenum">
              <a:rPr lang="zh-TW" altLang="en-US"/>
              <a:pPr>
                <a:defRPr/>
              </a:pPr>
              <a:t>‹#›</a:t>
            </a:fld>
            <a:endParaRPr lang="zh-TW" altLang="en-US"/>
          </a:p>
        </p:txBody>
      </p:sp>
    </p:spTree>
    <p:extLst>
      <p:ext uri="{BB962C8B-B14F-4D97-AF65-F5344CB8AC3E}">
        <p14:creationId xmlns:p14="http://schemas.microsoft.com/office/powerpoint/2010/main" val="1024838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DA829EA3-327C-4582-9842-5F2A1D038B61}" type="slidenum">
              <a:rPr lang="zh-TW" altLang="en-US"/>
              <a:pPr>
                <a:defRPr/>
              </a:pPr>
              <a:t>‹#›</a:t>
            </a:fld>
            <a:endParaRPr lang="zh-TW" altLang="en-US"/>
          </a:p>
        </p:txBody>
      </p:sp>
    </p:spTree>
    <p:extLst>
      <p:ext uri="{BB962C8B-B14F-4D97-AF65-F5344CB8AC3E}">
        <p14:creationId xmlns:p14="http://schemas.microsoft.com/office/powerpoint/2010/main" val="1000580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19F9A7C-1253-43AF-98BC-294F4505AD4F}" type="slidenum">
              <a:rPr lang="zh-TW" altLang="en-US"/>
              <a:pPr>
                <a:defRPr/>
              </a:pPr>
              <a:t>‹#›</a:t>
            </a:fld>
            <a:endParaRPr lang="zh-TW" altLang="en-US"/>
          </a:p>
        </p:txBody>
      </p:sp>
    </p:spTree>
    <p:extLst>
      <p:ext uri="{BB962C8B-B14F-4D97-AF65-F5344CB8AC3E}">
        <p14:creationId xmlns:p14="http://schemas.microsoft.com/office/powerpoint/2010/main" val="2517565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266C3B2-C383-45FF-9521-0988CDB72A0D}" type="slidenum">
              <a:rPr lang="zh-TW" altLang="en-US"/>
              <a:pPr>
                <a:defRPr/>
              </a:pPr>
              <a:t>‹#›</a:t>
            </a:fld>
            <a:endParaRPr lang="zh-TW" altLang="en-US"/>
          </a:p>
        </p:txBody>
      </p:sp>
    </p:spTree>
    <p:extLst>
      <p:ext uri="{BB962C8B-B14F-4D97-AF65-F5344CB8AC3E}">
        <p14:creationId xmlns:p14="http://schemas.microsoft.com/office/powerpoint/2010/main" val="3668853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1C8F14CB-D767-4198-8CBF-548F0095906A}" type="slidenum">
              <a:rPr lang="zh-TW" altLang="en-US"/>
              <a:pPr>
                <a:defRPr/>
              </a:pPr>
              <a:t>‹#›</a:t>
            </a:fld>
            <a:endParaRPr lang="zh-TW" altLang="en-US"/>
          </a:p>
        </p:txBody>
      </p:sp>
    </p:spTree>
    <p:extLst>
      <p:ext uri="{BB962C8B-B14F-4D97-AF65-F5344CB8AC3E}">
        <p14:creationId xmlns:p14="http://schemas.microsoft.com/office/powerpoint/2010/main" val="3531991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6DB404A3-919B-44E8-936C-E00F25EFD461}" type="slidenum">
              <a:rPr lang="zh-TW" altLang="en-US"/>
              <a:pPr>
                <a:defRPr/>
              </a:pPr>
              <a:t>‹#›</a:t>
            </a:fld>
            <a:endParaRPr lang="zh-TW" altLang="en-US"/>
          </a:p>
        </p:txBody>
      </p:sp>
    </p:spTree>
    <p:extLst>
      <p:ext uri="{BB962C8B-B14F-4D97-AF65-F5344CB8AC3E}">
        <p14:creationId xmlns:p14="http://schemas.microsoft.com/office/powerpoint/2010/main" val="21701355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579CD8D2-8665-474B-B812-0B71A5F77761}" type="slidenum">
              <a:rPr lang="zh-TW" altLang="en-US"/>
              <a:pPr>
                <a:defRPr/>
              </a:pPr>
              <a:t>‹#›</a:t>
            </a:fld>
            <a:endParaRPr lang="zh-TW" altLang="en-US"/>
          </a:p>
        </p:txBody>
      </p:sp>
    </p:spTree>
    <p:extLst>
      <p:ext uri="{BB962C8B-B14F-4D97-AF65-F5344CB8AC3E}">
        <p14:creationId xmlns:p14="http://schemas.microsoft.com/office/powerpoint/2010/main" val="2789996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D1EB3887-1E10-4A61-90A8-76F18F2AA7F8}" type="slidenum">
              <a:rPr lang="zh-TW" altLang="en-US"/>
              <a:pPr>
                <a:defRPr/>
              </a:pPr>
              <a:t>‹#›</a:t>
            </a:fld>
            <a:endParaRPr lang="zh-TW" altLang="en-US"/>
          </a:p>
        </p:txBody>
      </p:sp>
    </p:spTree>
    <p:extLst>
      <p:ext uri="{BB962C8B-B14F-4D97-AF65-F5344CB8AC3E}">
        <p14:creationId xmlns:p14="http://schemas.microsoft.com/office/powerpoint/2010/main" val="20197617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B2AA0502-D4DA-4247-B637-485D3A093C97}" type="slidenum">
              <a:rPr lang="zh-TW" altLang="en-US"/>
              <a:pPr>
                <a:defRPr/>
              </a:pPr>
              <a:t>‹#›</a:t>
            </a:fld>
            <a:endParaRPr lang="zh-TW" altLang="en-US"/>
          </a:p>
        </p:txBody>
      </p:sp>
    </p:spTree>
    <p:extLst>
      <p:ext uri="{BB962C8B-B14F-4D97-AF65-F5344CB8AC3E}">
        <p14:creationId xmlns:p14="http://schemas.microsoft.com/office/powerpoint/2010/main" val="14831460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11E97C7-E02E-41DC-9E31-B72A6A00B956}" type="slidenum">
              <a:rPr lang="zh-TW" altLang="en-US"/>
              <a:pPr>
                <a:defRPr/>
              </a:pPr>
              <a:t>‹#›</a:t>
            </a:fld>
            <a:endParaRPr lang="zh-TW" altLang="en-US"/>
          </a:p>
        </p:txBody>
      </p:sp>
    </p:spTree>
    <p:extLst>
      <p:ext uri="{BB962C8B-B14F-4D97-AF65-F5344CB8AC3E}">
        <p14:creationId xmlns:p14="http://schemas.microsoft.com/office/powerpoint/2010/main" val="1599425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EE5C143-7AAB-4AC6-8821-F530E7618350}" type="slidenum">
              <a:rPr lang="zh-TW" altLang="en-US"/>
              <a:pPr>
                <a:defRPr/>
              </a:pPr>
              <a:t>‹#›</a:t>
            </a:fld>
            <a:endParaRPr lang="zh-TW" altLang="en-US"/>
          </a:p>
        </p:txBody>
      </p:sp>
    </p:spTree>
    <p:extLst>
      <p:ext uri="{BB962C8B-B14F-4D97-AF65-F5344CB8AC3E}">
        <p14:creationId xmlns:p14="http://schemas.microsoft.com/office/powerpoint/2010/main" val="7363562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002121E5-DC08-4EC6-959A-FF249C174691}" type="slidenum">
              <a:rPr lang="zh-TW" altLang="en-US"/>
              <a:pPr>
                <a:defRPr/>
              </a:pPr>
              <a:t>‹#›</a:t>
            </a:fld>
            <a:endParaRPr lang="zh-TW" altLang="en-US"/>
          </a:p>
        </p:txBody>
      </p:sp>
    </p:spTree>
    <p:extLst>
      <p:ext uri="{BB962C8B-B14F-4D97-AF65-F5344CB8AC3E}">
        <p14:creationId xmlns:p14="http://schemas.microsoft.com/office/powerpoint/2010/main" val="14401096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D07A5FEC-3DFC-4DAC-BD9D-BEEBC184BD65}" type="slidenum">
              <a:rPr lang="zh-TW" altLang="en-US"/>
              <a:pPr>
                <a:defRPr/>
              </a:pPr>
              <a:t>‹#›</a:t>
            </a:fld>
            <a:endParaRPr lang="zh-TW" altLang="en-US"/>
          </a:p>
        </p:txBody>
      </p:sp>
    </p:spTree>
    <p:extLst>
      <p:ext uri="{BB962C8B-B14F-4D97-AF65-F5344CB8AC3E}">
        <p14:creationId xmlns:p14="http://schemas.microsoft.com/office/powerpoint/2010/main" val="1713019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D16D25E2-0DC5-467E-86A3-97ADCF178C9D}" type="slidenum">
              <a:rPr lang="zh-TW" altLang="en-US"/>
              <a:pPr>
                <a:defRPr/>
              </a:pPr>
              <a:t>‹#›</a:t>
            </a:fld>
            <a:endParaRPr lang="zh-TW" altLang="en-US"/>
          </a:p>
        </p:txBody>
      </p:sp>
    </p:spTree>
    <p:extLst>
      <p:ext uri="{BB962C8B-B14F-4D97-AF65-F5344CB8AC3E}">
        <p14:creationId xmlns:p14="http://schemas.microsoft.com/office/powerpoint/2010/main" val="918663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384822BF-87F5-4FB6-AFA3-8A7F5CBC5116}" type="slidenum">
              <a:rPr lang="zh-TW" altLang="en-US"/>
              <a:pPr>
                <a:defRPr/>
              </a:pPr>
              <a:t>‹#›</a:t>
            </a:fld>
            <a:endParaRPr lang="zh-TW" altLang="en-US"/>
          </a:p>
        </p:txBody>
      </p:sp>
    </p:spTree>
    <p:extLst>
      <p:ext uri="{BB962C8B-B14F-4D97-AF65-F5344CB8AC3E}">
        <p14:creationId xmlns:p14="http://schemas.microsoft.com/office/powerpoint/2010/main" val="23967961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6557623-ACE1-4BD0-AB63-ACA76A4DBD6D}" type="slidenum">
              <a:rPr lang="zh-TW" altLang="en-US"/>
              <a:pPr>
                <a:defRPr/>
              </a:pPr>
              <a:t>‹#›</a:t>
            </a:fld>
            <a:endParaRPr lang="zh-TW" altLang="en-US"/>
          </a:p>
        </p:txBody>
      </p:sp>
    </p:spTree>
    <p:extLst>
      <p:ext uri="{BB962C8B-B14F-4D97-AF65-F5344CB8AC3E}">
        <p14:creationId xmlns:p14="http://schemas.microsoft.com/office/powerpoint/2010/main" val="4162079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4ACD33A9-07BD-4A9F-AFB4-51D23996F976}" type="slidenum">
              <a:rPr lang="zh-TW" altLang="en-US"/>
              <a:pPr>
                <a:defRPr/>
              </a:pPr>
              <a:t>‹#›</a:t>
            </a:fld>
            <a:endParaRPr lang="zh-TW" altLang="en-US"/>
          </a:p>
        </p:txBody>
      </p:sp>
    </p:spTree>
    <p:extLst>
      <p:ext uri="{BB962C8B-B14F-4D97-AF65-F5344CB8AC3E}">
        <p14:creationId xmlns:p14="http://schemas.microsoft.com/office/powerpoint/2010/main" val="1617702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65055E16-F5B6-48BF-8E26-336F0194D003}" type="slidenum">
              <a:rPr lang="zh-TW" altLang="en-US"/>
              <a:pPr>
                <a:defRPr/>
              </a:pPr>
              <a:t>‹#›</a:t>
            </a:fld>
            <a:endParaRPr lang="zh-TW" altLang="en-US"/>
          </a:p>
        </p:txBody>
      </p:sp>
    </p:spTree>
    <p:extLst>
      <p:ext uri="{BB962C8B-B14F-4D97-AF65-F5344CB8AC3E}">
        <p14:creationId xmlns:p14="http://schemas.microsoft.com/office/powerpoint/2010/main" val="634240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12759F01-0F8A-43CA-9925-35328035CD39}" type="slidenum">
              <a:rPr lang="zh-TW" altLang="en-US"/>
              <a:pPr>
                <a:defRPr/>
              </a:pPr>
              <a:t>‹#›</a:t>
            </a:fld>
            <a:endParaRPr lang="zh-TW" altLang="en-US"/>
          </a:p>
        </p:txBody>
      </p:sp>
    </p:spTree>
    <p:extLst>
      <p:ext uri="{BB962C8B-B14F-4D97-AF65-F5344CB8AC3E}">
        <p14:creationId xmlns:p14="http://schemas.microsoft.com/office/powerpoint/2010/main" val="18499199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0C3317D2-7573-450E-98F8-7763B25C8F05}" type="slidenum">
              <a:rPr lang="zh-TW" altLang="en-US"/>
              <a:pPr>
                <a:defRPr/>
              </a:pPr>
              <a:t>‹#›</a:t>
            </a:fld>
            <a:endParaRPr lang="zh-TW" altLang="en-US"/>
          </a:p>
        </p:txBody>
      </p:sp>
    </p:spTree>
    <p:extLst>
      <p:ext uri="{BB962C8B-B14F-4D97-AF65-F5344CB8AC3E}">
        <p14:creationId xmlns:p14="http://schemas.microsoft.com/office/powerpoint/2010/main" val="35994511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5B948766-0916-4EC2-8C91-683805656924}" type="slidenum">
              <a:rPr lang="zh-TW" altLang="en-US"/>
              <a:pPr>
                <a:defRPr/>
              </a:pPr>
              <a:t>‹#›</a:t>
            </a:fld>
            <a:endParaRPr lang="zh-TW" altLang="en-US"/>
          </a:p>
        </p:txBody>
      </p:sp>
    </p:spTree>
    <p:extLst>
      <p:ext uri="{BB962C8B-B14F-4D97-AF65-F5344CB8AC3E}">
        <p14:creationId xmlns:p14="http://schemas.microsoft.com/office/powerpoint/2010/main" val="1199986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193C03B-5736-4E8A-863A-6F5AA0740B75}" type="slidenum">
              <a:rPr lang="zh-TW" altLang="en-US"/>
              <a:pPr>
                <a:defRPr/>
              </a:pPr>
              <a:t>‹#›</a:t>
            </a:fld>
            <a:endParaRPr lang="zh-TW" altLang="en-US"/>
          </a:p>
        </p:txBody>
      </p:sp>
    </p:spTree>
    <p:extLst>
      <p:ext uri="{BB962C8B-B14F-4D97-AF65-F5344CB8AC3E}">
        <p14:creationId xmlns:p14="http://schemas.microsoft.com/office/powerpoint/2010/main" val="17932751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B1E286D-A59B-4C0B-8624-AEEA7C96FA38}" type="slidenum">
              <a:rPr lang="zh-TW" altLang="en-US"/>
              <a:pPr>
                <a:defRPr/>
              </a:pPr>
              <a:t>‹#›</a:t>
            </a:fld>
            <a:endParaRPr lang="zh-TW" altLang="en-US"/>
          </a:p>
        </p:txBody>
      </p:sp>
    </p:spTree>
    <p:extLst>
      <p:ext uri="{BB962C8B-B14F-4D97-AF65-F5344CB8AC3E}">
        <p14:creationId xmlns:p14="http://schemas.microsoft.com/office/powerpoint/2010/main" val="14158023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45E308A-23CC-46DA-955D-4FC34F8A85C5}" type="slidenum">
              <a:rPr lang="zh-TW" altLang="en-US"/>
              <a:pPr>
                <a:defRPr/>
              </a:pPr>
              <a:t>‹#›</a:t>
            </a:fld>
            <a:endParaRPr lang="zh-TW" altLang="en-US"/>
          </a:p>
        </p:txBody>
      </p:sp>
    </p:spTree>
    <p:extLst>
      <p:ext uri="{BB962C8B-B14F-4D97-AF65-F5344CB8AC3E}">
        <p14:creationId xmlns:p14="http://schemas.microsoft.com/office/powerpoint/2010/main" val="37481526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2FDBBE5D-8661-4CD2-A5C8-03ED923C5AE2}" type="slidenum">
              <a:rPr lang="zh-TW" altLang="en-US"/>
              <a:pPr>
                <a:defRPr/>
              </a:pPr>
              <a:t>‹#›</a:t>
            </a:fld>
            <a:endParaRPr lang="zh-TW" altLang="en-US"/>
          </a:p>
        </p:txBody>
      </p:sp>
    </p:spTree>
    <p:extLst>
      <p:ext uri="{BB962C8B-B14F-4D97-AF65-F5344CB8AC3E}">
        <p14:creationId xmlns:p14="http://schemas.microsoft.com/office/powerpoint/2010/main" val="200557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3CA5D28D-1D34-4489-B47A-F3023DFA94B3}" type="slidenum">
              <a:rPr lang="zh-TW" altLang="en-US"/>
              <a:pPr>
                <a:defRPr/>
              </a:pPr>
              <a:t>‹#›</a:t>
            </a:fld>
            <a:endParaRPr lang="zh-TW" altLang="en-US"/>
          </a:p>
        </p:txBody>
      </p:sp>
    </p:spTree>
    <p:extLst>
      <p:ext uri="{BB962C8B-B14F-4D97-AF65-F5344CB8AC3E}">
        <p14:creationId xmlns:p14="http://schemas.microsoft.com/office/powerpoint/2010/main" val="8678894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51B1EFAD-771F-40AB-89B2-01902D667665}" type="datetimeFigureOut">
              <a:rPr lang="zh-TW" altLang="en-US"/>
              <a:pPr>
                <a:defRPr/>
              </a:pPr>
              <a:t>2020/11/6</a:t>
            </a:fld>
            <a:endParaRPr lang="zh-TW" altLang="en-US"/>
          </a:p>
        </p:txBody>
      </p:sp>
      <p:sp>
        <p:nvSpPr>
          <p:cNvPr id="5" name="頁尾版面配置區 4"/>
          <p:cNvSpPr>
            <a:spLocks noGrp="1"/>
          </p:cNvSpPr>
          <p:nvPr>
            <p:ph type="ftr" sz="quarter" idx="11"/>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96F9944A-DEAD-4D21-AE99-1665DBD8166E}" type="slidenum">
              <a:rPr lang="zh-TW" altLang="en-US"/>
              <a:pPr>
                <a:defRPr/>
              </a:pPr>
              <a:t>‹#›</a:t>
            </a:fld>
            <a:endParaRPr lang="zh-TW" altLang="en-US"/>
          </a:p>
        </p:txBody>
      </p:sp>
    </p:spTree>
    <p:extLst>
      <p:ext uri="{BB962C8B-B14F-4D97-AF65-F5344CB8AC3E}">
        <p14:creationId xmlns:p14="http://schemas.microsoft.com/office/powerpoint/2010/main" val="42664506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51B1EFAD-771F-40AB-89B2-01902D667665}" type="datetimeFigureOut">
              <a:rPr lang="zh-TW" altLang="en-US"/>
              <a:pPr>
                <a:defRPr/>
              </a:pPr>
              <a:t>2020/11/6</a:t>
            </a:fld>
            <a:endParaRPr lang="zh-TW" altLang="en-US"/>
          </a:p>
        </p:txBody>
      </p:sp>
      <p:sp>
        <p:nvSpPr>
          <p:cNvPr id="5" name="頁尾版面配置區 4"/>
          <p:cNvSpPr>
            <a:spLocks noGrp="1"/>
          </p:cNvSpPr>
          <p:nvPr>
            <p:ph type="ftr" sz="quarter" idx="11"/>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99E381D7-01EB-4CD8-98DA-F0639C048FD7}" type="slidenum">
              <a:rPr lang="zh-TW" altLang="en-US"/>
              <a:pPr>
                <a:defRPr/>
              </a:pPr>
              <a:t>‹#›</a:t>
            </a:fld>
            <a:endParaRPr lang="zh-TW" altLang="en-US"/>
          </a:p>
        </p:txBody>
      </p:sp>
    </p:spTree>
    <p:extLst>
      <p:ext uri="{BB962C8B-B14F-4D97-AF65-F5344CB8AC3E}">
        <p14:creationId xmlns:p14="http://schemas.microsoft.com/office/powerpoint/2010/main" val="8660828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51B1EFAD-771F-40AB-89B2-01902D667665}" type="datetimeFigureOut">
              <a:rPr lang="zh-TW" altLang="en-US"/>
              <a:pPr>
                <a:defRPr/>
              </a:pPr>
              <a:t>2020/11/6</a:t>
            </a:fld>
            <a:endParaRPr lang="zh-TW" altLang="en-US"/>
          </a:p>
        </p:txBody>
      </p:sp>
      <p:sp>
        <p:nvSpPr>
          <p:cNvPr id="5" name="頁尾版面配置區 4"/>
          <p:cNvSpPr>
            <a:spLocks noGrp="1"/>
          </p:cNvSpPr>
          <p:nvPr>
            <p:ph type="ftr" sz="quarter" idx="11"/>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AC66462A-62B1-4602-97B3-AC9F91BC783E}" type="slidenum">
              <a:rPr lang="zh-TW" altLang="en-US"/>
              <a:pPr>
                <a:defRPr/>
              </a:pPr>
              <a:t>‹#›</a:t>
            </a:fld>
            <a:endParaRPr lang="zh-TW" altLang="en-US"/>
          </a:p>
        </p:txBody>
      </p:sp>
    </p:spTree>
    <p:extLst>
      <p:ext uri="{BB962C8B-B14F-4D97-AF65-F5344CB8AC3E}">
        <p14:creationId xmlns:p14="http://schemas.microsoft.com/office/powerpoint/2010/main" val="37172191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51B1EFAD-771F-40AB-89B2-01902D667665}" type="datetimeFigureOut">
              <a:rPr lang="zh-TW" altLang="en-US"/>
              <a:pPr>
                <a:defRPr/>
              </a:pPr>
              <a:t>2020/11/6</a:t>
            </a:fld>
            <a:endParaRPr lang="zh-TW" altLang="en-US"/>
          </a:p>
        </p:txBody>
      </p:sp>
      <p:sp>
        <p:nvSpPr>
          <p:cNvPr id="6" name="頁尾版面配置區 5"/>
          <p:cNvSpPr>
            <a:spLocks noGrp="1"/>
          </p:cNvSpPr>
          <p:nvPr>
            <p:ph type="ftr" sz="quarter" idx="11"/>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B2CACA6F-8115-4944-83F0-9F35BF80B612}" type="slidenum">
              <a:rPr lang="zh-TW" altLang="en-US"/>
              <a:pPr>
                <a:defRPr/>
              </a:pPr>
              <a:t>‹#›</a:t>
            </a:fld>
            <a:endParaRPr lang="zh-TW" altLang="en-US"/>
          </a:p>
        </p:txBody>
      </p:sp>
    </p:spTree>
    <p:extLst>
      <p:ext uri="{BB962C8B-B14F-4D97-AF65-F5344CB8AC3E}">
        <p14:creationId xmlns:p14="http://schemas.microsoft.com/office/powerpoint/2010/main" val="35405570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51B1EFAD-771F-40AB-89B2-01902D667665}" type="datetimeFigureOut">
              <a:rPr lang="zh-TW" altLang="en-US"/>
              <a:pPr>
                <a:defRPr/>
              </a:pPr>
              <a:t>2020/11/6</a:t>
            </a:fld>
            <a:endParaRPr lang="zh-TW" altLang="en-US"/>
          </a:p>
        </p:txBody>
      </p:sp>
      <p:sp>
        <p:nvSpPr>
          <p:cNvPr id="8" name="頁尾版面配置區 7"/>
          <p:cNvSpPr>
            <a:spLocks noGrp="1"/>
          </p:cNvSpPr>
          <p:nvPr>
            <p:ph type="ftr" sz="quarter" idx="11"/>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endParaRPr lang="zh-TW" altLang="en-US"/>
          </a:p>
        </p:txBody>
      </p:sp>
      <p:sp>
        <p:nvSpPr>
          <p:cNvPr id="9" name="投影片編號版面配置區 8"/>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BC2591C8-1FC6-4504-9238-F7975ECC7DAF}" type="slidenum">
              <a:rPr lang="zh-TW" altLang="en-US"/>
              <a:pPr>
                <a:defRPr/>
              </a:pPr>
              <a:t>‹#›</a:t>
            </a:fld>
            <a:endParaRPr lang="zh-TW" altLang="en-US"/>
          </a:p>
        </p:txBody>
      </p:sp>
    </p:spTree>
    <p:extLst>
      <p:ext uri="{BB962C8B-B14F-4D97-AF65-F5344CB8AC3E}">
        <p14:creationId xmlns:p14="http://schemas.microsoft.com/office/powerpoint/2010/main" val="17964070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51B1EFAD-771F-40AB-89B2-01902D667665}" type="datetimeFigureOut">
              <a:rPr lang="zh-TW" altLang="en-US"/>
              <a:pPr>
                <a:defRPr/>
              </a:pPr>
              <a:t>2020/11/6</a:t>
            </a:fld>
            <a:endParaRPr lang="zh-TW" altLang="en-US"/>
          </a:p>
        </p:txBody>
      </p:sp>
      <p:sp>
        <p:nvSpPr>
          <p:cNvPr id="4" name="頁尾版面配置區 3"/>
          <p:cNvSpPr>
            <a:spLocks noGrp="1"/>
          </p:cNvSpPr>
          <p:nvPr>
            <p:ph type="ftr" sz="quarter" idx="11"/>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endParaRPr lang="zh-TW" altLang="en-US"/>
          </a:p>
        </p:txBody>
      </p:sp>
      <p:sp>
        <p:nvSpPr>
          <p:cNvPr id="5" name="投影片編號版面配置區 4"/>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654FD5E8-039E-41F5-ACB9-213EC5407B0A}" type="slidenum">
              <a:rPr lang="zh-TW" altLang="en-US"/>
              <a:pPr>
                <a:defRPr/>
              </a:pPr>
              <a:t>‹#›</a:t>
            </a:fld>
            <a:endParaRPr lang="zh-TW" altLang="en-US"/>
          </a:p>
        </p:txBody>
      </p:sp>
    </p:spTree>
    <p:extLst>
      <p:ext uri="{BB962C8B-B14F-4D97-AF65-F5344CB8AC3E}">
        <p14:creationId xmlns:p14="http://schemas.microsoft.com/office/powerpoint/2010/main" val="1129545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51B1EFAD-771F-40AB-89B2-01902D667665}" type="datetimeFigureOut">
              <a:rPr lang="zh-TW" altLang="en-US"/>
              <a:pPr>
                <a:defRPr/>
              </a:pPr>
              <a:t>2020/11/6</a:t>
            </a:fld>
            <a:endParaRPr lang="zh-TW" altLang="en-US"/>
          </a:p>
        </p:txBody>
      </p:sp>
      <p:sp>
        <p:nvSpPr>
          <p:cNvPr id="3" name="頁尾版面配置區 2"/>
          <p:cNvSpPr>
            <a:spLocks noGrp="1"/>
          </p:cNvSpPr>
          <p:nvPr>
            <p:ph type="ftr" sz="quarter" idx="11"/>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endParaRPr lang="zh-TW" altLang="en-US"/>
          </a:p>
        </p:txBody>
      </p:sp>
      <p:sp>
        <p:nvSpPr>
          <p:cNvPr id="4" name="投影片編號版面配置區 3"/>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36BE7B55-2B73-49E0-BDC3-411F3DA36E11}" type="slidenum">
              <a:rPr lang="zh-TW" altLang="en-US"/>
              <a:pPr>
                <a:defRPr/>
              </a:pPr>
              <a:t>‹#›</a:t>
            </a:fld>
            <a:endParaRPr lang="zh-TW" altLang="en-US"/>
          </a:p>
        </p:txBody>
      </p:sp>
    </p:spTree>
    <p:extLst>
      <p:ext uri="{BB962C8B-B14F-4D97-AF65-F5344CB8AC3E}">
        <p14:creationId xmlns:p14="http://schemas.microsoft.com/office/powerpoint/2010/main" val="20018876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51B1EFAD-771F-40AB-89B2-01902D667665}" type="datetimeFigureOut">
              <a:rPr lang="zh-TW" altLang="en-US"/>
              <a:pPr>
                <a:defRPr/>
              </a:pPr>
              <a:t>2020/11/6</a:t>
            </a:fld>
            <a:endParaRPr lang="zh-TW" altLang="en-US"/>
          </a:p>
        </p:txBody>
      </p:sp>
      <p:sp>
        <p:nvSpPr>
          <p:cNvPr id="6" name="頁尾版面配置區 5"/>
          <p:cNvSpPr>
            <a:spLocks noGrp="1"/>
          </p:cNvSpPr>
          <p:nvPr>
            <p:ph type="ftr" sz="quarter" idx="11"/>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A0130936-E68C-4242-8A8C-020F89760856}" type="slidenum">
              <a:rPr lang="zh-TW" altLang="en-US"/>
              <a:pPr>
                <a:defRPr/>
              </a:pPr>
              <a:t>‹#›</a:t>
            </a:fld>
            <a:endParaRPr lang="zh-TW" altLang="en-US"/>
          </a:p>
        </p:txBody>
      </p:sp>
    </p:spTree>
    <p:extLst>
      <p:ext uri="{BB962C8B-B14F-4D97-AF65-F5344CB8AC3E}">
        <p14:creationId xmlns:p14="http://schemas.microsoft.com/office/powerpoint/2010/main" val="14402401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51B1EFAD-771F-40AB-89B2-01902D667665}" type="datetimeFigureOut">
              <a:rPr lang="zh-TW" altLang="en-US"/>
              <a:pPr>
                <a:defRPr/>
              </a:pPr>
              <a:t>2020/11/6</a:t>
            </a:fld>
            <a:endParaRPr lang="zh-TW" altLang="en-US"/>
          </a:p>
        </p:txBody>
      </p:sp>
      <p:sp>
        <p:nvSpPr>
          <p:cNvPr id="6" name="頁尾版面配置區 5"/>
          <p:cNvSpPr>
            <a:spLocks noGrp="1"/>
          </p:cNvSpPr>
          <p:nvPr>
            <p:ph type="ftr" sz="quarter" idx="11"/>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8784DD4C-FFA7-4125-831E-4AA7B2508841}" type="slidenum">
              <a:rPr lang="zh-TW" altLang="en-US"/>
              <a:pPr>
                <a:defRPr/>
              </a:pPr>
              <a:t>‹#›</a:t>
            </a:fld>
            <a:endParaRPr lang="zh-TW" altLang="en-US"/>
          </a:p>
        </p:txBody>
      </p:sp>
    </p:spTree>
    <p:extLst>
      <p:ext uri="{BB962C8B-B14F-4D97-AF65-F5344CB8AC3E}">
        <p14:creationId xmlns:p14="http://schemas.microsoft.com/office/powerpoint/2010/main" val="27443321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51B1EFAD-771F-40AB-89B2-01902D667665}" type="datetimeFigureOut">
              <a:rPr lang="zh-TW" altLang="en-US"/>
              <a:pPr>
                <a:defRPr/>
              </a:pPr>
              <a:t>2020/11/6</a:t>
            </a:fld>
            <a:endParaRPr lang="zh-TW" altLang="en-US"/>
          </a:p>
        </p:txBody>
      </p:sp>
      <p:sp>
        <p:nvSpPr>
          <p:cNvPr id="5" name="頁尾版面配置區 4"/>
          <p:cNvSpPr>
            <a:spLocks noGrp="1"/>
          </p:cNvSpPr>
          <p:nvPr>
            <p:ph type="ftr" sz="quarter" idx="11"/>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33801181-5136-4800-B8C6-F17210323F9D}" type="slidenum">
              <a:rPr lang="zh-TW" altLang="en-US"/>
              <a:pPr>
                <a:defRPr/>
              </a:pPr>
              <a:t>‹#›</a:t>
            </a:fld>
            <a:endParaRPr lang="zh-TW" altLang="en-US"/>
          </a:p>
        </p:txBody>
      </p:sp>
    </p:spTree>
    <p:extLst>
      <p:ext uri="{BB962C8B-B14F-4D97-AF65-F5344CB8AC3E}">
        <p14:creationId xmlns:p14="http://schemas.microsoft.com/office/powerpoint/2010/main" val="2366398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848B1D59-B015-4A7F-9679-0E83A43BE36C}" type="slidenum">
              <a:rPr lang="zh-TW" altLang="en-US"/>
              <a:pPr>
                <a:defRPr/>
              </a:pPr>
              <a:t>‹#›</a:t>
            </a:fld>
            <a:endParaRPr lang="zh-TW" altLang="en-US"/>
          </a:p>
        </p:txBody>
      </p:sp>
    </p:spTree>
    <p:extLst>
      <p:ext uri="{BB962C8B-B14F-4D97-AF65-F5344CB8AC3E}">
        <p14:creationId xmlns:p14="http://schemas.microsoft.com/office/powerpoint/2010/main" val="5871023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51B1EFAD-771F-40AB-89B2-01902D667665}" type="datetimeFigureOut">
              <a:rPr lang="zh-TW" altLang="en-US"/>
              <a:pPr>
                <a:defRPr/>
              </a:pPr>
              <a:t>2020/11/6</a:t>
            </a:fld>
            <a:endParaRPr lang="zh-TW" altLang="en-US"/>
          </a:p>
        </p:txBody>
      </p:sp>
      <p:sp>
        <p:nvSpPr>
          <p:cNvPr id="5" name="頁尾版面配置區 4"/>
          <p:cNvSpPr>
            <a:spLocks noGrp="1"/>
          </p:cNvSpPr>
          <p:nvPr>
            <p:ph type="ftr" sz="quarter" idx="11"/>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17DF51FC-DD75-4FD4-B1DD-CB3F94C34E27}" type="slidenum">
              <a:rPr lang="zh-TW" altLang="en-US"/>
              <a:pPr>
                <a:defRPr/>
              </a:pPr>
              <a:t>‹#›</a:t>
            </a:fld>
            <a:endParaRPr lang="zh-TW" altLang="en-US"/>
          </a:p>
        </p:txBody>
      </p:sp>
    </p:spTree>
    <p:extLst>
      <p:ext uri="{BB962C8B-B14F-4D97-AF65-F5344CB8AC3E}">
        <p14:creationId xmlns:p14="http://schemas.microsoft.com/office/powerpoint/2010/main" val="3486688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FBA7A4C-CFF7-436A-A965-663FBD430BA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7647019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204EFC5-E802-4C05-8944-7748A11486C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9920748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73CEDDFA-F19E-43ED-8FED-9CE8E20C65F6}"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9760772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266C3B2-C383-45FF-9521-0988CDB72A0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8847725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384822BF-87F5-4FB6-AFA3-8A7F5CBC5116}"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013574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3CA5D28D-1D34-4489-B47A-F3023DFA94B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6478473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848B1D59-B015-4A7F-9679-0E83A43BE36C}"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135624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5F8C271C-44D2-4E3B-A4C6-23D11731418A}"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8342599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F8CCB22D-E11E-4661-8DFC-A0F3F0B5ABD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138212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5F8C271C-44D2-4E3B-A4C6-23D11731418A}" type="slidenum">
              <a:rPr lang="zh-TW" altLang="en-US"/>
              <a:pPr>
                <a:defRPr/>
              </a:pPr>
              <a:t>‹#›</a:t>
            </a:fld>
            <a:endParaRPr lang="zh-TW" altLang="en-US"/>
          </a:p>
        </p:txBody>
      </p:sp>
    </p:spTree>
    <p:extLst>
      <p:ext uri="{BB962C8B-B14F-4D97-AF65-F5344CB8AC3E}">
        <p14:creationId xmlns:p14="http://schemas.microsoft.com/office/powerpoint/2010/main" val="40960428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46056CB-01FE-4889-A979-33FC85C2179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1578676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94923D6E-0052-46F3-B3BF-B936C8887BB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6499198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4E5CC90-2304-47FE-88ED-0A2609465974}"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0894214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4EB2F17-4E97-4831-A067-2F8C29D30E2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5770561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1D6598C9-AD9A-4A7C-8F1C-9D3F47F78BA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5342614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C211CFC-06B9-4369-BA5B-2D937A5E66C6}"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2152767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C0E1CD8-48D0-4CD0-B1CD-652547F5F1D2}"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684472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8FFEAC76-70AB-429E-B010-AA6C71DFC0E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8110200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DAE6C98D-0816-452E-8149-90C942521636}"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7894817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A591A743-D7A0-45DC-904C-741E0DA9703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933343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F8CCB22D-E11E-4661-8DFC-A0F3F0B5ABD5}" type="slidenum">
              <a:rPr lang="zh-TW" altLang="en-US"/>
              <a:pPr>
                <a:defRPr/>
              </a:pPr>
              <a:t>‹#›</a:t>
            </a:fld>
            <a:endParaRPr lang="zh-TW" altLang="en-US"/>
          </a:p>
        </p:txBody>
      </p:sp>
    </p:spTree>
    <p:extLst>
      <p:ext uri="{BB962C8B-B14F-4D97-AF65-F5344CB8AC3E}">
        <p14:creationId xmlns:p14="http://schemas.microsoft.com/office/powerpoint/2010/main" val="16460357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833F293-6DCB-4E8F-9AE1-3F4CFFB89E4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230704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89A28CE4-5ACF-43C6-9FA1-E5881797AEF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9375788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DD3F849-5201-478D-A4FC-C92FF53C5601}"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1679182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CAE50EE1-03DF-457B-AF05-5E5A96BA8EFA}"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0172564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B95F5D75-EAC0-41F0-90D0-31BA45F4D57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1964797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7813"/>
            <a:ext cx="8229600" cy="585311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TW">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zh-TW">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6DAE484F-5FBE-4282-95CD-6D966A436D68}" type="slidenum">
              <a:rPr lang="en-US" altLang="zh-TW">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42401178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_標題投影片">
    <p:spTree>
      <p:nvGrpSpPr>
        <p:cNvPr id="1" name=""/>
        <p:cNvGrpSpPr/>
        <p:nvPr/>
      </p:nvGrpSpPr>
      <p:grpSpPr>
        <a:xfrm>
          <a:off x="0" y="0"/>
          <a:ext cx="0" cy="0"/>
          <a:chOff x="0" y="0"/>
          <a:chExt cx="0" cy="0"/>
        </a:xfrm>
      </p:grpSpPr>
      <p:sp>
        <p:nvSpPr>
          <p:cNvPr id="2" name="Freeform 7"/>
          <p:cNvSpPr>
            <a:spLocks noChangeArrowheads="1"/>
          </p:cNvSpPr>
          <p:nvPr userDrawn="1"/>
        </p:nvSpPr>
        <p:spPr bwMode="auto">
          <a:xfrm>
            <a:off x="381000" y="1185863"/>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zh-TW" altLang="en-US" smtClean="0">
              <a:solidFill>
                <a:prstClr val="black"/>
              </a:solidFill>
            </a:endParaRPr>
          </a:p>
        </p:txBody>
      </p:sp>
      <p:sp>
        <p:nvSpPr>
          <p:cNvPr id="3" name="Line 8"/>
          <p:cNvSpPr>
            <a:spLocks noChangeShapeType="1"/>
          </p:cNvSpPr>
          <p:nvPr userDrawn="1"/>
        </p:nvSpPr>
        <p:spPr bwMode="auto">
          <a:xfrm>
            <a:off x="457200" y="6329363"/>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zh-TW" altLang="en-US" smtClean="0">
              <a:solidFill>
                <a:prstClr val="black"/>
              </a:solidFill>
            </a:endParaRPr>
          </a:p>
        </p:txBody>
      </p:sp>
      <p:sp>
        <p:nvSpPr>
          <p:cNvPr id="4" name="Rectangle 15"/>
          <p:cNvSpPr>
            <a:spLocks noGrp="1" noChangeArrowheads="1"/>
          </p:cNvSpPr>
          <p:nvPr>
            <p:ph type="sldNum" sz="quarter" idx="10"/>
          </p:nvPr>
        </p:nvSpPr>
        <p:spPr>
          <a:xfrm>
            <a:off x="7010400" y="6391275"/>
            <a:ext cx="2133600" cy="476250"/>
          </a:xfrm>
        </p:spPr>
        <p:txBody>
          <a:bodyPr/>
          <a:lstStyle>
            <a:lvl1pPr>
              <a:defRPr sz="2000"/>
            </a:lvl1pPr>
          </a:lstStyle>
          <a:p>
            <a:pPr>
              <a:defRPr/>
            </a:pPr>
            <a:fld id="{61F9A488-670B-4A6B-9C14-F59B94FE9E8F}" type="slidenum">
              <a:rPr lang="zh-TW" altLang="en-US">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27709842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7813"/>
            <a:ext cx="8229600" cy="113982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530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30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TW">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DB1ECAC-8482-426E-800E-62B4F7CD3858}" type="slidenum">
              <a:rPr lang="en-US" altLang="zh-TW">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4907273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2" name="image-1.png"/>
          <p:cNvPicPr>
            <a:picLocks noChangeAspect="1" noChangeArrowheads="1"/>
          </p:cNvPicPr>
          <p:nvPr/>
        </p:nvPicPr>
        <p:blipFill>
          <a:blip r:embed="rId2">
            <a:extLst>
              <a:ext uri="{28A0092B-C50C-407E-A947-70E740481C1C}">
                <a14:useLocalDpi xmlns:a14="http://schemas.microsoft.com/office/drawing/2010/main" val="0"/>
              </a:ext>
            </a:extLst>
          </a:blip>
          <a:srcRect l="1231"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 name="Group 8"/>
          <p:cNvGrpSpPr>
            <a:grpSpLocks/>
          </p:cNvGrpSpPr>
          <p:nvPr/>
        </p:nvGrpSpPr>
        <p:grpSpPr bwMode="auto">
          <a:xfrm>
            <a:off x="2752725" y="-26988"/>
            <a:ext cx="6391275" cy="1344613"/>
            <a:chOff x="0" y="0"/>
            <a:chExt cx="9090025" cy="1912937"/>
          </a:xfrm>
        </p:grpSpPr>
        <p:pic>
          <p:nvPicPr>
            <p:cNvPr id="4" name="imag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2588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793" y="0"/>
              <a:ext cx="420223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6" name="Shape 9"/>
          <p:cNvSpPr/>
          <p:nvPr/>
        </p:nvSpPr>
        <p:spPr>
          <a:xfrm>
            <a:off x="0" y="1317625"/>
            <a:ext cx="1257300" cy="5540375"/>
          </a:xfrm>
          <a:prstGeom prst="rect">
            <a:avLst/>
          </a:prstGeom>
          <a:gradFill>
            <a:gsLst>
              <a:gs pos="0">
                <a:srgbClr val="FFFFFF"/>
              </a:gs>
              <a:gs pos="100000">
                <a:srgbClr val="008000"/>
              </a:gs>
            </a:gsLst>
            <a:lin ang="10800000"/>
          </a:gradFill>
          <a:ln w="12700">
            <a:miter lim="400000"/>
          </a:ln>
        </p:spPr>
        <p:txBody>
          <a:bodyPr lIns="0" tIns="0" rIns="0" bIns="0" anchor="ctr"/>
          <a:lstStyle/>
          <a:p>
            <a:pPr defTabSz="642915" fontAlgn="auto">
              <a:spcBef>
                <a:spcPts val="0"/>
              </a:spcBef>
              <a:spcAft>
                <a:spcPts val="0"/>
              </a:spcAft>
              <a:defRPr sz="1800">
                <a:uFill>
                  <a:solidFill/>
                </a:uFill>
                <a:latin typeface="+mj-lt"/>
                <a:ea typeface="+mj-ea"/>
                <a:cs typeface="+mj-cs"/>
                <a:sym typeface="Helvetica Light"/>
              </a:defRPr>
            </a:pPr>
            <a:endParaRPr kumimoji="0" sz="1300" kern="0">
              <a:solidFill>
                <a:sysClr val="windowText" lastClr="000000"/>
              </a:solidFill>
              <a:uFill>
                <a:solidFill/>
              </a:uFill>
              <a:latin typeface="Calibri"/>
              <a:sym typeface="Helvetica Light"/>
            </a:endParaRPr>
          </a:p>
        </p:txBody>
      </p:sp>
      <p:pic>
        <p:nvPicPr>
          <p:cNvPr id="7" name="im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9588" y="39688"/>
            <a:ext cx="129698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 name="RGBkaohsiung_logo_ne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172036849"/>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3" name="矩形 2"/>
          <p:cNvSpPr/>
          <p:nvPr userDrawn="1"/>
        </p:nvSpPr>
        <p:spPr>
          <a:xfrm>
            <a:off x="7938" y="0"/>
            <a:ext cx="7362825" cy="1147763"/>
          </a:xfrm>
          <a:prstGeom prst="rect">
            <a:avLst/>
          </a:prstGeom>
          <a:gradFill flip="none" rotWithShape="1">
            <a:gsLst>
              <a:gs pos="0">
                <a:schemeClr val="accent5">
                  <a:lumMod val="20000"/>
                  <a:lumOff val="80000"/>
                </a:schemeClr>
              </a:gs>
              <a:gs pos="50000">
                <a:schemeClr val="accent5">
                  <a:lumMod val="60000"/>
                  <a:lumOff val="40000"/>
                  <a:tint val="44500"/>
                  <a:satMod val="16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lvl1pPr defTabSz="584200" eaLnBrk="0" hangingPunct="0">
              <a:defRPr kumimoji="1" sz="1200">
                <a:solidFill>
                  <a:schemeClr val="tx1"/>
                </a:solidFill>
                <a:latin typeface="Arial" pitchFamily="34" charset="0"/>
                <a:ea typeface="新細明體" pitchFamily="18" charset="-120"/>
                <a:sym typeface="Helvetica" pitchFamily="34" charset="0"/>
              </a:defRPr>
            </a:lvl1pPr>
            <a:lvl2pPr defTabSz="584200" eaLnBrk="0" hangingPunct="0">
              <a:defRPr kumimoji="1" sz="1200">
                <a:solidFill>
                  <a:schemeClr val="tx1"/>
                </a:solidFill>
                <a:latin typeface="Arial" pitchFamily="34" charset="0"/>
                <a:ea typeface="新細明體" pitchFamily="18" charset="-120"/>
                <a:sym typeface="Helvetica" pitchFamily="34" charset="0"/>
              </a:defRPr>
            </a:lvl2pPr>
            <a:lvl3pPr defTabSz="584200" eaLnBrk="0" hangingPunct="0">
              <a:defRPr kumimoji="1" sz="1200">
                <a:solidFill>
                  <a:schemeClr val="tx1"/>
                </a:solidFill>
                <a:latin typeface="Arial" pitchFamily="34" charset="0"/>
                <a:ea typeface="新細明體" pitchFamily="18" charset="-120"/>
                <a:sym typeface="Helvetica" pitchFamily="34" charset="0"/>
              </a:defRPr>
            </a:lvl3pPr>
            <a:lvl4pPr defTabSz="584200" eaLnBrk="0" hangingPunct="0">
              <a:defRPr kumimoji="1" sz="1200">
                <a:solidFill>
                  <a:schemeClr val="tx1"/>
                </a:solidFill>
                <a:latin typeface="Arial" pitchFamily="34" charset="0"/>
                <a:ea typeface="新細明體" pitchFamily="18" charset="-120"/>
                <a:sym typeface="Helvetica" pitchFamily="34" charset="0"/>
              </a:defRPr>
            </a:lvl4pPr>
            <a:lvl5pPr defTabSz="584200" eaLnBrk="0" hangingPunct="0">
              <a:defRPr kumimoji="1" sz="1200">
                <a:solidFill>
                  <a:schemeClr val="tx1"/>
                </a:solidFill>
                <a:latin typeface="Arial" pitchFamily="34" charset="0"/>
                <a:ea typeface="新細明體" pitchFamily="18" charset="-120"/>
                <a:sym typeface="Helvetica" pitchFamily="34" charset="0"/>
              </a:defRPr>
            </a:lvl5pPr>
            <a:lvl6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6pPr>
            <a:lvl7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7pPr>
            <a:lvl8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8pPr>
            <a:lvl9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9pPr>
          </a:lstStyle>
          <a:p>
            <a:pPr algn="ctr" eaLnBrk="1">
              <a:defRPr/>
            </a:pPr>
            <a:endParaRPr kumimoji="0" lang="zh-TW" altLang="en-US" sz="2500" smtClean="0">
              <a:solidFill>
                <a:srgbClr val="FFFFFF"/>
              </a:solidFill>
              <a:latin typeface="Helvetica Light"/>
              <a:ea typeface="Helvetica Light"/>
              <a:sym typeface="Helvetica Light"/>
            </a:endParaRPr>
          </a:p>
        </p:txBody>
      </p:sp>
      <p:grpSp>
        <p:nvGrpSpPr>
          <p:cNvPr id="4" name="群組 7"/>
          <p:cNvGrpSpPr>
            <a:grpSpLocks/>
          </p:cNvGrpSpPr>
          <p:nvPr userDrawn="1"/>
        </p:nvGrpSpPr>
        <p:grpSpPr bwMode="auto">
          <a:xfrm>
            <a:off x="7370763" y="0"/>
            <a:ext cx="1773237" cy="1150938"/>
            <a:chOff x="7254126" y="0"/>
            <a:chExt cx="1889874" cy="1260000"/>
          </a:xfrm>
        </p:grpSpPr>
        <p:pic>
          <p:nvPicPr>
            <p:cNvPr id="5" name="Picture 2" descr="D:\個人資料夾\Desktop\美麗島.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54127" y="0"/>
              <a:ext cx="1889873"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userDrawn="1"/>
          </p:nvSpPr>
          <p:spPr>
            <a:xfrm>
              <a:off x="7254126" y="0"/>
              <a:ext cx="1889874" cy="125652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584200" eaLnBrk="0" hangingPunct="0">
                <a:defRPr kumimoji="1" sz="1200">
                  <a:solidFill>
                    <a:schemeClr val="tx1"/>
                  </a:solidFill>
                  <a:latin typeface="Arial" pitchFamily="34" charset="0"/>
                  <a:ea typeface="新細明體" pitchFamily="18" charset="-120"/>
                  <a:sym typeface="Helvetica" pitchFamily="34" charset="0"/>
                </a:defRPr>
              </a:lvl1pPr>
              <a:lvl2pPr defTabSz="584200" eaLnBrk="0" hangingPunct="0">
                <a:defRPr kumimoji="1" sz="1200">
                  <a:solidFill>
                    <a:schemeClr val="tx1"/>
                  </a:solidFill>
                  <a:latin typeface="Arial" pitchFamily="34" charset="0"/>
                  <a:ea typeface="新細明體" pitchFamily="18" charset="-120"/>
                  <a:sym typeface="Helvetica" pitchFamily="34" charset="0"/>
                </a:defRPr>
              </a:lvl2pPr>
              <a:lvl3pPr defTabSz="584200" eaLnBrk="0" hangingPunct="0">
                <a:defRPr kumimoji="1" sz="1200">
                  <a:solidFill>
                    <a:schemeClr val="tx1"/>
                  </a:solidFill>
                  <a:latin typeface="Arial" pitchFamily="34" charset="0"/>
                  <a:ea typeface="新細明體" pitchFamily="18" charset="-120"/>
                  <a:sym typeface="Helvetica" pitchFamily="34" charset="0"/>
                </a:defRPr>
              </a:lvl3pPr>
              <a:lvl4pPr defTabSz="584200" eaLnBrk="0" hangingPunct="0">
                <a:defRPr kumimoji="1" sz="1200">
                  <a:solidFill>
                    <a:schemeClr val="tx1"/>
                  </a:solidFill>
                  <a:latin typeface="Arial" pitchFamily="34" charset="0"/>
                  <a:ea typeface="新細明體" pitchFamily="18" charset="-120"/>
                  <a:sym typeface="Helvetica" pitchFamily="34" charset="0"/>
                </a:defRPr>
              </a:lvl4pPr>
              <a:lvl5pPr defTabSz="584200" eaLnBrk="0" hangingPunct="0">
                <a:defRPr kumimoji="1" sz="1200">
                  <a:solidFill>
                    <a:schemeClr val="tx1"/>
                  </a:solidFill>
                  <a:latin typeface="Arial" pitchFamily="34" charset="0"/>
                  <a:ea typeface="新細明體" pitchFamily="18" charset="-120"/>
                  <a:sym typeface="Helvetica" pitchFamily="34" charset="0"/>
                </a:defRPr>
              </a:lvl5pPr>
              <a:lvl6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6pPr>
              <a:lvl7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7pPr>
              <a:lvl8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8pPr>
              <a:lvl9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9pPr>
            </a:lstStyle>
            <a:p>
              <a:pPr algn="ctr" eaLnBrk="1">
                <a:defRPr/>
              </a:pPr>
              <a:endParaRPr kumimoji="0" lang="zh-TW" altLang="en-US" sz="2500" smtClean="0">
                <a:solidFill>
                  <a:srgbClr val="FFFFFF"/>
                </a:solidFill>
                <a:latin typeface="Helvetica Light"/>
                <a:ea typeface="Helvetica Light"/>
                <a:sym typeface="Helvetica Light"/>
              </a:endParaRPr>
            </a:p>
          </p:txBody>
        </p:sp>
      </p:grpSp>
      <p:pic>
        <p:nvPicPr>
          <p:cNvPr id="7" name="Picture 6" descr="K:\official\簡報素材\圖片\高_Logo(去背).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200" y="42863"/>
            <a:ext cx="90011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userDrawn="1"/>
        </p:nvSpPr>
        <p:spPr>
          <a:xfrm>
            <a:off x="7938" y="1150938"/>
            <a:ext cx="9148762" cy="2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lvl1pPr defTabSz="584200" eaLnBrk="0" hangingPunct="0">
              <a:defRPr kumimoji="1" sz="1200">
                <a:solidFill>
                  <a:schemeClr val="tx1"/>
                </a:solidFill>
                <a:latin typeface="Arial" pitchFamily="34" charset="0"/>
                <a:ea typeface="新細明體" pitchFamily="18" charset="-120"/>
                <a:sym typeface="Helvetica" pitchFamily="34" charset="0"/>
              </a:defRPr>
            </a:lvl1pPr>
            <a:lvl2pPr defTabSz="584200" eaLnBrk="0" hangingPunct="0">
              <a:defRPr kumimoji="1" sz="1200">
                <a:solidFill>
                  <a:schemeClr val="tx1"/>
                </a:solidFill>
                <a:latin typeface="Arial" pitchFamily="34" charset="0"/>
                <a:ea typeface="新細明體" pitchFamily="18" charset="-120"/>
                <a:sym typeface="Helvetica" pitchFamily="34" charset="0"/>
              </a:defRPr>
            </a:lvl2pPr>
            <a:lvl3pPr defTabSz="584200" eaLnBrk="0" hangingPunct="0">
              <a:defRPr kumimoji="1" sz="1200">
                <a:solidFill>
                  <a:schemeClr val="tx1"/>
                </a:solidFill>
                <a:latin typeface="Arial" pitchFamily="34" charset="0"/>
                <a:ea typeface="新細明體" pitchFamily="18" charset="-120"/>
                <a:sym typeface="Helvetica" pitchFamily="34" charset="0"/>
              </a:defRPr>
            </a:lvl3pPr>
            <a:lvl4pPr defTabSz="584200" eaLnBrk="0" hangingPunct="0">
              <a:defRPr kumimoji="1" sz="1200">
                <a:solidFill>
                  <a:schemeClr val="tx1"/>
                </a:solidFill>
                <a:latin typeface="Arial" pitchFamily="34" charset="0"/>
                <a:ea typeface="新細明體" pitchFamily="18" charset="-120"/>
                <a:sym typeface="Helvetica" pitchFamily="34" charset="0"/>
              </a:defRPr>
            </a:lvl4pPr>
            <a:lvl5pPr defTabSz="584200" eaLnBrk="0" hangingPunct="0">
              <a:defRPr kumimoji="1" sz="1200">
                <a:solidFill>
                  <a:schemeClr val="tx1"/>
                </a:solidFill>
                <a:latin typeface="Arial" pitchFamily="34" charset="0"/>
                <a:ea typeface="新細明體" pitchFamily="18" charset="-120"/>
                <a:sym typeface="Helvetica" pitchFamily="34" charset="0"/>
              </a:defRPr>
            </a:lvl5pPr>
            <a:lvl6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6pPr>
            <a:lvl7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7pPr>
            <a:lvl8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8pPr>
            <a:lvl9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9pPr>
          </a:lstStyle>
          <a:p>
            <a:pPr algn="ctr" eaLnBrk="1">
              <a:defRPr/>
            </a:pPr>
            <a:endParaRPr kumimoji="0" lang="zh-TW" altLang="en-US" sz="2500" smtClean="0">
              <a:solidFill>
                <a:srgbClr val="FFFFFF"/>
              </a:solidFill>
              <a:latin typeface="Helvetica Light"/>
              <a:ea typeface="Helvetica Light"/>
              <a:sym typeface="Helvetica Light"/>
            </a:endParaRPr>
          </a:p>
        </p:txBody>
      </p:sp>
      <p:sp>
        <p:nvSpPr>
          <p:cNvPr id="9" name="矩形 8"/>
          <p:cNvSpPr/>
          <p:nvPr userDrawn="1"/>
        </p:nvSpPr>
        <p:spPr>
          <a:xfrm rot="5400000">
            <a:off x="515144" y="564357"/>
            <a:ext cx="1150937" cy="2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lvl1pPr defTabSz="584200" eaLnBrk="0" hangingPunct="0">
              <a:defRPr kumimoji="1" sz="1200">
                <a:solidFill>
                  <a:schemeClr val="tx1"/>
                </a:solidFill>
                <a:latin typeface="Arial" pitchFamily="34" charset="0"/>
                <a:ea typeface="新細明體" pitchFamily="18" charset="-120"/>
                <a:sym typeface="Helvetica" pitchFamily="34" charset="0"/>
              </a:defRPr>
            </a:lvl1pPr>
            <a:lvl2pPr defTabSz="584200" eaLnBrk="0" hangingPunct="0">
              <a:defRPr kumimoji="1" sz="1200">
                <a:solidFill>
                  <a:schemeClr val="tx1"/>
                </a:solidFill>
                <a:latin typeface="Arial" pitchFamily="34" charset="0"/>
                <a:ea typeface="新細明體" pitchFamily="18" charset="-120"/>
                <a:sym typeface="Helvetica" pitchFamily="34" charset="0"/>
              </a:defRPr>
            </a:lvl2pPr>
            <a:lvl3pPr defTabSz="584200" eaLnBrk="0" hangingPunct="0">
              <a:defRPr kumimoji="1" sz="1200">
                <a:solidFill>
                  <a:schemeClr val="tx1"/>
                </a:solidFill>
                <a:latin typeface="Arial" pitchFamily="34" charset="0"/>
                <a:ea typeface="新細明體" pitchFamily="18" charset="-120"/>
                <a:sym typeface="Helvetica" pitchFamily="34" charset="0"/>
              </a:defRPr>
            </a:lvl3pPr>
            <a:lvl4pPr defTabSz="584200" eaLnBrk="0" hangingPunct="0">
              <a:defRPr kumimoji="1" sz="1200">
                <a:solidFill>
                  <a:schemeClr val="tx1"/>
                </a:solidFill>
                <a:latin typeface="Arial" pitchFamily="34" charset="0"/>
                <a:ea typeface="新細明體" pitchFamily="18" charset="-120"/>
                <a:sym typeface="Helvetica" pitchFamily="34" charset="0"/>
              </a:defRPr>
            </a:lvl4pPr>
            <a:lvl5pPr defTabSz="584200" eaLnBrk="0" hangingPunct="0">
              <a:defRPr kumimoji="1" sz="1200">
                <a:solidFill>
                  <a:schemeClr val="tx1"/>
                </a:solidFill>
                <a:latin typeface="Arial" pitchFamily="34" charset="0"/>
                <a:ea typeface="新細明體" pitchFamily="18" charset="-120"/>
                <a:sym typeface="Helvetica" pitchFamily="34" charset="0"/>
              </a:defRPr>
            </a:lvl5pPr>
            <a:lvl6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6pPr>
            <a:lvl7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7pPr>
            <a:lvl8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8pPr>
            <a:lvl9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9pPr>
          </a:lstStyle>
          <a:p>
            <a:pPr algn="ctr" eaLnBrk="1">
              <a:defRPr/>
            </a:pPr>
            <a:endParaRPr kumimoji="0" lang="zh-TW" altLang="en-US" sz="2500" smtClean="0">
              <a:solidFill>
                <a:srgbClr val="FFFFFF"/>
              </a:solidFill>
              <a:latin typeface="Helvetica Light"/>
              <a:ea typeface="Helvetica Light"/>
              <a:sym typeface="Helvetica Light"/>
            </a:endParaRPr>
          </a:p>
        </p:txBody>
      </p:sp>
      <p:sp>
        <p:nvSpPr>
          <p:cNvPr id="10" name="矩形 9"/>
          <p:cNvSpPr/>
          <p:nvPr userDrawn="1"/>
        </p:nvSpPr>
        <p:spPr>
          <a:xfrm rot="5400000">
            <a:off x="952501" y="179387"/>
            <a:ext cx="379412" cy="2381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lvl1pPr defTabSz="584200" eaLnBrk="0" hangingPunct="0">
              <a:defRPr kumimoji="1" sz="1200">
                <a:solidFill>
                  <a:schemeClr val="tx1"/>
                </a:solidFill>
                <a:latin typeface="Arial" pitchFamily="34" charset="0"/>
                <a:ea typeface="新細明體" pitchFamily="18" charset="-120"/>
                <a:sym typeface="Helvetica" pitchFamily="34" charset="0"/>
              </a:defRPr>
            </a:lvl1pPr>
            <a:lvl2pPr defTabSz="584200" eaLnBrk="0" hangingPunct="0">
              <a:defRPr kumimoji="1" sz="1200">
                <a:solidFill>
                  <a:schemeClr val="tx1"/>
                </a:solidFill>
                <a:latin typeface="Arial" pitchFamily="34" charset="0"/>
                <a:ea typeface="新細明體" pitchFamily="18" charset="-120"/>
                <a:sym typeface="Helvetica" pitchFamily="34" charset="0"/>
              </a:defRPr>
            </a:lvl2pPr>
            <a:lvl3pPr defTabSz="584200" eaLnBrk="0" hangingPunct="0">
              <a:defRPr kumimoji="1" sz="1200">
                <a:solidFill>
                  <a:schemeClr val="tx1"/>
                </a:solidFill>
                <a:latin typeface="Arial" pitchFamily="34" charset="0"/>
                <a:ea typeface="新細明體" pitchFamily="18" charset="-120"/>
                <a:sym typeface="Helvetica" pitchFamily="34" charset="0"/>
              </a:defRPr>
            </a:lvl3pPr>
            <a:lvl4pPr defTabSz="584200" eaLnBrk="0" hangingPunct="0">
              <a:defRPr kumimoji="1" sz="1200">
                <a:solidFill>
                  <a:schemeClr val="tx1"/>
                </a:solidFill>
                <a:latin typeface="Arial" pitchFamily="34" charset="0"/>
                <a:ea typeface="新細明體" pitchFamily="18" charset="-120"/>
                <a:sym typeface="Helvetica" pitchFamily="34" charset="0"/>
              </a:defRPr>
            </a:lvl4pPr>
            <a:lvl5pPr defTabSz="584200" eaLnBrk="0" hangingPunct="0">
              <a:defRPr kumimoji="1" sz="1200">
                <a:solidFill>
                  <a:schemeClr val="tx1"/>
                </a:solidFill>
                <a:latin typeface="Arial" pitchFamily="34" charset="0"/>
                <a:ea typeface="新細明體" pitchFamily="18" charset="-120"/>
                <a:sym typeface="Helvetica" pitchFamily="34" charset="0"/>
              </a:defRPr>
            </a:lvl5pPr>
            <a:lvl6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6pPr>
            <a:lvl7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7pPr>
            <a:lvl8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8pPr>
            <a:lvl9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9pPr>
          </a:lstStyle>
          <a:p>
            <a:pPr algn="ctr" eaLnBrk="1">
              <a:defRPr/>
            </a:pPr>
            <a:endParaRPr kumimoji="0" lang="zh-TW" altLang="en-US" sz="2500" smtClean="0">
              <a:solidFill>
                <a:srgbClr val="FFFFFF"/>
              </a:solidFill>
              <a:latin typeface="Helvetica Light"/>
              <a:ea typeface="Helvetica Light"/>
              <a:sym typeface="Helvetica Light"/>
            </a:endParaRPr>
          </a:p>
        </p:txBody>
      </p:sp>
      <p:sp>
        <p:nvSpPr>
          <p:cNvPr id="11" name="矩形 10"/>
          <p:cNvSpPr/>
          <p:nvPr userDrawn="1"/>
        </p:nvSpPr>
        <p:spPr>
          <a:xfrm rot="5400000">
            <a:off x="952500" y="949325"/>
            <a:ext cx="379413" cy="2381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lvl1pPr defTabSz="584200" eaLnBrk="0" hangingPunct="0">
              <a:defRPr kumimoji="1" sz="1200">
                <a:solidFill>
                  <a:schemeClr val="tx1"/>
                </a:solidFill>
                <a:latin typeface="Arial" pitchFamily="34" charset="0"/>
                <a:ea typeface="新細明體" pitchFamily="18" charset="-120"/>
                <a:sym typeface="Helvetica" pitchFamily="34" charset="0"/>
              </a:defRPr>
            </a:lvl1pPr>
            <a:lvl2pPr defTabSz="584200" eaLnBrk="0" hangingPunct="0">
              <a:defRPr kumimoji="1" sz="1200">
                <a:solidFill>
                  <a:schemeClr val="tx1"/>
                </a:solidFill>
                <a:latin typeface="Arial" pitchFamily="34" charset="0"/>
                <a:ea typeface="新細明體" pitchFamily="18" charset="-120"/>
                <a:sym typeface="Helvetica" pitchFamily="34" charset="0"/>
              </a:defRPr>
            </a:lvl2pPr>
            <a:lvl3pPr defTabSz="584200" eaLnBrk="0" hangingPunct="0">
              <a:defRPr kumimoji="1" sz="1200">
                <a:solidFill>
                  <a:schemeClr val="tx1"/>
                </a:solidFill>
                <a:latin typeface="Arial" pitchFamily="34" charset="0"/>
                <a:ea typeface="新細明體" pitchFamily="18" charset="-120"/>
                <a:sym typeface="Helvetica" pitchFamily="34" charset="0"/>
              </a:defRPr>
            </a:lvl3pPr>
            <a:lvl4pPr defTabSz="584200" eaLnBrk="0" hangingPunct="0">
              <a:defRPr kumimoji="1" sz="1200">
                <a:solidFill>
                  <a:schemeClr val="tx1"/>
                </a:solidFill>
                <a:latin typeface="Arial" pitchFamily="34" charset="0"/>
                <a:ea typeface="新細明體" pitchFamily="18" charset="-120"/>
                <a:sym typeface="Helvetica" pitchFamily="34" charset="0"/>
              </a:defRPr>
            </a:lvl4pPr>
            <a:lvl5pPr defTabSz="584200" eaLnBrk="0" hangingPunct="0">
              <a:defRPr kumimoji="1" sz="1200">
                <a:solidFill>
                  <a:schemeClr val="tx1"/>
                </a:solidFill>
                <a:latin typeface="Arial" pitchFamily="34" charset="0"/>
                <a:ea typeface="新細明體" pitchFamily="18" charset="-120"/>
                <a:sym typeface="Helvetica" pitchFamily="34" charset="0"/>
              </a:defRPr>
            </a:lvl5pPr>
            <a:lvl6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6pPr>
            <a:lvl7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7pPr>
            <a:lvl8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8pPr>
            <a:lvl9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9pPr>
          </a:lstStyle>
          <a:p>
            <a:pPr algn="ctr" eaLnBrk="1">
              <a:defRPr/>
            </a:pPr>
            <a:endParaRPr kumimoji="0" lang="zh-TW" altLang="en-US" sz="2500" smtClean="0">
              <a:solidFill>
                <a:srgbClr val="FFFFFF"/>
              </a:solidFill>
              <a:latin typeface="Helvetica Light"/>
              <a:ea typeface="Helvetica Light"/>
              <a:sym typeface="Helvetica Light"/>
            </a:endParaRPr>
          </a:p>
        </p:txBody>
      </p:sp>
      <p:sp>
        <p:nvSpPr>
          <p:cNvPr id="12" name="矩形 11"/>
          <p:cNvSpPr/>
          <p:nvPr userDrawn="1"/>
        </p:nvSpPr>
        <p:spPr>
          <a:xfrm rot="5400000">
            <a:off x="1065213" y="114300"/>
            <a:ext cx="254000" cy="2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lvl1pPr defTabSz="584200" eaLnBrk="0" hangingPunct="0">
              <a:defRPr kumimoji="1" sz="1200">
                <a:solidFill>
                  <a:schemeClr val="tx1"/>
                </a:solidFill>
                <a:latin typeface="Arial" pitchFamily="34" charset="0"/>
                <a:ea typeface="新細明體" pitchFamily="18" charset="-120"/>
                <a:sym typeface="Helvetica" pitchFamily="34" charset="0"/>
              </a:defRPr>
            </a:lvl1pPr>
            <a:lvl2pPr defTabSz="584200" eaLnBrk="0" hangingPunct="0">
              <a:defRPr kumimoji="1" sz="1200">
                <a:solidFill>
                  <a:schemeClr val="tx1"/>
                </a:solidFill>
                <a:latin typeface="Arial" pitchFamily="34" charset="0"/>
                <a:ea typeface="新細明體" pitchFamily="18" charset="-120"/>
                <a:sym typeface="Helvetica" pitchFamily="34" charset="0"/>
              </a:defRPr>
            </a:lvl2pPr>
            <a:lvl3pPr defTabSz="584200" eaLnBrk="0" hangingPunct="0">
              <a:defRPr kumimoji="1" sz="1200">
                <a:solidFill>
                  <a:schemeClr val="tx1"/>
                </a:solidFill>
                <a:latin typeface="Arial" pitchFamily="34" charset="0"/>
                <a:ea typeface="新細明體" pitchFamily="18" charset="-120"/>
                <a:sym typeface="Helvetica" pitchFamily="34" charset="0"/>
              </a:defRPr>
            </a:lvl3pPr>
            <a:lvl4pPr defTabSz="584200" eaLnBrk="0" hangingPunct="0">
              <a:defRPr kumimoji="1" sz="1200">
                <a:solidFill>
                  <a:schemeClr val="tx1"/>
                </a:solidFill>
                <a:latin typeface="Arial" pitchFamily="34" charset="0"/>
                <a:ea typeface="新細明體" pitchFamily="18" charset="-120"/>
                <a:sym typeface="Helvetica" pitchFamily="34" charset="0"/>
              </a:defRPr>
            </a:lvl4pPr>
            <a:lvl5pPr defTabSz="584200" eaLnBrk="0" hangingPunct="0">
              <a:defRPr kumimoji="1" sz="1200">
                <a:solidFill>
                  <a:schemeClr val="tx1"/>
                </a:solidFill>
                <a:latin typeface="Arial" pitchFamily="34" charset="0"/>
                <a:ea typeface="新細明體" pitchFamily="18" charset="-120"/>
                <a:sym typeface="Helvetica" pitchFamily="34" charset="0"/>
              </a:defRPr>
            </a:lvl5pPr>
            <a:lvl6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6pPr>
            <a:lvl7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7pPr>
            <a:lvl8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8pPr>
            <a:lvl9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9pPr>
          </a:lstStyle>
          <a:p>
            <a:pPr algn="ctr" eaLnBrk="1">
              <a:defRPr/>
            </a:pPr>
            <a:endParaRPr kumimoji="0" lang="zh-TW" altLang="en-US" sz="2500" smtClean="0">
              <a:solidFill>
                <a:srgbClr val="FFFFFF"/>
              </a:solidFill>
              <a:latin typeface="Helvetica Light"/>
              <a:ea typeface="Helvetica Light"/>
              <a:sym typeface="Helvetica Light"/>
            </a:endParaRPr>
          </a:p>
        </p:txBody>
      </p:sp>
      <p:sp>
        <p:nvSpPr>
          <p:cNvPr id="13" name="矩形 12"/>
          <p:cNvSpPr/>
          <p:nvPr userDrawn="1"/>
        </p:nvSpPr>
        <p:spPr>
          <a:xfrm rot="5400000">
            <a:off x="1065213" y="1011238"/>
            <a:ext cx="254000" cy="2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lvl1pPr defTabSz="584200" eaLnBrk="0" hangingPunct="0">
              <a:defRPr kumimoji="1" sz="1200">
                <a:solidFill>
                  <a:schemeClr val="tx1"/>
                </a:solidFill>
                <a:latin typeface="Arial" pitchFamily="34" charset="0"/>
                <a:ea typeface="新細明體" pitchFamily="18" charset="-120"/>
                <a:sym typeface="Helvetica" pitchFamily="34" charset="0"/>
              </a:defRPr>
            </a:lvl1pPr>
            <a:lvl2pPr defTabSz="584200" eaLnBrk="0" hangingPunct="0">
              <a:defRPr kumimoji="1" sz="1200">
                <a:solidFill>
                  <a:schemeClr val="tx1"/>
                </a:solidFill>
                <a:latin typeface="Arial" pitchFamily="34" charset="0"/>
                <a:ea typeface="新細明體" pitchFamily="18" charset="-120"/>
                <a:sym typeface="Helvetica" pitchFamily="34" charset="0"/>
              </a:defRPr>
            </a:lvl2pPr>
            <a:lvl3pPr defTabSz="584200" eaLnBrk="0" hangingPunct="0">
              <a:defRPr kumimoji="1" sz="1200">
                <a:solidFill>
                  <a:schemeClr val="tx1"/>
                </a:solidFill>
                <a:latin typeface="Arial" pitchFamily="34" charset="0"/>
                <a:ea typeface="新細明體" pitchFamily="18" charset="-120"/>
                <a:sym typeface="Helvetica" pitchFamily="34" charset="0"/>
              </a:defRPr>
            </a:lvl3pPr>
            <a:lvl4pPr defTabSz="584200" eaLnBrk="0" hangingPunct="0">
              <a:defRPr kumimoji="1" sz="1200">
                <a:solidFill>
                  <a:schemeClr val="tx1"/>
                </a:solidFill>
                <a:latin typeface="Arial" pitchFamily="34" charset="0"/>
                <a:ea typeface="新細明體" pitchFamily="18" charset="-120"/>
                <a:sym typeface="Helvetica" pitchFamily="34" charset="0"/>
              </a:defRPr>
            </a:lvl4pPr>
            <a:lvl5pPr defTabSz="584200" eaLnBrk="0" hangingPunct="0">
              <a:defRPr kumimoji="1" sz="1200">
                <a:solidFill>
                  <a:schemeClr val="tx1"/>
                </a:solidFill>
                <a:latin typeface="Arial" pitchFamily="34" charset="0"/>
                <a:ea typeface="新細明體" pitchFamily="18" charset="-120"/>
                <a:sym typeface="Helvetica" pitchFamily="34" charset="0"/>
              </a:defRPr>
            </a:lvl5pPr>
            <a:lvl6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6pPr>
            <a:lvl7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7pPr>
            <a:lvl8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8pPr>
            <a:lvl9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9pPr>
          </a:lstStyle>
          <a:p>
            <a:pPr algn="ctr" eaLnBrk="1">
              <a:defRPr/>
            </a:pPr>
            <a:endParaRPr kumimoji="0" lang="zh-TW" altLang="en-US" sz="2500" smtClean="0">
              <a:solidFill>
                <a:srgbClr val="FFFFFF"/>
              </a:solidFill>
              <a:latin typeface="Helvetica Light"/>
              <a:ea typeface="Helvetica Light"/>
              <a:sym typeface="Helvetica Light"/>
            </a:endParaRPr>
          </a:p>
        </p:txBody>
      </p:sp>
      <p:sp>
        <p:nvSpPr>
          <p:cNvPr id="14" name="矩形 13"/>
          <p:cNvSpPr/>
          <p:nvPr userDrawn="1"/>
        </p:nvSpPr>
        <p:spPr>
          <a:xfrm rot="5400000">
            <a:off x="1180306" y="50007"/>
            <a:ext cx="125413" cy="2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lvl1pPr defTabSz="584200" eaLnBrk="0" hangingPunct="0">
              <a:defRPr kumimoji="1" sz="1200">
                <a:solidFill>
                  <a:schemeClr val="tx1"/>
                </a:solidFill>
                <a:latin typeface="Arial" pitchFamily="34" charset="0"/>
                <a:ea typeface="新細明體" pitchFamily="18" charset="-120"/>
                <a:sym typeface="Helvetica" pitchFamily="34" charset="0"/>
              </a:defRPr>
            </a:lvl1pPr>
            <a:lvl2pPr defTabSz="584200" eaLnBrk="0" hangingPunct="0">
              <a:defRPr kumimoji="1" sz="1200">
                <a:solidFill>
                  <a:schemeClr val="tx1"/>
                </a:solidFill>
                <a:latin typeface="Arial" pitchFamily="34" charset="0"/>
                <a:ea typeface="新細明體" pitchFamily="18" charset="-120"/>
                <a:sym typeface="Helvetica" pitchFamily="34" charset="0"/>
              </a:defRPr>
            </a:lvl2pPr>
            <a:lvl3pPr defTabSz="584200" eaLnBrk="0" hangingPunct="0">
              <a:defRPr kumimoji="1" sz="1200">
                <a:solidFill>
                  <a:schemeClr val="tx1"/>
                </a:solidFill>
                <a:latin typeface="Arial" pitchFamily="34" charset="0"/>
                <a:ea typeface="新細明體" pitchFamily="18" charset="-120"/>
                <a:sym typeface="Helvetica" pitchFamily="34" charset="0"/>
              </a:defRPr>
            </a:lvl3pPr>
            <a:lvl4pPr defTabSz="584200" eaLnBrk="0" hangingPunct="0">
              <a:defRPr kumimoji="1" sz="1200">
                <a:solidFill>
                  <a:schemeClr val="tx1"/>
                </a:solidFill>
                <a:latin typeface="Arial" pitchFamily="34" charset="0"/>
                <a:ea typeface="新細明體" pitchFamily="18" charset="-120"/>
                <a:sym typeface="Helvetica" pitchFamily="34" charset="0"/>
              </a:defRPr>
            </a:lvl4pPr>
            <a:lvl5pPr defTabSz="584200" eaLnBrk="0" hangingPunct="0">
              <a:defRPr kumimoji="1" sz="1200">
                <a:solidFill>
                  <a:schemeClr val="tx1"/>
                </a:solidFill>
                <a:latin typeface="Arial" pitchFamily="34" charset="0"/>
                <a:ea typeface="新細明體" pitchFamily="18" charset="-120"/>
                <a:sym typeface="Helvetica" pitchFamily="34" charset="0"/>
              </a:defRPr>
            </a:lvl5pPr>
            <a:lvl6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6pPr>
            <a:lvl7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7pPr>
            <a:lvl8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8pPr>
            <a:lvl9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9pPr>
          </a:lstStyle>
          <a:p>
            <a:pPr algn="ctr" eaLnBrk="1">
              <a:defRPr/>
            </a:pPr>
            <a:endParaRPr kumimoji="0" lang="zh-TW" altLang="en-US" sz="2500" smtClean="0">
              <a:solidFill>
                <a:srgbClr val="FFFFFF"/>
              </a:solidFill>
              <a:latin typeface="Helvetica Light"/>
              <a:ea typeface="Helvetica Light"/>
              <a:sym typeface="Helvetica Light"/>
            </a:endParaRPr>
          </a:p>
        </p:txBody>
      </p:sp>
      <p:sp>
        <p:nvSpPr>
          <p:cNvPr id="15" name="矩形 14"/>
          <p:cNvSpPr/>
          <p:nvPr userDrawn="1"/>
        </p:nvSpPr>
        <p:spPr>
          <a:xfrm rot="5400000">
            <a:off x="1179513" y="1074738"/>
            <a:ext cx="127000" cy="2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anchor="ctr"/>
          <a:lstStyle>
            <a:lvl1pPr defTabSz="584200" eaLnBrk="0" hangingPunct="0">
              <a:defRPr kumimoji="1" sz="1200">
                <a:solidFill>
                  <a:schemeClr val="tx1"/>
                </a:solidFill>
                <a:latin typeface="Arial" pitchFamily="34" charset="0"/>
                <a:ea typeface="新細明體" pitchFamily="18" charset="-120"/>
                <a:sym typeface="Helvetica" pitchFamily="34" charset="0"/>
              </a:defRPr>
            </a:lvl1pPr>
            <a:lvl2pPr defTabSz="584200" eaLnBrk="0" hangingPunct="0">
              <a:defRPr kumimoji="1" sz="1200">
                <a:solidFill>
                  <a:schemeClr val="tx1"/>
                </a:solidFill>
                <a:latin typeface="Arial" pitchFamily="34" charset="0"/>
                <a:ea typeface="新細明體" pitchFamily="18" charset="-120"/>
                <a:sym typeface="Helvetica" pitchFamily="34" charset="0"/>
              </a:defRPr>
            </a:lvl2pPr>
            <a:lvl3pPr defTabSz="584200" eaLnBrk="0" hangingPunct="0">
              <a:defRPr kumimoji="1" sz="1200">
                <a:solidFill>
                  <a:schemeClr val="tx1"/>
                </a:solidFill>
                <a:latin typeface="Arial" pitchFamily="34" charset="0"/>
                <a:ea typeface="新細明體" pitchFamily="18" charset="-120"/>
                <a:sym typeface="Helvetica" pitchFamily="34" charset="0"/>
              </a:defRPr>
            </a:lvl3pPr>
            <a:lvl4pPr defTabSz="584200" eaLnBrk="0" hangingPunct="0">
              <a:defRPr kumimoji="1" sz="1200">
                <a:solidFill>
                  <a:schemeClr val="tx1"/>
                </a:solidFill>
                <a:latin typeface="Arial" pitchFamily="34" charset="0"/>
                <a:ea typeface="新細明體" pitchFamily="18" charset="-120"/>
                <a:sym typeface="Helvetica" pitchFamily="34" charset="0"/>
              </a:defRPr>
            </a:lvl4pPr>
            <a:lvl5pPr defTabSz="584200" eaLnBrk="0" hangingPunct="0">
              <a:defRPr kumimoji="1" sz="1200">
                <a:solidFill>
                  <a:schemeClr val="tx1"/>
                </a:solidFill>
                <a:latin typeface="Arial" pitchFamily="34" charset="0"/>
                <a:ea typeface="新細明體" pitchFamily="18" charset="-120"/>
                <a:sym typeface="Helvetica" pitchFamily="34" charset="0"/>
              </a:defRPr>
            </a:lvl5pPr>
            <a:lvl6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6pPr>
            <a:lvl7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7pPr>
            <a:lvl8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8pPr>
            <a:lvl9pPr indent="-914400" defTabSz="584200" eaLnBrk="0" fontAlgn="base" hangingPunct="0">
              <a:spcBef>
                <a:spcPct val="0"/>
              </a:spcBef>
              <a:spcAft>
                <a:spcPct val="0"/>
              </a:spcAft>
              <a:defRPr kumimoji="1" sz="1200">
                <a:solidFill>
                  <a:schemeClr val="tx1"/>
                </a:solidFill>
                <a:latin typeface="Arial" pitchFamily="34" charset="0"/>
                <a:ea typeface="新細明體" pitchFamily="18" charset="-120"/>
                <a:sym typeface="Helvetica" pitchFamily="34" charset="0"/>
              </a:defRPr>
            </a:lvl9pPr>
          </a:lstStyle>
          <a:p>
            <a:pPr algn="ctr" eaLnBrk="1">
              <a:defRPr/>
            </a:pPr>
            <a:endParaRPr kumimoji="0" lang="zh-TW" altLang="en-US" sz="2500" smtClean="0">
              <a:solidFill>
                <a:srgbClr val="FFFFFF"/>
              </a:solidFill>
              <a:latin typeface="Helvetica Light"/>
              <a:ea typeface="Helvetica Light"/>
              <a:sym typeface="Helvetica Light"/>
            </a:endParaRPr>
          </a:p>
        </p:txBody>
      </p:sp>
      <p:sp>
        <p:nvSpPr>
          <p:cNvPr id="22" name="標題 1"/>
          <p:cNvSpPr>
            <a:spLocks noGrp="1"/>
          </p:cNvSpPr>
          <p:nvPr>
            <p:ph type="title"/>
          </p:nvPr>
        </p:nvSpPr>
        <p:spPr>
          <a:xfrm>
            <a:off x="1255692" y="0"/>
            <a:ext cx="6114093" cy="1150622"/>
          </a:xfrm>
        </p:spPr>
        <p:txBody>
          <a:bodyPr/>
          <a:lstStyle>
            <a:lvl1pPr algn="ctr">
              <a:defRPr sz="2800" b="1" cap="all">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16" name="日期版面配置區 3"/>
          <p:cNvSpPr>
            <a:spLocks noGrp="1"/>
          </p:cNvSpPr>
          <p:nvPr>
            <p:ph type="dt" sz="half" idx="10"/>
          </p:nvPr>
        </p:nvSpPr>
        <p:spPr/>
        <p:txBody>
          <a:bodyPr wrap="square" lIns="64291" tIns="32146" rIns="64291" bIns="32146" numCol="1" anchor="t" anchorCtr="0" compatLnSpc="1">
            <a:prstTxWarp prst="textNoShape">
              <a:avLst/>
            </a:prstTxWarp>
          </a:bodyPr>
          <a:lstStyle>
            <a:lvl1pPr algn="ctr" eaLnBrk="1">
              <a:defRPr kumimoji="0" sz="2500">
                <a:solidFill>
                  <a:srgbClr val="000000"/>
                </a:solidFill>
                <a:latin typeface="Helvetica Light"/>
                <a:ea typeface="Helvetica Light"/>
                <a:cs typeface="Helvetica Light"/>
                <a:sym typeface="Helvetica Light"/>
              </a:defRPr>
            </a:lvl1pPr>
          </a:lstStyle>
          <a:p>
            <a:pPr>
              <a:defRPr/>
            </a:pPr>
            <a:fld id="{AA282B19-D850-435D-B628-11809379EB18}" type="datetimeFigureOut">
              <a:rPr lang="zh-TW" altLang="en-US"/>
              <a:pPr>
                <a:defRPr/>
              </a:pPr>
              <a:t>2020/11/6</a:t>
            </a:fld>
            <a:endParaRPr lang="zh-TW" altLang="en-US"/>
          </a:p>
        </p:txBody>
      </p:sp>
      <p:sp>
        <p:nvSpPr>
          <p:cNvPr id="17" name="頁尾版面配置區 4"/>
          <p:cNvSpPr>
            <a:spLocks noGrp="1"/>
          </p:cNvSpPr>
          <p:nvPr>
            <p:ph type="ftr" sz="quarter" idx="11"/>
          </p:nvPr>
        </p:nvSpPr>
        <p:spPr/>
        <p:txBody>
          <a:bodyPr wrap="square" lIns="64291" tIns="32146" rIns="64291" bIns="32146" numCol="1" anchor="t" anchorCtr="0" compatLnSpc="1">
            <a:prstTxWarp prst="textNoShape">
              <a:avLst/>
            </a:prstTxWarp>
          </a:bodyPr>
          <a:lstStyle>
            <a:lvl1pPr algn="ctr" eaLnBrk="1">
              <a:defRPr kumimoji="0" sz="2500">
                <a:solidFill>
                  <a:srgbClr val="000000"/>
                </a:solidFill>
                <a:latin typeface="Helvetica Light"/>
                <a:ea typeface="Helvetica Light"/>
                <a:cs typeface="Helvetica Light"/>
                <a:sym typeface="Helvetica Light"/>
              </a:defRPr>
            </a:lvl1pPr>
          </a:lstStyle>
          <a:p>
            <a:pPr>
              <a:defRPr/>
            </a:pPr>
            <a:endParaRPr lang="zh-TW" altLang="en-US"/>
          </a:p>
        </p:txBody>
      </p:sp>
      <p:sp>
        <p:nvSpPr>
          <p:cNvPr id="18" name="投影片編號版面配置區 5"/>
          <p:cNvSpPr>
            <a:spLocks noGrp="1"/>
          </p:cNvSpPr>
          <p:nvPr>
            <p:ph type="sldNum" sz="quarter" idx="12"/>
          </p:nvPr>
        </p:nvSpPr>
        <p:spPr/>
        <p:txBody>
          <a:bodyPr wrap="square" lIns="64291" tIns="32146" rIns="64291" bIns="32146" numCol="1" anchor="t" anchorCtr="0" compatLnSpc="1">
            <a:prstTxWarp prst="textNoShape">
              <a:avLst/>
            </a:prstTxWarp>
          </a:bodyPr>
          <a:lstStyle>
            <a:lvl1pPr algn="ctr" eaLnBrk="1">
              <a:defRPr kumimoji="0" sz="2500">
                <a:solidFill>
                  <a:srgbClr val="000000"/>
                </a:solidFill>
                <a:latin typeface="Helvetica Light"/>
                <a:ea typeface="Helvetica Light"/>
                <a:cs typeface="Helvetica Light"/>
                <a:sym typeface="Helvetica Light"/>
              </a:defRPr>
            </a:lvl1pPr>
          </a:lstStyle>
          <a:p>
            <a:pPr>
              <a:defRPr/>
            </a:pPr>
            <a:fld id="{971823FB-0F1C-4C94-9945-DE1BCB332726}" type="slidenum">
              <a:rPr lang="zh-TW" altLang="en-US"/>
              <a:pPr>
                <a:defRPr/>
              </a:pPr>
              <a:t>‹#›</a:t>
            </a:fld>
            <a:endParaRPr lang="zh-TW" altLang="en-US"/>
          </a:p>
        </p:txBody>
      </p:sp>
    </p:spTree>
    <p:extLst>
      <p:ext uri="{BB962C8B-B14F-4D97-AF65-F5344CB8AC3E}">
        <p14:creationId xmlns:p14="http://schemas.microsoft.com/office/powerpoint/2010/main" val="1839912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0.xml"/><Relationship Id="rId18" Type="http://schemas.openxmlformats.org/officeDocument/2006/relationships/image" Target="../media/image5.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image" Target="../media/image4.png"/><Relationship Id="rId2" Type="http://schemas.openxmlformats.org/officeDocument/2006/relationships/slideLayout" Target="../slideLayouts/slideLayout113.xml"/><Relationship Id="rId16" Type="http://schemas.openxmlformats.org/officeDocument/2006/relationships/image" Target="../media/image3.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2.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6.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1.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7.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theme" Target="../theme/theme1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26" Type="http://schemas.openxmlformats.org/officeDocument/2006/relationships/slideLayout" Target="../slideLayouts/slideLayout199.xml"/><Relationship Id="rId21" Type="http://schemas.openxmlformats.org/officeDocument/2006/relationships/slideLayout" Target="../slideLayouts/slideLayout194.xml"/><Relationship Id="rId42" Type="http://schemas.openxmlformats.org/officeDocument/2006/relationships/slideLayout" Target="../slideLayouts/slideLayout215.xml"/><Relationship Id="rId47" Type="http://schemas.openxmlformats.org/officeDocument/2006/relationships/slideLayout" Target="../slideLayouts/slideLayout220.xml"/><Relationship Id="rId63" Type="http://schemas.openxmlformats.org/officeDocument/2006/relationships/slideLayout" Target="../slideLayouts/slideLayout236.xml"/><Relationship Id="rId68" Type="http://schemas.openxmlformats.org/officeDocument/2006/relationships/slideLayout" Target="../slideLayouts/slideLayout241.xml"/><Relationship Id="rId84" Type="http://schemas.openxmlformats.org/officeDocument/2006/relationships/slideLayout" Target="../slideLayouts/slideLayout257.xml"/><Relationship Id="rId89" Type="http://schemas.openxmlformats.org/officeDocument/2006/relationships/slideLayout" Target="../slideLayouts/slideLayout262.xml"/><Relationship Id="rId16" Type="http://schemas.openxmlformats.org/officeDocument/2006/relationships/slideLayout" Target="../slideLayouts/slideLayout189.xml"/><Relationship Id="rId11" Type="http://schemas.openxmlformats.org/officeDocument/2006/relationships/slideLayout" Target="../slideLayouts/slideLayout184.xml"/><Relationship Id="rId32" Type="http://schemas.openxmlformats.org/officeDocument/2006/relationships/slideLayout" Target="../slideLayouts/slideLayout205.xml"/><Relationship Id="rId37" Type="http://schemas.openxmlformats.org/officeDocument/2006/relationships/slideLayout" Target="../slideLayouts/slideLayout210.xml"/><Relationship Id="rId53" Type="http://schemas.openxmlformats.org/officeDocument/2006/relationships/slideLayout" Target="../slideLayouts/slideLayout226.xml"/><Relationship Id="rId58" Type="http://schemas.openxmlformats.org/officeDocument/2006/relationships/slideLayout" Target="../slideLayouts/slideLayout231.xml"/><Relationship Id="rId74" Type="http://schemas.openxmlformats.org/officeDocument/2006/relationships/slideLayout" Target="../slideLayouts/slideLayout247.xml"/><Relationship Id="rId79" Type="http://schemas.openxmlformats.org/officeDocument/2006/relationships/slideLayout" Target="../slideLayouts/slideLayout252.xml"/><Relationship Id="rId5" Type="http://schemas.openxmlformats.org/officeDocument/2006/relationships/slideLayout" Target="../slideLayouts/slideLayout178.xml"/><Relationship Id="rId90" Type="http://schemas.openxmlformats.org/officeDocument/2006/relationships/theme" Target="../theme/theme15.xml"/><Relationship Id="rId95" Type="http://schemas.openxmlformats.org/officeDocument/2006/relationships/image" Target="../media/image5.jpeg"/><Relationship Id="rId22" Type="http://schemas.openxmlformats.org/officeDocument/2006/relationships/slideLayout" Target="../slideLayouts/slideLayout195.xml"/><Relationship Id="rId27" Type="http://schemas.openxmlformats.org/officeDocument/2006/relationships/slideLayout" Target="../slideLayouts/slideLayout200.xml"/><Relationship Id="rId43" Type="http://schemas.openxmlformats.org/officeDocument/2006/relationships/slideLayout" Target="../slideLayouts/slideLayout216.xml"/><Relationship Id="rId48" Type="http://schemas.openxmlformats.org/officeDocument/2006/relationships/slideLayout" Target="../slideLayouts/slideLayout221.xml"/><Relationship Id="rId64" Type="http://schemas.openxmlformats.org/officeDocument/2006/relationships/slideLayout" Target="../slideLayouts/slideLayout237.xml"/><Relationship Id="rId69" Type="http://schemas.openxmlformats.org/officeDocument/2006/relationships/slideLayout" Target="../slideLayouts/slideLayout242.xml"/><Relationship Id="rId8" Type="http://schemas.openxmlformats.org/officeDocument/2006/relationships/slideLayout" Target="../slideLayouts/slideLayout181.xml"/><Relationship Id="rId51" Type="http://schemas.openxmlformats.org/officeDocument/2006/relationships/slideLayout" Target="../slideLayouts/slideLayout224.xml"/><Relationship Id="rId72" Type="http://schemas.openxmlformats.org/officeDocument/2006/relationships/slideLayout" Target="../slideLayouts/slideLayout245.xml"/><Relationship Id="rId80" Type="http://schemas.openxmlformats.org/officeDocument/2006/relationships/slideLayout" Target="../slideLayouts/slideLayout253.xml"/><Relationship Id="rId85" Type="http://schemas.openxmlformats.org/officeDocument/2006/relationships/slideLayout" Target="../slideLayouts/slideLayout258.xml"/><Relationship Id="rId93" Type="http://schemas.openxmlformats.org/officeDocument/2006/relationships/image" Target="../media/image3.png"/><Relationship Id="rId3" Type="http://schemas.openxmlformats.org/officeDocument/2006/relationships/slideLayout" Target="../slideLayouts/slideLayout176.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33" Type="http://schemas.openxmlformats.org/officeDocument/2006/relationships/slideLayout" Target="../slideLayouts/slideLayout206.xml"/><Relationship Id="rId38" Type="http://schemas.openxmlformats.org/officeDocument/2006/relationships/slideLayout" Target="../slideLayouts/slideLayout211.xml"/><Relationship Id="rId46" Type="http://schemas.openxmlformats.org/officeDocument/2006/relationships/slideLayout" Target="../slideLayouts/slideLayout219.xml"/><Relationship Id="rId59" Type="http://schemas.openxmlformats.org/officeDocument/2006/relationships/slideLayout" Target="../slideLayouts/slideLayout232.xml"/><Relationship Id="rId67" Type="http://schemas.openxmlformats.org/officeDocument/2006/relationships/slideLayout" Target="../slideLayouts/slideLayout240.xml"/><Relationship Id="rId20" Type="http://schemas.openxmlformats.org/officeDocument/2006/relationships/slideLayout" Target="../slideLayouts/slideLayout193.xml"/><Relationship Id="rId41" Type="http://schemas.openxmlformats.org/officeDocument/2006/relationships/slideLayout" Target="../slideLayouts/slideLayout214.xml"/><Relationship Id="rId54" Type="http://schemas.openxmlformats.org/officeDocument/2006/relationships/slideLayout" Target="../slideLayouts/slideLayout227.xml"/><Relationship Id="rId62" Type="http://schemas.openxmlformats.org/officeDocument/2006/relationships/slideLayout" Target="../slideLayouts/slideLayout235.xml"/><Relationship Id="rId70" Type="http://schemas.openxmlformats.org/officeDocument/2006/relationships/slideLayout" Target="../slideLayouts/slideLayout243.xml"/><Relationship Id="rId75" Type="http://schemas.openxmlformats.org/officeDocument/2006/relationships/slideLayout" Target="../slideLayouts/slideLayout248.xml"/><Relationship Id="rId83" Type="http://schemas.openxmlformats.org/officeDocument/2006/relationships/slideLayout" Target="../slideLayouts/slideLayout256.xml"/><Relationship Id="rId88" Type="http://schemas.openxmlformats.org/officeDocument/2006/relationships/slideLayout" Target="../slideLayouts/slideLayout261.xml"/><Relationship Id="rId91" Type="http://schemas.openxmlformats.org/officeDocument/2006/relationships/image" Target="../media/image1.png"/><Relationship Id="rId1" Type="http://schemas.openxmlformats.org/officeDocument/2006/relationships/slideLayout" Target="../slideLayouts/slideLayout174.xml"/><Relationship Id="rId6" Type="http://schemas.openxmlformats.org/officeDocument/2006/relationships/slideLayout" Target="../slideLayouts/slideLayout179.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slideLayout" Target="../slideLayouts/slideLayout201.xml"/><Relationship Id="rId36" Type="http://schemas.openxmlformats.org/officeDocument/2006/relationships/slideLayout" Target="../slideLayouts/slideLayout209.xml"/><Relationship Id="rId49" Type="http://schemas.openxmlformats.org/officeDocument/2006/relationships/slideLayout" Target="../slideLayouts/slideLayout222.xml"/><Relationship Id="rId57" Type="http://schemas.openxmlformats.org/officeDocument/2006/relationships/slideLayout" Target="../slideLayouts/slideLayout230.xml"/><Relationship Id="rId10" Type="http://schemas.openxmlformats.org/officeDocument/2006/relationships/slideLayout" Target="../slideLayouts/slideLayout183.xml"/><Relationship Id="rId31" Type="http://schemas.openxmlformats.org/officeDocument/2006/relationships/slideLayout" Target="../slideLayouts/slideLayout204.xml"/><Relationship Id="rId44" Type="http://schemas.openxmlformats.org/officeDocument/2006/relationships/slideLayout" Target="../slideLayouts/slideLayout217.xml"/><Relationship Id="rId52" Type="http://schemas.openxmlformats.org/officeDocument/2006/relationships/slideLayout" Target="../slideLayouts/slideLayout225.xml"/><Relationship Id="rId60" Type="http://schemas.openxmlformats.org/officeDocument/2006/relationships/slideLayout" Target="../slideLayouts/slideLayout233.xml"/><Relationship Id="rId65" Type="http://schemas.openxmlformats.org/officeDocument/2006/relationships/slideLayout" Target="../slideLayouts/slideLayout238.xml"/><Relationship Id="rId73" Type="http://schemas.openxmlformats.org/officeDocument/2006/relationships/slideLayout" Target="../slideLayouts/slideLayout246.xml"/><Relationship Id="rId78" Type="http://schemas.openxmlformats.org/officeDocument/2006/relationships/slideLayout" Target="../slideLayouts/slideLayout251.xml"/><Relationship Id="rId81" Type="http://schemas.openxmlformats.org/officeDocument/2006/relationships/slideLayout" Target="../slideLayouts/slideLayout254.xml"/><Relationship Id="rId86" Type="http://schemas.openxmlformats.org/officeDocument/2006/relationships/slideLayout" Target="../slideLayouts/slideLayout259.xml"/><Relationship Id="rId94" Type="http://schemas.openxmlformats.org/officeDocument/2006/relationships/image" Target="../media/image4.png"/><Relationship Id="rId4" Type="http://schemas.openxmlformats.org/officeDocument/2006/relationships/slideLayout" Target="../slideLayouts/slideLayout177.xml"/><Relationship Id="rId9" Type="http://schemas.openxmlformats.org/officeDocument/2006/relationships/slideLayout" Target="../slideLayouts/slideLayout182.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39" Type="http://schemas.openxmlformats.org/officeDocument/2006/relationships/slideLayout" Target="../slideLayouts/slideLayout212.xml"/><Relationship Id="rId34" Type="http://schemas.openxmlformats.org/officeDocument/2006/relationships/slideLayout" Target="../slideLayouts/slideLayout207.xml"/><Relationship Id="rId50" Type="http://schemas.openxmlformats.org/officeDocument/2006/relationships/slideLayout" Target="../slideLayouts/slideLayout223.xml"/><Relationship Id="rId55" Type="http://schemas.openxmlformats.org/officeDocument/2006/relationships/slideLayout" Target="../slideLayouts/slideLayout228.xml"/><Relationship Id="rId76" Type="http://schemas.openxmlformats.org/officeDocument/2006/relationships/slideLayout" Target="../slideLayouts/slideLayout249.xml"/><Relationship Id="rId7" Type="http://schemas.openxmlformats.org/officeDocument/2006/relationships/slideLayout" Target="../slideLayouts/slideLayout180.xml"/><Relationship Id="rId71" Type="http://schemas.openxmlformats.org/officeDocument/2006/relationships/slideLayout" Target="../slideLayouts/slideLayout244.xml"/><Relationship Id="rId92" Type="http://schemas.openxmlformats.org/officeDocument/2006/relationships/image" Target="../media/image2.png"/><Relationship Id="rId2" Type="http://schemas.openxmlformats.org/officeDocument/2006/relationships/slideLayout" Target="../slideLayouts/slideLayout175.xml"/><Relationship Id="rId29" Type="http://schemas.openxmlformats.org/officeDocument/2006/relationships/slideLayout" Target="../slideLayouts/slideLayout202.xml"/><Relationship Id="rId24" Type="http://schemas.openxmlformats.org/officeDocument/2006/relationships/slideLayout" Target="../slideLayouts/slideLayout197.xml"/><Relationship Id="rId40" Type="http://schemas.openxmlformats.org/officeDocument/2006/relationships/slideLayout" Target="../slideLayouts/slideLayout213.xml"/><Relationship Id="rId45" Type="http://schemas.openxmlformats.org/officeDocument/2006/relationships/slideLayout" Target="../slideLayouts/slideLayout218.xml"/><Relationship Id="rId66" Type="http://schemas.openxmlformats.org/officeDocument/2006/relationships/slideLayout" Target="../slideLayouts/slideLayout239.xml"/><Relationship Id="rId87" Type="http://schemas.openxmlformats.org/officeDocument/2006/relationships/slideLayout" Target="../slideLayouts/slideLayout260.xml"/><Relationship Id="rId61" Type="http://schemas.openxmlformats.org/officeDocument/2006/relationships/slideLayout" Target="../slideLayouts/slideLayout234.xml"/><Relationship Id="rId82" Type="http://schemas.openxmlformats.org/officeDocument/2006/relationships/slideLayout" Target="../slideLayouts/slideLayout255.xml"/><Relationship Id="rId19" Type="http://schemas.openxmlformats.org/officeDocument/2006/relationships/slideLayout" Target="../slideLayouts/slideLayout192.xml"/><Relationship Id="rId14" Type="http://schemas.openxmlformats.org/officeDocument/2006/relationships/slideLayout" Target="../slideLayouts/slideLayout187.xml"/><Relationship Id="rId30" Type="http://schemas.openxmlformats.org/officeDocument/2006/relationships/slideLayout" Target="../slideLayouts/slideLayout203.xml"/><Relationship Id="rId35" Type="http://schemas.openxmlformats.org/officeDocument/2006/relationships/slideLayout" Target="../slideLayouts/slideLayout208.xml"/><Relationship Id="rId56" Type="http://schemas.openxmlformats.org/officeDocument/2006/relationships/slideLayout" Target="../slideLayouts/slideLayout229.xml"/><Relationship Id="rId77" Type="http://schemas.openxmlformats.org/officeDocument/2006/relationships/slideLayout" Target="../slideLayouts/slideLayout2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16.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image" Target="../media/image10.png"/><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17.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image" Target="../media/image11.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18.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19.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20.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21.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theme" Target="../theme/theme22.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image" Target="../media/image14.jpeg"/></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343.xml"/><Relationship Id="rId1" Type="http://schemas.openxmlformats.org/officeDocument/2006/relationships/slideLayout" Target="../slideLayouts/slideLayout342.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345.xml"/><Relationship Id="rId1" Type="http://schemas.openxmlformats.org/officeDocument/2006/relationships/slideLayout" Target="../slideLayouts/slideLayout34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5" Type="http://schemas.openxmlformats.org/officeDocument/2006/relationships/slideLayout" Target="../slideLayouts/slideLayout350.xml"/><Relationship Id="rId10" Type="http://schemas.openxmlformats.org/officeDocument/2006/relationships/theme" Target="../theme/theme2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2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18" Type="http://schemas.openxmlformats.org/officeDocument/2006/relationships/image" Target="../media/image5.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4.png"/><Relationship Id="rId2" Type="http://schemas.openxmlformats.org/officeDocument/2006/relationships/slideLayout" Target="../slideLayouts/slideLayout49.xml"/><Relationship Id="rId16"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18" Type="http://schemas.openxmlformats.org/officeDocument/2006/relationships/image" Target="../media/image5.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image" Target="../media/image4.png"/><Relationship Id="rId2" Type="http://schemas.openxmlformats.org/officeDocument/2006/relationships/slideLayout" Target="../slideLayouts/slideLayout72.xml"/><Relationship Id="rId16" Type="http://schemas.openxmlformats.org/officeDocument/2006/relationships/image" Target="../media/image3.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2.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theme" Target="../theme/theme8.xml"/><Relationship Id="rId3" Type="http://schemas.openxmlformats.org/officeDocument/2006/relationships/slideLayout" Target="../slideLayouts/slideLayout85.xml"/><Relationship Id="rId21" Type="http://schemas.openxmlformats.org/officeDocument/2006/relationships/image" Target="../media/image3.png"/><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image" Target="../media/image2.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image" Target="../media/image5.jpeg"/><Relationship Id="rId10" Type="http://schemas.openxmlformats.org/officeDocument/2006/relationships/slideLayout" Target="../slideLayouts/slideLayout92.xml"/><Relationship Id="rId19" Type="http://schemas.openxmlformats.org/officeDocument/2006/relationships/image" Target="../media/image1.png"/><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9.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CA2306FF-3233-4F61-95D6-D1EDF9E80B43}" type="slidenum">
              <a:rPr lang="zh-TW" altLang="en-US"/>
              <a:pPr>
                <a:defRPr/>
              </a:pPr>
              <a:t>‹#›</a:t>
            </a:fld>
            <a:endParaRPr lang="zh-TW" altLang="en-US"/>
          </a:p>
        </p:txBody>
      </p:sp>
      <p:grpSp>
        <p:nvGrpSpPr>
          <p:cNvPr id="1031" name="群組 6"/>
          <p:cNvGrpSpPr>
            <a:grpSpLocks/>
          </p:cNvGrpSpPr>
          <p:nvPr userDrawn="1"/>
        </p:nvGrpSpPr>
        <p:grpSpPr bwMode="auto">
          <a:xfrm>
            <a:off x="0" y="-26988"/>
            <a:ext cx="9144000" cy="6884988"/>
            <a:chOff x="0" y="-26988"/>
            <a:chExt cx="9144000" cy="6884988"/>
          </a:xfrm>
        </p:grpSpPr>
        <p:sp>
          <p:nvSpPr>
            <p:cNvPr id="8" name="Shape 9"/>
            <p:cNvSpPr/>
            <p:nvPr/>
          </p:nvSpPr>
          <p:spPr>
            <a:xfrm>
              <a:off x="0" y="1317625"/>
              <a:ext cx="1257300" cy="5540375"/>
            </a:xfrm>
            <a:prstGeom prst="rect">
              <a:avLst/>
            </a:prstGeom>
            <a:gradFill>
              <a:gsLst>
                <a:gs pos="0">
                  <a:srgbClr val="FFFFFF"/>
                </a:gs>
                <a:gs pos="100000">
                  <a:srgbClr val="008000"/>
                </a:gs>
              </a:gsLst>
              <a:lin ang="10800000"/>
            </a:gradFill>
            <a:ln w="12700">
              <a:miter lim="400000"/>
            </a:ln>
          </p:spPr>
          <p:txBody>
            <a:bodyPr lIns="0" tIns="0" rIns="0" bIns="0" anchor="ctr"/>
            <a:lstStyle/>
            <a:p>
              <a:pPr defTabSz="642915" fontAlgn="auto">
                <a:spcBef>
                  <a:spcPts val="0"/>
                </a:spcBef>
                <a:spcAft>
                  <a:spcPts val="0"/>
                </a:spcAft>
                <a:defRPr sz="1800">
                  <a:uFill>
                    <a:solidFill/>
                  </a:uFill>
                  <a:latin typeface="+mj-lt"/>
                  <a:ea typeface="+mj-ea"/>
                  <a:cs typeface="+mj-cs"/>
                  <a:sym typeface="Helvetica Light"/>
                </a:defRPr>
              </a:pPr>
              <a:endParaRPr kumimoji="0" sz="1300" kern="0">
                <a:solidFill>
                  <a:sysClr val="windowText" lastClr="000000"/>
                </a:solidFill>
                <a:uFill>
                  <a:solidFill/>
                </a:uFill>
                <a:latin typeface="+mj-lt"/>
                <a:ea typeface="+mj-ea"/>
                <a:cs typeface="+mj-cs"/>
                <a:sym typeface="Helvetica Light"/>
              </a:endParaRPr>
            </a:p>
          </p:txBody>
        </p:sp>
        <p:grpSp>
          <p:nvGrpSpPr>
            <p:cNvPr id="1033" name="群組 8"/>
            <p:cNvGrpSpPr>
              <a:grpSpLocks/>
            </p:cNvGrpSpPr>
            <p:nvPr userDrawn="1"/>
          </p:nvGrpSpPr>
          <p:grpSpPr bwMode="auto">
            <a:xfrm>
              <a:off x="0" y="-26988"/>
              <a:ext cx="9144000" cy="1347788"/>
              <a:chOff x="0" y="-26988"/>
              <a:chExt cx="9144000" cy="1347788"/>
            </a:xfrm>
          </p:grpSpPr>
          <p:pic>
            <p:nvPicPr>
              <p:cNvPr id="1034" name="image-1.png"/>
              <p:cNvPicPr>
                <a:picLocks noChangeAspect="1" noChangeArrowheads="1"/>
              </p:cNvPicPr>
              <p:nvPr/>
            </p:nvPicPr>
            <p:blipFill>
              <a:blip r:embed="rId14">
                <a:extLst>
                  <a:ext uri="{28A0092B-C50C-407E-A947-70E740481C1C}">
                    <a14:useLocalDpi xmlns:a14="http://schemas.microsoft.com/office/drawing/2010/main" val="0"/>
                  </a:ext>
                </a:extLst>
              </a:blip>
              <a:srcRect l="1231"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035" name="Group 8"/>
              <p:cNvGrpSpPr>
                <a:grpSpLocks/>
              </p:cNvGrpSpPr>
              <p:nvPr/>
            </p:nvGrpSpPr>
            <p:grpSpPr bwMode="auto">
              <a:xfrm>
                <a:off x="2752725" y="-26988"/>
                <a:ext cx="6391275" cy="1344613"/>
                <a:chOff x="0" y="0"/>
                <a:chExt cx="9090025" cy="1912937"/>
              </a:xfrm>
            </p:grpSpPr>
            <p:pic>
              <p:nvPicPr>
                <p:cNvPr id="1038" name="image-2.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492588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39" name="imag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87793" y="0"/>
                  <a:ext cx="420223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1036" name="image.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59588" y="39688"/>
                <a:ext cx="129698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37" name="RGBkaohsiung_logo_new.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spTree>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 id="2147487495"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5BE2DDE6-E838-4D4E-895E-670AC1D78892}" type="slidenum">
              <a:rPr lang="zh-TW" altLang="en-US">
                <a:solidFill>
                  <a:prstClr val="black">
                    <a:tint val="75000"/>
                  </a:prstClr>
                </a:solidFill>
              </a:rPr>
              <a:pPr>
                <a:defRPr/>
              </a:pPr>
              <a:t>‹#›</a:t>
            </a:fld>
            <a:endParaRPr lang="zh-TW" altLang="en-US">
              <a:solidFill>
                <a:prstClr val="black">
                  <a:tint val="75000"/>
                </a:prstClr>
              </a:solidFill>
            </a:endParaRPr>
          </a:p>
        </p:txBody>
      </p:sp>
      <p:grpSp>
        <p:nvGrpSpPr>
          <p:cNvPr id="1031" name="群組 6"/>
          <p:cNvGrpSpPr>
            <a:grpSpLocks/>
          </p:cNvGrpSpPr>
          <p:nvPr userDrawn="1"/>
        </p:nvGrpSpPr>
        <p:grpSpPr bwMode="auto">
          <a:xfrm>
            <a:off x="0" y="-26988"/>
            <a:ext cx="9144000" cy="6884988"/>
            <a:chOff x="0" y="-26988"/>
            <a:chExt cx="9144000" cy="6884988"/>
          </a:xfrm>
        </p:grpSpPr>
        <p:sp>
          <p:nvSpPr>
            <p:cNvPr id="8" name="Shape 9"/>
            <p:cNvSpPr/>
            <p:nvPr/>
          </p:nvSpPr>
          <p:spPr>
            <a:xfrm>
              <a:off x="0" y="1317625"/>
              <a:ext cx="1257300" cy="5540375"/>
            </a:xfrm>
            <a:prstGeom prst="rect">
              <a:avLst/>
            </a:prstGeom>
            <a:gradFill>
              <a:gsLst>
                <a:gs pos="0">
                  <a:srgbClr val="FFFFFF"/>
                </a:gs>
                <a:gs pos="100000">
                  <a:srgbClr val="008000"/>
                </a:gs>
              </a:gsLst>
              <a:lin ang="10800000"/>
            </a:gradFill>
            <a:ln w="12700">
              <a:miter lim="400000"/>
            </a:ln>
          </p:spPr>
          <p:txBody>
            <a:bodyPr lIns="0" tIns="0" rIns="0" bIns="0" anchor="ctr"/>
            <a:lstStyle/>
            <a:p>
              <a:pPr defTabSz="642915" fontAlgn="auto">
                <a:spcBef>
                  <a:spcPts val="0"/>
                </a:spcBef>
                <a:spcAft>
                  <a:spcPts val="0"/>
                </a:spcAft>
                <a:defRPr sz="1800">
                  <a:uFill>
                    <a:solidFill/>
                  </a:uFill>
                  <a:latin typeface="+mj-lt"/>
                  <a:ea typeface="+mj-ea"/>
                  <a:cs typeface="+mj-cs"/>
                  <a:sym typeface="Helvetica Light"/>
                </a:defRPr>
              </a:pPr>
              <a:endParaRPr kumimoji="0" sz="1300" kern="0">
                <a:solidFill>
                  <a:sysClr val="windowText" lastClr="000000"/>
                </a:solidFill>
                <a:uFill>
                  <a:solidFill/>
                </a:uFill>
                <a:latin typeface="Calibri"/>
                <a:sym typeface="Helvetica Light"/>
              </a:endParaRPr>
            </a:p>
          </p:txBody>
        </p:sp>
        <p:grpSp>
          <p:nvGrpSpPr>
            <p:cNvPr id="1033" name="群組 8"/>
            <p:cNvGrpSpPr>
              <a:grpSpLocks/>
            </p:cNvGrpSpPr>
            <p:nvPr userDrawn="1"/>
          </p:nvGrpSpPr>
          <p:grpSpPr bwMode="auto">
            <a:xfrm>
              <a:off x="0" y="-26988"/>
              <a:ext cx="9144000" cy="1347788"/>
              <a:chOff x="0" y="-26988"/>
              <a:chExt cx="9144000" cy="1347788"/>
            </a:xfrm>
          </p:grpSpPr>
          <p:pic>
            <p:nvPicPr>
              <p:cNvPr id="1034" name="image-1.png"/>
              <p:cNvPicPr>
                <a:picLocks noChangeAspect="1" noChangeArrowheads="1"/>
              </p:cNvPicPr>
              <p:nvPr/>
            </p:nvPicPr>
            <p:blipFill>
              <a:blip r:embed="rId14">
                <a:extLst>
                  <a:ext uri="{28A0092B-C50C-407E-A947-70E740481C1C}">
                    <a14:useLocalDpi xmlns:a14="http://schemas.microsoft.com/office/drawing/2010/main" val="0"/>
                  </a:ext>
                </a:extLst>
              </a:blip>
              <a:srcRect l="1231"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035" name="Group 8"/>
              <p:cNvGrpSpPr>
                <a:grpSpLocks/>
              </p:cNvGrpSpPr>
              <p:nvPr/>
            </p:nvGrpSpPr>
            <p:grpSpPr bwMode="auto">
              <a:xfrm>
                <a:off x="2752725" y="-26988"/>
                <a:ext cx="6391275" cy="1344613"/>
                <a:chOff x="0" y="0"/>
                <a:chExt cx="9090025" cy="1912937"/>
              </a:xfrm>
            </p:grpSpPr>
            <p:pic>
              <p:nvPicPr>
                <p:cNvPr id="1038" name="image-2.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492588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39" name="imag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87793" y="0"/>
                  <a:ext cx="420223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1036" name="image.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59588" y="39688"/>
                <a:ext cx="129698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37" name="RGBkaohsiung_logo_new.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spTree>
    <p:extLst>
      <p:ext uri="{BB962C8B-B14F-4D97-AF65-F5344CB8AC3E}">
        <p14:creationId xmlns:p14="http://schemas.microsoft.com/office/powerpoint/2010/main" val="2801368388"/>
      </p:ext>
    </p:extLst>
  </p:cSld>
  <p:clrMap bg1="lt1" tx1="dk1" bg2="lt2" tx2="dk2" accent1="accent1" accent2="accent2" accent3="accent3" accent4="accent4" accent5="accent5" accent6="accent6" hlink="hlink" folHlink="folHlink"/>
  <p:sldLayoutIdLst>
    <p:sldLayoutId id="2147488059" r:id="rId1"/>
    <p:sldLayoutId id="2147488060" r:id="rId2"/>
    <p:sldLayoutId id="2147488061" r:id="rId3"/>
    <p:sldLayoutId id="2147488062" r:id="rId4"/>
    <p:sldLayoutId id="2147488063" r:id="rId5"/>
    <p:sldLayoutId id="2147488064" r:id="rId6"/>
    <p:sldLayoutId id="2147488065" r:id="rId7"/>
    <p:sldLayoutId id="2147488066" r:id="rId8"/>
    <p:sldLayoutId id="2147488067" r:id="rId9"/>
    <p:sldLayoutId id="2147488068" r:id="rId10"/>
    <p:sldLayoutId id="2147488069" r:id="rId11"/>
    <p:sldLayoutId id="2147488070"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051"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chemeClr val="tx1">
                    <a:tint val="75000"/>
                  </a:schemeClr>
                </a:solidFill>
                <a:latin typeface="+mn-lt"/>
                <a:ea typeface="+mn-ea"/>
              </a:defRPr>
            </a:lvl1pPr>
          </a:lstStyle>
          <a:p>
            <a:pPr>
              <a:defRPr/>
            </a:pPr>
            <a:fld id="{07ABBC09-A2CF-4E63-B9E1-6B5BD8AB877B}" type="datetime1">
              <a:rPr lang="zh-TW" altLang="en-US">
                <a:solidFill>
                  <a:prstClr val="black">
                    <a:tint val="75000"/>
                  </a:prstClr>
                </a:solidFill>
              </a:rPr>
              <a:pPr>
                <a:defRPr/>
              </a:pPr>
              <a:t>2020/11/6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schemeClr val="tx1">
                    <a:tint val="75000"/>
                  </a:schemeClr>
                </a:solidFill>
                <a:latin typeface="+mn-lt"/>
                <a:ea typeface="+mn-ea"/>
              </a:defRPr>
            </a:lvl1pPr>
          </a:lstStyle>
          <a:p>
            <a:pPr>
              <a:defRPr/>
            </a:pPr>
            <a:endParaRPr lang="zh-TW" altLang="en-US">
              <a:solidFill>
                <a:prstClr val="black">
                  <a:tint val="75000"/>
                </a:prstClr>
              </a:solidFill>
            </a:endParaRPr>
          </a:p>
        </p:txBody>
      </p:sp>
      <p:pic>
        <p:nvPicPr>
          <p:cNvPr id="2054" name="圖片 6" descr="14-5.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388350" y="188913"/>
            <a:ext cx="5429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5"/>
          <p:cNvSpPr>
            <a:spLocks noGrp="1"/>
          </p:cNvSpPr>
          <p:nvPr>
            <p:ph type="sldNum" sz="quarter" idx="4"/>
          </p:nvPr>
        </p:nvSpPr>
        <p:spPr>
          <a:xfrm>
            <a:off x="70104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itchFamily="34" charset="0"/>
              </a:defRPr>
            </a:lvl1pPr>
          </a:lstStyle>
          <a:p>
            <a:pPr>
              <a:defRPr/>
            </a:pPr>
            <a:fld id="{B3E5FBA8-1E84-47BB-961D-440FDDD40C9C}" type="slidenum">
              <a:rPr lang="zh-TW" altLang="en-US"/>
              <a:pPr>
                <a:defRPr/>
              </a:pPr>
              <a:t>‹#›</a:t>
            </a:fld>
            <a:endParaRPr lang="zh-TW" altLang="en-US"/>
          </a:p>
        </p:txBody>
      </p:sp>
    </p:spTree>
    <p:extLst>
      <p:ext uri="{BB962C8B-B14F-4D97-AF65-F5344CB8AC3E}">
        <p14:creationId xmlns:p14="http://schemas.microsoft.com/office/powerpoint/2010/main" val="3333769911"/>
      </p:ext>
    </p:extLst>
  </p:cSld>
  <p:clrMap bg1="lt1" tx1="dk1" bg2="lt2" tx2="dk2" accent1="accent1" accent2="accent2" accent3="accent3" accent4="accent4" accent5="accent5" accent6="accent6" hlink="hlink" folHlink="folHlink"/>
  <p:sldLayoutIdLst>
    <p:sldLayoutId id="2147488084" r:id="rId1"/>
    <p:sldLayoutId id="2147488085" r:id="rId2"/>
    <p:sldLayoutId id="2147488086" r:id="rId3"/>
    <p:sldLayoutId id="2147488087" r:id="rId4"/>
    <p:sldLayoutId id="2147488088" r:id="rId5"/>
    <p:sldLayoutId id="2147488089" r:id="rId6"/>
    <p:sldLayoutId id="2147488090" r:id="rId7"/>
    <p:sldLayoutId id="2147488091" r:id="rId8"/>
    <p:sldLayoutId id="2147488092" r:id="rId9"/>
    <p:sldLayoutId id="2147488093" r:id="rId10"/>
    <p:sldLayoutId id="214748809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6905227" y="2963334"/>
            <a:ext cx="2236394"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4487333"/>
            <a:ext cx="6400800" cy="15070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513159" y="685801"/>
            <a:ext cx="6400800" cy="3615267"/>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428309" y="6172201"/>
            <a:ext cx="120015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fontAlgn="auto">
              <a:spcBef>
                <a:spcPts val="0"/>
              </a:spcBef>
              <a:spcAft>
                <a:spcPts val="0"/>
              </a:spcAft>
            </a:pPr>
            <a:fld id="{B61BEF0D-F0BB-DE4B-95CE-6DB70DBA9567}" type="datetimeFigureOut">
              <a:rPr kumimoji="0" lang="en-US" dirty="0">
                <a:solidFill>
                  <a:srgbClr val="76DBF4">
                    <a:lumMod val="50000"/>
                  </a:srgbClr>
                </a:solidFill>
                <a:ea typeface="+mn-ea"/>
              </a:rPr>
              <a:pPr defTabSz="457200" fontAlgn="auto">
                <a:spcBef>
                  <a:spcPts val="0"/>
                </a:spcBef>
                <a:spcAft>
                  <a:spcPts val="0"/>
                </a:spcAft>
              </a:pPr>
              <a:t>11/6/2020</a:t>
            </a:fld>
            <a:endParaRPr kumimoji="0" lang="en-US" dirty="0">
              <a:solidFill>
                <a:srgbClr val="76DBF4">
                  <a:lumMod val="50000"/>
                </a:srgbClr>
              </a:solidFill>
              <a:ea typeface="+mn-ea"/>
            </a:endParaRPr>
          </a:p>
        </p:txBody>
      </p:sp>
      <p:sp>
        <p:nvSpPr>
          <p:cNvPr id="5" name="Footer Placeholder 4"/>
          <p:cNvSpPr>
            <a:spLocks noGrp="1"/>
          </p:cNvSpPr>
          <p:nvPr>
            <p:ph type="ftr" sz="quarter" idx="3"/>
          </p:nvPr>
        </p:nvSpPr>
        <p:spPr>
          <a:xfrm>
            <a:off x="513159" y="6172201"/>
            <a:ext cx="565785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fontAlgn="auto">
              <a:spcBef>
                <a:spcPts val="0"/>
              </a:spcBef>
              <a:spcAft>
                <a:spcPts val="0"/>
              </a:spcAft>
            </a:pPr>
            <a:endParaRPr kumimoji="0" lang="en-US" dirty="0">
              <a:solidFill>
                <a:srgbClr val="76DBF4">
                  <a:lumMod val="50000"/>
                </a:srgbClr>
              </a:solidFill>
              <a:ea typeface="+mn-ea"/>
            </a:endParaRPr>
          </a:p>
        </p:txBody>
      </p:sp>
      <p:sp>
        <p:nvSpPr>
          <p:cNvPr id="6" name="Slide Number Placeholder 5"/>
          <p:cNvSpPr>
            <a:spLocks noGrp="1"/>
          </p:cNvSpPr>
          <p:nvPr>
            <p:ph type="sldNum" sz="quarter" idx="4"/>
          </p:nvPr>
        </p:nvSpPr>
        <p:spPr>
          <a:xfrm>
            <a:off x="7772400" y="5578476"/>
            <a:ext cx="856684"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fontAlgn="auto">
              <a:spcBef>
                <a:spcPts val="0"/>
              </a:spcBef>
              <a:spcAft>
                <a:spcPts val="0"/>
              </a:spcAft>
            </a:pPr>
            <a:fld id="{D57F1E4F-1CFF-5643-939E-217C01CDF565}" type="slidenum">
              <a:rPr kumimoji="0" lang="en-US" dirty="0">
                <a:solidFill>
                  <a:srgbClr val="76DBF4">
                    <a:lumMod val="50000"/>
                  </a:srgbClr>
                </a:solidFill>
                <a:ea typeface="+mn-ea"/>
              </a:rPr>
              <a:pPr defTabSz="457200" fontAlgn="auto">
                <a:spcBef>
                  <a:spcPts val="0"/>
                </a:spcBef>
                <a:spcAft>
                  <a:spcPts val="0"/>
                </a:spcAft>
              </a:pPr>
              <a:t>‹#›</a:t>
            </a:fld>
            <a:endParaRPr kumimoji="0" lang="en-US" dirty="0">
              <a:solidFill>
                <a:srgbClr val="76DBF4">
                  <a:lumMod val="50000"/>
                </a:srgbClr>
              </a:solidFill>
              <a:ea typeface="+mn-ea"/>
            </a:endParaRPr>
          </a:p>
        </p:txBody>
      </p:sp>
    </p:spTree>
    <p:extLst>
      <p:ext uri="{BB962C8B-B14F-4D97-AF65-F5344CB8AC3E}">
        <p14:creationId xmlns:p14="http://schemas.microsoft.com/office/powerpoint/2010/main" val="935456146"/>
      </p:ext>
    </p:extLst>
  </p:cSld>
  <p:clrMap bg1="lt1" tx1="dk1" bg2="lt2" tx2="dk2" accent1="accent1" accent2="accent2" accent3="accent3" accent4="accent4" accent5="accent5" accent6="accent6" hlink="hlink" folHlink="folHlink"/>
  <p:sldLayoutIdLst>
    <p:sldLayoutId id="2147488198" r:id="rId1"/>
    <p:sldLayoutId id="2147488199" r:id="rId2"/>
    <p:sldLayoutId id="2147488200" r:id="rId3"/>
    <p:sldLayoutId id="2147488201" r:id="rId4"/>
    <p:sldLayoutId id="2147488202" r:id="rId5"/>
    <p:sldLayoutId id="2147488203" r:id="rId6"/>
    <p:sldLayoutId id="2147488204" r:id="rId7"/>
    <p:sldLayoutId id="2147488205" r:id="rId8"/>
    <p:sldLayoutId id="2147488206" r:id="rId9"/>
    <p:sldLayoutId id="2147488207" r:id="rId10"/>
    <p:sldLayoutId id="2147488208" r:id="rId11"/>
    <p:sldLayoutId id="2147488209" r:id="rId12"/>
    <p:sldLayoutId id="2147488210" r:id="rId13"/>
    <p:sldLayoutId id="2147488211" r:id="rId14"/>
    <p:sldLayoutId id="2147488212" r:id="rId15"/>
    <p:sldLayoutId id="2147488213" r:id="rId16"/>
    <p:sldLayoutId id="214748821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E46BC3F-705D-4516-A646-95C3861498C6}" type="datetimeFigureOut">
              <a:rPr kumimoji="0" lang="zh-TW" altLang="en-US" smtClean="0">
                <a:solidFill>
                  <a:prstClr val="black">
                    <a:tint val="75000"/>
                  </a:prstClr>
                </a:solidFill>
                <a:latin typeface="Calibri"/>
                <a:ea typeface="新細明體"/>
              </a:rPr>
              <a:pPr fontAlgn="auto">
                <a:spcBef>
                  <a:spcPts val="0"/>
                </a:spcBef>
                <a:spcAft>
                  <a:spcPts val="0"/>
                </a:spcAft>
              </a:pPr>
              <a:t>2020/11/6</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88BED0F-C0AC-4969-AE73-8080C3BC65C6}"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56328844"/>
      </p:ext>
    </p:extLst>
  </p:cSld>
  <p:clrMap bg1="lt1" tx1="dk1" bg2="lt2" tx2="dk2" accent1="accent1" accent2="accent2" accent3="accent3" accent4="accent4" accent5="accent5" accent6="accent6" hlink="hlink" folHlink="folHlink"/>
  <p:sldLayoutIdLst>
    <p:sldLayoutId id="2147488216" r:id="rId1"/>
    <p:sldLayoutId id="2147488217" r:id="rId2"/>
    <p:sldLayoutId id="2147488218" r:id="rId3"/>
    <p:sldLayoutId id="2147488219" r:id="rId4"/>
    <p:sldLayoutId id="2147488220" r:id="rId5"/>
    <p:sldLayoutId id="2147488221" r:id="rId6"/>
    <p:sldLayoutId id="2147488222" r:id="rId7"/>
    <p:sldLayoutId id="2147488223" r:id="rId8"/>
    <p:sldLayoutId id="2147488224" r:id="rId9"/>
    <p:sldLayoutId id="2147488225" r:id="rId10"/>
    <p:sldLayoutId id="21474882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Freeform 7"/>
          <p:cNvSpPr>
            <a:spLocks/>
          </p:cNvSpPr>
          <p:nvPr userDrawn="1"/>
        </p:nvSpPr>
        <p:spPr bwMode="auto">
          <a:xfrm>
            <a:off x="381000" y="1185863"/>
            <a:ext cx="8229600" cy="6096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kumimoji="0" lang="zh-TW" altLang="en-US">
              <a:solidFill>
                <a:srgbClr val="000000"/>
              </a:solidFill>
              <a:latin typeface="Arial" charset="0"/>
            </a:endParaRPr>
          </a:p>
        </p:txBody>
      </p:sp>
      <p:sp>
        <p:nvSpPr>
          <p:cNvPr id="2051" name="Line 8"/>
          <p:cNvSpPr>
            <a:spLocks noChangeShapeType="1"/>
          </p:cNvSpPr>
          <p:nvPr userDrawn="1"/>
        </p:nvSpPr>
        <p:spPr bwMode="auto">
          <a:xfrm>
            <a:off x="457200" y="6329363"/>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kumimoji="0" lang="zh-TW" altLang="en-US">
              <a:solidFill>
                <a:srgbClr val="000000"/>
              </a:solidFill>
              <a:latin typeface="Arial" charset="0"/>
            </a:endParaRPr>
          </a:p>
        </p:txBody>
      </p:sp>
      <p:sp>
        <p:nvSpPr>
          <p:cNvPr id="2052" name="Rectangle 3"/>
          <p:cNvSpPr>
            <a:spLocks noGrp="1" noChangeArrowheads="1"/>
          </p:cNvSpPr>
          <p:nvPr>
            <p:ph type="body" idx="1"/>
          </p:nvPr>
        </p:nvSpPr>
        <p:spPr bwMode="auto">
          <a:xfrm>
            <a:off x="514350" y="1289050"/>
            <a:ext cx="8229600"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zh-TW" smtClean="0"/>
              <a:t>按一下以編輯母片</a:t>
            </a:r>
          </a:p>
          <a:p>
            <a:pPr lvl="1"/>
            <a:r>
              <a:rPr lang="zh-TW" altLang="zh-TW" smtClean="0"/>
              <a:t>第二層</a:t>
            </a:r>
          </a:p>
          <a:p>
            <a:pPr lvl="2"/>
            <a:r>
              <a:rPr lang="zh-TW" altLang="zh-TW" smtClean="0"/>
              <a:t>第三層</a:t>
            </a:r>
          </a:p>
          <a:p>
            <a:pPr lvl="3"/>
            <a:r>
              <a:rPr lang="zh-TW" altLang="zh-TW" smtClean="0"/>
              <a:t>第四層</a:t>
            </a:r>
          </a:p>
          <a:p>
            <a:pPr lvl="4"/>
            <a:r>
              <a:rPr lang="zh-TW" altLang="zh-TW" smtClean="0"/>
              <a:t>第五層</a:t>
            </a:r>
          </a:p>
        </p:txBody>
      </p:sp>
      <p:sp>
        <p:nvSpPr>
          <p:cNvPr id="2053" name="標題版面配置區 3"/>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zh-TW" smtClean="0"/>
              <a:t>按一下以編輯母片標題樣式</a:t>
            </a:r>
          </a:p>
        </p:txBody>
      </p:sp>
      <p:sp>
        <p:nvSpPr>
          <p:cNvPr id="2054" name="Rectangle 15"/>
          <p:cNvSpPr>
            <a:spLocks noGrp="1" noChangeArrowheads="1"/>
          </p:cNvSpPr>
          <p:nvPr>
            <p:ph type="sldNum" sz="quarter" idx="4"/>
          </p:nvPr>
        </p:nvSpPr>
        <p:spPr bwMode="auto">
          <a:xfrm>
            <a:off x="7010400" y="639127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2000" b="1" smtClean="0">
                <a:latin typeface="Arial" pitchFamily="34" charset="0"/>
              </a:defRPr>
            </a:lvl1pPr>
          </a:lstStyle>
          <a:p>
            <a:pPr eaLnBrk="0" hangingPunct="0">
              <a:defRPr/>
            </a:pPr>
            <a:fld id="{F37048A6-03F3-4F76-8B72-ADF94B2CF0B5}" type="slidenum">
              <a:rPr kumimoji="0" lang="zh-TW" altLang="en-US">
                <a:solidFill>
                  <a:srgbClr val="000000"/>
                </a:solidFill>
              </a:rPr>
              <a:pPr eaLnBrk="0" hangingPunct="0">
                <a:defRPr/>
              </a:pPr>
              <a:t>‹#›</a:t>
            </a:fld>
            <a:endParaRPr kumimoji="0" lang="en-US" altLang="zh-TW">
              <a:solidFill>
                <a:srgbClr val="000000"/>
              </a:solidFill>
            </a:endParaRPr>
          </a:p>
        </p:txBody>
      </p:sp>
    </p:spTree>
    <p:extLst>
      <p:ext uri="{BB962C8B-B14F-4D97-AF65-F5344CB8AC3E}">
        <p14:creationId xmlns:p14="http://schemas.microsoft.com/office/powerpoint/2010/main" val="927456106"/>
      </p:ext>
    </p:extLst>
  </p:cSld>
  <p:clrMap bg1="lt1" tx1="dk1" bg2="lt2" tx2="dk2" accent1="accent1" accent2="accent2" accent3="accent3" accent4="accent4" accent5="accent5" accent6="accent6" hlink="hlink" folHlink="folHlink"/>
  <p:sldLayoutIdLst>
    <p:sldLayoutId id="2147488228" r:id="rId1"/>
    <p:sldLayoutId id="2147488229" r:id="rId2"/>
    <p:sldLayoutId id="2147488230" r:id="rId3"/>
    <p:sldLayoutId id="2147488231" r:id="rId4"/>
    <p:sldLayoutId id="2147488232" r:id="rId5"/>
    <p:sldLayoutId id="2147488233" r:id="rId6"/>
    <p:sldLayoutId id="2147488234" r:id="rId7"/>
    <p:sldLayoutId id="2147488235" r:id="rId8"/>
    <p:sldLayoutId id="2147488236" r:id="rId9"/>
    <p:sldLayoutId id="2147488237" r:id="rId10"/>
    <p:sldLayoutId id="2147488238" r:id="rId11"/>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pitchFamily="34" charset="0"/>
        </a:defRPr>
      </a:lvl2pPr>
      <a:lvl3pPr algn="l" rtl="0" eaLnBrk="0" fontAlgn="base" hangingPunct="0">
        <a:spcBef>
          <a:spcPct val="0"/>
        </a:spcBef>
        <a:spcAft>
          <a:spcPct val="0"/>
        </a:spcAft>
        <a:defRPr sz="3600">
          <a:solidFill>
            <a:schemeClr val="tx2"/>
          </a:solidFill>
          <a:latin typeface="Arial" pitchFamily="34" charset="0"/>
        </a:defRPr>
      </a:lvl3pPr>
      <a:lvl4pPr algn="l" rtl="0" eaLnBrk="0" fontAlgn="base" hangingPunct="0">
        <a:spcBef>
          <a:spcPct val="0"/>
        </a:spcBef>
        <a:spcAft>
          <a:spcPct val="0"/>
        </a:spcAft>
        <a:defRPr sz="3600">
          <a:solidFill>
            <a:schemeClr val="tx2"/>
          </a:solidFill>
          <a:latin typeface="Arial" pitchFamily="34" charset="0"/>
        </a:defRPr>
      </a:lvl4pPr>
      <a:lvl5pPr algn="l" rtl="0" eaLnBrk="0" fontAlgn="base" hangingPunct="0">
        <a:spcBef>
          <a:spcPct val="0"/>
        </a:spcBef>
        <a:spcAft>
          <a:spcPct val="0"/>
        </a:spcAft>
        <a:defRPr sz="3600">
          <a:solidFill>
            <a:schemeClr val="tx2"/>
          </a:solidFill>
          <a:latin typeface="Arial" pitchFamily="34" charset="0"/>
        </a:defRPr>
      </a:lvl5pPr>
      <a:lvl6pPr marL="457200" algn="l" rtl="0" eaLnBrk="0" fontAlgn="base" hangingPunct="0">
        <a:spcBef>
          <a:spcPct val="0"/>
        </a:spcBef>
        <a:spcAft>
          <a:spcPct val="0"/>
        </a:spcAft>
        <a:defRPr sz="3600">
          <a:solidFill>
            <a:schemeClr val="tx2"/>
          </a:solidFill>
          <a:latin typeface="Arial" pitchFamily="34" charset="0"/>
        </a:defRPr>
      </a:lvl6pPr>
      <a:lvl7pPr marL="914400" algn="l" rtl="0" eaLnBrk="0" fontAlgn="base" hangingPunct="0">
        <a:spcBef>
          <a:spcPct val="0"/>
        </a:spcBef>
        <a:spcAft>
          <a:spcPct val="0"/>
        </a:spcAft>
        <a:defRPr sz="3600">
          <a:solidFill>
            <a:schemeClr val="tx2"/>
          </a:solidFill>
          <a:latin typeface="Arial" pitchFamily="34" charset="0"/>
        </a:defRPr>
      </a:lvl7pPr>
      <a:lvl8pPr marL="1371600" algn="l" rtl="0" eaLnBrk="0" fontAlgn="base" hangingPunct="0">
        <a:spcBef>
          <a:spcPct val="0"/>
        </a:spcBef>
        <a:spcAft>
          <a:spcPct val="0"/>
        </a:spcAft>
        <a:defRPr sz="3600">
          <a:solidFill>
            <a:schemeClr val="tx2"/>
          </a:solidFill>
          <a:latin typeface="Arial" pitchFamily="34" charset="0"/>
        </a:defRPr>
      </a:lvl8pPr>
      <a:lvl9pPr marL="1828800" algn="l" rtl="0" eaLnBrk="0" fontAlgn="base" hangingPunct="0">
        <a:spcBef>
          <a:spcPct val="0"/>
        </a:spcBef>
        <a:spcAft>
          <a:spcPct val="0"/>
        </a:spcAft>
        <a:defRPr sz="3600">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 name="群組 6"/>
          <p:cNvGrpSpPr/>
          <p:nvPr/>
        </p:nvGrpSpPr>
        <p:grpSpPr>
          <a:xfrm>
            <a:off x="-8" y="-26993"/>
            <a:ext cx="9144018" cy="6884996"/>
            <a:chOff x="-1" y="-2"/>
            <a:chExt cx="9144017" cy="6884995"/>
          </a:xfrm>
        </p:grpSpPr>
        <p:sp>
          <p:nvSpPr>
            <p:cNvPr id="2" name="Shape 9"/>
            <p:cNvSpPr/>
            <p:nvPr/>
          </p:nvSpPr>
          <p:spPr>
            <a:xfrm>
              <a:off x="0" y="1344614"/>
              <a:ext cx="1257304" cy="5540379"/>
            </a:xfrm>
            <a:prstGeom prst="rect">
              <a:avLst/>
            </a:prstGeom>
            <a:gradFill flip="none" rotWithShape="1">
              <a:gsLst>
                <a:gs pos="0">
                  <a:srgbClr val="FFFFFF"/>
                </a:gs>
                <a:gs pos="100000">
                  <a:srgbClr val="008000"/>
                </a:gs>
              </a:gsLst>
              <a:lin ang="10800000" scaled="0"/>
            </a:gradFill>
            <a:ln w="12700" cap="flat">
              <a:noFill/>
              <a:miter lim="400000"/>
            </a:ln>
            <a:effectLst/>
          </p:spPr>
          <p:txBody>
            <a:bodyPr wrap="square" lIns="45718" tIns="45718" rIns="45718" bIns="45718" numCol="1" anchor="ctr">
              <a:noAutofit/>
            </a:bodyPr>
            <a:lstStyle/>
            <a:p>
              <a:pPr defTabSz="642915" fontAlgn="auto" hangingPunct="0">
                <a:spcBef>
                  <a:spcPts val="0"/>
                </a:spcBef>
                <a:spcAft>
                  <a:spcPts val="0"/>
                </a:spcAft>
                <a:defRPr sz="1300">
                  <a:uFill>
                    <a:solidFill>
                      <a:srgbClr val="000000"/>
                    </a:solidFill>
                  </a:uFill>
                  <a:latin typeface="Calibri"/>
                  <a:ea typeface="Calibri"/>
                  <a:cs typeface="Calibri"/>
                  <a:sym typeface="Calibri"/>
                </a:defRPr>
              </a:pPr>
              <a:endParaRPr kumimoji="0" sz="1300" kern="0">
                <a:solidFill>
                  <a:srgbClr val="000000"/>
                </a:solidFill>
                <a:uFill>
                  <a:solidFill>
                    <a:srgbClr val="000000"/>
                  </a:solidFill>
                </a:uFill>
                <a:latin typeface="Calibri"/>
                <a:ea typeface="Calibri"/>
                <a:cs typeface="Calibri"/>
                <a:sym typeface="Calibri"/>
              </a:endParaRPr>
            </a:p>
          </p:txBody>
        </p:sp>
        <p:grpSp>
          <p:nvGrpSpPr>
            <p:cNvPr id="9" name="群組 8"/>
            <p:cNvGrpSpPr/>
            <p:nvPr/>
          </p:nvGrpSpPr>
          <p:grpSpPr>
            <a:xfrm>
              <a:off x="-2" y="-3"/>
              <a:ext cx="9144018" cy="1347798"/>
              <a:chOff x="0" y="-1"/>
              <a:chExt cx="9144016" cy="1347797"/>
            </a:xfrm>
          </p:grpSpPr>
          <p:pic>
            <p:nvPicPr>
              <p:cNvPr id="3" name="image-1.png" descr="image-1.png"/>
              <p:cNvPicPr>
                <a:picLocks noChangeAspect="1"/>
              </p:cNvPicPr>
              <p:nvPr/>
            </p:nvPicPr>
            <p:blipFill>
              <a:blip r:embed="rId91">
                <a:extLst/>
              </a:blip>
              <a:srcRect l="1231" t="8171"/>
              <a:stretch>
                <a:fillRect/>
              </a:stretch>
            </p:blipFill>
            <p:spPr>
              <a:xfrm>
                <a:off x="-1" y="9526"/>
                <a:ext cx="2925770" cy="1338270"/>
              </a:xfrm>
              <a:prstGeom prst="rect">
                <a:avLst/>
              </a:prstGeom>
              <a:ln w="12700" cap="flat">
                <a:noFill/>
                <a:miter lim="400000"/>
              </a:ln>
              <a:effectLst/>
            </p:spPr>
          </p:pic>
          <p:grpSp>
            <p:nvGrpSpPr>
              <p:cNvPr id="6" name="Group 8"/>
              <p:cNvGrpSpPr/>
              <p:nvPr/>
            </p:nvGrpSpPr>
            <p:grpSpPr>
              <a:xfrm>
                <a:off x="2752723" y="-2"/>
                <a:ext cx="6391293" cy="1344626"/>
                <a:chOff x="0" y="0"/>
                <a:chExt cx="6391292" cy="1344625"/>
              </a:xfrm>
            </p:grpSpPr>
            <p:pic>
              <p:nvPicPr>
                <p:cNvPr id="4" name="image-2.png" descr="image-2.png"/>
                <p:cNvPicPr>
                  <a:picLocks noChangeAspect="1"/>
                </p:cNvPicPr>
                <p:nvPr/>
              </p:nvPicPr>
              <p:blipFill>
                <a:blip r:embed="rId92">
                  <a:extLst/>
                </a:blip>
                <a:stretch>
                  <a:fillRect/>
                </a:stretch>
              </p:blipFill>
              <p:spPr>
                <a:xfrm>
                  <a:off x="-1" y="-1"/>
                  <a:ext cx="3463440" cy="1344626"/>
                </a:xfrm>
                <a:prstGeom prst="rect">
                  <a:avLst/>
                </a:prstGeom>
                <a:ln w="12700" cap="flat">
                  <a:noFill/>
                  <a:miter lim="400000"/>
                </a:ln>
                <a:effectLst/>
              </p:spPr>
            </p:pic>
            <p:pic>
              <p:nvPicPr>
                <p:cNvPr id="5" name="image.png" descr="image.png"/>
                <p:cNvPicPr>
                  <a:picLocks noChangeAspect="1"/>
                </p:cNvPicPr>
                <p:nvPr/>
              </p:nvPicPr>
              <p:blipFill>
                <a:blip r:embed="rId93">
                  <a:extLst/>
                </a:blip>
                <a:stretch>
                  <a:fillRect/>
                </a:stretch>
              </p:blipFill>
              <p:spPr>
                <a:xfrm>
                  <a:off x="3436656" y="-1"/>
                  <a:ext cx="2954636" cy="1344626"/>
                </a:xfrm>
                <a:prstGeom prst="rect">
                  <a:avLst/>
                </a:prstGeom>
                <a:ln w="12700" cap="flat">
                  <a:noFill/>
                  <a:miter lim="400000"/>
                </a:ln>
                <a:effectLst/>
              </p:spPr>
            </p:pic>
          </p:grpSp>
          <p:pic>
            <p:nvPicPr>
              <p:cNvPr id="7" name="image.png" descr="image.png"/>
              <p:cNvPicPr>
                <a:picLocks noChangeAspect="1"/>
              </p:cNvPicPr>
              <p:nvPr/>
            </p:nvPicPr>
            <p:blipFill>
              <a:blip r:embed="rId94">
                <a:extLst/>
              </a:blip>
              <a:stretch>
                <a:fillRect/>
              </a:stretch>
            </p:blipFill>
            <p:spPr>
              <a:xfrm>
                <a:off x="6859594" y="66676"/>
                <a:ext cx="1296994" cy="635005"/>
              </a:xfrm>
              <a:prstGeom prst="rect">
                <a:avLst/>
              </a:prstGeom>
              <a:ln w="12700" cap="flat">
                <a:noFill/>
                <a:miter lim="400000"/>
              </a:ln>
              <a:effectLst/>
            </p:spPr>
          </p:pic>
          <p:pic>
            <p:nvPicPr>
              <p:cNvPr id="8" name="RGBkaohsiung_logo_new.jpg" descr="RGBkaohsiung_logo_new.jpg"/>
              <p:cNvPicPr>
                <a:picLocks noChangeAspect="1"/>
              </p:cNvPicPr>
              <p:nvPr/>
            </p:nvPicPr>
            <p:blipFill>
              <a:blip r:embed="rId95">
                <a:extLst/>
              </a:blip>
              <a:stretch>
                <a:fillRect/>
              </a:stretch>
            </p:blipFill>
            <p:spPr>
              <a:xfrm>
                <a:off x="90487" y="69851"/>
                <a:ext cx="449266" cy="538166"/>
              </a:xfrm>
              <a:prstGeom prst="rect">
                <a:avLst/>
              </a:prstGeom>
              <a:ln w="12700" cap="flat">
                <a:noFill/>
                <a:miter lim="400000"/>
              </a:ln>
              <a:effectLst/>
            </p:spPr>
          </p:pic>
        </p:grpSp>
      </p:grpSp>
      <p:sp>
        <p:nvSpPr>
          <p:cNvPr id="11" name="大標題文字"/>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大標題文字</a:t>
            </a:r>
          </a:p>
        </p:txBody>
      </p:sp>
      <p:sp>
        <p:nvSpPr>
          <p:cNvPr id="12" name="內文層級一…"/>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內文層級一</a:t>
            </a:r>
          </a:p>
          <a:p>
            <a:pPr lvl="1"/>
            <a:r>
              <a:t>內文層級二</a:t>
            </a:r>
          </a:p>
          <a:p>
            <a:pPr lvl="2"/>
            <a:r>
              <a:t>內文層級三</a:t>
            </a:r>
          </a:p>
          <a:p>
            <a:pPr lvl="3"/>
            <a:r>
              <a:t>內文層級四</a:t>
            </a:r>
          </a:p>
          <a:p>
            <a:pPr lvl="4"/>
            <a:r>
              <a:t>內文層級五</a:t>
            </a:r>
          </a:p>
        </p:txBody>
      </p:sp>
      <p:sp>
        <p:nvSpPr>
          <p:cNvPr id="13" name="幻燈片編號"/>
          <p:cNvSpPr txBox="1">
            <a:spLocks noGrp="1"/>
          </p:cNvSpPr>
          <p:nvPr>
            <p:ph type="sldNum" sz="quarter" idx="2"/>
          </p:nvPr>
        </p:nvSpPr>
        <p:spPr>
          <a:xfrm>
            <a:off x="8413150" y="6406787"/>
            <a:ext cx="273652" cy="264251"/>
          </a:xfrm>
          <a:prstGeom prst="rect">
            <a:avLst/>
          </a:prstGeom>
          <a:ln w="12700">
            <a:miter lim="400000"/>
          </a:ln>
        </p:spPr>
        <p:txBody>
          <a:bodyPr wrap="none" lIns="45718" tIns="45718" rIns="45718" bIns="45718" anchor="ctr">
            <a:spAutoFit/>
          </a:bodyPr>
          <a:lstStyle>
            <a:lvl1pPr algn="r">
              <a:defRPr sz="1200">
                <a:solidFill>
                  <a:srgbClr val="888888"/>
                </a:solidFill>
                <a:latin typeface="+mj-lt"/>
                <a:ea typeface="+mj-ea"/>
                <a:cs typeface="+mj-cs"/>
                <a:sym typeface="Arial"/>
              </a:defRPr>
            </a:lvl1pPr>
          </a:lstStyle>
          <a:p>
            <a:pPr fontAlgn="auto" hangingPunct="0">
              <a:spcBef>
                <a:spcPts val="0"/>
              </a:spcBef>
              <a:spcAft>
                <a:spcPts val="0"/>
              </a:spcAft>
            </a:pPr>
            <a:fld id="{86CB4B4D-7CA3-9044-876B-883B54F8677D}" type="slidenum">
              <a:rPr kumimoji="0" kern="0"/>
              <a:pPr fontAlgn="auto" hangingPunct="0">
                <a:spcBef>
                  <a:spcPts val="0"/>
                </a:spcBef>
                <a:spcAft>
                  <a:spcPts val="0"/>
                </a:spcAft>
              </a:pPr>
              <a:t>‹#›</a:t>
            </a:fld>
            <a:endParaRPr kumimoji="0" kern="0"/>
          </a:p>
        </p:txBody>
      </p:sp>
    </p:spTree>
    <p:extLst>
      <p:ext uri="{BB962C8B-B14F-4D97-AF65-F5344CB8AC3E}">
        <p14:creationId xmlns:p14="http://schemas.microsoft.com/office/powerpoint/2010/main" val="2215559685"/>
      </p:ext>
    </p:extLst>
  </p:cSld>
  <p:clrMap bg1="lt1" tx1="dk1" bg2="lt2" tx2="dk2" accent1="accent1" accent2="accent2" accent3="accent3" accent4="accent4" accent5="accent5" accent6="accent6" hlink="hlink" folHlink="folHlink"/>
  <p:sldLayoutIdLst>
    <p:sldLayoutId id="2147488240" r:id="rId1"/>
    <p:sldLayoutId id="2147488241" r:id="rId2"/>
    <p:sldLayoutId id="2147488242" r:id="rId3"/>
    <p:sldLayoutId id="2147488243" r:id="rId4"/>
    <p:sldLayoutId id="2147488244" r:id="rId5"/>
    <p:sldLayoutId id="2147488245" r:id="rId6"/>
    <p:sldLayoutId id="2147488246" r:id="rId7"/>
    <p:sldLayoutId id="2147488247" r:id="rId8"/>
    <p:sldLayoutId id="2147488248" r:id="rId9"/>
    <p:sldLayoutId id="2147488249" r:id="rId10"/>
    <p:sldLayoutId id="2147488250" r:id="rId11"/>
    <p:sldLayoutId id="2147488251" r:id="rId12"/>
    <p:sldLayoutId id="2147488252" r:id="rId13"/>
    <p:sldLayoutId id="2147488253" r:id="rId14"/>
    <p:sldLayoutId id="2147488254" r:id="rId15"/>
    <p:sldLayoutId id="2147488255" r:id="rId16"/>
    <p:sldLayoutId id="2147488256" r:id="rId17"/>
    <p:sldLayoutId id="2147488257" r:id="rId18"/>
    <p:sldLayoutId id="2147488258" r:id="rId19"/>
    <p:sldLayoutId id="2147488259" r:id="rId20"/>
    <p:sldLayoutId id="2147488260" r:id="rId21"/>
    <p:sldLayoutId id="2147488261" r:id="rId22"/>
    <p:sldLayoutId id="2147488262" r:id="rId23"/>
    <p:sldLayoutId id="2147488263" r:id="rId24"/>
    <p:sldLayoutId id="2147488264" r:id="rId25"/>
    <p:sldLayoutId id="2147488265" r:id="rId26"/>
    <p:sldLayoutId id="2147488266" r:id="rId27"/>
    <p:sldLayoutId id="2147488267" r:id="rId28"/>
    <p:sldLayoutId id="2147488268" r:id="rId29"/>
    <p:sldLayoutId id="2147488269" r:id="rId30"/>
    <p:sldLayoutId id="2147488270" r:id="rId31"/>
    <p:sldLayoutId id="2147488271" r:id="rId32"/>
    <p:sldLayoutId id="2147488272" r:id="rId33"/>
    <p:sldLayoutId id="2147488273" r:id="rId34"/>
    <p:sldLayoutId id="2147488274" r:id="rId35"/>
    <p:sldLayoutId id="2147488275" r:id="rId36"/>
    <p:sldLayoutId id="2147488276" r:id="rId37"/>
    <p:sldLayoutId id="2147488277" r:id="rId38"/>
    <p:sldLayoutId id="2147488278" r:id="rId39"/>
    <p:sldLayoutId id="2147488279" r:id="rId40"/>
    <p:sldLayoutId id="2147488280" r:id="rId41"/>
    <p:sldLayoutId id="2147488281" r:id="rId42"/>
    <p:sldLayoutId id="2147488282" r:id="rId43"/>
    <p:sldLayoutId id="2147488283" r:id="rId44"/>
    <p:sldLayoutId id="2147488284" r:id="rId45"/>
    <p:sldLayoutId id="2147488285" r:id="rId46"/>
    <p:sldLayoutId id="2147488286" r:id="rId47"/>
    <p:sldLayoutId id="2147488287" r:id="rId48"/>
    <p:sldLayoutId id="2147488288" r:id="rId49"/>
    <p:sldLayoutId id="2147488289" r:id="rId50"/>
    <p:sldLayoutId id="2147488290" r:id="rId51"/>
    <p:sldLayoutId id="2147488291" r:id="rId52"/>
    <p:sldLayoutId id="2147488292" r:id="rId53"/>
    <p:sldLayoutId id="2147488293" r:id="rId54"/>
    <p:sldLayoutId id="2147488294" r:id="rId55"/>
    <p:sldLayoutId id="2147488295" r:id="rId56"/>
    <p:sldLayoutId id="2147488296" r:id="rId57"/>
    <p:sldLayoutId id="2147488297" r:id="rId58"/>
    <p:sldLayoutId id="2147488298" r:id="rId59"/>
    <p:sldLayoutId id="2147488299" r:id="rId60"/>
    <p:sldLayoutId id="2147488300" r:id="rId61"/>
    <p:sldLayoutId id="2147488301" r:id="rId62"/>
    <p:sldLayoutId id="2147488302" r:id="rId63"/>
    <p:sldLayoutId id="2147488303" r:id="rId64"/>
    <p:sldLayoutId id="2147488304" r:id="rId65"/>
    <p:sldLayoutId id="2147488305" r:id="rId66"/>
    <p:sldLayoutId id="2147488306" r:id="rId67"/>
    <p:sldLayoutId id="2147488307" r:id="rId68"/>
    <p:sldLayoutId id="2147488308" r:id="rId69"/>
    <p:sldLayoutId id="2147488309" r:id="rId70"/>
    <p:sldLayoutId id="2147488310" r:id="rId71"/>
    <p:sldLayoutId id="2147488311" r:id="rId72"/>
    <p:sldLayoutId id="2147488312" r:id="rId73"/>
    <p:sldLayoutId id="2147488313" r:id="rId74"/>
    <p:sldLayoutId id="2147488314" r:id="rId75"/>
    <p:sldLayoutId id="2147488315" r:id="rId76"/>
    <p:sldLayoutId id="2147488316" r:id="rId77"/>
    <p:sldLayoutId id="2147488317" r:id="rId78"/>
    <p:sldLayoutId id="2147488318" r:id="rId79"/>
    <p:sldLayoutId id="2147488319" r:id="rId80"/>
    <p:sldLayoutId id="2147488320" r:id="rId81"/>
    <p:sldLayoutId id="2147488321" r:id="rId82"/>
    <p:sldLayoutId id="2147488322" r:id="rId83"/>
    <p:sldLayoutId id="2147488323" r:id="rId84"/>
    <p:sldLayoutId id="2147488324" r:id="rId85"/>
    <p:sldLayoutId id="2147488325" r:id="rId86"/>
    <p:sldLayoutId id="2147488326" r:id="rId87"/>
    <p:sldLayoutId id="2147488327" r:id="rId88"/>
    <p:sldLayoutId id="2147488328" r:id="rId8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pPr defTabSz="457200" fontAlgn="auto">
              <a:spcBef>
                <a:spcPts val="0"/>
              </a:spcBef>
              <a:spcAft>
                <a:spcPts val="0"/>
              </a:spcAft>
            </a:pPr>
            <a:fld id="{CCF52695-0F2D-4286-9E16-4542938A6A50}" type="datetimeFigureOut">
              <a:rPr kumimoji="0" lang="zh-TW" altLang="en-US" smtClean="0">
                <a:solidFill>
                  <a:srgbClr val="A6B727"/>
                </a:solidFill>
                <a:latin typeface="Corbel"/>
                <a:ea typeface="新細明體"/>
              </a:rPr>
              <a:pPr defTabSz="457200" fontAlgn="auto">
                <a:spcBef>
                  <a:spcPts val="0"/>
                </a:spcBef>
                <a:spcAft>
                  <a:spcPts val="0"/>
                </a:spcAft>
              </a:pPr>
              <a:t>2020/11/6</a:t>
            </a:fld>
            <a:endParaRPr kumimoji="0" lang="zh-TW" altLang="en-US">
              <a:solidFill>
                <a:srgbClr val="A6B727"/>
              </a:solidFill>
              <a:latin typeface="Corbel"/>
              <a:ea typeface="新細明體"/>
            </a:endParaRPr>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pPr defTabSz="457200" fontAlgn="auto">
              <a:spcBef>
                <a:spcPts val="0"/>
              </a:spcBef>
              <a:spcAft>
                <a:spcPts val="0"/>
              </a:spcAft>
            </a:pPr>
            <a:endParaRPr kumimoji="0" lang="zh-TW" altLang="en-US">
              <a:solidFill>
                <a:srgbClr val="A6B727"/>
              </a:solidFill>
              <a:latin typeface="Corbel"/>
              <a:ea typeface="新細明體"/>
            </a:endParaRPr>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pPr defTabSz="457200" fontAlgn="auto">
              <a:spcBef>
                <a:spcPts val="0"/>
              </a:spcBef>
              <a:spcAft>
                <a:spcPts val="0"/>
              </a:spcAft>
            </a:pPr>
            <a:fld id="{86CB4B4D-7CA3-9044-876B-883B54F8677D}" type="slidenum">
              <a:rPr kumimoji="0" lang="en-US" altLang="zh-TW" smtClean="0">
                <a:solidFill>
                  <a:srgbClr val="A6B727"/>
                </a:solidFill>
                <a:latin typeface="Corbel"/>
                <a:ea typeface="新細明體"/>
              </a:rPr>
              <a:pPr defTabSz="457200" fontAlgn="auto">
                <a:spcBef>
                  <a:spcPts val="0"/>
                </a:spcBef>
                <a:spcAft>
                  <a:spcPts val="0"/>
                </a:spcAft>
              </a:pPr>
              <a:t>‹#›</a:t>
            </a:fld>
            <a:endParaRPr kumimoji="0" lang="zh-TW" altLang="en-US">
              <a:solidFill>
                <a:srgbClr val="A6B727"/>
              </a:solidFill>
              <a:latin typeface="Corbel"/>
              <a:ea typeface="新細明體"/>
            </a:endParaRPr>
          </a:p>
        </p:txBody>
      </p:sp>
    </p:spTree>
    <p:extLst>
      <p:ext uri="{BB962C8B-B14F-4D97-AF65-F5344CB8AC3E}">
        <p14:creationId xmlns:p14="http://schemas.microsoft.com/office/powerpoint/2010/main" val="515159287"/>
      </p:ext>
    </p:extLst>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 id="2147488341" r:id="rId12"/>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DFDFF"/>
            </a:gs>
            <a:gs pos="100000">
              <a:schemeClr val="bg2"/>
            </a:gs>
          </a:gsLst>
          <a:lin ang="18900000" scaled="1"/>
        </a:gra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defTabSz="457200">
              <a:defRPr/>
            </a:pPr>
            <a:fld id="{57C20C06-5F99-43C1-A024-1711DE314D47}" type="datetimeFigureOut">
              <a:rPr lang="zh-TW" altLang="en-US">
                <a:solidFill>
                  <a:prstClr val="black">
                    <a:tint val="75000"/>
                  </a:prstClr>
                </a:solidFill>
              </a:rPr>
              <a:pPr defTabSz="457200">
                <a:defRPr/>
              </a:pPr>
              <a:t>2020/11/6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defTabSz="457200">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defTabSz="457200">
              <a:defRPr/>
            </a:pPr>
            <a:fld id="{143DDC2C-AAB8-4A28-A821-B8DCCF14E060}" type="slidenum">
              <a:rPr lang="zh-TW" altLang="en-US">
                <a:solidFill>
                  <a:prstClr val="black">
                    <a:tint val="75000"/>
                  </a:prstClr>
                </a:solidFill>
              </a:rPr>
              <a:pPr defTabSz="457200">
                <a:defRPr/>
              </a:pPr>
              <a:t>‹#›</a:t>
            </a:fld>
            <a:endParaRPr lang="zh-TW" altLang="en-US">
              <a:solidFill>
                <a:prstClr val="black">
                  <a:tint val="75000"/>
                </a:prstClr>
              </a:solidFill>
            </a:endParaRPr>
          </a:p>
        </p:txBody>
      </p:sp>
      <p:grpSp>
        <p:nvGrpSpPr>
          <p:cNvPr id="7" name="群組 22"/>
          <p:cNvGrpSpPr>
            <a:grpSpLocks/>
          </p:cNvGrpSpPr>
          <p:nvPr userDrawn="1"/>
        </p:nvGrpSpPr>
        <p:grpSpPr bwMode="auto">
          <a:xfrm>
            <a:off x="6300193" y="6212224"/>
            <a:ext cx="2700337" cy="687090"/>
            <a:chOff x="6228184" y="6383705"/>
            <a:chExt cx="2699792" cy="687130"/>
          </a:xfrm>
        </p:grpSpPr>
        <p:sp>
          <p:nvSpPr>
            <p:cNvPr id="8" name="文字方塊 7"/>
            <p:cNvSpPr txBox="1"/>
            <p:nvPr userDrawn="1"/>
          </p:nvSpPr>
          <p:spPr>
            <a:xfrm>
              <a:off x="6228184" y="6609143"/>
              <a:ext cx="2699792" cy="461692"/>
            </a:xfrm>
            <a:prstGeom prst="rect">
              <a:avLst/>
            </a:prstGeom>
            <a:noFill/>
          </p:spPr>
          <p:txBody>
            <a:bodyPr>
              <a:spAutoFit/>
            </a:bodyPr>
            <a:lstStyle/>
            <a:p>
              <a:pPr algn="r" defTabSz="457200" fontAlgn="auto">
                <a:spcBef>
                  <a:spcPts val="0"/>
                </a:spcBef>
                <a:spcAft>
                  <a:spcPts val="0"/>
                </a:spcAft>
                <a:defRPr/>
              </a:pPr>
              <a:r>
                <a:rPr kumimoji="0" lang="en-US" altLang="zh-TW" sz="1200" b="1" dirty="0">
                  <a:solidFill>
                    <a:srgbClr val="EEECE1">
                      <a:lumMod val="25000"/>
                    </a:srgbClr>
                  </a:solidFill>
                  <a:effectLst>
                    <a:outerShdw blurRad="60007" dist="200025" dir="15000000" sy="30000" kx="-1800000" algn="bl" rotWithShape="0">
                      <a:prstClr val="black">
                        <a:alpha val="32000"/>
                      </a:prstClr>
                    </a:outerShdw>
                  </a:effectLst>
                  <a:latin typeface="Times New Roman" pitchFamily="18" charset="0"/>
                  <a:ea typeface="新細明體"/>
                  <a:cs typeface="Times New Roman" pitchFamily="18" charset="0"/>
                </a:rPr>
                <a:t>Kaohsiung</a:t>
              </a:r>
              <a:r>
                <a:rPr kumimoji="0" lang="zh-TW" altLang="en-US" sz="1200" b="1" dirty="0">
                  <a:solidFill>
                    <a:srgbClr val="EEECE1">
                      <a:lumMod val="25000"/>
                    </a:srgbClr>
                  </a:solidFill>
                  <a:effectLst>
                    <a:outerShdw blurRad="60007" dist="200025" dir="15000000" sy="30000" kx="-1800000" algn="bl" rotWithShape="0">
                      <a:prstClr val="black">
                        <a:alpha val="32000"/>
                      </a:prstClr>
                    </a:outerShdw>
                  </a:effectLst>
                  <a:latin typeface="Times New Roman" pitchFamily="18" charset="0"/>
                  <a:ea typeface="新細明體"/>
                  <a:cs typeface="Times New Roman" pitchFamily="18" charset="0"/>
                </a:rPr>
                <a:t> </a:t>
              </a:r>
              <a:r>
                <a:rPr kumimoji="0" lang="en-US" altLang="zh-TW" sz="1200" b="1" dirty="0">
                  <a:solidFill>
                    <a:srgbClr val="EEECE1">
                      <a:lumMod val="25000"/>
                    </a:srgbClr>
                  </a:solidFill>
                  <a:effectLst>
                    <a:outerShdw blurRad="60007" dist="200025" dir="15000000" sy="30000" kx="-1800000" algn="bl" rotWithShape="0">
                      <a:prstClr val="black">
                        <a:alpha val="32000"/>
                      </a:prstClr>
                    </a:outerShdw>
                  </a:effectLst>
                  <a:latin typeface="Times New Roman" pitchFamily="18" charset="0"/>
                  <a:ea typeface="新細明體"/>
                  <a:cs typeface="Times New Roman" pitchFamily="18" charset="0"/>
                </a:rPr>
                <a:t>City</a:t>
              </a:r>
              <a:r>
                <a:rPr kumimoji="0" lang="zh-TW" altLang="en-US" sz="1200" b="1" dirty="0">
                  <a:solidFill>
                    <a:srgbClr val="EEECE1">
                      <a:lumMod val="25000"/>
                    </a:srgbClr>
                  </a:solidFill>
                  <a:effectLst>
                    <a:outerShdw blurRad="60007" dist="200025" dir="15000000" sy="30000" kx="-1800000" algn="bl" rotWithShape="0">
                      <a:prstClr val="black">
                        <a:alpha val="32000"/>
                      </a:prstClr>
                    </a:outerShdw>
                  </a:effectLst>
                  <a:latin typeface="Times New Roman" pitchFamily="18" charset="0"/>
                  <a:ea typeface="新細明體"/>
                  <a:cs typeface="Times New Roman" pitchFamily="18" charset="0"/>
                </a:rPr>
                <a:t> </a:t>
              </a:r>
              <a:r>
                <a:rPr kumimoji="0" lang="en-US" altLang="zh-TW" sz="1200" b="1" dirty="0">
                  <a:solidFill>
                    <a:srgbClr val="EEECE1">
                      <a:lumMod val="25000"/>
                    </a:srgbClr>
                  </a:solidFill>
                  <a:effectLst>
                    <a:outerShdw blurRad="60007" dist="200025" dir="15000000" sy="30000" kx="-1800000" algn="bl" rotWithShape="0">
                      <a:prstClr val="black">
                        <a:alpha val="32000"/>
                      </a:prstClr>
                    </a:outerShdw>
                  </a:effectLst>
                  <a:latin typeface="Times New Roman" pitchFamily="18" charset="0"/>
                  <a:ea typeface="新細明體"/>
                  <a:cs typeface="Times New Roman" pitchFamily="18" charset="0"/>
                </a:rPr>
                <a:t>Police</a:t>
              </a:r>
              <a:r>
                <a:rPr kumimoji="0" lang="zh-TW" altLang="en-US" sz="1200" b="1" dirty="0">
                  <a:solidFill>
                    <a:srgbClr val="EEECE1">
                      <a:lumMod val="25000"/>
                    </a:srgbClr>
                  </a:solidFill>
                  <a:effectLst>
                    <a:outerShdw blurRad="60007" dist="200025" dir="15000000" sy="30000" kx="-1800000" algn="bl" rotWithShape="0">
                      <a:prstClr val="black">
                        <a:alpha val="32000"/>
                      </a:prstClr>
                    </a:outerShdw>
                  </a:effectLst>
                  <a:latin typeface="Times New Roman" pitchFamily="18" charset="0"/>
                  <a:ea typeface="新細明體"/>
                  <a:cs typeface="Times New Roman" pitchFamily="18" charset="0"/>
                </a:rPr>
                <a:t> </a:t>
              </a:r>
              <a:r>
                <a:rPr kumimoji="0" lang="en-US" altLang="zh-TW" sz="1200" b="1" dirty="0">
                  <a:solidFill>
                    <a:srgbClr val="EEECE1">
                      <a:lumMod val="25000"/>
                    </a:srgbClr>
                  </a:solidFill>
                  <a:effectLst>
                    <a:outerShdw blurRad="60007" dist="200025" dir="15000000" sy="30000" kx="-1800000" algn="bl" rotWithShape="0">
                      <a:prstClr val="black">
                        <a:alpha val="32000"/>
                      </a:prstClr>
                    </a:outerShdw>
                  </a:effectLst>
                  <a:latin typeface="Times New Roman" pitchFamily="18" charset="0"/>
                  <a:ea typeface="新細明體"/>
                  <a:cs typeface="Times New Roman" pitchFamily="18" charset="0"/>
                </a:rPr>
                <a:t>Department</a:t>
              </a:r>
              <a:endParaRPr kumimoji="0" lang="zh-TW" altLang="en-US" sz="1200" dirty="0">
                <a:solidFill>
                  <a:srgbClr val="EEECE1">
                    <a:lumMod val="25000"/>
                  </a:srgbClr>
                </a:solidFill>
                <a:effectLst>
                  <a:outerShdw blurRad="60007" dist="200025" dir="15000000" sy="30000" kx="-1800000" algn="bl" rotWithShape="0">
                    <a:prstClr val="black">
                      <a:alpha val="32000"/>
                    </a:prstClr>
                  </a:outerShdw>
                </a:effectLst>
                <a:latin typeface="Times New Roman" pitchFamily="18" charset="0"/>
                <a:ea typeface="新細明體"/>
                <a:cs typeface="Times New Roman" pitchFamily="18" charset="0"/>
              </a:endParaRPr>
            </a:p>
          </p:txBody>
        </p:sp>
        <p:pic>
          <p:nvPicPr>
            <p:cNvPr id="9" name="內容版面配置區 14" descr="25.pn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983976" y="6455713"/>
              <a:ext cx="1719075" cy="21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1" descr="26.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732240" y="6383705"/>
              <a:ext cx="24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00319085"/>
      </p:ext>
    </p:extLst>
  </p:cSld>
  <p:clrMap bg1="lt1" tx1="dk1" bg2="lt2" tx2="dk2" accent1="accent1" accent2="accent2" accent3="accent3" accent4="accent4" accent5="accent5" accent6="accent6" hlink="hlink" folHlink="folHlink"/>
  <p:sldLayoutIdLst>
    <p:sldLayoutId id="2147488343" r:id="rId1"/>
    <p:sldLayoutId id="2147488344" r:id="rId2"/>
    <p:sldLayoutId id="2147488345" r:id="rId3"/>
    <p:sldLayoutId id="2147488346" r:id="rId4"/>
    <p:sldLayoutId id="2147488347" r:id="rId5"/>
    <p:sldLayoutId id="2147488348" r:id="rId6"/>
    <p:sldLayoutId id="2147488349" r:id="rId7"/>
    <p:sldLayoutId id="2147488350" r:id="rId8"/>
    <p:sldLayoutId id="2147488351" r:id="rId9"/>
    <p:sldLayoutId id="2147488352" r:id="rId10"/>
    <p:sldLayoutId id="214748835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ChangeArrowheads="1"/>
          </p:cNvSpPr>
          <p:nvPr/>
        </p:nvSpPr>
        <p:spPr bwMode="auto">
          <a:xfrm>
            <a:off x="8013700" y="0"/>
            <a:ext cx="952500" cy="6870700"/>
          </a:xfrm>
          <a:prstGeom prst="rect">
            <a:avLst/>
          </a:prstGeom>
          <a:gradFill rotWithShape="1">
            <a:gsLst>
              <a:gs pos="0">
                <a:srgbClr val="3366FF"/>
              </a:gs>
              <a:gs pos="100000">
                <a:schemeClr val="bg1"/>
              </a:gs>
            </a:gsLst>
            <a:lin ang="5400000" scaled="1"/>
          </a:gradFill>
          <a:ln>
            <a:noFill/>
          </a:ln>
          <a:extLst/>
        </p:spPr>
        <p:txBody>
          <a:bodyPr wrap="none"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endParaRPr lang="zh-TW" altLang="en-US" smtClean="0">
              <a:solidFill>
                <a:srgbClr val="000000"/>
              </a:solidFill>
            </a:endParaRPr>
          </a:p>
        </p:txBody>
      </p:sp>
      <p:sp>
        <p:nvSpPr>
          <p:cNvPr id="1027" name="AutoShape 11"/>
          <p:cNvSpPr>
            <a:spLocks noChangeArrowheads="1"/>
          </p:cNvSpPr>
          <p:nvPr/>
        </p:nvSpPr>
        <p:spPr bwMode="auto">
          <a:xfrm>
            <a:off x="0" y="6337300"/>
            <a:ext cx="9144000" cy="36513"/>
          </a:xfrm>
          <a:prstGeom prst="roundRect">
            <a:avLst>
              <a:gd name="adj" fmla="val 0"/>
            </a:avLst>
          </a:prstGeom>
          <a:gradFill rotWithShape="0">
            <a:gsLst>
              <a:gs pos="0">
                <a:srgbClr val="FF6600"/>
              </a:gs>
              <a:gs pos="50000">
                <a:srgbClr val="FFCC00"/>
              </a:gs>
              <a:gs pos="100000">
                <a:srgbClr val="FF6600"/>
              </a:gs>
            </a:gsLst>
            <a:lin ang="5400000" scaled="1"/>
          </a:gradFill>
          <a:ln>
            <a:noFill/>
          </a:ln>
          <a:effectLst>
            <a:outerShdw dist="85194" dir="1593903" algn="ctr" rotWithShape="0">
              <a:srgbClr val="DDDDDD">
                <a:alpha val="50000"/>
              </a:srgbClr>
            </a:outerShdw>
          </a:effectLst>
          <a:extLst/>
        </p:spPr>
        <p:txBody>
          <a:bodyPr wrap="none"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endParaRPr lang="zh-TW" altLang="en-US" smtClean="0">
              <a:solidFill>
                <a:srgbClr val="000000"/>
              </a:solidFill>
            </a:endParaRPr>
          </a:p>
        </p:txBody>
      </p:sp>
      <p:sp>
        <p:nvSpPr>
          <p:cNvPr id="1028" name="Rectangle 12" descr="帆布"/>
          <p:cNvSpPr>
            <a:spLocks noGrp="1" noChangeArrowheads="1"/>
          </p:cNvSpPr>
          <p:nvPr>
            <p:ph type="title"/>
          </p:nvPr>
        </p:nvSpPr>
        <p:spPr bwMode="auto">
          <a:xfrm>
            <a:off x="185738" y="227013"/>
            <a:ext cx="659765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9" name="Rectangle 13"/>
          <p:cNvSpPr>
            <a:spLocks noGrp="1" noChangeArrowheads="1"/>
          </p:cNvSpPr>
          <p:nvPr>
            <p:ph type="body" idx="1"/>
          </p:nvPr>
        </p:nvSpPr>
        <p:spPr bwMode="auto">
          <a:xfrm>
            <a:off x="0" y="1573213"/>
            <a:ext cx="82169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30" name="Text Box 14"/>
          <p:cNvSpPr txBox="1">
            <a:spLocks noChangeArrowheads="1"/>
          </p:cNvSpPr>
          <p:nvPr/>
        </p:nvSpPr>
        <p:spPr bwMode="auto">
          <a:xfrm>
            <a:off x="7815263" y="6470650"/>
            <a:ext cx="871537" cy="231775"/>
          </a:xfrm>
          <a:prstGeom prst="rect">
            <a:avLst/>
          </a:prstGeom>
          <a:noFill/>
          <a:ln>
            <a:noFill/>
          </a:ln>
          <a:extLst/>
        </p:spPr>
        <p:txBody>
          <a:bodyPr lIns="18372" tIns="9186" rIns="18372" bIns="9186">
            <a:spAutoFit/>
          </a:bodyPr>
          <a:lstStyle>
            <a:lvl1pPr defTabSz="534988" eaLnBrk="0" hangingPunct="0">
              <a:defRPr kumimoji="1">
                <a:solidFill>
                  <a:schemeClr val="tx1"/>
                </a:solidFill>
                <a:latin typeface="Arial" charset="0"/>
                <a:ea typeface="新細明體" pitchFamily="18" charset="-120"/>
              </a:defRPr>
            </a:lvl1pPr>
            <a:lvl2pPr marL="742950" indent="-285750" defTabSz="534988" eaLnBrk="0" hangingPunct="0">
              <a:defRPr kumimoji="1">
                <a:solidFill>
                  <a:schemeClr val="tx1"/>
                </a:solidFill>
                <a:latin typeface="Arial" charset="0"/>
                <a:ea typeface="新細明體" pitchFamily="18" charset="-120"/>
              </a:defRPr>
            </a:lvl2pPr>
            <a:lvl3pPr marL="1143000" indent="-228600" defTabSz="534988" eaLnBrk="0" hangingPunct="0">
              <a:defRPr kumimoji="1">
                <a:solidFill>
                  <a:schemeClr val="tx1"/>
                </a:solidFill>
                <a:latin typeface="Arial" charset="0"/>
                <a:ea typeface="新細明體" pitchFamily="18" charset="-120"/>
              </a:defRPr>
            </a:lvl3pPr>
            <a:lvl4pPr marL="1600200" indent="-228600" defTabSz="534988" eaLnBrk="0" hangingPunct="0">
              <a:defRPr kumimoji="1">
                <a:solidFill>
                  <a:schemeClr val="tx1"/>
                </a:solidFill>
                <a:latin typeface="Arial" charset="0"/>
                <a:ea typeface="新細明體" pitchFamily="18" charset="-120"/>
              </a:defRPr>
            </a:lvl4pPr>
            <a:lvl5pPr marL="2057400" indent="-228600" defTabSz="534988" eaLnBrk="0" hangingPunct="0">
              <a:defRPr kumimoji="1">
                <a:solidFill>
                  <a:schemeClr val="tx1"/>
                </a:solidFill>
                <a:latin typeface="Arial" charset="0"/>
                <a:ea typeface="新細明體" pitchFamily="18" charset="-120"/>
              </a:defRPr>
            </a:lvl5pPr>
            <a:lvl6pPr marL="2514600" indent="-228600" defTabSz="534988"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defTabSz="534988"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defTabSz="534988"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defTabSz="534988"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endParaRPr lang="zh-TW" altLang="en-GB" sz="1400" smtClean="0">
              <a:solidFill>
                <a:srgbClr val="000000"/>
              </a:solidFill>
              <a:latin typeface="Times New Roman" charset="0"/>
            </a:endParaRPr>
          </a:p>
        </p:txBody>
      </p:sp>
      <p:sp>
        <p:nvSpPr>
          <p:cNvPr id="1031" name="Text Box 15"/>
          <p:cNvSpPr txBox="1">
            <a:spLocks noChangeArrowheads="1"/>
          </p:cNvSpPr>
          <p:nvPr/>
        </p:nvSpPr>
        <p:spPr bwMode="auto">
          <a:xfrm>
            <a:off x="8172450" y="6507163"/>
            <a:ext cx="471488" cy="231775"/>
          </a:xfrm>
          <a:prstGeom prst="rect">
            <a:avLst/>
          </a:prstGeom>
          <a:noFill/>
          <a:ln>
            <a:noFill/>
          </a:ln>
          <a:extLst/>
        </p:spPr>
        <p:txBody>
          <a:bodyPr lIns="18372" tIns="9186" rIns="18372" bIns="9186">
            <a:spAutoFit/>
          </a:bodyPr>
          <a:lstStyle>
            <a:lvl1pPr defTabSz="534988" eaLnBrk="0" hangingPunct="0">
              <a:defRPr kumimoji="1">
                <a:solidFill>
                  <a:schemeClr val="tx1"/>
                </a:solidFill>
                <a:latin typeface="Arial" charset="0"/>
                <a:ea typeface="新細明體" pitchFamily="18" charset="-120"/>
              </a:defRPr>
            </a:lvl1pPr>
            <a:lvl2pPr marL="742950" indent="-285750" defTabSz="534988" eaLnBrk="0" hangingPunct="0">
              <a:defRPr kumimoji="1">
                <a:solidFill>
                  <a:schemeClr val="tx1"/>
                </a:solidFill>
                <a:latin typeface="Arial" charset="0"/>
                <a:ea typeface="新細明體" pitchFamily="18" charset="-120"/>
              </a:defRPr>
            </a:lvl2pPr>
            <a:lvl3pPr marL="1143000" indent="-228600" defTabSz="534988" eaLnBrk="0" hangingPunct="0">
              <a:defRPr kumimoji="1">
                <a:solidFill>
                  <a:schemeClr val="tx1"/>
                </a:solidFill>
                <a:latin typeface="Arial" charset="0"/>
                <a:ea typeface="新細明體" pitchFamily="18" charset="-120"/>
              </a:defRPr>
            </a:lvl3pPr>
            <a:lvl4pPr marL="1600200" indent="-228600" defTabSz="534988" eaLnBrk="0" hangingPunct="0">
              <a:defRPr kumimoji="1">
                <a:solidFill>
                  <a:schemeClr val="tx1"/>
                </a:solidFill>
                <a:latin typeface="Arial" charset="0"/>
                <a:ea typeface="新細明體" pitchFamily="18" charset="-120"/>
              </a:defRPr>
            </a:lvl4pPr>
            <a:lvl5pPr marL="2057400" indent="-228600" defTabSz="534988" eaLnBrk="0" hangingPunct="0">
              <a:defRPr kumimoji="1">
                <a:solidFill>
                  <a:schemeClr val="tx1"/>
                </a:solidFill>
                <a:latin typeface="Arial" charset="0"/>
                <a:ea typeface="新細明體" pitchFamily="18" charset="-120"/>
              </a:defRPr>
            </a:lvl5pPr>
            <a:lvl6pPr marL="2514600" indent="-228600" defTabSz="534988"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defTabSz="534988"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defTabSz="534988"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defTabSz="534988"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endParaRPr lang="zh-TW" altLang="en-GB" sz="1400" smtClean="0">
              <a:solidFill>
                <a:srgbClr val="000000"/>
              </a:solidFill>
              <a:latin typeface="Times New Roman" charset="0"/>
              <a:ea typeface="華康新儷粗黑" pitchFamily="34" charset="-120"/>
            </a:endParaRPr>
          </a:p>
        </p:txBody>
      </p:sp>
      <p:sp>
        <p:nvSpPr>
          <p:cNvPr id="1040" name="Text Box 16"/>
          <p:cNvSpPr txBox="1">
            <a:spLocks noChangeArrowheads="1"/>
          </p:cNvSpPr>
          <p:nvPr/>
        </p:nvSpPr>
        <p:spPr bwMode="auto">
          <a:xfrm>
            <a:off x="7478713" y="6442075"/>
            <a:ext cx="596900" cy="336550"/>
          </a:xfrm>
          <a:prstGeom prst="rect">
            <a:avLst/>
          </a:prstGeom>
          <a:noFill/>
          <a:ln w="3175">
            <a:noFill/>
            <a:miter lim="800000"/>
            <a:headEnd/>
            <a:tailEnd/>
          </a:ln>
          <a:effectLst/>
        </p:spPr>
        <p:txBody>
          <a:bodyPr wrap="none" anchor="ctr">
            <a:spAutoFit/>
          </a:bodyPr>
          <a:lstStyle/>
          <a:p>
            <a:pPr algn="ctr">
              <a:defRPr/>
            </a:pPr>
            <a:r>
              <a:rPr lang="en-US" altLang="en-US" sz="1600" b="1">
                <a:solidFill>
                  <a:srgbClr val="FFFFFF"/>
                </a:solidFill>
                <a:latin typeface="Times New Roman" pitchFamily="18" charset="0"/>
              </a:rPr>
              <a:t>P.</a:t>
            </a:r>
            <a:fld id="{4AF97493-D166-4D07-8258-135BC953DE3F}" type="slidenum">
              <a:rPr lang="en-US" altLang="zh-TW" sz="1600" b="1">
                <a:solidFill>
                  <a:srgbClr val="FFFFFF"/>
                </a:solidFill>
                <a:latin typeface="Times New Roman" pitchFamily="18" charset="0"/>
              </a:rPr>
              <a:pPr algn="ctr">
                <a:defRPr/>
              </a:pPr>
              <a:t>‹#›</a:t>
            </a:fld>
            <a:endParaRPr lang="en-US" altLang="zh-TW" sz="1600" b="1">
              <a:solidFill>
                <a:srgbClr val="FFFFFF"/>
              </a:solidFill>
              <a:latin typeface="Times New Roman" pitchFamily="18" charset="0"/>
            </a:endParaRPr>
          </a:p>
        </p:txBody>
      </p:sp>
      <p:sp>
        <p:nvSpPr>
          <p:cNvPr id="1033" name="Text Box 17"/>
          <p:cNvSpPr txBox="1">
            <a:spLocks noChangeArrowheads="1"/>
          </p:cNvSpPr>
          <p:nvPr/>
        </p:nvSpPr>
        <p:spPr bwMode="auto">
          <a:xfrm>
            <a:off x="4572000" y="6440488"/>
            <a:ext cx="2617788" cy="417512"/>
          </a:xfrm>
          <a:prstGeom prst="rect">
            <a:avLst/>
          </a:prstGeom>
          <a:noFill/>
          <a:ln>
            <a:noFill/>
          </a:ln>
          <a:extLst/>
        </p:spPr>
        <p:txBody>
          <a:bodyPr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defRPr/>
            </a:pPr>
            <a:endParaRPr kumimoji="0" lang="zh-TW" altLang="en-GB" sz="1400" b="1" smtClean="0">
              <a:solidFill>
                <a:srgbClr val="A50021"/>
              </a:solidFill>
              <a:ea typeface="華康粗黑體" pitchFamily="49" charset="-120"/>
            </a:endParaRPr>
          </a:p>
        </p:txBody>
      </p:sp>
      <p:sp>
        <p:nvSpPr>
          <p:cNvPr id="1042" name="Text Box 18"/>
          <p:cNvSpPr txBox="1">
            <a:spLocks noChangeArrowheads="1"/>
          </p:cNvSpPr>
          <p:nvPr/>
        </p:nvSpPr>
        <p:spPr bwMode="auto">
          <a:xfrm>
            <a:off x="755650" y="6465888"/>
            <a:ext cx="4081463" cy="336550"/>
          </a:xfrm>
          <a:prstGeom prst="rect">
            <a:avLst/>
          </a:prstGeom>
          <a:noFill/>
          <a:ln w="9525">
            <a:noFill/>
            <a:miter lim="800000"/>
            <a:headEnd/>
            <a:tailEnd/>
          </a:ln>
          <a:effec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spcBef>
                <a:spcPct val="50000"/>
              </a:spcBef>
              <a:defRPr/>
            </a:pPr>
            <a:r>
              <a:rPr kumimoji="0" lang="zh-TW" altLang="en-US" sz="1600" b="1" dirty="0" smtClean="0">
                <a:solidFill>
                  <a:srgbClr val="FFFFFF"/>
                </a:solidFill>
                <a:latin typeface="Times New Roman" charset="0"/>
                <a:ea typeface="標楷體" pitchFamily="65" charset="-120"/>
              </a:rPr>
              <a:t>高雄市政府</a:t>
            </a:r>
            <a:r>
              <a:rPr kumimoji="0" lang="zh-TW" altLang="en-US" sz="1600" b="1" dirty="0" smtClean="0">
                <a:solidFill>
                  <a:srgbClr val="FFFFFF"/>
                </a:solidFill>
                <a:latin typeface="Times New Roman" charset="0"/>
                <a:ea typeface="華康隸書體W5(P)" pitchFamily="66" charset="-120"/>
              </a:rPr>
              <a:t>   </a:t>
            </a:r>
            <a:r>
              <a:rPr kumimoji="0" lang="en-US" altLang="zh-TW" sz="1600" b="1" dirty="0" smtClean="0">
                <a:solidFill>
                  <a:srgbClr val="FFFFFF"/>
                </a:solidFill>
                <a:latin typeface="Times New Roman" charset="0"/>
                <a:ea typeface="華康隸書體W5(P)" pitchFamily="66" charset="-120"/>
              </a:rPr>
              <a:t>Kaohsiung City Government</a:t>
            </a:r>
          </a:p>
        </p:txBody>
      </p:sp>
      <p:sp>
        <p:nvSpPr>
          <p:cNvPr id="1035" name="Line 19"/>
          <p:cNvSpPr>
            <a:spLocks noChangeShapeType="1"/>
          </p:cNvSpPr>
          <p:nvPr/>
        </p:nvSpPr>
        <p:spPr bwMode="auto">
          <a:xfrm>
            <a:off x="4572000" y="704850"/>
            <a:ext cx="4572000" cy="0"/>
          </a:xfrm>
          <a:prstGeom prst="line">
            <a:avLst/>
          </a:prstGeom>
          <a:noFill/>
          <a:ln w="19050">
            <a:solidFill>
              <a:srgbClr val="FF0000"/>
            </a:solidFill>
            <a:round/>
            <a:headEnd/>
            <a:tailEnd/>
          </a:ln>
        </p:spPr>
        <p:txBody>
          <a:bodyPr wrap="none" anchor="ctr"/>
          <a:lstStyle/>
          <a:p>
            <a:pPr eaLnBrk="0" hangingPunct="0">
              <a:defRPr/>
            </a:pPr>
            <a:endParaRPr lang="zh-TW" altLang="en-US">
              <a:solidFill>
                <a:srgbClr val="000000"/>
              </a:solidFill>
              <a:latin typeface="Arial" charset="0"/>
            </a:endParaRPr>
          </a:p>
        </p:txBody>
      </p:sp>
      <p:sp>
        <p:nvSpPr>
          <p:cNvPr id="1036" name="Line 20"/>
          <p:cNvSpPr>
            <a:spLocks noChangeShapeType="1"/>
          </p:cNvSpPr>
          <p:nvPr/>
        </p:nvSpPr>
        <p:spPr bwMode="auto">
          <a:xfrm>
            <a:off x="8682038" y="-1588"/>
            <a:ext cx="0" cy="1293813"/>
          </a:xfrm>
          <a:prstGeom prst="line">
            <a:avLst/>
          </a:prstGeom>
          <a:noFill/>
          <a:ln w="19050">
            <a:solidFill>
              <a:srgbClr val="FF0000"/>
            </a:solidFill>
            <a:round/>
            <a:headEnd/>
            <a:tailEnd/>
          </a:ln>
        </p:spPr>
        <p:txBody>
          <a:bodyPr wrap="none" anchor="ctr"/>
          <a:lstStyle/>
          <a:p>
            <a:pPr eaLnBrk="0" hangingPunct="0">
              <a:defRPr/>
            </a:pPr>
            <a:endParaRPr lang="zh-TW" altLang="en-US">
              <a:solidFill>
                <a:srgbClr val="000000"/>
              </a:solidFill>
              <a:latin typeface="Arial" charset="0"/>
            </a:endParaRPr>
          </a:p>
        </p:txBody>
      </p:sp>
      <p:sp>
        <p:nvSpPr>
          <p:cNvPr id="1037" name="Rectangle 21"/>
          <p:cNvSpPr>
            <a:spLocks noChangeArrowheads="1"/>
          </p:cNvSpPr>
          <p:nvPr/>
        </p:nvSpPr>
        <p:spPr bwMode="auto">
          <a:xfrm>
            <a:off x="8293100" y="228600"/>
            <a:ext cx="279400" cy="266700"/>
          </a:xfrm>
          <a:prstGeom prst="rect">
            <a:avLst/>
          </a:prstGeom>
          <a:solidFill>
            <a:srgbClr val="FFFF00"/>
          </a:solidFill>
          <a:ln w="9525">
            <a:solidFill>
              <a:schemeClr val="tx1"/>
            </a:solidFill>
            <a:miter lim="800000"/>
            <a:headEnd/>
            <a:tailEnd/>
          </a:ln>
        </p:spPr>
        <p:txBody>
          <a:bodyPr wrap="none"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endParaRPr lang="zh-TW" altLang="en-US" smtClean="0">
              <a:solidFill>
                <a:srgbClr val="000000"/>
              </a:solidFill>
            </a:endParaRPr>
          </a:p>
        </p:txBody>
      </p:sp>
      <p:sp>
        <p:nvSpPr>
          <p:cNvPr id="1038" name="Rectangle 22"/>
          <p:cNvSpPr>
            <a:spLocks noChangeArrowheads="1"/>
          </p:cNvSpPr>
          <p:nvPr/>
        </p:nvSpPr>
        <p:spPr bwMode="auto">
          <a:xfrm>
            <a:off x="8216900" y="152400"/>
            <a:ext cx="279400" cy="266700"/>
          </a:xfrm>
          <a:prstGeom prst="rect">
            <a:avLst/>
          </a:prstGeom>
          <a:solidFill>
            <a:srgbClr val="FF6600"/>
          </a:solidFill>
          <a:ln w="9525">
            <a:solidFill>
              <a:schemeClr val="tx1"/>
            </a:solidFill>
            <a:miter lim="800000"/>
            <a:headEnd/>
            <a:tailEnd/>
          </a:ln>
        </p:spPr>
        <p:txBody>
          <a:bodyPr wrap="none" anchor="ct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defRPr/>
            </a:pPr>
            <a:endParaRPr lang="zh-TW" altLang="en-US" smtClean="0">
              <a:solidFill>
                <a:srgbClr val="000000"/>
              </a:solidFill>
            </a:endParaRPr>
          </a:p>
        </p:txBody>
      </p:sp>
    </p:spTree>
    <p:extLst>
      <p:ext uri="{BB962C8B-B14F-4D97-AF65-F5344CB8AC3E}">
        <p14:creationId xmlns:p14="http://schemas.microsoft.com/office/powerpoint/2010/main" val="73993507"/>
      </p:ext>
    </p:extLst>
  </p:cSld>
  <p:clrMap bg1="lt1" tx1="dk1" bg2="lt2" tx2="dk2" accent1="accent1" accent2="accent2" accent3="accent3" accent4="accent4" accent5="accent5" accent6="accent6" hlink="hlink" folHlink="folHlink"/>
  <p:sldLayoutIdLst>
    <p:sldLayoutId id="2147488355" r:id="rId1"/>
    <p:sldLayoutId id="2147488356" r:id="rId2"/>
    <p:sldLayoutId id="2147488357" r:id="rId3"/>
    <p:sldLayoutId id="2147488358" r:id="rId4"/>
    <p:sldLayoutId id="2147488359" r:id="rId5"/>
    <p:sldLayoutId id="2147488360" r:id="rId6"/>
    <p:sldLayoutId id="2147488361" r:id="rId7"/>
    <p:sldLayoutId id="2147488362" r:id="rId8"/>
    <p:sldLayoutId id="2147488363" r:id="rId9"/>
    <p:sldLayoutId id="2147488364" r:id="rId10"/>
    <p:sldLayoutId id="214748836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Line 1"/>
          <p:cNvSpPr>
            <a:spLocks noChangeShapeType="1"/>
          </p:cNvSpPr>
          <p:nvPr/>
        </p:nvSpPr>
        <p:spPr bwMode="auto">
          <a:xfrm>
            <a:off x="8763000" y="0"/>
            <a:ext cx="1588" cy="6858000"/>
          </a:xfrm>
          <a:prstGeom prst="line">
            <a:avLst/>
          </a:prstGeom>
          <a:noFill/>
          <a:ln w="38160" cap="sq">
            <a:solidFill>
              <a:srgbClr val="FEC3AE">
                <a:alpha val="92940"/>
              </a:srgbClr>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hangingPunct="0"/>
            <a:endParaRPr kumimoji="0" lang="zh-TW" altLang="en-US" smtClean="0">
              <a:solidFill>
                <a:srgbClr val="FFFFFF"/>
              </a:solidFill>
              <a:latin typeface="Arial" charset="0"/>
              <a:ea typeface="新細明體" charset="-120"/>
            </a:endParaRPr>
          </a:p>
        </p:txBody>
      </p:sp>
      <p:sp>
        <p:nvSpPr>
          <p:cNvPr id="1027" name="Rectangle 2"/>
          <p:cNvSpPr>
            <a:spLocks noGrp="1" noChangeArrowheads="1"/>
          </p:cNvSpPr>
          <p:nvPr>
            <p:ph type="title"/>
          </p:nvPr>
        </p:nvSpPr>
        <p:spPr bwMode="auto">
          <a:xfrm>
            <a:off x="457200" y="274638"/>
            <a:ext cx="7458075" cy="113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p>
            <a:pPr lvl="0"/>
            <a:r>
              <a:rPr lang="zh-TW" altLang="en-GB" smtClean="0"/>
              <a:t>請按一下滑鼠，編輯題名文字格式。</a:t>
            </a:r>
          </a:p>
        </p:txBody>
      </p:sp>
      <p:sp>
        <p:nvSpPr>
          <p:cNvPr id="1028" name="Rectangle 3"/>
          <p:cNvSpPr>
            <a:spLocks noGrp="1" noChangeArrowheads="1"/>
          </p:cNvSpPr>
          <p:nvPr>
            <p:ph type="body" idx="1"/>
          </p:nvPr>
        </p:nvSpPr>
        <p:spPr bwMode="auto">
          <a:xfrm>
            <a:off x="457200" y="1600200"/>
            <a:ext cx="7458075" cy="486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zh-TW" altLang="en-GB" smtClean="0"/>
              <a:t>請按滑鼠，編輯大綱文字格式。</a:t>
            </a:r>
          </a:p>
          <a:p>
            <a:pPr lvl="1"/>
            <a:r>
              <a:rPr lang="zh-TW" altLang="en-GB" smtClean="0"/>
              <a:t>第二個大綱層次</a:t>
            </a:r>
          </a:p>
          <a:p>
            <a:pPr lvl="2"/>
            <a:r>
              <a:rPr lang="zh-TW" altLang="en-GB" smtClean="0"/>
              <a:t>第三個大綱層次</a:t>
            </a:r>
          </a:p>
          <a:p>
            <a:pPr lvl="3"/>
            <a:r>
              <a:rPr lang="zh-TW" altLang="en-GB" smtClean="0"/>
              <a:t>第四個大綱層次</a:t>
            </a:r>
          </a:p>
          <a:p>
            <a:pPr lvl="4"/>
            <a:r>
              <a:rPr lang="zh-TW" altLang="en-GB" smtClean="0"/>
              <a:t>第五個大綱層次</a:t>
            </a:r>
          </a:p>
          <a:p>
            <a:pPr lvl="4"/>
            <a:r>
              <a:rPr lang="zh-TW" altLang="en-GB" smtClean="0"/>
              <a:t>第六個大綱層次</a:t>
            </a:r>
          </a:p>
          <a:p>
            <a:pPr lvl="4"/>
            <a:r>
              <a:rPr lang="zh-TW" altLang="en-GB" smtClean="0"/>
              <a:t>第七個大綱層次</a:t>
            </a:r>
          </a:p>
        </p:txBody>
      </p:sp>
      <p:sp>
        <p:nvSpPr>
          <p:cNvPr id="2" name="Rectangle 4"/>
          <p:cNvSpPr>
            <a:spLocks noGrp="1" noChangeArrowheads="1"/>
          </p:cNvSpPr>
          <p:nvPr>
            <p:ph type="dt"/>
          </p:nvPr>
        </p:nvSpPr>
        <p:spPr bwMode="auto">
          <a:xfrm>
            <a:off x="8786813" y="268288"/>
            <a:ext cx="2001837" cy="374650"/>
          </a:xfrm>
          <a:prstGeom prst="rect">
            <a:avLst/>
          </a:prstGeom>
          <a:noFill/>
          <a:ln>
            <a:noFill/>
          </a:ln>
          <a:effectLst/>
        </p:spPr>
        <p:txBody>
          <a:bodyPr vert="eaVert" wrap="square" lIns="90000" tIns="46800" rIns="90000" bIns="46800" numCol="1" anchor="b" anchorCtr="1" compatLnSpc="1">
            <a:prstTxWarp prst="textNoShape">
              <a:avLst/>
            </a:prstTxWarp>
          </a:bodyPr>
          <a:lstStyle>
            <a:lvl1pPr>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1pPr>
          </a:lstStyle>
          <a:p>
            <a:pPr defTabSz="449263" eaLnBrk="0" hangingPunct="0">
              <a:defRPr/>
            </a:pPr>
            <a:r>
              <a:rPr kumimoji="0" lang="en-US" altLang="zh-TW"/>
              <a:t>106/03/14</a:t>
            </a:r>
            <a:endParaRPr kumimoji="0" lang="zh-TW" altLang="zh-TW"/>
          </a:p>
        </p:txBody>
      </p:sp>
      <p:sp>
        <p:nvSpPr>
          <p:cNvPr id="1030" name="Text Box 5"/>
          <p:cNvSpPr txBox="1">
            <a:spLocks noChangeArrowheads="1"/>
          </p:cNvSpPr>
          <p:nvPr/>
        </p:nvSpPr>
        <p:spPr bwMode="auto">
          <a:xfrm rot="5400000">
            <a:off x="6999288" y="3736975"/>
            <a:ext cx="3200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hangingPunct="0">
              <a:buClr>
                <a:srgbClr val="000000"/>
              </a:buClr>
              <a:buSzPct val="100000"/>
              <a:buFont typeface="Times New Roman" pitchFamily="16" charset="0"/>
              <a:buNone/>
            </a:pPr>
            <a:endParaRPr kumimoji="0" lang="zh-TW" altLang="en-US" smtClean="0">
              <a:solidFill>
                <a:srgbClr val="FFFFFF"/>
              </a:solidFill>
              <a:latin typeface="Arial" charset="0"/>
              <a:ea typeface="新細明體" charset="-120"/>
            </a:endParaRPr>
          </a:p>
        </p:txBody>
      </p:sp>
      <p:sp>
        <p:nvSpPr>
          <p:cNvPr id="1031" name="Line 6"/>
          <p:cNvSpPr>
            <a:spLocks noChangeShapeType="1"/>
          </p:cNvSpPr>
          <p:nvPr/>
        </p:nvSpPr>
        <p:spPr bwMode="auto">
          <a:xfrm>
            <a:off x="76200" y="0"/>
            <a:ext cx="1588" cy="6858000"/>
          </a:xfrm>
          <a:prstGeom prst="line">
            <a:avLst/>
          </a:prstGeom>
          <a:noFill/>
          <a:ln w="57240" cap="sq">
            <a:solidFill>
              <a:srgbClr val="FEC3A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hangingPunct="0"/>
            <a:endParaRPr kumimoji="0" lang="zh-TW" altLang="en-US" smtClean="0">
              <a:solidFill>
                <a:srgbClr val="FFFFFF"/>
              </a:solidFill>
              <a:latin typeface="Arial" charset="0"/>
              <a:ea typeface="新細明體" charset="-120"/>
            </a:endParaRPr>
          </a:p>
        </p:txBody>
      </p:sp>
      <p:sp>
        <p:nvSpPr>
          <p:cNvPr id="1032" name="Line 7"/>
          <p:cNvSpPr>
            <a:spLocks noChangeShapeType="1"/>
          </p:cNvSpPr>
          <p:nvPr/>
        </p:nvSpPr>
        <p:spPr bwMode="auto">
          <a:xfrm>
            <a:off x="8991600" y="0"/>
            <a:ext cx="1588" cy="6858000"/>
          </a:xfrm>
          <a:prstGeom prst="line">
            <a:avLst/>
          </a:prstGeom>
          <a:noFill/>
          <a:ln w="19080" cap="sq">
            <a:solidFill>
              <a:srgbClr val="FE8637"/>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hangingPunct="0"/>
            <a:endParaRPr kumimoji="0" lang="zh-TW" altLang="en-US" smtClean="0">
              <a:solidFill>
                <a:srgbClr val="FFFFFF"/>
              </a:solidFill>
              <a:latin typeface="Arial" charset="0"/>
              <a:ea typeface="新細明體" charset="-120"/>
            </a:endParaRPr>
          </a:p>
        </p:txBody>
      </p:sp>
      <p:sp>
        <p:nvSpPr>
          <p:cNvPr id="1033" name="Rectangle 8"/>
          <p:cNvSpPr>
            <a:spLocks noChangeArrowheads="1"/>
          </p:cNvSpPr>
          <p:nvPr/>
        </p:nvSpPr>
        <p:spPr bwMode="auto">
          <a:xfrm>
            <a:off x="8839200" y="0"/>
            <a:ext cx="304800" cy="6858000"/>
          </a:xfrm>
          <a:prstGeom prst="rect">
            <a:avLst/>
          </a:prstGeom>
          <a:solidFill>
            <a:srgbClr val="FEC3AE">
              <a:alpha val="87057"/>
            </a:srgbClr>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hangingPunct="0">
              <a:buClr>
                <a:srgbClr val="000000"/>
              </a:buClr>
              <a:buSzPct val="100000"/>
              <a:buFont typeface="Times New Roman" pitchFamily="16" charset="0"/>
              <a:buNone/>
            </a:pPr>
            <a:endParaRPr kumimoji="0" lang="zh-TW" altLang="en-US" smtClean="0">
              <a:solidFill>
                <a:srgbClr val="FFFFFF"/>
              </a:solidFill>
              <a:latin typeface="Arial" charset="0"/>
              <a:ea typeface="新細明體" charset="-120"/>
            </a:endParaRPr>
          </a:p>
        </p:txBody>
      </p:sp>
      <p:sp>
        <p:nvSpPr>
          <p:cNvPr id="1034" name="Line 9"/>
          <p:cNvSpPr>
            <a:spLocks noChangeShapeType="1"/>
          </p:cNvSpPr>
          <p:nvPr/>
        </p:nvSpPr>
        <p:spPr bwMode="auto">
          <a:xfrm>
            <a:off x="8915400" y="0"/>
            <a:ext cx="1588" cy="6858000"/>
          </a:xfrm>
          <a:prstGeom prst="line">
            <a:avLst/>
          </a:prstGeom>
          <a:noFill/>
          <a:ln w="9360" cap="sq">
            <a:solidFill>
              <a:srgbClr val="FE8637"/>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eaLnBrk="0" hangingPunct="0"/>
            <a:endParaRPr kumimoji="0" lang="zh-TW" altLang="en-US" smtClean="0">
              <a:solidFill>
                <a:srgbClr val="FFFFFF"/>
              </a:solidFill>
              <a:latin typeface="Arial" charset="0"/>
              <a:ea typeface="新細明體" charset="-120"/>
            </a:endParaRPr>
          </a:p>
        </p:txBody>
      </p:sp>
      <p:sp>
        <p:nvSpPr>
          <p:cNvPr id="1035" name="Oval 10"/>
          <p:cNvSpPr>
            <a:spLocks noChangeArrowheads="1"/>
          </p:cNvSpPr>
          <p:nvPr/>
        </p:nvSpPr>
        <p:spPr bwMode="auto">
          <a:xfrm>
            <a:off x="8156575" y="5715000"/>
            <a:ext cx="549275" cy="549275"/>
          </a:xfrm>
          <a:prstGeom prst="ellipse">
            <a:avLst/>
          </a:prstGeom>
          <a:solidFill>
            <a:srgbClr val="FE8637"/>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hangingPunct="0">
              <a:buClr>
                <a:srgbClr val="000000"/>
              </a:buClr>
              <a:buSzPct val="100000"/>
              <a:buFont typeface="Times New Roman" pitchFamily="16" charset="0"/>
              <a:buNone/>
            </a:pPr>
            <a:endParaRPr kumimoji="0" lang="zh-TW" altLang="en-US" smtClean="0">
              <a:solidFill>
                <a:srgbClr val="FFFFFF"/>
              </a:solidFill>
              <a:latin typeface="Arial" charset="0"/>
              <a:ea typeface="新細明體" charset="-120"/>
            </a:endParaRPr>
          </a:p>
        </p:txBody>
      </p:sp>
      <p:sp>
        <p:nvSpPr>
          <p:cNvPr id="3" name="Rectangle 11"/>
          <p:cNvSpPr>
            <a:spLocks noGrp="1" noChangeArrowheads="1"/>
          </p:cNvSpPr>
          <p:nvPr>
            <p:ph type="sldNum"/>
          </p:nvPr>
        </p:nvSpPr>
        <p:spPr bwMode="auto">
          <a:xfrm>
            <a:off x="8129588" y="5734050"/>
            <a:ext cx="600075" cy="511175"/>
          </a:xfrm>
          <a:prstGeom prst="rect">
            <a:avLst/>
          </a:prstGeom>
          <a:noFill/>
          <a:ln>
            <a:noFill/>
          </a:ln>
          <a:effectLst/>
        </p:spPr>
        <p:txBody>
          <a:bodyPr vert="horz" wrap="square" lIns="90000" tIns="46800" rIns="90000" bIns="46800" numCol="1" anchor="ctr" anchorCtr="0" compatLnSpc="1">
            <a:prstTxWarp prst="textNoShape">
              <a:avLst/>
            </a:prstTxWarp>
          </a:bodyPr>
          <a:lstStyle>
            <a:lvl1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defTabSz="449263" eaLnBrk="0" hangingPunct="0"/>
            <a:fld id="{27CD70E2-97E1-4449-B61D-67A2913F3428}" type="slidenum">
              <a:rPr kumimoji="0" lang="zh-TW" altLang="zh-TW" smtClean="0">
                <a:latin typeface="Arial" charset="0"/>
                <a:ea typeface="新細明體" charset="-120"/>
              </a:rPr>
              <a:pPr defTabSz="449263" eaLnBrk="0" hangingPunct="0"/>
              <a:t>‹#›</a:t>
            </a:fld>
            <a:endParaRPr kumimoji="0" lang="zh-TW" altLang="zh-TW" smtClean="0">
              <a:latin typeface="Arial" charset="0"/>
              <a:ea typeface="新細明體" charset="-120"/>
            </a:endParaRPr>
          </a:p>
        </p:txBody>
      </p:sp>
    </p:spTree>
    <p:extLst>
      <p:ext uri="{BB962C8B-B14F-4D97-AF65-F5344CB8AC3E}">
        <p14:creationId xmlns:p14="http://schemas.microsoft.com/office/powerpoint/2010/main" val="1972102018"/>
      </p:ext>
    </p:extLst>
  </p:cSld>
  <p:clrMap bg1="lt1" tx1="dk1" bg2="lt2" tx2="dk2" accent1="accent1" accent2="accent2" accent3="accent3" accent4="accent4" accent5="accent5" accent6="accent6" hlink="hlink" folHlink="folHlink"/>
  <p:sldLayoutIdLst>
    <p:sldLayoutId id="2147488367" r:id="rId1"/>
    <p:sldLayoutId id="2147488368" r:id="rId2"/>
    <p:sldLayoutId id="2147488369" r:id="rId3"/>
    <p:sldLayoutId id="2147488370" r:id="rId4"/>
    <p:sldLayoutId id="2147488371" r:id="rId5"/>
    <p:sldLayoutId id="2147488372" r:id="rId6"/>
    <p:sldLayoutId id="2147488373" r:id="rId7"/>
    <p:sldLayoutId id="2147488374" r:id="rId8"/>
    <p:sldLayoutId id="2147488375" r:id="rId9"/>
    <p:sldLayoutId id="2147488376" r:id="rId10"/>
    <p:sldLayoutId id="2147488377" r:id="rId11"/>
  </p:sldLayoutIdLst>
  <p:hf hdr="0" ftr="0" dt="0"/>
  <p:txStyles>
    <p:titleStyle>
      <a:lvl1pPr algn="l" defTabSz="449263" rtl="0" eaLnBrk="0" fontAlgn="base" hangingPunct="0">
        <a:spcBef>
          <a:spcPct val="0"/>
        </a:spcBef>
        <a:spcAft>
          <a:spcPct val="0"/>
        </a:spcAft>
        <a:buClr>
          <a:srgbClr val="000000"/>
        </a:buClr>
        <a:buSzPct val="100000"/>
        <a:buFont typeface="Times New Roman" pitchFamily="16" charset="0"/>
        <a:defRPr sz="3000" kern="1200">
          <a:solidFill>
            <a:srgbClr val="575F6D"/>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itchFamily="16" charset="0"/>
        <a:defRPr sz="3000">
          <a:solidFill>
            <a:srgbClr val="575F6D"/>
          </a:solidFill>
          <a:latin typeface="Century Schoolbook" pitchFamily="16" charset="0"/>
          <a:ea typeface="新細明體" panose="02020500000000000000" pitchFamily="18" charset="-120"/>
        </a:defRPr>
      </a:lvl2pPr>
      <a:lvl3pPr algn="l" defTabSz="449263" rtl="0" eaLnBrk="0" fontAlgn="base" hangingPunct="0">
        <a:spcBef>
          <a:spcPct val="0"/>
        </a:spcBef>
        <a:spcAft>
          <a:spcPct val="0"/>
        </a:spcAft>
        <a:buClr>
          <a:srgbClr val="000000"/>
        </a:buClr>
        <a:buSzPct val="100000"/>
        <a:buFont typeface="Times New Roman" pitchFamily="16" charset="0"/>
        <a:defRPr sz="3000">
          <a:solidFill>
            <a:srgbClr val="575F6D"/>
          </a:solidFill>
          <a:latin typeface="Century Schoolbook" pitchFamily="16" charset="0"/>
          <a:ea typeface="新細明體" panose="02020500000000000000" pitchFamily="18" charset="-120"/>
        </a:defRPr>
      </a:lvl3pPr>
      <a:lvl4pPr algn="l" defTabSz="449263" rtl="0" eaLnBrk="0" fontAlgn="base" hangingPunct="0">
        <a:spcBef>
          <a:spcPct val="0"/>
        </a:spcBef>
        <a:spcAft>
          <a:spcPct val="0"/>
        </a:spcAft>
        <a:buClr>
          <a:srgbClr val="000000"/>
        </a:buClr>
        <a:buSzPct val="100000"/>
        <a:buFont typeface="Times New Roman" pitchFamily="16" charset="0"/>
        <a:defRPr sz="3000">
          <a:solidFill>
            <a:srgbClr val="575F6D"/>
          </a:solidFill>
          <a:latin typeface="Century Schoolbook" pitchFamily="16" charset="0"/>
          <a:ea typeface="新細明體" panose="02020500000000000000" pitchFamily="18" charset="-120"/>
        </a:defRPr>
      </a:lvl4pPr>
      <a:lvl5pPr algn="l" defTabSz="449263" rtl="0" eaLnBrk="0" fontAlgn="base" hangingPunct="0">
        <a:spcBef>
          <a:spcPct val="0"/>
        </a:spcBef>
        <a:spcAft>
          <a:spcPct val="0"/>
        </a:spcAft>
        <a:buClr>
          <a:srgbClr val="000000"/>
        </a:buClr>
        <a:buSzPct val="100000"/>
        <a:buFont typeface="Times New Roman" pitchFamily="16" charset="0"/>
        <a:defRPr sz="3000">
          <a:solidFill>
            <a:srgbClr val="575F6D"/>
          </a:solidFill>
          <a:latin typeface="Century Schoolbook" pitchFamily="16" charset="0"/>
          <a:ea typeface="新細明體" panose="02020500000000000000" pitchFamily="18" charset="-120"/>
        </a:defRPr>
      </a:lvl5pPr>
      <a:lvl6pPr marL="25146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3000">
          <a:solidFill>
            <a:srgbClr val="575F6D"/>
          </a:solidFill>
          <a:latin typeface="Century Schoolbook" pitchFamily="16" charset="0"/>
          <a:ea typeface="新細明體" panose="02020500000000000000" pitchFamily="18" charset="-120"/>
        </a:defRPr>
      </a:lvl6pPr>
      <a:lvl7pPr marL="29718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3000">
          <a:solidFill>
            <a:srgbClr val="575F6D"/>
          </a:solidFill>
          <a:latin typeface="Century Schoolbook" pitchFamily="16" charset="0"/>
          <a:ea typeface="新細明體" panose="02020500000000000000" pitchFamily="18" charset="-120"/>
        </a:defRPr>
      </a:lvl7pPr>
      <a:lvl8pPr marL="34290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3000">
          <a:solidFill>
            <a:srgbClr val="575F6D"/>
          </a:solidFill>
          <a:latin typeface="Century Schoolbook" pitchFamily="16" charset="0"/>
          <a:ea typeface="新細明體" panose="02020500000000000000" pitchFamily="18" charset="-120"/>
        </a:defRPr>
      </a:lvl8pPr>
      <a:lvl9pPr marL="38862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3000">
          <a:solidFill>
            <a:srgbClr val="575F6D"/>
          </a:solidFill>
          <a:latin typeface="Century Schoolbook" pitchFamily="16" charset="0"/>
          <a:ea typeface="新細明體" panose="02020500000000000000" pitchFamily="18" charset="-120"/>
        </a:defRPr>
      </a:lvl9pPr>
    </p:titleStyle>
    <p:bodyStyle>
      <a:lvl1pPr marL="342900" indent="-342900" algn="l" defTabSz="449263" rtl="0" eaLnBrk="0" fontAlgn="base" hangingPunct="0">
        <a:spcBef>
          <a:spcPts val="600"/>
        </a:spcBef>
        <a:spcAft>
          <a:spcPct val="0"/>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spcBef>
          <a:spcPts val="525"/>
        </a:spcBef>
        <a:spcAft>
          <a:spcPct val="0"/>
        </a:spcAft>
        <a:buClr>
          <a:srgbClr val="000000"/>
        </a:buClr>
        <a:buSzPct val="100000"/>
        <a:buFont typeface="Times New Roman" pitchFamily="16" charset="0"/>
        <a:defRPr sz="2100" kern="1200">
          <a:solidFill>
            <a:srgbClr val="000000"/>
          </a:solidFill>
          <a:latin typeface="+mn-lt"/>
          <a:ea typeface="+mn-ea"/>
          <a:cs typeface="+mn-cs"/>
        </a:defRPr>
      </a:lvl2pPr>
      <a:lvl3pPr marL="1143000" indent="-228600" algn="l" defTabSz="449263" rtl="0" eaLnBrk="0" fontAlgn="base" hangingPunct="0">
        <a:spcBef>
          <a:spcPts val="450"/>
        </a:spcBef>
        <a:spcAft>
          <a:spcPct val="0"/>
        </a:spcAft>
        <a:buClr>
          <a:srgbClr val="000000"/>
        </a:buClr>
        <a:buSzPct val="100000"/>
        <a:buFont typeface="Times New Roman" pitchFamily="16" charset="0"/>
        <a:defRPr kern="1200">
          <a:solidFill>
            <a:srgbClr val="000000"/>
          </a:solidFill>
          <a:latin typeface="+mn-lt"/>
          <a:ea typeface="+mn-ea"/>
          <a:cs typeface="+mn-cs"/>
        </a:defRPr>
      </a:lvl3pPr>
      <a:lvl4pPr marL="1600200" indent="-228600" algn="l" defTabSz="449263" rtl="0" eaLnBrk="0" fontAlgn="base" hangingPunct="0">
        <a:spcBef>
          <a:spcPts val="450"/>
        </a:spcBef>
        <a:spcAft>
          <a:spcPct val="0"/>
        </a:spcAft>
        <a:buClr>
          <a:srgbClr val="000000"/>
        </a:buClr>
        <a:buSzPct val="100000"/>
        <a:buFont typeface="Times New Roman" pitchFamily="16" charset="0"/>
        <a:defRPr kern="1200">
          <a:solidFill>
            <a:srgbClr val="000000"/>
          </a:solidFill>
          <a:latin typeface="+mn-lt"/>
          <a:ea typeface="+mn-ea"/>
          <a:cs typeface="+mn-cs"/>
        </a:defRPr>
      </a:lvl4pPr>
      <a:lvl5pPr marL="2057400" indent="-228600" algn="l" defTabSz="449263" rtl="0" eaLnBrk="0" fontAlgn="base" hangingPunct="0">
        <a:spcBef>
          <a:spcPts val="400"/>
        </a:spcBef>
        <a:spcAft>
          <a:spcPct val="0"/>
        </a:spcAft>
        <a:buClr>
          <a:srgbClr val="000000"/>
        </a:buClr>
        <a:buSzPct val="100000"/>
        <a:buFont typeface="Times New Roman" pitchFamily="16" charset="0"/>
        <a:defRPr sz="16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051"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Arial" charset="0"/>
                <a:ea typeface="新細明體" pitchFamily="18" charset="-120"/>
              </a:defRPr>
            </a:lvl1pPr>
          </a:lstStyle>
          <a:p>
            <a:pPr>
              <a:defRPr/>
            </a:pPr>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Arial"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Arial" charset="0"/>
                <a:ea typeface="新細明體" pitchFamily="18" charset="-120"/>
              </a:defRPr>
            </a:lvl1pPr>
          </a:lstStyle>
          <a:p>
            <a:pPr>
              <a:defRPr/>
            </a:pPr>
            <a:fld id="{B80B919A-D889-4661-9003-B030AE057C6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496" r:id="rId1"/>
    <p:sldLayoutId id="2147487497" r:id="rId2"/>
    <p:sldLayoutId id="2147487498" r:id="rId3"/>
    <p:sldLayoutId id="2147487499" r:id="rId4"/>
    <p:sldLayoutId id="2147487500" r:id="rId5"/>
    <p:sldLayoutId id="2147487501" r:id="rId6"/>
    <p:sldLayoutId id="2147487502" r:id="rId7"/>
    <p:sldLayoutId id="2147487503" r:id="rId8"/>
    <p:sldLayoutId id="2147487504" r:id="rId9"/>
    <p:sldLayoutId id="2147487505" r:id="rId10"/>
    <p:sldLayoutId id="2147487506" r:id="rId11"/>
    <p:sldLayoutId id="2147487507"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ACDF6120-F1F0-4C60-9FE9-39AC71A9C79D}" type="datetimeFigureOut">
              <a:rPr lang="en-US" smtClean="0">
                <a:solidFill>
                  <a:srgbClr val="464653"/>
                </a:solidFill>
                <a:latin typeface="Gill Sans MT"/>
                <a:ea typeface="+mn-ea"/>
              </a:rPr>
              <a:pPr fontAlgn="auto">
                <a:spcBef>
                  <a:spcPts val="0"/>
                </a:spcBef>
                <a:spcAft>
                  <a:spcPts val="0"/>
                </a:spcAft>
              </a:pPr>
              <a:t>11/6/2020</a:t>
            </a:fld>
            <a:endParaRPr lang="en-US" dirty="0">
              <a:solidFill>
                <a:srgbClr val="464653"/>
              </a:solidFill>
              <a:latin typeface="Gill Sans MT"/>
              <a:ea typeface="+mn-ea"/>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en-US" dirty="0">
              <a:solidFill>
                <a:srgbClr val="464653"/>
              </a:solidFill>
              <a:latin typeface="Gill Sans MT"/>
              <a:ea typeface="+mn-ea"/>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EA7C8D44-3667-46F6-9772-CC52308E2A7F}" type="slidenum">
              <a:rPr lang="en-US" smtClean="0">
                <a:solidFill>
                  <a:srgbClr val="464653"/>
                </a:solidFill>
                <a:latin typeface="Gill Sans MT"/>
                <a:ea typeface="+mn-ea"/>
              </a:rPr>
              <a:pPr fontAlgn="auto">
                <a:spcBef>
                  <a:spcPts val="0"/>
                </a:spcBef>
                <a:spcAft>
                  <a:spcPts val="0"/>
                </a:spcAft>
              </a:pPr>
              <a:t>‹#›</a:t>
            </a:fld>
            <a:endParaRPr lang="en-US" sz="1600" dirty="0">
              <a:solidFill>
                <a:srgbClr val="464653"/>
              </a:solidFill>
              <a:latin typeface="Gill Sans MT"/>
              <a:ea typeface="+mn-ea"/>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kumimoji="0" lang="en-US">
              <a:solidFill>
                <a:prstClr val="black"/>
              </a:solidFill>
              <a:latin typeface="Gill Sans MT"/>
              <a:ea typeface="+mn-ea"/>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kumimoji="0" lang="en-US">
              <a:solidFill>
                <a:prstClr val="black"/>
              </a:solidFill>
              <a:latin typeface="Gill Sans MT"/>
              <a:ea typeface="+mn-ea"/>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kumimoji="0" lang="en-US">
              <a:solidFill>
                <a:prstClr val="white"/>
              </a:solidFill>
            </a:endParaRPr>
          </a:p>
        </p:txBody>
      </p:sp>
    </p:spTree>
    <p:extLst>
      <p:ext uri="{BB962C8B-B14F-4D97-AF65-F5344CB8AC3E}">
        <p14:creationId xmlns:p14="http://schemas.microsoft.com/office/powerpoint/2010/main" val="4082683"/>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atin typeface="Arial" charset="0"/>
                <a:ea typeface="新細明體" pitchFamily="18" charset="-120"/>
              </a:defRPr>
            </a:lvl1pPr>
          </a:lstStyle>
          <a:p>
            <a:pPr>
              <a:defRPr/>
            </a:pPr>
            <a:endParaRPr lang="en-US" altLang="zh-TW">
              <a:solidFill>
                <a:srgbClr val="000000"/>
              </a:solidFill>
            </a:endParaRPr>
          </a:p>
        </p:txBody>
      </p:sp>
      <p:sp>
        <p:nvSpPr>
          <p:cNvPr id="7" name="頁尾版面配置區 6"/>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TW" smtClean="0">
                <a:solidFill>
                  <a:srgbClr val="000000">
                    <a:tint val="75000"/>
                  </a:srgbClr>
                </a:solidFill>
                <a:latin typeface="Arial" charset="0"/>
                <a:ea typeface="新細明體" charset="-120"/>
              </a:rPr>
              <a:t>‹#›</a:t>
            </a:r>
            <a:endParaRPr lang="zh-TW" altLang="en-US">
              <a:solidFill>
                <a:srgbClr val="000000">
                  <a:tint val="75000"/>
                </a:srgbClr>
              </a:solidFill>
              <a:latin typeface="Arial" charset="0"/>
              <a:ea typeface="新細明體" charset="-120"/>
            </a:endParaRPr>
          </a:p>
        </p:txBody>
      </p:sp>
    </p:spTree>
    <p:extLst>
      <p:ext uri="{BB962C8B-B14F-4D97-AF65-F5344CB8AC3E}">
        <p14:creationId xmlns:p14="http://schemas.microsoft.com/office/powerpoint/2010/main" val="279884434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新細明體" panose="02020500000000000000" pitchFamily="18" charset="-120"/>
              </a:defRPr>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新細明體" panose="02020500000000000000" pitchFamily="18" charset="-120"/>
              </a:defRPr>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6D54E29-3EFC-457D-AC17-813300825317}" type="slidenum">
              <a:rPr lang="en-US" altLang="zh-TW">
                <a:solidFill>
                  <a:srgbClr val="000000"/>
                </a:solidFill>
                <a:latin typeface="Arial" charset="0"/>
                <a:ea typeface="新細明體" charset="-120"/>
              </a:rPr>
              <a:pPr>
                <a:defRPr/>
              </a:pPr>
              <a:t>‹#›</a:t>
            </a:fld>
            <a:endParaRPr lang="en-US" altLang="zh-TW">
              <a:solidFill>
                <a:srgbClr val="000000"/>
              </a:solidFill>
              <a:latin typeface="Arial" charset="0"/>
              <a:ea typeface="新細明體" charset="-120"/>
            </a:endParaRPr>
          </a:p>
        </p:txBody>
      </p:sp>
    </p:spTree>
    <p:extLst>
      <p:ext uri="{BB962C8B-B14F-4D97-AF65-F5344CB8AC3E}">
        <p14:creationId xmlns:p14="http://schemas.microsoft.com/office/powerpoint/2010/main" val="795757971"/>
      </p:ext>
    </p:extLst>
  </p:cSld>
  <p:clrMap bg1="lt1" tx1="dk1" bg2="lt2" tx2="dk2" accent1="accent1" accent2="accent2" accent3="accent3" accent4="accent4" accent5="accent5" accent6="accent6" hlink="hlink" folHlink="folHlink"/>
  <p:sldLayoutIdLst>
    <p:sldLayoutId id="2147488403" r:id="rId1"/>
    <p:sldLayoutId id="2147488404" r:id="rId2"/>
    <p:sldLayoutId id="2147488405" r:id="rId3"/>
    <p:sldLayoutId id="2147488406" r:id="rId4"/>
    <p:sldLayoutId id="2147488407" r:id="rId5"/>
    <p:sldLayoutId id="2147488408" r:id="rId6"/>
    <p:sldLayoutId id="2147488409" r:id="rId7"/>
    <p:sldLayoutId id="2147488410" r:id="rId8"/>
    <p:sldLayoutId id="2147488411" r:id="rId9"/>
    <p:sldLayoutId id="2147488412" r:id="rId10"/>
    <p:sldLayoutId id="2147488413" r:id="rId11"/>
    <p:sldLayoutId id="2147488414"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110757"/>
      </p:ext>
    </p:extLst>
  </p:cSld>
  <p:clrMap bg1="lt1" tx1="dk1" bg2="lt2" tx2="dk2" accent1="accent1" accent2="accent2" accent3="accent3" accent4="accent4" accent5="accent5" accent6="accent6" hlink="hlink" folHlink="folHlink"/>
  <p:sldLayoutIdLst>
    <p:sldLayoutId id="2147488416" r:id="rId1"/>
    <p:sldLayoutId id="2147488417" r:id="rId2"/>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kern="1200">
          <a:solidFill>
            <a:schemeClr val="tx1"/>
          </a:solidFill>
          <a:latin typeface="+mj-lt"/>
          <a:ea typeface="Microsoft YaHei" pitchFamily="34" charset="-122"/>
          <a:cs typeface="+mj-cs"/>
        </a:defRPr>
      </a:lvl1pPr>
      <a:lvl2pPr algn="ctr" rtl="0" eaLnBrk="0" fontAlgn="base" hangingPunct="0">
        <a:spcBef>
          <a:spcPct val="0"/>
        </a:spcBef>
        <a:spcAft>
          <a:spcPct val="0"/>
        </a:spcAft>
        <a:defRPr sz="4400">
          <a:solidFill>
            <a:schemeClr val="tx1"/>
          </a:solidFill>
          <a:latin typeface="Futura LT Medium"/>
          <a:ea typeface="Microsoft YaHei" pitchFamily="34" charset="-122"/>
        </a:defRPr>
      </a:lvl2pPr>
      <a:lvl3pPr algn="ctr" rtl="0" eaLnBrk="0" fontAlgn="base" hangingPunct="0">
        <a:spcBef>
          <a:spcPct val="0"/>
        </a:spcBef>
        <a:spcAft>
          <a:spcPct val="0"/>
        </a:spcAft>
        <a:defRPr sz="4400">
          <a:solidFill>
            <a:schemeClr val="tx1"/>
          </a:solidFill>
          <a:latin typeface="Futura LT Medium"/>
          <a:ea typeface="Microsoft YaHei" pitchFamily="34" charset="-122"/>
        </a:defRPr>
      </a:lvl3pPr>
      <a:lvl4pPr algn="ctr" rtl="0" eaLnBrk="0" fontAlgn="base" hangingPunct="0">
        <a:spcBef>
          <a:spcPct val="0"/>
        </a:spcBef>
        <a:spcAft>
          <a:spcPct val="0"/>
        </a:spcAft>
        <a:defRPr sz="4400">
          <a:solidFill>
            <a:schemeClr val="tx1"/>
          </a:solidFill>
          <a:latin typeface="Futura LT Medium"/>
          <a:ea typeface="Microsoft YaHei" pitchFamily="34" charset="-122"/>
        </a:defRPr>
      </a:lvl4pPr>
      <a:lvl5pPr algn="ctr" rtl="0" eaLnBrk="0" fontAlgn="base" hangingPunct="0">
        <a:spcBef>
          <a:spcPct val="0"/>
        </a:spcBef>
        <a:spcAft>
          <a:spcPct val="0"/>
        </a:spcAft>
        <a:defRPr sz="4400">
          <a:solidFill>
            <a:schemeClr val="tx1"/>
          </a:solidFill>
          <a:latin typeface="Futura LT Medium"/>
          <a:ea typeface="Microsoft YaHei" pitchFamily="34" charset="-122"/>
        </a:defRPr>
      </a:lvl5pPr>
      <a:lvl6pPr marL="457200" algn="ctr" rtl="0" fontAlgn="base">
        <a:spcBef>
          <a:spcPct val="0"/>
        </a:spcBef>
        <a:spcAft>
          <a:spcPct val="0"/>
        </a:spcAft>
        <a:defRPr sz="4400">
          <a:solidFill>
            <a:schemeClr val="tx1"/>
          </a:solidFill>
          <a:latin typeface="Futura LT Medium"/>
          <a:ea typeface="Microsoft YaHei" pitchFamily="34" charset="-122"/>
        </a:defRPr>
      </a:lvl6pPr>
      <a:lvl7pPr marL="914400" algn="ctr" rtl="0" fontAlgn="base">
        <a:spcBef>
          <a:spcPct val="0"/>
        </a:spcBef>
        <a:spcAft>
          <a:spcPct val="0"/>
        </a:spcAft>
        <a:defRPr sz="4400">
          <a:solidFill>
            <a:schemeClr val="tx1"/>
          </a:solidFill>
          <a:latin typeface="Futura LT Medium"/>
          <a:ea typeface="Microsoft YaHei" pitchFamily="34" charset="-122"/>
        </a:defRPr>
      </a:lvl7pPr>
      <a:lvl8pPr marL="1371600" algn="ctr" rtl="0" fontAlgn="base">
        <a:spcBef>
          <a:spcPct val="0"/>
        </a:spcBef>
        <a:spcAft>
          <a:spcPct val="0"/>
        </a:spcAft>
        <a:defRPr sz="4400">
          <a:solidFill>
            <a:schemeClr val="tx1"/>
          </a:solidFill>
          <a:latin typeface="Futura LT Medium"/>
          <a:ea typeface="Microsoft YaHei" pitchFamily="34" charset="-122"/>
        </a:defRPr>
      </a:lvl8pPr>
      <a:lvl9pPr marL="1828800" algn="ctr" rtl="0" fontAlgn="base">
        <a:spcBef>
          <a:spcPct val="0"/>
        </a:spcBef>
        <a:spcAft>
          <a:spcPct val="0"/>
        </a:spcAft>
        <a:defRPr sz="4400">
          <a:solidFill>
            <a:schemeClr val="tx1"/>
          </a:solidFill>
          <a:latin typeface="Futura LT Medium"/>
          <a:ea typeface="Microsoft YaHei" pitchFamily="34"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icrosoft YaHei" pitchFamily="34" charset="-122"/>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icrosoft YaHei" pitchFamily="34" charset="-122"/>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icrosoft YaHei" pitchFamily="34" charset="-122"/>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icrosoft YaHei" pitchFamily="34" charset="-122"/>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icrosoft YaHei"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14350" y="1289050"/>
            <a:ext cx="8229600" cy="4878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183" name="Rectangle 15"/>
          <p:cNvSpPr>
            <a:spLocks noGrp="1" noChangeArrowheads="1"/>
          </p:cNvSpPr>
          <p:nvPr>
            <p:ph type="sldNum" sz="quarter" idx="4"/>
          </p:nvPr>
        </p:nvSpPr>
        <p:spPr bwMode="auto">
          <a:xfrm>
            <a:off x="6924675"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smtClean="0"/>
            </a:lvl1pPr>
          </a:lstStyle>
          <a:p>
            <a:pPr eaLnBrk="0" hangingPunct="0">
              <a:defRPr/>
            </a:pPr>
            <a:fld id="{649DB6E4-3483-4BDC-9B5D-57840ED26EBB}" type="slidenum">
              <a:rPr lang="zh-TW" altLang="en-US">
                <a:solidFill>
                  <a:srgbClr val="000000"/>
                </a:solidFill>
                <a:latin typeface="Arial" charset="0"/>
              </a:rPr>
              <a:pPr eaLnBrk="0" hangingPunct="0">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3906379073"/>
      </p:ext>
    </p:extLst>
  </p:cSld>
  <p:clrMap bg1="lt1" tx1="dk1" bg2="lt2" tx2="dk2" accent1="accent1" accent2="accent2" accent3="accent3" accent4="accent4" accent5="accent5" accent6="accent6" hlink="hlink" folHlink="folHlink"/>
  <p:sldLayoutIdLst>
    <p:sldLayoutId id="2147488419" r:id="rId1"/>
    <p:sldLayoutId id="2147488420" r:id="rId2"/>
  </p:sldLayoutIdLst>
  <p:hf hdr="0" ftr="0" dt="0"/>
  <p:txStyles>
    <p:titleStyle>
      <a:lvl1pPr algn="l" rtl="0" eaLnBrk="0" fontAlgn="base" hangingPunct="0">
        <a:spcBef>
          <a:spcPct val="0"/>
        </a:spcBef>
        <a:spcAft>
          <a:spcPct val="0"/>
        </a:spcAft>
        <a:defRPr kumimoji="1" sz="3600">
          <a:solidFill>
            <a:schemeClr val="tx2"/>
          </a:solidFill>
          <a:latin typeface="Arial" pitchFamily="34" charset="0"/>
          <a:ea typeface="+mj-ea"/>
          <a:cs typeface="+mj-cs"/>
        </a:defRPr>
      </a:lvl1pPr>
      <a:lvl2pPr algn="l" rtl="0" eaLnBrk="0" fontAlgn="base" hangingPunct="0">
        <a:spcBef>
          <a:spcPct val="0"/>
        </a:spcBef>
        <a:spcAft>
          <a:spcPct val="0"/>
        </a:spcAft>
        <a:defRPr kumimoji="1" sz="3600">
          <a:solidFill>
            <a:schemeClr val="tx2"/>
          </a:solidFill>
          <a:latin typeface="Arial" pitchFamily="34" charset="0"/>
          <a:ea typeface="標楷體" pitchFamily="65" charset="-120"/>
        </a:defRPr>
      </a:lvl2pPr>
      <a:lvl3pPr algn="l" rtl="0" eaLnBrk="0" fontAlgn="base" hangingPunct="0">
        <a:spcBef>
          <a:spcPct val="0"/>
        </a:spcBef>
        <a:spcAft>
          <a:spcPct val="0"/>
        </a:spcAft>
        <a:defRPr kumimoji="1" sz="3600">
          <a:solidFill>
            <a:schemeClr val="tx2"/>
          </a:solidFill>
          <a:latin typeface="Arial" pitchFamily="34" charset="0"/>
          <a:ea typeface="標楷體" pitchFamily="65" charset="-120"/>
        </a:defRPr>
      </a:lvl3pPr>
      <a:lvl4pPr algn="l" rtl="0" eaLnBrk="0" fontAlgn="base" hangingPunct="0">
        <a:spcBef>
          <a:spcPct val="0"/>
        </a:spcBef>
        <a:spcAft>
          <a:spcPct val="0"/>
        </a:spcAft>
        <a:defRPr kumimoji="1" sz="3600">
          <a:solidFill>
            <a:schemeClr val="tx2"/>
          </a:solidFill>
          <a:latin typeface="Arial" pitchFamily="34" charset="0"/>
          <a:ea typeface="標楷體" pitchFamily="65" charset="-120"/>
        </a:defRPr>
      </a:lvl4pPr>
      <a:lvl5pPr algn="l" rtl="0" eaLnBrk="0" fontAlgn="base" hangingPunct="0">
        <a:spcBef>
          <a:spcPct val="0"/>
        </a:spcBef>
        <a:spcAft>
          <a:spcPct val="0"/>
        </a:spcAft>
        <a:defRPr kumimoji="1" sz="3600">
          <a:solidFill>
            <a:schemeClr val="tx2"/>
          </a:solidFill>
          <a:latin typeface="Arial" pitchFamily="34" charset="0"/>
          <a:ea typeface="標楷體" pitchFamily="65" charset="-120"/>
        </a:defRPr>
      </a:lvl5pPr>
      <a:lvl6pPr marL="457200" algn="l" rtl="0" fontAlgn="base">
        <a:spcBef>
          <a:spcPct val="0"/>
        </a:spcBef>
        <a:spcAft>
          <a:spcPct val="0"/>
        </a:spcAft>
        <a:defRPr kumimoji="1" sz="3600">
          <a:solidFill>
            <a:schemeClr val="tx2"/>
          </a:solidFill>
          <a:latin typeface="Arial" pitchFamily="34" charset="0"/>
          <a:ea typeface="標楷體" pitchFamily="65" charset="-120"/>
        </a:defRPr>
      </a:lvl6pPr>
      <a:lvl7pPr marL="914400" algn="l" rtl="0" fontAlgn="base">
        <a:spcBef>
          <a:spcPct val="0"/>
        </a:spcBef>
        <a:spcAft>
          <a:spcPct val="0"/>
        </a:spcAft>
        <a:defRPr kumimoji="1" sz="3600">
          <a:solidFill>
            <a:schemeClr val="tx2"/>
          </a:solidFill>
          <a:latin typeface="Arial" pitchFamily="34" charset="0"/>
          <a:ea typeface="標楷體" pitchFamily="65" charset="-120"/>
        </a:defRPr>
      </a:lvl7pPr>
      <a:lvl8pPr marL="1371600" algn="l" rtl="0" fontAlgn="base">
        <a:spcBef>
          <a:spcPct val="0"/>
        </a:spcBef>
        <a:spcAft>
          <a:spcPct val="0"/>
        </a:spcAft>
        <a:defRPr kumimoji="1" sz="3600">
          <a:solidFill>
            <a:schemeClr val="tx2"/>
          </a:solidFill>
          <a:latin typeface="Arial" pitchFamily="34" charset="0"/>
          <a:ea typeface="標楷體" pitchFamily="65" charset="-120"/>
        </a:defRPr>
      </a:lvl8pPr>
      <a:lvl9pPr marL="1828800" algn="l" rtl="0" fontAlgn="base">
        <a:spcBef>
          <a:spcPct val="0"/>
        </a:spcBef>
        <a:spcAft>
          <a:spcPct val="0"/>
        </a:spcAft>
        <a:defRPr kumimoji="1" sz="3600">
          <a:solidFill>
            <a:schemeClr val="tx2"/>
          </a:solidFill>
          <a:latin typeface="Arial" pitchFamily="34" charset="0"/>
          <a:ea typeface="標楷體" pitchFamily="65" charset="-12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kumimoji="1" sz="3000">
          <a:solidFill>
            <a:schemeClr val="tx1"/>
          </a:solidFill>
          <a:latin typeface="Arial" pitchFamily="34" charset="0"/>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kumimoji="1" sz="2200">
          <a:solidFill>
            <a:schemeClr val="tx1"/>
          </a:solidFill>
          <a:latin typeface="Arial" pitchFamily="34" charset="0"/>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kumimoji="1" sz="2000">
          <a:solidFill>
            <a:schemeClr val="tx1"/>
          </a:solidFill>
          <a:latin typeface="Arial" pitchFamily="34" charset="0"/>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kumimoji="1" sz="2000">
          <a:solidFill>
            <a:schemeClr val="tx1"/>
          </a:solidFill>
          <a:latin typeface="Arial" pitchFamily="34" charset="0"/>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kumimoji="1" sz="1600">
          <a:solidFill>
            <a:schemeClr val="tx1"/>
          </a:solidFill>
          <a:latin typeface="Arial" pitchFamily="34" charset="0"/>
          <a:ea typeface="+mn-ea"/>
        </a:defRPr>
      </a:lvl5pPr>
      <a:lvl6pPr marL="2138363" indent="-339725" algn="l" rtl="0" fontAlgn="base">
        <a:spcBef>
          <a:spcPct val="20000"/>
        </a:spcBef>
        <a:spcAft>
          <a:spcPct val="0"/>
        </a:spcAft>
        <a:buClr>
          <a:schemeClr val="accent1"/>
        </a:buClr>
        <a:buSzPct val="75000"/>
        <a:buFont typeface="Wingdings" pitchFamily="2" charset="2"/>
        <a:buChar char="§"/>
        <a:defRPr kumimoji="1"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kumimoji="1"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kumimoji="1"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kumimoji="1" sz="16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endParaRPr lang="en-US" altLang="zh-TW" smtClean="0"/>
          </a:p>
        </p:txBody>
      </p:sp>
      <p:sp>
        <p:nvSpPr>
          <p:cNvPr id="1027" name="文字版面配置區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14" name="日期版面配置區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ea typeface="+mn-ea"/>
              </a:defRPr>
            </a:lvl1pPr>
          </a:lstStyle>
          <a:p>
            <a:pPr>
              <a:defRPr/>
            </a:pPr>
            <a:fld id="{4651C675-7B8D-46B9-A149-D7BF2E129DFA}" type="datetime1">
              <a:rPr lang="zh-TW" altLang="en-US">
                <a:solidFill>
                  <a:srgbClr val="775F55"/>
                </a:solidFill>
              </a:rPr>
              <a:pPr>
                <a:defRPr/>
              </a:pPr>
              <a:t>2020/11/6</a:t>
            </a:fld>
            <a:endParaRPr lang="zh-TW" altLang="en-US">
              <a:solidFill>
                <a:srgbClr val="775F55"/>
              </a:solidFill>
            </a:endParaRPr>
          </a:p>
        </p:txBody>
      </p:sp>
      <p:sp>
        <p:nvSpPr>
          <p:cNvPr id="3" name="頁尾版面配置區 2"/>
          <p:cNvSpPr>
            <a:spLocks noGrp="1"/>
          </p:cNvSpPr>
          <p:nvPr>
            <p:ph type="ftr" sz="quarter" idx="3"/>
          </p:nvPr>
        </p:nvSpPr>
        <p:spPr>
          <a:xfrm>
            <a:off x="609600" y="6248400"/>
            <a:ext cx="542131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400">
                <a:solidFill>
                  <a:schemeClr val="tx2"/>
                </a:solidFill>
                <a:ea typeface="微軟正黑體" pitchFamily="34" charset="-120"/>
              </a:defRPr>
            </a:lvl1pPr>
          </a:lstStyle>
          <a:p>
            <a:pPr>
              <a:defRPr/>
            </a:pPr>
            <a:endParaRPr lang="en-US" altLang="zh-TW">
              <a:solidFill>
                <a:srgbClr val="775F55"/>
              </a:solidFill>
              <a:latin typeface="Tw Cen MT" pitchFamily="34" charset="0"/>
            </a:endParaRPr>
          </a:p>
        </p:txBody>
      </p:sp>
      <p:sp>
        <p:nvSpPr>
          <p:cNvPr id="7" name="矩形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solidFill>
                <a:prstClr val="white"/>
              </a:solidFill>
            </a:endParaRPr>
          </a:p>
        </p:txBody>
      </p:sp>
      <p:sp>
        <p:nvSpPr>
          <p:cNvPr id="8" name="矩形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solidFill>
                <a:prstClr val="white"/>
              </a:solidFill>
            </a:endParaRPr>
          </a:p>
        </p:txBody>
      </p:sp>
      <p:sp>
        <p:nvSpPr>
          <p:cNvPr id="9" name="矩形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a:solidFill>
                <a:prstClr val="white"/>
              </a:solidFill>
            </a:endParaRPr>
          </a:p>
        </p:txBody>
      </p:sp>
      <p:sp>
        <p:nvSpPr>
          <p:cNvPr id="23" name="投影片編號版面配置區 22"/>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kumimoji="0" sz="1400" b="1">
                <a:solidFill>
                  <a:srgbClr val="FFFFFF"/>
                </a:solidFill>
                <a:ea typeface="微軟正黑體" pitchFamily="34" charset="-120"/>
              </a:defRPr>
            </a:lvl1pPr>
          </a:lstStyle>
          <a:p>
            <a:pPr>
              <a:defRPr/>
            </a:pPr>
            <a:fld id="{4789BE96-E2BF-49D5-AC3A-3AA62237309B}" type="slidenum">
              <a:rPr lang="zh-TW" altLang="en-US">
                <a:latin typeface="Tw Cen MT" pitchFamily="34" charset="0"/>
              </a:rPr>
              <a:pPr>
                <a:defRPr/>
              </a:pPr>
              <a:t>‹#›</a:t>
            </a:fld>
            <a:endParaRPr lang="en-US" altLang="zh-TW">
              <a:latin typeface="Tw Cen MT" pitchFamily="34" charset="0"/>
            </a:endParaRPr>
          </a:p>
        </p:txBody>
      </p:sp>
    </p:spTree>
    <p:extLst>
      <p:ext uri="{BB962C8B-B14F-4D97-AF65-F5344CB8AC3E}">
        <p14:creationId xmlns:p14="http://schemas.microsoft.com/office/powerpoint/2010/main" val="813847649"/>
      </p:ext>
    </p:extLst>
  </p:cSld>
  <p:clrMap bg1="lt1" tx1="dk1" bg2="lt2" tx2="dk2" accent1="accent1" accent2="accent2" accent3="accent3" accent4="accent4" accent5="accent5" accent6="accent6" hlink="hlink" folHlink="folHlink"/>
  <p:sldLayoutIdLst>
    <p:sldLayoutId id="2147488422" r:id="rId1"/>
    <p:sldLayoutId id="2147488423" r:id="rId2"/>
    <p:sldLayoutId id="2147488424" r:id="rId3"/>
    <p:sldLayoutId id="2147488425" r:id="rId4"/>
    <p:sldLayoutId id="2147488426" r:id="rId5"/>
    <p:sldLayoutId id="2147488427" r:id="rId6"/>
    <p:sldLayoutId id="2147488428" r:id="rId7"/>
    <p:sldLayoutId id="2147488429" r:id="rId8"/>
    <p:sldLayoutId id="2147488430" r:id="rId9"/>
  </p:sldLayoutIdLst>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ea typeface="微軟正黑體" pitchFamily="34" charset="-120"/>
        </a:defRPr>
      </a:lvl2pPr>
      <a:lvl3pPr algn="l" rtl="0" eaLnBrk="0" fontAlgn="base" hangingPunct="0">
        <a:spcBef>
          <a:spcPct val="0"/>
        </a:spcBef>
        <a:spcAft>
          <a:spcPct val="0"/>
        </a:spcAft>
        <a:defRPr sz="4400">
          <a:solidFill>
            <a:schemeClr val="tx2"/>
          </a:solidFill>
          <a:latin typeface="Tw Cen MT" pitchFamily="34" charset="0"/>
          <a:ea typeface="微軟正黑體" pitchFamily="34" charset="-120"/>
        </a:defRPr>
      </a:lvl3pPr>
      <a:lvl4pPr algn="l" rtl="0" eaLnBrk="0" fontAlgn="base" hangingPunct="0">
        <a:spcBef>
          <a:spcPct val="0"/>
        </a:spcBef>
        <a:spcAft>
          <a:spcPct val="0"/>
        </a:spcAft>
        <a:defRPr sz="4400">
          <a:solidFill>
            <a:schemeClr val="tx2"/>
          </a:solidFill>
          <a:latin typeface="Tw Cen MT" pitchFamily="34" charset="0"/>
          <a:ea typeface="微軟正黑體" pitchFamily="34" charset="-120"/>
        </a:defRPr>
      </a:lvl4pPr>
      <a:lvl5pPr algn="l" rtl="0" eaLnBrk="0" fontAlgn="base" hangingPunct="0">
        <a:spcBef>
          <a:spcPct val="0"/>
        </a:spcBef>
        <a:spcAft>
          <a:spcPct val="0"/>
        </a:spcAft>
        <a:defRPr sz="4400">
          <a:solidFill>
            <a:schemeClr val="tx2"/>
          </a:solidFill>
          <a:latin typeface="Tw Cen MT" pitchFamily="34" charset="0"/>
          <a:ea typeface="微軟正黑體" pitchFamily="34" charset="-120"/>
        </a:defRPr>
      </a:lvl5pPr>
      <a:lvl6pPr marL="457200" algn="l" rtl="0" fontAlgn="base">
        <a:spcBef>
          <a:spcPct val="0"/>
        </a:spcBef>
        <a:spcAft>
          <a:spcPct val="0"/>
        </a:spcAft>
        <a:defRPr sz="4400">
          <a:solidFill>
            <a:schemeClr val="tx2"/>
          </a:solidFill>
          <a:latin typeface="Tw Cen MT" pitchFamily="34" charset="0"/>
          <a:ea typeface="微軟正黑體" pitchFamily="34" charset="-120"/>
        </a:defRPr>
      </a:lvl6pPr>
      <a:lvl7pPr marL="914400" algn="l" rtl="0" fontAlgn="base">
        <a:spcBef>
          <a:spcPct val="0"/>
        </a:spcBef>
        <a:spcAft>
          <a:spcPct val="0"/>
        </a:spcAft>
        <a:defRPr sz="4400">
          <a:solidFill>
            <a:schemeClr val="tx2"/>
          </a:solidFill>
          <a:latin typeface="Tw Cen MT" pitchFamily="34" charset="0"/>
          <a:ea typeface="微軟正黑體" pitchFamily="34" charset="-120"/>
        </a:defRPr>
      </a:lvl7pPr>
      <a:lvl8pPr marL="1371600" algn="l" rtl="0" fontAlgn="base">
        <a:spcBef>
          <a:spcPct val="0"/>
        </a:spcBef>
        <a:spcAft>
          <a:spcPct val="0"/>
        </a:spcAft>
        <a:defRPr sz="4400">
          <a:solidFill>
            <a:schemeClr val="tx2"/>
          </a:solidFill>
          <a:latin typeface="Tw Cen MT" pitchFamily="34" charset="0"/>
          <a:ea typeface="微軟正黑體" pitchFamily="34" charset="-120"/>
        </a:defRPr>
      </a:lvl8pPr>
      <a:lvl9pPr marL="1828800" algn="l" rtl="0" fontAlgn="base">
        <a:spcBef>
          <a:spcPct val="0"/>
        </a:spcBef>
        <a:spcAft>
          <a:spcPct val="0"/>
        </a:spcAft>
        <a:defRPr sz="4400">
          <a:solidFill>
            <a:schemeClr val="tx2"/>
          </a:solidFill>
          <a:latin typeface="Tw Cen MT" pitchFamily="34" charset="0"/>
          <a:ea typeface="微軟正黑體" pitchFamily="34" charset="-12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ED448A3-D76A-4764-87D8-B79647B859C3}" type="datetimeFigureOut">
              <a:rPr kumimoji="0" lang="zh-TW" altLang="en-US" smtClean="0">
                <a:solidFill>
                  <a:prstClr val="black">
                    <a:tint val="75000"/>
                  </a:prstClr>
                </a:solidFill>
                <a:latin typeface="Calibri"/>
                <a:ea typeface="新細明體"/>
              </a:rPr>
              <a:pPr fontAlgn="auto">
                <a:spcBef>
                  <a:spcPts val="0"/>
                </a:spcBef>
                <a:spcAft>
                  <a:spcPts val="0"/>
                </a:spcAft>
              </a:pPr>
              <a:t>2020/11/6</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95C4BF4-7E03-4771-8FF6-2E0BCD409B9E}"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1360477342"/>
      </p:ext>
    </p:extLst>
  </p:cSld>
  <p:clrMap bg1="lt1" tx1="dk1" bg2="lt2" tx2="dk2" accent1="accent1" accent2="accent2" accent3="accent3" accent4="accent4" accent5="accent5" accent6="accent6" hlink="hlink" folHlink="folHlink"/>
  <p:sldLayoutIdLst>
    <p:sldLayoutId id="2147488432" r:id="rId1"/>
    <p:sldLayoutId id="2147488433" r:id="rId2"/>
    <p:sldLayoutId id="2147488434" r:id="rId3"/>
    <p:sldLayoutId id="2147488435" r:id="rId4"/>
    <p:sldLayoutId id="2147488436" r:id="rId5"/>
    <p:sldLayoutId id="2147488437" r:id="rId6"/>
    <p:sldLayoutId id="2147488438" r:id="rId7"/>
    <p:sldLayoutId id="2147488439" r:id="rId8"/>
    <p:sldLayoutId id="2147488440" r:id="rId9"/>
    <p:sldLayoutId id="2147488441" r:id="rId10"/>
    <p:sldLayoutId id="214748844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5123"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2BF04A9F-452B-4615-9568-6518FB30B652}" type="datetime1">
              <a:rPr lang="zh-TW" altLang="en-US"/>
              <a:pPr>
                <a:defRPr/>
              </a:pPr>
              <a:t>2020/11/6</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pic>
        <p:nvPicPr>
          <p:cNvPr id="5126" name="圖片 6" descr="14-5.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388350" y="188913"/>
            <a:ext cx="5429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1A342DA6-755B-40A7-B9B2-C46D5FE4CA97}"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519" r:id="rId1"/>
    <p:sldLayoutId id="2147487520" r:id="rId2"/>
    <p:sldLayoutId id="2147487521" r:id="rId3"/>
    <p:sldLayoutId id="2147487522" r:id="rId4"/>
    <p:sldLayoutId id="2147487523" r:id="rId5"/>
    <p:sldLayoutId id="2147487524" r:id="rId6"/>
    <p:sldLayoutId id="2147487525" r:id="rId7"/>
    <p:sldLayoutId id="2147487526" r:id="rId8"/>
    <p:sldLayoutId id="2147487527" r:id="rId9"/>
    <p:sldLayoutId id="2147487528" r:id="rId10"/>
    <p:sldLayoutId id="214748752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614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Arial" charset="0"/>
                <a:ea typeface="新細明體" pitchFamily="18" charset="-120"/>
              </a:defRPr>
            </a:lvl1pPr>
          </a:lstStyle>
          <a:p>
            <a:pPr>
              <a:defRPr/>
            </a:pPr>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Arial"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Arial" charset="0"/>
                <a:ea typeface="新細明體" pitchFamily="18" charset="-120"/>
              </a:defRPr>
            </a:lvl1pPr>
          </a:lstStyle>
          <a:p>
            <a:pPr>
              <a:defRPr/>
            </a:pPr>
            <a:fld id="{05B63120-D6B5-4391-8697-4B6467A2BB59}"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530" r:id="rId1"/>
    <p:sldLayoutId id="2147487531" r:id="rId2"/>
    <p:sldLayoutId id="2147487532" r:id="rId3"/>
    <p:sldLayoutId id="2147487533" r:id="rId4"/>
    <p:sldLayoutId id="2147487534" r:id="rId5"/>
    <p:sldLayoutId id="2147487535" r:id="rId6"/>
    <p:sldLayoutId id="2147487536" r:id="rId7"/>
    <p:sldLayoutId id="2147487537" r:id="rId8"/>
    <p:sldLayoutId id="2147487538" r:id="rId9"/>
    <p:sldLayoutId id="2147487539" r:id="rId10"/>
    <p:sldLayoutId id="2147487540" r:id="rId11"/>
    <p:sldLayoutId id="2147487541"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5363"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Arial" charset="0"/>
              </a:defRPr>
            </a:lvl1pPr>
          </a:lstStyle>
          <a:p>
            <a:pPr>
              <a:defRPr/>
            </a:pPr>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Arial" charset="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Arial" charset="0"/>
              </a:defRPr>
            </a:lvl1pPr>
          </a:lstStyle>
          <a:p>
            <a:pPr>
              <a:defRPr/>
            </a:pPr>
            <a:fld id="{1585847C-613A-445A-A14D-17751E0F0F83}" type="slidenum">
              <a:rPr lang="zh-TW" altLang="en-US"/>
              <a:pPr>
                <a:defRPr/>
              </a:pPr>
              <a:t>‹#›</a:t>
            </a:fld>
            <a:endParaRPr lang="zh-TW" altLang="en-US"/>
          </a:p>
        </p:txBody>
      </p:sp>
      <p:grpSp>
        <p:nvGrpSpPr>
          <p:cNvPr id="15367" name="群組 6"/>
          <p:cNvGrpSpPr>
            <a:grpSpLocks/>
          </p:cNvGrpSpPr>
          <p:nvPr userDrawn="1"/>
        </p:nvGrpSpPr>
        <p:grpSpPr bwMode="auto">
          <a:xfrm>
            <a:off x="0" y="-26988"/>
            <a:ext cx="9144000" cy="6884988"/>
            <a:chOff x="0" y="-26988"/>
            <a:chExt cx="9144000" cy="6884988"/>
          </a:xfrm>
        </p:grpSpPr>
        <p:sp>
          <p:nvSpPr>
            <p:cNvPr id="8" name="Shape 9"/>
            <p:cNvSpPr/>
            <p:nvPr/>
          </p:nvSpPr>
          <p:spPr>
            <a:xfrm>
              <a:off x="0" y="1317625"/>
              <a:ext cx="1257300" cy="5540375"/>
            </a:xfrm>
            <a:prstGeom prst="rect">
              <a:avLst/>
            </a:prstGeom>
            <a:gradFill>
              <a:gsLst>
                <a:gs pos="0">
                  <a:srgbClr val="FFFFFF"/>
                </a:gs>
                <a:gs pos="100000">
                  <a:srgbClr val="008000"/>
                </a:gs>
              </a:gsLst>
              <a:lin ang="10800000"/>
            </a:gradFill>
            <a:ln w="12700">
              <a:miter lim="400000"/>
            </a:ln>
          </p:spPr>
          <p:txBody>
            <a:bodyPr lIns="0" tIns="0" rIns="0" bIns="0" anchor="ctr"/>
            <a:lstStyle/>
            <a:p>
              <a:pPr defTabSz="642915" fontAlgn="auto">
                <a:spcBef>
                  <a:spcPts val="0"/>
                </a:spcBef>
                <a:spcAft>
                  <a:spcPts val="0"/>
                </a:spcAft>
                <a:defRPr sz="1800">
                  <a:uFill>
                    <a:solidFill/>
                  </a:uFill>
                  <a:latin typeface="+mj-lt"/>
                  <a:ea typeface="+mj-ea"/>
                  <a:cs typeface="+mj-cs"/>
                  <a:sym typeface="Helvetica Light"/>
                </a:defRPr>
              </a:pPr>
              <a:endParaRPr kumimoji="0" sz="1300" kern="0">
                <a:solidFill>
                  <a:sysClr val="windowText" lastClr="000000"/>
                </a:solidFill>
                <a:uFill>
                  <a:solidFill/>
                </a:uFill>
                <a:latin typeface="Calibri"/>
                <a:ea typeface="+mj-ea"/>
                <a:cs typeface="+mj-cs"/>
                <a:sym typeface="Helvetica Light"/>
              </a:endParaRPr>
            </a:p>
          </p:txBody>
        </p:sp>
        <p:grpSp>
          <p:nvGrpSpPr>
            <p:cNvPr id="15369" name="群組 8"/>
            <p:cNvGrpSpPr>
              <a:grpSpLocks/>
            </p:cNvGrpSpPr>
            <p:nvPr userDrawn="1"/>
          </p:nvGrpSpPr>
          <p:grpSpPr bwMode="auto">
            <a:xfrm>
              <a:off x="0" y="-26988"/>
              <a:ext cx="9144000" cy="1347788"/>
              <a:chOff x="0" y="-26988"/>
              <a:chExt cx="9144000" cy="1347788"/>
            </a:xfrm>
          </p:grpSpPr>
          <p:pic>
            <p:nvPicPr>
              <p:cNvPr id="15370" name="image-1.png"/>
              <p:cNvPicPr>
                <a:picLocks noChangeAspect="1" noChangeArrowheads="1"/>
              </p:cNvPicPr>
              <p:nvPr/>
            </p:nvPicPr>
            <p:blipFill>
              <a:blip r:embed="rId14">
                <a:extLst>
                  <a:ext uri="{28A0092B-C50C-407E-A947-70E740481C1C}">
                    <a14:useLocalDpi xmlns:a14="http://schemas.microsoft.com/office/drawing/2010/main" val="0"/>
                  </a:ext>
                </a:extLst>
              </a:blip>
              <a:srcRect l="1231"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5371" name="Group 8"/>
              <p:cNvGrpSpPr>
                <a:grpSpLocks/>
              </p:cNvGrpSpPr>
              <p:nvPr/>
            </p:nvGrpSpPr>
            <p:grpSpPr bwMode="auto">
              <a:xfrm>
                <a:off x="2752725" y="-26988"/>
                <a:ext cx="6391275" cy="1344613"/>
                <a:chOff x="0" y="0"/>
                <a:chExt cx="9090025" cy="1912937"/>
              </a:xfrm>
            </p:grpSpPr>
            <p:pic>
              <p:nvPicPr>
                <p:cNvPr id="15374" name="image-2.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492588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5375" name="imag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87793" y="0"/>
                  <a:ext cx="420223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15372" name="image.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59588" y="39688"/>
                <a:ext cx="129698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5373" name="RGBkaohsiung_logo_new.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spTree>
  </p:cSld>
  <p:clrMap bg1="lt1" tx1="dk1" bg2="lt2" tx2="dk2" accent1="accent1" accent2="accent2" accent3="accent3" accent4="accent4" accent5="accent5" accent6="accent6" hlink="hlink" folHlink="folHlink"/>
  <p:sldLayoutIdLst>
    <p:sldLayoutId id="2147487571" r:id="rId1"/>
    <p:sldLayoutId id="2147487572" r:id="rId2"/>
    <p:sldLayoutId id="2147487573" r:id="rId3"/>
    <p:sldLayoutId id="2147487574" r:id="rId4"/>
    <p:sldLayoutId id="2147487575" r:id="rId5"/>
    <p:sldLayoutId id="2147487576" r:id="rId6"/>
    <p:sldLayoutId id="2147487577" r:id="rId7"/>
    <p:sldLayoutId id="2147487578" r:id="rId8"/>
    <p:sldLayoutId id="2147487579" r:id="rId9"/>
    <p:sldLayoutId id="2147487580" r:id="rId10"/>
    <p:sldLayoutId id="2147487581" r:id="rId11"/>
    <p:sldLayoutId id="2147487582"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5603"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prstClr val="black">
                    <a:tint val="75000"/>
                  </a:prstClr>
                </a:solidFill>
                <a:latin typeface="Calibri"/>
                <a:ea typeface="新細明體"/>
              </a:defRPr>
            </a:lvl1pPr>
          </a:lstStyle>
          <a:p>
            <a:pPr>
              <a:defRPr/>
            </a:pPr>
            <a:fld id="{51B1EFAD-771F-40AB-89B2-01902D667665}" type="datetimeFigureOut">
              <a:rPr lang="zh-TW" altLang="en-US"/>
              <a:pPr>
                <a:defRPr/>
              </a:pPr>
              <a:t>2020/11/6</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Calibri"/>
                <a:ea typeface="新細明體"/>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prstClr val="black">
                    <a:tint val="75000"/>
                  </a:prstClr>
                </a:solidFill>
                <a:latin typeface="Calibri"/>
                <a:ea typeface="新細明體"/>
              </a:defRPr>
            </a:lvl1pPr>
          </a:lstStyle>
          <a:p>
            <a:pPr>
              <a:defRPr/>
            </a:pPr>
            <a:fld id="{E7F8A4B7-F6DB-4917-9248-92AF72947FC2}"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714" r:id="rId1"/>
    <p:sldLayoutId id="2147487715" r:id="rId2"/>
    <p:sldLayoutId id="2147487716" r:id="rId3"/>
    <p:sldLayoutId id="2147487717" r:id="rId4"/>
    <p:sldLayoutId id="2147487718" r:id="rId5"/>
    <p:sldLayoutId id="2147487719" r:id="rId6"/>
    <p:sldLayoutId id="2147487720" r:id="rId7"/>
    <p:sldLayoutId id="2147487721" r:id="rId8"/>
    <p:sldLayoutId id="2147487722" r:id="rId9"/>
    <p:sldLayoutId id="2147487723" r:id="rId10"/>
    <p:sldLayoutId id="214748772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新細明體" pitchFamily="18" charset="-120"/>
        </a:defRPr>
      </a:lvl2pPr>
      <a:lvl3pPr algn="ctr" rtl="0" fontAlgn="base">
        <a:spcBef>
          <a:spcPct val="0"/>
        </a:spcBef>
        <a:spcAft>
          <a:spcPct val="0"/>
        </a:spcAft>
        <a:defRPr sz="4400">
          <a:solidFill>
            <a:schemeClr val="tx1"/>
          </a:solidFill>
          <a:latin typeface="Calibri" pitchFamily="34" charset="0"/>
          <a:ea typeface="新細明體" pitchFamily="18" charset="-120"/>
        </a:defRPr>
      </a:lvl3pPr>
      <a:lvl4pPr algn="ctr" rtl="0" fontAlgn="base">
        <a:spcBef>
          <a:spcPct val="0"/>
        </a:spcBef>
        <a:spcAft>
          <a:spcPct val="0"/>
        </a:spcAft>
        <a:defRPr sz="4400">
          <a:solidFill>
            <a:schemeClr val="tx1"/>
          </a:solidFill>
          <a:latin typeface="Calibri" pitchFamily="34" charset="0"/>
          <a:ea typeface="新細明體" pitchFamily="18" charset="-120"/>
        </a:defRPr>
      </a:lvl4pPr>
      <a:lvl5pPr algn="ctr" rtl="0" fontAlgn="base">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CA2306FF-3233-4F61-95D6-D1EDF9E80B43}" type="slidenum">
              <a:rPr lang="zh-TW" altLang="en-US">
                <a:solidFill>
                  <a:prstClr val="black">
                    <a:tint val="75000"/>
                  </a:prstClr>
                </a:solidFill>
              </a:rPr>
              <a:pPr>
                <a:defRPr/>
              </a:pPr>
              <a:t>‹#›</a:t>
            </a:fld>
            <a:endParaRPr lang="zh-TW" altLang="en-US">
              <a:solidFill>
                <a:prstClr val="black">
                  <a:tint val="75000"/>
                </a:prstClr>
              </a:solidFill>
            </a:endParaRPr>
          </a:p>
        </p:txBody>
      </p:sp>
      <p:grpSp>
        <p:nvGrpSpPr>
          <p:cNvPr id="1031" name="群組 6"/>
          <p:cNvGrpSpPr>
            <a:grpSpLocks/>
          </p:cNvGrpSpPr>
          <p:nvPr userDrawn="1"/>
        </p:nvGrpSpPr>
        <p:grpSpPr bwMode="auto">
          <a:xfrm>
            <a:off x="0" y="-26988"/>
            <a:ext cx="9144000" cy="6884988"/>
            <a:chOff x="0" y="-26988"/>
            <a:chExt cx="9144000" cy="6884988"/>
          </a:xfrm>
        </p:grpSpPr>
        <p:sp>
          <p:nvSpPr>
            <p:cNvPr id="8" name="Shape 9"/>
            <p:cNvSpPr/>
            <p:nvPr/>
          </p:nvSpPr>
          <p:spPr>
            <a:xfrm>
              <a:off x="0" y="1317625"/>
              <a:ext cx="1257300" cy="5540375"/>
            </a:xfrm>
            <a:prstGeom prst="rect">
              <a:avLst/>
            </a:prstGeom>
            <a:gradFill>
              <a:gsLst>
                <a:gs pos="0">
                  <a:srgbClr val="FFFFFF"/>
                </a:gs>
                <a:gs pos="100000">
                  <a:srgbClr val="008000"/>
                </a:gs>
              </a:gsLst>
              <a:lin ang="10800000"/>
            </a:gradFill>
            <a:ln w="12700">
              <a:miter lim="400000"/>
            </a:ln>
          </p:spPr>
          <p:txBody>
            <a:bodyPr lIns="0" tIns="0" rIns="0" bIns="0" anchor="ctr"/>
            <a:lstStyle/>
            <a:p>
              <a:pPr defTabSz="642915" fontAlgn="auto">
                <a:spcBef>
                  <a:spcPts val="0"/>
                </a:spcBef>
                <a:spcAft>
                  <a:spcPts val="0"/>
                </a:spcAft>
                <a:defRPr sz="1800">
                  <a:uFill>
                    <a:solidFill/>
                  </a:uFill>
                  <a:latin typeface="+mj-lt"/>
                  <a:ea typeface="+mj-ea"/>
                  <a:cs typeface="+mj-cs"/>
                  <a:sym typeface="Helvetica Light"/>
                </a:defRPr>
              </a:pPr>
              <a:endParaRPr kumimoji="0" sz="1300" kern="0">
                <a:solidFill>
                  <a:sysClr val="windowText" lastClr="000000"/>
                </a:solidFill>
                <a:uFill>
                  <a:solidFill/>
                </a:uFill>
                <a:latin typeface="Calibri"/>
                <a:sym typeface="Helvetica Light"/>
              </a:endParaRPr>
            </a:p>
          </p:txBody>
        </p:sp>
        <p:grpSp>
          <p:nvGrpSpPr>
            <p:cNvPr id="1033" name="群組 8"/>
            <p:cNvGrpSpPr>
              <a:grpSpLocks/>
            </p:cNvGrpSpPr>
            <p:nvPr userDrawn="1"/>
          </p:nvGrpSpPr>
          <p:grpSpPr bwMode="auto">
            <a:xfrm>
              <a:off x="0" y="-26988"/>
              <a:ext cx="9144000" cy="1347788"/>
              <a:chOff x="0" y="-26988"/>
              <a:chExt cx="9144000" cy="1347788"/>
            </a:xfrm>
          </p:grpSpPr>
          <p:pic>
            <p:nvPicPr>
              <p:cNvPr id="1034" name="image-1.png"/>
              <p:cNvPicPr>
                <a:picLocks noChangeAspect="1" noChangeArrowheads="1"/>
              </p:cNvPicPr>
              <p:nvPr/>
            </p:nvPicPr>
            <p:blipFill>
              <a:blip r:embed="rId14">
                <a:extLst>
                  <a:ext uri="{28A0092B-C50C-407E-A947-70E740481C1C}">
                    <a14:useLocalDpi xmlns:a14="http://schemas.microsoft.com/office/drawing/2010/main" val="0"/>
                  </a:ext>
                </a:extLst>
              </a:blip>
              <a:srcRect l="1231"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035" name="Group 8"/>
              <p:cNvGrpSpPr>
                <a:grpSpLocks/>
              </p:cNvGrpSpPr>
              <p:nvPr/>
            </p:nvGrpSpPr>
            <p:grpSpPr bwMode="auto">
              <a:xfrm>
                <a:off x="2752725" y="-26988"/>
                <a:ext cx="6391275" cy="1344613"/>
                <a:chOff x="0" y="0"/>
                <a:chExt cx="9090025" cy="1912937"/>
              </a:xfrm>
            </p:grpSpPr>
            <p:pic>
              <p:nvPicPr>
                <p:cNvPr id="1038" name="image-2.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492588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39" name="imag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87793" y="0"/>
                  <a:ext cx="420223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1036" name="image.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59588" y="39688"/>
                <a:ext cx="129698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37" name="RGBkaohsiung_logo_new.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spTree>
    <p:extLst>
      <p:ext uri="{BB962C8B-B14F-4D97-AF65-F5344CB8AC3E}">
        <p14:creationId xmlns:p14="http://schemas.microsoft.com/office/powerpoint/2010/main" val="3534580605"/>
      </p:ext>
    </p:extLst>
  </p:cSld>
  <p:clrMap bg1="lt1" tx1="dk1" bg2="lt2" tx2="dk2" accent1="accent1" accent2="accent2" accent3="accent3" accent4="accent4" accent5="accent5" accent6="accent6" hlink="hlink" folHlink="folHlink"/>
  <p:sldLayoutIdLst>
    <p:sldLayoutId id="2147487726" r:id="rId1"/>
    <p:sldLayoutId id="2147487727" r:id="rId2"/>
    <p:sldLayoutId id="2147487728" r:id="rId3"/>
    <p:sldLayoutId id="2147487729" r:id="rId4"/>
    <p:sldLayoutId id="2147487730" r:id="rId5"/>
    <p:sldLayoutId id="2147487731" r:id="rId6"/>
    <p:sldLayoutId id="2147487732" r:id="rId7"/>
    <p:sldLayoutId id="2147487733" r:id="rId8"/>
    <p:sldLayoutId id="2147487734" r:id="rId9"/>
    <p:sldLayoutId id="2147487735" r:id="rId10"/>
    <p:sldLayoutId id="2147487736" r:id="rId11"/>
    <p:sldLayoutId id="2147487737"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327C9E2E-9EDD-4852-8D8A-FF8D07748D44}" type="slidenum">
              <a:rPr lang="zh-TW" altLang="en-US">
                <a:solidFill>
                  <a:prstClr val="black">
                    <a:tint val="75000"/>
                  </a:prstClr>
                </a:solidFill>
              </a:rPr>
              <a:pPr>
                <a:defRPr/>
              </a:pPr>
              <a:t>‹#›</a:t>
            </a:fld>
            <a:endParaRPr lang="zh-TW" altLang="en-US">
              <a:solidFill>
                <a:prstClr val="black">
                  <a:tint val="75000"/>
                </a:prstClr>
              </a:solidFill>
            </a:endParaRPr>
          </a:p>
        </p:txBody>
      </p:sp>
      <p:grpSp>
        <p:nvGrpSpPr>
          <p:cNvPr id="1031" name="群組 6"/>
          <p:cNvGrpSpPr>
            <a:grpSpLocks/>
          </p:cNvGrpSpPr>
          <p:nvPr userDrawn="1"/>
        </p:nvGrpSpPr>
        <p:grpSpPr bwMode="auto">
          <a:xfrm>
            <a:off x="0" y="-26988"/>
            <a:ext cx="9144000" cy="6884988"/>
            <a:chOff x="0" y="-26988"/>
            <a:chExt cx="9144000" cy="6884988"/>
          </a:xfrm>
        </p:grpSpPr>
        <p:sp>
          <p:nvSpPr>
            <p:cNvPr id="8" name="Shape 9"/>
            <p:cNvSpPr/>
            <p:nvPr/>
          </p:nvSpPr>
          <p:spPr>
            <a:xfrm>
              <a:off x="0" y="1317625"/>
              <a:ext cx="1257300" cy="5540375"/>
            </a:xfrm>
            <a:prstGeom prst="rect">
              <a:avLst/>
            </a:prstGeom>
            <a:gradFill>
              <a:gsLst>
                <a:gs pos="0">
                  <a:srgbClr val="FFFFFF"/>
                </a:gs>
                <a:gs pos="100000">
                  <a:srgbClr val="008000"/>
                </a:gs>
              </a:gsLst>
              <a:lin ang="10800000"/>
            </a:gradFill>
            <a:ln w="12700">
              <a:miter lim="400000"/>
            </a:ln>
          </p:spPr>
          <p:txBody>
            <a:bodyPr lIns="0" tIns="0" rIns="0" bIns="0" anchor="ctr"/>
            <a:lstStyle/>
            <a:p>
              <a:pPr defTabSz="642915" fontAlgn="auto">
                <a:spcBef>
                  <a:spcPts val="0"/>
                </a:spcBef>
                <a:spcAft>
                  <a:spcPts val="0"/>
                </a:spcAft>
                <a:defRPr sz="1800">
                  <a:uFill>
                    <a:solidFill/>
                  </a:uFill>
                  <a:latin typeface="+mj-lt"/>
                  <a:ea typeface="+mj-ea"/>
                  <a:cs typeface="+mj-cs"/>
                  <a:sym typeface="Helvetica Light"/>
                </a:defRPr>
              </a:pPr>
              <a:endParaRPr kumimoji="0" sz="1300" kern="0">
                <a:solidFill>
                  <a:sysClr val="windowText" lastClr="000000"/>
                </a:solidFill>
                <a:uFill>
                  <a:solidFill/>
                </a:uFill>
                <a:latin typeface="Calibri"/>
                <a:sym typeface="Helvetica Light"/>
              </a:endParaRPr>
            </a:p>
          </p:txBody>
        </p:sp>
        <p:grpSp>
          <p:nvGrpSpPr>
            <p:cNvPr id="1033" name="群組 8"/>
            <p:cNvGrpSpPr>
              <a:grpSpLocks/>
            </p:cNvGrpSpPr>
            <p:nvPr userDrawn="1"/>
          </p:nvGrpSpPr>
          <p:grpSpPr bwMode="auto">
            <a:xfrm>
              <a:off x="0" y="-26988"/>
              <a:ext cx="9144000" cy="1347788"/>
              <a:chOff x="0" y="-26988"/>
              <a:chExt cx="9144000" cy="1347788"/>
            </a:xfrm>
          </p:grpSpPr>
          <p:pic>
            <p:nvPicPr>
              <p:cNvPr id="1034" name="image-1.png"/>
              <p:cNvPicPr>
                <a:picLocks noChangeAspect="1" noChangeArrowheads="1"/>
              </p:cNvPicPr>
              <p:nvPr/>
            </p:nvPicPr>
            <p:blipFill>
              <a:blip r:embed="rId19">
                <a:extLst>
                  <a:ext uri="{28A0092B-C50C-407E-A947-70E740481C1C}">
                    <a14:useLocalDpi xmlns:a14="http://schemas.microsoft.com/office/drawing/2010/main" val="0"/>
                  </a:ext>
                </a:extLst>
              </a:blip>
              <a:srcRect l="1231"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035" name="Group 8"/>
              <p:cNvGrpSpPr>
                <a:grpSpLocks/>
              </p:cNvGrpSpPr>
              <p:nvPr/>
            </p:nvGrpSpPr>
            <p:grpSpPr bwMode="auto">
              <a:xfrm>
                <a:off x="2752725" y="-26988"/>
                <a:ext cx="6391275" cy="1344613"/>
                <a:chOff x="0" y="0"/>
                <a:chExt cx="9090025" cy="1912937"/>
              </a:xfrm>
            </p:grpSpPr>
            <p:pic>
              <p:nvPicPr>
                <p:cNvPr id="1038" name="image-2.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492588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39" name="image.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887793" y="0"/>
                  <a:ext cx="420223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1036" name="image.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59588" y="39688"/>
                <a:ext cx="1296987"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37" name="RGBkaohsiung_logo_new.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spTree>
    <p:extLst>
      <p:ext uri="{BB962C8B-B14F-4D97-AF65-F5344CB8AC3E}">
        <p14:creationId xmlns:p14="http://schemas.microsoft.com/office/powerpoint/2010/main" val="158926521"/>
      </p:ext>
    </p:extLst>
  </p:cSld>
  <p:clrMap bg1="lt1" tx1="dk1" bg2="lt2" tx2="dk2" accent1="accent1" accent2="accent2" accent3="accent3" accent4="accent4" accent5="accent5" accent6="accent6" hlink="hlink" folHlink="folHlink"/>
  <p:sldLayoutIdLst>
    <p:sldLayoutId id="2147487739" r:id="rId1"/>
    <p:sldLayoutId id="2147487740" r:id="rId2"/>
    <p:sldLayoutId id="2147487741" r:id="rId3"/>
    <p:sldLayoutId id="2147487742" r:id="rId4"/>
    <p:sldLayoutId id="2147487743" r:id="rId5"/>
    <p:sldLayoutId id="2147487744" r:id="rId6"/>
    <p:sldLayoutId id="2147487745" r:id="rId7"/>
    <p:sldLayoutId id="2147487746" r:id="rId8"/>
    <p:sldLayoutId id="2147487747" r:id="rId9"/>
    <p:sldLayoutId id="2147487748" r:id="rId10"/>
    <p:sldLayoutId id="2147487749" r:id="rId11"/>
    <p:sldLayoutId id="2147487750" r:id="rId12"/>
    <p:sldLayoutId id="2147487751" r:id="rId13"/>
    <p:sldLayoutId id="2147487752" r:id="rId14"/>
    <p:sldLayoutId id="2147487753" r:id="rId15"/>
    <p:sldLayoutId id="2147487754" r:id="rId16"/>
    <p:sldLayoutId id="2147487755" r:id="rId17"/>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051"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新細明體" pitchFamily="18" charset="-120"/>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新細明體" pitchFamily="18" charset="-120"/>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新細明體" pitchFamily="18" charset="-120"/>
              </a:defRPr>
            </a:lvl1pPr>
          </a:lstStyle>
          <a:p>
            <a:pPr>
              <a:defRPr/>
            </a:pPr>
            <a:fld id="{AA1D61BD-CD8E-4164-AFF8-42A6AF5DB3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262249098"/>
      </p:ext>
    </p:extLst>
  </p:cSld>
  <p:clrMap bg1="lt1" tx1="dk1" bg2="lt2" tx2="dk2" accent1="accent1" accent2="accent2" accent3="accent3" accent4="accent4" accent5="accent5" accent6="accent6" hlink="hlink" folHlink="folHlink"/>
  <p:sldLayoutIdLst>
    <p:sldLayoutId id="2147487943" r:id="rId1"/>
    <p:sldLayoutId id="2147487944" r:id="rId2"/>
    <p:sldLayoutId id="2147487945" r:id="rId3"/>
    <p:sldLayoutId id="2147487946" r:id="rId4"/>
    <p:sldLayoutId id="2147487947" r:id="rId5"/>
    <p:sldLayoutId id="2147487948" r:id="rId6"/>
    <p:sldLayoutId id="2147487949" r:id="rId7"/>
    <p:sldLayoutId id="2147487950" r:id="rId8"/>
    <p:sldLayoutId id="2147487951" r:id="rId9"/>
    <p:sldLayoutId id="2147487952" r:id="rId10"/>
    <p:sldLayoutId id="2147487953" r:id="rId11"/>
    <p:sldLayoutId id="2147487954"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0.xml"/><Relationship Id="rId5" Type="http://schemas.openxmlformats.org/officeDocument/2006/relationships/image" Target="../media/image5.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52.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52.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60.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360.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360.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34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6.jpe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34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0.jpeg"/><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342.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342.xm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34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36.jpeg"/><Relationship Id="rId7"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342.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34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30.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30.xml"/></Relationships>
</file>

<file path=ppt/slides/_rels/slide2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331.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331.xml"/><Relationship Id="rId6" Type="http://schemas.openxmlformats.org/officeDocument/2006/relationships/image" Target="../media/image78.jpeg"/><Relationship Id="rId5" Type="http://schemas.openxmlformats.org/officeDocument/2006/relationships/image" Target="../media/image77.pn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320.xml"/><Relationship Id="rId6" Type="http://schemas.openxmlformats.org/officeDocument/2006/relationships/image" Target="../media/image5.jpeg"/><Relationship Id="rId5" Type="http://schemas.openxmlformats.org/officeDocument/2006/relationships/image" Target="../media/image84.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320.xml"/><Relationship Id="rId6" Type="http://schemas.openxmlformats.org/officeDocument/2006/relationships/image" Target="../media/image5.jpeg"/><Relationship Id="rId5" Type="http://schemas.openxmlformats.org/officeDocument/2006/relationships/image" Target="../media/image84.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0.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48.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46.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46.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slideLayout" Target="../slideLayouts/slideLayout346.xml"/><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3.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5.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7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74.xml"/></Relationships>
</file>

<file path=ppt/slides/_rels/slide5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74.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9.png"/><Relationship Id="rId1" Type="http://schemas.openxmlformats.org/officeDocument/2006/relationships/slideLayout" Target="../slideLayouts/slideLayout274.xml"/><Relationship Id="rId4" Type="http://schemas.openxmlformats.org/officeDocument/2006/relationships/image" Target="../media/image92.jp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3.jpeg"/><Relationship Id="rId7"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6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4.pn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74.xml"/></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269.xml"/><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1.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69.xml"/><Relationship Id="rId5" Type="http://schemas.openxmlformats.org/officeDocument/2006/relationships/image" Target="../media/image1.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9.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Layout" Target="../slideLayouts/slideLayout261.xml"/><Relationship Id="rId4" Type="http://schemas.openxmlformats.org/officeDocument/2006/relationships/image" Target="../media/image28.jpe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92.xml"/></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87.xml"/></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87.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Layout" Target="../slideLayouts/slideLayout261.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jpeg"/><Relationship Id="rId1" Type="http://schemas.openxmlformats.org/officeDocument/2006/relationships/slideLayout" Target="../slideLayouts/slideLayout2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4213" y="2133600"/>
            <a:ext cx="7772400" cy="3744913"/>
          </a:xfrm>
        </p:spPr>
        <p:txBody>
          <a:bodyPr>
            <a:normAutofit/>
          </a:bodyPr>
          <a:lstStyle/>
          <a:p>
            <a:pPr>
              <a:defRPr/>
            </a:pPr>
            <a:r>
              <a:rPr lang="zh-TW" altLang="en-US" sz="5500" b="1" dirty="0" smtClean="0">
                <a:solidFill>
                  <a:srgbClr val="00682F"/>
                </a:solidFill>
                <a:effectLst>
                  <a:outerShdw blurRad="38100" dist="38100" dir="2700000" algn="tl">
                    <a:srgbClr val="C0C0C0"/>
                  </a:outerShdw>
                </a:effectLst>
                <a:latin typeface="標楷體" pitchFamily="65" charset="-120"/>
                <a:ea typeface="標楷體" pitchFamily="65" charset="-120"/>
              </a:rPr>
              <a:t>「</a:t>
            </a:r>
            <a:r>
              <a:rPr lang="zh-TW" altLang="en-US" sz="5500" b="1" dirty="0">
                <a:solidFill>
                  <a:srgbClr val="00682F"/>
                </a:solidFill>
                <a:effectLst>
                  <a:outerShdw blurRad="38100" dist="38100" dir="2700000" algn="tl">
                    <a:srgbClr val="C0C0C0"/>
                  </a:outerShdw>
                </a:effectLst>
                <a:latin typeface="標楷體" pitchFamily="65" charset="-120"/>
                <a:ea typeface="標楷體" pitchFamily="65" charset="-120"/>
              </a:rPr>
              <a:t>閃電</a:t>
            </a:r>
            <a:r>
              <a:rPr lang="zh-TW" altLang="en-US" sz="5500" b="1" dirty="0" smtClean="0">
                <a:solidFill>
                  <a:srgbClr val="00682F"/>
                </a:solidFill>
                <a:effectLst>
                  <a:outerShdw blurRad="38100" dist="38100" dir="2700000" algn="tl">
                    <a:srgbClr val="C0C0C0"/>
                  </a:outerShdw>
                </a:effectLst>
                <a:latin typeface="標楷體" pitchFamily="65" charset="-120"/>
                <a:ea typeface="標楷體" pitchFamily="65" charset="-120"/>
              </a:rPr>
              <a:t>」</a:t>
            </a:r>
            <a:r>
              <a:rPr lang="zh-TW" altLang="en-US" sz="5500" b="1" dirty="0">
                <a:solidFill>
                  <a:srgbClr val="00682F"/>
                </a:solidFill>
                <a:effectLst>
                  <a:outerShdw blurRad="38100" dist="38100" dir="2700000" algn="tl">
                    <a:srgbClr val="C0C0C0"/>
                  </a:outerShdw>
                </a:effectLst>
                <a:latin typeface="標楷體" pitchFamily="65" charset="-120"/>
                <a:ea typeface="標楷體" pitchFamily="65" charset="-120"/>
              </a:rPr>
              <a:t>颱風</a:t>
            </a:r>
            <a:br>
              <a:rPr lang="zh-TW" altLang="en-US" sz="5500" b="1" dirty="0">
                <a:solidFill>
                  <a:srgbClr val="00682F"/>
                </a:solidFill>
                <a:effectLst>
                  <a:outerShdw blurRad="38100" dist="38100" dir="2700000" algn="tl">
                    <a:srgbClr val="C0C0C0"/>
                  </a:outerShdw>
                </a:effectLst>
                <a:latin typeface="標楷體" pitchFamily="65" charset="-120"/>
                <a:ea typeface="標楷體" pitchFamily="65" charset="-120"/>
              </a:rPr>
            </a:br>
            <a:r>
              <a:rPr lang="zh-TW" altLang="en-US" sz="5500" b="1" dirty="0">
                <a:solidFill>
                  <a:srgbClr val="00682F"/>
                </a:solidFill>
                <a:effectLst>
                  <a:outerShdw blurRad="38100" dist="38100" dir="2700000" algn="tl">
                    <a:srgbClr val="C0C0C0"/>
                  </a:outerShdw>
                </a:effectLst>
                <a:latin typeface="標楷體" pitchFamily="65" charset="-120"/>
                <a:ea typeface="標楷體" pitchFamily="65" charset="-120"/>
              </a:rPr>
              <a:t>高雄市災害</a:t>
            </a:r>
            <a:r>
              <a:rPr lang="zh-TW" altLang="en-US" sz="5500" b="1" dirty="0" smtClean="0">
                <a:solidFill>
                  <a:srgbClr val="00682F"/>
                </a:solidFill>
                <a:effectLst>
                  <a:outerShdw blurRad="38100" dist="38100" dir="2700000" algn="tl">
                    <a:srgbClr val="C0C0C0"/>
                  </a:outerShdw>
                </a:effectLst>
                <a:latin typeface="標楷體" pitchFamily="65" charset="-120"/>
                <a:ea typeface="標楷體" pitchFamily="65" charset="-120"/>
              </a:rPr>
              <a:t>應變中心</a:t>
            </a:r>
            <a:r>
              <a:rPr lang="en-US" altLang="zh-TW" sz="5500" b="1" dirty="0" smtClean="0">
                <a:solidFill>
                  <a:srgbClr val="00682F"/>
                </a:solidFill>
                <a:effectLst>
                  <a:outerShdw blurRad="38100" dist="38100" dir="2700000" algn="tl">
                    <a:srgbClr val="C0C0C0"/>
                  </a:outerShdw>
                </a:effectLst>
                <a:latin typeface="標楷體" pitchFamily="65" charset="-120"/>
                <a:ea typeface="標楷體" pitchFamily="65" charset="-120"/>
              </a:rPr>
              <a:t/>
            </a:r>
            <a:br>
              <a:rPr lang="en-US" altLang="zh-TW" sz="5500" b="1" dirty="0" smtClean="0">
                <a:solidFill>
                  <a:srgbClr val="00682F"/>
                </a:solidFill>
                <a:effectLst>
                  <a:outerShdw blurRad="38100" dist="38100" dir="2700000" algn="tl">
                    <a:srgbClr val="C0C0C0"/>
                  </a:outerShdw>
                </a:effectLst>
                <a:latin typeface="標楷體" pitchFamily="65" charset="-120"/>
                <a:ea typeface="標楷體" pitchFamily="65" charset="-120"/>
              </a:rPr>
            </a:br>
            <a:r>
              <a:rPr lang="zh-TW" altLang="en-US" sz="5500" b="1" dirty="0" smtClean="0">
                <a:solidFill>
                  <a:srgbClr val="00682F"/>
                </a:solidFill>
                <a:effectLst>
                  <a:outerShdw blurRad="38100" dist="38100" dir="2700000" algn="tl">
                    <a:srgbClr val="C0C0C0"/>
                  </a:outerShdw>
                </a:effectLst>
                <a:latin typeface="標楷體" pitchFamily="65" charset="-120"/>
                <a:ea typeface="標楷體" pitchFamily="65" charset="-120"/>
              </a:rPr>
              <a:t>第</a:t>
            </a:r>
            <a:r>
              <a:rPr lang="en-US" altLang="zh-TW" sz="5500" b="1" dirty="0" smtClean="0">
                <a:solidFill>
                  <a:srgbClr val="00682F"/>
                </a:solidFill>
                <a:effectLst>
                  <a:outerShdw blurRad="38100" dist="38100" dir="2700000" algn="tl">
                    <a:srgbClr val="C0C0C0"/>
                  </a:outerShdw>
                </a:effectLst>
                <a:latin typeface="標楷體" pitchFamily="65" charset="-120"/>
                <a:ea typeface="標楷體" pitchFamily="65" charset="-120"/>
              </a:rPr>
              <a:t>1</a:t>
            </a:r>
            <a:r>
              <a:rPr lang="zh-TW" altLang="en-US" sz="5500" b="1" dirty="0" smtClean="0">
                <a:solidFill>
                  <a:srgbClr val="00682F"/>
                </a:solidFill>
                <a:effectLst>
                  <a:outerShdw blurRad="38100" dist="38100" dir="2700000" algn="tl">
                    <a:srgbClr val="C0C0C0"/>
                  </a:outerShdw>
                </a:effectLst>
                <a:latin typeface="標楷體" pitchFamily="65" charset="-120"/>
                <a:ea typeface="標楷體" pitchFamily="65" charset="-120"/>
              </a:rPr>
              <a:t>次工作會議</a:t>
            </a:r>
            <a:r>
              <a:rPr lang="zh-TW" altLang="en-US" sz="5500" dirty="0">
                <a:solidFill>
                  <a:srgbClr val="FF0000"/>
                </a:solidFill>
                <a:effectLst>
                  <a:outerShdw blurRad="38100" dist="38100" dir="2700000" algn="tl">
                    <a:srgbClr val="C0C0C0"/>
                  </a:outerShdw>
                </a:effectLst>
                <a:latin typeface="標楷體" pitchFamily="65" charset="-120"/>
                <a:ea typeface="標楷體" pitchFamily="65" charset="-120"/>
              </a:rPr>
              <a:t/>
            </a:r>
            <a:br>
              <a:rPr lang="zh-TW" altLang="en-US" sz="5500" dirty="0">
                <a:solidFill>
                  <a:srgbClr val="FF0000"/>
                </a:solidFill>
                <a:effectLst>
                  <a:outerShdw blurRad="38100" dist="38100" dir="2700000" algn="tl">
                    <a:srgbClr val="C0C0C0"/>
                  </a:outerShdw>
                </a:effectLst>
                <a:latin typeface="標楷體" pitchFamily="65" charset="-120"/>
                <a:ea typeface="標楷體" pitchFamily="65" charset="-120"/>
              </a:rPr>
            </a:br>
            <a:endParaRPr lang="zh-TW" altLang="en-US" sz="5500" b="1" dirty="0" smtClean="0">
              <a:solidFill>
                <a:srgbClr val="5721EF"/>
              </a:solidFill>
              <a:ea typeface="標楷體" pitchFamily="65" charset="-120"/>
            </a:endParaRPr>
          </a:p>
        </p:txBody>
      </p:sp>
      <p:sp>
        <p:nvSpPr>
          <p:cNvPr id="156675"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51C00DDB-71AB-4AA1-A71D-863925FEB549}" type="slidenum">
              <a:rPr lang="en-US" altLang="zh-TW" sz="1200" smtClean="0">
                <a:latin typeface="Arial" pitchFamily="34" charset="0"/>
              </a:rPr>
              <a:pPr eaLnBrk="1" hangingPunct="1">
                <a:spcBef>
                  <a:spcPct val="0"/>
                </a:spcBef>
                <a:buFontTx/>
                <a:buNone/>
              </a:pPr>
              <a:t>1</a:t>
            </a:fld>
            <a:endParaRPr lang="en-US" altLang="zh-TW" sz="1200" smtClean="0">
              <a:latin typeface="Arial" pitchFamily="34" charset="0"/>
            </a:endParaRPr>
          </a:p>
        </p:txBody>
      </p:sp>
      <p:grpSp>
        <p:nvGrpSpPr>
          <p:cNvPr id="156676" name="Group 2"/>
          <p:cNvGrpSpPr>
            <a:grpSpLocks/>
          </p:cNvGrpSpPr>
          <p:nvPr/>
        </p:nvGrpSpPr>
        <p:grpSpPr bwMode="auto">
          <a:xfrm>
            <a:off x="2752725" y="-26988"/>
            <a:ext cx="6391275" cy="1344613"/>
            <a:chOff x="0" y="0"/>
            <a:chExt cx="716" cy="151"/>
          </a:xfrm>
        </p:grpSpPr>
        <p:pic>
          <p:nvPicPr>
            <p:cNvPr id="156679"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56680"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156677"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56678"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4294534972"/>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1095375" y="2349500"/>
            <a:ext cx="7173913" cy="3744913"/>
          </a:xfrm>
        </p:spPr>
        <p:txBody>
          <a:bodyPr/>
          <a:lstStyle/>
          <a:p>
            <a:pPr>
              <a:spcBef>
                <a:spcPct val="5000"/>
              </a:spcBef>
            </a:pPr>
            <a:r>
              <a:rPr lang="zh-TW" altLang="en-US" sz="6600" b="1" dirty="0" smtClean="0">
                <a:solidFill>
                  <a:srgbClr val="007033"/>
                </a:solidFill>
                <a:ea typeface="標楷體" pitchFamily="65" charset="-120"/>
              </a:rPr>
              <a:t>災害防救辦公室</a:t>
            </a:r>
            <a:r>
              <a:rPr lang="en-US" altLang="zh-TW" sz="6600" b="1" dirty="0" smtClean="0">
                <a:solidFill>
                  <a:srgbClr val="007033"/>
                </a:solidFill>
                <a:ea typeface="標楷體" pitchFamily="65" charset="-120"/>
              </a:rPr>
              <a:t/>
            </a:r>
            <a:br>
              <a:rPr lang="en-US" altLang="zh-TW" sz="6600" b="1" dirty="0" smtClean="0">
                <a:solidFill>
                  <a:srgbClr val="007033"/>
                </a:solidFill>
                <a:ea typeface="標楷體" pitchFamily="65" charset="-120"/>
              </a:rPr>
            </a:br>
            <a:r>
              <a:rPr lang="zh-TW" altLang="en-US" sz="6600" b="1" dirty="0" smtClean="0">
                <a:solidFill>
                  <a:srgbClr val="007033"/>
                </a:solidFill>
                <a:ea typeface="標楷體" pitchFamily="65" charset="-120"/>
              </a:rPr>
              <a:t>報告</a:t>
            </a:r>
            <a:endParaRPr lang="zh-TW" altLang="en-US" sz="6600" b="1" dirty="0" smtClean="0">
              <a:solidFill>
                <a:srgbClr val="00682F"/>
              </a:solidFill>
              <a:ea typeface="標楷體" pitchFamily="65" charset="-120"/>
            </a:endParaRPr>
          </a:p>
        </p:txBody>
      </p:sp>
      <p:sp>
        <p:nvSpPr>
          <p:cNvPr id="159747"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77B03C99-0562-4AFD-801B-B6DAB1E54B05}" type="slidenum">
              <a:rPr lang="en-US" altLang="zh-TW" sz="1200">
                <a:solidFill>
                  <a:srgbClr val="000000"/>
                </a:solidFill>
                <a:latin typeface="Arial" pitchFamily="34" charset="0"/>
              </a:rPr>
              <a:pPr>
                <a:spcBef>
                  <a:spcPct val="0"/>
                </a:spcBef>
                <a:buFontTx/>
                <a:buNone/>
              </a:pPr>
              <a:t>10</a:t>
            </a:fld>
            <a:endParaRPr lang="en-US" altLang="zh-TW" sz="1200">
              <a:solidFill>
                <a:srgbClr val="000000"/>
              </a:solidFill>
              <a:latin typeface="Arial" pitchFamily="34" charset="0"/>
            </a:endParaRPr>
          </a:p>
        </p:txBody>
      </p:sp>
      <p:grpSp>
        <p:nvGrpSpPr>
          <p:cNvPr id="159749" name="Group 2"/>
          <p:cNvGrpSpPr>
            <a:grpSpLocks/>
          </p:cNvGrpSpPr>
          <p:nvPr/>
        </p:nvGrpSpPr>
        <p:grpSpPr bwMode="auto">
          <a:xfrm>
            <a:off x="2752725" y="-26988"/>
            <a:ext cx="6391275" cy="1344613"/>
            <a:chOff x="0" y="0"/>
            <a:chExt cx="716" cy="151"/>
          </a:xfrm>
        </p:grpSpPr>
        <p:pic>
          <p:nvPicPr>
            <p:cNvPr id="159752" name="Picture 3"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59753" name="Picture 4"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159750" name="Picture 1" descr="image.png"/>
          <p:cNvPicPr>
            <a:picLocks noChangeAspect="1"/>
          </p:cNvPicPr>
          <p:nvPr/>
        </p:nvPicPr>
        <p:blipFill>
          <a:blip r:embed="rId4">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59751" name="Picture 7" descr="RGBkaohsiung_logo_new.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121197388"/>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377952"/>
            <a:ext cx="9144000" cy="5343524"/>
          </a:xfrm>
        </p:spPr>
        <p:txBody>
          <a:bodyPr>
            <a:normAutofit/>
          </a:bodyPr>
          <a:lstStyle/>
          <a:p>
            <a:pPr algn="l">
              <a:defRPr/>
            </a:pPr>
            <a:r>
              <a:rPr lang="zh-TW" altLang="en-US" sz="3000" b="1" dirty="0">
                <a:latin typeface="標楷體" panose="03000509000000000000" pitchFamily="65" charset="-120"/>
                <a:ea typeface="標楷體" panose="03000509000000000000" pitchFamily="65" charset="-120"/>
              </a:rPr>
              <a:t>一、自</a:t>
            </a:r>
            <a:r>
              <a:rPr lang="en-US" altLang="zh-TW" sz="3000" b="1" dirty="0">
                <a:latin typeface="標楷體" panose="03000509000000000000" pitchFamily="65" charset="-120"/>
                <a:ea typeface="標楷體" panose="03000509000000000000" pitchFamily="65" charset="-120"/>
              </a:rPr>
              <a:t>10</a:t>
            </a:r>
            <a:r>
              <a:rPr lang="zh-TW" altLang="en-US" sz="3000" b="1" dirty="0">
                <a:latin typeface="標楷體" panose="03000509000000000000" pitchFamily="65" charset="-120"/>
                <a:ea typeface="標楷體" panose="03000509000000000000" pitchFamily="65" charset="-120"/>
              </a:rPr>
              <a:t>月</a:t>
            </a:r>
            <a:r>
              <a:rPr lang="en-US" altLang="zh-TW" sz="3000" b="1" dirty="0">
                <a:latin typeface="標楷體" panose="03000509000000000000" pitchFamily="65" charset="-120"/>
                <a:ea typeface="標楷體" panose="03000509000000000000" pitchFamily="65" charset="-120"/>
              </a:rPr>
              <a:t>30</a:t>
            </a:r>
            <a:r>
              <a:rPr lang="zh-TW" altLang="en-US" sz="3000" b="1" dirty="0">
                <a:latin typeface="標楷體" panose="03000509000000000000" pitchFamily="65" charset="-120"/>
                <a:ea typeface="標楷體" panose="03000509000000000000" pitchFamily="65" charset="-120"/>
              </a:rPr>
              <a:t>日閃電颱風於西太平洋形成，本辦公</a:t>
            </a:r>
            <a:r>
              <a:rPr lang="en-US" altLang="zh-TW" sz="3000" b="1" dirty="0">
                <a:latin typeface="標楷體" panose="03000509000000000000" pitchFamily="65" charset="-120"/>
                <a:ea typeface="標楷體" panose="03000509000000000000" pitchFamily="65" charset="-120"/>
              </a:rPr>
              <a:t/>
            </a:r>
            <a:br>
              <a:rPr lang="en-US" altLang="zh-TW" sz="3000" b="1" dirty="0">
                <a:latin typeface="標楷體" panose="03000509000000000000" pitchFamily="65" charset="-120"/>
                <a:ea typeface="標楷體" panose="03000509000000000000" pitchFamily="65" charset="-120"/>
              </a:rPr>
            </a:br>
            <a:r>
              <a:rPr lang="zh-TW" altLang="en-US" sz="3000" b="1" dirty="0">
                <a:latin typeface="標楷體" panose="03000509000000000000" pitchFamily="65" charset="-120"/>
                <a:ea typeface="標楷體" panose="03000509000000000000" pitchFamily="65" charset="-120"/>
              </a:rPr>
              <a:t>    室便利用區公所及各局處</a:t>
            </a:r>
            <a:r>
              <a:rPr lang="en-US" altLang="zh-TW" sz="3000" b="1" dirty="0">
                <a:latin typeface="標楷體" panose="03000509000000000000" pitchFamily="65" charset="-120"/>
                <a:ea typeface="標楷體" panose="03000509000000000000" pitchFamily="65" charset="-120"/>
              </a:rPr>
              <a:t>Line</a:t>
            </a:r>
            <a:r>
              <a:rPr lang="zh-TW" altLang="en-US" sz="3000" b="1" dirty="0">
                <a:latin typeface="標楷體" panose="03000509000000000000" pitchFamily="65" charset="-120"/>
                <a:ea typeface="標楷體" panose="03000509000000000000" pitchFamily="65" charset="-120"/>
              </a:rPr>
              <a:t>群組發送情資分析</a:t>
            </a:r>
            <a:r>
              <a:rPr lang="en-US" altLang="zh-TW" sz="3000" b="1" dirty="0">
                <a:latin typeface="標楷體" panose="03000509000000000000" pitchFamily="65" charset="-120"/>
                <a:ea typeface="標楷體" panose="03000509000000000000" pitchFamily="65" charset="-120"/>
              </a:rPr>
              <a:t/>
            </a:r>
            <a:br>
              <a:rPr lang="en-US" altLang="zh-TW" sz="3000" b="1" dirty="0">
                <a:latin typeface="標楷體" panose="03000509000000000000" pitchFamily="65" charset="-120"/>
                <a:ea typeface="標楷體" panose="03000509000000000000" pitchFamily="65" charset="-120"/>
              </a:rPr>
            </a:br>
            <a:r>
              <a:rPr lang="zh-TW" altLang="en-US" sz="3000" b="1" dirty="0">
                <a:latin typeface="標楷體" panose="03000509000000000000" pitchFamily="65" charset="-120"/>
                <a:ea typeface="標楷體" panose="03000509000000000000" pitchFamily="65" charset="-120"/>
              </a:rPr>
              <a:t>    提醒各單位注意颱風行徑，</a:t>
            </a:r>
            <a:r>
              <a:rPr lang="en-US" altLang="zh-TW" sz="3000" b="1" dirty="0">
                <a:latin typeface="標楷體" panose="03000509000000000000" pitchFamily="65" charset="-120"/>
                <a:ea typeface="標楷體" panose="03000509000000000000" pitchFamily="65" charset="-120"/>
              </a:rPr>
              <a:t>11</a:t>
            </a:r>
            <a:r>
              <a:rPr lang="zh-TW" altLang="en-US" sz="3000" b="1" dirty="0">
                <a:latin typeface="標楷體" panose="03000509000000000000" pitchFamily="65" charset="-120"/>
                <a:ea typeface="標楷體" panose="03000509000000000000" pitchFamily="65" charset="-120"/>
              </a:rPr>
              <a:t>月</a:t>
            </a:r>
            <a:r>
              <a:rPr lang="en-US" altLang="zh-TW" sz="3000" b="1" dirty="0">
                <a:latin typeface="標楷體" panose="03000509000000000000" pitchFamily="65" charset="-120"/>
                <a:ea typeface="標楷體" panose="03000509000000000000" pitchFamily="65" charset="-120"/>
              </a:rPr>
              <a:t>5</a:t>
            </a:r>
            <a:r>
              <a:rPr lang="zh-TW" altLang="en-US" sz="3000" b="1" dirty="0">
                <a:latin typeface="標楷體" panose="03000509000000000000" pitchFamily="65" charset="-120"/>
                <a:ea typeface="標楷體" panose="03000509000000000000" pitchFamily="65" charset="-120"/>
              </a:rPr>
              <a:t>日路徑確定影響</a:t>
            </a:r>
            <a:r>
              <a:rPr lang="en-US" altLang="zh-TW" sz="3000" b="1" dirty="0">
                <a:latin typeface="標楷體" panose="03000509000000000000" pitchFamily="65" charset="-120"/>
                <a:ea typeface="標楷體" panose="03000509000000000000" pitchFamily="65" charset="-120"/>
              </a:rPr>
              <a:t/>
            </a:r>
            <a:br>
              <a:rPr lang="en-US" altLang="zh-TW" sz="3000" b="1" dirty="0">
                <a:latin typeface="標楷體" panose="03000509000000000000" pitchFamily="65" charset="-120"/>
                <a:ea typeface="標楷體" panose="03000509000000000000" pitchFamily="65" charset="-120"/>
              </a:rPr>
            </a:br>
            <a:r>
              <a:rPr lang="zh-TW" altLang="en-US" sz="3000" b="1" dirty="0">
                <a:latin typeface="標楷體" panose="03000509000000000000" pitchFamily="65" charset="-120"/>
                <a:ea typeface="標楷體" panose="03000509000000000000" pitchFamily="65" charset="-120"/>
              </a:rPr>
              <a:t>    台灣，再次通報本府各局處、區公所注意颱風</a:t>
            </a:r>
            <a:r>
              <a:rPr lang="en-US" altLang="zh-TW" sz="3000" b="1" dirty="0">
                <a:latin typeface="標楷體" panose="03000509000000000000" pitchFamily="65" charset="-120"/>
                <a:ea typeface="標楷體" panose="03000509000000000000" pitchFamily="65" charset="-120"/>
              </a:rPr>
              <a:t/>
            </a:r>
            <a:br>
              <a:rPr lang="en-US" altLang="zh-TW" sz="3000" b="1" dirty="0">
                <a:latin typeface="標楷體" panose="03000509000000000000" pitchFamily="65" charset="-120"/>
                <a:ea typeface="標楷體" panose="03000509000000000000" pitchFamily="65" charset="-120"/>
              </a:rPr>
            </a:br>
            <a:r>
              <a:rPr lang="zh-TW" altLang="en-US" sz="3000" b="1" dirty="0">
                <a:latin typeface="標楷體" panose="03000509000000000000" pitchFamily="65" charset="-120"/>
                <a:ea typeface="標楷體" panose="03000509000000000000" pitchFamily="65" charset="-120"/>
              </a:rPr>
              <a:t>    動態，並提醒</a:t>
            </a:r>
            <a:r>
              <a:rPr lang="en-US" altLang="zh-TW" sz="3000" b="1" dirty="0">
                <a:latin typeface="標楷體" panose="03000509000000000000" pitchFamily="65" charset="-120"/>
                <a:ea typeface="標楷體" panose="03000509000000000000" pitchFamily="65" charset="-120"/>
              </a:rPr>
              <a:t>11</a:t>
            </a:r>
            <a:r>
              <a:rPr lang="zh-TW" altLang="en-US" sz="3000" b="1" dirty="0">
                <a:latin typeface="標楷體" panose="03000509000000000000" pitchFamily="65" charset="-120"/>
                <a:ea typeface="標楷體" panose="03000509000000000000" pitchFamily="65" charset="-120"/>
              </a:rPr>
              <a:t>月</a:t>
            </a:r>
            <a:r>
              <a:rPr lang="en-US" altLang="zh-TW" sz="3000" b="1" dirty="0">
                <a:latin typeface="標楷體" panose="03000509000000000000" pitchFamily="65" charset="-120"/>
                <a:ea typeface="標楷體" panose="03000509000000000000" pitchFamily="65" charset="-120"/>
              </a:rPr>
              <a:t>5</a:t>
            </a:r>
            <a:r>
              <a:rPr lang="zh-TW" altLang="en-US" sz="3000" b="1" dirty="0">
                <a:latin typeface="標楷體" panose="03000509000000000000" pitchFamily="65" charset="-120"/>
                <a:ea typeface="標楷體" panose="03000509000000000000" pitchFamily="65" charset="-120"/>
              </a:rPr>
              <a:t>日</a:t>
            </a:r>
            <a:r>
              <a:rPr lang="en-US" altLang="zh-TW" sz="3000" b="1" dirty="0">
                <a:latin typeface="標楷體" panose="03000509000000000000" pitchFamily="65" charset="-120"/>
                <a:ea typeface="標楷體" panose="03000509000000000000" pitchFamily="65" charset="-120"/>
              </a:rPr>
              <a:t>12</a:t>
            </a:r>
            <a:r>
              <a:rPr lang="zh-TW" altLang="en-US" sz="3000" b="1" dirty="0">
                <a:latin typeface="標楷體" panose="03000509000000000000" pitchFamily="65" charset="-120"/>
                <a:ea typeface="標楷體" panose="03000509000000000000" pitchFamily="65" charset="-120"/>
              </a:rPr>
              <a:t>時前完成防颱整備工作。</a:t>
            </a:r>
            <a:br>
              <a:rPr lang="zh-TW" altLang="en-US" sz="3000" b="1" dirty="0">
                <a:latin typeface="標楷體" panose="03000509000000000000" pitchFamily="65" charset="-120"/>
                <a:ea typeface="標楷體" panose="03000509000000000000" pitchFamily="65" charset="-120"/>
              </a:rPr>
            </a:br>
            <a:r>
              <a:rPr lang="zh-TW" altLang="en-US" sz="3000" b="1" dirty="0">
                <a:latin typeface="標楷體" panose="03000509000000000000" pitchFamily="65" charset="-120"/>
                <a:ea typeface="標楷體" panose="03000509000000000000" pitchFamily="65" charset="-120"/>
              </a:rPr>
              <a:t>二</a:t>
            </a:r>
            <a:r>
              <a:rPr lang="zh-TW" altLang="en-US" sz="3000" b="1" dirty="0" smtClean="0">
                <a:latin typeface="標楷體" panose="03000509000000000000" pitchFamily="65" charset="-120"/>
                <a:ea typeface="標楷體" panose="03000509000000000000" pitchFamily="65" charset="-120"/>
              </a:rPr>
              <a:t>、各</a:t>
            </a:r>
            <a:r>
              <a:rPr lang="zh-TW" altLang="en-US" sz="3000" b="1" dirty="0">
                <a:latin typeface="標楷體" panose="03000509000000000000" pitchFamily="65" charset="-120"/>
                <a:ea typeface="標楷體" panose="03000509000000000000" pitchFamily="65" charset="-120"/>
              </a:rPr>
              <a:t>局處及各</a:t>
            </a:r>
            <a:r>
              <a:rPr lang="zh-TW" altLang="en-US" sz="3000" b="1" dirty="0" smtClean="0">
                <a:latin typeface="標楷體" panose="03000509000000000000" pitchFamily="65" charset="-120"/>
                <a:ea typeface="標楷體" panose="03000509000000000000" pitchFamily="65" charset="-120"/>
              </a:rPr>
              <a:t>區公所應</a:t>
            </a:r>
            <a:r>
              <a:rPr lang="zh-TW" altLang="en-US" sz="3000" b="1" dirty="0">
                <a:latin typeface="標楷體" panose="03000509000000000000" pitchFamily="65" charset="-120"/>
                <a:ea typeface="標楷體" panose="03000509000000000000" pitchFamily="65" charset="-120"/>
              </a:rPr>
              <a:t>與開口</a:t>
            </a:r>
            <a:r>
              <a:rPr lang="zh-TW" altLang="en-US" sz="3000" b="1" dirty="0" smtClean="0">
                <a:latin typeface="標楷體" panose="03000509000000000000" pitchFamily="65" charset="-120"/>
                <a:ea typeface="標楷體" panose="03000509000000000000" pitchFamily="65" charset="-120"/>
              </a:rPr>
              <a:t>契約</a:t>
            </a:r>
            <a:r>
              <a:rPr lang="zh-TW" altLang="en-US" sz="3000" b="1" dirty="0">
                <a:latin typeface="標楷體" panose="03000509000000000000" pitchFamily="65" charset="-120"/>
                <a:ea typeface="標楷體" panose="03000509000000000000" pitchFamily="65" charset="-120"/>
              </a:rPr>
              <a:t>廠商保持聯繫</a:t>
            </a:r>
            <a:r>
              <a:rPr lang="zh-TW" altLang="en-US" sz="3000" b="1" dirty="0" smtClean="0">
                <a:latin typeface="標楷體" panose="03000509000000000000" pitchFamily="65" charset="-120"/>
                <a:ea typeface="標楷體" panose="03000509000000000000" pitchFamily="65" charset="-120"/>
              </a:rPr>
              <a:t>，</a:t>
            </a:r>
            <a:r>
              <a:rPr lang="en-US" altLang="zh-TW" sz="3000" b="1" dirty="0" smtClean="0">
                <a:latin typeface="標楷體" panose="03000509000000000000" pitchFamily="65" charset="-120"/>
                <a:ea typeface="標楷體" panose="03000509000000000000" pitchFamily="65" charset="-120"/>
              </a:rPr>
              <a:t/>
            </a:r>
            <a:br>
              <a:rPr lang="en-US" altLang="zh-TW" sz="3000" b="1" dirty="0" smtClean="0">
                <a:latin typeface="標楷體" panose="03000509000000000000" pitchFamily="65" charset="-120"/>
                <a:ea typeface="標楷體" panose="03000509000000000000" pitchFamily="65" charset="-120"/>
              </a:rPr>
            </a:br>
            <a:r>
              <a:rPr lang="zh-TW" altLang="en-US" sz="3000" b="1" dirty="0">
                <a:latin typeface="標楷體" panose="03000509000000000000" pitchFamily="65" charset="-120"/>
                <a:ea typeface="標楷體" panose="03000509000000000000" pitchFamily="65" charset="-120"/>
              </a:rPr>
              <a:t> </a:t>
            </a:r>
            <a:r>
              <a:rPr lang="zh-TW" altLang="en-US" sz="3000" b="1" dirty="0" smtClean="0">
                <a:latin typeface="標楷體" panose="03000509000000000000" pitchFamily="65" charset="-120"/>
                <a:ea typeface="標楷體" panose="03000509000000000000" pitchFamily="65" charset="-120"/>
              </a:rPr>
              <a:t>   以</a:t>
            </a:r>
            <a:r>
              <a:rPr lang="zh-TW" altLang="en-US" sz="3000" b="1" dirty="0">
                <a:latin typeface="標楷體" panose="03000509000000000000" pitchFamily="65" charset="-120"/>
                <a:ea typeface="標楷體" panose="03000509000000000000" pitchFamily="65" charset="-120"/>
              </a:rPr>
              <a:t>應即時救災需要。</a:t>
            </a:r>
          </a:p>
        </p:txBody>
      </p:sp>
      <p:sp>
        <p:nvSpPr>
          <p:cNvPr id="156675"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A2369F9-F95C-41BD-A838-7C847776E887}" type="slidenum">
              <a:rPr lang="en-US" altLang="zh-TW" sz="1200" smtClean="0">
                <a:solidFill>
                  <a:prstClr val="black"/>
                </a:solidFill>
                <a:latin typeface="Arial" pitchFamily="34" charset="0"/>
              </a:rPr>
              <a:pPr eaLnBrk="1" hangingPunct="1">
                <a:spcBef>
                  <a:spcPct val="0"/>
                </a:spcBef>
                <a:buFontTx/>
                <a:buNone/>
              </a:pPr>
              <a:t>11</a:t>
            </a:fld>
            <a:endParaRPr lang="en-US" altLang="zh-TW" sz="1200">
              <a:solidFill>
                <a:prstClr val="black"/>
              </a:solidFill>
              <a:latin typeface="Arial" pitchFamily="34" charset="0"/>
            </a:endParaRPr>
          </a:p>
        </p:txBody>
      </p:sp>
      <p:grpSp>
        <p:nvGrpSpPr>
          <p:cNvPr id="156676" name="Group 2"/>
          <p:cNvGrpSpPr>
            <a:grpSpLocks/>
          </p:cNvGrpSpPr>
          <p:nvPr/>
        </p:nvGrpSpPr>
        <p:grpSpPr bwMode="auto">
          <a:xfrm>
            <a:off x="2752725" y="-26988"/>
            <a:ext cx="6391275" cy="1344613"/>
            <a:chOff x="0" y="0"/>
            <a:chExt cx="716" cy="151"/>
          </a:xfrm>
        </p:grpSpPr>
        <p:pic>
          <p:nvPicPr>
            <p:cNvPr id="156679"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56680"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156677"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56678"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3749712565"/>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377952"/>
            <a:ext cx="9144000" cy="5343524"/>
          </a:xfrm>
        </p:spPr>
        <p:txBody>
          <a:bodyPr>
            <a:normAutofit/>
          </a:bodyPr>
          <a:lstStyle/>
          <a:p>
            <a:pPr algn="l">
              <a:defRPr/>
            </a:pPr>
            <a:r>
              <a:rPr lang="zh-TW" altLang="en-US" sz="3000" b="1" dirty="0">
                <a:latin typeface="標楷體" panose="03000509000000000000" pitchFamily="65" charset="-120"/>
                <a:ea typeface="標楷體" panose="03000509000000000000" pitchFamily="65" charset="-120"/>
              </a:rPr>
              <a:t>三</a:t>
            </a:r>
            <a:r>
              <a:rPr lang="zh-TW" altLang="en-US" sz="3000" b="1" dirty="0" smtClean="0">
                <a:latin typeface="標楷體" panose="03000509000000000000" pitchFamily="65" charset="-120"/>
                <a:ea typeface="標楷體" panose="03000509000000000000" pitchFamily="65" charset="-120"/>
              </a:rPr>
              <a:t>、閃電颱風災害應變中心成立至</a:t>
            </a:r>
            <a:r>
              <a:rPr lang="en-US" altLang="zh-TW" sz="3000" b="1" dirty="0" smtClean="0">
                <a:latin typeface="標楷體" panose="03000509000000000000" pitchFamily="65" charset="-120"/>
                <a:ea typeface="標楷體" panose="03000509000000000000" pitchFamily="65" charset="-120"/>
              </a:rPr>
              <a:t>08</a:t>
            </a:r>
            <a:r>
              <a:rPr lang="zh-TW" altLang="en-US" sz="3000" b="1" dirty="0" smtClean="0">
                <a:latin typeface="標楷體" panose="03000509000000000000" pitchFamily="65" charset="-120"/>
                <a:ea typeface="標楷體" panose="03000509000000000000" pitchFamily="65" charset="-120"/>
              </a:rPr>
              <a:t>時</a:t>
            </a:r>
            <a:r>
              <a:rPr lang="en-US" altLang="zh-TW" sz="3000" b="1" dirty="0" smtClean="0">
                <a:latin typeface="標楷體" panose="03000509000000000000" pitchFamily="65" charset="-120"/>
                <a:ea typeface="標楷體" panose="03000509000000000000" pitchFamily="65" charset="-120"/>
              </a:rPr>
              <a:t>30</a:t>
            </a:r>
            <a:r>
              <a:rPr lang="zh-TW" altLang="en-US" sz="3000" b="1" dirty="0" smtClean="0">
                <a:latin typeface="標楷體" panose="03000509000000000000" pitchFamily="65" charset="-120"/>
                <a:ea typeface="標楷體" panose="03000509000000000000" pitchFamily="65" charset="-120"/>
              </a:rPr>
              <a:t>分已登錄</a:t>
            </a:r>
            <a:r>
              <a:rPr lang="en-US" altLang="zh-TW" sz="3000" b="1" dirty="0" smtClean="0">
                <a:latin typeface="標楷體" panose="03000509000000000000" pitchFamily="65" charset="-120"/>
                <a:ea typeface="標楷體" panose="03000509000000000000" pitchFamily="65" charset="-120"/>
              </a:rPr>
              <a:t/>
            </a:r>
            <a:br>
              <a:rPr lang="en-US" altLang="zh-TW" sz="3000" b="1" dirty="0" smtClean="0">
                <a:latin typeface="標楷體" panose="03000509000000000000" pitchFamily="65" charset="-120"/>
                <a:ea typeface="標楷體" panose="03000509000000000000" pitchFamily="65" charset="-120"/>
              </a:rPr>
            </a:br>
            <a:r>
              <a:rPr lang="zh-TW" altLang="en-US" sz="3000" b="1" dirty="0">
                <a:latin typeface="標楷體" panose="03000509000000000000" pitchFamily="65" charset="-120"/>
                <a:ea typeface="標楷體" panose="03000509000000000000" pitchFamily="65" charset="-120"/>
              </a:rPr>
              <a:t> </a:t>
            </a:r>
            <a:r>
              <a:rPr lang="zh-TW" altLang="en-US" sz="3000" b="1" dirty="0" smtClean="0">
                <a:latin typeface="標楷體" panose="03000509000000000000" pitchFamily="65" charset="-120"/>
                <a:ea typeface="標楷體" panose="03000509000000000000" pitchFamily="65" charset="-120"/>
              </a:rPr>
              <a:t>   </a:t>
            </a:r>
            <a:r>
              <a:rPr lang="en-US" altLang="zh-TW" sz="3000" b="1" dirty="0" smtClean="0">
                <a:latin typeface="標楷體" panose="03000509000000000000" pitchFamily="65" charset="-120"/>
                <a:ea typeface="標楷體" panose="03000509000000000000" pitchFamily="65" charset="-120"/>
              </a:rPr>
              <a:t>EMIC</a:t>
            </a:r>
            <a:r>
              <a:rPr lang="zh-TW" altLang="en-US" sz="3000" b="1" dirty="0" smtClean="0">
                <a:latin typeface="標楷體" panose="03000509000000000000" pitchFamily="65" charset="-120"/>
                <a:ea typeface="標楷體" panose="03000509000000000000" pitchFamily="65" charset="-120"/>
              </a:rPr>
              <a:t>災情共</a:t>
            </a:r>
            <a:r>
              <a:rPr lang="en-US" altLang="zh-TW" sz="3000" b="1" dirty="0" smtClean="0">
                <a:latin typeface="標楷體" panose="03000509000000000000" pitchFamily="65" charset="-120"/>
                <a:ea typeface="標楷體" panose="03000509000000000000" pitchFamily="65" charset="-120"/>
              </a:rPr>
              <a:t>0</a:t>
            </a:r>
            <a:r>
              <a:rPr lang="zh-TW" altLang="en-US" sz="3000" b="1" dirty="0" smtClean="0">
                <a:latin typeface="標楷體" panose="03000509000000000000" pitchFamily="65" charset="-120"/>
                <a:ea typeface="標楷體" panose="03000509000000000000" pitchFamily="65" charset="-120"/>
              </a:rPr>
              <a:t>件。</a:t>
            </a:r>
            <a:r>
              <a:rPr lang="zh-TW" altLang="en-US" sz="3000" b="1" dirty="0">
                <a:latin typeface="標楷體" panose="03000509000000000000" pitchFamily="65" charset="-120"/>
                <a:ea typeface="標楷體" panose="03000509000000000000" pitchFamily="65" charset="-120"/>
              </a:rPr>
              <a:t/>
            </a:r>
            <a:br>
              <a:rPr lang="zh-TW" altLang="en-US" sz="3000" b="1" dirty="0">
                <a:latin typeface="標楷體" panose="03000509000000000000" pitchFamily="65" charset="-120"/>
                <a:ea typeface="標楷體" panose="03000509000000000000" pitchFamily="65" charset="-120"/>
              </a:rPr>
            </a:br>
            <a:endParaRPr lang="zh-TW" altLang="en-US" sz="3000" b="1" dirty="0">
              <a:latin typeface="標楷體" panose="03000509000000000000" pitchFamily="65" charset="-120"/>
              <a:ea typeface="標楷體" panose="03000509000000000000" pitchFamily="65" charset="-120"/>
            </a:endParaRPr>
          </a:p>
        </p:txBody>
      </p:sp>
      <p:sp>
        <p:nvSpPr>
          <p:cNvPr id="156675"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9A2369F9-F95C-41BD-A838-7C847776E887}" type="slidenum">
              <a:rPr lang="en-US" altLang="zh-TW" sz="1200" smtClean="0">
                <a:solidFill>
                  <a:prstClr val="black"/>
                </a:solidFill>
                <a:latin typeface="Arial" pitchFamily="34" charset="0"/>
              </a:rPr>
              <a:pPr eaLnBrk="1" hangingPunct="1">
                <a:spcBef>
                  <a:spcPct val="0"/>
                </a:spcBef>
                <a:buFontTx/>
                <a:buNone/>
              </a:pPr>
              <a:t>12</a:t>
            </a:fld>
            <a:endParaRPr lang="en-US" altLang="zh-TW" sz="1200">
              <a:solidFill>
                <a:prstClr val="black"/>
              </a:solidFill>
              <a:latin typeface="Arial" pitchFamily="34" charset="0"/>
            </a:endParaRPr>
          </a:p>
        </p:txBody>
      </p:sp>
      <p:grpSp>
        <p:nvGrpSpPr>
          <p:cNvPr id="156676" name="Group 2"/>
          <p:cNvGrpSpPr>
            <a:grpSpLocks/>
          </p:cNvGrpSpPr>
          <p:nvPr/>
        </p:nvGrpSpPr>
        <p:grpSpPr bwMode="auto">
          <a:xfrm>
            <a:off x="2752725" y="-26988"/>
            <a:ext cx="6391275" cy="1344613"/>
            <a:chOff x="0" y="0"/>
            <a:chExt cx="716" cy="151"/>
          </a:xfrm>
        </p:grpSpPr>
        <p:pic>
          <p:nvPicPr>
            <p:cNvPr id="156679"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56680"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156677"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56678"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353435187"/>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ctrTitle"/>
          </p:nvPr>
        </p:nvSpPr>
        <p:spPr>
          <a:xfrm>
            <a:off x="539750" y="2349500"/>
            <a:ext cx="7921625" cy="3744913"/>
          </a:xfrm>
        </p:spPr>
        <p:txBody>
          <a:bodyPr/>
          <a:lstStyle/>
          <a:p>
            <a:pPr eaLnBrk="1" hangingPunct="1">
              <a:spcBef>
                <a:spcPct val="5000"/>
              </a:spcBef>
            </a:pPr>
            <a:r>
              <a:rPr lang="zh-TW" altLang="en-US" sz="6600" b="1" smtClean="0">
                <a:solidFill>
                  <a:srgbClr val="007033"/>
                </a:solidFill>
                <a:ea typeface="標楷體" pitchFamily="65" charset="-120"/>
              </a:rPr>
              <a:t>消防局報告</a:t>
            </a:r>
          </a:p>
        </p:txBody>
      </p:sp>
      <p:sp>
        <p:nvSpPr>
          <p:cNvPr id="177155"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EFA77C2-39A4-49A5-829F-6C63AAA3F169}" type="slidenum">
              <a:rPr lang="en-US" altLang="zh-TW" sz="1200" smtClean="0">
                <a:latin typeface="Arial" pitchFamily="34" charset="0"/>
              </a:rPr>
              <a:pPr eaLnBrk="1" hangingPunct="1">
                <a:spcBef>
                  <a:spcPct val="0"/>
                </a:spcBef>
                <a:buFontTx/>
                <a:buNone/>
              </a:pPr>
              <a:t>13</a:t>
            </a:fld>
            <a:endParaRPr lang="en-US" altLang="zh-TW" sz="1200" smtClean="0">
              <a:latin typeface="Arial" pitchFamily="34" charset="0"/>
            </a:endParaRPr>
          </a:p>
        </p:txBody>
      </p:sp>
      <p:grpSp>
        <p:nvGrpSpPr>
          <p:cNvPr id="177156" name="Group 47"/>
          <p:cNvGrpSpPr>
            <a:grpSpLocks/>
          </p:cNvGrpSpPr>
          <p:nvPr/>
        </p:nvGrpSpPr>
        <p:grpSpPr bwMode="auto">
          <a:xfrm>
            <a:off x="1149350" y="1427163"/>
            <a:ext cx="7088188" cy="682625"/>
            <a:chOff x="658" y="2334"/>
            <a:chExt cx="4469" cy="430"/>
          </a:xfrm>
        </p:grpSpPr>
        <p:grpSp>
          <p:nvGrpSpPr>
            <p:cNvPr id="177162" name="Group 48"/>
            <p:cNvGrpSpPr>
              <a:grpSpLocks/>
            </p:cNvGrpSpPr>
            <p:nvPr/>
          </p:nvGrpSpPr>
          <p:grpSpPr bwMode="auto">
            <a:xfrm>
              <a:off x="658" y="2345"/>
              <a:ext cx="480" cy="419"/>
              <a:chOff x="1110" y="2656"/>
              <a:chExt cx="1549" cy="1351"/>
            </a:xfrm>
          </p:grpSpPr>
          <p:sp>
            <p:nvSpPr>
              <p:cNvPr id="177167"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77168"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77169"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grpSp>
        <p:sp>
          <p:nvSpPr>
            <p:cNvPr id="177163"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3</a:t>
              </a:r>
            </a:p>
          </p:txBody>
        </p:sp>
        <p:sp>
          <p:nvSpPr>
            <p:cNvPr id="177164"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各單位工作報告</a:t>
              </a:r>
            </a:p>
          </p:txBody>
        </p:sp>
        <p:sp>
          <p:nvSpPr>
            <p:cNvPr id="177165"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pic>
          <p:nvPicPr>
            <p:cNvPr id="177166"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7157" name="Group 2"/>
          <p:cNvGrpSpPr>
            <a:grpSpLocks/>
          </p:cNvGrpSpPr>
          <p:nvPr/>
        </p:nvGrpSpPr>
        <p:grpSpPr bwMode="auto">
          <a:xfrm>
            <a:off x="2752725" y="-26988"/>
            <a:ext cx="6391275" cy="1344613"/>
            <a:chOff x="0" y="0"/>
            <a:chExt cx="716" cy="151"/>
          </a:xfrm>
        </p:grpSpPr>
        <p:pic>
          <p:nvPicPr>
            <p:cNvPr id="177160"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77161"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177158"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77159"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rot="5400000">
            <a:off x="1142999" y="-1143001"/>
            <a:ext cx="6858000" cy="9144002"/>
          </a:xfrm>
          <a:prstGeom prst="rect">
            <a:avLst/>
          </a:prstGeom>
          <a:solidFill>
            <a:srgbClr val="5BD4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prstClr val="white"/>
              </a:solidFill>
            </a:endParaRPr>
          </a:p>
        </p:txBody>
      </p:sp>
      <p:graphicFrame>
        <p:nvGraphicFramePr>
          <p:cNvPr id="3" name="表格 2"/>
          <p:cNvGraphicFramePr>
            <a:graphicFrameLocks noGrp="1"/>
          </p:cNvGraphicFramePr>
          <p:nvPr>
            <p:extLst>
              <p:ext uri="{D42A27DB-BD31-4B8C-83A1-F6EECF244321}">
                <p14:modId xmlns:p14="http://schemas.microsoft.com/office/powerpoint/2010/main" val="3767287096"/>
              </p:ext>
            </p:extLst>
          </p:nvPr>
        </p:nvGraphicFramePr>
        <p:xfrm>
          <a:off x="-2" y="2"/>
          <a:ext cx="9144001" cy="6857999"/>
        </p:xfrm>
        <a:graphic>
          <a:graphicData uri="http://schemas.openxmlformats.org/drawingml/2006/table">
            <a:tbl>
              <a:tblPr firstRow="1" bandRow="1">
                <a:tableStyleId>{5C22544A-7EE6-4342-B048-85BDC9FD1C3A}</a:tableStyleId>
              </a:tblPr>
              <a:tblGrid>
                <a:gridCol w="755578">
                  <a:extLst>
                    <a:ext uri="{9D8B030D-6E8A-4147-A177-3AD203B41FA5}"/>
                  </a:extLst>
                </a:gridCol>
                <a:gridCol w="936104">
                  <a:extLst>
                    <a:ext uri="{9D8B030D-6E8A-4147-A177-3AD203B41FA5}"/>
                  </a:extLst>
                </a:gridCol>
                <a:gridCol w="1152128">
                  <a:extLst>
                    <a:ext uri="{9D8B030D-6E8A-4147-A177-3AD203B41FA5}"/>
                  </a:extLst>
                </a:gridCol>
                <a:gridCol w="792088">
                  <a:extLst>
                    <a:ext uri="{9D8B030D-6E8A-4147-A177-3AD203B41FA5}"/>
                  </a:extLst>
                </a:gridCol>
                <a:gridCol w="1440160">
                  <a:extLst>
                    <a:ext uri="{9D8B030D-6E8A-4147-A177-3AD203B41FA5}"/>
                  </a:extLst>
                </a:gridCol>
                <a:gridCol w="1008112">
                  <a:extLst>
                    <a:ext uri="{9D8B030D-6E8A-4147-A177-3AD203B41FA5}"/>
                  </a:extLst>
                </a:gridCol>
                <a:gridCol w="792088">
                  <a:extLst>
                    <a:ext uri="{9D8B030D-6E8A-4147-A177-3AD203B41FA5}"/>
                  </a:extLst>
                </a:gridCol>
                <a:gridCol w="1371852">
                  <a:extLst>
                    <a:ext uri="{9D8B030D-6E8A-4147-A177-3AD203B41FA5}"/>
                  </a:extLst>
                </a:gridCol>
                <a:gridCol w="895891">
                  <a:extLst>
                    <a:ext uri="{9D8B030D-6E8A-4147-A177-3AD203B41FA5}"/>
                  </a:extLst>
                </a:gridCol>
              </a:tblGrid>
              <a:tr h="1089435">
                <a:tc gridSpan="9">
                  <a:txBody>
                    <a:bodyPr/>
                    <a:lstStyle/>
                    <a:p>
                      <a:pPr algn="ctr"/>
                      <a:r>
                        <a:rPr lang="zh-TW" altLang="en-US" sz="4800" dirty="0" smtClean="0">
                          <a:solidFill>
                            <a:schemeClr val="tx1"/>
                          </a:solidFill>
                          <a:effectLst/>
                          <a:latin typeface="標楷體" pitchFamily="65" charset="-120"/>
                          <a:ea typeface="標楷體" pitchFamily="65" charset="-120"/>
                        </a:rPr>
                        <a:t>消防救災能量總計</a:t>
                      </a:r>
                      <a:endParaRPr lang="zh-TW" altLang="en-US" sz="4800" b="1" dirty="0">
                        <a:solidFill>
                          <a:schemeClr val="tx1"/>
                        </a:solidFill>
                        <a:effectLst/>
                        <a:latin typeface="標楷體" pitchFamily="65" charset="-120"/>
                        <a:ea typeface="標楷體" pitchFamily="65" charset="-120"/>
                      </a:endParaRPr>
                    </a:p>
                  </a:txBody>
                  <a:tcPr marL="91429" marR="91429" marT="45709" marB="45709">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pPr marL="0" algn="ctr" defTabSz="914400" rtl="0" eaLnBrk="1" latinLnBrk="0" hangingPunct="1"/>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tc>
                <a:tc hMerge="1">
                  <a:txBody>
                    <a:bodyPr/>
                    <a:lstStyle/>
                    <a:p>
                      <a:pPr marL="0" algn="ctr" defTabSz="914400" rtl="0" eaLnBrk="1" latinLnBrk="0" hangingPunct="1"/>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tc>
                <a:tc hMerge="1">
                  <a:txBody>
                    <a:bodyPr/>
                    <a:lstStyle/>
                    <a:p>
                      <a:pPr marL="0" algn="ctr" defTabSz="914400" rtl="0" eaLnBrk="1" latinLnBrk="0" hangingPunct="1"/>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tc>
                <a:tc hMerge="1">
                  <a:txBody>
                    <a:bodyPr/>
                    <a:lstStyle/>
                    <a:p>
                      <a:pPr marL="0" algn="ctr" defTabSz="914400" rtl="0" eaLnBrk="1" latinLnBrk="0" hangingPunct="1"/>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tc>
                <a:tc hMerge="1">
                  <a:txBody>
                    <a:bodyPr/>
                    <a:lstStyle/>
                    <a:p>
                      <a:pPr marL="0" algn="ctr" defTabSz="914400" rtl="0" eaLnBrk="1" latinLnBrk="0" hangingPunct="1"/>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tc>
                <a:tc hMerge="1">
                  <a:txBody>
                    <a:bodyPr/>
                    <a:lstStyle/>
                    <a:p>
                      <a:pPr marL="0" algn="ctr" defTabSz="914400" rtl="0" eaLnBrk="1" latinLnBrk="0" hangingPunct="1"/>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tc>
                <a:tc hMerge="1">
                  <a:txBody>
                    <a:bodyPr/>
                    <a:lstStyle/>
                    <a:p>
                      <a:pPr marL="0" algn="ctr" defTabSz="914400" rtl="0" eaLnBrk="1" latinLnBrk="0" hangingPunct="1"/>
                      <a:endParaRPr lang="zh-TW" altLang="en-US" sz="2000" b="1" kern="1200">
                        <a:solidFill>
                          <a:schemeClr val="tx1"/>
                        </a:solidFill>
                        <a:latin typeface="微軟正黑體" panose="020B0604030504040204" pitchFamily="34" charset="-120"/>
                        <a:ea typeface="微軟正黑體" panose="020B0604030504040204" pitchFamily="34" charset="-120"/>
                        <a:cs typeface="+mn-cs"/>
                      </a:endParaRPr>
                    </a:p>
                  </a:txBody>
                  <a:tcPr/>
                </a:tc>
                <a:tc hMerge="1">
                  <a:txBody>
                    <a:bodyPr/>
                    <a:lstStyle/>
                    <a:p>
                      <a:pPr marL="0" algn="ctr" defTabSz="914400" rtl="0" eaLnBrk="1" latinLnBrk="0" hangingPunct="1"/>
                      <a:endParaRPr lang="zh-TW" altLang="en-US" sz="2000" b="1" kern="1200" dirty="0">
                        <a:solidFill>
                          <a:schemeClr val="tx1"/>
                        </a:solidFill>
                        <a:latin typeface="微軟正黑體" panose="020B0604030504040204" pitchFamily="34" charset="-120"/>
                        <a:ea typeface="微軟正黑體" panose="020B0604030504040204" pitchFamily="34" charset="-120"/>
                        <a:cs typeface="+mn-cs"/>
                      </a:endParaRPr>
                    </a:p>
                  </a:txBody>
                  <a:tcPr/>
                </a:tc>
                <a:extLst>
                  <a:ext uri="{0D108BD9-81ED-4DB2-BD59-A6C34878D82A}"/>
                </a:extLst>
              </a:tr>
              <a:tr h="1153568">
                <a:tc rowSpan="5">
                  <a:txBody>
                    <a:bodyPr/>
                    <a:lstStyle/>
                    <a:p>
                      <a:pPr marL="0" algn="ctr" defTabSz="914400" rtl="0" eaLnBrk="1" latinLnBrk="0" hangingPunct="1"/>
                      <a:r>
                        <a:rPr lang="zh-TW" altLang="en-US" sz="3600" b="1" kern="1200" dirty="0" smtClean="0">
                          <a:solidFill>
                            <a:schemeClr val="tx1"/>
                          </a:solidFill>
                          <a:effectLst/>
                          <a:latin typeface="標楷體" pitchFamily="65" charset="-120"/>
                          <a:ea typeface="標楷體" pitchFamily="65" charset="-120"/>
                          <a:cs typeface="+mn-cs"/>
                        </a:rPr>
                        <a:t>人力結構</a:t>
                      </a:r>
                      <a:endParaRPr lang="zh-TW" altLang="en-US" sz="3600" b="1" kern="1200" dirty="0">
                        <a:solidFill>
                          <a:schemeClr val="tx1"/>
                        </a:solidFill>
                        <a:effectLst/>
                        <a:latin typeface="標楷體" pitchFamily="65" charset="-120"/>
                        <a:ea typeface="標楷體" pitchFamily="65" charset="-120"/>
                        <a:cs typeface="+mn-cs"/>
                      </a:endParaRPr>
                    </a:p>
                  </a:txBody>
                  <a:tcPr marL="91429" marR="91429"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0" dirty="0" smtClean="0">
                          <a:effectLst/>
                          <a:latin typeface="標楷體" pitchFamily="65" charset="-120"/>
                          <a:ea typeface="標楷體" pitchFamily="65" charset="-120"/>
                        </a:rPr>
                        <a:t>消防</a:t>
                      </a:r>
                      <a:endParaRPr lang="zh-TW" altLang="en-US" sz="2800" b="0" kern="1200" dirty="0">
                        <a:solidFill>
                          <a:schemeClr val="tx1"/>
                        </a:solidFill>
                        <a:effectLst/>
                        <a:latin typeface="標楷體" pitchFamily="65" charset="-120"/>
                        <a:ea typeface="標楷體" pitchFamily="65" charset="-120"/>
                        <a:cs typeface="+mn-cs"/>
                      </a:endParaRPr>
                    </a:p>
                  </a:txBody>
                  <a:tcPr marL="91429" marR="91429"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E38B"/>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0" dirty="0" smtClean="0">
                          <a:solidFill>
                            <a:schemeClr val="tx1"/>
                          </a:solidFill>
                          <a:effectLst/>
                          <a:latin typeface="標楷體" pitchFamily="65" charset="-120"/>
                          <a:ea typeface="標楷體" pitchFamily="65" charset="-120"/>
                        </a:rPr>
                        <a:t>1,474</a:t>
                      </a:r>
                      <a:endParaRPr lang="zh-TW" altLang="en-US" sz="2800" b="0" dirty="0" smtClean="0">
                        <a:solidFill>
                          <a:schemeClr val="tx1"/>
                        </a:solidFill>
                        <a:effectLst/>
                        <a:latin typeface="標楷體" pitchFamily="65" charset="-120"/>
                        <a:ea typeface="標楷體" pitchFamily="65" charset="-120"/>
                      </a:endParaRPr>
                    </a:p>
                  </a:txBody>
                  <a:tcPr marL="91429" marR="91429"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E38B"/>
                    </a:solidFill>
                  </a:tcPr>
                </a:tc>
                <a:tc rowSpan="5">
                  <a:txBody>
                    <a:bodyPr/>
                    <a:lstStyle/>
                    <a:p>
                      <a:pPr marL="0" algn="ctr" defTabSz="914400" rtl="0" eaLnBrk="1" latinLnBrk="0" hangingPunct="1"/>
                      <a:r>
                        <a:rPr lang="zh-TW" altLang="en-US" sz="3600" b="0" kern="1200" dirty="0" smtClean="0">
                          <a:solidFill>
                            <a:schemeClr val="tx1"/>
                          </a:solidFill>
                          <a:effectLst/>
                          <a:latin typeface="標楷體" pitchFamily="65" charset="-120"/>
                          <a:ea typeface="標楷體" pitchFamily="65" charset="-120"/>
                          <a:cs typeface="+mn-cs"/>
                        </a:rPr>
                        <a:t>車輛船艇</a:t>
                      </a:r>
                      <a:endParaRPr lang="zh-TW" altLang="en-US" sz="3600" b="0" kern="1200" dirty="0">
                        <a:solidFill>
                          <a:schemeClr val="tx1"/>
                        </a:solidFill>
                        <a:effectLst/>
                        <a:latin typeface="標楷體" pitchFamily="65" charset="-120"/>
                        <a:ea typeface="標楷體" pitchFamily="65" charset="-120"/>
                        <a:cs typeface="+mn-cs"/>
                      </a:endParaRPr>
                    </a:p>
                  </a:txBody>
                  <a:tcPr marL="91429" marR="91429"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0" dirty="0" smtClean="0">
                          <a:effectLst/>
                          <a:latin typeface="標楷體" pitchFamily="65" charset="-120"/>
                          <a:ea typeface="標楷體" pitchFamily="65" charset="-120"/>
                        </a:rPr>
                        <a:t>消防</a:t>
                      </a:r>
                      <a:endParaRPr lang="en-US" altLang="zh-TW" sz="2800" b="0" dirty="0" smtClean="0">
                        <a:effectLst/>
                        <a:latin typeface="標楷體" pitchFamily="65" charset="-120"/>
                        <a:ea typeface="標楷體"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0" dirty="0" smtClean="0">
                          <a:effectLst/>
                          <a:latin typeface="標楷體" pitchFamily="65" charset="-120"/>
                          <a:ea typeface="標楷體" pitchFamily="65" charset="-120"/>
                        </a:rPr>
                        <a:t>及救災</a:t>
                      </a:r>
                      <a:endParaRPr lang="en-US" altLang="zh-TW" sz="2800" b="0" dirty="0" smtClean="0">
                        <a:effectLst/>
                        <a:latin typeface="標楷體" pitchFamily="65" charset="-120"/>
                        <a:ea typeface="標楷體"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0" dirty="0" smtClean="0">
                          <a:effectLst/>
                          <a:latin typeface="標楷體" pitchFamily="65" charset="-120"/>
                          <a:ea typeface="標楷體" pitchFamily="65" charset="-120"/>
                        </a:rPr>
                        <a:t>車輛</a:t>
                      </a:r>
                    </a:p>
                  </a:txBody>
                  <a:tcPr marL="91429" marR="91429"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61FFA8"/>
                    </a:solidFill>
                  </a:tcPr>
                </a:tc>
                <a:tc rowSpan="2">
                  <a:txBody>
                    <a:bodyPr/>
                    <a:lstStyle/>
                    <a:p>
                      <a:pPr marL="0" algn="ctr" defTabSz="914400" rtl="0" eaLnBrk="1" latinLnBrk="0" hangingPunct="1"/>
                      <a:r>
                        <a:rPr lang="en-US" altLang="zh-TW" sz="2800" b="0" kern="1200" dirty="0" smtClean="0">
                          <a:solidFill>
                            <a:schemeClr val="tx1"/>
                          </a:solidFill>
                          <a:effectLst/>
                          <a:latin typeface="標楷體" pitchFamily="65" charset="-120"/>
                          <a:ea typeface="標楷體" pitchFamily="65" charset="-120"/>
                          <a:cs typeface="+mn-cs"/>
                        </a:rPr>
                        <a:t>388</a:t>
                      </a:r>
                      <a:endParaRPr lang="zh-TW" altLang="en-US" sz="2800" b="0" kern="1200" dirty="0">
                        <a:solidFill>
                          <a:schemeClr val="tx1"/>
                        </a:solidFill>
                        <a:effectLst/>
                        <a:latin typeface="標楷體" pitchFamily="65" charset="-120"/>
                        <a:ea typeface="標楷體" pitchFamily="65" charset="-120"/>
                        <a:cs typeface="+mn-cs"/>
                      </a:endParaRPr>
                    </a:p>
                  </a:txBody>
                  <a:tcPr marL="91429" marR="91429"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61FFA8"/>
                    </a:solidFill>
                  </a:tcPr>
                </a:tc>
                <a:tc rowSpan="5">
                  <a:txBody>
                    <a:bodyPr/>
                    <a:lstStyle/>
                    <a:p>
                      <a:pPr marL="0" algn="ctr" defTabSz="914400" rtl="0" eaLnBrk="1" latinLnBrk="0" hangingPunct="1"/>
                      <a:r>
                        <a:rPr lang="zh-TW" altLang="en-US" sz="3600" b="0" kern="1200" dirty="0" smtClean="0">
                          <a:solidFill>
                            <a:schemeClr val="tx1"/>
                          </a:solidFill>
                          <a:effectLst/>
                          <a:latin typeface="標楷體" pitchFamily="65" charset="-120"/>
                          <a:ea typeface="標楷體" pitchFamily="65" charset="-120"/>
                          <a:cs typeface="+mn-cs"/>
                        </a:rPr>
                        <a:t>機具裝備</a:t>
                      </a:r>
                      <a:endParaRPr lang="zh-TW" altLang="en-US" sz="3600" b="0" kern="1200" dirty="0">
                        <a:solidFill>
                          <a:schemeClr val="tx1"/>
                        </a:solidFill>
                        <a:effectLst/>
                        <a:latin typeface="標楷體" pitchFamily="65" charset="-120"/>
                        <a:ea typeface="標楷體" pitchFamily="65" charset="-120"/>
                        <a:cs typeface="+mn-cs"/>
                      </a:endParaRPr>
                    </a:p>
                  </a:txBody>
                  <a:tcPr marL="91429" marR="91429"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zh-TW" altLang="en-US" sz="2800" b="0" spc="-150" dirty="0" smtClean="0">
                          <a:effectLst/>
                          <a:latin typeface="標楷體" pitchFamily="65" charset="-120"/>
                          <a:ea typeface="標楷體" pitchFamily="65" charset="-120"/>
                        </a:rPr>
                        <a:t>沉水式</a:t>
                      </a:r>
                      <a:endParaRPr lang="en-US" altLang="zh-TW" sz="2800" b="0" spc="-150" dirty="0" smtClean="0">
                        <a:effectLst/>
                        <a:latin typeface="標楷體" pitchFamily="65" charset="-120"/>
                        <a:ea typeface="標楷體" pitchFamily="65" charset="-120"/>
                      </a:endParaRPr>
                    </a:p>
                    <a:p>
                      <a:pPr algn="ctr"/>
                      <a:r>
                        <a:rPr lang="zh-TW" altLang="en-US" sz="2800" b="0" spc="-150" dirty="0" smtClean="0">
                          <a:effectLst/>
                          <a:latin typeface="標楷體" pitchFamily="65" charset="-120"/>
                          <a:ea typeface="標楷體" pitchFamily="65" charset="-120"/>
                        </a:rPr>
                        <a:t>幫浦</a:t>
                      </a:r>
                      <a:endParaRPr lang="zh-TW" altLang="en-US" sz="2800" b="0" spc="-150" dirty="0">
                        <a:effectLst/>
                        <a:latin typeface="標楷體" pitchFamily="65" charset="-120"/>
                        <a:ea typeface="標楷體" pitchFamily="65" charset="-120"/>
                      </a:endParaRPr>
                    </a:p>
                  </a:txBody>
                  <a:tcPr marL="91424" marR="91424" marT="45609" marB="456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BC8C7"/>
                    </a:solidFill>
                  </a:tcPr>
                </a:tc>
                <a:tc>
                  <a:txBody>
                    <a:bodyPr/>
                    <a:lstStyle/>
                    <a:p>
                      <a:pPr algn="ctr"/>
                      <a:r>
                        <a:rPr lang="en-US" altLang="zh-TW" sz="2800" b="0" dirty="0" smtClean="0">
                          <a:solidFill>
                            <a:schemeClr val="tx1"/>
                          </a:solidFill>
                          <a:effectLst/>
                          <a:latin typeface="標楷體" pitchFamily="65" charset="-120"/>
                          <a:ea typeface="標楷體" pitchFamily="65" charset="-120"/>
                        </a:rPr>
                        <a:t>217</a:t>
                      </a:r>
                      <a:endParaRPr lang="zh-TW" altLang="en-US" sz="2800" b="0" dirty="0">
                        <a:solidFill>
                          <a:schemeClr val="tx1"/>
                        </a:solidFill>
                        <a:effectLst/>
                        <a:latin typeface="標楷體" pitchFamily="65" charset="-120"/>
                        <a:ea typeface="標楷體" pitchFamily="65" charset="-120"/>
                      </a:endParaRPr>
                    </a:p>
                  </a:txBody>
                  <a:tcPr marL="91424" marR="91424"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BC8C7"/>
                    </a:solidFill>
                  </a:tcPr>
                </a:tc>
                <a:extLst>
                  <a:ext uri="{0D108BD9-81ED-4DB2-BD59-A6C34878D82A}"/>
                </a:extLst>
              </a:tr>
              <a:tr h="1153568">
                <a:tc vMerge="1">
                  <a:txBody>
                    <a:bodyPr/>
                    <a:lstStyle/>
                    <a:p>
                      <a:pPr marL="0" algn="ctr" defTabSz="914400" rtl="0" eaLnBrk="1" latinLnBrk="0" hangingPunct="1"/>
                      <a:endParaRPr lang="zh-TW" altLang="en-US" sz="1800" b="1" kern="1200" dirty="0">
                        <a:solidFill>
                          <a:schemeClr val="tx1"/>
                        </a:solidFill>
                        <a:latin typeface="微軟正黑體" panose="020B0604030504040204" pitchFamily="34" charset="-120"/>
                        <a:ea typeface="微軟正黑體" panose="020B0604030504040204" pitchFamily="34" charset="-120"/>
                        <a:cs typeface="+mn-cs"/>
                      </a:endParaRPr>
                    </a:p>
                  </a:txBody>
                  <a:tcPr/>
                </a:tc>
                <a:tc vMerge="1">
                  <a:txBody>
                    <a:bodyPr/>
                    <a:lstStyle/>
                    <a:p>
                      <a:endParaRPr lang="zh-TW" altLang="en-US" dirty="0"/>
                    </a:p>
                  </a:txBody>
                  <a:tcPr>
                    <a:solidFill>
                      <a:srgbClr val="FFE38B"/>
                    </a:solidFill>
                  </a:tcPr>
                </a:tc>
                <a:tc vMerge="1">
                  <a:txBody>
                    <a:bodyPr/>
                    <a:lstStyle/>
                    <a:p>
                      <a:endParaRPr lang="zh-TW" altLang="en-US" dirty="0"/>
                    </a:p>
                  </a:txBody>
                  <a:tcPr>
                    <a:solidFill>
                      <a:srgbClr val="FFE38B"/>
                    </a:solidFill>
                  </a:tcPr>
                </a:tc>
                <a:tc vMerge="1">
                  <a:txBody>
                    <a:bodyPr/>
                    <a:lstStyle/>
                    <a:p>
                      <a:pPr marL="0" algn="ctr" defTabSz="914400" rtl="0" eaLnBrk="1" latinLnBrk="0" hangingPunct="1"/>
                      <a:endParaRPr lang="zh-TW" altLang="en-US" sz="1800" b="1" kern="1200" dirty="0">
                        <a:solidFill>
                          <a:schemeClr val="tx1"/>
                        </a:solidFill>
                        <a:latin typeface="微軟正黑體" panose="020B0604030504040204" pitchFamily="34" charset="-120"/>
                        <a:ea typeface="微軟正黑體" panose="020B0604030504040204" pitchFamily="34" charset="-120"/>
                        <a:cs typeface="+mn-cs"/>
                      </a:endParaRPr>
                    </a:p>
                  </a:txBody>
                  <a:tcPr/>
                </a:tc>
                <a:tc vMerge="1">
                  <a:txBody>
                    <a:bodyPr/>
                    <a:lstStyle/>
                    <a:p>
                      <a:endParaRPr lang="zh-TW" altLang="en-US" dirty="0"/>
                    </a:p>
                  </a:txBody>
                  <a:tcPr>
                    <a:solidFill>
                      <a:srgbClr val="61FFA8"/>
                    </a:solidFill>
                  </a:tcPr>
                </a:tc>
                <a:tc vMerge="1">
                  <a:txBody>
                    <a:bodyPr/>
                    <a:lstStyle/>
                    <a:p>
                      <a:endParaRPr lang="zh-TW" altLang="en-US" dirty="0"/>
                    </a:p>
                  </a:txBody>
                  <a:tcPr>
                    <a:solidFill>
                      <a:srgbClr val="61FFA8"/>
                    </a:solidFill>
                  </a:tcPr>
                </a:tc>
                <a:tc vMerge="1">
                  <a:txBody>
                    <a:bodyPr/>
                    <a:lstStyle/>
                    <a:p>
                      <a:pPr marL="0" algn="ctr" defTabSz="914400" rtl="0" eaLnBrk="1" latinLnBrk="0" hangingPunct="1"/>
                      <a:endParaRPr lang="zh-TW" altLang="en-US" sz="1800" b="1" kern="1200" dirty="0">
                        <a:solidFill>
                          <a:schemeClr val="tx1"/>
                        </a:solidFill>
                        <a:latin typeface="微軟正黑體" panose="020B0604030504040204" pitchFamily="34" charset="-120"/>
                        <a:ea typeface="微軟正黑體" panose="020B0604030504040204" pitchFamily="34" charset="-120"/>
                        <a:cs typeface="+mn-cs"/>
                      </a:endParaRPr>
                    </a:p>
                  </a:txBody>
                  <a:tcPr/>
                </a:tc>
                <a:tc>
                  <a:txBody>
                    <a:bodyPr/>
                    <a:lstStyle/>
                    <a:p>
                      <a:pPr algn="ctr"/>
                      <a:r>
                        <a:rPr lang="zh-TW" altLang="en-US" sz="2800" b="0" spc="-150" dirty="0" smtClean="0">
                          <a:effectLst/>
                          <a:latin typeface="標楷體" pitchFamily="65" charset="-120"/>
                          <a:ea typeface="標楷體" pitchFamily="65" charset="-120"/>
                        </a:rPr>
                        <a:t>移動式</a:t>
                      </a:r>
                      <a:endParaRPr lang="en-US" altLang="zh-TW" sz="2800" b="0" spc="-150" dirty="0" smtClean="0">
                        <a:effectLst/>
                        <a:latin typeface="標楷體" pitchFamily="65" charset="-120"/>
                        <a:ea typeface="標楷體" pitchFamily="65" charset="-120"/>
                      </a:endParaRPr>
                    </a:p>
                    <a:p>
                      <a:pPr algn="ctr"/>
                      <a:r>
                        <a:rPr lang="zh-TW" altLang="en-US" sz="2800" b="0" spc="-150" dirty="0" smtClean="0">
                          <a:effectLst/>
                          <a:latin typeface="標楷體" pitchFamily="65" charset="-120"/>
                          <a:ea typeface="標楷體" pitchFamily="65" charset="-120"/>
                        </a:rPr>
                        <a:t>幫浦</a:t>
                      </a:r>
                      <a:endParaRPr lang="zh-TW" altLang="en-US" sz="2800" b="0" spc="-150" dirty="0">
                        <a:effectLst/>
                        <a:latin typeface="標楷體" pitchFamily="65" charset="-120"/>
                        <a:ea typeface="標楷體" pitchFamily="65" charset="-120"/>
                      </a:endParaRPr>
                    </a:p>
                  </a:txBody>
                  <a:tcPr marL="91424" marR="91424" marT="45609" marB="456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BC8C7"/>
                    </a:solidFill>
                  </a:tcPr>
                </a:tc>
                <a:tc>
                  <a:txBody>
                    <a:bodyPr/>
                    <a:lstStyle/>
                    <a:p>
                      <a:pPr algn="ctr"/>
                      <a:r>
                        <a:rPr lang="en-US" altLang="zh-TW" sz="2800" b="0" dirty="0" smtClean="0">
                          <a:solidFill>
                            <a:schemeClr val="tx1"/>
                          </a:solidFill>
                          <a:effectLst/>
                          <a:latin typeface="標楷體" pitchFamily="65" charset="-120"/>
                          <a:ea typeface="標楷體" pitchFamily="65" charset="-120"/>
                        </a:rPr>
                        <a:t>106</a:t>
                      </a:r>
                      <a:endParaRPr lang="zh-TW" altLang="en-US" sz="2800" b="0" dirty="0">
                        <a:solidFill>
                          <a:schemeClr val="tx1"/>
                        </a:solidFill>
                        <a:effectLst/>
                        <a:latin typeface="標楷體" pitchFamily="65" charset="-120"/>
                        <a:ea typeface="標楷體" pitchFamily="65" charset="-120"/>
                      </a:endParaRPr>
                    </a:p>
                  </a:txBody>
                  <a:tcPr marL="91424" marR="91424"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BC8C7"/>
                    </a:solidFill>
                  </a:tcPr>
                </a:tc>
                <a:extLst>
                  <a:ext uri="{0D108BD9-81ED-4DB2-BD59-A6C34878D82A}"/>
                </a:extLst>
              </a:tr>
              <a:tr h="1153568">
                <a:tc vMerge="1">
                  <a:txBody>
                    <a:bodyPr/>
                    <a:lstStyle/>
                    <a:p>
                      <a:pPr marL="0" algn="ctr" defTabSz="914400" rtl="0" eaLnBrk="1" latinLnBrk="0" hangingPunct="1"/>
                      <a:endParaRPr lang="zh-TW" altLang="en-US" sz="1800" b="1" kern="1200" dirty="0">
                        <a:solidFill>
                          <a:schemeClr val="tx1"/>
                        </a:solidFill>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r>
                        <a:rPr lang="zh-TW" altLang="en-US" sz="2800" b="0" kern="1200" dirty="0" smtClean="0">
                          <a:solidFill>
                            <a:schemeClr val="tx1"/>
                          </a:solidFill>
                          <a:effectLst/>
                          <a:latin typeface="標楷體" pitchFamily="65" charset="-120"/>
                          <a:ea typeface="標楷體" pitchFamily="65" charset="-120"/>
                          <a:cs typeface="+mn-cs"/>
                        </a:rPr>
                        <a:t>義消</a:t>
                      </a:r>
                      <a:endParaRPr lang="zh-TW" altLang="en-US" sz="2800" b="0" kern="1200" dirty="0">
                        <a:solidFill>
                          <a:schemeClr val="tx1"/>
                        </a:solidFill>
                        <a:effectLst/>
                        <a:latin typeface="標楷體" pitchFamily="65" charset="-120"/>
                        <a:ea typeface="標楷體" pitchFamily="65" charset="-120"/>
                        <a:cs typeface="+mn-cs"/>
                      </a:endParaRPr>
                    </a:p>
                  </a:txBody>
                  <a:tcPr marL="91429" marR="91429"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E38B"/>
                    </a:solidFill>
                  </a:tcPr>
                </a:tc>
                <a:tc>
                  <a:txBody>
                    <a:bodyPr/>
                    <a:lstStyle/>
                    <a:p>
                      <a:pPr marL="0" algn="ctr" defTabSz="914400" rtl="0" eaLnBrk="1" latinLnBrk="0" hangingPunct="1"/>
                      <a:r>
                        <a:rPr lang="en-US" altLang="zh-TW" sz="2800" b="0" kern="1200" dirty="0" smtClean="0">
                          <a:solidFill>
                            <a:schemeClr val="tx1"/>
                          </a:solidFill>
                          <a:effectLst/>
                          <a:latin typeface="標楷體" pitchFamily="65" charset="-120"/>
                          <a:ea typeface="標楷體" pitchFamily="65" charset="-120"/>
                          <a:cs typeface="+mn-cs"/>
                        </a:rPr>
                        <a:t>1,858</a:t>
                      </a:r>
                      <a:endParaRPr lang="zh-TW" altLang="en-US" sz="2800" b="0" kern="1200" dirty="0">
                        <a:solidFill>
                          <a:schemeClr val="tx1"/>
                        </a:solidFill>
                        <a:effectLst/>
                        <a:latin typeface="標楷體" pitchFamily="65" charset="-120"/>
                        <a:ea typeface="標楷體" pitchFamily="65" charset="-120"/>
                        <a:cs typeface="+mn-cs"/>
                      </a:endParaRPr>
                    </a:p>
                  </a:txBody>
                  <a:tcPr marL="91429" marR="91429"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E38B"/>
                    </a:solidFill>
                  </a:tcPr>
                </a:tc>
                <a:tc vMerge="1">
                  <a:txBody>
                    <a:bodyPr/>
                    <a:lstStyle/>
                    <a:p>
                      <a:pPr marL="0" algn="ctr" defTabSz="914400" rtl="0" eaLnBrk="1" latinLnBrk="0" hangingPunct="1"/>
                      <a:endParaRPr lang="zh-TW" altLang="en-US" sz="1800" b="1" kern="1200" dirty="0">
                        <a:solidFill>
                          <a:schemeClr val="tx1"/>
                        </a:solidFill>
                        <a:latin typeface="微軟正黑體" panose="020B0604030504040204" pitchFamily="34" charset="-120"/>
                        <a:ea typeface="微軟正黑體" panose="020B0604030504040204" pitchFamily="34" charset="-120"/>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0" dirty="0" smtClean="0">
                          <a:effectLst/>
                          <a:latin typeface="標楷體" pitchFamily="65" charset="-120"/>
                          <a:ea typeface="標楷體" pitchFamily="65" charset="-120"/>
                        </a:rPr>
                        <a:t>救護</a:t>
                      </a:r>
                      <a:endParaRPr lang="en-US" altLang="zh-TW" sz="2800" b="0" dirty="0" smtClean="0">
                        <a:effectLst/>
                        <a:latin typeface="標楷體" pitchFamily="65" charset="-120"/>
                        <a:ea typeface="標楷體"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0" dirty="0" smtClean="0">
                          <a:effectLst/>
                          <a:latin typeface="標楷體" pitchFamily="65" charset="-120"/>
                          <a:ea typeface="標楷體" pitchFamily="65" charset="-120"/>
                        </a:rPr>
                        <a:t>車輛</a:t>
                      </a:r>
                    </a:p>
                  </a:txBody>
                  <a:tcPr marL="91429" marR="91429"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61FFA8"/>
                    </a:solidFill>
                  </a:tcPr>
                </a:tc>
                <a:tc>
                  <a:txBody>
                    <a:bodyPr/>
                    <a:lstStyle/>
                    <a:p>
                      <a:pPr marL="0" algn="ctr" defTabSz="914400" rtl="0" eaLnBrk="1" latinLnBrk="0" hangingPunct="1"/>
                      <a:r>
                        <a:rPr lang="en-US" altLang="zh-TW" sz="2800" b="0" kern="1200" dirty="0" smtClean="0">
                          <a:solidFill>
                            <a:schemeClr val="tx1"/>
                          </a:solidFill>
                          <a:effectLst/>
                          <a:latin typeface="標楷體" pitchFamily="65" charset="-120"/>
                          <a:ea typeface="標楷體" pitchFamily="65" charset="-120"/>
                          <a:cs typeface="+mn-cs"/>
                        </a:rPr>
                        <a:t>131</a:t>
                      </a:r>
                      <a:endParaRPr lang="zh-TW" altLang="en-US" sz="2800" b="0" kern="1200" dirty="0">
                        <a:solidFill>
                          <a:schemeClr val="tx1"/>
                        </a:solidFill>
                        <a:effectLst/>
                        <a:latin typeface="標楷體" pitchFamily="65" charset="-120"/>
                        <a:ea typeface="標楷體" pitchFamily="65" charset="-120"/>
                        <a:cs typeface="+mn-cs"/>
                      </a:endParaRPr>
                    </a:p>
                  </a:txBody>
                  <a:tcPr marL="91429" marR="91429"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61FFA8"/>
                    </a:solidFill>
                  </a:tcPr>
                </a:tc>
                <a:tc vMerge="1">
                  <a:txBody>
                    <a:bodyPr/>
                    <a:lstStyle/>
                    <a:p>
                      <a:pPr marL="0" algn="ctr" defTabSz="914400" rtl="0" eaLnBrk="1" latinLnBrk="0" hangingPunct="1"/>
                      <a:endParaRPr lang="zh-TW" altLang="en-US" sz="1800" b="1" kern="1200" dirty="0">
                        <a:solidFill>
                          <a:schemeClr val="tx1"/>
                        </a:solidFill>
                        <a:latin typeface="微軟正黑體" panose="020B0604030504040204" pitchFamily="34" charset="-120"/>
                        <a:ea typeface="微軟正黑體" panose="020B0604030504040204" pitchFamily="34" charset="-120"/>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0" spc="-150" dirty="0" smtClean="0">
                          <a:effectLst/>
                          <a:latin typeface="標楷體" pitchFamily="65" charset="-120"/>
                          <a:ea typeface="標楷體" pitchFamily="65" charset="-120"/>
                        </a:rPr>
                        <a:t>移動式</a:t>
                      </a:r>
                      <a:endParaRPr lang="en-US" altLang="zh-TW" sz="2800" b="0" spc="-150" dirty="0" smtClean="0">
                        <a:effectLst/>
                        <a:latin typeface="標楷體" pitchFamily="65" charset="-120"/>
                        <a:ea typeface="標楷體"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0" spc="-150" dirty="0" smtClean="0">
                          <a:effectLst/>
                          <a:latin typeface="標楷體" pitchFamily="65" charset="-120"/>
                          <a:ea typeface="標楷體" pitchFamily="65" charset="-120"/>
                        </a:rPr>
                        <a:t>發電機</a:t>
                      </a:r>
                      <a:endParaRPr lang="zh-TW" altLang="en-US" sz="2800" b="0" dirty="0" smtClean="0">
                        <a:effectLst/>
                        <a:latin typeface="標楷體" pitchFamily="65" charset="-120"/>
                        <a:ea typeface="標楷體" pitchFamily="65" charset="-120"/>
                      </a:endParaRPr>
                    </a:p>
                  </a:txBody>
                  <a:tcPr marL="91424" marR="91424" marT="45609" marB="456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BC8C7"/>
                    </a:solidFill>
                  </a:tcPr>
                </a:tc>
                <a:tc>
                  <a:txBody>
                    <a:bodyPr/>
                    <a:lstStyle/>
                    <a:p>
                      <a:pPr algn="ctr"/>
                      <a:r>
                        <a:rPr lang="en-US" altLang="zh-TW" sz="2800" b="0" dirty="0" smtClean="0">
                          <a:solidFill>
                            <a:schemeClr val="tx1"/>
                          </a:solidFill>
                          <a:effectLst/>
                          <a:latin typeface="標楷體" pitchFamily="65" charset="-120"/>
                          <a:ea typeface="標楷體" pitchFamily="65" charset="-120"/>
                        </a:rPr>
                        <a:t>204</a:t>
                      </a:r>
                      <a:endParaRPr lang="zh-TW" altLang="en-US" sz="2800" b="0" dirty="0">
                        <a:solidFill>
                          <a:schemeClr val="tx1"/>
                        </a:solidFill>
                        <a:effectLst/>
                        <a:latin typeface="標楷體" pitchFamily="65" charset="-120"/>
                        <a:ea typeface="標楷體" pitchFamily="65" charset="-120"/>
                      </a:endParaRPr>
                    </a:p>
                  </a:txBody>
                  <a:tcPr marL="91424" marR="91424"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BC8C7"/>
                    </a:solidFill>
                  </a:tcPr>
                </a:tc>
                <a:extLst>
                  <a:ext uri="{0D108BD9-81ED-4DB2-BD59-A6C34878D82A}"/>
                </a:extLst>
              </a:tr>
              <a:tr h="1153930">
                <a:tc vMerge="1">
                  <a:txBody>
                    <a:bodyPr/>
                    <a:lstStyle/>
                    <a:p>
                      <a:pPr marL="0" algn="ctr" defTabSz="914400" rtl="0" eaLnBrk="1" latinLnBrk="0" hangingPunct="1"/>
                      <a:endParaRPr lang="zh-TW" altLang="en-US" sz="1800" b="1" kern="1200" dirty="0">
                        <a:solidFill>
                          <a:schemeClr val="tx1"/>
                        </a:solidFill>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r>
                        <a:rPr lang="zh-TW" altLang="en-US" sz="2800" b="0" kern="1200" dirty="0" smtClean="0">
                          <a:solidFill>
                            <a:schemeClr val="tx1"/>
                          </a:solidFill>
                          <a:effectLst/>
                          <a:latin typeface="標楷體" pitchFamily="65" charset="-120"/>
                          <a:ea typeface="標楷體" pitchFamily="65" charset="-120"/>
                          <a:cs typeface="+mn-cs"/>
                        </a:rPr>
                        <a:t>民間團體</a:t>
                      </a:r>
                      <a:endParaRPr lang="zh-TW" altLang="en-US" sz="2800" b="0" kern="1200" dirty="0">
                        <a:solidFill>
                          <a:schemeClr val="tx1"/>
                        </a:solidFill>
                        <a:effectLst/>
                        <a:latin typeface="標楷體" pitchFamily="65" charset="-120"/>
                        <a:ea typeface="標楷體" pitchFamily="65" charset="-120"/>
                        <a:cs typeface="+mn-cs"/>
                      </a:endParaRPr>
                    </a:p>
                  </a:txBody>
                  <a:tcPr marL="91429" marR="91429"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E38B"/>
                    </a:solidFill>
                  </a:tcPr>
                </a:tc>
                <a:tc>
                  <a:txBody>
                    <a:bodyPr/>
                    <a:lstStyle/>
                    <a:p>
                      <a:pPr marL="0" algn="ctr" defTabSz="914400" rtl="0" eaLnBrk="1" latinLnBrk="0" hangingPunct="1"/>
                      <a:r>
                        <a:rPr lang="en-US" altLang="zh-TW" sz="2800" b="0" kern="1200" dirty="0" smtClean="0">
                          <a:solidFill>
                            <a:schemeClr val="tx1"/>
                          </a:solidFill>
                          <a:effectLst/>
                          <a:latin typeface="標楷體" pitchFamily="65" charset="-120"/>
                          <a:ea typeface="標楷體" pitchFamily="65" charset="-120"/>
                          <a:cs typeface="+mn-cs"/>
                        </a:rPr>
                        <a:t>466</a:t>
                      </a:r>
                      <a:endParaRPr lang="zh-TW" altLang="en-US" sz="2800" b="0" kern="1200" dirty="0">
                        <a:solidFill>
                          <a:schemeClr val="tx1"/>
                        </a:solidFill>
                        <a:effectLst/>
                        <a:latin typeface="標楷體" pitchFamily="65" charset="-120"/>
                        <a:ea typeface="標楷體" pitchFamily="65" charset="-120"/>
                        <a:cs typeface="+mn-cs"/>
                      </a:endParaRPr>
                    </a:p>
                  </a:txBody>
                  <a:tcPr marL="91429" marR="91429"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E38B"/>
                    </a:solidFill>
                  </a:tcPr>
                </a:tc>
                <a:tc vMerge="1">
                  <a:txBody>
                    <a:bodyPr/>
                    <a:lstStyle/>
                    <a:p>
                      <a:pPr marL="0" algn="ctr" defTabSz="914400" rtl="0" eaLnBrk="1" latinLnBrk="0" hangingPunct="1"/>
                      <a:endParaRPr lang="zh-TW" altLang="en-US" sz="1800" b="1" kern="1200" dirty="0">
                        <a:solidFill>
                          <a:schemeClr val="tx1"/>
                        </a:solidFill>
                        <a:latin typeface="微軟正黑體" panose="020B0604030504040204" pitchFamily="34" charset="-120"/>
                        <a:ea typeface="微軟正黑體" panose="020B0604030504040204" pitchFamily="34" charset="-120"/>
                        <a:cs typeface="+mn-cs"/>
                      </a:endParaRPr>
                    </a:p>
                  </a:txBody>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0" dirty="0" smtClean="0">
                          <a:effectLst/>
                          <a:latin typeface="標楷體" pitchFamily="65" charset="-120"/>
                          <a:ea typeface="標楷體" pitchFamily="65" charset="-120"/>
                        </a:rPr>
                        <a:t>救生</a:t>
                      </a:r>
                      <a:endParaRPr lang="en-US" altLang="zh-TW" sz="2800" b="0" dirty="0" smtClean="0">
                        <a:effectLst/>
                        <a:latin typeface="標楷體" pitchFamily="65" charset="-120"/>
                        <a:ea typeface="標楷體"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0" dirty="0" smtClean="0">
                          <a:effectLst/>
                          <a:latin typeface="標楷體" pitchFamily="65" charset="-120"/>
                          <a:ea typeface="標楷體" pitchFamily="65" charset="-120"/>
                        </a:rPr>
                        <a:t>橡皮艇</a:t>
                      </a:r>
                    </a:p>
                  </a:txBody>
                  <a:tcPr marL="91424" marR="91424" marT="45609" marB="456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61FFA8"/>
                    </a:solidFill>
                  </a:tcPr>
                </a:tc>
                <a:tc rowSpan="2">
                  <a:txBody>
                    <a:bodyPr/>
                    <a:lstStyle/>
                    <a:p>
                      <a:pPr algn="ctr"/>
                      <a:r>
                        <a:rPr lang="en-US" altLang="zh-TW" sz="2800" b="0" dirty="0" smtClean="0">
                          <a:solidFill>
                            <a:schemeClr val="tx1"/>
                          </a:solidFill>
                          <a:effectLst/>
                          <a:latin typeface="標楷體" pitchFamily="65" charset="-120"/>
                          <a:ea typeface="標楷體" pitchFamily="65" charset="-120"/>
                        </a:rPr>
                        <a:t>126</a:t>
                      </a:r>
                      <a:endParaRPr lang="zh-TW" altLang="en-US" sz="2800" b="0" dirty="0">
                        <a:solidFill>
                          <a:schemeClr val="tx1"/>
                        </a:solidFill>
                        <a:effectLst/>
                        <a:latin typeface="標楷體" pitchFamily="65" charset="-120"/>
                        <a:ea typeface="標楷體" pitchFamily="65" charset="-120"/>
                      </a:endParaRPr>
                    </a:p>
                  </a:txBody>
                  <a:tcPr marL="91424" marR="91424"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61FFA8"/>
                    </a:solidFill>
                  </a:tcPr>
                </a:tc>
                <a:tc vMerge="1">
                  <a:txBody>
                    <a:bodyPr/>
                    <a:lstStyle/>
                    <a:p>
                      <a:pPr marL="0" algn="ctr" defTabSz="914400" rtl="0" eaLnBrk="1" latinLnBrk="0" hangingPunct="1"/>
                      <a:endParaRPr lang="zh-TW" altLang="en-US" sz="1800" b="1" kern="1200" dirty="0">
                        <a:solidFill>
                          <a:schemeClr val="tx1"/>
                        </a:solidFill>
                        <a:latin typeface="微軟正黑體" panose="020B0604030504040204" pitchFamily="34" charset="-120"/>
                        <a:ea typeface="微軟正黑體" panose="020B0604030504040204" pitchFamily="34" charset="-120"/>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0" dirty="0" smtClean="0">
                          <a:effectLst/>
                          <a:latin typeface="標楷體" pitchFamily="65" charset="-120"/>
                          <a:ea typeface="標楷體" pitchFamily="65" charset="-120"/>
                        </a:rPr>
                        <a:t>拋繩槍</a:t>
                      </a:r>
                    </a:p>
                  </a:txBody>
                  <a:tcPr marL="91424" marR="91424" marT="45609" marB="456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BC8C7"/>
                    </a:solidFill>
                  </a:tcPr>
                </a:tc>
                <a:tc>
                  <a:txBody>
                    <a:bodyPr/>
                    <a:lstStyle/>
                    <a:p>
                      <a:pPr algn="ctr"/>
                      <a:r>
                        <a:rPr lang="en-US" altLang="zh-TW" sz="2800" b="0" dirty="0" smtClean="0">
                          <a:solidFill>
                            <a:schemeClr val="tx1"/>
                          </a:solidFill>
                          <a:effectLst/>
                          <a:latin typeface="標楷體" pitchFamily="65" charset="-120"/>
                          <a:ea typeface="標楷體" pitchFamily="65" charset="-120"/>
                        </a:rPr>
                        <a:t>68</a:t>
                      </a:r>
                      <a:endParaRPr lang="zh-TW" altLang="en-US" sz="2800" b="0" dirty="0">
                        <a:solidFill>
                          <a:schemeClr val="tx1"/>
                        </a:solidFill>
                        <a:effectLst/>
                        <a:latin typeface="標楷體" pitchFamily="65" charset="-120"/>
                        <a:ea typeface="標楷體" pitchFamily="65" charset="-120"/>
                      </a:endParaRPr>
                    </a:p>
                  </a:txBody>
                  <a:tcPr marL="91424" marR="91424"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BC8C7"/>
                    </a:solidFill>
                  </a:tcPr>
                </a:tc>
                <a:extLst>
                  <a:ext uri="{0D108BD9-81ED-4DB2-BD59-A6C34878D82A}"/>
                </a:extLst>
              </a:tr>
              <a:tr h="1153930">
                <a:tc vMerge="1">
                  <a:txBody>
                    <a:bodyPr/>
                    <a:lstStyle/>
                    <a:p>
                      <a:pPr marL="0" algn="ctr" defTabSz="914400" rtl="0" eaLnBrk="1" latinLnBrk="0" hangingPunct="1"/>
                      <a:endParaRPr lang="zh-TW" altLang="en-US" sz="1800" b="1" kern="1200" dirty="0">
                        <a:solidFill>
                          <a:schemeClr val="tx1"/>
                        </a:solidFill>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endParaRPr lang="zh-TW" altLang="en-US" sz="2800" b="0" kern="1200" dirty="0">
                        <a:solidFill>
                          <a:schemeClr val="tx1"/>
                        </a:solidFill>
                        <a:effectLst/>
                        <a:latin typeface="標楷體" pitchFamily="65" charset="-120"/>
                        <a:ea typeface="標楷體" pitchFamily="65" charset="-120"/>
                        <a:cs typeface="+mn-cs"/>
                      </a:endParaRPr>
                    </a:p>
                  </a:txBody>
                  <a:tcPr marL="91429" marR="91429"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E38B"/>
                    </a:solidFill>
                  </a:tcPr>
                </a:tc>
                <a:tc>
                  <a:txBody>
                    <a:bodyPr/>
                    <a:lstStyle/>
                    <a:p>
                      <a:pPr marL="0" algn="ctr" defTabSz="914400" rtl="0" eaLnBrk="1" latinLnBrk="0" hangingPunct="1"/>
                      <a:endParaRPr lang="zh-TW" altLang="en-US" sz="2800" b="0" kern="1200" dirty="0">
                        <a:solidFill>
                          <a:schemeClr val="tx1"/>
                        </a:solidFill>
                        <a:effectLst/>
                        <a:latin typeface="標楷體" pitchFamily="65" charset="-120"/>
                        <a:ea typeface="標楷體" pitchFamily="65" charset="-120"/>
                        <a:cs typeface="+mn-cs"/>
                      </a:endParaRPr>
                    </a:p>
                  </a:txBody>
                  <a:tcPr marL="91429" marR="91429"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E38B"/>
                    </a:solidFill>
                  </a:tcPr>
                </a:tc>
                <a:tc vMerge="1">
                  <a:txBody>
                    <a:bodyPr/>
                    <a:lstStyle/>
                    <a:p>
                      <a:pPr marL="0" algn="ctr" defTabSz="914400" rtl="0" eaLnBrk="1" latinLnBrk="0" hangingPunct="1"/>
                      <a:endParaRPr lang="zh-TW" altLang="en-US" sz="1800" b="1" kern="1200" dirty="0">
                        <a:solidFill>
                          <a:schemeClr val="tx1"/>
                        </a:solidFill>
                        <a:latin typeface="微軟正黑體" panose="020B0604030504040204" pitchFamily="34" charset="-120"/>
                        <a:ea typeface="微軟正黑體" panose="020B0604030504040204" pitchFamily="34" charset="-120"/>
                        <a:cs typeface="+mn-cs"/>
                      </a:endParaRPr>
                    </a:p>
                  </a:txBody>
                  <a:tcPr/>
                </a:tc>
                <a:tc vMerge="1">
                  <a:txBody>
                    <a:bodyPr/>
                    <a:lstStyle/>
                    <a:p>
                      <a:pPr marL="0" algn="ctr" defTabSz="914400" rtl="0" eaLnBrk="1" latinLnBrk="0" hangingPunct="1"/>
                      <a:endParaRPr lang="zh-TW" altLang="en-US" sz="1800" b="1" kern="1200" dirty="0">
                        <a:solidFill>
                          <a:schemeClr val="tx1"/>
                        </a:solidFill>
                        <a:latin typeface="微軟正黑體" panose="020B0604030504040204" pitchFamily="34" charset="-120"/>
                        <a:ea typeface="微軟正黑體" panose="020B0604030504040204" pitchFamily="34" charset="-120"/>
                        <a:cs typeface="+mn-cs"/>
                      </a:endParaRPr>
                    </a:p>
                  </a:txBody>
                  <a:tcPr>
                    <a:solidFill>
                      <a:srgbClr val="61FFA8"/>
                    </a:solidFill>
                  </a:tcPr>
                </a:tc>
                <a:tc vMerge="1">
                  <a:txBody>
                    <a:bodyPr/>
                    <a:lstStyle/>
                    <a:p>
                      <a:pPr marL="0" algn="ctr" defTabSz="914400" rtl="0" eaLnBrk="1" latinLnBrk="0" hangingPunct="1"/>
                      <a:endParaRPr lang="zh-TW" altLang="en-US" sz="1800" b="1" kern="1200" dirty="0">
                        <a:solidFill>
                          <a:schemeClr val="tx1"/>
                        </a:solidFill>
                        <a:latin typeface="微軟正黑體" panose="020B0604030504040204" pitchFamily="34" charset="-120"/>
                        <a:ea typeface="微軟正黑體" panose="020B0604030504040204" pitchFamily="34" charset="-120"/>
                        <a:cs typeface="+mn-cs"/>
                      </a:endParaRPr>
                    </a:p>
                  </a:txBody>
                  <a:tcPr>
                    <a:solidFill>
                      <a:srgbClr val="61FFA8"/>
                    </a:solidFill>
                  </a:tcPr>
                </a:tc>
                <a:tc vMerge="1">
                  <a:txBody>
                    <a:bodyPr/>
                    <a:lstStyle/>
                    <a:p>
                      <a:pPr marL="0" algn="ctr" defTabSz="914400" rtl="0" eaLnBrk="1" latinLnBrk="0" hangingPunct="1"/>
                      <a:endParaRPr lang="zh-TW" altLang="en-US" sz="1800" b="1" kern="1200" dirty="0">
                        <a:solidFill>
                          <a:schemeClr val="tx1"/>
                        </a:solidFill>
                        <a:latin typeface="微軟正黑體" panose="020B0604030504040204" pitchFamily="34" charset="-120"/>
                        <a:ea typeface="微軟正黑體" panose="020B0604030504040204" pitchFamily="34" charset="-120"/>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0" dirty="0" smtClean="0">
                          <a:effectLst/>
                          <a:latin typeface="標楷體" pitchFamily="65" charset="-120"/>
                          <a:ea typeface="標楷體" pitchFamily="65" charset="-120"/>
                        </a:rPr>
                        <a:t>潛水</a:t>
                      </a:r>
                      <a:endParaRPr lang="en-US" altLang="zh-TW" sz="2800" b="0" dirty="0" smtClean="0">
                        <a:effectLst/>
                        <a:latin typeface="標楷體" pitchFamily="65" charset="-120"/>
                        <a:ea typeface="標楷體"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0" dirty="0" smtClean="0">
                          <a:effectLst/>
                          <a:latin typeface="標楷體" pitchFamily="65" charset="-120"/>
                          <a:ea typeface="標楷體" pitchFamily="65" charset="-120"/>
                        </a:rPr>
                        <a:t>裝備</a:t>
                      </a:r>
                      <a:endParaRPr lang="zh-TW" altLang="en-US" sz="2800" b="0" kern="1200" dirty="0">
                        <a:solidFill>
                          <a:schemeClr val="tx1"/>
                        </a:solidFill>
                        <a:effectLst/>
                        <a:latin typeface="標楷體" pitchFamily="65" charset="-120"/>
                        <a:ea typeface="標楷體" pitchFamily="65" charset="-120"/>
                        <a:cs typeface="+mn-cs"/>
                      </a:endParaRPr>
                    </a:p>
                  </a:txBody>
                  <a:tcPr marL="91429" marR="91429"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BC8C7"/>
                    </a:solidFill>
                  </a:tcPr>
                </a:tc>
                <a:tc>
                  <a:txBody>
                    <a:bodyPr/>
                    <a:lstStyle/>
                    <a:p>
                      <a:pPr marL="0" algn="ctr" defTabSz="914400" rtl="0" eaLnBrk="1" latinLnBrk="0" hangingPunct="1"/>
                      <a:r>
                        <a:rPr lang="en-US" altLang="zh-TW" sz="2800" b="0" kern="1200" dirty="0" smtClean="0">
                          <a:solidFill>
                            <a:schemeClr val="tx1"/>
                          </a:solidFill>
                          <a:effectLst/>
                          <a:latin typeface="標楷體" pitchFamily="65" charset="-120"/>
                          <a:ea typeface="標楷體" pitchFamily="65" charset="-120"/>
                          <a:cs typeface="+mn-cs"/>
                        </a:rPr>
                        <a:t>171</a:t>
                      </a:r>
                      <a:endParaRPr lang="zh-TW" altLang="en-US" sz="2800" b="0" kern="1200" dirty="0">
                        <a:solidFill>
                          <a:schemeClr val="tx1"/>
                        </a:solidFill>
                        <a:effectLst/>
                        <a:latin typeface="標楷體" pitchFamily="65" charset="-120"/>
                        <a:ea typeface="標楷體" pitchFamily="65" charset="-120"/>
                        <a:cs typeface="+mn-cs"/>
                      </a:endParaRPr>
                    </a:p>
                  </a:txBody>
                  <a:tcPr marL="91429" marR="91429" marT="45709" marB="457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BC8C7"/>
                    </a:solidFill>
                  </a:tcPr>
                </a:tc>
                <a:extLst>
                  <a:ext uri="{0D108BD9-81ED-4DB2-BD59-A6C34878D82A}"/>
                </a:extLst>
              </a:tr>
            </a:tbl>
          </a:graphicData>
        </a:graphic>
      </p:graphicFrame>
    </p:spTree>
    <p:extLst>
      <p:ext uri="{BB962C8B-B14F-4D97-AF65-F5344CB8AC3E}">
        <p14:creationId xmlns:p14="http://schemas.microsoft.com/office/powerpoint/2010/main" val="4067340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6857999"/>
          </a:xfrm>
          <a:prstGeom prst="rect">
            <a:avLst/>
          </a:prstGeom>
          <a:solidFill>
            <a:srgbClr val="5BD4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fontAlgn="auto">
              <a:spcBef>
                <a:spcPts val="0"/>
              </a:spcBef>
              <a:spcAft>
                <a:spcPts val="0"/>
              </a:spcAft>
              <a:buFont typeface="Wingdings" panose="05000000000000000000" pitchFamily="2" charset="2"/>
              <a:buChar char="ü"/>
            </a:pPr>
            <a:endParaRPr kumimoji="0" lang="zh-TW" altLang="en-US" dirty="0">
              <a:solidFill>
                <a:prstClr val="white"/>
              </a:solidFill>
            </a:endParaRPr>
          </a:p>
        </p:txBody>
      </p:sp>
      <p:sp>
        <p:nvSpPr>
          <p:cNvPr id="4" name="矩形 3"/>
          <p:cNvSpPr/>
          <p:nvPr/>
        </p:nvSpPr>
        <p:spPr>
          <a:xfrm>
            <a:off x="-1" y="27960"/>
            <a:ext cx="9144001" cy="6874343"/>
          </a:xfrm>
          <a:prstGeom prst="rect">
            <a:avLst/>
          </a:prstGeom>
          <a:solidFill>
            <a:schemeClr val="bg1">
              <a:alpha val="3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n>
                <a:solidFill>
                  <a:prstClr val="white"/>
                </a:solidFill>
              </a:ln>
              <a:solidFill>
                <a:prstClr val="white"/>
              </a:solidFill>
            </a:endParaRPr>
          </a:p>
        </p:txBody>
      </p:sp>
      <p:sp>
        <p:nvSpPr>
          <p:cNvPr id="50187" name="Rectangle 11"/>
          <p:cNvSpPr>
            <a:spLocks noChangeArrowheads="1"/>
          </p:cNvSpPr>
          <p:nvPr/>
        </p:nvSpPr>
        <p:spPr bwMode="auto">
          <a:xfrm>
            <a:off x="22124" y="419471"/>
            <a:ext cx="8942363" cy="3129255"/>
          </a:xfrm>
          <a:prstGeom prst="rect">
            <a:avLst/>
          </a:prstGeom>
          <a:noFill/>
          <a:ln>
            <a:noFill/>
          </a:ln>
          <a:effectLst>
            <a:prstShdw prst="shdw12">
              <a:schemeClr val="accent1">
                <a:gamma/>
                <a:shade val="60000"/>
                <a:invGamma/>
                <a:alpha val="50000"/>
              </a:schemeClr>
            </a:prstShdw>
          </a:effectLst>
          <a:extLst/>
        </p:spPr>
        <p:txBody>
          <a:bodyPr wrap="squar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marL="361950" indent="-361950" algn="just" fontAlgn="auto">
              <a:lnSpc>
                <a:spcPts val="3600"/>
              </a:lnSpc>
              <a:spcBef>
                <a:spcPts val="0"/>
              </a:spcBef>
              <a:spcAft>
                <a:spcPts val="0"/>
              </a:spcAft>
              <a:defRPr/>
            </a:pPr>
            <a:r>
              <a:rPr lang="zh-TW" altLang="en-US" sz="2600" dirty="0" smtClean="0">
                <a:solidFill>
                  <a:srgbClr val="FF0000"/>
                </a:solidFill>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本</a:t>
            </a:r>
            <a:r>
              <a:rPr lang="zh-TW" altLang="en-US" sz="3600" dirty="0" smtClean="0">
                <a:solidFill>
                  <a:srgbClr val="0000FF"/>
                </a:solidFill>
                <a:latin typeface="標楷體" pitchFamily="65" charset="-120"/>
                <a:ea typeface="標楷體" pitchFamily="65" charset="-120"/>
              </a:rPr>
              <a:t>局業已完成救災車輛、裝備器材及油料整備，並持續通報各大、中、分</a:t>
            </a:r>
            <a:r>
              <a:rPr lang="en-US" altLang="zh-TW" sz="3600" dirty="0" smtClean="0">
                <a:solidFill>
                  <a:srgbClr val="0000FF"/>
                </a:solidFill>
                <a:latin typeface="標楷體" pitchFamily="65" charset="-120"/>
                <a:ea typeface="標楷體" pitchFamily="65" charset="-120"/>
              </a:rPr>
              <a:t>(</a:t>
            </a:r>
            <a:r>
              <a:rPr lang="zh-TW" altLang="en-US" sz="3600" dirty="0" smtClean="0">
                <a:solidFill>
                  <a:srgbClr val="0000FF"/>
                </a:solidFill>
                <a:latin typeface="標楷體" pitchFamily="65" charset="-120"/>
                <a:ea typeface="標楷體" pitchFamily="65" charset="-120"/>
              </a:rPr>
              <a:t>小</a:t>
            </a:r>
            <a:r>
              <a:rPr lang="en-US" altLang="zh-TW" sz="3600" dirty="0" smtClean="0">
                <a:solidFill>
                  <a:srgbClr val="0000FF"/>
                </a:solidFill>
                <a:latin typeface="標楷體" pitchFamily="65" charset="-120"/>
                <a:ea typeface="標楷體" pitchFamily="65" charset="-120"/>
              </a:rPr>
              <a:t>)</a:t>
            </a:r>
            <a:r>
              <a:rPr lang="zh-TW" altLang="en-US" sz="3600" dirty="0" smtClean="0">
                <a:solidFill>
                  <a:srgbClr val="0000FF"/>
                </a:solidFill>
                <a:latin typeface="標楷體" pitchFamily="65" charset="-120"/>
                <a:ea typeface="標楷體" pitchFamily="65" charset="-120"/>
              </a:rPr>
              <a:t>隊</a:t>
            </a:r>
            <a:r>
              <a:rPr lang="zh-TW" altLang="en-US" sz="3600" dirty="0" smtClean="0">
                <a:solidFill>
                  <a:srgbClr val="FF0000"/>
                </a:solidFill>
                <a:latin typeface="標楷體" pitchFamily="65" charset="-120"/>
                <a:ea typeface="標楷體" pitchFamily="65" charset="-120"/>
              </a:rPr>
              <a:t>提高警覺，</a:t>
            </a:r>
            <a:r>
              <a:rPr lang="zh-TW" altLang="en-US" sz="3600" dirty="0">
                <a:solidFill>
                  <a:srgbClr val="FF0000"/>
                </a:solidFill>
                <a:latin typeface="標楷體" pitchFamily="65" charset="-120"/>
                <a:ea typeface="標楷體" pitchFamily="65" charset="-120"/>
              </a:rPr>
              <a:t>掌握救災</a:t>
            </a:r>
            <a:r>
              <a:rPr lang="zh-TW" altLang="en-US" sz="3600" dirty="0" smtClean="0">
                <a:solidFill>
                  <a:srgbClr val="FF0000"/>
                </a:solidFill>
                <a:latin typeface="標楷體" pitchFamily="65" charset="-120"/>
                <a:ea typeface="標楷體" pitchFamily="65" charset="-120"/>
              </a:rPr>
              <a:t>人力，</a:t>
            </a:r>
            <a:r>
              <a:rPr lang="zh-TW" altLang="en-US" sz="3600" dirty="0">
                <a:solidFill>
                  <a:srgbClr val="FF0000"/>
                </a:solidFill>
                <a:latin typeface="標楷體" pitchFamily="65" charset="-120"/>
                <a:ea typeface="標楷體" pitchFamily="65" charset="-120"/>
              </a:rPr>
              <a:t>完成各項防救災整備工作；並落實災情查</a:t>
            </a:r>
            <a:r>
              <a:rPr lang="en-US" altLang="zh-TW" sz="3600" dirty="0">
                <a:solidFill>
                  <a:srgbClr val="FF0000"/>
                </a:solidFill>
                <a:latin typeface="標楷體" pitchFamily="65" charset="-120"/>
                <a:ea typeface="標楷體" pitchFamily="65" charset="-120"/>
              </a:rPr>
              <a:t>(</a:t>
            </a:r>
            <a:r>
              <a:rPr lang="zh-TW" altLang="en-US" sz="3600" dirty="0">
                <a:solidFill>
                  <a:srgbClr val="FF0000"/>
                </a:solidFill>
                <a:latin typeface="標楷體" pitchFamily="65" charset="-120"/>
                <a:ea typeface="標楷體" pitchFamily="65" charset="-120"/>
              </a:rPr>
              <a:t>通</a:t>
            </a:r>
            <a:r>
              <a:rPr lang="en-US" altLang="zh-TW" sz="3600" dirty="0">
                <a:solidFill>
                  <a:srgbClr val="FF0000"/>
                </a:solidFill>
                <a:latin typeface="標楷體" pitchFamily="65" charset="-120"/>
                <a:ea typeface="標楷體" pitchFamily="65" charset="-120"/>
              </a:rPr>
              <a:t>)</a:t>
            </a:r>
            <a:r>
              <a:rPr lang="zh-TW" altLang="en-US" sz="3600" dirty="0">
                <a:solidFill>
                  <a:srgbClr val="FF0000"/>
                </a:solidFill>
                <a:latin typeface="標楷體" pitchFamily="65" charset="-120"/>
                <a:ea typeface="標楷體" pitchFamily="65" charset="-120"/>
              </a:rPr>
              <a:t>報作業，以掌握降雨資訊及積淹水</a:t>
            </a:r>
            <a:r>
              <a:rPr lang="zh-TW" altLang="en-US" sz="3600" dirty="0" smtClean="0">
                <a:solidFill>
                  <a:srgbClr val="FF0000"/>
                </a:solidFill>
                <a:latin typeface="標楷體" pitchFamily="65" charset="-120"/>
                <a:ea typeface="標楷體" pitchFamily="65" charset="-120"/>
              </a:rPr>
              <a:t>狀況</a:t>
            </a:r>
            <a:r>
              <a:rPr lang="zh-TW" altLang="en-US" sz="3600" dirty="0" smtClean="0">
                <a:solidFill>
                  <a:srgbClr val="0000FF"/>
                </a:solidFill>
                <a:latin typeface="標楷體" pitchFamily="65" charset="-120"/>
                <a:ea typeface="標楷體" pitchFamily="65" charset="-120"/>
              </a:rPr>
              <a:t>；若</a:t>
            </a:r>
            <a:r>
              <a:rPr lang="zh-TW" altLang="en-US" sz="3600" dirty="0">
                <a:solidFill>
                  <a:srgbClr val="0000FF"/>
                </a:solidFill>
                <a:latin typeface="標楷體" pitchFamily="65" charset="-120"/>
                <a:ea typeface="標楷體" pitchFamily="65" charset="-120"/>
              </a:rPr>
              <a:t>有</a:t>
            </a:r>
            <a:r>
              <a:rPr lang="zh-TW" altLang="en-US" sz="3600" dirty="0" smtClean="0">
                <a:solidFill>
                  <a:srgbClr val="0000FF"/>
                </a:solidFill>
                <a:latin typeface="標楷體" pitchFamily="65" charset="-120"/>
                <a:ea typeface="標楷體" pitchFamily="65" charset="-120"/>
              </a:rPr>
              <a:t>災情立即通報本局指揮中心。</a:t>
            </a:r>
            <a:endParaRPr lang="en-US" altLang="zh-TW" sz="3600" dirty="0" smtClean="0">
              <a:solidFill>
                <a:srgbClr val="0000FF"/>
              </a:solidFill>
              <a:latin typeface="標楷體" pitchFamily="65" charset="-120"/>
              <a:ea typeface="標楷體" pitchFamily="65" charset="-120"/>
            </a:endParaRPr>
          </a:p>
          <a:p>
            <a:pPr marL="533400" indent="-533400" algn="just" fontAlgn="auto">
              <a:lnSpc>
                <a:spcPts val="1500"/>
              </a:lnSpc>
              <a:spcBef>
                <a:spcPts val="0"/>
              </a:spcBef>
              <a:spcAft>
                <a:spcPts val="0"/>
              </a:spcAft>
              <a:defRPr/>
            </a:pPr>
            <a:endParaRPr lang="en-US" altLang="zh-TW" sz="4000" dirty="0" smtClean="0">
              <a:solidFill>
                <a:srgbClr val="0000FF"/>
              </a:solidFill>
              <a:latin typeface="標楷體" pitchFamily="65" charset="-120"/>
              <a:ea typeface="標楷體" pitchFamily="65" charset="-12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3548726"/>
            <a:ext cx="4097769" cy="29370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548726"/>
            <a:ext cx="4104456" cy="29370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9774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6857999"/>
          </a:xfrm>
          <a:prstGeom prst="rect">
            <a:avLst/>
          </a:prstGeom>
          <a:solidFill>
            <a:srgbClr val="5BD4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fontAlgn="auto">
              <a:spcBef>
                <a:spcPts val="0"/>
              </a:spcBef>
              <a:spcAft>
                <a:spcPts val="0"/>
              </a:spcAft>
              <a:buFont typeface="Wingdings" panose="05000000000000000000" pitchFamily="2" charset="2"/>
              <a:buChar char="ü"/>
            </a:pPr>
            <a:endParaRPr kumimoji="0" lang="zh-TW" altLang="en-US" dirty="0">
              <a:solidFill>
                <a:prstClr val="white"/>
              </a:solidFill>
            </a:endParaRPr>
          </a:p>
        </p:txBody>
      </p:sp>
      <p:sp>
        <p:nvSpPr>
          <p:cNvPr id="4" name="矩形 3"/>
          <p:cNvSpPr/>
          <p:nvPr/>
        </p:nvSpPr>
        <p:spPr>
          <a:xfrm>
            <a:off x="0" y="27959"/>
            <a:ext cx="9144001" cy="6874343"/>
          </a:xfrm>
          <a:prstGeom prst="rect">
            <a:avLst/>
          </a:prstGeom>
          <a:solidFill>
            <a:schemeClr val="bg1">
              <a:alpha val="3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n>
                <a:solidFill>
                  <a:prstClr val="white"/>
                </a:solidFill>
              </a:ln>
              <a:solidFill>
                <a:prstClr val="white"/>
              </a:solidFill>
            </a:endParaRPr>
          </a:p>
        </p:txBody>
      </p:sp>
      <p:sp>
        <p:nvSpPr>
          <p:cNvPr id="50187" name="Rectangle 11"/>
          <p:cNvSpPr>
            <a:spLocks noChangeArrowheads="1"/>
          </p:cNvSpPr>
          <p:nvPr/>
        </p:nvSpPr>
        <p:spPr bwMode="auto">
          <a:xfrm>
            <a:off x="32048" y="646487"/>
            <a:ext cx="3674677" cy="4708981"/>
          </a:xfrm>
          <a:prstGeom prst="rect">
            <a:avLst/>
          </a:prstGeom>
          <a:noFill/>
          <a:ln>
            <a:noFill/>
          </a:ln>
          <a:effectLst>
            <a:prstShdw prst="shdw12">
              <a:schemeClr val="accent1">
                <a:gamma/>
                <a:shade val="60000"/>
                <a:invGamma/>
                <a:alpha val="50000"/>
              </a:schemeClr>
            </a:prstShdw>
          </a:effectLst>
          <a:extLst/>
        </p:spPr>
        <p:txBody>
          <a:bodyPr wrap="squar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marL="361950" indent="-361950" algn="just" fontAlgn="auto">
              <a:lnSpc>
                <a:spcPts val="3600"/>
              </a:lnSpc>
              <a:spcBef>
                <a:spcPts val="0"/>
              </a:spcBef>
              <a:spcAft>
                <a:spcPts val="0"/>
              </a:spcAft>
              <a:defRPr/>
            </a:pPr>
            <a:r>
              <a:rPr lang="zh-TW" altLang="en-US" sz="2600" dirty="0" smtClean="0">
                <a:solidFill>
                  <a:srgbClr val="FF0000"/>
                </a:solidFill>
                <a:latin typeface="標楷體" pitchFamily="65" charset="-120"/>
                <a:ea typeface="標楷體" pitchFamily="65" charset="-120"/>
              </a:rPr>
              <a:t>▓</a:t>
            </a:r>
            <a:r>
              <a:rPr lang="zh-TW" altLang="en-US" sz="3600" dirty="0" smtClean="0">
                <a:solidFill>
                  <a:srgbClr val="0000FF"/>
                </a:solidFill>
                <a:latin typeface="標楷體" pitchFamily="65" charset="-120"/>
                <a:ea typeface="標楷體" pitchFamily="65" charset="-120"/>
              </a:rPr>
              <a:t>本</a:t>
            </a:r>
            <a:r>
              <a:rPr lang="zh-TW" altLang="en-US" sz="3600" dirty="0">
                <a:solidFill>
                  <a:srgbClr val="0000FF"/>
                </a:solidFill>
                <a:latin typeface="標楷體" pitchFamily="65" charset="-120"/>
                <a:ea typeface="標楷體" pitchFamily="65" charset="-120"/>
              </a:rPr>
              <a:t>局業於今</a:t>
            </a:r>
            <a:r>
              <a:rPr lang="en-US" altLang="zh-TW" sz="3600" dirty="0" smtClean="0">
                <a:solidFill>
                  <a:srgbClr val="0000FF"/>
                </a:solidFill>
                <a:latin typeface="標楷體" pitchFamily="65" charset="-120"/>
                <a:ea typeface="標楷體" pitchFamily="65" charset="-120"/>
              </a:rPr>
              <a:t>(6)</a:t>
            </a:r>
            <a:r>
              <a:rPr lang="zh-TW" altLang="en-US" sz="3600" dirty="0" smtClean="0">
                <a:solidFill>
                  <a:srgbClr val="0000FF"/>
                </a:solidFill>
                <a:latin typeface="標楷體" pitchFamily="65" charset="-120"/>
                <a:ea typeface="標楷體" pitchFamily="65" charset="-120"/>
              </a:rPr>
              <a:t>日上午</a:t>
            </a:r>
            <a:r>
              <a:rPr lang="zh-TW" altLang="en-US" sz="3600" dirty="0">
                <a:solidFill>
                  <a:srgbClr val="0000FF"/>
                </a:solidFill>
                <a:latin typeface="標楷體" pitchFamily="65" charset="-120"/>
                <a:ea typeface="標楷體" pitchFamily="65" charset="-120"/>
              </a:rPr>
              <a:t>完成六龜、甲仙、桃源、茂林、那瑪夏等</a:t>
            </a:r>
            <a:r>
              <a:rPr lang="zh-TW" altLang="en-US" sz="3600" dirty="0">
                <a:solidFill>
                  <a:srgbClr val="FF0000"/>
                </a:solidFill>
                <a:latin typeface="標楷體" pitchFamily="65" charset="-120"/>
                <a:ea typeface="標楷體" pitchFamily="65" charset="-120"/>
              </a:rPr>
              <a:t>偏鄉區公所及所轄山區分隊</a:t>
            </a:r>
            <a:r>
              <a:rPr lang="zh-TW" altLang="en-US" sz="3600" dirty="0" smtClean="0">
                <a:solidFill>
                  <a:srgbClr val="FF0000"/>
                </a:solidFill>
                <a:latin typeface="標楷體" pitchFamily="65" charset="-120"/>
                <a:ea typeface="標楷體" pitchFamily="65" charset="-120"/>
              </a:rPr>
              <a:t>無線電</a:t>
            </a:r>
            <a:r>
              <a:rPr lang="zh-TW" altLang="en-US" sz="3600" dirty="0" smtClean="0">
                <a:solidFill>
                  <a:srgbClr val="0000FF"/>
                </a:solidFill>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測試結果功能皆</a:t>
            </a:r>
            <a:r>
              <a:rPr lang="zh-TW" altLang="en-US" sz="3600" dirty="0">
                <a:solidFill>
                  <a:srgbClr val="FF0000"/>
                </a:solidFill>
                <a:latin typeface="標楷體" pitchFamily="65" charset="-120"/>
                <a:ea typeface="標楷體" pitchFamily="65" charset="-120"/>
              </a:rPr>
              <a:t>正常</a:t>
            </a:r>
            <a:r>
              <a:rPr lang="zh-TW" altLang="en-US" sz="3600" dirty="0">
                <a:solidFill>
                  <a:srgbClr val="0000FF"/>
                </a:solidFill>
                <a:latin typeface="標楷體" pitchFamily="65" charset="-120"/>
                <a:ea typeface="標楷體" pitchFamily="65" charset="-120"/>
              </a:rPr>
              <a:t>。</a:t>
            </a:r>
          </a:p>
          <a:p>
            <a:pPr marL="361950" indent="-361950" algn="just" fontAlgn="auto">
              <a:lnSpc>
                <a:spcPts val="3600"/>
              </a:lnSpc>
              <a:spcBef>
                <a:spcPts val="0"/>
              </a:spcBef>
              <a:spcAft>
                <a:spcPts val="0"/>
              </a:spcAft>
              <a:defRPr/>
            </a:pPr>
            <a:endParaRPr lang="en-US" altLang="zh-TW" sz="4000" dirty="0" smtClean="0">
              <a:solidFill>
                <a:srgbClr val="0000FF"/>
              </a:solidFill>
              <a:latin typeface="標楷體" pitchFamily="65" charset="-120"/>
              <a:ea typeface="標楷體" pitchFamily="65" charset="-120"/>
            </a:endParaRPr>
          </a:p>
        </p:txBody>
      </p:sp>
      <p:pic>
        <p:nvPicPr>
          <p:cNvPr id="1026" name="Picture 2" descr="C:\Users\res-43\Desktop\1091106颱風(閃電)_偏鄉無線電測試(核章)_page-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27959"/>
            <a:ext cx="4810349" cy="6803381"/>
          </a:xfrm>
          <a:prstGeom prst="rect">
            <a:avLst/>
          </a:prstGeom>
          <a:noFill/>
          <a:extLst>
            <a:ext uri="{909E8E84-426E-40DD-AFC4-6F175D3DCCD1}">
              <a14:hiddenFill xmlns:a14="http://schemas.microsoft.com/office/drawing/2010/main">
                <a:solidFill>
                  <a:srgbClr val="FFFFFF"/>
                </a:solidFill>
              </a14:hiddenFill>
            </a:ext>
          </a:extLst>
        </p:spPr>
      </p:pic>
      <p:sp>
        <p:nvSpPr>
          <p:cNvPr id="8" name="橢圓 7"/>
          <p:cNvSpPr/>
          <p:nvPr/>
        </p:nvSpPr>
        <p:spPr>
          <a:xfrm>
            <a:off x="5868144" y="1259170"/>
            <a:ext cx="1152128" cy="454609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prstClr val="white"/>
              </a:solidFill>
            </a:endParaRPr>
          </a:p>
        </p:txBody>
      </p:sp>
    </p:spTree>
    <p:extLst>
      <p:ext uri="{BB962C8B-B14F-4D97-AF65-F5344CB8AC3E}">
        <p14:creationId xmlns:p14="http://schemas.microsoft.com/office/powerpoint/2010/main" val="4106947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6857999"/>
          </a:xfrm>
          <a:prstGeom prst="rect">
            <a:avLst/>
          </a:prstGeom>
          <a:solidFill>
            <a:srgbClr val="5BD4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fontAlgn="auto">
              <a:spcBef>
                <a:spcPts val="0"/>
              </a:spcBef>
              <a:spcAft>
                <a:spcPts val="0"/>
              </a:spcAft>
              <a:buFont typeface="Wingdings" panose="05000000000000000000" pitchFamily="2" charset="2"/>
              <a:buChar char="ü"/>
            </a:pPr>
            <a:endParaRPr kumimoji="0" lang="zh-TW" altLang="en-US" dirty="0">
              <a:solidFill>
                <a:prstClr val="white"/>
              </a:solidFill>
            </a:endParaRPr>
          </a:p>
        </p:txBody>
      </p:sp>
      <p:sp>
        <p:nvSpPr>
          <p:cNvPr id="4" name="矩形 3"/>
          <p:cNvSpPr/>
          <p:nvPr/>
        </p:nvSpPr>
        <p:spPr>
          <a:xfrm>
            <a:off x="-8593" y="116632"/>
            <a:ext cx="9144001" cy="6874343"/>
          </a:xfrm>
          <a:prstGeom prst="rect">
            <a:avLst/>
          </a:prstGeom>
          <a:solidFill>
            <a:schemeClr val="bg1">
              <a:alpha val="3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n>
                <a:solidFill>
                  <a:prstClr val="white"/>
                </a:solidFill>
              </a:ln>
              <a:solidFill>
                <a:prstClr val="white"/>
              </a:solidFill>
            </a:endParaRPr>
          </a:p>
        </p:txBody>
      </p:sp>
      <p:sp>
        <p:nvSpPr>
          <p:cNvPr id="50187" name="Rectangle 11"/>
          <p:cNvSpPr>
            <a:spLocks noChangeArrowheads="1"/>
          </p:cNvSpPr>
          <p:nvPr/>
        </p:nvSpPr>
        <p:spPr bwMode="auto">
          <a:xfrm>
            <a:off x="323528" y="382011"/>
            <a:ext cx="2736303" cy="6093976"/>
          </a:xfrm>
          <a:prstGeom prst="rect">
            <a:avLst/>
          </a:prstGeom>
          <a:noFill/>
          <a:ln>
            <a:noFill/>
          </a:ln>
          <a:effectLst>
            <a:prstShdw prst="shdw12">
              <a:schemeClr val="accent1">
                <a:gamma/>
                <a:shade val="60000"/>
                <a:invGamma/>
                <a:alpha val="50000"/>
              </a:schemeClr>
            </a:prstShdw>
          </a:effectLst>
          <a:extLst/>
        </p:spPr>
        <p:txBody>
          <a:bodyPr wrap="squar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marL="361950" indent="-361950" algn="just" fontAlgn="auto">
              <a:lnSpc>
                <a:spcPts val="3600"/>
              </a:lnSpc>
              <a:spcBef>
                <a:spcPts val="0"/>
              </a:spcBef>
              <a:spcAft>
                <a:spcPts val="0"/>
              </a:spcAft>
              <a:defRPr/>
            </a:pPr>
            <a:r>
              <a:rPr lang="zh-TW" altLang="en-US" sz="2600" dirty="0" smtClean="0">
                <a:solidFill>
                  <a:srgbClr val="FF0000"/>
                </a:solidFill>
                <a:latin typeface="標楷體" pitchFamily="65" charset="-120"/>
                <a:ea typeface="標楷體" pitchFamily="65" charset="-120"/>
              </a:rPr>
              <a:t>▓</a:t>
            </a:r>
            <a:r>
              <a:rPr lang="zh-TW" altLang="en-US" sz="3600" dirty="0" smtClean="0">
                <a:solidFill>
                  <a:srgbClr val="0000FF"/>
                </a:solidFill>
                <a:latin typeface="標楷體" pitchFamily="65" charset="-120"/>
                <a:ea typeface="標楷體" pitchFamily="65" charset="-120"/>
              </a:rPr>
              <a:t>六龜</a:t>
            </a:r>
            <a:r>
              <a:rPr lang="zh-TW" altLang="en-US" sz="3600" dirty="0">
                <a:solidFill>
                  <a:srgbClr val="0000FF"/>
                </a:solidFill>
                <a:latin typeface="標楷體" pitchFamily="65" charset="-120"/>
                <a:ea typeface="標楷體" pitchFamily="65" charset="-120"/>
              </a:rPr>
              <a:t>、甲仙、桃源、茂林、那瑪夏等</a:t>
            </a:r>
            <a:r>
              <a:rPr lang="zh-TW" altLang="en-US" sz="3600" dirty="0">
                <a:solidFill>
                  <a:srgbClr val="FF0000"/>
                </a:solidFill>
                <a:latin typeface="標楷體" pitchFamily="65" charset="-120"/>
                <a:ea typeface="標楷體" pitchFamily="65" charset="-120"/>
              </a:rPr>
              <a:t>偏鄉區公所及所轄山區</a:t>
            </a:r>
            <a:r>
              <a:rPr lang="zh-TW" altLang="en-US" sz="3600" dirty="0" smtClean="0">
                <a:solidFill>
                  <a:srgbClr val="FF0000"/>
                </a:solidFill>
                <a:latin typeface="標楷體" pitchFamily="65" charset="-120"/>
                <a:ea typeface="標楷體" pitchFamily="65" charset="-120"/>
              </a:rPr>
              <a:t>分隊衛星</a:t>
            </a:r>
            <a:r>
              <a:rPr lang="zh-TW" altLang="en-US" sz="3600" dirty="0">
                <a:solidFill>
                  <a:srgbClr val="FF0000"/>
                </a:solidFill>
                <a:latin typeface="標楷體" pitchFamily="65" charset="-120"/>
                <a:ea typeface="標楷體" pitchFamily="65" charset="-120"/>
              </a:rPr>
              <a:t>電話通訊測試</a:t>
            </a:r>
            <a:r>
              <a:rPr lang="zh-TW" altLang="en-US" sz="3600" dirty="0">
                <a:solidFill>
                  <a:srgbClr val="0000FF"/>
                </a:solidFill>
                <a:latin typeface="標楷體" pitchFamily="65" charset="-120"/>
                <a:ea typeface="標楷體" pitchFamily="65" charset="-120"/>
              </a:rPr>
              <a:t>，測試結果功能皆</a:t>
            </a:r>
            <a:r>
              <a:rPr lang="zh-TW" altLang="en-US" sz="3600" dirty="0">
                <a:solidFill>
                  <a:srgbClr val="FF0000"/>
                </a:solidFill>
                <a:latin typeface="標楷體" pitchFamily="65" charset="-120"/>
                <a:ea typeface="標楷體" pitchFamily="65" charset="-120"/>
              </a:rPr>
              <a:t>正常</a:t>
            </a:r>
            <a:r>
              <a:rPr lang="zh-TW" altLang="en-US" sz="3600" dirty="0">
                <a:solidFill>
                  <a:srgbClr val="0000FF"/>
                </a:solidFill>
                <a:latin typeface="標楷體" pitchFamily="65" charset="-120"/>
                <a:ea typeface="標楷體" pitchFamily="65" charset="-120"/>
              </a:rPr>
              <a:t>。</a:t>
            </a:r>
          </a:p>
          <a:p>
            <a:pPr marL="361950" indent="-361950" algn="just" fontAlgn="auto">
              <a:lnSpc>
                <a:spcPts val="3600"/>
              </a:lnSpc>
              <a:spcBef>
                <a:spcPts val="0"/>
              </a:spcBef>
              <a:spcAft>
                <a:spcPts val="0"/>
              </a:spcAft>
              <a:defRPr/>
            </a:pPr>
            <a:endParaRPr lang="en-US" altLang="zh-TW" sz="4000" dirty="0" smtClean="0">
              <a:solidFill>
                <a:srgbClr val="0000FF"/>
              </a:solidFill>
              <a:latin typeface="標楷體" pitchFamily="65" charset="-120"/>
              <a:ea typeface="標楷體" pitchFamily="65" charset="-120"/>
            </a:endParaRPr>
          </a:p>
        </p:txBody>
      </p:sp>
      <p:pic>
        <p:nvPicPr>
          <p:cNvPr id="2" name="Picture 2" descr="C:\Users\res-43\Desktop\[Untitled]_2020110608294595_page-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b="28688"/>
          <a:stretch/>
        </p:blipFill>
        <p:spPr bwMode="auto">
          <a:xfrm>
            <a:off x="3343320" y="188639"/>
            <a:ext cx="5792088" cy="6287347"/>
          </a:xfrm>
          <a:prstGeom prst="rect">
            <a:avLst/>
          </a:prstGeom>
          <a:noFill/>
          <a:extLst>
            <a:ext uri="{909E8E84-426E-40DD-AFC4-6F175D3DCCD1}">
              <a14:hiddenFill xmlns:a14="http://schemas.microsoft.com/office/drawing/2010/main">
                <a:solidFill>
                  <a:srgbClr val="FFFFFF"/>
                </a:solidFill>
              </a14:hiddenFill>
            </a:ext>
          </a:extLst>
        </p:spPr>
      </p:pic>
      <p:sp>
        <p:nvSpPr>
          <p:cNvPr id="11" name="橢圓 10"/>
          <p:cNvSpPr/>
          <p:nvPr/>
        </p:nvSpPr>
        <p:spPr>
          <a:xfrm>
            <a:off x="7740352" y="1824510"/>
            <a:ext cx="791716" cy="218055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prstClr val="white"/>
              </a:solidFill>
            </a:endParaRPr>
          </a:p>
        </p:txBody>
      </p:sp>
    </p:spTree>
    <p:extLst>
      <p:ext uri="{BB962C8B-B14F-4D97-AF65-F5344CB8AC3E}">
        <p14:creationId xmlns:p14="http://schemas.microsoft.com/office/powerpoint/2010/main" val="129149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a:xfrm>
            <a:off x="539750" y="2349500"/>
            <a:ext cx="7921625" cy="3744913"/>
          </a:xfrm>
        </p:spPr>
        <p:txBody>
          <a:bodyPr/>
          <a:lstStyle/>
          <a:p>
            <a:pPr eaLnBrk="1" hangingPunct="1">
              <a:spcBef>
                <a:spcPct val="5000"/>
              </a:spcBef>
            </a:pPr>
            <a:r>
              <a:rPr lang="zh-TW" altLang="en-US" sz="6600" b="1" smtClean="0">
                <a:solidFill>
                  <a:srgbClr val="007033"/>
                </a:solidFill>
                <a:ea typeface="標楷體" pitchFamily="65" charset="-120"/>
              </a:rPr>
              <a:t>水利局報告</a:t>
            </a:r>
          </a:p>
        </p:txBody>
      </p:sp>
      <p:sp>
        <p:nvSpPr>
          <p:cNvPr id="182275"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61A8D6DD-FB04-4610-84E2-AA14E0650FC7}" type="slidenum">
              <a:rPr lang="en-US" altLang="zh-TW" sz="1200" smtClean="0">
                <a:latin typeface="Arial" pitchFamily="34" charset="0"/>
              </a:rPr>
              <a:pPr eaLnBrk="1" hangingPunct="1">
                <a:spcBef>
                  <a:spcPct val="0"/>
                </a:spcBef>
                <a:buFontTx/>
                <a:buNone/>
              </a:pPr>
              <a:t>18</a:t>
            </a:fld>
            <a:endParaRPr lang="en-US" altLang="zh-TW" sz="1200" smtClean="0">
              <a:latin typeface="Arial" pitchFamily="34" charset="0"/>
            </a:endParaRPr>
          </a:p>
        </p:txBody>
      </p:sp>
      <p:grpSp>
        <p:nvGrpSpPr>
          <p:cNvPr id="182276" name="Group 47"/>
          <p:cNvGrpSpPr>
            <a:grpSpLocks/>
          </p:cNvGrpSpPr>
          <p:nvPr/>
        </p:nvGrpSpPr>
        <p:grpSpPr bwMode="auto">
          <a:xfrm>
            <a:off x="1149350" y="1427163"/>
            <a:ext cx="7088188" cy="682625"/>
            <a:chOff x="658" y="2334"/>
            <a:chExt cx="4469" cy="430"/>
          </a:xfrm>
        </p:grpSpPr>
        <p:grpSp>
          <p:nvGrpSpPr>
            <p:cNvPr id="182282" name="Group 48"/>
            <p:cNvGrpSpPr>
              <a:grpSpLocks/>
            </p:cNvGrpSpPr>
            <p:nvPr/>
          </p:nvGrpSpPr>
          <p:grpSpPr bwMode="auto">
            <a:xfrm>
              <a:off x="658" y="2345"/>
              <a:ext cx="480" cy="419"/>
              <a:chOff x="1110" y="2656"/>
              <a:chExt cx="1549" cy="1351"/>
            </a:xfrm>
          </p:grpSpPr>
          <p:sp>
            <p:nvSpPr>
              <p:cNvPr id="182287"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82288"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82289"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grpSp>
        <p:sp>
          <p:nvSpPr>
            <p:cNvPr id="182283"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3</a:t>
              </a:r>
            </a:p>
          </p:txBody>
        </p:sp>
        <p:sp>
          <p:nvSpPr>
            <p:cNvPr id="182284"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各單位工作報告</a:t>
              </a:r>
            </a:p>
          </p:txBody>
        </p:sp>
        <p:sp>
          <p:nvSpPr>
            <p:cNvPr id="182285"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pic>
          <p:nvPicPr>
            <p:cNvPr id="182286"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2277" name="Group 2"/>
          <p:cNvGrpSpPr>
            <a:grpSpLocks/>
          </p:cNvGrpSpPr>
          <p:nvPr/>
        </p:nvGrpSpPr>
        <p:grpSpPr bwMode="auto">
          <a:xfrm>
            <a:off x="2752725" y="-26988"/>
            <a:ext cx="6391275" cy="1344613"/>
            <a:chOff x="0" y="0"/>
            <a:chExt cx="716" cy="151"/>
          </a:xfrm>
        </p:grpSpPr>
        <p:pic>
          <p:nvPicPr>
            <p:cNvPr id="182280"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82281"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182278"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82279"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5"/>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795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群組 26"/>
          <p:cNvGrpSpPr>
            <a:grpSpLocks/>
          </p:cNvGrpSpPr>
          <p:nvPr/>
        </p:nvGrpSpPr>
        <p:grpSpPr bwMode="auto">
          <a:xfrm>
            <a:off x="-107950" y="0"/>
            <a:ext cx="9404350" cy="1008063"/>
            <a:chOff x="-115167" y="44624"/>
            <a:chExt cx="9404199" cy="1008112"/>
          </a:xfrm>
        </p:grpSpPr>
        <p:sp>
          <p:nvSpPr>
            <p:cNvPr id="26" name="矩形 25"/>
            <p:cNvSpPr/>
            <p:nvPr/>
          </p:nvSpPr>
          <p:spPr>
            <a:xfrm>
              <a:off x="-115167" y="44624"/>
              <a:ext cx="9251801"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4" name="文字方塊 23"/>
            <p:cNvSpPr txBox="1"/>
            <p:nvPr/>
          </p:nvSpPr>
          <p:spPr>
            <a:xfrm>
              <a:off x="719" y="287524"/>
              <a:ext cx="9288313" cy="584228"/>
            </a:xfrm>
            <a:prstGeom prst="rect">
              <a:avLst/>
            </a:prstGeom>
            <a:noFill/>
          </p:spPr>
          <p:txBody>
            <a:bodyPr>
              <a:spAutoFit/>
            </a:bodyPr>
            <a:lstStyle/>
            <a:p>
              <a:pPr>
                <a:defRPr/>
              </a:pPr>
              <a:r>
                <a:rPr kumimoji="0" lang="zh-TW" altLang="en-US" sz="32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排水系統清疏辦理情形</a:t>
              </a:r>
              <a:r>
                <a:rPr kumimoji="0" lang="en-US" altLang="zh-TW" sz="32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a:t>
              </a:r>
              <a:r>
                <a:rPr kumimoji="0" lang="zh-TW" altLang="en-US" sz="32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截至</a:t>
              </a:r>
              <a:r>
                <a:rPr kumimoji="0" lang="en-US" altLang="zh-TW" sz="32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11/1</a:t>
              </a:r>
              <a:r>
                <a:rPr kumimoji="0" lang="zh-TW" altLang="en-US" sz="32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日</a:t>
              </a:r>
              <a:r>
                <a:rPr kumimoji="0" lang="en-US" altLang="zh-TW" sz="32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a:t>
              </a:r>
              <a:endParaRPr kumimoji="0" lang="zh-TW" altLang="en-US" sz="32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endParaRPr>
            </a:p>
          </p:txBody>
        </p:sp>
      </p:grpSp>
      <p:graphicFrame>
        <p:nvGraphicFramePr>
          <p:cNvPr id="10" name="表格 9"/>
          <p:cNvGraphicFramePr>
            <a:graphicFrameLocks noGrp="1"/>
          </p:cNvGraphicFramePr>
          <p:nvPr/>
        </p:nvGraphicFramePr>
        <p:xfrm>
          <a:off x="107950" y="1125538"/>
          <a:ext cx="8785224" cy="3082926"/>
        </p:xfrm>
        <a:graphic>
          <a:graphicData uri="http://schemas.openxmlformats.org/drawingml/2006/table">
            <a:tbl>
              <a:tblPr>
                <a:tableStyleId>{16D9F66E-5EB9-4882-86FB-DCBF35E3C3E4}</a:tableStyleId>
              </a:tblPr>
              <a:tblGrid>
                <a:gridCol w="1728241"/>
                <a:gridCol w="2520351"/>
                <a:gridCol w="2160301"/>
                <a:gridCol w="2376331"/>
              </a:tblGrid>
              <a:tr h="792066">
                <a:tc>
                  <a:txBody>
                    <a:bodyPr/>
                    <a:lstStyle/>
                    <a:p>
                      <a:pPr algn="ctr" fontAlgn="ctr"/>
                      <a:r>
                        <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rPr>
                        <a:t>排水系統</a:t>
                      </a:r>
                    </a:p>
                  </a:txBody>
                  <a:tcPr marL="7621" marR="7621" marT="7625" marB="0" anchor="ctr">
                    <a:solidFill>
                      <a:schemeClr val="accent1">
                        <a:lumMod val="40000"/>
                        <a:lumOff val="60000"/>
                      </a:schemeClr>
                    </a:solidFill>
                  </a:tcPr>
                </a:tc>
                <a:tc>
                  <a:txBody>
                    <a:bodyPr/>
                    <a:lstStyle/>
                    <a:p>
                      <a:pPr algn="ctr" fontAlgn="ctr"/>
                      <a:r>
                        <a:rPr lang="en-US" altLang="zh-TW" sz="2400" b="1" i="0" u="none" strike="noStrike" dirty="0">
                          <a:solidFill>
                            <a:schemeClr val="tx1"/>
                          </a:solidFill>
                          <a:effectLst/>
                          <a:latin typeface="微軟正黑體" panose="020B0604030504040204" pitchFamily="34" charset="-120"/>
                          <a:ea typeface="微軟正黑體" panose="020B0604030504040204" pitchFamily="34" charset="-120"/>
                        </a:rPr>
                        <a:t>109</a:t>
                      </a:r>
                      <a:r>
                        <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rPr>
                        <a:t>年度</a:t>
                      </a:r>
                      <a:r>
                        <a:rPr lang="zh-TW" altLang="en-US" sz="2400" b="1" i="0" u="none" strike="noStrike" dirty="0" smtClean="0">
                          <a:solidFill>
                            <a:schemeClr val="tx1"/>
                          </a:solidFill>
                          <a:effectLst/>
                          <a:latin typeface="微軟正黑體" panose="020B0604030504040204" pitchFamily="34" charset="-120"/>
                          <a:ea typeface="微軟正黑體" panose="020B0604030504040204" pitchFamily="34" charset="-120"/>
                        </a:rPr>
                        <a:t>預計</a:t>
                      </a:r>
                      <a:endParaRPr lang="en-US" altLang="zh-TW" sz="2400" b="1" i="0" u="none" strike="noStrike" dirty="0" smtClean="0">
                        <a:solidFill>
                          <a:schemeClr val="tx1"/>
                        </a:solidFill>
                        <a:effectLst/>
                        <a:latin typeface="微軟正黑體" panose="020B0604030504040204" pitchFamily="34" charset="-120"/>
                        <a:ea typeface="微軟正黑體" panose="020B0604030504040204" pitchFamily="34" charset="-120"/>
                      </a:endParaRPr>
                    </a:p>
                    <a:p>
                      <a:pPr algn="ctr" fontAlgn="ctr"/>
                      <a:r>
                        <a:rPr lang="zh-TW" altLang="en-US" sz="2400" b="1" i="0" u="none" strike="noStrike" dirty="0" smtClean="0">
                          <a:solidFill>
                            <a:schemeClr val="tx1"/>
                          </a:solidFill>
                          <a:effectLst/>
                          <a:latin typeface="微軟正黑體" panose="020B0604030504040204" pitchFamily="34" charset="-120"/>
                          <a:ea typeface="微軟正黑體" panose="020B0604030504040204" pitchFamily="34" charset="-120"/>
                        </a:rPr>
                        <a:t>清</a:t>
                      </a:r>
                      <a:r>
                        <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rPr>
                        <a:t>疏長度</a:t>
                      </a:r>
                      <a:r>
                        <a:rPr lang="en-US" altLang="zh-TW" sz="2400" b="1" i="0" u="none" strike="noStrike" dirty="0">
                          <a:solidFill>
                            <a:schemeClr val="tx1"/>
                          </a:solidFill>
                          <a:effectLst/>
                          <a:latin typeface="微軟正黑體" panose="020B0604030504040204" pitchFamily="34" charset="-120"/>
                          <a:ea typeface="微軟正黑體" panose="020B0604030504040204" pitchFamily="34" charset="-120"/>
                        </a:rPr>
                        <a:t>(km)</a:t>
                      </a:r>
                      <a:endPar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7621" marR="7621" marT="7625" marB="0" anchor="ctr">
                    <a:solidFill>
                      <a:schemeClr val="accent1">
                        <a:lumMod val="40000"/>
                        <a:lumOff val="60000"/>
                      </a:schemeClr>
                    </a:solidFill>
                  </a:tcPr>
                </a:tc>
                <a:tc>
                  <a:txBody>
                    <a:bodyPr/>
                    <a:lstStyle/>
                    <a:p>
                      <a:pPr algn="ctr" fontAlgn="ctr"/>
                      <a:r>
                        <a:rPr lang="zh-TW" altLang="en-US" sz="2400" b="1" i="0" u="none" strike="noStrike" dirty="0" smtClean="0">
                          <a:solidFill>
                            <a:schemeClr val="tx1"/>
                          </a:solidFill>
                          <a:effectLst/>
                          <a:latin typeface="微軟正黑體" panose="020B0604030504040204" pitchFamily="34" charset="-120"/>
                          <a:ea typeface="微軟正黑體" panose="020B0604030504040204" pitchFamily="34" charset="-120"/>
                        </a:rPr>
                        <a:t>實際</a:t>
                      </a:r>
                      <a:endParaRPr lang="en-US" altLang="zh-TW" sz="2400" b="1" i="0" u="none" strike="noStrike" dirty="0" smtClean="0">
                        <a:solidFill>
                          <a:schemeClr val="tx1"/>
                        </a:solidFill>
                        <a:effectLst/>
                        <a:latin typeface="微軟正黑體" panose="020B0604030504040204" pitchFamily="34" charset="-120"/>
                        <a:ea typeface="微軟正黑體" panose="020B0604030504040204" pitchFamily="34" charset="-120"/>
                      </a:endParaRPr>
                    </a:p>
                    <a:p>
                      <a:pPr algn="ctr" fontAlgn="ctr"/>
                      <a:r>
                        <a:rPr lang="zh-TW" altLang="en-US" sz="2400" b="1" i="0" u="none" strike="noStrike" dirty="0" smtClean="0">
                          <a:solidFill>
                            <a:schemeClr val="tx1"/>
                          </a:solidFill>
                          <a:effectLst/>
                          <a:latin typeface="微軟正黑體" panose="020B0604030504040204" pitchFamily="34" charset="-120"/>
                          <a:ea typeface="微軟正黑體" panose="020B0604030504040204" pitchFamily="34" charset="-120"/>
                        </a:rPr>
                        <a:t>清</a:t>
                      </a:r>
                      <a:r>
                        <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rPr>
                        <a:t>疏長度</a:t>
                      </a:r>
                      <a:r>
                        <a:rPr lang="en-US" altLang="zh-TW" sz="2400" b="1" i="0" u="none" strike="noStrike" dirty="0">
                          <a:solidFill>
                            <a:schemeClr val="tx1"/>
                          </a:solidFill>
                          <a:effectLst/>
                          <a:latin typeface="微軟正黑體" panose="020B0604030504040204" pitchFamily="34" charset="-120"/>
                          <a:ea typeface="微軟正黑體" panose="020B0604030504040204" pitchFamily="34" charset="-120"/>
                        </a:rPr>
                        <a:t>(km)</a:t>
                      </a:r>
                      <a:endPar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7621" marR="7621" marT="7625" marB="0" anchor="ctr">
                    <a:solidFill>
                      <a:schemeClr val="accent1">
                        <a:lumMod val="40000"/>
                        <a:lumOff val="60000"/>
                      </a:schemeClr>
                    </a:solidFill>
                  </a:tcPr>
                </a:tc>
                <a:tc>
                  <a:txBody>
                    <a:bodyPr/>
                    <a:lstStyle/>
                    <a:p>
                      <a:pPr algn="ctr" fontAlgn="ctr"/>
                      <a:r>
                        <a:rPr lang="zh-TW" altLang="en-US" sz="2400" b="1" i="0" u="none" strike="noStrike" dirty="0" smtClean="0">
                          <a:solidFill>
                            <a:schemeClr val="tx1"/>
                          </a:solidFill>
                          <a:effectLst/>
                          <a:latin typeface="微軟正黑體" panose="020B0604030504040204" pitchFamily="34" charset="-120"/>
                          <a:ea typeface="微軟正黑體" panose="020B0604030504040204" pitchFamily="34" charset="-120"/>
                        </a:rPr>
                        <a:t>實際</a:t>
                      </a:r>
                      <a:endParaRPr lang="en-US" altLang="zh-TW" sz="2400" b="1" i="0" u="none" strike="noStrike" dirty="0" smtClean="0">
                        <a:solidFill>
                          <a:schemeClr val="tx1"/>
                        </a:solidFill>
                        <a:effectLst/>
                        <a:latin typeface="微軟正黑體" panose="020B0604030504040204" pitchFamily="34" charset="-120"/>
                        <a:ea typeface="微軟正黑體" panose="020B0604030504040204" pitchFamily="34" charset="-120"/>
                      </a:endParaRPr>
                    </a:p>
                    <a:p>
                      <a:pPr algn="ctr" fontAlgn="ctr"/>
                      <a:r>
                        <a:rPr lang="zh-TW" altLang="en-US" sz="2400" b="1" i="0" u="none" strike="noStrike" dirty="0" smtClean="0">
                          <a:solidFill>
                            <a:schemeClr val="tx1"/>
                          </a:solidFill>
                          <a:effectLst/>
                          <a:latin typeface="微軟正黑體" panose="020B0604030504040204" pitchFamily="34" charset="-120"/>
                          <a:ea typeface="微軟正黑體" panose="020B0604030504040204" pitchFamily="34" charset="-120"/>
                        </a:rPr>
                        <a:t>清</a:t>
                      </a:r>
                      <a:r>
                        <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rPr>
                        <a:t>疏土方量</a:t>
                      </a:r>
                      <a:r>
                        <a:rPr lang="en-US" altLang="zh-TW" sz="2400" b="1" i="0" u="none" strike="noStrike" dirty="0">
                          <a:solidFill>
                            <a:schemeClr val="tx1"/>
                          </a:solidFill>
                          <a:effectLst/>
                          <a:latin typeface="微軟正黑體" panose="020B0604030504040204" pitchFamily="34" charset="-120"/>
                          <a:ea typeface="微軟正黑體" panose="020B0604030504040204" pitchFamily="34" charset="-120"/>
                        </a:rPr>
                        <a:t>(m</a:t>
                      </a:r>
                      <a:r>
                        <a:rPr lang="en-US" altLang="zh-TW" sz="2400" b="1" i="0" u="none" strike="noStrike" baseline="30000" dirty="0">
                          <a:solidFill>
                            <a:schemeClr val="tx1"/>
                          </a:solidFill>
                          <a:effectLst/>
                          <a:latin typeface="微軟正黑體" panose="020B0604030504040204" pitchFamily="34" charset="-120"/>
                          <a:ea typeface="微軟正黑體" panose="020B0604030504040204" pitchFamily="34" charset="-120"/>
                        </a:rPr>
                        <a:t>3</a:t>
                      </a:r>
                      <a:r>
                        <a:rPr lang="en-US" altLang="zh-TW" sz="2400" b="1" i="0" u="none" strike="noStrike" dirty="0">
                          <a:solidFill>
                            <a:schemeClr val="tx1"/>
                          </a:solidFill>
                          <a:effectLst/>
                          <a:latin typeface="微軟正黑體" panose="020B0604030504040204" pitchFamily="34" charset="-120"/>
                          <a:ea typeface="微軟正黑體" panose="020B0604030504040204" pitchFamily="34" charset="-120"/>
                        </a:rPr>
                        <a:t>)</a:t>
                      </a:r>
                      <a:endParaRPr lang="zh-TW" altLang="en-US" sz="2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7621" marR="7621" marT="7625" marB="0" anchor="ctr">
                    <a:solidFill>
                      <a:schemeClr val="accent1">
                        <a:lumMod val="40000"/>
                        <a:lumOff val="60000"/>
                      </a:schemeClr>
                    </a:solidFill>
                  </a:tcPr>
                </a:tc>
              </a:tr>
              <a:tr h="720060">
                <a:tc>
                  <a:txBody>
                    <a:bodyPr/>
                    <a:lstStyle/>
                    <a:p>
                      <a:pPr algn="ctr" fontAlgn="ctr"/>
                      <a:r>
                        <a:rPr lang="zh-TW" altLang="en-US" sz="2400" b="1" i="0" u="none" strike="noStrike" dirty="0">
                          <a:solidFill>
                            <a:srgbClr val="0000FF"/>
                          </a:solidFill>
                          <a:effectLst/>
                          <a:latin typeface="微軟正黑體" panose="020B0604030504040204" pitchFamily="34" charset="-120"/>
                          <a:ea typeface="微軟正黑體" panose="020B0604030504040204" pitchFamily="34" charset="-120"/>
                        </a:rPr>
                        <a:t>區域排水</a:t>
                      </a:r>
                    </a:p>
                  </a:txBody>
                  <a:tcPr marL="7621" marR="7621" marT="7625" marB="0" anchor="ctr">
                    <a:solidFill>
                      <a:schemeClr val="accent1">
                        <a:lumMod val="40000"/>
                        <a:lumOff val="60000"/>
                      </a:schemeClr>
                    </a:solidFill>
                  </a:tcPr>
                </a:tc>
                <a:tc>
                  <a:txBody>
                    <a:bodyPr/>
                    <a:lstStyle/>
                    <a:p>
                      <a:pPr algn="ctr" fontAlgn="ctr"/>
                      <a:r>
                        <a:rPr lang="en-US" altLang="zh-TW" sz="2400" b="1" i="0" u="none" strike="noStrike" cap="none" spc="0" dirty="0">
                          <a:ln>
                            <a:noFill/>
                          </a:ln>
                          <a:solidFill>
                            <a:schemeClr val="tx1"/>
                          </a:solidFill>
                          <a:effectLst/>
                          <a:latin typeface="微軟正黑體" panose="020B0604030504040204" pitchFamily="34" charset="-120"/>
                          <a:ea typeface="微軟正黑體" panose="020B0604030504040204" pitchFamily="34" charset="-120"/>
                        </a:rPr>
                        <a:t>120</a:t>
                      </a:r>
                    </a:p>
                  </a:txBody>
                  <a:tcPr marL="7621" marR="7621" marT="7625" marB="0" anchor="ctr"/>
                </a:tc>
                <a:tc>
                  <a:txBody>
                    <a:bodyPr/>
                    <a:lstStyle/>
                    <a:p>
                      <a:pPr marL="0" algn="ctr" defTabSz="914400" rtl="0" eaLnBrk="1" fontAlgn="ctr" latinLnBrk="0" hangingPunct="1"/>
                      <a:r>
                        <a:rPr lang="en-US" altLang="zh-TW" sz="2400" b="1" i="0" u="none" strike="noStrike" kern="1200" cap="none" spc="0" dirty="0" smtClean="0">
                          <a:ln>
                            <a:noFill/>
                          </a:ln>
                          <a:solidFill>
                            <a:schemeClr val="tx1"/>
                          </a:solidFill>
                          <a:effectLst/>
                          <a:latin typeface="微軟正黑體" panose="020B0604030504040204" pitchFamily="34" charset="-120"/>
                          <a:ea typeface="微軟正黑體" panose="020B0604030504040204" pitchFamily="34" charset="-120"/>
                          <a:cs typeface="+mn-cs"/>
                        </a:rPr>
                        <a:t>137.529</a:t>
                      </a:r>
                      <a:endParaRPr lang="en-US" altLang="zh-TW" sz="2400" b="1" i="0" u="none" strike="noStrike" kern="1200" cap="none" spc="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9525" marR="9525" marT="9525" marB="0" anchor="ctr"/>
                </a:tc>
                <a:tc>
                  <a:txBody>
                    <a:bodyPr/>
                    <a:lstStyle/>
                    <a:p>
                      <a:pPr marL="0" algn="ctr" defTabSz="914400" rtl="0" eaLnBrk="1" fontAlgn="ctr" latinLnBrk="0" hangingPunct="1"/>
                      <a:r>
                        <a:rPr lang="zh-TW" altLang="en-US" sz="2400" b="1" i="0" u="none" strike="noStrike" kern="1200" cap="none" spc="0" dirty="0">
                          <a:ln>
                            <a:noFill/>
                          </a:ln>
                          <a:solidFill>
                            <a:schemeClr val="tx1"/>
                          </a:solidFill>
                          <a:effectLst/>
                          <a:latin typeface="微軟正黑體" panose="020B0604030504040204" pitchFamily="34" charset="-120"/>
                          <a:ea typeface="微軟正黑體" panose="020B0604030504040204" pitchFamily="34" charset="-120"/>
                          <a:cs typeface="+mn-cs"/>
                        </a:rPr>
                        <a:t>      </a:t>
                      </a:r>
                      <a:r>
                        <a:rPr lang="en-US" altLang="zh-TW" sz="2400" b="1" i="0" u="none" strike="noStrike" kern="1200" cap="none" spc="0" dirty="0" smtClean="0">
                          <a:ln>
                            <a:noFill/>
                          </a:ln>
                          <a:solidFill>
                            <a:schemeClr val="tx1"/>
                          </a:solidFill>
                          <a:effectLst/>
                          <a:latin typeface="微軟正黑體" panose="020B0604030504040204" pitchFamily="34" charset="-120"/>
                          <a:ea typeface="微軟正黑體" panose="020B0604030504040204" pitchFamily="34" charset="-120"/>
                          <a:cs typeface="+mn-cs"/>
                        </a:rPr>
                        <a:t>133,036 </a:t>
                      </a:r>
                      <a:endParaRPr lang="en-US" altLang="zh-TW" sz="2400" b="1" i="0" u="none" strike="noStrike" kern="1200" cap="none" spc="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9525" marR="9525" marT="9525" marB="0" anchor="ctr"/>
                </a:tc>
              </a:tr>
              <a:tr h="789150">
                <a:tc>
                  <a:txBody>
                    <a:bodyPr/>
                    <a:lstStyle/>
                    <a:p>
                      <a:pPr algn="ctr" fontAlgn="ctr"/>
                      <a:r>
                        <a:rPr lang="zh-TW" altLang="en-US" sz="2400" b="1" i="0" u="none" strike="noStrike" dirty="0">
                          <a:solidFill>
                            <a:srgbClr val="0000FF"/>
                          </a:solidFill>
                          <a:effectLst/>
                          <a:latin typeface="微軟正黑體" panose="020B0604030504040204" pitchFamily="34" charset="-120"/>
                          <a:ea typeface="微軟正黑體" panose="020B0604030504040204" pitchFamily="34" charset="-120"/>
                        </a:rPr>
                        <a:t>中小排水</a:t>
                      </a:r>
                    </a:p>
                  </a:txBody>
                  <a:tcPr marL="7621" marR="7621" marT="7625" marB="0" anchor="ctr">
                    <a:solidFill>
                      <a:schemeClr val="accent1">
                        <a:lumMod val="40000"/>
                        <a:lumOff val="60000"/>
                      </a:schemeClr>
                    </a:solidFill>
                  </a:tcPr>
                </a:tc>
                <a:tc>
                  <a:txBody>
                    <a:bodyPr/>
                    <a:lstStyle/>
                    <a:p>
                      <a:pPr algn="ctr" fontAlgn="ctr"/>
                      <a:r>
                        <a:rPr lang="en-US" altLang="zh-TW" sz="2400" b="1" i="0" u="none" strike="noStrike" cap="none" spc="0" dirty="0">
                          <a:ln>
                            <a:noFill/>
                          </a:ln>
                          <a:solidFill>
                            <a:schemeClr val="tx1"/>
                          </a:solidFill>
                          <a:effectLst/>
                          <a:latin typeface="微軟正黑體" panose="020B0604030504040204" pitchFamily="34" charset="-120"/>
                          <a:ea typeface="微軟正黑體" panose="020B0604030504040204" pitchFamily="34" charset="-120"/>
                        </a:rPr>
                        <a:t>91</a:t>
                      </a:r>
                    </a:p>
                  </a:txBody>
                  <a:tcPr marL="7621" marR="7621" marT="7625" marB="0" anchor="ctr"/>
                </a:tc>
                <a:tc>
                  <a:txBody>
                    <a:bodyPr/>
                    <a:lstStyle/>
                    <a:p>
                      <a:pPr marL="0" algn="ctr" defTabSz="914400" rtl="0" eaLnBrk="1" fontAlgn="ctr" latinLnBrk="0" hangingPunct="1"/>
                      <a:r>
                        <a:rPr lang="en-US" altLang="zh-TW" sz="2400" b="1" i="0" u="none" strike="noStrike" kern="1200" cap="none" spc="0" dirty="0" smtClean="0">
                          <a:ln>
                            <a:noFill/>
                          </a:ln>
                          <a:solidFill>
                            <a:schemeClr val="tx1"/>
                          </a:solidFill>
                          <a:effectLst/>
                          <a:latin typeface="微軟正黑體" panose="020B0604030504040204" pitchFamily="34" charset="-120"/>
                          <a:ea typeface="微軟正黑體" panose="020B0604030504040204" pitchFamily="34" charset="-120"/>
                          <a:cs typeface="+mn-cs"/>
                        </a:rPr>
                        <a:t>110.02</a:t>
                      </a:r>
                      <a:endParaRPr lang="en-US" altLang="zh-TW" sz="2400" b="1" i="0" u="none" strike="noStrike" kern="1200" cap="none" spc="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9525" marR="9525" marT="9525" marB="0" anchor="ctr"/>
                </a:tc>
                <a:tc>
                  <a:txBody>
                    <a:bodyPr/>
                    <a:lstStyle/>
                    <a:p>
                      <a:pPr marL="0" algn="ctr" defTabSz="914400" rtl="0" eaLnBrk="1" fontAlgn="ctr" latinLnBrk="0" hangingPunct="1"/>
                      <a:r>
                        <a:rPr lang="zh-TW" altLang="en-US" sz="2400" b="1" i="0" u="none" strike="noStrike" kern="1200" cap="none" spc="0" dirty="0">
                          <a:ln>
                            <a:noFill/>
                          </a:ln>
                          <a:solidFill>
                            <a:schemeClr val="tx1"/>
                          </a:solidFill>
                          <a:effectLst/>
                          <a:latin typeface="微軟正黑體" panose="020B0604030504040204" pitchFamily="34" charset="-120"/>
                          <a:ea typeface="微軟正黑體" panose="020B0604030504040204" pitchFamily="34" charset="-120"/>
                          <a:cs typeface="+mn-cs"/>
                        </a:rPr>
                        <a:t>        </a:t>
                      </a:r>
                      <a:r>
                        <a:rPr lang="en-US" altLang="zh-TW" sz="2400" b="1" i="0" u="none" strike="noStrike" kern="1200" cap="none" spc="0" dirty="0" smtClean="0">
                          <a:ln>
                            <a:noFill/>
                          </a:ln>
                          <a:solidFill>
                            <a:schemeClr val="tx1"/>
                          </a:solidFill>
                          <a:effectLst/>
                          <a:latin typeface="微軟正黑體" panose="020B0604030504040204" pitchFamily="34" charset="-120"/>
                          <a:ea typeface="微軟正黑體" panose="020B0604030504040204" pitchFamily="34" charset="-120"/>
                          <a:cs typeface="+mn-cs"/>
                        </a:rPr>
                        <a:t>33,425 </a:t>
                      </a:r>
                      <a:endParaRPr lang="en-US" altLang="zh-TW" sz="2400" b="1" i="0" u="none" strike="noStrike" kern="1200" cap="none" spc="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9525" marR="9525" marT="9525" marB="0" anchor="ctr"/>
                </a:tc>
              </a:tr>
              <a:tr h="781650">
                <a:tc>
                  <a:txBody>
                    <a:bodyPr/>
                    <a:lstStyle/>
                    <a:p>
                      <a:pPr algn="ctr" fontAlgn="ctr"/>
                      <a:r>
                        <a:rPr lang="zh-TW" altLang="en-US" sz="2400" b="1" i="0" u="none" strike="noStrike" dirty="0">
                          <a:solidFill>
                            <a:srgbClr val="0000FF"/>
                          </a:solidFill>
                          <a:effectLst/>
                          <a:latin typeface="微軟正黑體" panose="020B0604030504040204" pitchFamily="34" charset="-120"/>
                          <a:ea typeface="微軟正黑體" panose="020B0604030504040204" pitchFamily="34" charset="-120"/>
                        </a:rPr>
                        <a:t>雨水下水道</a:t>
                      </a:r>
                    </a:p>
                  </a:txBody>
                  <a:tcPr marL="7621" marR="7621" marT="7625" marB="0" anchor="ctr">
                    <a:solidFill>
                      <a:schemeClr val="accent1">
                        <a:lumMod val="40000"/>
                        <a:lumOff val="60000"/>
                      </a:schemeClr>
                    </a:solidFill>
                  </a:tcPr>
                </a:tc>
                <a:tc>
                  <a:txBody>
                    <a:bodyPr/>
                    <a:lstStyle/>
                    <a:p>
                      <a:pPr algn="ctr" fontAlgn="ctr"/>
                      <a:r>
                        <a:rPr lang="en-US" altLang="zh-TW" sz="2400" b="1" i="0" u="none" strike="noStrike" cap="none" spc="0" dirty="0">
                          <a:ln>
                            <a:noFill/>
                          </a:ln>
                          <a:solidFill>
                            <a:schemeClr val="tx1"/>
                          </a:solidFill>
                          <a:effectLst/>
                          <a:latin typeface="微軟正黑體" panose="020B0604030504040204" pitchFamily="34" charset="-120"/>
                          <a:ea typeface="微軟正黑體" panose="020B0604030504040204" pitchFamily="34" charset="-120"/>
                        </a:rPr>
                        <a:t>26</a:t>
                      </a:r>
                    </a:p>
                  </a:txBody>
                  <a:tcPr marL="7621" marR="7621" marT="7625" marB="0" anchor="ctr"/>
                </a:tc>
                <a:tc>
                  <a:txBody>
                    <a:bodyPr/>
                    <a:lstStyle/>
                    <a:p>
                      <a:pPr marL="0" algn="ctr" defTabSz="914400" rtl="0" eaLnBrk="1" fontAlgn="ctr" latinLnBrk="0" hangingPunct="1"/>
                      <a:r>
                        <a:rPr lang="en-US" altLang="zh-TW" sz="2400" b="1" i="0" u="none" strike="noStrike" kern="1200" cap="none" spc="0" dirty="0" smtClean="0">
                          <a:ln>
                            <a:noFill/>
                          </a:ln>
                          <a:solidFill>
                            <a:schemeClr val="tx1"/>
                          </a:solidFill>
                          <a:effectLst/>
                          <a:latin typeface="微軟正黑體" panose="020B0604030504040204" pitchFamily="34" charset="-120"/>
                          <a:ea typeface="微軟正黑體" panose="020B0604030504040204" pitchFamily="34" charset="-120"/>
                          <a:cs typeface="+mn-cs"/>
                        </a:rPr>
                        <a:t>18.445</a:t>
                      </a:r>
                      <a:endParaRPr lang="en-US" altLang="zh-TW" sz="2400" b="1" i="0" u="none" strike="noStrike" kern="1200" cap="none" spc="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9525" marR="9525" marT="9525" marB="0" anchor="ctr"/>
                </a:tc>
                <a:tc>
                  <a:txBody>
                    <a:bodyPr/>
                    <a:lstStyle/>
                    <a:p>
                      <a:pPr marL="0" algn="ctr" defTabSz="914400" rtl="0" eaLnBrk="1" fontAlgn="ctr" latinLnBrk="0" hangingPunct="1"/>
                      <a:r>
                        <a:rPr lang="zh-TW" altLang="en-US" sz="2400" b="1" i="0" u="none" strike="noStrike" kern="1200" cap="none" spc="0" dirty="0">
                          <a:ln>
                            <a:noFill/>
                          </a:ln>
                          <a:solidFill>
                            <a:schemeClr val="tx1"/>
                          </a:solidFill>
                          <a:effectLst/>
                          <a:latin typeface="微軟正黑體" panose="020B0604030504040204" pitchFamily="34" charset="-120"/>
                          <a:ea typeface="微軟正黑體" panose="020B0604030504040204" pitchFamily="34" charset="-120"/>
                          <a:cs typeface="+mn-cs"/>
                        </a:rPr>
                        <a:t>        </a:t>
                      </a:r>
                      <a:r>
                        <a:rPr lang="en-US" altLang="zh-TW" sz="2400" b="1" i="0" u="none" strike="noStrike" kern="1200" cap="none" spc="0" dirty="0" smtClean="0">
                          <a:ln>
                            <a:noFill/>
                          </a:ln>
                          <a:solidFill>
                            <a:schemeClr val="tx1"/>
                          </a:solidFill>
                          <a:effectLst/>
                          <a:latin typeface="微軟正黑體" panose="020B0604030504040204" pitchFamily="34" charset="-120"/>
                          <a:ea typeface="微軟正黑體" panose="020B0604030504040204" pitchFamily="34" charset="-120"/>
                          <a:cs typeface="+mn-cs"/>
                        </a:rPr>
                        <a:t>19,369 </a:t>
                      </a:r>
                      <a:endParaRPr lang="en-US" altLang="zh-TW" sz="2400" b="1" i="0" u="none" strike="noStrike" kern="1200" cap="none" spc="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9525" marR="9525" marT="9525" marB="0" anchor="ctr"/>
                </a:tc>
              </a:tr>
            </a:tbl>
          </a:graphicData>
        </a:graphic>
      </p:graphicFrame>
      <p:pic>
        <p:nvPicPr>
          <p:cNvPr id="4127" name="圖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50" y="4759325"/>
            <a:ext cx="25923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圓角矩形 11"/>
          <p:cNvSpPr/>
          <p:nvPr/>
        </p:nvSpPr>
        <p:spPr>
          <a:xfrm>
            <a:off x="569913" y="6423025"/>
            <a:ext cx="2139950" cy="26511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1200" dirty="0">
                <a:solidFill>
                  <a:prstClr val="black"/>
                </a:solidFill>
                <a:latin typeface="微軟正黑體" pitchFamily="34" charset="-120"/>
                <a:ea typeface="微軟正黑體" pitchFamily="34" charset="-120"/>
              </a:rPr>
              <a:t>仁武區中華社區後勁溪清疏</a:t>
            </a:r>
          </a:p>
        </p:txBody>
      </p:sp>
      <p:pic>
        <p:nvPicPr>
          <p:cNvPr id="4129" name="圖片 14"/>
          <p:cNvPicPr>
            <a:picLocks/>
          </p:cNvPicPr>
          <p:nvPr/>
        </p:nvPicPr>
        <p:blipFill>
          <a:blip r:embed="rId5">
            <a:extLst>
              <a:ext uri="{28A0092B-C50C-407E-A947-70E740481C1C}">
                <a14:useLocalDpi xmlns:a14="http://schemas.microsoft.com/office/drawing/2010/main" val="0"/>
              </a:ext>
            </a:extLst>
          </a:blip>
          <a:srcRect l="41289"/>
          <a:stretch>
            <a:fillRect/>
          </a:stretch>
        </p:blipFill>
        <p:spPr bwMode="auto">
          <a:xfrm>
            <a:off x="6084888" y="4770438"/>
            <a:ext cx="26733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0" name="圖片 13"/>
          <p:cNvPicPr>
            <a:picLocks/>
          </p:cNvPicPr>
          <p:nvPr/>
        </p:nvPicPr>
        <p:blipFill>
          <a:blip r:embed="rId6">
            <a:extLst>
              <a:ext uri="{28A0092B-C50C-407E-A947-70E740481C1C}">
                <a14:useLocalDpi xmlns:a14="http://schemas.microsoft.com/office/drawing/2010/main" val="0"/>
              </a:ext>
            </a:extLst>
          </a:blip>
          <a:srcRect l="40720"/>
          <a:stretch>
            <a:fillRect/>
          </a:stretch>
        </p:blipFill>
        <p:spPr bwMode="auto">
          <a:xfrm>
            <a:off x="2916238" y="4781550"/>
            <a:ext cx="2684462"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向右箭號 14"/>
          <p:cNvSpPr/>
          <p:nvPr/>
        </p:nvSpPr>
        <p:spPr>
          <a:xfrm>
            <a:off x="5651500" y="5637213"/>
            <a:ext cx="363538" cy="19526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prstClr val="white"/>
              </a:solidFill>
            </a:endParaRPr>
          </a:p>
        </p:txBody>
      </p:sp>
      <p:sp>
        <p:nvSpPr>
          <p:cNvPr id="16" name="圓角矩形 15"/>
          <p:cNvSpPr/>
          <p:nvPr/>
        </p:nvSpPr>
        <p:spPr>
          <a:xfrm>
            <a:off x="3022600" y="6423025"/>
            <a:ext cx="2557463" cy="2619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1200" dirty="0">
                <a:solidFill>
                  <a:prstClr val="black"/>
                </a:solidFill>
                <a:latin typeface="微軟正黑體" pitchFamily="34" charset="-120"/>
                <a:ea typeface="微軟正黑體" pitchFamily="34" charset="-120"/>
              </a:rPr>
              <a:t>美濃區中圳里美竹橋上下游清疏前</a:t>
            </a:r>
          </a:p>
        </p:txBody>
      </p:sp>
      <p:sp>
        <p:nvSpPr>
          <p:cNvPr id="17" name="圓角矩形 16"/>
          <p:cNvSpPr/>
          <p:nvPr/>
        </p:nvSpPr>
        <p:spPr>
          <a:xfrm>
            <a:off x="6165850" y="6397625"/>
            <a:ext cx="2509838" cy="25876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1200" dirty="0">
                <a:solidFill>
                  <a:prstClr val="black"/>
                </a:solidFill>
                <a:latin typeface="微軟正黑體" pitchFamily="34" charset="-120"/>
                <a:ea typeface="微軟正黑體" pitchFamily="34" charset="-120"/>
              </a:rPr>
              <a:t>美濃區中圳里美竹橋上下游清疏後</a:t>
            </a:r>
          </a:p>
        </p:txBody>
      </p:sp>
      <p:sp>
        <p:nvSpPr>
          <p:cNvPr id="4134" name="文字方塊 9"/>
          <p:cNvSpPr txBox="1">
            <a:spLocks noChangeArrowheads="1"/>
          </p:cNvSpPr>
          <p:nvPr/>
        </p:nvSpPr>
        <p:spPr bwMode="auto">
          <a:xfrm>
            <a:off x="8856663" y="6524625"/>
            <a:ext cx="32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nstantia" pitchFamily="18" charset="0"/>
                <a:ea typeface="新細明體" pitchFamily="18" charset="-120"/>
              </a:defRPr>
            </a:lvl1pPr>
            <a:lvl2pPr marL="742950" indent="-285750">
              <a:defRPr kumimoji="1">
                <a:solidFill>
                  <a:schemeClr val="tx1"/>
                </a:solidFill>
                <a:latin typeface="Constantia" pitchFamily="18" charset="0"/>
                <a:ea typeface="新細明體" pitchFamily="18" charset="-120"/>
              </a:defRPr>
            </a:lvl2pPr>
            <a:lvl3pPr marL="1143000" indent="-228600">
              <a:defRPr kumimoji="1">
                <a:solidFill>
                  <a:schemeClr val="tx1"/>
                </a:solidFill>
                <a:latin typeface="Constantia" pitchFamily="18" charset="0"/>
                <a:ea typeface="新細明體" pitchFamily="18" charset="-120"/>
              </a:defRPr>
            </a:lvl3pPr>
            <a:lvl4pPr marL="1600200" indent="-228600">
              <a:defRPr kumimoji="1">
                <a:solidFill>
                  <a:schemeClr val="tx1"/>
                </a:solidFill>
                <a:latin typeface="Constantia" pitchFamily="18" charset="0"/>
                <a:ea typeface="新細明體" pitchFamily="18" charset="-120"/>
              </a:defRPr>
            </a:lvl4pPr>
            <a:lvl5pPr marL="2057400" indent="-228600">
              <a:defRPr kumimoji="1">
                <a:solidFill>
                  <a:schemeClr val="tx1"/>
                </a:solidFill>
                <a:latin typeface="Constantia"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r>
              <a:rPr lang="en-US" altLang="zh-TW" smtClean="0">
                <a:solidFill>
                  <a:srgbClr val="000000"/>
                </a:solidFill>
              </a:rPr>
              <a:t>1</a:t>
            </a:r>
            <a:endParaRPr lang="zh-TW" altLang="en-US" smtClean="0">
              <a:solidFill>
                <a:srgbClr val="000000"/>
              </a:solidFill>
            </a:endParaRPr>
          </a:p>
        </p:txBody>
      </p:sp>
      <p:sp>
        <p:nvSpPr>
          <p:cNvPr id="18" name="矩形 17"/>
          <p:cNvSpPr/>
          <p:nvPr/>
        </p:nvSpPr>
        <p:spPr>
          <a:xfrm>
            <a:off x="4850511" y="4134612"/>
            <a:ext cx="4248472" cy="648072"/>
          </a:xfrm>
          <a:prstGeom prst="rect">
            <a:avLst/>
          </a:prstGeom>
          <a:solidFill>
            <a:schemeClr val="bg1"/>
          </a:solidFill>
          <a:ln>
            <a:solidFill>
              <a:srgbClr val="FF0000"/>
            </a:solidFill>
          </a:ln>
        </p:spPr>
        <p:style>
          <a:lnRef idx="3">
            <a:schemeClr val="lt1"/>
          </a:lnRef>
          <a:fillRef idx="1">
            <a:schemeClr val="accent6"/>
          </a:fillRef>
          <a:effectRef idx="1">
            <a:schemeClr val="accent6"/>
          </a:effectRef>
          <a:fontRef idx="minor">
            <a:schemeClr val="lt1"/>
          </a:fontRef>
        </p:style>
        <p:txBody>
          <a:bodyPr anchor="ctr">
            <a:scene3d>
              <a:camera prst="orthographicFront"/>
              <a:lightRig rig="soft" dir="tl">
                <a:rot lat="0" lon="0" rev="0"/>
              </a:lightRig>
            </a:scene3d>
            <a:sp3d extrusionH="57150" contourW="25400" prstMaterial="matte">
              <a:bevelT w="38100" h="38100"/>
              <a:contourClr>
                <a:schemeClr val="accent2">
                  <a:tint val="20000"/>
                </a:schemeClr>
              </a:contourClr>
            </a:sp3d>
          </a:bodyPr>
          <a:lstStyle/>
          <a:p>
            <a:pPr algn="ctr">
              <a:defRPr/>
            </a:pPr>
            <a:r>
              <a:rPr lang="zh-TW" altLang="en-US" sz="2800" dirty="0">
                <a:solidFill>
                  <a:prstClr val="black"/>
                </a:solidFill>
                <a:latin typeface="微軟正黑體" panose="020B0604030504040204" pitchFamily="34" charset="-120"/>
                <a:ea typeface="微軟正黑體" panose="020B0604030504040204" pitchFamily="34" charset="-120"/>
              </a:rPr>
              <a:t>持續進行並每週統計</a:t>
            </a:r>
            <a:endParaRPr lang="en-US" altLang="zh-TW" sz="2800"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892241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4/3*#ppt_w"/>
                                          </p:val>
                                        </p:tav>
                                        <p:tav tm="100000">
                                          <p:val>
                                            <p:strVal val="#ppt_w"/>
                                          </p:val>
                                        </p:tav>
                                      </p:tavLst>
                                    </p:anim>
                                    <p:anim calcmode="lin" valueType="num">
                                      <p:cBhvr>
                                        <p:cTn id="8" dur="1000" fill="hold"/>
                                        <p:tgtEl>
                                          <p:spTgt spid="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投影片編號版面配置區 3"/>
          <p:cNvSpPr>
            <a:spLocks noGrp="1"/>
          </p:cNvSpPr>
          <p:nvPr>
            <p:ph type="sldNum" sz="quarter" idx="12"/>
          </p:nvPr>
        </p:nvSpPr>
        <p:spPr bwMode="auto">
          <a:xfrm>
            <a:off x="6553200" y="620275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EA9A102B-AB5F-478F-981F-0A3FC58B610A}" type="slidenum">
              <a:rPr lang="en-US" altLang="zh-TW" sz="1200">
                <a:solidFill>
                  <a:srgbClr val="000000"/>
                </a:solidFill>
                <a:latin typeface="Arial" pitchFamily="34" charset="0"/>
              </a:rPr>
              <a:pPr>
                <a:spcBef>
                  <a:spcPct val="0"/>
                </a:spcBef>
                <a:buFontTx/>
                <a:buNone/>
              </a:pPr>
              <a:t>2</a:t>
            </a:fld>
            <a:endParaRPr lang="en-US" altLang="zh-TW" sz="1200">
              <a:solidFill>
                <a:srgbClr val="000000"/>
              </a:solidFill>
              <a:latin typeface="Arial" pitchFamily="34" charset="0"/>
            </a:endParaRPr>
          </a:p>
        </p:txBody>
      </p:sp>
      <p:sp>
        <p:nvSpPr>
          <p:cNvPr id="157699" name="Rectangle 2"/>
          <p:cNvSpPr>
            <a:spLocks noChangeArrowheads="1"/>
          </p:cNvSpPr>
          <p:nvPr/>
        </p:nvSpPr>
        <p:spPr bwMode="auto">
          <a:xfrm>
            <a:off x="2925763" y="1166813"/>
            <a:ext cx="30908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sz="4400" b="1">
                <a:solidFill>
                  <a:srgbClr val="00682F"/>
                </a:solidFill>
                <a:latin typeface="Arial" pitchFamily="34" charset="0"/>
                <a:ea typeface="標楷體" pitchFamily="65" charset="-120"/>
              </a:rPr>
              <a:t>會議程序</a:t>
            </a:r>
          </a:p>
        </p:txBody>
      </p:sp>
      <p:sp>
        <p:nvSpPr>
          <p:cNvPr id="157700" name="Text Box 31"/>
          <p:cNvSpPr txBox="1">
            <a:spLocks noChangeArrowheads="1"/>
          </p:cNvSpPr>
          <p:nvPr/>
        </p:nvSpPr>
        <p:spPr bwMode="auto">
          <a:xfrm>
            <a:off x="2011363" y="1966913"/>
            <a:ext cx="5688012" cy="107721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0" hangingPunct="0">
              <a:spcBef>
                <a:spcPct val="0"/>
              </a:spcBef>
              <a:buFontTx/>
              <a:buNone/>
            </a:pPr>
            <a:r>
              <a:rPr lang="zh-TW" altLang="en-US" b="1" dirty="0">
                <a:solidFill>
                  <a:srgbClr val="00B050"/>
                </a:solidFill>
                <a:latin typeface="標楷體" pitchFamily="65" charset="-120"/>
                <a:ea typeface="標楷體" pitchFamily="65" charset="-120"/>
              </a:rPr>
              <a:t>颱風最新動態與工作報告</a:t>
            </a:r>
          </a:p>
          <a:p>
            <a:pPr algn="ctr" eaLnBrk="0" hangingPunct="0">
              <a:spcBef>
                <a:spcPct val="0"/>
              </a:spcBef>
              <a:buFontTx/>
              <a:buNone/>
            </a:pPr>
            <a:endParaRPr lang="zh-TW" altLang="en-US" b="1" dirty="0">
              <a:solidFill>
                <a:srgbClr val="00B050"/>
              </a:solidFill>
              <a:latin typeface="標楷體" pitchFamily="65" charset="-120"/>
              <a:ea typeface="標楷體" pitchFamily="65" charset="-120"/>
            </a:endParaRPr>
          </a:p>
        </p:txBody>
      </p:sp>
      <p:sp>
        <p:nvSpPr>
          <p:cNvPr id="157701" name="Line 32"/>
          <p:cNvSpPr>
            <a:spLocks noChangeShapeType="1"/>
          </p:cNvSpPr>
          <p:nvPr/>
        </p:nvSpPr>
        <p:spPr bwMode="auto">
          <a:xfrm>
            <a:off x="2011363" y="2557463"/>
            <a:ext cx="5688012" cy="7937"/>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57703" name="Text Box 38"/>
          <p:cNvSpPr txBox="1">
            <a:spLocks noChangeArrowheads="1"/>
          </p:cNvSpPr>
          <p:nvPr/>
        </p:nvSpPr>
        <p:spPr bwMode="gray">
          <a:xfrm>
            <a:off x="1435392" y="35845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0" hangingPunct="0">
              <a:spcBef>
                <a:spcPct val="0"/>
              </a:spcBef>
              <a:buFontTx/>
              <a:buNone/>
            </a:pPr>
            <a:r>
              <a:rPr kumimoji="0" lang="en-US" altLang="zh-TW" sz="2400" b="1">
                <a:solidFill>
                  <a:srgbClr val="FFFFFF"/>
                </a:solidFill>
                <a:latin typeface="Arial" pitchFamily="34" charset="0"/>
              </a:rPr>
              <a:t>2</a:t>
            </a:r>
          </a:p>
        </p:txBody>
      </p:sp>
      <p:grpSp>
        <p:nvGrpSpPr>
          <p:cNvPr id="157704" name="Group 39"/>
          <p:cNvGrpSpPr>
            <a:grpSpLocks/>
          </p:cNvGrpSpPr>
          <p:nvPr/>
        </p:nvGrpSpPr>
        <p:grpSpPr bwMode="auto">
          <a:xfrm>
            <a:off x="1231398" y="1952625"/>
            <a:ext cx="762000" cy="665163"/>
            <a:chOff x="1110" y="2656"/>
            <a:chExt cx="1549" cy="1351"/>
          </a:xfrm>
        </p:grpSpPr>
        <p:sp>
          <p:nvSpPr>
            <p:cNvPr id="157745" name="AutoShape 40"/>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sp>
          <p:nvSpPr>
            <p:cNvPr id="157746" name="AutoShape 41"/>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sp>
          <p:nvSpPr>
            <p:cNvPr id="157747" name="AutoShape 42"/>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grpSp>
      <p:sp>
        <p:nvSpPr>
          <p:cNvPr id="157705" name="Text Box 43"/>
          <p:cNvSpPr txBox="1">
            <a:spLocks noChangeArrowheads="1"/>
          </p:cNvSpPr>
          <p:nvPr/>
        </p:nvSpPr>
        <p:spPr bwMode="gray">
          <a:xfrm>
            <a:off x="1415797" y="2070206"/>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0" hangingPunct="0">
              <a:spcBef>
                <a:spcPct val="0"/>
              </a:spcBef>
              <a:buFontTx/>
              <a:buNone/>
            </a:pPr>
            <a:r>
              <a:rPr kumimoji="0" lang="en-US" altLang="zh-TW" sz="2400" b="1" dirty="0">
                <a:solidFill>
                  <a:srgbClr val="FFFFFF"/>
                </a:solidFill>
                <a:latin typeface="Arial" pitchFamily="34" charset="0"/>
              </a:rPr>
              <a:t>1</a:t>
            </a:r>
          </a:p>
        </p:txBody>
      </p:sp>
      <p:pic>
        <p:nvPicPr>
          <p:cNvPr id="157702" name="Picture 33" descr="1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00" y="2036763"/>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6" name="Text Box 44"/>
          <p:cNvSpPr txBox="1">
            <a:spLocks noChangeArrowheads="1"/>
          </p:cNvSpPr>
          <p:nvPr/>
        </p:nvSpPr>
        <p:spPr bwMode="auto">
          <a:xfrm>
            <a:off x="2011363" y="2738438"/>
            <a:ext cx="5688012" cy="579437"/>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0" hangingPunct="0">
              <a:spcBef>
                <a:spcPct val="0"/>
              </a:spcBef>
              <a:buFontTx/>
              <a:buNone/>
            </a:pPr>
            <a:r>
              <a:rPr lang="zh-TW" altLang="en-US" b="1">
                <a:solidFill>
                  <a:srgbClr val="00B050"/>
                </a:solidFill>
                <a:latin typeface="標楷體" pitchFamily="65" charset="-120"/>
                <a:ea typeface="標楷體" pitchFamily="65" charset="-120"/>
              </a:rPr>
              <a:t>颱風情資研判與分析</a:t>
            </a:r>
          </a:p>
        </p:txBody>
      </p:sp>
      <p:sp>
        <p:nvSpPr>
          <p:cNvPr id="157707" name="Line 45"/>
          <p:cNvSpPr>
            <a:spLocks noChangeShapeType="1"/>
          </p:cNvSpPr>
          <p:nvPr/>
        </p:nvSpPr>
        <p:spPr bwMode="auto">
          <a:xfrm flipV="1">
            <a:off x="2052638" y="4122738"/>
            <a:ext cx="5581650" cy="1587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grpSp>
        <p:nvGrpSpPr>
          <p:cNvPr id="157737" name="Group 48"/>
          <p:cNvGrpSpPr>
            <a:grpSpLocks/>
          </p:cNvGrpSpPr>
          <p:nvPr/>
        </p:nvGrpSpPr>
        <p:grpSpPr bwMode="auto">
          <a:xfrm>
            <a:off x="1231739" y="4280038"/>
            <a:ext cx="761318" cy="665163"/>
            <a:chOff x="1110" y="2656"/>
            <a:chExt cx="1549" cy="1351"/>
          </a:xfrm>
        </p:grpSpPr>
        <p:sp>
          <p:nvSpPr>
            <p:cNvPr id="157742"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sp>
          <p:nvSpPr>
            <p:cNvPr id="157743"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sp>
          <p:nvSpPr>
            <p:cNvPr id="157744"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grpSp>
      <p:sp>
        <p:nvSpPr>
          <p:cNvPr id="157738" name="Text Box 52"/>
          <p:cNvSpPr txBox="1">
            <a:spLocks noChangeArrowheads="1"/>
          </p:cNvSpPr>
          <p:nvPr/>
        </p:nvSpPr>
        <p:spPr bwMode="gray">
          <a:xfrm>
            <a:off x="1429291" y="4375975"/>
            <a:ext cx="35686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0" hangingPunct="0">
              <a:spcBef>
                <a:spcPct val="0"/>
              </a:spcBef>
              <a:buFontTx/>
              <a:buNone/>
            </a:pPr>
            <a:r>
              <a:rPr kumimoji="0" lang="en-US" altLang="zh-TW" sz="2400" b="1" dirty="0">
                <a:solidFill>
                  <a:srgbClr val="FFFFFF"/>
                </a:solidFill>
                <a:latin typeface="Arial" pitchFamily="34" charset="0"/>
              </a:rPr>
              <a:t>4</a:t>
            </a:r>
          </a:p>
        </p:txBody>
      </p:sp>
      <p:pic>
        <p:nvPicPr>
          <p:cNvPr id="157708" name="Picture 46" descr="1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7000" y="3573463"/>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39" name="Text Box 53"/>
          <p:cNvSpPr txBox="1">
            <a:spLocks noChangeArrowheads="1"/>
          </p:cNvSpPr>
          <p:nvPr/>
        </p:nvSpPr>
        <p:spPr bwMode="auto">
          <a:xfrm>
            <a:off x="2023331" y="5040974"/>
            <a:ext cx="5727332" cy="57943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0" hangingPunct="0">
              <a:spcBef>
                <a:spcPct val="0"/>
              </a:spcBef>
              <a:buFontTx/>
              <a:buNone/>
            </a:pPr>
            <a:r>
              <a:rPr lang="zh-TW" altLang="en-US" b="1">
                <a:solidFill>
                  <a:srgbClr val="00B050"/>
                </a:solidFill>
                <a:latin typeface="標楷體" pitchFamily="65" charset="-120"/>
                <a:ea typeface="標楷體" pitchFamily="65" charset="-120"/>
              </a:rPr>
              <a:t> 臨時動議</a:t>
            </a:r>
          </a:p>
        </p:txBody>
      </p:sp>
      <p:sp>
        <p:nvSpPr>
          <p:cNvPr id="157740" name="Line 54"/>
          <p:cNvSpPr>
            <a:spLocks noChangeShapeType="1"/>
          </p:cNvSpPr>
          <p:nvPr/>
        </p:nvSpPr>
        <p:spPr bwMode="auto">
          <a:xfrm>
            <a:off x="2023331" y="5620412"/>
            <a:ext cx="5689266" cy="26988"/>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grpSp>
        <p:nvGrpSpPr>
          <p:cNvPr id="157710" name="Group 39"/>
          <p:cNvGrpSpPr>
            <a:grpSpLocks/>
          </p:cNvGrpSpPr>
          <p:nvPr/>
        </p:nvGrpSpPr>
        <p:grpSpPr bwMode="auto">
          <a:xfrm>
            <a:off x="1231398" y="2695575"/>
            <a:ext cx="762000" cy="665163"/>
            <a:chOff x="1110" y="2656"/>
            <a:chExt cx="1549" cy="1351"/>
          </a:xfrm>
        </p:grpSpPr>
        <p:sp>
          <p:nvSpPr>
            <p:cNvPr id="157734" name="AutoShape 40"/>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sp>
          <p:nvSpPr>
            <p:cNvPr id="157735" name="AutoShape 41"/>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sp>
          <p:nvSpPr>
            <p:cNvPr id="157736" name="AutoShape 42"/>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grpSp>
      <p:sp>
        <p:nvSpPr>
          <p:cNvPr id="157711" name="Text Box 43"/>
          <p:cNvSpPr txBox="1">
            <a:spLocks noChangeArrowheads="1"/>
          </p:cNvSpPr>
          <p:nvPr/>
        </p:nvSpPr>
        <p:spPr bwMode="gray">
          <a:xfrm>
            <a:off x="1434598" y="27940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0" hangingPunct="0">
              <a:spcBef>
                <a:spcPct val="0"/>
              </a:spcBef>
              <a:buFontTx/>
              <a:buNone/>
            </a:pPr>
            <a:r>
              <a:rPr kumimoji="0" lang="en-US" altLang="zh-TW" sz="2400" b="1">
                <a:solidFill>
                  <a:srgbClr val="FFFFFF"/>
                </a:solidFill>
                <a:latin typeface="Arial" pitchFamily="34" charset="0"/>
              </a:rPr>
              <a:t>2</a:t>
            </a:r>
          </a:p>
        </p:txBody>
      </p:sp>
      <p:pic>
        <p:nvPicPr>
          <p:cNvPr id="157741" name="Picture 55" descr="1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0315" y="5134637"/>
            <a:ext cx="50437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7713" name="Group 39"/>
          <p:cNvGrpSpPr>
            <a:grpSpLocks/>
          </p:cNvGrpSpPr>
          <p:nvPr/>
        </p:nvGrpSpPr>
        <p:grpSpPr bwMode="auto">
          <a:xfrm>
            <a:off x="1231398" y="3473450"/>
            <a:ext cx="762000" cy="665163"/>
            <a:chOff x="1110" y="2656"/>
            <a:chExt cx="1549" cy="1351"/>
          </a:xfrm>
        </p:grpSpPr>
        <p:sp>
          <p:nvSpPr>
            <p:cNvPr id="157731" name="AutoShape 40"/>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sp>
          <p:nvSpPr>
            <p:cNvPr id="157732" name="AutoShape 41"/>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sp>
          <p:nvSpPr>
            <p:cNvPr id="157733" name="AutoShape 42"/>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grpSp>
      <p:sp>
        <p:nvSpPr>
          <p:cNvPr id="157714" name="Text Box 43"/>
          <p:cNvSpPr txBox="1">
            <a:spLocks noChangeArrowheads="1"/>
          </p:cNvSpPr>
          <p:nvPr/>
        </p:nvSpPr>
        <p:spPr bwMode="gray">
          <a:xfrm>
            <a:off x="1433804" y="3571875"/>
            <a:ext cx="35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0" hangingPunct="0">
              <a:spcBef>
                <a:spcPct val="0"/>
              </a:spcBef>
              <a:buFontTx/>
              <a:buNone/>
            </a:pPr>
            <a:r>
              <a:rPr kumimoji="0" lang="en-US" altLang="zh-TW" sz="2400" b="1">
                <a:solidFill>
                  <a:srgbClr val="FFFFFF"/>
                </a:solidFill>
                <a:latin typeface="Arial" pitchFamily="34" charset="0"/>
              </a:rPr>
              <a:t>3</a:t>
            </a:r>
          </a:p>
        </p:txBody>
      </p:sp>
      <p:sp>
        <p:nvSpPr>
          <p:cNvPr id="157712" name="Text Box 44"/>
          <p:cNvSpPr txBox="1">
            <a:spLocks noChangeArrowheads="1"/>
          </p:cNvSpPr>
          <p:nvPr/>
        </p:nvSpPr>
        <p:spPr bwMode="auto">
          <a:xfrm>
            <a:off x="2011363" y="3522663"/>
            <a:ext cx="5688012" cy="579437"/>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0" hangingPunct="0">
              <a:spcBef>
                <a:spcPct val="0"/>
              </a:spcBef>
              <a:buFontTx/>
              <a:buNone/>
            </a:pPr>
            <a:r>
              <a:rPr lang="zh-TW" altLang="en-US" b="1">
                <a:solidFill>
                  <a:srgbClr val="00B050"/>
                </a:solidFill>
                <a:latin typeface="標楷體" pitchFamily="65" charset="-120"/>
                <a:ea typeface="標楷體" pitchFamily="65" charset="-120"/>
              </a:rPr>
              <a:t>各單位工作報告</a:t>
            </a:r>
          </a:p>
        </p:txBody>
      </p:sp>
      <p:pic>
        <p:nvPicPr>
          <p:cNvPr id="157715" name="Picture 33" descr="1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00" y="2806700"/>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16" name="Line 45"/>
          <p:cNvSpPr>
            <a:spLocks noChangeShapeType="1"/>
          </p:cNvSpPr>
          <p:nvPr/>
        </p:nvSpPr>
        <p:spPr bwMode="auto">
          <a:xfrm>
            <a:off x="2052638" y="3341688"/>
            <a:ext cx="5581650" cy="7937"/>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grpSp>
        <p:nvGrpSpPr>
          <p:cNvPr id="157717" name="Group 2"/>
          <p:cNvGrpSpPr>
            <a:grpSpLocks/>
          </p:cNvGrpSpPr>
          <p:nvPr/>
        </p:nvGrpSpPr>
        <p:grpSpPr bwMode="auto">
          <a:xfrm>
            <a:off x="2724150" y="-17463"/>
            <a:ext cx="6391275" cy="1344613"/>
            <a:chOff x="0" y="0"/>
            <a:chExt cx="716" cy="151"/>
          </a:xfrm>
        </p:grpSpPr>
        <p:pic>
          <p:nvPicPr>
            <p:cNvPr id="157729"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57730" name="Picture 4"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157718" name="Picture 1" descr="image.png"/>
          <p:cNvPicPr>
            <a:picLocks noChangeAspect="1"/>
          </p:cNvPicPr>
          <p:nvPr/>
        </p:nvPicPr>
        <p:blipFill>
          <a:blip r:embed="rId6">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nvGrpSpPr>
          <p:cNvPr id="157721" name="Group 48"/>
          <p:cNvGrpSpPr>
            <a:grpSpLocks/>
          </p:cNvGrpSpPr>
          <p:nvPr/>
        </p:nvGrpSpPr>
        <p:grpSpPr bwMode="auto">
          <a:xfrm>
            <a:off x="1231739" y="5063034"/>
            <a:ext cx="761318" cy="665163"/>
            <a:chOff x="1110" y="2656"/>
            <a:chExt cx="1549" cy="1351"/>
          </a:xfrm>
        </p:grpSpPr>
        <p:sp>
          <p:nvSpPr>
            <p:cNvPr id="157726"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sp>
          <p:nvSpPr>
            <p:cNvPr id="157727"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sp>
          <p:nvSpPr>
            <p:cNvPr id="157728"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grpSp>
      <p:sp>
        <p:nvSpPr>
          <p:cNvPr id="157722" name="Text Box 52"/>
          <p:cNvSpPr txBox="1">
            <a:spLocks noChangeArrowheads="1"/>
          </p:cNvSpPr>
          <p:nvPr/>
        </p:nvSpPr>
        <p:spPr bwMode="gray">
          <a:xfrm>
            <a:off x="1433964" y="5161459"/>
            <a:ext cx="35686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0" hangingPunct="0">
              <a:spcBef>
                <a:spcPct val="0"/>
              </a:spcBef>
              <a:buFontTx/>
              <a:buNone/>
            </a:pPr>
            <a:r>
              <a:rPr kumimoji="0" lang="en-US" altLang="zh-TW" sz="2400" b="1">
                <a:solidFill>
                  <a:srgbClr val="FFFFFF"/>
                </a:solidFill>
                <a:latin typeface="Arial" pitchFamily="34" charset="0"/>
              </a:rPr>
              <a:t>5</a:t>
            </a:r>
          </a:p>
        </p:txBody>
      </p:sp>
      <p:pic>
        <p:nvPicPr>
          <p:cNvPr id="157719" name="Picture 7" descr="RGBkaohsiung_logo_new.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57723" name="Text Box 53"/>
          <p:cNvSpPr txBox="1">
            <a:spLocks noChangeArrowheads="1"/>
          </p:cNvSpPr>
          <p:nvPr/>
        </p:nvSpPr>
        <p:spPr bwMode="auto">
          <a:xfrm>
            <a:off x="2067781" y="5909337"/>
            <a:ext cx="5727332" cy="57943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0" hangingPunct="0">
              <a:spcBef>
                <a:spcPct val="0"/>
              </a:spcBef>
              <a:buFontTx/>
              <a:buNone/>
            </a:pPr>
            <a:r>
              <a:rPr lang="zh-TW" altLang="en-US" b="1">
                <a:solidFill>
                  <a:srgbClr val="00B050"/>
                </a:solidFill>
                <a:latin typeface="標楷體" pitchFamily="65" charset="-120"/>
                <a:ea typeface="標楷體" pitchFamily="65" charset="-120"/>
              </a:rPr>
              <a:t> 指揮官裁示</a:t>
            </a:r>
          </a:p>
        </p:txBody>
      </p:sp>
      <p:sp>
        <p:nvSpPr>
          <p:cNvPr id="157724" name="Line 54"/>
          <p:cNvSpPr>
            <a:spLocks noChangeShapeType="1"/>
          </p:cNvSpPr>
          <p:nvPr/>
        </p:nvSpPr>
        <p:spPr bwMode="auto">
          <a:xfrm>
            <a:off x="2067781" y="6488775"/>
            <a:ext cx="5689266" cy="26988"/>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grpSp>
        <p:nvGrpSpPr>
          <p:cNvPr id="52" name="Group 48"/>
          <p:cNvGrpSpPr>
            <a:grpSpLocks/>
          </p:cNvGrpSpPr>
          <p:nvPr/>
        </p:nvGrpSpPr>
        <p:grpSpPr bwMode="auto">
          <a:xfrm>
            <a:off x="1231739" y="5855096"/>
            <a:ext cx="761318" cy="665163"/>
            <a:chOff x="1110" y="2656"/>
            <a:chExt cx="1549" cy="1351"/>
          </a:xfrm>
        </p:grpSpPr>
        <p:sp>
          <p:nvSpPr>
            <p:cNvPr id="53"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sp>
          <p:nvSpPr>
            <p:cNvPr id="54"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sp>
          <p:nvSpPr>
            <p:cNvPr id="55"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grpSp>
      <p:sp>
        <p:nvSpPr>
          <p:cNvPr id="56" name="Text Box 52"/>
          <p:cNvSpPr txBox="1">
            <a:spLocks noChangeArrowheads="1"/>
          </p:cNvSpPr>
          <p:nvPr/>
        </p:nvSpPr>
        <p:spPr bwMode="gray">
          <a:xfrm>
            <a:off x="1434304" y="5953521"/>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0" hangingPunct="0">
              <a:spcBef>
                <a:spcPct val="0"/>
              </a:spcBef>
              <a:buFontTx/>
              <a:buNone/>
            </a:pPr>
            <a:r>
              <a:rPr kumimoji="0" lang="en-US" altLang="zh-TW" sz="2400" b="1" dirty="0">
                <a:solidFill>
                  <a:srgbClr val="FFFFFF"/>
                </a:solidFill>
                <a:latin typeface="Arial" pitchFamily="34" charset="0"/>
              </a:rPr>
              <a:t>6</a:t>
            </a:r>
          </a:p>
        </p:txBody>
      </p:sp>
      <p:pic>
        <p:nvPicPr>
          <p:cNvPr id="157725" name="Picture 55" descr="1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4765" y="6003000"/>
            <a:ext cx="50437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 Box 44"/>
          <p:cNvSpPr txBox="1">
            <a:spLocks noChangeArrowheads="1"/>
          </p:cNvSpPr>
          <p:nvPr/>
        </p:nvSpPr>
        <p:spPr bwMode="auto">
          <a:xfrm>
            <a:off x="2019300" y="4354903"/>
            <a:ext cx="5688013" cy="57943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3200" b="1">
                <a:solidFill>
                  <a:srgbClr val="00B050"/>
                </a:solidFill>
                <a:latin typeface="標楷體" pitchFamily="65" charset="-120"/>
                <a:ea typeface="標楷體" pitchFamily="65" charset="-120"/>
              </a:rPr>
              <a:t>與各區公所視訊</a:t>
            </a:r>
          </a:p>
        </p:txBody>
      </p:sp>
      <p:pic>
        <p:nvPicPr>
          <p:cNvPr id="58" name="Picture 55" descr="1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0315" y="4293096"/>
            <a:ext cx="50437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Line 54"/>
          <p:cNvSpPr>
            <a:spLocks noChangeShapeType="1"/>
          </p:cNvSpPr>
          <p:nvPr/>
        </p:nvSpPr>
        <p:spPr bwMode="auto">
          <a:xfrm>
            <a:off x="1986668" y="4987714"/>
            <a:ext cx="5689266" cy="26988"/>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spTree>
    <p:extLst>
      <p:ext uri="{BB962C8B-B14F-4D97-AF65-F5344CB8AC3E}">
        <p14:creationId xmlns:p14="http://schemas.microsoft.com/office/powerpoint/2010/main" val="2741758089"/>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5"/>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795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群組 26"/>
          <p:cNvGrpSpPr>
            <a:grpSpLocks/>
          </p:cNvGrpSpPr>
          <p:nvPr/>
        </p:nvGrpSpPr>
        <p:grpSpPr bwMode="auto">
          <a:xfrm>
            <a:off x="-115888" y="44450"/>
            <a:ext cx="9404351" cy="1008063"/>
            <a:chOff x="-115167" y="44624"/>
            <a:chExt cx="9404199" cy="1008112"/>
          </a:xfrm>
        </p:grpSpPr>
        <p:sp>
          <p:nvSpPr>
            <p:cNvPr id="26" name="矩形 25"/>
            <p:cNvSpPr/>
            <p:nvPr/>
          </p:nvSpPr>
          <p:spPr>
            <a:xfrm>
              <a:off x="-115167" y="44624"/>
              <a:ext cx="9251801"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4" name="文字方塊 23"/>
            <p:cNvSpPr txBox="1"/>
            <p:nvPr/>
          </p:nvSpPr>
          <p:spPr>
            <a:xfrm>
              <a:off x="719" y="195444"/>
              <a:ext cx="9288313" cy="706471"/>
            </a:xfrm>
            <a:prstGeom prst="rect">
              <a:avLst/>
            </a:prstGeom>
            <a:noFill/>
          </p:spPr>
          <p:txBody>
            <a:bodyPr>
              <a:spAutoFit/>
            </a:bodyPr>
            <a:lstStyle/>
            <a:p>
              <a:pPr>
                <a:defRPr/>
              </a:pPr>
              <a:r>
                <a:rPr kumimoji="0" lang="zh-TW" altLang="en-US" sz="40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水利設施運轉情形</a:t>
              </a:r>
              <a:r>
                <a:rPr kumimoji="0" lang="en-US" altLang="zh-TW"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a:t>
              </a:r>
              <a:r>
                <a:rPr kumimoji="0" lang="zh-TW" altLang="en-US"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截止</a:t>
              </a:r>
              <a:r>
                <a:rPr kumimoji="0" lang="en-US" altLang="zh-TW"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08:00)</a:t>
              </a:r>
              <a:endParaRPr kumimoji="0" lang="zh-TW" altLang="en-US"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endParaRPr>
            </a:p>
          </p:txBody>
        </p:sp>
      </p:grpSp>
      <p:pic>
        <p:nvPicPr>
          <p:cNvPr id="5124" name="圖片 22"/>
          <p:cNvPicPr>
            <a:picLocks noChangeAspect="1"/>
          </p:cNvPicPr>
          <p:nvPr/>
        </p:nvPicPr>
        <p:blipFill>
          <a:blip r:embed="rId4">
            <a:extLst>
              <a:ext uri="{28A0092B-C50C-407E-A947-70E740481C1C}">
                <a14:useLocalDpi xmlns:a14="http://schemas.microsoft.com/office/drawing/2010/main" val="0"/>
              </a:ext>
            </a:extLst>
          </a:blip>
          <a:srcRect r="32359"/>
          <a:stretch>
            <a:fillRect/>
          </a:stretch>
        </p:blipFill>
        <p:spPr bwMode="auto">
          <a:xfrm>
            <a:off x="-107950" y="1341438"/>
            <a:ext cx="374332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文字方塊 28"/>
          <p:cNvSpPr txBox="1"/>
          <p:nvPr/>
        </p:nvSpPr>
        <p:spPr>
          <a:xfrm>
            <a:off x="1619672" y="3789040"/>
            <a:ext cx="1332656" cy="523220"/>
          </a:xfrm>
          <a:prstGeom prst="rect">
            <a:avLst/>
          </a:prstGeom>
          <a:noFill/>
        </p:spPr>
        <p:txBody>
          <a:bodyPr>
            <a:spAutoFit/>
            <a:scene3d>
              <a:camera prst="orthographicFront"/>
              <a:lightRig rig="soft" dir="tl">
                <a:rot lat="0" lon="0" rev="0"/>
              </a:lightRig>
            </a:scene3d>
            <a:sp3d extrusionH="57150" contourW="25400" prstMaterial="matte">
              <a:bevelT w="25400" h="55880"/>
              <a:contourClr>
                <a:schemeClr val="accent2">
                  <a:tint val="20000"/>
                </a:schemeClr>
              </a:contourClr>
            </a:sp3d>
          </a:bodyPr>
          <a:lstStyle/>
          <a:p>
            <a:pPr>
              <a:defRPr/>
            </a:pPr>
            <a:r>
              <a:rPr lang="zh-TW" altLang="en-US" sz="1400" b="1" spc="50" dirty="0">
                <a:ln w="11430"/>
                <a:solidFill>
                  <a:prstClr val="black"/>
                </a:solidFill>
                <a:latin typeface="微軟正黑體" panose="020B0604030504040204" pitchFamily="34" charset="-120"/>
                <a:ea typeface="微軟正黑體" panose="020B0604030504040204" pitchFamily="34" charset="-120"/>
              </a:rPr>
              <a:t>旗山區</a:t>
            </a:r>
            <a:endParaRPr lang="en-US" altLang="zh-TW" sz="1400" b="1" spc="50" dirty="0">
              <a:ln w="11430"/>
              <a:solidFill>
                <a:prstClr val="black"/>
              </a:solidFill>
              <a:latin typeface="微軟正黑體" panose="020B0604030504040204" pitchFamily="34" charset="-120"/>
              <a:ea typeface="微軟正黑體" panose="020B0604030504040204" pitchFamily="34" charset="-120"/>
            </a:endParaRPr>
          </a:p>
          <a:p>
            <a:pPr>
              <a:defRPr/>
            </a:pPr>
            <a:r>
              <a:rPr lang="en-US" altLang="zh-TW" sz="1400" b="1" spc="50" dirty="0">
                <a:ln w="11430"/>
                <a:solidFill>
                  <a:prstClr val="black"/>
                </a:solidFill>
                <a:latin typeface="微軟正黑體" panose="020B0604030504040204" pitchFamily="34" charset="-120"/>
                <a:ea typeface="微軟正黑體" panose="020B0604030504040204" pitchFamily="34" charset="-120"/>
              </a:rPr>
              <a:t>9</a:t>
            </a:r>
            <a:r>
              <a:rPr lang="zh-TW" altLang="en-US" sz="1400" b="1" spc="50" dirty="0">
                <a:ln w="11430"/>
                <a:solidFill>
                  <a:prstClr val="black"/>
                </a:solidFill>
                <a:latin typeface="微軟正黑體" panose="020B0604030504040204" pitchFamily="34" charset="-120"/>
                <a:ea typeface="微軟正黑體" panose="020B0604030504040204" pitchFamily="34" charset="-120"/>
              </a:rPr>
              <a:t>座抽水站</a:t>
            </a:r>
          </a:p>
        </p:txBody>
      </p:sp>
      <p:sp>
        <p:nvSpPr>
          <p:cNvPr id="30" name="文字方塊 29"/>
          <p:cNvSpPr txBox="1"/>
          <p:nvPr/>
        </p:nvSpPr>
        <p:spPr>
          <a:xfrm>
            <a:off x="35496" y="3717032"/>
            <a:ext cx="1332656" cy="523220"/>
          </a:xfrm>
          <a:prstGeom prst="rect">
            <a:avLst/>
          </a:prstGeom>
          <a:noFill/>
        </p:spPr>
        <p:txBody>
          <a:bodyPr>
            <a:spAutoFit/>
            <a:scene3d>
              <a:camera prst="orthographicFront"/>
              <a:lightRig rig="soft" dir="tl">
                <a:rot lat="0" lon="0" rev="0"/>
              </a:lightRig>
            </a:scene3d>
            <a:sp3d extrusionH="57150" contourW="25400" prstMaterial="matte">
              <a:bevelT w="38100" h="38100"/>
              <a:contourClr>
                <a:schemeClr val="accent2">
                  <a:tint val="20000"/>
                </a:schemeClr>
              </a:contourClr>
            </a:sp3d>
          </a:bodyPr>
          <a:lstStyle/>
          <a:p>
            <a:pPr>
              <a:defRPr/>
            </a:pPr>
            <a:r>
              <a:rPr lang="zh-TW" altLang="en-US" sz="1400" b="1" spc="50" dirty="0">
                <a:ln w="11430"/>
                <a:solidFill>
                  <a:prstClr val="black"/>
                </a:solidFill>
                <a:latin typeface="微軟正黑體" panose="020B0604030504040204" pitchFamily="34" charset="-120"/>
                <a:ea typeface="微軟正黑體" panose="020B0604030504040204" pitchFamily="34" charset="-120"/>
              </a:rPr>
              <a:t>永安區</a:t>
            </a:r>
            <a:endParaRPr lang="en-US" altLang="zh-TW" sz="1400" b="1" spc="50" dirty="0">
              <a:ln w="11430"/>
              <a:solidFill>
                <a:prstClr val="black"/>
              </a:solidFill>
              <a:latin typeface="微軟正黑體" panose="020B0604030504040204" pitchFamily="34" charset="-120"/>
              <a:ea typeface="微軟正黑體" panose="020B0604030504040204" pitchFamily="34" charset="-120"/>
            </a:endParaRPr>
          </a:p>
          <a:p>
            <a:pPr>
              <a:defRPr/>
            </a:pPr>
            <a:r>
              <a:rPr lang="en-US" altLang="zh-TW" sz="1400" b="1" spc="50" dirty="0">
                <a:ln w="11430"/>
                <a:solidFill>
                  <a:prstClr val="black"/>
                </a:solidFill>
                <a:latin typeface="微軟正黑體" panose="020B0604030504040204" pitchFamily="34" charset="-120"/>
                <a:ea typeface="微軟正黑體" panose="020B0604030504040204" pitchFamily="34" charset="-120"/>
              </a:rPr>
              <a:t>13</a:t>
            </a:r>
            <a:r>
              <a:rPr lang="zh-TW" altLang="en-US" sz="1400" b="1" spc="50" dirty="0">
                <a:ln w="11430"/>
                <a:solidFill>
                  <a:prstClr val="black"/>
                </a:solidFill>
                <a:latin typeface="微軟正黑體" panose="020B0604030504040204" pitchFamily="34" charset="-120"/>
                <a:ea typeface="微軟正黑體" panose="020B0604030504040204" pitchFamily="34" charset="-120"/>
              </a:rPr>
              <a:t>座抽水站</a:t>
            </a:r>
          </a:p>
        </p:txBody>
      </p:sp>
      <p:sp>
        <p:nvSpPr>
          <p:cNvPr id="31" name="文字方塊 30"/>
          <p:cNvSpPr txBox="1"/>
          <p:nvPr/>
        </p:nvSpPr>
        <p:spPr>
          <a:xfrm>
            <a:off x="371283" y="4720407"/>
            <a:ext cx="2500904" cy="523220"/>
          </a:xfrm>
          <a:prstGeom prst="rect">
            <a:avLst/>
          </a:prstGeom>
          <a:noFill/>
        </p:spPr>
        <p:txBody>
          <a:bodyPr>
            <a:spAutoFit/>
            <a:scene3d>
              <a:camera prst="orthographicFront"/>
              <a:lightRig rig="soft" dir="tl">
                <a:rot lat="0" lon="0" rev="0"/>
              </a:lightRig>
            </a:scene3d>
            <a:sp3d extrusionH="57150" contourW="25400" prstMaterial="matte">
              <a:bevelT w="25400" h="55880"/>
              <a:contourClr>
                <a:schemeClr val="accent2">
                  <a:tint val="20000"/>
                </a:schemeClr>
              </a:contourClr>
            </a:sp3d>
          </a:bodyPr>
          <a:lstStyle/>
          <a:p>
            <a:pPr>
              <a:defRPr/>
            </a:pPr>
            <a:r>
              <a:rPr lang="zh-TW" altLang="en-US" sz="1400" b="1" spc="50" dirty="0">
                <a:ln w="11430"/>
                <a:solidFill>
                  <a:prstClr val="black"/>
                </a:solidFill>
                <a:latin typeface="微軟正黑體" panose="020B0604030504040204" pitchFamily="34" charset="-120"/>
                <a:ea typeface="微軟正黑體" panose="020B0604030504040204" pitchFamily="34" charset="-120"/>
              </a:rPr>
              <a:t>三民區</a:t>
            </a:r>
            <a:endParaRPr lang="en-US" altLang="zh-TW" sz="1400" b="1" spc="50" dirty="0">
              <a:ln w="11430"/>
              <a:solidFill>
                <a:prstClr val="black"/>
              </a:solidFill>
              <a:latin typeface="微軟正黑體" panose="020B0604030504040204" pitchFamily="34" charset="-120"/>
              <a:ea typeface="微軟正黑體" panose="020B0604030504040204" pitchFamily="34" charset="-120"/>
            </a:endParaRPr>
          </a:p>
          <a:p>
            <a:pPr>
              <a:defRPr/>
            </a:pPr>
            <a:r>
              <a:rPr lang="en-US" altLang="zh-TW" sz="1400" b="1" spc="50" dirty="0">
                <a:ln w="11430"/>
                <a:solidFill>
                  <a:prstClr val="black"/>
                </a:solidFill>
                <a:latin typeface="微軟正黑體" panose="020B0604030504040204" pitchFamily="34" charset="-120"/>
                <a:ea typeface="微軟正黑體" panose="020B0604030504040204" pitchFamily="34" charset="-120"/>
              </a:rPr>
              <a:t>20</a:t>
            </a:r>
            <a:r>
              <a:rPr lang="zh-TW" altLang="en-US" sz="1400" b="1" spc="50" dirty="0">
                <a:ln w="11430"/>
                <a:solidFill>
                  <a:prstClr val="black"/>
                </a:solidFill>
                <a:latin typeface="微軟正黑體" panose="020B0604030504040204" pitchFamily="34" charset="-120"/>
                <a:ea typeface="微軟正黑體" panose="020B0604030504040204" pitchFamily="34" charset="-120"/>
              </a:rPr>
              <a:t>座抽水站</a:t>
            </a:r>
            <a:r>
              <a:rPr lang="en-US" altLang="zh-TW" sz="1400" b="1" spc="50" dirty="0">
                <a:ln w="11430"/>
                <a:solidFill>
                  <a:prstClr val="black"/>
                </a:solidFill>
                <a:latin typeface="微軟正黑體" panose="020B0604030504040204" pitchFamily="34" charset="-120"/>
                <a:ea typeface="微軟正黑體" panose="020B0604030504040204" pitchFamily="34" charset="-120"/>
              </a:rPr>
              <a:t>(</a:t>
            </a:r>
            <a:r>
              <a:rPr lang="zh-TW" altLang="en-US" sz="1400" b="1" spc="50" dirty="0">
                <a:ln w="11430"/>
                <a:solidFill>
                  <a:prstClr val="black"/>
                </a:solidFill>
                <a:latin typeface="微軟正黑體" panose="020B0604030504040204" pitchFamily="34" charset="-120"/>
                <a:ea typeface="微軟正黑體" panose="020B0604030504040204" pitchFamily="34" charset="-120"/>
              </a:rPr>
              <a:t>含截流站</a:t>
            </a:r>
            <a:r>
              <a:rPr lang="en-US" altLang="zh-TW" sz="1400" b="1" spc="50" dirty="0">
                <a:ln w="11430"/>
                <a:solidFill>
                  <a:prstClr val="black"/>
                </a:solidFill>
                <a:latin typeface="微軟正黑體" panose="020B0604030504040204" pitchFamily="34" charset="-120"/>
                <a:ea typeface="微軟正黑體" panose="020B0604030504040204" pitchFamily="34" charset="-120"/>
              </a:rPr>
              <a:t>)</a:t>
            </a:r>
            <a:endParaRPr lang="zh-TW" altLang="en-US" sz="1400" b="1" spc="50" dirty="0">
              <a:ln w="11430"/>
              <a:solidFill>
                <a:prstClr val="black"/>
              </a:solidFill>
              <a:latin typeface="微軟正黑體" panose="020B0604030504040204" pitchFamily="34" charset="-120"/>
              <a:ea typeface="微軟正黑體" panose="020B0604030504040204" pitchFamily="34" charset="-120"/>
            </a:endParaRPr>
          </a:p>
        </p:txBody>
      </p:sp>
      <p:sp>
        <p:nvSpPr>
          <p:cNvPr id="32" name="文字方塊 31"/>
          <p:cNvSpPr txBox="1"/>
          <p:nvPr/>
        </p:nvSpPr>
        <p:spPr>
          <a:xfrm>
            <a:off x="281736" y="5245661"/>
            <a:ext cx="2500907" cy="523220"/>
          </a:xfrm>
          <a:prstGeom prst="rect">
            <a:avLst/>
          </a:prstGeom>
          <a:noFill/>
        </p:spPr>
        <p:txBody>
          <a:bodyPr>
            <a:spAutoFit/>
            <a:scene3d>
              <a:camera prst="orthographicFront"/>
              <a:lightRig rig="soft" dir="tl">
                <a:rot lat="0" lon="0" rev="0"/>
              </a:lightRig>
            </a:scene3d>
            <a:sp3d extrusionH="57150" contourW="25400" prstMaterial="matte">
              <a:bevelT w="25400" h="55880"/>
              <a:contourClr>
                <a:schemeClr val="accent2">
                  <a:tint val="20000"/>
                </a:schemeClr>
              </a:contourClr>
            </a:sp3d>
          </a:bodyPr>
          <a:lstStyle/>
          <a:p>
            <a:pPr>
              <a:defRPr/>
            </a:pPr>
            <a:r>
              <a:rPr lang="zh-TW" altLang="en-US" sz="1400" b="1" spc="50" dirty="0">
                <a:ln w="11430"/>
                <a:solidFill>
                  <a:prstClr val="black"/>
                </a:solidFill>
                <a:latin typeface="微軟正黑體" panose="020B0604030504040204" pitchFamily="34" charset="-120"/>
                <a:ea typeface="微軟正黑體" panose="020B0604030504040204" pitchFamily="34" charset="-120"/>
              </a:rPr>
              <a:t>前鎮區</a:t>
            </a:r>
            <a:endParaRPr lang="en-US" altLang="zh-TW" sz="1400" b="1" spc="50" dirty="0">
              <a:ln w="11430"/>
              <a:solidFill>
                <a:prstClr val="black"/>
              </a:solidFill>
              <a:latin typeface="微軟正黑體" panose="020B0604030504040204" pitchFamily="34" charset="-120"/>
              <a:ea typeface="微軟正黑體" panose="020B0604030504040204" pitchFamily="34" charset="-120"/>
            </a:endParaRPr>
          </a:p>
          <a:p>
            <a:pPr>
              <a:defRPr/>
            </a:pPr>
            <a:r>
              <a:rPr lang="en-US" altLang="zh-TW" sz="1400" b="1" spc="50" dirty="0">
                <a:ln w="11430"/>
                <a:solidFill>
                  <a:prstClr val="black"/>
                </a:solidFill>
                <a:latin typeface="微軟正黑體" panose="020B0604030504040204" pitchFamily="34" charset="-120"/>
                <a:ea typeface="微軟正黑體" panose="020B0604030504040204" pitchFamily="34" charset="-120"/>
              </a:rPr>
              <a:t>16</a:t>
            </a:r>
            <a:r>
              <a:rPr lang="zh-TW" altLang="en-US" sz="1400" b="1" spc="50" dirty="0">
                <a:ln w="11430"/>
                <a:solidFill>
                  <a:prstClr val="black"/>
                </a:solidFill>
                <a:latin typeface="微軟正黑體" panose="020B0604030504040204" pitchFamily="34" charset="-120"/>
                <a:ea typeface="微軟正黑體" panose="020B0604030504040204" pitchFamily="34" charset="-120"/>
              </a:rPr>
              <a:t>座抽水站</a:t>
            </a:r>
            <a:r>
              <a:rPr lang="en-US" altLang="zh-TW" sz="1400" b="1" spc="50" dirty="0">
                <a:ln w="11430"/>
                <a:solidFill>
                  <a:prstClr val="black"/>
                </a:solidFill>
                <a:latin typeface="微軟正黑體" panose="020B0604030504040204" pitchFamily="34" charset="-120"/>
                <a:ea typeface="微軟正黑體" panose="020B0604030504040204" pitchFamily="34" charset="-120"/>
              </a:rPr>
              <a:t>(</a:t>
            </a:r>
            <a:r>
              <a:rPr lang="zh-TW" altLang="en-US" sz="1400" b="1" spc="50" dirty="0">
                <a:ln w="11430"/>
                <a:solidFill>
                  <a:prstClr val="black"/>
                </a:solidFill>
                <a:latin typeface="微軟正黑體" panose="020B0604030504040204" pitchFamily="34" charset="-120"/>
                <a:ea typeface="微軟正黑體" panose="020B0604030504040204" pitchFamily="34" charset="-120"/>
              </a:rPr>
              <a:t>含截流站</a:t>
            </a:r>
            <a:r>
              <a:rPr lang="en-US" altLang="zh-TW" sz="1400" b="1" spc="50" dirty="0">
                <a:ln w="11430"/>
                <a:solidFill>
                  <a:prstClr val="black"/>
                </a:solidFill>
                <a:latin typeface="微軟正黑體" panose="020B0604030504040204" pitchFamily="34" charset="-120"/>
                <a:ea typeface="微軟正黑體" panose="020B0604030504040204" pitchFamily="34" charset="-120"/>
              </a:rPr>
              <a:t>)</a:t>
            </a:r>
            <a:endParaRPr lang="zh-TW" altLang="en-US" sz="1400" b="1" spc="50" dirty="0">
              <a:ln w="11430"/>
              <a:solidFill>
                <a:prstClr val="black"/>
              </a:solidFill>
              <a:latin typeface="微軟正黑體" panose="020B0604030504040204" pitchFamily="34" charset="-120"/>
              <a:ea typeface="微軟正黑體" panose="020B0604030504040204" pitchFamily="34" charset="-120"/>
            </a:endParaRPr>
          </a:p>
        </p:txBody>
      </p:sp>
      <p:graphicFrame>
        <p:nvGraphicFramePr>
          <p:cNvPr id="33" name="資料庫圖表 32"/>
          <p:cNvGraphicFramePr/>
          <p:nvPr/>
        </p:nvGraphicFramePr>
        <p:xfrm>
          <a:off x="3275856" y="1052736"/>
          <a:ext cx="5860099" cy="51845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4" name="文字方塊 33"/>
          <p:cNvSpPr txBox="1"/>
          <p:nvPr/>
        </p:nvSpPr>
        <p:spPr>
          <a:xfrm>
            <a:off x="41039" y="1975228"/>
            <a:ext cx="3666865" cy="830997"/>
          </a:xfrm>
          <a:prstGeom prst="rect">
            <a:avLst/>
          </a:prstGeom>
          <a:noFill/>
          <a:ln>
            <a:noFill/>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rgbClr val="C0504D">
                        <a:satMod val="155000"/>
                      </a:srgbClr>
                    </a:gs>
                    <a:gs pos="100000">
                      <a:srgbClr val="C0504D">
                        <a:shade val="45000"/>
                        <a:satMod val="165000"/>
                      </a:srgbClr>
                    </a:gs>
                  </a:gsLst>
                  <a:lin ang="5400000"/>
                </a:gradFill>
                <a:latin typeface="微軟正黑體" panose="020B0604030504040204" pitchFamily="34" charset="-120"/>
                <a:ea typeface="微軟正黑體" panose="020B0604030504040204" pitchFamily="34" charset="-120"/>
              </a:rPr>
              <a:t>抽水站</a:t>
            </a:r>
            <a:r>
              <a:rPr lang="en-US" altLang="zh-TW" sz="2400" b="1" spc="50" dirty="0">
                <a:ln w="11430"/>
                <a:gradFill>
                  <a:gsLst>
                    <a:gs pos="25000">
                      <a:srgbClr val="C0504D">
                        <a:satMod val="155000"/>
                      </a:srgbClr>
                    </a:gs>
                    <a:gs pos="100000">
                      <a:srgbClr val="C0504D">
                        <a:shade val="45000"/>
                        <a:satMod val="165000"/>
                      </a:srgbClr>
                    </a:gs>
                  </a:gsLst>
                  <a:lin ang="5400000"/>
                </a:gradFill>
                <a:latin typeface="微軟正黑體" panose="020B0604030504040204" pitchFamily="34" charset="-120"/>
                <a:ea typeface="微軟正黑體" panose="020B0604030504040204" pitchFamily="34" charset="-120"/>
              </a:rPr>
              <a:t>55</a:t>
            </a:r>
            <a:r>
              <a:rPr lang="zh-TW" altLang="en-US" sz="2400" b="1" spc="50" dirty="0">
                <a:ln w="11430"/>
                <a:gradFill>
                  <a:gsLst>
                    <a:gs pos="25000">
                      <a:srgbClr val="C0504D">
                        <a:satMod val="155000"/>
                      </a:srgbClr>
                    </a:gs>
                    <a:gs pos="100000">
                      <a:srgbClr val="C0504D">
                        <a:shade val="45000"/>
                        <a:satMod val="165000"/>
                      </a:srgbClr>
                    </a:gs>
                  </a:gsLst>
                  <a:lin ang="5400000"/>
                </a:gradFill>
                <a:latin typeface="微軟正黑體" panose="020B0604030504040204" pitchFamily="34" charset="-120"/>
                <a:ea typeface="微軟正黑體" panose="020B0604030504040204" pitchFamily="34" charset="-120"/>
              </a:rPr>
              <a:t>座</a:t>
            </a:r>
            <a:r>
              <a:rPr lang="en-US" altLang="zh-TW" sz="2400" b="1" spc="50" dirty="0">
                <a:ln w="11430"/>
                <a:gradFill>
                  <a:gsLst>
                    <a:gs pos="25000">
                      <a:srgbClr val="C0504D">
                        <a:satMod val="155000"/>
                      </a:srgbClr>
                    </a:gs>
                    <a:gs pos="100000">
                      <a:srgbClr val="C0504D">
                        <a:shade val="45000"/>
                        <a:satMod val="165000"/>
                      </a:srgbClr>
                    </a:gs>
                  </a:gsLst>
                  <a:lin ang="5400000"/>
                </a:gradFill>
                <a:latin typeface="微軟正黑體" panose="020B0604030504040204" pitchFamily="34" charset="-120"/>
                <a:ea typeface="微軟正黑體" panose="020B0604030504040204" pitchFamily="34" charset="-120"/>
              </a:rPr>
              <a:t>/</a:t>
            </a:r>
            <a:r>
              <a:rPr lang="zh-TW" altLang="en-US" sz="2400" b="1" spc="50" dirty="0">
                <a:ln w="11430"/>
                <a:gradFill>
                  <a:gsLst>
                    <a:gs pos="25000">
                      <a:srgbClr val="C0504D">
                        <a:satMod val="155000"/>
                      </a:srgbClr>
                    </a:gs>
                    <a:gs pos="100000">
                      <a:srgbClr val="C0504D">
                        <a:shade val="45000"/>
                        <a:satMod val="165000"/>
                      </a:srgbClr>
                    </a:gs>
                  </a:gsLst>
                  <a:lin ang="5400000"/>
                </a:gradFill>
                <a:latin typeface="微軟正黑體" panose="020B0604030504040204" pitchFamily="34" charset="-120"/>
                <a:ea typeface="微軟正黑體" panose="020B0604030504040204" pitchFamily="34" charset="-120"/>
              </a:rPr>
              <a:t> 截流站</a:t>
            </a:r>
            <a:r>
              <a:rPr lang="en-US" altLang="zh-TW" sz="2400" b="1" spc="50" dirty="0">
                <a:ln w="11430"/>
                <a:gradFill>
                  <a:gsLst>
                    <a:gs pos="25000">
                      <a:srgbClr val="C0504D">
                        <a:satMod val="155000"/>
                      </a:srgbClr>
                    </a:gs>
                    <a:gs pos="100000">
                      <a:srgbClr val="C0504D">
                        <a:shade val="45000"/>
                        <a:satMod val="165000"/>
                      </a:srgbClr>
                    </a:gs>
                  </a:gsLst>
                  <a:lin ang="5400000"/>
                </a:gradFill>
                <a:latin typeface="微軟正黑體" panose="020B0604030504040204" pitchFamily="34" charset="-120"/>
                <a:ea typeface="微軟正黑體" panose="020B0604030504040204" pitchFamily="34" charset="-120"/>
              </a:rPr>
              <a:t>14</a:t>
            </a:r>
            <a:r>
              <a:rPr lang="zh-TW" altLang="en-US" sz="2400" b="1" spc="50" dirty="0">
                <a:ln w="11430"/>
                <a:gradFill>
                  <a:gsLst>
                    <a:gs pos="25000">
                      <a:srgbClr val="C0504D">
                        <a:satMod val="155000"/>
                      </a:srgbClr>
                    </a:gs>
                    <a:gs pos="100000">
                      <a:srgbClr val="C0504D">
                        <a:shade val="45000"/>
                        <a:satMod val="165000"/>
                      </a:srgbClr>
                    </a:gs>
                  </a:gsLst>
                  <a:lin ang="5400000"/>
                </a:gradFill>
                <a:latin typeface="微軟正黑體" panose="020B0604030504040204" pitchFamily="34" charset="-120"/>
                <a:ea typeface="微軟正黑體" panose="020B0604030504040204" pitchFamily="34" charset="-120"/>
              </a:rPr>
              <a:t>座</a:t>
            </a:r>
            <a:endParaRPr lang="en-US" altLang="zh-TW" sz="2400" b="1" spc="50" dirty="0">
              <a:ln w="11430"/>
              <a:gradFill>
                <a:gsLst>
                  <a:gs pos="25000">
                    <a:srgbClr val="C0504D">
                      <a:satMod val="155000"/>
                    </a:srgbClr>
                  </a:gs>
                  <a:gs pos="100000">
                    <a:srgbClr val="C0504D">
                      <a:shade val="45000"/>
                      <a:satMod val="165000"/>
                    </a:srgbClr>
                  </a:gs>
                </a:gsLst>
                <a:lin ang="5400000"/>
              </a:gradFill>
              <a:latin typeface="微軟正黑體" panose="020B0604030504040204" pitchFamily="34" charset="-120"/>
              <a:ea typeface="微軟正黑體" panose="020B0604030504040204" pitchFamily="34" charset="-120"/>
            </a:endParaRPr>
          </a:p>
          <a:p>
            <a:pPr algn="ctr">
              <a:defRPr/>
            </a:pPr>
            <a:r>
              <a:rPr lang="zh-TW" altLang="en-US" sz="2400" b="1" spc="50" dirty="0">
                <a:ln w="11430"/>
                <a:gradFill>
                  <a:gsLst>
                    <a:gs pos="25000">
                      <a:srgbClr val="C0504D">
                        <a:satMod val="155000"/>
                      </a:srgbClr>
                    </a:gs>
                    <a:gs pos="100000">
                      <a:srgbClr val="C0504D">
                        <a:shade val="45000"/>
                        <a:satMod val="165000"/>
                      </a:srgbClr>
                    </a:gs>
                  </a:gsLst>
                  <a:lin ang="5400000"/>
                </a:gradFill>
                <a:latin typeface="微軟正黑體" panose="020B0604030504040204" pitchFamily="34" charset="-120"/>
                <a:ea typeface="微軟正黑體" panose="020B0604030504040204" pitchFamily="34" charset="-120"/>
              </a:rPr>
              <a:t>共計</a:t>
            </a:r>
            <a:r>
              <a:rPr lang="en-US" altLang="zh-TW" sz="2400" b="1" spc="50" dirty="0">
                <a:ln w="11430"/>
                <a:gradFill>
                  <a:gsLst>
                    <a:gs pos="25000">
                      <a:srgbClr val="C0504D">
                        <a:satMod val="155000"/>
                      </a:srgbClr>
                    </a:gs>
                    <a:gs pos="100000">
                      <a:srgbClr val="C0504D">
                        <a:shade val="45000"/>
                        <a:satMod val="165000"/>
                      </a:srgbClr>
                    </a:gs>
                  </a:gsLst>
                  <a:lin ang="5400000"/>
                </a:gradFill>
                <a:latin typeface="微軟正黑體" panose="020B0604030504040204" pitchFamily="34" charset="-120"/>
                <a:ea typeface="微軟正黑體" panose="020B0604030504040204" pitchFamily="34" charset="-120"/>
              </a:rPr>
              <a:t>69</a:t>
            </a:r>
            <a:r>
              <a:rPr lang="zh-TW" altLang="en-US" sz="2400" b="1" spc="50" dirty="0">
                <a:ln w="11430"/>
                <a:gradFill>
                  <a:gsLst>
                    <a:gs pos="25000">
                      <a:srgbClr val="C0504D">
                        <a:satMod val="155000"/>
                      </a:srgbClr>
                    </a:gs>
                    <a:gs pos="100000">
                      <a:srgbClr val="C0504D">
                        <a:shade val="45000"/>
                        <a:satMod val="165000"/>
                      </a:srgbClr>
                    </a:gs>
                  </a:gsLst>
                  <a:lin ang="5400000"/>
                </a:gradFill>
                <a:latin typeface="微軟正黑體" panose="020B0604030504040204" pitchFamily="34" charset="-120"/>
                <a:ea typeface="微軟正黑體" panose="020B0604030504040204" pitchFamily="34" charset="-120"/>
              </a:rPr>
              <a:t>座</a:t>
            </a:r>
          </a:p>
        </p:txBody>
      </p:sp>
      <p:sp>
        <p:nvSpPr>
          <p:cNvPr id="35" name="文字方塊 34"/>
          <p:cNvSpPr txBox="1"/>
          <p:nvPr/>
        </p:nvSpPr>
        <p:spPr>
          <a:xfrm>
            <a:off x="899592" y="4129916"/>
            <a:ext cx="1332656" cy="523220"/>
          </a:xfrm>
          <a:prstGeom prst="rect">
            <a:avLst/>
          </a:prstGeom>
          <a:noFill/>
        </p:spPr>
        <p:txBody>
          <a:bodyPr>
            <a:spAutoFit/>
            <a:scene3d>
              <a:camera prst="orthographicFront"/>
              <a:lightRig rig="soft" dir="tl">
                <a:rot lat="0" lon="0" rev="0"/>
              </a:lightRig>
            </a:scene3d>
            <a:sp3d extrusionH="57150" contourW="25400" prstMaterial="matte">
              <a:bevelT w="25400" h="55880"/>
              <a:contourClr>
                <a:schemeClr val="accent2">
                  <a:tint val="20000"/>
                </a:schemeClr>
              </a:contourClr>
            </a:sp3d>
          </a:bodyPr>
          <a:lstStyle/>
          <a:p>
            <a:pPr>
              <a:defRPr/>
            </a:pPr>
            <a:r>
              <a:rPr lang="zh-TW" altLang="en-US" sz="1400" b="1" spc="50" dirty="0">
                <a:ln w="11430"/>
                <a:solidFill>
                  <a:prstClr val="black"/>
                </a:solidFill>
                <a:latin typeface="微軟正黑體" panose="020B0604030504040204" pitchFamily="34" charset="-120"/>
                <a:ea typeface="微軟正黑體" panose="020B0604030504040204" pitchFamily="34" charset="-120"/>
              </a:rPr>
              <a:t>岡山區</a:t>
            </a:r>
            <a:endParaRPr lang="en-US" altLang="zh-TW" sz="1400" b="1" spc="50" dirty="0">
              <a:ln w="11430"/>
              <a:solidFill>
                <a:prstClr val="black"/>
              </a:solidFill>
              <a:latin typeface="微軟正黑體" panose="020B0604030504040204" pitchFamily="34" charset="-120"/>
              <a:ea typeface="微軟正黑體" panose="020B0604030504040204" pitchFamily="34" charset="-120"/>
            </a:endParaRPr>
          </a:p>
          <a:p>
            <a:pPr>
              <a:defRPr/>
            </a:pPr>
            <a:r>
              <a:rPr lang="en-US" altLang="zh-TW" sz="1400" b="1" spc="50" dirty="0">
                <a:ln w="11430"/>
                <a:solidFill>
                  <a:prstClr val="black"/>
                </a:solidFill>
                <a:latin typeface="微軟正黑體" panose="020B0604030504040204" pitchFamily="34" charset="-120"/>
                <a:ea typeface="微軟正黑體" panose="020B0604030504040204" pitchFamily="34" charset="-120"/>
              </a:rPr>
              <a:t>11</a:t>
            </a:r>
            <a:r>
              <a:rPr lang="zh-TW" altLang="en-US" sz="1400" b="1" spc="50" dirty="0">
                <a:ln w="11430"/>
                <a:solidFill>
                  <a:prstClr val="black"/>
                </a:solidFill>
                <a:latin typeface="微軟正黑體" panose="020B0604030504040204" pitchFamily="34" charset="-120"/>
                <a:ea typeface="微軟正黑體" panose="020B0604030504040204" pitchFamily="34" charset="-120"/>
              </a:rPr>
              <a:t>座抽水站</a:t>
            </a:r>
          </a:p>
        </p:txBody>
      </p:sp>
      <p:sp>
        <p:nvSpPr>
          <p:cNvPr id="38" name="文字方塊 37"/>
          <p:cNvSpPr txBox="1"/>
          <p:nvPr/>
        </p:nvSpPr>
        <p:spPr>
          <a:xfrm>
            <a:off x="683568" y="1455167"/>
            <a:ext cx="2068326" cy="461665"/>
          </a:xfrm>
          <a:prstGeom prst="rect">
            <a:avLst/>
          </a:prstGeom>
          <a:noFill/>
          <a:ln>
            <a:solidFill>
              <a:srgbClr val="FF0000"/>
            </a:solidFill>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dist" fontAlgn="auto">
              <a:spcBef>
                <a:spcPts val="0"/>
              </a:spcBef>
              <a:spcAft>
                <a:spcPts val="0"/>
              </a:spcAft>
              <a:defRPr/>
            </a:pPr>
            <a:r>
              <a:rPr lang="zh-TW" altLang="en-US" sz="2400" b="1" spc="50" dirty="0">
                <a:ln w="11430"/>
                <a:gradFill>
                  <a:gsLst>
                    <a:gs pos="25000">
                      <a:srgbClr val="C0504D">
                        <a:satMod val="155000"/>
                      </a:srgbClr>
                    </a:gs>
                    <a:gs pos="100000">
                      <a:srgbClr val="C0504D">
                        <a:shade val="45000"/>
                        <a:satMod val="165000"/>
                      </a:srgbClr>
                    </a:gs>
                  </a:gsLst>
                  <a:lin ang="5400000"/>
                </a:gradFill>
                <a:latin typeface="微軟正黑體" panose="020B0604030504040204" pitchFamily="34" charset="-120"/>
                <a:ea typeface="微軟正黑體" panose="020B0604030504040204" pitchFamily="34" charset="-120"/>
              </a:rPr>
              <a:t>抽水</a:t>
            </a:r>
            <a:r>
              <a:rPr lang="en-US" altLang="zh-TW" sz="2400" b="1" spc="50" dirty="0">
                <a:ln w="11430"/>
                <a:gradFill>
                  <a:gsLst>
                    <a:gs pos="25000">
                      <a:srgbClr val="C0504D">
                        <a:satMod val="155000"/>
                      </a:srgbClr>
                    </a:gs>
                    <a:gs pos="100000">
                      <a:srgbClr val="C0504D">
                        <a:shade val="45000"/>
                        <a:satMod val="165000"/>
                      </a:srgbClr>
                    </a:gs>
                  </a:gsLst>
                  <a:lin ang="5400000"/>
                </a:gradFill>
                <a:latin typeface="微軟正黑體" panose="020B0604030504040204" pitchFamily="34" charset="-120"/>
                <a:ea typeface="微軟正黑體" panose="020B0604030504040204" pitchFamily="34" charset="-120"/>
              </a:rPr>
              <a:t>/</a:t>
            </a:r>
            <a:r>
              <a:rPr lang="zh-TW" altLang="en-US" sz="2400" b="1" spc="50" dirty="0">
                <a:ln w="11430"/>
                <a:gradFill>
                  <a:gsLst>
                    <a:gs pos="25000">
                      <a:srgbClr val="C0504D">
                        <a:satMod val="155000"/>
                      </a:srgbClr>
                    </a:gs>
                    <a:gs pos="100000">
                      <a:srgbClr val="C0504D">
                        <a:shade val="45000"/>
                        <a:satMod val="165000"/>
                      </a:srgbClr>
                    </a:gs>
                  </a:gsLst>
                  <a:lin ang="5400000"/>
                </a:gradFill>
                <a:latin typeface="微軟正黑體" panose="020B0604030504040204" pitchFamily="34" charset="-120"/>
                <a:ea typeface="微軟正黑體" panose="020B0604030504040204" pitchFamily="34" charset="-120"/>
              </a:rPr>
              <a:t>截流站</a:t>
            </a:r>
          </a:p>
        </p:txBody>
      </p:sp>
      <p:sp>
        <p:nvSpPr>
          <p:cNvPr id="39" name="橢圓 38"/>
          <p:cNvSpPr/>
          <p:nvPr/>
        </p:nvSpPr>
        <p:spPr>
          <a:xfrm>
            <a:off x="5580112" y="1124744"/>
            <a:ext cx="648072" cy="648072"/>
          </a:xfrm>
          <a:prstGeom prst="ellipse">
            <a:avLst/>
          </a:prstGeom>
          <a:solidFill>
            <a:schemeClr val="bg1"/>
          </a:solidFill>
          <a:ln>
            <a:solidFill>
              <a:srgbClr val="FF0000"/>
            </a:solidFill>
          </a:ln>
        </p:spPr>
        <p:style>
          <a:lnRef idx="3">
            <a:schemeClr val="lt1"/>
          </a:lnRef>
          <a:fillRef idx="1">
            <a:schemeClr val="accent6"/>
          </a:fillRef>
          <a:effectRef idx="1">
            <a:schemeClr val="accent6"/>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14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完成</a:t>
            </a:r>
          </a:p>
        </p:txBody>
      </p:sp>
      <p:sp>
        <p:nvSpPr>
          <p:cNvPr id="40" name="橢圓 39"/>
          <p:cNvSpPr/>
          <p:nvPr/>
        </p:nvSpPr>
        <p:spPr>
          <a:xfrm>
            <a:off x="8316415" y="1124744"/>
            <a:ext cx="648072" cy="648072"/>
          </a:xfrm>
          <a:prstGeom prst="ellipse">
            <a:avLst/>
          </a:prstGeom>
          <a:solidFill>
            <a:schemeClr val="bg1"/>
          </a:solidFill>
          <a:ln>
            <a:solidFill>
              <a:srgbClr val="FF0000"/>
            </a:solidFill>
          </a:ln>
        </p:spPr>
        <p:style>
          <a:lnRef idx="3">
            <a:schemeClr val="lt1"/>
          </a:lnRef>
          <a:fillRef idx="1">
            <a:schemeClr val="accent6"/>
          </a:fillRef>
          <a:effectRef idx="1">
            <a:schemeClr val="accent6"/>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14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完成</a:t>
            </a:r>
          </a:p>
        </p:txBody>
      </p:sp>
      <p:sp>
        <p:nvSpPr>
          <p:cNvPr id="41" name="橢圓 40"/>
          <p:cNvSpPr/>
          <p:nvPr/>
        </p:nvSpPr>
        <p:spPr>
          <a:xfrm>
            <a:off x="5580112" y="3645024"/>
            <a:ext cx="648072" cy="648072"/>
          </a:xfrm>
          <a:prstGeom prst="ellipse">
            <a:avLst/>
          </a:prstGeom>
          <a:solidFill>
            <a:schemeClr val="bg1"/>
          </a:solidFill>
          <a:ln>
            <a:solidFill>
              <a:srgbClr val="FF0000"/>
            </a:solidFill>
          </a:ln>
        </p:spPr>
        <p:style>
          <a:lnRef idx="3">
            <a:schemeClr val="lt1"/>
          </a:lnRef>
          <a:fillRef idx="1">
            <a:schemeClr val="accent6"/>
          </a:fillRef>
          <a:effectRef idx="1">
            <a:schemeClr val="accent6"/>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14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完成</a:t>
            </a:r>
          </a:p>
        </p:txBody>
      </p:sp>
      <p:sp>
        <p:nvSpPr>
          <p:cNvPr id="42" name="橢圓 41"/>
          <p:cNvSpPr/>
          <p:nvPr/>
        </p:nvSpPr>
        <p:spPr>
          <a:xfrm>
            <a:off x="8316415" y="3645024"/>
            <a:ext cx="648072" cy="648072"/>
          </a:xfrm>
          <a:prstGeom prst="ellipse">
            <a:avLst/>
          </a:prstGeom>
          <a:solidFill>
            <a:schemeClr val="bg1"/>
          </a:solidFill>
          <a:ln>
            <a:solidFill>
              <a:srgbClr val="FF0000"/>
            </a:solidFill>
          </a:ln>
        </p:spPr>
        <p:style>
          <a:lnRef idx="3">
            <a:schemeClr val="lt1"/>
          </a:lnRef>
          <a:fillRef idx="1">
            <a:schemeClr val="accent6"/>
          </a:fillRef>
          <a:effectRef idx="1">
            <a:schemeClr val="accent6"/>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14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完成</a:t>
            </a:r>
          </a:p>
        </p:txBody>
      </p:sp>
      <p:sp>
        <p:nvSpPr>
          <p:cNvPr id="43" name="矩形 42"/>
          <p:cNvSpPr/>
          <p:nvPr/>
        </p:nvSpPr>
        <p:spPr>
          <a:xfrm>
            <a:off x="752562" y="6057097"/>
            <a:ext cx="7783908" cy="648072"/>
          </a:xfrm>
          <a:prstGeom prst="rect">
            <a:avLst/>
          </a:prstGeom>
          <a:solidFill>
            <a:schemeClr val="bg1"/>
          </a:solidFill>
          <a:ln>
            <a:solidFill>
              <a:srgbClr val="FF0000"/>
            </a:solidFill>
          </a:ln>
        </p:spPr>
        <p:style>
          <a:lnRef idx="3">
            <a:schemeClr val="lt1"/>
          </a:lnRef>
          <a:fillRef idx="1">
            <a:schemeClr val="accent6"/>
          </a:fillRef>
          <a:effectRef idx="1">
            <a:schemeClr val="accent6"/>
          </a:effectRef>
          <a:fontRef idx="minor">
            <a:schemeClr val="lt1"/>
          </a:fontRef>
        </p:style>
        <p:txBody>
          <a:bodyPr anchor="ctr">
            <a:scene3d>
              <a:camera prst="orthographicFront"/>
              <a:lightRig rig="soft" dir="tl">
                <a:rot lat="0" lon="0" rev="0"/>
              </a:lightRig>
            </a:scene3d>
            <a:sp3d extrusionH="57150" contourW="25400" prstMaterial="matte">
              <a:bevelT w="38100" h="38100"/>
              <a:contourClr>
                <a:schemeClr val="accent2">
                  <a:tint val="20000"/>
                </a:schemeClr>
              </a:contourClr>
            </a:sp3d>
          </a:bodyPr>
          <a:lstStyle/>
          <a:p>
            <a:pPr algn="ctr">
              <a:defRPr/>
            </a:pPr>
            <a:r>
              <a:rPr lang="zh-TW" altLang="en-US" sz="2800" dirty="0">
                <a:solidFill>
                  <a:prstClr val="black"/>
                </a:solidFill>
                <a:latin typeface="微軟正黑體" panose="020B0604030504040204" pitchFamily="34" charset="-120"/>
                <a:ea typeface="微軟正黑體" panose="020B0604030504040204" pitchFamily="34" charset="-120"/>
              </a:rPr>
              <a:t>已於</a:t>
            </a:r>
            <a:r>
              <a:rPr lang="en-US" altLang="zh-TW" sz="2800" dirty="0">
                <a:solidFill>
                  <a:prstClr val="black"/>
                </a:solidFill>
                <a:latin typeface="微軟正黑體" panose="020B0604030504040204" pitchFamily="34" charset="-120"/>
                <a:ea typeface="微軟正黑體" panose="020B0604030504040204" pitchFamily="34" charset="-120"/>
              </a:rPr>
              <a:t>11</a:t>
            </a:r>
            <a:r>
              <a:rPr lang="zh-TW" altLang="en-US" sz="2800" dirty="0">
                <a:solidFill>
                  <a:prstClr val="black"/>
                </a:solidFill>
                <a:latin typeface="微軟正黑體" panose="020B0604030504040204" pitchFamily="34" charset="-120"/>
                <a:ea typeface="微軟正黑體" panose="020B0604030504040204" pitchFamily="34" charset="-120"/>
              </a:rPr>
              <a:t>月</a:t>
            </a:r>
            <a:r>
              <a:rPr lang="en-US" altLang="zh-TW" sz="2800" dirty="0">
                <a:solidFill>
                  <a:prstClr val="black"/>
                </a:solidFill>
                <a:latin typeface="微軟正黑體" panose="020B0604030504040204" pitchFamily="34" charset="-120"/>
                <a:ea typeface="微軟正黑體" panose="020B0604030504040204" pitchFamily="34" charset="-120"/>
              </a:rPr>
              <a:t>5</a:t>
            </a:r>
            <a:r>
              <a:rPr lang="zh-TW" altLang="en-US" sz="2800" dirty="0">
                <a:solidFill>
                  <a:prstClr val="black"/>
                </a:solidFill>
                <a:latin typeface="微軟正黑體" panose="020B0604030504040204" pitchFamily="34" charset="-120"/>
                <a:ea typeface="微軟正黑體" panose="020B0604030504040204" pitchFamily="34" charset="-120"/>
              </a:rPr>
              <a:t>日進行各防汛整備及設備測試。</a:t>
            </a:r>
            <a:endParaRPr lang="en-US" altLang="zh-TW" sz="2800" dirty="0">
              <a:solidFill>
                <a:prstClr val="black"/>
              </a:solidFill>
              <a:latin typeface="微軟正黑體" panose="020B0604030504040204" pitchFamily="34" charset="-120"/>
              <a:ea typeface="微軟正黑體" panose="020B0604030504040204" pitchFamily="34" charset="-120"/>
            </a:endParaRPr>
          </a:p>
        </p:txBody>
      </p:sp>
      <p:sp>
        <p:nvSpPr>
          <p:cNvPr id="5138" name="文字方塊 9"/>
          <p:cNvSpPr txBox="1">
            <a:spLocks noChangeArrowheads="1"/>
          </p:cNvSpPr>
          <p:nvPr/>
        </p:nvSpPr>
        <p:spPr bwMode="auto">
          <a:xfrm>
            <a:off x="8856663" y="6524625"/>
            <a:ext cx="32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nstantia" pitchFamily="18" charset="0"/>
                <a:ea typeface="新細明體" pitchFamily="18" charset="-120"/>
              </a:defRPr>
            </a:lvl1pPr>
            <a:lvl2pPr marL="742950" indent="-285750">
              <a:defRPr kumimoji="1">
                <a:solidFill>
                  <a:schemeClr val="tx1"/>
                </a:solidFill>
                <a:latin typeface="Constantia" pitchFamily="18" charset="0"/>
                <a:ea typeface="新細明體" pitchFamily="18" charset="-120"/>
              </a:defRPr>
            </a:lvl2pPr>
            <a:lvl3pPr marL="1143000" indent="-228600">
              <a:defRPr kumimoji="1">
                <a:solidFill>
                  <a:schemeClr val="tx1"/>
                </a:solidFill>
                <a:latin typeface="Constantia" pitchFamily="18" charset="0"/>
                <a:ea typeface="新細明體" pitchFamily="18" charset="-120"/>
              </a:defRPr>
            </a:lvl3pPr>
            <a:lvl4pPr marL="1600200" indent="-228600">
              <a:defRPr kumimoji="1">
                <a:solidFill>
                  <a:schemeClr val="tx1"/>
                </a:solidFill>
                <a:latin typeface="Constantia" pitchFamily="18" charset="0"/>
                <a:ea typeface="新細明體" pitchFamily="18" charset="-120"/>
              </a:defRPr>
            </a:lvl4pPr>
            <a:lvl5pPr marL="2057400" indent="-228600">
              <a:defRPr kumimoji="1">
                <a:solidFill>
                  <a:schemeClr val="tx1"/>
                </a:solidFill>
                <a:latin typeface="Constantia"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r>
              <a:rPr lang="en-US" altLang="zh-TW" smtClean="0">
                <a:solidFill>
                  <a:srgbClr val="000000"/>
                </a:solidFill>
              </a:rPr>
              <a:t>2</a:t>
            </a:r>
            <a:endParaRPr lang="zh-TW" altLang="en-US" smtClean="0">
              <a:solidFill>
                <a:srgbClr val="000000"/>
              </a:solidFill>
            </a:endParaRPr>
          </a:p>
        </p:txBody>
      </p:sp>
    </p:spTree>
    <p:extLst>
      <p:ext uri="{BB962C8B-B14F-4D97-AF65-F5344CB8AC3E}">
        <p14:creationId xmlns:p14="http://schemas.microsoft.com/office/powerpoint/2010/main" val="2953389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4/3*#ppt_w"/>
                                          </p:val>
                                        </p:tav>
                                        <p:tav tm="100000">
                                          <p:val>
                                            <p:strVal val="#ppt_w"/>
                                          </p:val>
                                        </p:tav>
                                      </p:tavLst>
                                    </p:anim>
                                    <p:anim calcmode="lin" valueType="num">
                                      <p:cBhvr>
                                        <p:cTn id="8" dur="1000" fill="hold"/>
                                        <p:tgtEl>
                                          <p:spTgt spid="2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5"/>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795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7" name="群組 26"/>
          <p:cNvGrpSpPr>
            <a:grpSpLocks/>
          </p:cNvGrpSpPr>
          <p:nvPr/>
        </p:nvGrpSpPr>
        <p:grpSpPr bwMode="auto">
          <a:xfrm>
            <a:off x="-115888" y="44450"/>
            <a:ext cx="9404351" cy="1228725"/>
            <a:chOff x="-115167" y="44624"/>
            <a:chExt cx="9404199" cy="1228090"/>
          </a:xfrm>
        </p:grpSpPr>
        <p:sp>
          <p:nvSpPr>
            <p:cNvPr id="26" name="矩形 25"/>
            <p:cNvSpPr/>
            <p:nvPr/>
          </p:nvSpPr>
          <p:spPr>
            <a:xfrm>
              <a:off x="-115167" y="44624"/>
              <a:ext cx="9251801" cy="1007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4" name="文字方塊 23"/>
            <p:cNvSpPr txBox="1"/>
            <p:nvPr/>
          </p:nvSpPr>
          <p:spPr>
            <a:xfrm>
              <a:off x="719" y="195359"/>
              <a:ext cx="9288313" cy="1077355"/>
            </a:xfrm>
            <a:prstGeom prst="rect">
              <a:avLst/>
            </a:prstGeom>
            <a:noFill/>
          </p:spPr>
          <p:txBody>
            <a:bodyPr>
              <a:spAutoFit/>
            </a:bodyPr>
            <a:lstStyle/>
            <a:p>
              <a:pPr>
                <a:defRPr/>
              </a:pPr>
              <a:r>
                <a:rPr kumimoji="0" lang="zh-TW" altLang="en-US" sz="40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水利設施運轉情形</a:t>
              </a:r>
              <a:r>
                <a:rPr kumimoji="0" lang="en-US" altLang="zh-TW"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a:t>
              </a:r>
              <a:r>
                <a:rPr kumimoji="0" lang="zh-TW" altLang="en-US"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截止</a:t>
              </a:r>
              <a:r>
                <a:rPr kumimoji="0" lang="en-US" altLang="zh-TW"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08:00)</a:t>
              </a:r>
              <a:endParaRPr kumimoji="0" lang="zh-TW" altLang="en-US"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endParaRPr>
            </a:p>
            <a:p>
              <a:pPr>
                <a:defRPr/>
              </a:pPr>
              <a:endParaRPr kumimoji="0" lang="zh-TW" altLang="en-US"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endParaRPr>
            </a:p>
          </p:txBody>
        </p:sp>
      </p:grpSp>
      <p:sp>
        <p:nvSpPr>
          <p:cNvPr id="6148" name="文字方塊 9"/>
          <p:cNvSpPr txBox="1">
            <a:spLocks noChangeArrowheads="1"/>
          </p:cNvSpPr>
          <p:nvPr/>
        </p:nvSpPr>
        <p:spPr bwMode="auto">
          <a:xfrm>
            <a:off x="8856663" y="6524625"/>
            <a:ext cx="32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nstantia" pitchFamily="18" charset="0"/>
                <a:ea typeface="新細明體" pitchFamily="18" charset="-120"/>
              </a:defRPr>
            </a:lvl1pPr>
            <a:lvl2pPr marL="742950" indent="-285750">
              <a:defRPr kumimoji="1">
                <a:solidFill>
                  <a:schemeClr val="tx1"/>
                </a:solidFill>
                <a:latin typeface="Constantia" pitchFamily="18" charset="0"/>
                <a:ea typeface="新細明體" pitchFamily="18" charset="-120"/>
              </a:defRPr>
            </a:lvl2pPr>
            <a:lvl3pPr marL="1143000" indent="-228600">
              <a:defRPr kumimoji="1">
                <a:solidFill>
                  <a:schemeClr val="tx1"/>
                </a:solidFill>
                <a:latin typeface="Constantia" pitchFamily="18" charset="0"/>
                <a:ea typeface="新細明體" pitchFamily="18" charset="-120"/>
              </a:defRPr>
            </a:lvl3pPr>
            <a:lvl4pPr marL="1600200" indent="-228600">
              <a:defRPr kumimoji="1">
                <a:solidFill>
                  <a:schemeClr val="tx1"/>
                </a:solidFill>
                <a:latin typeface="Constantia" pitchFamily="18" charset="0"/>
                <a:ea typeface="新細明體" pitchFamily="18" charset="-120"/>
              </a:defRPr>
            </a:lvl4pPr>
            <a:lvl5pPr marL="2057400" indent="-228600">
              <a:defRPr kumimoji="1">
                <a:solidFill>
                  <a:schemeClr val="tx1"/>
                </a:solidFill>
                <a:latin typeface="Constantia"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r>
              <a:rPr lang="en-US" altLang="zh-TW" smtClean="0">
                <a:solidFill>
                  <a:srgbClr val="000000"/>
                </a:solidFill>
              </a:rPr>
              <a:t>3</a:t>
            </a:r>
            <a:endParaRPr lang="zh-TW" altLang="en-US" smtClean="0">
              <a:solidFill>
                <a:srgbClr val="000000"/>
              </a:solidFill>
            </a:endParaRPr>
          </a:p>
        </p:txBody>
      </p:sp>
      <p:pic>
        <p:nvPicPr>
          <p:cNvPr id="6149" name="圖片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3" y="1096963"/>
            <a:ext cx="38576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圖片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7975" y="1090613"/>
            <a:ext cx="39020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文字方塊 1"/>
          <p:cNvSpPr txBox="1">
            <a:spLocks noChangeArrowheads="1"/>
          </p:cNvSpPr>
          <p:nvPr/>
        </p:nvSpPr>
        <p:spPr bwMode="auto">
          <a:xfrm>
            <a:off x="7277100" y="1144588"/>
            <a:ext cx="1766888" cy="647700"/>
          </a:xfrm>
          <a:prstGeom prst="rect">
            <a:avLst/>
          </a:prstGeom>
          <a:solidFill>
            <a:schemeClr val="bg1"/>
          </a:solidFill>
          <a:ln w="28575">
            <a:solidFill>
              <a:srgbClr val="FF0000"/>
            </a:solidFill>
            <a:miter lim="800000"/>
            <a:headEnd/>
            <a:tailEnd/>
          </a:ln>
        </p:spPr>
        <p:txBody>
          <a:bodyPr>
            <a:spAutoFit/>
          </a:bodyPr>
          <a:lstStyle>
            <a:lvl1pPr>
              <a:defRPr kumimoji="1">
                <a:solidFill>
                  <a:schemeClr val="tx1"/>
                </a:solidFill>
                <a:latin typeface="Constantia" pitchFamily="18" charset="0"/>
                <a:ea typeface="新細明體" pitchFamily="18" charset="-120"/>
              </a:defRPr>
            </a:lvl1pPr>
            <a:lvl2pPr marL="742950" indent="-285750">
              <a:defRPr kumimoji="1">
                <a:solidFill>
                  <a:schemeClr val="tx1"/>
                </a:solidFill>
                <a:latin typeface="Constantia" pitchFamily="18" charset="0"/>
                <a:ea typeface="新細明體" pitchFamily="18" charset="-120"/>
              </a:defRPr>
            </a:lvl2pPr>
            <a:lvl3pPr marL="1143000" indent="-228600">
              <a:defRPr kumimoji="1">
                <a:solidFill>
                  <a:schemeClr val="tx1"/>
                </a:solidFill>
                <a:latin typeface="Constantia" pitchFamily="18" charset="0"/>
                <a:ea typeface="新細明體" pitchFamily="18" charset="-120"/>
              </a:defRPr>
            </a:lvl3pPr>
            <a:lvl4pPr marL="1600200" indent="-228600">
              <a:defRPr kumimoji="1">
                <a:solidFill>
                  <a:schemeClr val="tx1"/>
                </a:solidFill>
                <a:latin typeface="Constantia" pitchFamily="18" charset="0"/>
                <a:ea typeface="新細明體" pitchFamily="18" charset="-120"/>
              </a:defRPr>
            </a:lvl4pPr>
            <a:lvl5pPr marL="2057400" indent="-228600">
              <a:defRPr kumimoji="1">
                <a:solidFill>
                  <a:schemeClr val="tx1"/>
                </a:solidFill>
                <a:latin typeface="Constantia"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pPr algn="ctr"/>
            <a:r>
              <a:rPr lang="zh-TW" altLang="en-US" smtClean="0">
                <a:solidFill>
                  <a:srgbClr val="000000"/>
                </a:solidFill>
                <a:latin typeface="微軟正黑體" pitchFamily="34" charset="-120"/>
                <a:ea typeface="微軟正黑體" pitchFamily="34" charset="-120"/>
              </a:rPr>
              <a:t>重要水利設施運轉管控表</a:t>
            </a:r>
          </a:p>
        </p:txBody>
      </p:sp>
    </p:spTree>
    <p:extLst>
      <p:ext uri="{BB962C8B-B14F-4D97-AF65-F5344CB8AC3E}">
        <p14:creationId xmlns:p14="http://schemas.microsoft.com/office/powerpoint/2010/main" val="10942392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4/3*#ppt_w"/>
                                          </p:val>
                                        </p:tav>
                                        <p:tav tm="100000">
                                          <p:val>
                                            <p:strVal val="#ppt_w"/>
                                          </p:val>
                                        </p:tav>
                                      </p:tavLst>
                                    </p:anim>
                                    <p:anim calcmode="lin" valueType="num">
                                      <p:cBhvr>
                                        <p:cTn id="8" dur="1000" fill="hold"/>
                                        <p:tgtEl>
                                          <p:spTgt spid="1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795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1" name="群組 26"/>
          <p:cNvGrpSpPr>
            <a:grpSpLocks/>
          </p:cNvGrpSpPr>
          <p:nvPr/>
        </p:nvGrpSpPr>
        <p:grpSpPr bwMode="auto">
          <a:xfrm>
            <a:off x="-115888" y="44450"/>
            <a:ext cx="9404351" cy="1008063"/>
            <a:chOff x="-115167" y="44624"/>
            <a:chExt cx="9404199" cy="1008112"/>
          </a:xfrm>
        </p:grpSpPr>
        <p:sp>
          <p:nvSpPr>
            <p:cNvPr id="26" name="矩形 25"/>
            <p:cNvSpPr/>
            <p:nvPr/>
          </p:nvSpPr>
          <p:spPr>
            <a:xfrm>
              <a:off x="-115167" y="44624"/>
              <a:ext cx="9251801"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4" name="文字方塊 23"/>
            <p:cNvSpPr txBox="1"/>
            <p:nvPr/>
          </p:nvSpPr>
          <p:spPr>
            <a:xfrm>
              <a:off x="719" y="195444"/>
              <a:ext cx="9288313" cy="708059"/>
            </a:xfrm>
            <a:prstGeom prst="rect">
              <a:avLst/>
            </a:prstGeom>
            <a:noFill/>
          </p:spPr>
          <p:txBody>
            <a:bodyPr>
              <a:spAutoFit/>
            </a:bodyPr>
            <a:lstStyle/>
            <a:p>
              <a:pPr>
                <a:defRPr/>
              </a:pPr>
              <a:r>
                <a:rPr kumimoji="0" lang="zh-TW" altLang="en-US" sz="40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滯洪池現況</a:t>
              </a:r>
              <a:r>
                <a:rPr kumimoji="0" lang="en-US" altLang="zh-TW"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a:t>
              </a:r>
              <a:r>
                <a:rPr kumimoji="0" lang="zh-TW" altLang="en-US"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截止</a:t>
              </a:r>
              <a:r>
                <a:rPr kumimoji="0" lang="en-US" altLang="zh-TW"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08:00)</a:t>
              </a:r>
              <a:endParaRPr kumimoji="0" lang="zh-TW" altLang="en-US"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endParaRPr>
            </a:p>
          </p:txBody>
        </p:sp>
      </p:grpSp>
      <p:graphicFrame>
        <p:nvGraphicFramePr>
          <p:cNvPr id="20" name="表格 19"/>
          <p:cNvGraphicFramePr>
            <a:graphicFrameLocks noGrp="1"/>
          </p:cNvGraphicFramePr>
          <p:nvPr/>
        </p:nvGraphicFramePr>
        <p:xfrm>
          <a:off x="107950" y="1082675"/>
          <a:ext cx="6623050" cy="4395791"/>
        </p:xfrm>
        <a:graphic>
          <a:graphicData uri="http://schemas.openxmlformats.org/drawingml/2006/table">
            <a:tbl>
              <a:tblPr>
                <a:tableStyleId>{8A107856-5554-42FB-B03E-39F5DBC370BA}</a:tableStyleId>
              </a:tblPr>
              <a:tblGrid>
                <a:gridCol w="646832"/>
                <a:gridCol w="1008112"/>
                <a:gridCol w="792088"/>
                <a:gridCol w="694671"/>
                <a:gridCol w="679288"/>
                <a:gridCol w="679288"/>
                <a:gridCol w="594376"/>
                <a:gridCol w="594378"/>
                <a:gridCol w="934017"/>
              </a:tblGrid>
              <a:tr h="312489">
                <a:tc gridSpan="9">
                  <a:txBody>
                    <a:bodyPr/>
                    <a:lstStyle/>
                    <a:p>
                      <a:pPr algn="ctr" rtl="0" fontAlgn="ctr"/>
                      <a:r>
                        <a:rPr lang="zh-TW" altLang="en-US" sz="1200" u="none" strike="noStrike" dirty="0">
                          <a:effectLst/>
                        </a:rPr>
                        <a:t>本市自設滯洪池</a:t>
                      </a:r>
                      <a:r>
                        <a:rPr lang="en-US" altLang="zh-TW" sz="1200" u="none" strike="noStrike" dirty="0">
                          <a:effectLst/>
                        </a:rPr>
                        <a:t>326.6</a:t>
                      </a:r>
                      <a:r>
                        <a:rPr lang="zh-TW" altLang="en-US" sz="1200" u="none" strike="noStrike" dirty="0">
                          <a:effectLst/>
                        </a:rPr>
                        <a:t>萬噸</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931" marR="5931" marT="5925" marB="0" anchor="ctr">
                    <a:solidFill>
                      <a:schemeClr val="accent2">
                        <a:lumMod val="60000"/>
                        <a:lumOff val="4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558901">
                <a:tc>
                  <a:txBody>
                    <a:bodyPr/>
                    <a:lstStyle/>
                    <a:p>
                      <a:pPr algn="ctr" rtl="0" fontAlgn="ctr"/>
                      <a:r>
                        <a:rPr lang="zh-TW" altLang="en-US" sz="1200" u="none" strike="noStrike" dirty="0">
                          <a:effectLst/>
                        </a:rPr>
                        <a:t>行政區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931" marR="5931" marT="5925" marB="0" anchor="ctr">
                    <a:solidFill>
                      <a:schemeClr val="accent2">
                        <a:lumMod val="60000"/>
                        <a:lumOff val="40000"/>
                      </a:schemeClr>
                    </a:solidFill>
                  </a:tcPr>
                </a:tc>
                <a:tc>
                  <a:txBody>
                    <a:bodyPr/>
                    <a:lstStyle/>
                    <a:p>
                      <a:pPr algn="ctr" rtl="0" fontAlgn="ctr"/>
                      <a:r>
                        <a:rPr lang="zh-TW" altLang="en-US" sz="1200" u="none" strike="noStrike" dirty="0">
                          <a:effectLst/>
                        </a:rPr>
                        <a:t>地點</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931" marR="5931" marT="5925" marB="0" anchor="ctr">
                    <a:solidFill>
                      <a:schemeClr val="accent2">
                        <a:lumMod val="60000"/>
                        <a:lumOff val="40000"/>
                      </a:schemeClr>
                    </a:solidFill>
                  </a:tcPr>
                </a:tc>
                <a:tc>
                  <a:txBody>
                    <a:bodyPr/>
                    <a:lstStyle/>
                    <a:p>
                      <a:pPr algn="ctr" rtl="0" fontAlgn="ctr"/>
                      <a:r>
                        <a:rPr lang="zh-TW" altLang="en-US" sz="1000" u="none" strike="noStrike" dirty="0">
                          <a:effectLst/>
                        </a:rPr>
                        <a:t>基準水位</a:t>
                      </a:r>
                      <a:r>
                        <a:rPr lang="en-US" altLang="zh-TW" sz="1000" u="none" strike="noStrike" dirty="0">
                          <a:effectLst/>
                        </a:rPr>
                        <a:t/>
                      </a:r>
                      <a:br>
                        <a:rPr lang="en-US" altLang="zh-TW" sz="1000" u="none" strike="noStrike" dirty="0">
                          <a:effectLst/>
                        </a:rPr>
                      </a:br>
                      <a:r>
                        <a:rPr lang="en-US" altLang="zh-TW" sz="1000" u="none" strike="noStrike" dirty="0">
                          <a:effectLst/>
                        </a:rPr>
                        <a:t>(M)</a:t>
                      </a:r>
                      <a:endParaRPr 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931" marR="5931" marT="5925" marB="0" anchor="ctr">
                    <a:solidFill>
                      <a:schemeClr val="accent2">
                        <a:lumMod val="60000"/>
                        <a:lumOff val="40000"/>
                      </a:schemeClr>
                    </a:solidFill>
                  </a:tcPr>
                </a:tc>
                <a:tc>
                  <a:txBody>
                    <a:bodyPr/>
                    <a:lstStyle/>
                    <a:p>
                      <a:pPr algn="ctr" rtl="0" fontAlgn="ctr"/>
                      <a:r>
                        <a:rPr lang="zh-TW" altLang="en-US" sz="1000" u="none" strike="noStrike" dirty="0">
                          <a:effectLst/>
                        </a:rPr>
                        <a:t>滿水位</a:t>
                      </a:r>
                      <a:endParaRPr lang="en-US" altLang="zh-TW" sz="1000" u="none" strike="noStrike" dirty="0">
                        <a:effectLst/>
                      </a:endParaRPr>
                    </a:p>
                    <a:p>
                      <a:pPr algn="ctr" rtl="0" fontAlgn="ctr"/>
                      <a:r>
                        <a:rPr lang="en-US" altLang="zh-TW" sz="1000" u="none" strike="noStrike" dirty="0">
                          <a:effectLst/>
                        </a:rPr>
                        <a:t>(M)</a:t>
                      </a:r>
                      <a:endParaRPr lang="en-US" altLang="zh-TW"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931" marR="5931" marT="5925" marB="0" anchor="ctr">
                    <a:solidFill>
                      <a:schemeClr val="accent2">
                        <a:lumMod val="60000"/>
                        <a:lumOff val="40000"/>
                      </a:schemeClr>
                    </a:solidFill>
                  </a:tcPr>
                </a:tc>
                <a:tc>
                  <a:txBody>
                    <a:bodyPr/>
                    <a:lstStyle/>
                    <a:p>
                      <a:pPr algn="ctr" rtl="0" fontAlgn="ctr"/>
                      <a:r>
                        <a:rPr lang="zh-TW" altLang="en-US" sz="1000" u="none" strike="noStrike" dirty="0">
                          <a:effectLst/>
                        </a:rPr>
                        <a:t>內水位</a:t>
                      </a:r>
                      <a:endParaRPr lang="en-US" altLang="zh-TW" sz="1000" u="none" strike="noStrike" dirty="0">
                        <a:effectLst/>
                      </a:endParaRPr>
                    </a:p>
                    <a:p>
                      <a:pPr algn="ctr" rtl="0" fontAlgn="ctr"/>
                      <a:r>
                        <a:rPr lang="en-US" altLang="zh-TW" sz="1000" u="none" strike="noStrike" dirty="0">
                          <a:effectLst/>
                        </a:rPr>
                        <a:t>(M)</a:t>
                      </a:r>
                      <a:endParaRPr lang="en-US" altLang="zh-TW"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931" marR="5931" marT="5925" marB="0" anchor="ctr">
                    <a:solidFill>
                      <a:schemeClr val="accent2">
                        <a:lumMod val="60000"/>
                        <a:lumOff val="40000"/>
                      </a:schemeClr>
                    </a:solidFill>
                  </a:tcPr>
                </a:tc>
                <a:tc>
                  <a:txBody>
                    <a:bodyPr/>
                    <a:lstStyle/>
                    <a:p>
                      <a:pPr algn="ctr" rtl="0" fontAlgn="ctr"/>
                      <a:r>
                        <a:rPr lang="zh-TW" altLang="en-US" sz="1000" u="none" strike="noStrike" dirty="0">
                          <a:effectLst/>
                        </a:rPr>
                        <a:t>總滯洪量</a:t>
                      </a:r>
                      <a:endParaRPr lang="en-US" altLang="zh-TW" sz="1000" u="none" strike="noStrike" dirty="0">
                        <a:effectLst/>
                      </a:endParaRPr>
                    </a:p>
                    <a:p>
                      <a:pPr algn="ctr" rtl="0" fontAlgn="ctr"/>
                      <a:r>
                        <a:rPr lang="en-US" altLang="zh-TW" sz="1000" u="none" strike="noStrike" dirty="0">
                          <a:effectLst/>
                        </a:rPr>
                        <a:t>(</a:t>
                      </a:r>
                      <a:r>
                        <a:rPr lang="zh-TW" altLang="en-US" sz="1000" u="none" strike="noStrike" dirty="0">
                          <a:effectLst/>
                        </a:rPr>
                        <a:t>萬噸</a:t>
                      </a:r>
                      <a:r>
                        <a:rPr lang="en-US" altLang="zh-TW" sz="1000" u="none" strike="noStrike" dirty="0">
                          <a:effectLst/>
                        </a:rPr>
                        <a:t>)</a:t>
                      </a:r>
                      <a:endParaRPr lang="en-US" altLang="zh-TW"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931" marR="5931" marT="5925" marB="0" anchor="ctr">
                    <a:solidFill>
                      <a:schemeClr val="accent2">
                        <a:lumMod val="60000"/>
                        <a:lumOff val="40000"/>
                      </a:schemeClr>
                    </a:solidFill>
                  </a:tcPr>
                </a:tc>
                <a:tc>
                  <a:txBody>
                    <a:bodyPr/>
                    <a:lstStyle/>
                    <a:p>
                      <a:pPr algn="ctr" rtl="0" fontAlgn="ctr"/>
                      <a:r>
                        <a:rPr lang="zh-TW" altLang="en-US" sz="1000" u="none" strike="noStrike" dirty="0">
                          <a:effectLst/>
                        </a:rPr>
                        <a:t>目前滯洪量</a:t>
                      </a:r>
                      <a:endParaRPr lang="zh-TW" alt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931" marR="5931" marT="5925" marB="0" anchor="ctr">
                    <a:solidFill>
                      <a:schemeClr val="accent2">
                        <a:lumMod val="60000"/>
                        <a:lumOff val="40000"/>
                      </a:schemeClr>
                    </a:solidFill>
                  </a:tcPr>
                </a:tc>
                <a:tc>
                  <a:txBody>
                    <a:bodyPr/>
                    <a:lstStyle/>
                    <a:p>
                      <a:pPr algn="ctr" rtl="0" fontAlgn="ctr"/>
                      <a:r>
                        <a:rPr lang="zh-TW" altLang="en-US" sz="1000" u="none" strike="noStrike" dirty="0">
                          <a:effectLst/>
                        </a:rPr>
                        <a:t>滯洪率</a:t>
                      </a:r>
                      <a:endParaRPr lang="en-US" altLang="zh-TW" sz="1000" u="none" strike="noStrike" dirty="0">
                        <a:effectLst/>
                      </a:endParaRPr>
                    </a:p>
                    <a:p>
                      <a:pPr algn="ctr" rtl="0" fontAlgn="ctr"/>
                      <a:r>
                        <a:rPr lang="en-US" altLang="zh-TW" sz="1000" u="none" strike="noStrike" dirty="0">
                          <a:effectLst/>
                        </a:rPr>
                        <a:t>(%)</a:t>
                      </a:r>
                      <a:endParaRPr lang="en-US" altLang="zh-TW"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931" marR="5931" marT="5925" marB="0" anchor="ctr">
                    <a:solidFill>
                      <a:schemeClr val="accent2">
                        <a:lumMod val="60000"/>
                        <a:lumOff val="40000"/>
                      </a:schemeClr>
                    </a:solidFill>
                  </a:tcPr>
                </a:tc>
                <a:tc>
                  <a:txBody>
                    <a:bodyPr/>
                    <a:lstStyle/>
                    <a:p>
                      <a:pPr algn="ctr" rtl="0" fontAlgn="ctr"/>
                      <a:r>
                        <a:rPr lang="zh-TW" altLang="en-US" sz="1000" u="none" strike="noStrike" dirty="0">
                          <a:effectLst/>
                        </a:rPr>
                        <a:t>現況</a:t>
                      </a:r>
                      <a:endParaRPr lang="zh-TW" altLang="en-US" sz="1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931" marR="5931" marT="5925" marB="0" anchor="ctr">
                    <a:solidFill>
                      <a:schemeClr val="accent2">
                        <a:lumMod val="60000"/>
                        <a:lumOff val="40000"/>
                      </a:schemeClr>
                    </a:solidFill>
                  </a:tcPr>
                </a:tc>
              </a:tr>
              <a:tr h="281062">
                <a:tc rowSpan="4">
                  <a:txBody>
                    <a:bodyPr/>
                    <a:lstStyle/>
                    <a:p>
                      <a:pPr marL="0" algn="ctr" defTabSz="914400" rtl="0" eaLnBrk="1" fontAlgn="ctr" latinLnBrk="0" hangingPunct="1"/>
                      <a:r>
                        <a:rPr lang="zh-TW" altLang="en-US" sz="1200" u="none" strike="noStrike" kern="1200" dirty="0">
                          <a:effectLst/>
                        </a:rPr>
                        <a:t>岡山區</a:t>
                      </a:r>
                      <a:endParaRPr lang="zh-TW" altLang="en-US" sz="1200" b="1"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7620" marR="7620" marT="7614" marB="0" anchor="ctr"/>
                </a:tc>
                <a:tc>
                  <a:txBody>
                    <a:bodyPr/>
                    <a:lstStyle/>
                    <a:p>
                      <a:pPr marL="0" algn="ctr" defTabSz="914400" rtl="0" eaLnBrk="1" fontAlgn="ctr" latinLnBrk="0" hangingPunct="1"/>
                      <a:r>
                        <a:rPr lang="zh-TW" altLang="en-US" sz="1200" b="1" u="none" strike="noStrike" kern="1200" dirty="0">
                          <a:solidFill>
                            <a:schemeClr val="tx1"/>
                          </a:solidFill>
                          <a:effectLst/>
                        </a:rPr>
                        <a:t>典寶溪</a:t>
                      </a:r>
                      <a:r>
                        <a:rPr lang="en-US" sz="1200" b="1" u="none" strike="noStrike" kern="1200" dirty="0">
                          <a:solidFill>
                            <a:schemeClr val="tx1"/>
                          </a:solidFill>
                          <a:effectLst/>
                        </a:rPr>
                        <a:t>A</a:t>
                      </a:r>
                      <a:r>
                        <a:rPr lang="zh-TW" altLang="en-US" sz="1200" b="1" u="none" strike="noStrike" kern="1200" dirty="0">
                          <a:solidFill>
                            <a:schemeClr val="tx1"/>
                          </a:solidFill>
                          <a:effectLst/>
                        </a:rPr>
                        <a:t>區</a:t>
                      </a:r>
                      <a:endParaRPr lang="zh-TW" alt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7620" marR="7620" marT="7614" marB="0" anchor="ctr"/>
                </a:tc>
                <a:tc>
                  <a:txBody>
                    <a:bodyPr/>
                    <a:lstStyle/>
                    <a:p>
                      <a:pPr algn="ctr" rtl="0" fontAlgn="ctr"/>
                      <a:r>
                        <a:rPr lang="en-US" altLang="zh-TW" sz="1200" b="0" i="0" u="none" strike="noStrike" dirty="0">
                          <a:solidFill>
                            <a:schemeClr val="tx1"/>
                          </a:solidFill>
                          <a:effectLst/>
                          <a:latin typeface="+mn-lt"/>
                          <a:ea typeface="+mn-ea"/>
                        </a:rPr>
                        <a:t>2.2</a:t>
                      </a:r>
                      <a:endParaRPr lang="en-US" altLang="zh-TW" sz="1200" b="0" i="0" u="none" strike="noStrike" dirty="0">
                        <a:solidFill>
                          <a:schemeClr val="tx1"/>
                        </a:solidFill>
                        <a:effectLst/>
                        <a:latin typeface="Arial" panose="020B0604020202020204" pitchFamily="34" charset="0"/>
                        <a:ea typeface="新細明體" panose="02020500000000000000" pitchFamily="18" charset="-120"/>
                      </a:endParaRPr>
                    </a:p>
                  </a:txBody>
                  <a:tcPr marL="5930" marR="5930" marT="5928" marB="0" anchor="ctr"/>
                </a:tc>
                <a:tc>
                  <a:txBody>
                    <a:bodyPr/>
                    <a:lstStyle/>
                    <a:p>
                      <a:pPr marL="0" algn="ctr" defTabSz="914400" rtl="0" eaLnBrk="1" fontAlgn="ctr" latinLnBrk="0" hangingPunct="1"/>
                      <a:r>
                        <a:rPr lang="en-US" altLang="zh-TW" sz="1200" u="none" strike="noStrike" kern="1200" dirty="0">
                          <a:solidFill>
                            <a:schemeClr val="tx1"/>
                          </a:solidFill>
                          <a:effectLst/>
                        </a:rPr>
                        <a:t>5.5</a:t>
                      </a:r>
                      <a:endParaRPr lang="en-US" altLang="zh-TW" sz="1200" b="1" i="0" u="none" strike="noStrike" kern="1200" dirty="0">
                        <a:solidFill>
                          <a:schemeClr val="tx1"/>
                        </a:solidFill>
                        <a:effectLst/>
                        <a:latin typeface="微軟正黑體"/>
                        <a:ea typeface="+mn-ea"/>
                        <a:cs typeface="+mn-cs"/>
                      </a:endParaRPr>
                    </a:p>
                  </a:txBody>
                  <a:tcPr marL="7620" marR="7620" marT="7614" marB="0" anchor="ctr"/>
                </a:tc>
                <a:tc>
                  <a:txBody>
                    <a:bodyPr/>
                    <a:lstStyle/>
                    <a:p>
                      <a:pPr marL="0" algn="ctr" defTabSz="914400" rtl="0" eaLnBrk="1" fontAlgn="ctr" latinLnBrk="0" hangingPunct="1"/>
                      <a:r>
                        <a:rPr lang="en-US" altLang="zh-TW" sz="1200" b="1" i="0" u="none" strike="noStrike" kern="1200" dirty="0">
                          <a:solidFill>
                            <a:schemeClr val="tx1"/>
                          </a:solidFill>
                          <a:effectLst/>
                          <a:latin typeface="微軟正黑體"/>
                          <a:ea typeface="+mn-ea"/>
                          <a:cs typeface="+mn-cs"/>
                        </a:rPr>
                        <a:t>2.13</a:t>
                      </a:r>
                    </a:p>
                  </a:txBody>
                  <a:tcPr marL="7620" marR="7620" marT="7614" marB="0" anchor="ctr"/>
                </a:tc>
                <a:tc>
                  <a:txBody>
                    <a:bodyPr/>
                    <a:lstStyle/>
                    <a:p>
                      <a:pPr marL="0" algn="ctr" defTabSz="914400" rtl="0" eaLnBrk="1" fontAlgn="ctr" latinLnBrk="0" hangingPunct="1"/>
                      <a:r>
                        <a:rPr lang="en-US" altLang="zh-TW" sz="1200" u="none" strike="noStrike" kern="1200" dirty="0">
                          <a:solidFill>
                            <a:schemeClr val="tx1"/>
                          </a:solidFill>
                          <a:effectLst/>
                          <a:latin typeface="+mn-lt"/>
                          <a:ea typeface="+mn-ea"/>
                          <a:cs typeface="+mn-cs"/>
                        </a:rPr>
                        <a:t>43</a:t>
                      </a:r>
                    </a:p>
                  </a:txBody>
                  <a:tcPr marL="7620" marR="7620" marT="7614" marB="0" anchor="ctr"/>
                </a:tc>
                <a:tc>
                  <a:txBody>
                    <a:bodyPr/>
                    <a:lstStyle/>
                    <a:p>
                      <a:pPr algn="ctr" rtl="0" fontAlgn="ct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Futura LT Medium"/>
                          <a:ea typeface="微软雅黑"/>
                          <a:cs typeface="+mn-cs"/>
                        </a:rPr>
                        <a:t>排空待命</a:t>
                      </a:r>
                      <a:endParaRPr kumimoji="0" lang="zh-TW" altLang="en-US" sz="1200" b="1" i="0" u="none" strike="noStrike" kern="1200" cap="none" spc="0" normalizeH="0" baseline="0" noProof="0" dirty="0">
                        <a:ln>
                          <a:noFill/>
                        </a:ln>
                        <a:solidFill>
                          <a:srgbClr val="000000"/>
                        </a:solidFill>
                        <a:effectLst/>
                        <a:uLnTx/>
                        <a:uFillTx/>
                        <a:latin typeface="細明體" panose="02020509000000000000" pitchFamily="49" charset="-120"/>
                        <a:ea typeface="細明體" panose="02020509000000000000" pitchFamily="49" charset="-120"/>
                        <a:cs typeface="+mn-cs"/>
                      </a:endParaRPr>
                    </a:p>
                  </a:txBody>
                  <a:tcPr marL="5930" marR="5930" marT="5928" marB="0" anchor="ctr"/>
                </a:tc>
              </a:tr>
              <a:tr h="257798">
                <a:tc vMerge="1">
                  <a:txBody>
                    <a:bodyPr/>
                    <a:lstStyle/>
                    <a:p>
                      <a:pPr marL="0" algn="ctr" defTabSz="914400" rtl="0" eaLnBrk="1" fontAlgn="ctr" latinLnBrk="0" hangingPunct="1"/>
                      <a:endParaRPr lang="zh-TW" altLang="en-US" sz="1200" b="1"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7621" marR="7621" marT="7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marL="0" algn="ctr" defTabSz="914400" rtl="0" eaLnBrk="1" fontAlgn="ctr" latinLnBrk="0" hangingPunct="1"/>
                      <a:r>
                        <a:rPr lang="zh-TW" altLang="en-US" sz="1200" b="1" u="none" strike="noStrike" kern="1200" dirty="0">
                          <a:solidFill>
                            <a:schemeClr val="tx1"/>
                          </a:solidFill>
                          <a:effectLst/>
                        </a:rPr>
                        <a:t>典寶溪</a:t>
                      </a:r>
                      <a:r>
                        <a:rPr lang="en-US" sz="1200" b="1" u="none" strike="noStrike" kern="1200" dirty="0">
                          <a:solidFill>
                            <a:schemeClr val="tx1"/>
                          </a:solidFill>
                          <a:effectLst/>
                        </a:rPr>
                        <a:t>B</a:t>
                      </a:r>
                      <a:r>
                        <a:rPr lang="zh-TW" altLang="en-US" sz="1200" b="1" u="none" strike="noStrike" kern="1200" dirty="0">
                          <a:solidFill>
                            <a:schemeClr val="tx1"/>
                          </a:solidFill>
                          <a:effectLst/>
                        </a:rPr>
                        <a:t>區</a:t>
                      </a:r>
                      <a:endParaRPr lang="zh-TW" alt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7620" marR="7620" marT="7614" marB="0" anchor="ctr"/>
                </a:tc>
                <a:tc>
                  <a:txBody>
                    <a:bodyPr/>
                    <a:lstStyle/>
                    <a:p>
                      <a:pPr algn="ctr" rtl="0" fontAlgn="ctr"/>
                      <a:r>
                        <a:rPr lang="en-US" altLang="zh-TW" sz="1200" b="0" i="0" u="none" strike="noStrike" dirty="0">
                          <a:solidFill>
                            <a:schemeClr val="tx1"/>
                          </a:solidFill>
                          <a:effectLst/>
                          <a:latin typeface="Arial" panose="020B0604020202020204" pitchFamily="34" charset="0"/>
                          <a:ea typeface="新細明體" panose="02020500000000000000" pitchFamily="18" charset="-120"/>
                        </a:rPr>
                        <a:t>2.0</a:t>
                      </a:r>
                    </a:p>
                  </a:txBody>
                  <a:tcPr marL="5930" marR="5930" marT="5928" marB="0" anchor="ctr"/>
                </a:tc>
                <a:tc>
                  <a:txBody>
                    <a:bodyPr/>
                    <a:lstStyle/>
                    <a:p>
                      <a:pPr marL="0" algn="ctr" defTabSz="914400" rtl="0" eaLnBrk="1" fontAlgn="ctr" latinLnBrk="0" hangingPunct="1"/>
                      <a:r>
                        <a:rPr lang="en-US" altLang="zh-TW" sz="1200" u="none" strike="noStrike" kern="1200" dirty="0">
                          <a:solidFill>
                            <a:schemeClr val="tx1"/>
                          </a:solidFill>
                          <a:effectLst/>
                        </a:rPr>
                        <a:t>5.5</a:t>
                      </a:r>
                      <a:endParaRPr lang="en-US" altLang="zh-TW" sz="1200" b="1" i="0" u="none" strike="noStrike" kern="1200" dirty="0">
                        <a:solidFill>
                          <a:schemeClr val="tx1"/>
                        </a:solidFill>
                        <a:effectLst/>
                        <a:latin typeface="微軟正黑體"/>
                        <a:ea typeface="+mn-ea"/>
                        <a:cs typeface="+mn-cs"/>
                      </a:endParaRPr>
                    </a:p>
                  </a:txBody>
                  <a:tcPr marL="7620" marR="7620" marT="7614" marB="0" anchor="ctr"/>
                </a:tc>
                <a:tc>
                  <a:txBody>
                    <a:bodyPr/>
                    <a:lstStyle/>
                    <a:p>
                      <a:pPr marL="0" algn="ctr" defTabSz="914400" rtl="0" eaLnBrk="1" fontAlgn="ctr" latinLnBrk="0" hangingPunct="1"/>
                      <a:r>
                        <a:rPr lang="en-US" altLang="zh-TW" sz="1200" b="1" i="0" u="none" strike="noStrike" kern="1200" dirty="0">
                          <a:solidFill>
                            <a:schemeClr val="tx1"/>
                          </a:solidFill>
                          <a:effectLst/>
                          <a:latin typeface="微軟正黑體"/>
                          <a:ea typeface="+mn-ea"/>
                          <a:cs typeface="+mn-cs"/>
                        </a:rPr>
                        <a:t>1.56</a:t>
                      </a:r>
                    </a:p>
                  </a:txBody>
                  <a:tcPr marL="7620" marR="7620" marT="7614" marB="0" anchor="ctr"/>
                </a:tc>
                <a:tc>
                  <a:txBody>
                    <a:bodyPr/>
                    <a:lstStyle/>
                    <a:p>
                      <a:pPr marL="0" algn="ctr" defTabSz="914400" rtl="0" eaLnBrk="1" fontAlgn="ctr" latinLnBrk="0" hangingPunct="1"/>
                      <a:r>
                        <a:rPr lang="en-US" altLang="zh-TW" sz="1200" u="none" strike="noStrike" kern="1200" dirty="0">
                          <a:effectLst/>
                        </a:rPr>
                        <a:t>105</a:t>
                      </a:r>
                      <a:endParaRPr lang="en-US" altLang="zh-TW" sz="1200" b="1" i="0" u="none" strike="noStrike" kern="1200" dirty="0">
                        <a:solidFill>
                          <a:schemeClr val="tx1"/>
                        </a:solidFill>
                        <a:effectLst/>
                        <a:latin typeface="微軟正黑體"/>
                        <a:ea typeface="+mn-ea"/>
                        <a:cs typeface="+mn-cs"/>
                      </a:endParaRPr>
                    </a:p>
                  </a:txBody>
                  <a:tcPr marL="7620" marR="7620" marT="7614" marB="0" anchor="ctr"/>
                </a:tc>
                <a:tc>
                  <a:txBody>
                    <a:bodyPr/>
                    <a:lstStyle/>
                    <a:p>
                      <a:pPr algn="ctr" rtl="0" fontAlgn="ct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Futura LT Medium"/>
                          <a:ea typeface="微软雅黑"/>
                          <a:cs typeface="+mn-cs"/>
                        </a:rPr>
                        <a:t>排空待命</a:t>
                      </a:r>
                      <a:endParaRPr kumimoji="0" lang="zh-TW" altLang="en-US" sz="1200" b="1" i="0" u="none" strike="noStrike" kern="1200" cap="none" spc="0" normalizeH="0" baseline="0" noProof="0" dirty="0">
                        <a:ln>
                          <a:noFill/>
                        </a:ln>
                        <a:solidFill>
                          <a:srgbClr val="000000"/>
                        </a:solidFill>
                        <a:effectLst/>
                        <a:uLnTx/>
                        <a:uFillTx/>
                        <a:latin typeface="細明體" panose="02020509000000000000" pitchFamily="49" charset="-120"/>
                        <a:ea typeface="細明體" panose="02020509000000000000" pitchFamily="49" charset="-120"/>
                        <a:cs typeface="+mn-cs"/>
                      </a:endParaRPr>
                    </a:p>
                  </a:txBody>
                  <a:tcPr marL="5930" marR="5930" marT="5928" marB="0" anchor="ctr"/>
                </a:tc>
              </a:tr>
              <a:tr h="243181">
                <a:tc vMerge="1">
                  <a:txBody>
                    <a:bodyPr/>
                    <a:lstStyle/>
                    <a:p>
                      <a:pPr marL="0" algn="ctr" defTabSz="914400" rtl="0" eaLnBrk="1" fontAlgn="ctr" latinLnBrk="0" hangingPunct="1"/>
                      <a:endParaRPr lang="zh-TW" altLang="en-US" sz="1200" b="1"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7621" marR="7621" marT="7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1200" b="1" u="none" strike="noStrike" kern="1200" dirty="0">
                          <a:solidFill>
                            <a:schemeClr val="tx1"/>
                          </a:solidFill>
                          <a:effectLst/>
                        </a:rPr>
                        <a:t>典寶溪</a:t>
                      </a:r>
                      <a:r>
                        <a:rPr lang="en-US" altLang="zh-TW" sz="1200" b="1" u="none" strike="noStrike" kern="1200" dirty="0">
                          <a:solidFill>
                            <a:schemeClr val="tx1"/>
                          </a:solidFill>
                          <a:effectLst/>
                        </a:rPr>
                        <a:t>D</a:t>
                      </a:r>
                      <a:r>
                        <a:rPr lang="zh-TW" altLang="en-US" sz="1200" b="1" u="none" strike="noStrike" kern="1200" dirty="0">
                          <a:solidFill>
                            <a:schemeClr val="tx1"/>
                          </a:solidFill>
                          <a:effectLst/>
                        </a:rPr>
                        <a:t>區</a:t>
                      </a:r>
                      <a:endParaRPr lang="zh-TW" alt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7620" marR="7620" marT="7614" marB="0" anchor="ctr"/>
                </a:tc>
                <a:tc>
                  <a:txBody>
                    <a:bodyPr/>
                    <a:lstStyle/>
                    <a:p>
                      <a:pPr algn="ctr" rtl="0" fontAlgn="ctr"/>
                      <a:r>
                        <a:rPr lang="en-US" altLang="zh-TW" sz="1200" b="0" i="0" u="none" strike="noStrike" dirty="0">
                          <a:solidFill>
                            <a:schemeClr val="tx1"/>
                          </a:solidFill>
                          <a:effectLst/>
                          <a:latin typeface="Arial" panose="020B0604020202020204" pitchFamily="34" charset="0"/>
                          <a:ea typeface="新細明體" panose="02020500000000000000" pitchFamily="18" charset="-120"/>
                        </a:rPr>
                        <a:t>2.0</a:t>
                      </a:r>
                    </a:p>
                  </a:txBody>
                  <a:tcPr marL="5930" marR="5930" marT="5928" marB="0" anchor="ctr"/>
                </a:tc>
                <a:tc>
                  <a:txBody>
                    <a:bodyPr/>
                    <a:lstStyle/>
                    <a:p>
                      <a:pPr marL="0" algn="ctr" defTabSz="914400" rtl="0" eaLnBrk="1" fontAlgn="ctr" latinLnBrk="0" hangingPunct="1"/>
                      <a:r>
                        <a:rPr lang="en-US" altLang="zh-TW" sz="1200" u="none" strike="noStrike" kern="1200" dirty="0">
                          <a:solidFill>
                            <a:schemeClr val="tx1"/>
                          </a:solidFill>
                          <a:effectLst/>
                        </a:rPr>
                        <a:t>5.5</a:t>
                      </a:r>
                      <a:endParaRPr lang="en-US" altLang="zh-TW" sz="1200" b="1" i="0" u="none" strike="noStrike" kern="1200" dirty="0">
                        <a:solidFill>
                          <a:schemeClr val="tx1"/>
                        </a:solidFill>
                        <a:effectLst/>
                        <a:latin typeface="微軟正黑體"/>
                        <a:ea typeface="+mn-ea"/>
                        <a:cs typeface="+mn-cs"/>
                      </a:endParaRPr>
                    </a:p>
                  </a:txBody>
                  <a:tcPr marL="7620" marR="7620" marT="7614" marB="0" anchor="ctr"/>
                </a:tc>
                <a:tc>
                  <a:txBody>
                    <a:bodyPr/>
                    <a:lstStyle/>
                    <a:p>
                      <a:pPr marL="0" algn="ctr" defTabSz="914400" rtl="0" eaLnBrk="1" fontAlgn="ctr" latinLnBrk="0" hangingPunct="1"/>
                      <a:r>
                        <a:rPr lang="en-US" altLang="zh-TW" sz="1200" b="1" i="0" u="none" strike="noStrike" kern="1200" dirty="0">
                          <a:solidFill>
                            <a:schemeClr val="tx1"/>
                          </a:solidFill>
                          <a:effectLst/>
                          <a:latin typeface="微軟正黑體"/>
                          <a:ea typeface="+mn-ea"/>
                          <a:cs typeface="+mn-cs"/>
                        </a:rPr>
                        <a:t>1.53</a:t>
                      </a:r>
                    </a:p>
                  </a:txBody>
                  <a:tcPr marL="7620" marR="7620" marT="7614" marB="0" anchor="ctr"/>
                </a:tc>
                <a:tc>
                  <a:txBody>
                    <a:bodyPr/>
                    <a:lstStyle/>
                    <a:p>
                      <a:pPr marL="0" algn="ctr" defTabSz="914400" rtl="0" eaLnBrk="1" fontAlgn="ctr" latinLnBrk="0" hangingPunct="1"/>
                      <a:r>
                        <a:rPr lang="en-US" altLang="zh-TW" sz="1200" u="none" strike="noStrike" kern="1200" dirty="0">
                          <a:solidFill>
                            <a:schemeClr val="tx1"/>
                          </a:solidFill>
                          <a:effectLst/>
                          <a:latin typeface="+mn-lt"/>
                          <a:ea typeface="+mn-ea"/>
                          <a:cs typeface="+mn-cs"/>
                        </a:rPr>
                        <a:t>25</a:t>
                      </a:r>
                    </a:p>
                  </a:txBody>
                  <a:tcPr marL="7620" marR="7620" marT="7614" marB="0" anchor="ctr"/>
                </a:tc>
                <a:tc>
                  <a:txBody>
                    <a:bodyPr/>
                    <a:lstStyle/>
                    <a:p>
                      <a:pPr algn="ctr" rtl="0" fontAlgn="ctr"/>
                      <a:r>
                        <a:rPr lang="en-US" altLang="zh-TW" sz="1200" b="0" i="0" u="none" strike="noStrike" dirty="0">
                          <a:solidFill>
                            <a:schemeClr val="tx1"/>
                          </a:solidFill>
                          <a:effectLst/>
                          <a:latin typeface="Arial"/>
                        </a:rPr>
                        <a:t>0</a:t>
                      </a:r>
                    </a:p>
                  </a:txBody>
                  <a:tcPr marL="9524" marR="9524" marT="951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0" i="0" u="none" strike="noStrike" dirty="0">
                          <a:solidFill>
                            <a:schemeClr val="tx1"/>
                          </a:solidFill>
                          <a:effectLst/>
                          <a:latin typeface="Arial"/>
                        </a:rPr>
                        <a:t>0</a:t>
                      </a:r>
                    </a:p>
                  </a:txBody>
                  <a:tcPr marL="9524" marR="9524" marT="951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Futura LT Medium"/>
                          <a:ea typeface="微软雅黑"/>
                          <a:cs typeface="+mn-cs"/>
                        </a:rPr>
                        <a:t>排空待命</a:t>
                      </a:r>
                      <a:endParaRPr kumimoji="0" lang="zh-TW" altLang="en-US" sz="1200" b="1" i="0" u="none" strike="noStrike" kern="1200" cap="none" spc="0" normalizeH="0" baseline="0" noProof="0" dirty="0">
                        <a:ln>
                          <a:noFill/>
                        </a:ln>
                        <a:solidFill>
                          <a:srgbClr val="000000"/>
                        </a:solidFill>
                        <a:effectLst/>
                        <a:uLnTx/>
                        <a:uFillTx/>
                        <a:latin typeface="細明體" panose="02020509000000000000" pitchFamily="49" charset="-120"/>
                        <a:ea typeface="細明體" panose="02020509000000000000" pitchFamily="49" charset="-120"/>
                        <a:cs typeface="+mn-cs"/>
                      </a:endParaRPr>
                    </a:p>
                  </a:txBody>
                  <a:tcPr marL="5930" marR="5930" marT="5928" marB="0" anchor="ctr"/>
                </a:tc>
              </a:tr>
              <a:tr h="243181">
                <a:tc vMerge="1">
                  <a:txBody>
                    <a:bodyPr/>
                    <a:lstStyle/>
                    <a:p>
                      <a:pPr marL="0" algn="ctr" defTabSz="914400" rtl="0" eaLnBrk="1" fontAlgn="ctr" latinLnBrk="0" hangingPunct="1"/>
                      <a:endParaRPr lang="zh-TW" altLang="en-US" sz="1200" b="1"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7620" marR="7620" marT="761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1200" b="1" u="none" strike="noStrike" kern="1200" dirty="0">
                          <a:solidFill>
                            <a:schemeClr val="tx1"/>
                          </a:solidFill>
                          <a:effectLst/>
                        </a:rPr>
                        <a:t>前峰子</a:t>
                      </a:r>
                      <a:endParaRPr lang="zh-TW" alt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7620" marR="7620" marT="7614" marB="0" anchor="ctr"/>
                </a:tc>
                <a:tc>
                  <a:txBody>
                    <a:bodyPr/>
                    <a:lstStyle/>
                    <a:p>
                      <a:pPr algn="ctr" rtl="0" fontAlgn="ctr"/>
                      <a:r>
                        <a:rPr lang="en-US" altLang="zh-TW" sz="1200" u="none" strike="noStrike" dirty="0">
                          <a:solidFill>
                            <a:schemeClr val="tx1"/>
                          </a:solidFill>
                          <a:effectLst/>
                        </a:rPr>
                        <a:t>6.9</a:t>
                      </a:r>
                      <a:endParaRPr lang="en-US" altLang="zh-TW" sz="1200" b="0" i="0" u="none" strike="noStrike" dirty="0">
                        <a:solidFill>
                          <a:schemeClr val="tx1"/>
                        </a:solidFill>
                        <a:effectLst/>
                        <a:latin typeface="Arial" panose="020B0604020202020204" pitchFamily="34" charset="0"/>
                        <a:ea typeface="新細明體" panose="02020500000000000000" pitchFamily="18" charset="-120"/>
                      </a:endParaRPr>
                    </a:p>
                  </a:txBody>
                  <a:tcPr marL="5930" marR="5930" marT="5928" marB="0" anchor="ctr"/>
                </a:tc>
                <a:tc>
                  <a:txBody>
                    <a:bodyPr/>
                    <a:lstStyle/>
                    <a:p>
                      <a:pPr marL="0" algn="ctr" defTabSz="914400" rtl="0" eaLnBrk="1" fontAlgn="ctr" latinLnBrk="0" hangingPunct="1"/>
                      <a:r>
                        <a:rPr lang="en-US" altLang="zh-TW" sz="1200" u="none" strike="noStrike" kern="1200" dirty="0">
                          <a:solidFill>
                            <a:schemeClr val="tx1"/>
                          </a:solidFill>
                          <a:effectLst/>
                        </a:rPr>
                        <a:t>10.6</a:t>
                      </a:r>
                      <a:endParaRPr lang="en-US" altLang="zh-TW" sz="1200" b="1" i="0" u="none" strike="noStrike" kern="1200" dirty="0">
                        <a:solidFill>
                          <a:schemeClr val="tx1"/>
                        </a:solidFill>
                        <a:effectLst/>
                        <a:latin typeface="微軟正黑體"/>
                        <a:ea typeface="+mn-ea"/>
                        <a:cs typeface="+mn-cs"/>
                      </a:endParaRPr>
                    </a:p>
                  </a:txBody>
                  <a:tcPr marL="7620" marR="7620" marT="7614" marB="0" anchor="ctr"/>
                </a:tc>
                <a:tc>
                  <a:txBody>
                    <a:bodyPr/>
                    <a:lstStyle/>
                    <a:p>
                      <a:pPr marL="0" algn="ctr" defTabSz="914400" rtl="0" eaLnBrk="1" fontAlgn="ctr" latinLnBrk="0" hangingPunct="1"/>
                      <a:r>
                        <a:rPr lang="en-US" altLang="zh-TW" sz="1200" b="1" i="0" u="none" strike="noStrike" kern="1200" dirty="0">
                          <a:solidFill>
                            <a:schemeClr val="tx1"/>
                          </a:solidFill>
                          <a:effectLst/>
                          <a:latin typeface="微軟正黑體"/>
                          <a:ea typeface="+mn-ea"/>
                          <a:cs typeface="+mn-cs"/>
                        </a:rPr>
                        <a:t>6.9</a:t>
                      </a:r>
                    </a:p>
                  </a:txBody>
                  <a:tcPr marL="7620" marR="7620" marT="7614" marB="0" anchor="ctr"/>
                </a:tc>
                <a:tc>
                  <a:txBody>
                    <a:bodyPr/>
                    <a:lstStyle/>
                    <a:p>
                      <a:pPr marL="0" algn="ctr" defTabSz="914400" rtl="0" eaLnBrk="1" fontAlgn="ctr" latinLnBrk="0" hangingPunct="1"/>
                      <a:r>
                        <a:rPr lang="en-US" altLang="zh-TW" sz="1200" u="none" strike="noStrike" kern="1200" dirty="0">
                          <a:effectLst/>
                        </a:rPr>
                        <a:t>37.5</a:t>
                      </a:r>
                      <a:endParaRPr lang="en-US" altLang="zh-TW" sz="1200" b="1" i="0" u="none" strike="noStrike" kern="1200" dirty="0">
                        <a:solidFill>
                          <a:srgbClr val="000000"/>
                        </a:solidFill>
                        <a:effectLst/>
                        <a:latin typeface="微軟正黑體"/>
                        <a:ea typeface="+mn-ea"/>
                        <a:cs typeface="+mn-cs"/>
                      </a:endParaRPr>
                    </a:p>
                  </a:txBody>
                  <a:tcPr marL="7620" marR="7620" marT="7614" marB="0" anchor="ctr"/>
                </a:tc>
                <a:tc>
                  <a:txBody>
                    <a:bodyPr/>
                    <a:lstStyle/>
                    <a:p>
                      <a:pPr algn="ctr" rtl="0" fontAlgn="ct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Futura LT Medium"/>
                          <a:ea typeface="微软雅黑"/>
                          <a:cs typeface="+mn-cs"/>
                        </a:rPr>
                        <a:t>排空待命</a:t>
                      </a:r>
                      <a:endParaRPr kumimoji="0" lang="zh-TW" altLang="en-US" sz="1200" b="1" i="0" u="none" strike="noStrike" kern="1200" cap="none" spc="0" normalizeH="0" baseline="0" noProof="0" dirty="0">
                        <a:ln>
                          <a:noFill/>
                        </a:ln>
                        <a:solidFill>
                          <a:srgbClr val="000000"/>
                        </a:solidFill>
                        <a:effectLst/>
                        <a:uLnTx/>
                        <a:uFillTx/>
                        <a:latin typeface="細明體" panose="02020509000000000000" pitchFamily="49" charset="-120"/>
                        <a:ea typeface="細明體" panose="02020509000000000000" pitchFamily="49" charset="-120"/>
                        <a:cs typeface="+mn-cs"/>
                      </a:endParaRPr>
                    </a:p>
                  </a:txBody>
                  <a:tcPr marL="5930" marR="5930" marT="5928" marB="0" anchor="ctr"/>
                </a:tc>
              </a:tr>
              <a:tr h="229836">
                <a:tc>
                  <a:txBody>
                    <a:bodyPr/>
                    <a:lstStyle/>
                    <a:p>
                      <a:pPr marL="0" algn="ctr" defTabSz="914400" rtl="0" eaLnBrk="1" fontAlgn="ctr" latinLnBrk="0" hangingPunct="1"/>
                      <a:r>
                        <a:rPr lang="zh-TW" altLang="en-US" sz="1200" u="none" strike="noStrike" kern="1200" dirty="0">
                          <a:effectLst/>
                        </a:rPr>
                        <a:t>永安區</a:t>
                      </a:r>
                      <a:endParaRPr lang="zh-TW" altLang="en-US" sz="1200" b="1"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7620" marR="7620" marT="7614" marB="0" anchor="ctr"/>
                </a:tc>
                <a:tc>
                  <a:txBody>
                    <a:bodyPr/>
                    <a:lstStyle/>
                    <a:p>
                      <a:pPr marL="0" algn="ctr" defTabSz="914400" rtl="0" eaLnBrk="1" fontAlgn="ctr" latinLnBrk="0" hangingPunct="1"/>
                      <a:r>
                        <a:rPr lang="zh-TW" altLang="en-US" sz="1200" b="1" u="none" strike="noStrike" kern="1200" dirty="0">
                          <a:solidFill>
                            <a:schemeClr val="tx1"/>
                          </a:solidFill>
                          <a:effectLst/>
                        </a:rPr>
                        <a:t>永安</a:t>
                      </a:r>
                      <a:endParaRPr lang="zh-TW" alt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7620" marR="7620" marT="7614" marB="0" anchor="ctr"/>
                </a:tc>
                <a:tc>
                  <a:txBody>
                    <a:bodyPr/>
                    <a:lstStyle/>
                    <a:p>
                      <a:pPr algn="ctr" rtl="0" fontAlgn="ctr"/>
                      <a:r>
                        <a:rPr lang="en-US" altLang="zh-TW" sz="1200" u="none" strike="noStrike" dirty="0">
                          <a:solidFill>
                            <a:schemeClr val="tx1"/>
                          </a:solidFill>
                          <a:effectLst/>
                        </a:rPr>
                        <a:t>1.75</a:t>
                      </a:r>
                      <a:endParaRPr lang="en-US" altLang="zh-TW" sz="1200" b="0" i="0" u="none" strike="noStrike" dirty="0">
                        <a:solidFill>
                          <a:schemeClr val="tx1"/>
                        </a:solidFill>
                        <a:effectLst/>
                        <a:latin typeface="Arial" panose="020B0604020202020204" pitchFamily="34" charset="0"/>
                        <a:ea typeface="新細明體" panose="02020500000000000000" pitchFamily="18" charset="-120"/>
                      </a:endParaRPr>
                    </a:p>
                  </a:txBody>
                  <a:tcPr marL="5930" marR="5930" marT="5928" marB="0" anchor="ctr"/>
                </a:tc>
                <a:tc>
                  <a:txBody>
                    <a:bodyPr/>
                    <a:lstStyle/>
                    <a:p>
                      <a:pPr marL="0" algn="ctr" defTabSz="914400" rtl="0" eaLnBrk="1" fontAlgn="ctr" latinLnBrk="0" hangingPunct="1"/>
                      <a:r>
                        <a:rPr lang="en-US" altLang="zh-TW" sz="1200" u="none" strike="noStrike" kern="1200" dirty="0">
                          <a:solidFill>
                            <a:schemeClr val="tx1"/>
                          </a:solidFill>
                          <a:effectLst/>
                        </a:rPr>
                        <a:t>6</a:t>
                      </a:r>
                      <a:endParaRPr lang="en-US" altLang="zh-TW" sz="1200" b="1" i="0" u="none" strike="noStrike" kern="1200" dirty="0">
                        <a:solidFill>
                          <a:schemeClr val="tx1"/>
                        </a:solidFill>
                        <a:effectLst/>
                        <a:latin typeface="微軟正黑體"/>
                        <a:ea typeface="+mn-ea"/>
                        <a:cs typeface="+mn-cs"/>
                      </a:endParaRPr>
                    </a:p>
                  </a:txBody>
                  <a:tcPr marL="7620" marR="7620" marT="7614" marB="0" anchor="ctr"/>
                </a:tc>
                <a:tc>
                  <a:txBody>
                    <a:bodyPr/>
                    <a:lstStyle/>
                    <a:p>
                      <a:pPr marL="0" algn="ctr" defTabSz="914400" rtl="0" eaLnBrk="1" fontAlgn="ctr" latinLnBrk="0" hangingPunct="1"/>
                      <a:r>
                        <a:rPr lang="en-US" altLang="zh-TW" sz="1200" b="1" i="0" u="none" strike="noStrike" kern="1200" dirty="0">
                          <a:solidFill>
                            <a:schemeClr val="tx1"/>
                          </a:solidFill>
                          <a:effectLst/>
                          <a:latin typeface="微軟正黑體"/>
                          <a:ea typeface="+mn-ea"/>
                          <a:cs typeface="+mn-cs"/>
                        </a:rPr>
                        <a:t>1.72</a:t>
                      </a:r>
                    </a:p>
                  </a:txBody>
                  <a:tcPr marL="7620" marR="7620" marT="7614" marB="0" anchor="ctr"/>
                </a:tc>
                <a:tc>
                  <a:txBody>
                    <a:bodyPr/>
                    <a:lstStyle/>
                    <a:p>
                      <a:pPr marL="0" algn="ctr" defTabSz="914400" rtl="0" eaLnBrk="1" fontAlgn="ctr" latinLnBrk="0" hangingPunct="1"/>
                      <a:r>
                        <a:rPr lang="en-US" altLang="zh-TW" sz="1200" u="none" strike="noStrike" kern="1200" dirty="0">
                          <a:effectLst/>
                        </a:rPr>
                        <a:t>17</a:t>
                      </a:r>
                      <a:endParaRPr lang="en-US" altLang="zh-TW" sz="1200" b="1" i="0" u="none" strike="noStrike" kern="1200" dirty="0">
                        <a:solidFill>
                          <a:srgbClr val="000000"/>
                        </a:solidFill>
                        <a:effectLst/>
                        <a:latin typeface="微軟正黑體"/>
                        <a:ea typeface="+mn-ea"/>
                        <a:cs typeface="+mn-cs"/>
                      </a:endParaRPr>
                    </a:p>
                  </a:txBody>
                  <a:tcPr marL="7620" marR="7620" marT="7614" marB="0" anchor="ctr"/>
                </a:tc>
                <a:tc>
                  <a:txBody>
                    <a:bodyPr/>
                    <a:lstStyle/>
                    <a:p>
                      <a:pPr algn="ctr" rtl="0" fontAlgn="ct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prstClr val="black"/>
                          </a:solidFill>
                          <a:effectLst/>
                          <a:uLnTx/>
                          <a:uFillTx/>
                          <a:latin typeface="Futura LT Medium"/>
                          <a:ea typeface="微软雅黑"/>
                          <a:cs typeface="+mn-cs"/>
                        </a:rPr>
                        <a:t>排空待命</a:t>
                      </a:r>
                      <a:endParaRPr kumimoji="0" lang="zh-TW" altLang="en-US" sz="1200" b="1" i="0" u="none" strike="noStrike" kern="1200" cap="none" spc="0" normalizeH="0" baseline="0" noProof="0" dirty="0">
                        <a:ln>
                          <a:noFill/>
                        </a:ln>
                        <a:solidFill>
                          <a:srgbClr val="000000"/>
                        </a:solidFill>
                        <a:effectLst/>
                        <a:uLnTx/>
                        <a:uFillTx/>
                        <a:latin typeface="細明體" panose="02020509000000000000" pitchFamily="49" charset="-120"/>
                        <a:ea typeface="細明體" panose="02020509000000000000" pitchFamily="49" charset="-120"/>
                        <a:cs typeface="+mn-cs"/>
                      </a:endParaRPr>
                    </a:p>
                  </a:txBody>
                  <a:tcPr marL="5930" marR="5930" marT="5928" marB="0" anchor="ctr"/>
                </a:tc>
              </a:tr>
              <a:tr h="229836">
                <a:tc rowSpan="3">
                  <a:txBody>
                    <a:bodyPr/>
                    <a:lstStyle/>
                    <a:p>
                      <a:pPr marL="0" algn="ctr" defTabSz="914400" rtl="0" eaLnBrk="1" fontAlgn="ctr" latinLnBrk="0" hangingPunct="1"/>
                      <a:r>
                        <a:rPr lang="zh-TW" altLang="en-US" sz="1200" u="none" strike="noStrike" kern="1200" dirty="0">
                          <a:effectLst/>
                        </a:rPr>
                        <a:t>仁武區</a:t>
                      </a:r>
                      <a:endParaRPr lang="zh-TW" altLang="en-US" sz="1200" b="1"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7620" marR="7620" marT="761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1200" b="1" u="none" strike="noStrike" kern="1200" dirty="0">
                          <a:solidFill>
                            <a:schemeClr val="tx1"/>
                          </a:solidFill>
                          <a:effectLst/>
                        </a:rPr>
                        <a:t>獅龍溪</a:t>
                      </a:r>
                      <a:endParaRPr lang="zh-TW" altLang="en-US"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7620" marR="7620" marT="7614" marB="0" anchor="ctr"/>
                </a:tc>
                <a:tc>
                  <a:txBody>
                    <a:bodyPr/>
                    <a:lstStyle/>
                    <a:p>
                      <a:pPr algn="ctr" rtl="0" fontAlgn="ctr"/>
                      <a:r>
                        <a:rPr lang="en-US" altLang="zh-TW" sz="1200" u="none" strike="noStrike" dirty="0">
                          <a:solidFill>
                            <a:schemeClr val="tx1"/>
                          </a:solidFill>
                          <a:effectLst/>
                        </a:rPr>
                        <a:t>12.65</a:t>
                      </a:r>
                      <a:endParaRPr lang="en-US" altLang="zh-TW" sz="1200" b="0" i="0" u="none" strike="noStrike" dirty="0">
                        <a:solidFill>
                          <a:schemeClr val="tx1"/>
                        </a:solidFill>
                        <a:effectLst/>
                        <a:latin typeface="Arial" panose="020B0604020202020204" pitchFamily="34" charset="0"/>
                        <a:ea typeface="新細明體" panose="02020500000000000000" pitchFamily="18" charset="-120"/>
                      </a:endParaRPr>
                    </a:p>
                  </a:txBody>
                  <a:tcPr marL="5930" marR="5930" marT="5928" marB="0" anchor="ctr"/>
                </a:tc>
                <a:tc>
                  <a:txBody>
                    <a:bodyPr/>
                    <a:lstStyle/>
                    <a:p>
                      <a:pPr marL="0" algn="ctr" defTabSz="914400" rtl="0" eaLnBrk="1" fontAlgn="ctr" latinLnBrk="0" hangingPunct="1"/>
                      <a:r>
                        <a:rPr lang="en-US" altLang="zh-TW" sz="1200" u="none" strike="noStrike" kern="1200" dirty="0">
                          <a:solidFill>
                            <a:schemeClr val="tx1"/>
                          </a:solidFill>
                          <a:effectLst/>
                        </a:rPr>
                        <a:t>18.25</a:t>
                      </a:r>
                      <a:endParaRPr lang="en-US" altLang="zh-TW" sz="1200" b="1" i="0" u="none" strike="noStrike" kern="1200" dirty="0">
                        <a:solidFill>
                          <a:schemeClr val="tx1"/>
                        </a:solidFill>
                        <a:effectLst/>
                        <a:latin typeface="微軟正黑體"/>
                        <a:ea typeface="+mn-ea"/>
                        <a:cs typeface="+mn-cs"/>
                      </a:endParaRPr>
                    </a:p>
                  </a:txBody>
                  <a:tcPr marL="7620" marR="7620" marT="7614" marB="0" anchor="ctr"/>
                </a:tc>
                <a:tc>
                  <a:txBody>
                    <a:bodyPr/>
                    <a:lstStyle/>
                    <a:p>
                      <a:pPr marL="0" algn="ctr" defTabSz="914400" rtl="0" eaLnBrk="1" fontAlgn="ctr" latinLnBrk="0" hangingPunct="1"/>
                      <a:r>
                        <a:rPr lang="en-US" altLang="zh-TW" sz="1200" b="1" i="0" u="none" strike="noStrike" kern="1200" dirty="0">
                          <a:solidFill>
                            <a:schemeClr val="tx1"/>
                          </a:solidFill>
                          <a:effectLst/>
                          <a:latin typeface="微軟正黑體"/>
                          <a:ea typeface="+mn-ea"/>
                          <a:cs typeface="+mn-cs"/>
                        </a:rPr>
                        <a:t>12.57</a:t>
                      </a:r>
                    </a:p>
                  </a:txBody>
                  <a:tcPr marL="7620" marR="7620" marT="7614" marB="0" anchor="ctr"/>
                </a:tc>
                <a:tc>
                  <a:txBody>
                    <a:bodyPr/>
                    <a:lstStyle/>
                    <a:p>
                      <a:pPr marL="0" algn="ctr" defTabSz="914400" rtl="0" eaLnBrk="1" fontAlgn="ctr" latinLnBrk="0" hangingPunct="1"/>
                      <a:r>
                        <a:rPr lang="en-US" altLang="zh-TW" sz="1200" u="none" strike="noStrike" kern="1200" dirty="0">
                          <a:effectLst/>
                        </a:rPr>
                        <a:t>20</a:t>
                      </a:r>
                      <a:endParaRPr lang="en-US" altLang="zh-TW" sz="1200" b="1" i="0" u="none" strike="noStrike" kern="1200" dirty="0">
                        <a:solidFill>
                          <a:srgbClr val="000000"/>
                        </a:solidFill>
                        <a:effectLst/>
                        <a:latin typeface="微軟正黑體"/>
                        <a:ea typeface="+mn-ea"/>
                        <a:cs typeface="+mn-cs"/>
                      </a:endParaRPr>
                    </a:p>
                  </a:txBody>
                  <a:tcPr marL="7620" marR="7620" marT="7614" marB="0" anchor="ctr"/>
                </a:tc>
                <a:tc>
                  <a:txBody>
                    <a:bodyPr/>
                    <a:lstStyle/>
                    <a:p>
                      <a:pPr algn="ctr" rtl="0" fontAlgn="ct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prstClr val="black"/>
                          </a:solidFill>
                          <a:effectLst/>
                          <a:uLnTx/>
                          <a:uFillTx/>
                          <a:latin typeface="Futura LT Medium"/>
                          <a:ea typeface="微软雅黑"/>
                          <a:cs typeface="+mn-cs"/>
                        </a:rPr>
                        <a:t>排空待命</a:t>
                      </a:r>
                      <a:endParaRPr kumimoji="0" lang="zh-TW" altLang="en-US" sz="1200" b="1" i="0" u="none" strike="noStrike" kern="1200" cap="none" spc="0" normalizeH="0" baseline="0" noProof="0" dirty="0">
                        <a:ln>
                          <a:noFill/>
                        </a:ln>
                        <a:solidFill>
                          <a:srgbClr val="000000"/>
                        </a:solidFill>
                        <a:effectLst/>
                        <a:uLnTx/>
                        <a:uFillTx/>
                        <a:latin typeface="細明體" panose="02020509000000000000" pitchFamily="49" charset="-120"/>
                        <a:ea typeface="細明體" panose="02020509000000000000" pitchFamily="49" charset="-120"/>
                        <a:cs typeface="+mn-cs"/>
                      </a:endParaRPr>
                    </a:p>
                  </a:txBody>
                  <a:tcPr marL="5930" marR="5930" marT="5928" marB="0" anchor="ctr"/>
                </a:tc>
              </a:tr>
              <a:tr h="236816">
                <a:tc vMerge="1">
                  <a:txBody>
                    <a:bodyPr/>
                    <a:lstStyle/>
                    <a:p>
                      <a:pPr marL="0" algn="ctr" defTabSz="914400" rtl="0" eaLnBrk="1" fontAlgn="ctr" latinLnBrk="0" hangingPunct="1"/>
                      <a:endParaRPr lang="zh-TW" altLang="en-US" sz="1200" b="1"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7621" marR="7621" marT="7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marL="0" algn="ctr" defTabSz="914400" rtl="0" eaLnBrk="1" fontAlgn="ctr" latinLnBrk="0" hangingPunct="1"/>
                      <a:r>
                        <a:rPr lang="zh-TW" altLang="en-US" sz="1200" b="1" u="none" strike="noStrike" kern="1200" dirty="0">
                          <a:solidFill>
                            <a:schemeClr val="tx1"/>
                          </a:solidFill>
                          <a:effectLst/>
                          <a:latin typeface="+mn-lt"/>
                          <a:ea typeface="+mn-ea"/>
                          <a:cs typeface="+mn-cs"/>
                        </a:rPr>
                        <a:t>北屋</a:t>
                      </a:r>
                    </a:p>
                  </a:txBody>
                  <a:tcPr marL="5931" marR="5931" marT="5925" marB="0" anchor="ctr"/>
                </a:tc>
                <a:tc>
                  <a:txBody>
                    <a:bodyPr/>
                    <a:lstStyle/>
                    <a:p>
                      <a:pPr algn="ctr" rtl="0" fontAlgn="ctr"/>
                      <a:r>
                        <a:rPr lang="en-US" altLang="zh-TW" sz="1200" b="0" i="0" u="none" strike="noStrike" dirty="0">
                          <a:solidFill>
                            <a:schemeClr val="tx1"/>
                          </a:solidFill>
                          <a:effectLst/>
                          <a:latin typeface="+mn-lt"/>
                          <a:ea typeface="+mn-ea"/>
                        </a:rPr>
                        <a:t>6.6</a:t>
                      </a:r>
                      <a:endParaRPr lang="en-US" altLang="zh-TW" sz="1200" b="0" i="0" u="none" strike="noStrike" dirty="0">
                        <a:solidFill>
                          <a:schemeClr val="tx1"/>
                        </a:solidFill>
                        <a:effectLst/>
                        <a:latin typeface="Arial" panose="020B0604020202020204" pitchFamily="34" charset="0"/>
                        <a:ea typeface="新細明體" panose="02020500000000000000" pitchFamily="18" charset="-120"/>
                      </a:endParaRPr>
                    </a:p>
                  </a:txBody>
                  <a:tcPr marL="5930" marR="5930" marT="5928" marB="0" anchor="ctr"/>
                </a:tc>
                <a:tc>
                  <a:txBody>
                    <a:bodyPr/>
                    <a:lstStyle/>
                    <a:p>
                      <a:pPr marL="0" algn="ctr" defTabSz="914400" rtl="0" eaLnBrk="1" fontAlgn="ctr" latinLnBrk="0" hangingPunct="1"/>
                      <a:r>
                        <a:rPr lang="en-US" altLang="zh-TW" sz="1200" u="none" strike="noStrike" kern="1200" dirty="0">
                          <a:solidFill>
                            <a:schemeClr val="tx1"/>
                          </a:solidFill>
                          <a:effectLst/>
                        </a:rPr>
                        <a:t>9</a:t>
                      </a:r>
                      <a:endParaRPr lang="en-US" altLang="zh-TW" sz="1200" b="1" i="0" u="none" strike="noStrike" kern="1200" dirty="0">
                        <a:solidFill>
                          <a:schemeClr val="tx1"/>
                        </a:solidFill>
                        <a:effectLst/>
                        <a:latin typeface="微軟正黑體"/>
                        <a:ea typeface="+mn-ea"/>
                        <a:cs typeface="+mn-cs"/>
                      </a:endParaRPr>
                    </a:p>
                  </a:txBody>
                  <a:tcPr marL="7620" marR="7620" marT="7614" marB="0" anchor="ctr"/>
                </a:tc>
                <a:tc>
                  <a:txBody>
                    <a:bodyPr/>
                    <a:lstStyle/>
                    <a:p>
                      <a:pPr marL="0" algn="ctr" defTabSz="914400" rtl="0" eaLnBrk="1" fontAlgn="ctr" latinLnBrk="0" hangingPunct="1"/>
                      <a:r>
                        <a:rPr lang="en-US" altLang="zh-TW" sz="1200" b="1" i="0" u="none" strike="noStrike" kern="1200" dirty="0">
                          <a:solidFill>
                            <a:schemeClr val="tx1"/>
                          </a:solidFill>
                          <a:effectLst/>
                          <a:latin typeface="微軟正黑體"/>
                          <a:ea typeface="+mn-ea"/>
                          <a:cs typeface="+mn-cs"/>
                        </a:rPr>
                        <a:t>6.6</a:t>
                      </a:r>
                    </a:p>
                  </a:txBody>
                  <a:tcPr marL="7620" marR="7620" marT="7614" marB="0" anchor="ctr"/>
                </a:tc>
                <a:tc>
                  <a:txBody>
                    <a:bodyPr/>
                    <a:lstStyle/>
                    <a:p>
                      <a:pPr marL="0" algn="ctr" defTabSz="914400" rtl="0" eaLnBrk="1" fontAlgn="ctr" latinLnBrk="0" hangingPunct="1"/>
                      <a:r>
                        <a:rPr lang="en-US" altLang="zh-TW" sz="1200" u="none" strike="noStrike" kern="1200" dirty="0">
                          <a:effectLst/>
                        </a:rPr>
                        <a:t>2.8</a:t>
                      </a:r>
                      <a:endParaRPr lang="en-US" altLang="zh-TW" sz="1200" b="1" i="0" u="none" strike="noStrike" kern="1200" dirty="0">
                        <a:solidFill>
                          <a:srgbClr val="000000"/>
                        </a:solidFill>
                        <a:effectLst/>
                        <a:latin typeface="微軟正黑體"/>
                        <a:ea typeface="+mn-ea"/>
                        <a:cs typeface="+mn-cs"/>
                      </a:endParaRPr>
                    </a:p>
                  </a:txBody>
                  <a:tcPr marL="7620" marR="7620" marT="7614" marB="0" anchor="ctr"/>
                </a:tc>
                <a:tc>
                  <a:txBody>
                    <a:bodyPr/>
                    <a:lstStyle/>
                    <a:p>
                      <a:pPr algn="ctr" rtl="0" fontAlgn="ct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prstClr val="black"/>
                          </a:solidFill>
                          <a:effectLst/>
                          <a:uLnTx/>
                          <a:uFillTx/>
                          <a:latin typeface="Futura LT Medium"/>
                          <a:ea typeface="微软雅黑"/>
                          <a:cs typeface="+mn-cs"/>
                        </a:rPr>
                        <a:t>排空待命</a:t>
                      </a:r>
                      <a:endParaRPr kumimoji="0" lang="zh-TW" altLang="en-US" sz="1200" b="1" i="0" u="none" strike="noStrike" kern="1200" cap="none" spc="0" normalizeH="0" baseline="0" noProof="0" dirty="0">
                        <a:ln>
                          <a:noFill/>
                        </a:ln>
                        <a:solidFill>
                          <a:srgbClr val="000000"/>
                        </a:solidFill>
                        <a:effectLst/>
                        <a:uLnTx/>
                        <a:uFillTx/>
                        <a:latin typeface="細明體" panose="02020509000000000000" pitchFamily="49" charset="-120"/>
                        <a:ea typeface="細明體" panose="02020509000000000000" pitchFamily="49" charset="-120"/>
                        <a:cs typeface="+mn-cs"/>
                      </a:endParaRPr>
                    </a:p>
                  </a:txBody>
                  <a:tcPr marL="5930" marR="5930" marT="5928" marB="0" anchor="ctr"/>
                </a:tc>
              </a:tr>
              <a:tr h="257798">
                <a:tc vMerge="1">
                  <a:txBody>
                    <a:bodyPr/>
                    <a:lstStyle/>
                    <a:p>
                      <a:pPr marL="0" algn="ctr" defTabSz="914400" rtl="0" eaLnBrk="1" fontAlgn="ctr" latinLnBrk="0" hangingPunct="1"/>
                      <a:endParaRPr lang="zh-TW" altLang="en-US" sz="1200" b="1"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7621" marR="7621" marT="76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rtl="0" fontAlgn="ctr"/>
                      <a:r>
                        <a:rPr lang="zh-TW" altLang="en-US" sz="1200" b="1" u="none" strike="noStrike" dirty="0">
                          <a:solidFill>
                            <a:schemeClr val="tx1"/>
                          </a:solidFill>
                          <a:effectLst/>
                        </a:rPr>
                        <a:t>八卦里</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5931" marR="5931" marT="5925" marB="0" anchor="ctr"/>
                </a:tc>
                <a:tc>
                  <a:txBody>
                    <a:bodyPr/>
                    <a:lstStyle/>
                    <a:p>
                      <a:pPr algn="ctr" rtl="0" fontAlgn="ctr"/>
                      <a:r>
                        <a:rPr lang="en-US" altLang="zh-TW" sz="1200" u="none" strike="noStrike" dirty="0">
                          <a:solidFill>
                            <a:schemeClr val="tx1"/>
                          </a:solidFill>
                          <a:effectLst/>
                        </a:rPr>
                        <a:t>7.9</a:t>
                      </a:r>
                      <a:endParaRPr lang="en-US" altLang="zh-TW" sz="1200" b="0" i="0" u="none" strike="noStrike" dirty="0">
                        <a:solidFill>
                          <a:schemeClr val="tx1"/>
                        </a:solidFill>
                        <a:effectLst/>
                        <a:latin typeface="Arial" panose="020B0604020202020204" pitchFamily="34" charset="0"/>
                        <a:ea typeface="新細明體" panose="02020500000000000000" pitchFamily="18" charset="-120"/>
                      </a:endParaRPr>
                    </a:p>
                  </a:txBody>
                  <a:tcPr marL="5930" marR="5930" marT="5928" marB="0" anchor="ctr"/>
                </a:tc>
                <a:tc>
                  <a:txBody>
                    <a:bodyPr/>
                    <a:lstStyle/>
                    <a:p>
                      <a:pPr marL="0" algn="ctr" defTabSz="914400" rtl="0" eaLnBrk="1" fontAlgn="ctr" latinLnBrk="0" hangingPunct="1"/>
                      <a:r>
                        <a:rPr lang="en-US" altLang="zh-TW" sz="1200" u="none" strike="noStrike" kern="1200" dirty="0">
                          <a:solidFill>
                            <a:schemeClr val="tx1"/>
                          </a:solidFill>
                          <a:effectLst/>
                        </a:rPr>
                        <a:t>9.8</a:t>
                      </a:r>
                      <a:endParaRPr lang="en-US" altLang="zh-TW" sz="1200" b="1" i="0" u="none" strike="noStrike" kern="1200" dirty="0">
                        <a:solidFill>
                          <a:schemeClr val="tx1"/>
                        </a:solidFill>
                        <a:effectLst/>
                        <a:latin typeface="微軟正黑體"/>
                        <a:ea typeface="+mn-ea"/>
                        <a:cs typeface="+mn-cs"/>
                      </a:endParaRPr>
                    </a:p>
                  </a:txBody>
                  <a:tcPr marL="7620" marR="7620" marT="7614" marB="0" anchor="ctr"/>
                </a:tc>
                <a:tc>
                  <a:txBody>
                    <a:bodyPr/>
                    <a:lstStyle/>
                    <a:p>
                      <a:pPr marL="0" algn="ctr" defTabSz="914400" rtl="0" eaLnBrk="1" fontAlgn="ctr" latinLnBrk="0" hangingPunct="1"/>
                      <a:r>
                        <a:rPr lang="en-US" altLang="zh-TW" sz="1200" b="1" i="0" u="none" strike="noStrike" kern="1200" dirty="0">
                          <a:solidFill>
                            <a:schemeClr val="tx1"/>
                          </a:solidFill>
                          <a:effectLst/>
                          <a:latin typeface="微軟正黑體"/>
                          <a:ea typeface="+mn-ea"/>
                          <a:cs typeface="+mn-cs"/>
                        </a:rPr>
                        <a:t>7.55</a:t>
                      </a:r>
                    </a:p>
                  </a:txBody>
                  <a:tcPr marL="7620" marR="7620" marT="7614" marB="0" anchor="ctr"/>
                </a:tc>
                <a:tc>
                  <a:txBody>
                    <a:bodyPr/>
                    <a:lstStyle/>
                    <a:p>
                      <a:pPr marL="0" algn="ctr" defTabSz="914400" rtl="0" eaLnBrk="1" fontAlgn="ctr" latinLnBrk="0" hangingPunct="1"/>
                      <a:r>
                        <a:rPr lang="en-US" altLang="zh-TW" sz="1200" u="none" strike="noStrike" kern="1200" dirty="0">
                          <a:effectLst/>
                        </a:rPr>
                        <a:t>1.5</a:t>
                      </a:r>
                      <a:endParaRPr lang="en-US" altLang="zh-TW" sz="1200" b="1" i="0" u="none" strike="noStrike" kern="1200" dirty="0">
                        <a:solidFill>
                          <a:srgbClr val="000000"/>
                        </a:solidFill>
                        <a:effectLst/>
                        <a:latin typeface="微軟正黑體"/>
                        <a:ea typeface="+mn-ea"/>
                        <a:cs typeface="+mn-cs"/>
                      </a:endParaRPr>
                    </a:p>
                  </a:txBody>
                  <a:tcPr marL="7620" marR="7620" marT="7614" marB="0" anchor="ctr"/>
                </a:tc>
                <a:tc>
                  <a:txBody>
                    <a:bodyPr/>
                    <a:lstStyle/>
                    <a:p>
                      <a:pPr algn="ctr" rtl="0" fontAlgn="ct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Futura LT Medium"/>
                          <a:ea typeface="微软雅黑"/>
                          <a:cs typeface="+mn-cs"/>
                        </a:rPr>
                        <a:t>排空待命</a:t>
                      </a:r>
                      <a:endParaRPr kumimoji="0" lang="zh-TW" altLang="en-US" sz="1200" b="1" i="0" u="none" strike="noStrike" kern="1200" cap="none" spc="0" normalizeH="0" baseline="0" noProof="0" dirty="0">
                        <a:ln>
                          <a:noFill/>
                        </a:ln>
                        <a:solidFill>
                          <a:srgbClr val="000000"/>
                        </a:solidFill>
                        <a:effectLst/>
                        <a:uLnTx/>
                        <a:uFillTx/>
                        <a:latin typeface="細明體" panose="02020509000000000000" pitchFamily="49" charset="-120"/>
                        <a:ea typeface="細明體" panose="02020509000000000000" pitchFamily="49" charset="-120"/>
                        <a:cs typeface="+mn-cs"/>
                      </a:endParaRPr>
                    </a:p>
                  </a:txBody>
                  <a:tcPr marL="5930" marR="5930" marT="5928" marB="0" anchor="ctr"/>
                </a:tc>
              </a:tr>
              <a:tr h="240753">
                <a:tc>
                  <a:txBody>
                    <a:bodyPr/>
                    <a:lstStyle/>
                    <a:p>
                      <a:pPr algn="ctr" rtl="0" fontAlgn="ctr"/>
                      <a:r>
                        <a:rPr lang="zh-TW" altLang="en-US" sz="1200" u="none" strike="noStrike" dirty="0">
                          <a:effectLst/>
                        </a:rPr>
                        <a:t>鼓山區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931" marR="5931" marT="5925" marB="0" anchor="ctr"/>
                </a:tc>
                <a:tc>
                  <a:txBody>
                    <a:bodyPr/>
                    <a:lstStyle/>
                    <a:p>
                      <a:pPr algn="ctr" rtl="0" fontAlgn="ctr"/>
                      <a:r>
                        <a:rPr lang="zh-TW" altLang="en-US" sz="1200" b="1" u="none" strike="noStrike" kern="1200" dirty="0">
                          <a:solidFill>
                            <a:schemeClr val="tx1"/>
                          </a:solidFill>
                          <a:effectLst/>
                          <a:latin typeface="+mn-lt"/>
                          <a:ea typeface="+mn-ea"/>
                          <a:cs typeface="+mn-cs"/>
                        </a:rPr>
                        <a:t>柴山</a:t>
                      </a:r>
                    </a:p>
                  </a:txBody>
                  <a:tcPr marL="5931" marR="5931" marT="5925" marB="0" anchor="ctr"/>
                </a:tc>
                <a:tc>
                  <a:txBody>
                    <a:bodyPr/>
                    <a:lstStyle/>
                    <a:p>
                      <a:pPr algn="ctr" rtl="0" fontAlgn="ctr"/>
                      <a:r>
                        <a:rPr lang="en-US" altLang="zh-TW" sz="1200" u="none" strike="noStrike" dirty="0">
                          <a:solidFill>
                            <a:schemeClr val="tx1"/>
                          </a:solidFill>
                          <a:effectLst/>
                        </a:rPr>
                        <a:t>1.6</a:t>
                      </a:r>
                      <a:endParaRPr lang="en-US" altLang="zh-TW" sz="1200" b="0" i="0" u="none" strike="noStrike" dirty="0">
                        <a:solidFill>
                          <a:schemeClr val="tx1"/>
                        </a:solidFill>
                        <a:effectLst/>
                        <a:latin typeface="Arial" panose="020B0604020202020204" pitchFamily="34" charset="0"/>
                        <a:ea typeface="新細明體" panose="02020500000000000000" pitchFamily="18" charset="-120"/>
                      </a:endParaRPr>
                    </a:p>
                  </a:txBody>
                  <a:tcPr marL="5930" marR="5930" marT="5928" marB="0" anchor="ctr"/>
                </a:tc>
                <a:tc>
                  <a:txBody>
                    <a:bodyPr/>
                    <a:lstStyle/>
                    <a:p>
                      <a:pPr marL="0" algn="ctr" defTabSz="914400" rtl="0" eaLnBrk="1" fontAlgn="ctr" latinLnBrk="0" hangingPunct="1"/>
                      <a:r>
                        <a:rPr lang="en-US" altLang="zh-TW" sz="1200" u="none" strike="noStrike" kern="1200" dirty="0">
                          <a:solidFill>
                            <a:schemeClr val="tx1"/>
                          </a:solidFill>
                          <a:effectLst/>
                        </a:rPr>
                        <a:t>3</a:t>
                      </a:r>
                      <a:endParaRPr lang="en-US" altLang="zh-TW" sz="1200" b="1" i="0" u="none" strike="noStrike" kern="1200" dirty="0">
                        <a:solidFill>
                          <a:schemeClr val="tx1"/>
                        </a:solidFill>
                        <a:effectLst/>
                        <a:latin typeface="微軟正黑體"/>
                        <a:ea typeface="+mn-ea"/>
                        <a:cs typeface="+mn-cs"/>
                      </a:endParaRPr>
                    </a:p>
                  </a:txBody>
                  <a:tcPr marL="5931" marR="5931" marT="5925" marB="0" anchor="ctr"/>
                </a:tc>
                <a:tc>
                  <a:txBody>
                    <a:bodyPr/>
                    <a:lstStyle/>
                    <a:p>
                      <a:pPr marL="0" algn="ctr" defTabSz="914400" rtl="0" eaLnBrk="1" fontAlgn="ctr" latinLnBrk="0" hangingPunct="1"/>
                      <a:r>
                        <a:rPr lang="en-US" altLang="zh-TW" sz="1200" b="1" i="0" u="none" strike="noStrike" kern="1200" dirty="0">
                          <a:solidFill>
                            <a:schemeClr val="tx1"/>
                          </a:solidFill>
                          <a:effectLst/>
                          <a:latin typeface="微軟正黑體"/>
                          <a:ea typeface="+mn-ea"/>
                          <a:cs typeface="+mn-cs"/>
                        </a:rPr>
                        <a:t>1.49</a:t>
                      </a:r>
                    </a:p>
                  </a:txBody>
                  <a:tcPr marL="5931" marR="5931" marT="5925" marB="0" anchor="ctr"/>
                </a:tc>
                <a:tc>
                  <a:txBody>
                    <a:bodyPr/>
                    <a:lstStyle/>
                    <a:p>
                      <a:pPr marL="0" algn="ctr" defTabSz="914400" rtl="0" eaLnBrk="1" fontAlgn="ctr" latinLnBrk="0" hangingPunct="1"/>
                      <a:r>
                        <a:rPr lang="en-US" altLang="zh-TW" sz="1200" u="none" strike="noStrike" kern="1200" dirty="0">
                          <a:solidFill>
                            <a:schemeClr val="tx1"/>
                          </a:solidFill>
                          <a:effectLst/>
                          <a:latin typeface="+mn-lt"/>
                          <a:ea typeface="+mn-ea"/>
                          <a:cs typeface="+mn-cs"/>
                        </a:rPr>
                        <a:t>6.5</a:t>
                      </a:r>
                    </a:p>
                  </a:txBody>
                  <a:tcPr marL="5931" marR="5931" marT="5925" marB="0" anchor="ctr"/>
                </a:tc>
                <a:tc>
                  <a:txBody>
                    <a:bodyPr/>
                    <a:lstStyle/>
                    <a:p>
                      <a:pPr algn="ctr" rtl="0" fontAlgn="ct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prstClr val="black"/>
                          </a:solidFill>
                          <a:effectLst/>
                          <a:uLnTx/>
                          <a:uFillTx/>
                          <a:latin typeface="Futura LT Medium"/>
                          <a:ea typeface="微软雅黑"/>
                          <a:cs typeface="+mn-cs"/>
                        </a:rPr>
                        <a:t>排空待命</a:t>
                      </a:r>
                      <a:endParaRPr kumimoji="0" lang="zh-TW" altLang="en-US" sz="1200" b="1" i="0" u="none" strike="noStrike" kern="1200" cap="none" spc="0" normalizeH="0" baseline="0" noProof="0" dirty="0">
                        <a:ln>
                          <a:noFill/>
                        </a:ln>
                        <a:solidFill>
                          <a:srgbClr val="000000"/>
                        </a:solidFill>
                        <a:effectLst/>
                        <a:uLnTx/>
                        <a:uFillTx/>
                        <a:latin typeface="細明體" panose="02020509000000000000" pitchFamily="49" charset="-120"/>
                        <a:ea typeface="細明體" panose="02020509000000000000" pitchFamily="49" charset="-120"/>
                        <a:cs typeface="+mn-cs"/>
                      </a:endParaRPr>
                    </a:p>
                  </a:txBody>
                  <a:tcPr marL="5930" marR="5930" marT="5928" marB="0" anchor="ctr"/>
                </a:tc>
              </a:tr>
              <a:tr h="229836">
                <a:tc rowSpan="4">
                  <a:txBody>
                    <a:bodyPr/>
                    <a:lstStyle/>
                    <a:p>
                      <a:pPr algn="ctr" rtl="0" fontAlgn="ctr"/>
                      <a:r>
                        <a:rPr lang="zh-TW" altLang="en-US" sz="1200" u="none" strike="noStrike" dirty="0">
                          <a:effectLst/>
                        </a:rPr>
                        <a:t>三民區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931" marR="5931" marT="5925" marB="0" anchor="ctr"/>
                </a:tc>
                <a:tc>
                  <a:txBody>
                    <a:bodyPr/>
                    <a:lstStyle/>
                    <a:p>
                      <a:pPr algn="ctr" rtl="0" fontAlgn="ctr"/>
                      <a:r>
                        <a:rPr lang="zh-TW" altLang="en-US" sz="1200" b="1" u="none" strike="noStrike" dirty="0">
                          <a:solidFill>
                            <a:schemeClr val="tx1"/>
                          </a:solidFill>
                          <a:effectLst/>
                        </a:rPr>
                        <a:t>本安</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5931" marR="5931" marT="5925" marB="0" anchor="ctr"/>
                </a:tc>
                <a:tc>
                  <a:txBody>
                    <a:bodyPr/>
                    <a:lstStyle/>
                    <a:p>
                      <a:pPr algn="ctr" rtl="0" fontAlgn="ctr"/>
                      <a:r>
                        <a:rPr lang="en-US" altLang="zh-TW" sz="1200" u="none" strike="noStrike" dirty="0">
                          <a:solidFill>
                            <a:schemeClr val="tx1"/>
                          </a:solidFill>
                          <a:effectLst/>
                        </a:rPr>
                        <a:t>4.73</a:t>
                      </a:r>
                      <a:endParaRPr lang="en-US" altLang="zh-TW" sz="1200" b="0" i="0" u="none" strike="noStrike" dirty="0">
                        <a:solidFill>
                          <a:schemeClr val="tx1"/>
                        </a:solidFill>
                        <a:effectLst/>
                        <a:latin typeface="Arial" panose="020B0604020202020204" pitchFamily="34" charset="0"/>
                        <a:ea typeface="新細明體" panose="02020500000000000000" pitchFamily="18" charset="-120"/>
                      </a:endParaRPr>
                    </a:p>
                  </a:txBody>
                  <a:tcPr marL="5930" marR="5930" marT="5928" marB="0" anchor="ctr"/>
                </a:tc>
                <a:tc>
                  <a:txBody>
                    <a:bodyPr/>
                    <a:lstStyle/>
                    <a:p>
                      <a:pPr marL="0" algn="ctr" defTabSz="914400" rtl="0" eaLnBrk="1" fontAlgn="ctr" latinLnBrk="0" hangingPunct="1"/>
                      <a:r>
                        <a:rPr lang="en-US" altLang="zh-TW" sz="1200" u="none" strike="noStrike" kern="1200" dirty="0">
                          <a:solidFill>
                            <a:schemeClr val="tx1"/>
                          </a:solidFill>
                          <a:effectLst/>
                        </a:rPr>
                        <a:t>5.63</a:t>
                      </a:r>
                      <a:endParaRPr lang="en-US" altLang="zh-TW" sz="1200" b="1" i="0" u="none" strike="noStrike" kern="1200" dirty="0">
                        <a:solidFill>
                          <a:schemeClr val="tx1"/>
                        </a:solidFill>
                        <a:effectLst/>
                        <a:latin typeface="微軟正黑體"/>
                        <a:ea typeface="+mn-ea"/>
                        <a:cs typeface="+mn-cs"/>
                      </a:endParaRPr>
                    </a:p>
                  </a:txBody>
                  <a:tcPr marL="5931" marR="5931" marT="5925" marB="0" anchor="ctr"/>
                </a:tc>
                <a:tc>
                  <a:txBody>
                    <a:bodyPr/>
                    <a:lstStyle/>
                    <a:p>
                      <a:pPr marL="0" algn="ctr" defTabSz="914400" rtl="0" eaLnBrk="1" fontAlgn="ctr" latinLnBrk="0" hangingPunct="1"/>
                      <a:r>
                        <a:rPr lang="en-US" altLang="zh-TW" sz="1200" b="1" i="0" u="none" strike="noStrike" kern="1200" dirty="0">
                          <a:solidFill>
                            <a:schemeClr val="tx1"/>
                          </a:solidFill>
                          <a:effectLst/>
                          <a:latin typeface="微軟正黑體"/>
                          <a:ea typeface="+mn-ea"/>
                          <a:cs typeface="+mn-cs"/>
                        </a:rPr>
                        <a:t>4.7</a:t>
                      </a:r>
                    </a:p>
                  </a:txBody>
                  <a:tcPr marL="5931" marR="5931" marT="5925" marB="0" anchor="ctr"/>
                </a:tc>
                <a:tc>
                  <a:txBody>
                    <a:bodyPr/>
                    <a:lstStyle/>
                    <a:p>
                      <a:pPr marL="0" algn="ctr" defTabSz="914400" rtl="0" eaLnBrk="1" fontAlgn="ctr" latinLnBrk="0" hangingPunct="1"/>
                      <a:r>
                        <a:rPr lang="en-US" altLang="zh-TW" sz="1200" u="none" strike="noStrike" kern="1200" dirty="0">
                          <a:effectLst/>
                        </a:rPr>
                        <a:t>0.8</a:t>
                      </a:r>
                      <a:endParaRPr lang="en-US" altLang="zh-TW" sz="1200" b="1" i="0" u="none" strike="noStrike" kern="1200" dirty="0">
                        <a:solidFill>
                          <a:srgbClr val="000000"/>
                        </a:solidFill>
                        <a:effectLst/>
                        <a:latin typeface="微軟正黑體"/>
                        <a:ea typeface="+mn-ea"/>
                        <a:cs typeface="+mn-cs"/>
                      </a:endParaRPr>
                    </a:p>
                  </a:txBody>
                  <a:tcPr marL="5931" marR="5931" marT="5925" marB="0" anchor="ctr"/>
                </a:tc>
                <a:tc>
                  <a:txBody>
                    <a:bodyPr/>
                    <a:lstStyle/>
                    <a:p>
                      <a:pPr algn="ctr" rtl="0" fontAlgn="ct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prstClr val="black"/>
                          </a:solidFill>
                          <a:effectLst/>
                          <a:uLnTx/>
                          <a:uFillTx/>
                          <a:latin typeface="Futura LT Medium"/>
                          <a:ea typeface="微软雅黑"/>
                          <a:cs typeface="+mn-cs"/>
                        </a:rPr>
                        <a:t>排空待命</a:t>
                      </a:r>
                      <a:endParaRPr kumimoji="0" lang="zh-TW" altLang="en-US" sz="1200" b="1" i="0" u="none" strike="noStrike" kern="1200" cap="none" spc="0" normalizeH="0" baseline="0" noProof="0" dirty="0">
                        <a:ln>
                          <a:noFill/>
                        </a:ln>
                        <a:solidFill>
                          <a:srgbClr val="000000"/>
                        </a:solidFill>
                        <a:effectLst/>
                        <a:uLnTx/>
                        <a:uFillTx/>
                        <a:latin typeface="細明體" panose="02020509000000000000" pitchFamily="49" charset="-120"/>
                        <a:ea typeface="細明體" panose="02020509000000000000" pitchFamily="49" charset="-120"/>
                        <a:cs typeface="+mn-cs"/>
                      </a:endParaRPr>
                    </a:p>
                  </a:txBody>
                  <a:tcPr marL="5930" marR="5930" marT="5928" marB="0" anchor="ctr"/>
                </a:tc>
              </a:tr>
              <a:tr h="229836">
                <a:tc vMerge="1">
                  <a:txBody>
                    <a:bodyPr/>
                    <a:lstStyle/>
                    <a:p>
                      <a:pPr algn="ctr" rtl="0" fontAlgn="ct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932" marR="5932" marT="59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rtl="0" fontAlgn="ctr"/>
                      <a:r>
                        <a:rPr lang="zh-TW" altLang="en-US" sz="1200" b="1" u="none" strike="noStrike" dirty="0">
                          <a:solidFill>
                            <a:schemeClr val="tx1"/>
                          </a:solidFill>
                          <a:effectLst/>
                        </a:rPr>
                        <a:t>本和里</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5931" marR="5931" marT="5925" marB="0" anchor="ctr"/>
                </a:tc>
                <a:tc>
                  <a:txBody>
                    <a:bodyPr/>
                    <a:lstStyle/>
                    <a:p>
                      <a:pPr algn="ctr" rtl="0" fontAlgn="ctr"/>
                      <a:r>
                        <a:rPr lang="en-US" altLang="zh-TW" sz="1200" b="0" i="0" u="none" strike="noStrike" dirty="0">
                          <a:solidFill>
                            <a:schemeClr val="tx1"/>
                          </a:solidFill>
                          <a:effectLst/>
                          <a:latin typeface="Arial" panose="020B0604020202020204" pitchFamily="34" charset="0"/>
                          <a:ea typeface="新細明體" panose="02020500000000000000" pitchFamily="18" charset="-120"/>
                        </a:rPr>
                        <a:t>1.35</a:t>
                      </a:r>
                    </a:p>
                  </a:txBody>
                  <a:tcPr marL="5930" marR="5930" marT="5928" marB="0" anchor="ctr"/>
                </a:tc>
                <a:tc>
                  <a:txBody>
                    <a:bodyPr/>
                    <a:lstStyle/>
                    <a:p>
                      <a:pPr marL="0" algn="ctr" defTabSz="914400" rtl="0" eaLnBrk="1" fontAlgn="ctr" latinLnBrk="0" hangingPunct="1"/>
                      <a:r>
                        <a:rPr lang="en-US" altLang="zh-TW" sz="1200" u="none" strike="noStrike" kern="1200" dirty="0">
                          <a:solidFill>
                            <a:schemeClr val="tx1"/>
                          </a:solidFill>
                          <a:effectLst/>
                        </a:rPr>
                        <a:t>6.75</a:t>
                      </a:r>
                      <a:endParaRPr lang="en-US" altLang="zh-TW" sz="1200" b="1" i="0" u="none" strike="noStrike" kern="1200" dirty="0">
                        <a:solidFill>
                          <a:schemeClr val="tx1"/>
                        </a:solidFill>
                        <a:effectLst/>
                        <a:latin typeface="微軟正黑體"/>
                        <a:ea typeface="+mn-ea"/>
                        <a:cs typeface="+mn-cs"/>
                      </a:endParaRPr>
                    </a:p>
                  </a:txBody>
                  <a:tcPr marL="5931" marR="5931" marT="5925" marB="0" anchor="ctr"/>
                </a:tc>
                <a:tc>
                  <a:txBody>
                    <a:bodyPr/>
                    <a:lstStyle/>
                    <a:p>
                      <a:pPr marL="0" algn="ctr" defTabSz="914400" rtl="0" eaLnBrk="1" fontAlgn="ctr" latinLnBrk="0" hangingPunct="1"/>
                      <a:r>
                        <a:rPr lang="en-US" altLang="zh-TW" sz="1200" b="1" i="0" u="none" strike="noStrike" kern="1200" dirty="0">
                          <a:solidFill>
                            <a:schemeClr val="tx1"/>
                          </a:solidFill>
                          <a:effectLst/>
                          <a:latin typeface="微軟正黑體"/>
                          <a:ea typeface="+mn-ea"/>
                          <a:cs typeface="+mn-cs"/>
                        </a:rPr>
                        <a:t>1.35</a:t>
                      </a:r>
                    </a:p>
                  </a:txBody>
                  <a:tcPr marL="5931" marR="5931" marT="5925" marB="0" anchor="ctr"/>
                </a:tc>
                <a:tc>
                  <a:txBody>
                    <a:bodyPr/>
                    <a:lstStyle/>
                    <a:p>
                      <a:pPr marL="0" algn="ctr" defTabSz="914400" rtl="0" eaLnBrk="1" fontAlgn="ctr" latinLnBrk="0" hangingPunct="1"/>
                      <a:r>
                        <a:rPr lang="en-US" altLang="zh-TW" sz="1200" u="none" strike="noStrike" kern="1200" dirty="0">
                          <a:effectLst/>
                        </a:rPr>
                        <a:t>11</a:t>
                      </a:r>
                      <a:endParaRPr lang="en-US" altLang="zh-TW" sz="1200" b="1" i="0" u="none" strike="noStrike" kern="1200" dirty="0">
                        <a:solidFill>
                          <a:srgbClr val="000000"/>
                        </a:solidFill>
                        <a:effectLst/>
                        <a:latin typeface="微軟正黑體"/>
                        <a:ea typeface="+mn-ea"/>
                        <a:cs typeface="+mn-cs"/>
                      </a:endParaRPr>
                    </a:p>
                  </a:txBody>
                  <a:tcPr marL="5931" marR="5931" marT="5925" marB="0" anchor="ctr"/>
                </a:tc>
                <a:tc>
                  <a:txBody>
                    <a:bodyPr/>
                    <a:lstStyle/>
                    <a:p>
                      <a:pPr algn="ctr" rtl="0" fontAlgn="ct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prstClr val="black"/>
                          </a:solidFill>
                          <a:effectLst/>
                          <a:uLnTx/>
                          <a:uFillTx/>
                          <a:latin typeface="Futura LT Medium"/>
                          <a:ea typeface="微软雅黑"/>
                          <a:cs typeface="+mn-cs"/>
                        </a:rPr>
                        <a:t>排空待命</a:t>
                      </a:r>
                      <a:endParaRPr kumimoji="0" lang="zh-TW" altLang="en-US" sz="1200" b="1" i="0" u="none" strike="noStrike" kern="1200" cap="none" spc="0" normalizeH="0" baseline="0" noProof="0" dirty="0">
                        <a:ln>
                          <a:noFill/>
                        </a:ln>
                        <a:solidFill>
                          <a:srgbClr val="000000"/>
                        </a:solidFill>
                        <a:effectLst/>
                        <a:uLnTx/>
                        <a:uFillTx/>
                        <a:latin typeface="細明體" panose="02020509000000000000" pitchFamily="49" charset="-120"/>
                        <a:ea typeface="細明體" panose="02020509000000000000" pitchFamily="49" charset="-120"/>
                        <a:cs typeface="+mn-cs"/>
                      </a:endParaRPr>
                    </a:p>
                  </a:txBody>
                  <a:tcPr marL="5930" marR="5930" marT="5928" marB="0" anchor="ctr"/>
                </a:tc>
              </a:tr>
              <a:tr h="192398">
                <a:tc vMerge="1">
                  <a:txBody>
                    <a:bodyPr/>
                    <a:lstStyle/>
                    <a:p>
                      <a:pPr algn="ctr" rtl="0" fontAlgn="ct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932" marR="5932" marT="59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rtl="0" fontAlgn="ctr"/>
                      <a:r>
                        <a:rPr lang="zh-TW" altLang="en-US" sz="1200" b="1" u="none" strike="noStrike" dirty="0">
                          <a:solidFill>
                            <a:schemeClr val="tx1"/>
                          </a:solidFill>
                          <a:effectLst/>
                        </a:rPr>
                        <a:t>寶業里</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5931" marR="5931" marT="5925" marB="0" anchor="ctr"/>
                </a:tc>
                <a:tc>
                  <a:txBody>
                    <a:bodyPr/>
                    <a:lstStyle/>
                    <a:p>
                      <a:pPr algn="ctr" rtl="0" fontAlgn="ctr"/>
                      <a:r>
                        <a:rPr lang="en-US" altLang="zh-TW" sz="1200" b="0" i="0" u="none" strike="noStrike" dirty="0">
                          <a:solidFill>
                            <a:schemeClr val="tx1"/>
                          </a:solidFill>
                          <a:effectLst/>
                          <a:latin typeface="Arial" panose="020B0604020202020204" pitchFamily="34" charset="0"/>
                          <a:ea typeface="新細明體" panose="02020500000000000000" pitchFamily="18" charset="-120"/>
                        </a:rPr>
                        <a:t>6.9</a:t>
                      </a:r>
                    </a:p>
                  </a:txBody>
                  <a:tcPr marL="5930" marR="5930" marT="5928" marB="0" anchor="ctr"/>
                </a:tc>
                <a:tc>
                  <a:txBody>
                    <a:bodyPr/>
                    <a:lstStyle/>
                    <a:p>
                      <a:pPr marL="0" algn="ctr" defTabSz="914400" rtl="0" eaLnBrk="1" fontAlgn="ctr" latinLnBrk="0" hangingPunct="1"/>
                      <a:r>
                        <a:rPr lang="en-US" altLang="zh-TW" sz="1200" u="none" strike="noStrike" kern="1200" dirty="0">
                          <a:solidFill>
                            <a:schemeClr val="tx1"/>
                          </a:solidFill>
                          <a:effectLst/>
                        </a:rPr>
                        <a:t>10.3</a:t>
                      </a:r>
                      <a:endParaRPr lang="en-US" altLang="zh-TW" sz="1200" b="1" i="0" u="none" strike="noStrike" kern="1200" dirty="0">
                        <a:solidFill>
                          <a:schemeClr val="tx1"/>
                        </a:solidFill>
                        <a:effectLst/>
                        <a:latin typeface="微軟正黑體"/>
                        <a:ea typeface="+mn-ea"/>
                        <a:cs typeface="+mn-cs"/>
                      </a:endParaRPr>
                    </a:p>
                  </a:txBody>
                  <a:tcPr marL="5931" marR="5931" marT="5925" marB="0" anchor="ctr"/>
                </a:tc>
                <a:tc>
                  <a:txBody>
                    <a:bodyPr/>
                    <a:lstStyle/>
                    <a:p>
                      <a:pPr marL="0" algn="ctr" defTabSz="914400" rtl="0" eaLnBrk="1" fontAlgn="ctr" latinLnBrk="0" hangingPunct="1"/>
                      <a:r>
                        <a:rPr lang="en-US" altLang="zh-TW" sz="1200" b="1" i="0" u="none" strike="noStrike" kern="1200" dirty="0">
                          <a:solidFill>
                            <a:schemeClr val="tx1"/>
                          </a:solidFill>
                          <a:effectLst/>
                          <a:latin typeface="微軟正黑體"/>
                          <a:ea typeface="+mn-ea"/>
                          <a:cs typeface="+mn-cs"/>
                        </a:rPr>
                        <a:t>6.9</a:t>
                      </a:r>
                    </a:p>
                  </a:txBody>
                  <a:tcPr marL="5931" marR="5931" marT="5925" marB="0" anchor="ctr"/>
                </a:tc>
                <a:tc>
                  <a:txBody>
                    <a:bodyPr/>
                    <a:lstStyle/>
                    <a:p>
                      <a:pPr marL="0" algn="ctr" defTabSz="914400" rtl="0" eaLnBrk="1" fontAlgn="ctr" latinLnBrk="0" hangingPunct="1"/>
                      <a:r>
                        <a:rPr lang="en-US" altLang="zh-TW" sz="1200" u="none" strike="noStrike" kern="1200" dirty="0">
                          <a:effectLst/>
                        </a:rPr>
                        <a:t>10</a:t>
                      </a:r>
                      <a:endParaRPr lang="en-US" altLang="zh-TW" sz="1200" b="1" i="0" u="none" strike="noStrike" kern="1200" dirty="0">
                        <a:solidFill>
                          <a:srgbClr val="000000"/>
                        </a:solidFill>
                        <a:effectLst/>
                        <a:latin typeface="微軟正黑體"/>
                        <a:ea typeface="+mn-ea"/>
                        <a:cs typeface="+mn-cs"/>
                      </a:endParaRPr>
                    </a:p>
                  </a:txBody>
                  <a:tcPr marL="5931" marR="5931" marT="5925" marB="0" anchor="ctr"/>
                </a:tc>
                <a:tc>
                  <a:txBody>
                    <a:bodyPr/>
                    <a:lstStyle/>
                    <a:p>
                      <a:pPr algn="ctr" rtl="0" fontAlgn="ct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algn="ctr" rtl="0" fontAlgn="ctr"/>
                      <a:r>
                        <a:rPr lang="en-US" altLang="zh-TW" sz="1200" b="0" i="0" u="none" strike="noStrike" dirty="0">
                          <a:solidFill>
                            <a:schemeClr val="tx1"/>
                          </a:solidFill>
                          <a:effectLst/>
                          <a:latin typeface="Arial"/>
                        </a:rPr>
                        <a:t>0</a:t>
                      </a:r>
                    </a:p>
                  </a:txBody>
                  <a:tcPr marL="9524" marR="9524" marT="951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prstClr val="black"/>
                          </a:solidFill>
                          <a:effectLst/>
                          <a:uLnTx/>
                          <a:uFillTx/>
                          <a:latin typeface="Futura LT Medium"/>
                          <a:ea typeface="微软雅黑"/>
                          <a:cs typeface="+mn-cs"/>
                        </a:rPr>
                        <a:t>排空待命</a:t>
                      </a:r>
                      <a:endParaRPr kumimoji="0" lang="zh-TW" altLang="en-US" sz="1200" b="1" i="0" u="none" strike="noStrike" kern="1200" cap="none" spc="0" normalizeH="0" baseline="0" noProof="0" dirty="0">
                        <a:ln>
                          <a:noFill/>
                        </a:ln>
                        <a:solidFill>
                          <a:srgbClr val="000000"/>
                        </a:solidFill>
                        <a:effectLst/>
                        <a:uLnTx/>
                        <a:uFillTx/>
                        <a:latin typeface="細明體" panose="02020509000000000000" pitchFamily="49" charset="-120"/>
                        <a:ea typeface="細明體" panose="02020509000000000000" pitchFamily="49" charset="-120"/>
                        <a:cs typeface="+mn-cs"/>
                      </a:endParaRPr>
                    </a:p>
                  </a:txBody>
                  <a:tcPr marL="5930" marR="5930" marT="5928" marB="0" anchor="ctr"/>
                </a:tc>
              </a:tr>
              <a:tr h="192398">
                <a:tc vMerge="1">
                  <a:txBody>
                    <a:bodyPr/>
                    <a:lstStyle/>
                    <a:p>
                      <a:endParaRPr lang="zh-TW" altLang="en-US"/>
                    </a:p>
                  </a:txBody>
                  <a:tcPr/>
                </a:tc>
                <a:tc>
                  <a:txBody>
                    <a:bodyPr/>
                    <a:lstStyle/>
                    <a:p>
                      <a:pPr algn="ctr" rtl="0" fontAlgn="ctr"/>
                      <a:r>
                        <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rPr>
                        <a:t>十全</a:t>
                      </a:r>
                    </a:p>
                  </a:txBody>
                  <a:tcPr marL="5931" marR="5931" marT="5925" marB="0" anchor="ctr"/>
                </a:tc>
                <a:tc>
                  <a:txBody>
                    <a:bodyPr/>
                    <a:lstStyle/>
                    <a:p>
                      <a:pPr algn="ctr" rtl="0" fontAlgn="ctr"/>
                      <a:r>
                        <a:rPr lang="en-US" altLang="zh-TW" sz="1200" b="0" i="0" u="none" strike="noStrike" dirty="0">
                          <a:solidFill>
                            <a:schemeClr val="tx1"/>
                          </a:solidFill>
                          <a:effectLst/>
                          <a:latin typeface="Arial" panose="020B0604020202020204" pitchFamily="34" charset="0"/>
                          <a:ea typeface="新細明體" panose="02020500000000000000" pitchFamily="18" charset="-120"/>
                        </a:rPr>
                        <a:t>-1.0</a:t>
                      </a:r>
                    </a:p>
                  </a:txBody>
                  <a:tcPr marL="5930" marR="5930" marT="5928" marB="0" anchor="ctr"/>
                </a:tc>
                <a:tc>
                  <a:txBody>
                    <a:bodyPr/>
                    <a:lstStyle/>
                    <a:p>
                      <a:pPr marL="0" algn="ctr" defTabSz="914400" rtl="0" eaLnBrk="1" fontAlgn="ctr" latinLnBrk="0" hangingPunct="1"/>
                      <a:r>
                        <a:rPr lang="en-US" altLang="zh-TW" sz="1200" u="none" strike="noStrike" kern="1200" dirty="0">
                          <a:solidFill>
                            <a:schemeClr val="tx1"/>
                          </a:solidFill>
                          <a:effectLst/>
                          <a:latin typeface="+mn-lt"/>
                          <a:ea typeface="+mn-ea"/>
                          <a:cs typeface="+mn-cs"/>
                        </a:rPr>
                        <a:t>6.0</a:t>
                      </a:r>
                    </a:p>
                  </a:txBody>
                  <a:tcPr marL="5931" marR="5931" marT="5925" marB="0" anchor="ctr"/>
                </a:tc>
                <a:tc>
                  <a:txBody>
                    <a:bodyPr/>
                    <a:lstStyle/>
                    <a:p>
                      <a:pPr marL="0" algn="ctr" defTabSz="914400" rtl="0" eaLnBrk="1" fontAlgn="ctr" latinLnBrk="0" hangingPunct="1"/>
                      <a:r>
                        <a:rPr lang="en-US" altLang="zh-TW" sz="1200" b="1" i="0" u="none" strike="noStrike" kern="1200" dirty="0">
                          <a:solidFill>
                            <a:schemeClr val="tx1"/>
                          </a:solidFill>
                          <a:effectLst/>
                          <a:latin typeface="微軟正黑體"/>
                          <a:ea typeface="+mn-ea"/>
                          <a:cs typeface="+mn-cs"/>
                        </a:rPr>
                        <a:t>-1.26</a:t>
                      </a:r>
                    </a:p>
                  </a:txBody>
                  <a:tcPr marL="5931" marR="5931" marT="5925" marB="0" anchor="ctr"/>
                </a:tc>
                <a:tc>
                  <a:txBody>
                    <a:bodyPr/>
                    <a:lstStyle/>
                    <a:p>
                      <a:pPr marL="0" algn="ctr" defTabSz="914400" rtl="0" eaLnBrk="1" fontAlgn="ctr" latinLnBrk="0" hangingPunct="1"/>
                      <a:r>
                        <a:rPr lang="en-US" altLang="zh-TW" sz="1200" u="none" strike="noStrike" kern="1200" dirty="0">
                          <a:solidFill>
                            <a:schemeClr val="tx1"/>
                          </a:solidFill>
                          <a:effectLst/>
                          <a:latin typeface="+mn-lt"/>
                          <a:ea typeface="+mn-ea"/>
                          <a:cs typeface="+mn-cs"/>
                        </a:rPr>
                        <a:t>6</a:t>
                      </a:r>
                    </a:p>
                  </a:txBody>
                  <a:tcPr marL="5931" marR="5931" marT="5925" marB="0" anchor="ctr"/>
                </a:tc>
                <a:tc>
                  <a:txBody>
                    <a:bodyPr/>
                    <a:lstStyle/>
                    <a:p>
                      <a:pPr algn="ctr" rtl="0" fontAlgn="ctr"/>
                      <a:r>
                        <a:rPr lang="en-US" altLang="zh-TW" sz="1200" b="0" i="0" u="none" strike="noStrike" dirty="0">
                          <a:solidFill>
                            <a:schemeClr val="tx1"/>
                          </a:solidFill>
                          <a:effectLst/>
                          <a:latin typeface="Arial"/>
                        </a:rPr>
                        <a:t>0</a:t>
                      </a:r>
                    </a:p>
                  </a:txBody>
                  <a:tcPr marL="9524" marR="9524" marT="9518" marB="0" anchor="ctr"/>
                </a:tc>
                <a:tc>
                  <a:txBody>
                    <a:bodyPr/>
                    <a:lstStyle/>
                    <a:p>
                      <a:pPr algn="ctr" rtl="0" fontAlgn="ctr"/>
                      <a:r>
                        <a:rPr lang="en-US" altLang="zh-TW" sz="1200" b="0" i="0" u="none" strike="noStrike" dirty="0">
                          <a:solidFill>
                            <a:schemeClr val="tx1"/>
                          </a:solidFill>
                          <a:effectLst/>
                          <a:latin typeface="Arial"/>
                        </a:rPr>
                        <a:t>0</a:t>
                      </a:r>
                    </a:p>
                  </a:txBody>
                  <a:tcPr marL="9524" marR="9524" marT="951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prstClr val="black"/>
                          </a:solidFill>
                          <a:effectLst/>
                          <a:uLnTx/>
                          <a:uFillTx/>
                          <a:latin typeface="Futura LT Medium"/>
                          <a:ea typeface="微软雅黑"/>
                          <a:cs typeface="+mn-cs"/>
                        </a:rPr>
                        <a:t>排空待命</a:t>
                      </a:r>
                      <a:endParaRPr kumimoji="0" lang="zh-TW" altLang="en-US" sz="1200" b="1" i="0" u="none" strike="noStrike" kern="1200" cap="none" spc="0" normalizeH="0" baseline="0" noProof="0" dirty="0">
                        <a:ln>
                          <a:noFill/>
                        </a:ln>
                        <a:solidFill>
                          <a:srgbClr val="000000"/>
                        </a:solidFill>
                        <a:effectLst/>
                        <a:uLnTx/>
                        <a:uFillTx/>
                        <a:latin typeface="細明體" panose="02020509000000000000" pitchFamily="49" charset="-120"/>
                        <a:ea typeface="細明體" panose="02020509000000000000" pitchFamily="49" charset="-120"/>
                        <a:cs typeface="+mn-cs"/>
                      </a:endParaRPr>
                    </a:p>
                  </a:txBody>
                  <a:tcPr marL="5930" marR="5930" marT="5928" marB="0" anchor="ctr"/>
                </a:tc>
              </a:tr>
              <a:tr h="229836">
                <a:tc>
                  <a:txBody>
                    <a:bodyPr/>
                    <a:lstStyle/>
                    <a:p>
                      <a:pPr algn="ctr" rtl="0" fontAlgn="ctr"/>
                      <a:r>
                        <a:rPr lang="zh-TW" altLang="en-US" sz="1200" u="none" strike="noStrike" dirty="0">
                          <a:effectLst/>
                        </a:rPr>
                        <a:t>大寮區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931" marR="5931" marT="5925" marB="0" anchor="ctr"/>
                </a:tc>
                <a:tc>
                  <a:txBody>
                    <a:bodyPr/>
                    <a:lstStyle/>
                    <a:p>
                      <a:pPr algn="ctr" rtl="0" fontAlgn="ctr"/>
                      <a:r>
                        <a:rPr lang="zh-TW" altLang="en-US" sz="1200" b="1" u="none" strike="noStrike" kern="1200" dirty="0">
                          <a:solidFill>
                            <a:schemeClr val="tx1"/>
                          </a:solidFill>
                          <a:effectLst/>
                        </a:rPr>
                        <a:t>山仔頂</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5931" marR="5931" marT="5925" marB="0" anchor="ctr"/>
                </a:tc>
                <a:tc>
                  <a:txBody>
                    <a:bodyPr/>
                    <a:lstStyle/>
                    <a:p>
                      <a:pPr algn="ctr" rtl="0" fontAlgn="ctr"/>
                      <a:r>
                        <a:rPr lang="en-US" altLang="zh-TW" sz="1200" b="0" i="0" u="none" strike="noStrike" dirty="0">
                          <a:solidFill>
                            <a:schemeClr val="tx1"/>
                          </a:solidFill>
                          <a:effectLst/>
                          <a:latin typeface="Arial" panose="020B0604020202020204" pitchFamily="34" charset="0"/>
                          <a:ea typeface="新細明體" panose="02020500000000000000" pitchFamily="18" charset="-120"/>
                        </a:rPr>
                        <a:t>9</a:t>
                      </a:r>
                    </a:p>
                  </a:txBody>
                  <a:tcPr marL="5930" marR="5930" marT="5928" marB="0" anchor="ctr"/>
                </a:tc>
                <a:tc>
                  <a:txBody>
                    <a:bodyPr/>
                    <a:lstStyle/>
                    <a:p>
                      <a:pPr marL="0" algn="ctr" defTabSz="914400" rtl="0" eaLnBrk="1" fontAlgn="ctr" latinLnBrk="0" hangingPunct="1"/>
                      <a:r>
                        <a:rPr lang="en-US" altLang="zh-TW" sz="1200" u="none" strike="noStrike" kern="1200" dirty="0">
                          <a:solidFill>
                            <a:schemeClr val="tx1"/>
                          </a:solidFill>
                          <a:effectLst/>
                        </a:rPr>
                        <a:t>14</a:t>
                      </a:r>
                      <a:endParaRPr lang="en-US" altLang="zh-TW" sz="1200" b="1" i="0" u="none" strike="noStrike" kern="1200" dirty="0">
                        <a:solidFill>
                          <a:schemeClr val="tx1"/>
                        </a:solidFill>
                        <a:effectLst/>
                        <a:latin typeface="微軟正黑體"/>
                        <a:ea typeface="+mn-ea"/>
                        <a:cs typeface="+mn-cs"/>
                      </a:endParaRPr>
                    </a:p>
                  </a:txBody>
                  <a:tcPr marL="5931" marR="5931" marT="5925" marB="0" anchor="ctr"/>
                </a:tc>
                <a:tc>
                  <a:txBody>
                    <a:bodyPr/>
                    <a:lstStyle/>
                    <a:p>
                      <a:pPr marL="0" algn="ctr" defTabSz="914400" rtl="0" eaLnBrk="1" fontAlgn="ctr" latinLnBrk="0" hangingPunct="1"/>
                      <a:r>
                        <a:rPr lang="en-US" altLang="zh-TW" sz="1200" b="1" i="0" u="none" strike="noStrike" kern="1200" dirty="0">
                          <a:solidFill>
                            <a:schemeClr val="tx1"/>
                          </a:solidFill>
                          <a:effectLst/>
                          <a:latin typeface="微軟正黑體"/>
                          <a:ea typeface="+mn-ea"/>
                          <a:cs typeface="+mn-cs"/>
                        </a:rPr>
                        <a:t>8.89</a:t>
                      </a:r>
                    </a:p>
                  </a:txBody>
                  <a:tcPr marL="5931" marR="5931" marT="5925" marB="0" anchor="ctr"/>
                </a:tc>
                <a:tc>
                  <a:txBody>
                    <a:bodyPr/>
                    <a:lstStyle/>
                    <a:p>
                      <a:pPr marL="0" algn="ctr" defTabSz="914400" rtl="0" eaLnBrk="1" fontAlgn="ctr" latinLnBrk="0" hangingPunct="1"/>
                      <a:r>
                        <a:rPr lang="en-US" altLang="zh-TW" sz="1200" u="none" strike="noStrike" kern="1200" dirty="0">
                          <a:effectLst/>
                        </a:rPr>
                        <a:t>22.5</a:t>
                      </a:r>
                      <a:endParaRPr lang="en-US" altLang="zh-TW" sz="1200" b="1" i="0" u="none" strike="noStrike" kern="1200" dirty="0">
                        <a:solidFill>
                          <a:srgbClr val="000000"/>
                        </a:solidFill>
                        <a:effectLst/>
                        <a:latin typeface="微軟正黑體"/>
                        <a:ea typeface="+mn-ea"/>
                        <a:cs typeface="+mn-cs"/>
                      </a:endParaRPr>
                    </a:p>
                  </a:txBody>
                  <a:tcPr marL="5931" marR="5931" marT="5925" marB="0" anchor="ctr"/>
                </a:tc>
                <a:tc>
                  <a:txBody>
                    <a:bodyPr/>
                    <a:lstStyle/>
                    <a:p>
                      <a:pPr algn="ctr" rtl="0" fontAlgn="ct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a:ln>
                            <a:noFill/>
                          </a:ln>
                          <a:solidFill>
                            <a:prstClr val="black"/>
                          </a:solidFill>
                          <a:effectLst/>
                          <a:uLnTx/>
                          <a:uFillTx/>
                          <a:latin typeface="Futura LT Medium"/>
                          <a:ea typeface="微软雅黑"/>
                          <a:cs typeface="+mn-cs"/>
                        </a:rPr>
                        <a:t>排空待命</a:t>
                      </a:r>
                      <a:endParaRPr kumimoji="0" lang="zh-TW" altLang="en-US" sz="1200" b="1" i="0" u="none" strike="noStrike" kern="1200" cap="none" spc="0" normalizeH="0" baseline="0" noProof="0" dirty="0">
                        <a:ln>
                          <a:noFill/>
                        </a:ln>
                        <a:solidFill>
                          <a:srgbClr val="000000"/>
                        </a:solidFill>
                        <a:effectLst/>
                        <a:uLnTx/>
                        <a:uFillTx/>
                        <a:latin typeface="細明體" panose="02020509000000000000" pitchFamily="49" charset="-120"/>
                        <a:ea typeface="細明體" panose="02020509000000000000" pitchFamily="49" charset="-120"/>
                        <a:cs typeface="+mn-cs"/>
                      </a:endParaRPr>
                    </a:p>
                  </a:txBody>
                  <a:tcPr marL="5930" marR="5930" marT="5928" marB="0" anchor="ctr"/>
                </a:tc>
              </a:tr>
              <a:tr h="229836">
                <a:tc>
                  <a:txBody>
                    <a:bodyPr/>
                    <a:lstStyle/>
                    <a:p>
                      <a:pPr algn="ctr" rtl="0" fontAlgn="ctr"/>
                      <a:r>
                        <a:rPr lang="zh-TW" altLang="en-US" sz="1200" u="none" strike="noStrike" dirty="0">
                          <a:effectLst/>
                        </a:rPr>
                        <a:t>鳥松區</a:t>
                      </a:r>
                      <a:endPar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5931" marR="5931" marT="59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1200" b="1" u="none" strike="noStrike" dirty="0">
                          <a:solidFill>
                            <a:schemeClr val="tx1"/>
                          </a:solidFill>
                          <a:effectLst/>
                        </a:rPr>
                        <a:t>鳳山圳　</a:t>
                      </a:r>
                      <a:endParaRPr lang="zh-TW" altLang="en-US" sz="12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5931" marR="5931" marT="5925" marB="0" anchor="ctr"/>
                </a:tc>
                <a:tc>
                  <a:txBody>
                    <a:bodyPr/>
                    <a:lstStyle/>
                    <a:p>
                      <a:pPr algn="ctr" rtl="0" fontAlgn="ctr"/>
                      <a:r>
                        <a:rPr lang="en-US" altLang="zh-TW" sz="1200" b="0" i="0" u="none" strike="noStrike" kern="1200" dirty="0">
                          <a:solidFill>
                            <a:schemeClr val="tx1"/>
                          </a:solidFill>
                          <a:effectLst/>
                          <a:latin typeface="Arial" panose="020B0604020202020204" pitchFamily="34" charset="0"/>
                          <a:ea typeface="新細明體" panose="02020500000000000000" pitchFamily="18" charset="-120"/>
                          <a:cs typeface="+mn-cs"/>
                        </a:rPr>
                        <a:t>9.25</a:t>
                      </a:r>
                      <a:endParaRPr lang="zh-TW" altLang="en-US" sz="1200" b="0" i="0" u="none" strike="noStrike" kern="1200" dirty="0">
                        <a:solidFill>
                          <a:schemeClr val="tx1"/>
                        </a:solidFill>
                        <a:effectLst/>
                        <a:latin typeface="Arial" panose="020B0604020202020204" pitchFamily="34" charset="0"/>
                        <a:ea typeface="新細明體" panose="02020500000000000000" pitchFamily="18" charset="-120"/>
                        <a:cs typeface="+mn-cs"/>
                      </a:endParaRPr>
                    </a:p>
                  </a:txBody>
                  <a:tcPr marL="5931" marR="5931" marT="5925" marB="0" anchor="ctr"/>
                </a:tc>
                <a:tc>
                  <a:txBody>
                    <a:bodyPr/>
                    <a:lstStyle/>
                    <a:p>
                      <a:pPr algn="ctr" rtl="0" fontAlgn="ctr"/>
                      <a:r>
                        <a:rPr lang="en-US" altLang="zh-TW" sz="1200" u="none" strike="noStrike" kern="1200" dirty="0">
                          <a:solidFill>
                            <a:schemeClr val="tx1"/>
                          </a:solidFill>
                          <a:effectLst/>
                        </a:rPr>
                        <a:t>13.5</a:t>
                      </a:r>
                      <a:endParaRPr lang="en-US" altLang="zh-TW" sz="1200" b="1" i="0" u="none" strike="noStrike" kern="1200" dirty="0">
                        <a:solidFill>
                          <a:schemeClr val="tx1"/>
                        </a:solidFill>
                        <a:effectLst/>
                        <a:latin typeface="微軟正黑體"/>
                        <a:ea typeface="+mn-ea"/>
                        <a:cs typeface="+mn-cs"/>
                      </a:endParaRPr>
                    </a:p>
                  </a:txBody>
                  <a:tcPr marL="5931" marR="5931" marT="5925" marB="0" anchor="ctr"/>
                </a:tc>
                <a:tc>
                  <a:txBody>
                    <a:bodyPr/>
                    <a:lstStyle/>
                    <a:p>
                      <a:pPr marL="0" algn="ctr" defTabSz="914400" rtl="0" eaLnBrk="1" fontAlgn="ctr" latinLnBrk="0" hangingPunct="1"/>
                      <a:r>
                        <a:rPr lang="en-US" altLang="zh-TW" sz="1200" b="1" i="0" u="none" strike="noStrike" kern="1200" dirty="0">
                          <a:solidFill>
                            <a:schemeClr val="tx1"/>
                          </a:solidFill>
                          <a:effectLst/>
                          <a:latin typeface="微軟正黑體"/>
                          <a:ea typeface="+mn-ea"/>
                          <a:cs typeface="+mn-cs"/>
                        </a:rPr>
                        <a:t>9.18</a:t>
                      </a:r>
                    </a:p>
                  </a:txBody>
                  <a:tcPr marL="5931" marR="5931" marT="5925" marB="0" anchor="ctr"/>
                </a:tc>
                <a:tc>
                  <a:txBody>
                    <a:bodyPr/>
                    <a:lstStyle/>
                    <a:p>
                      <a:pPr algn="ctr" rtl="0" fontAlgn="ctr"/>
                      <a:r>
                        <a:rPr lang="en-US" altLang="zh-TW" sz="1200" u="none" strike="noStrike" kern="1200" dirty="0">
                          <a:effectLst/>
                        </a:rPr>
                        <a:t>18</a:t>
                      </a:r>
                      <a:endParaRPr lang="en-US" altLang="zh-TW" sz="1200" b="1" i="0" u="none" strike="noStrike" kern="1200" dirty="0">
                        <a:solidFill>
                          <a:srgbClr val="000000"/>
                        </a:solidFill>
                        <a:effectLst/>
                        <a:latin typeface="微軟正黑體"/>
                        <a:ea typeface="+mn-ea"/>
                        <a:cs typeface="+mn-cs"/>
                      </a:endParaRPr>
                    </a:p>
                  </a:txBody>
                  <a:tcPr marL="5931" marR="5931" marT="5925" marB="0" anchor="ctr"/>
                </a:tc>
                <a:tc>
                  <a:txBody>
                    <a:bodyPr/>
                    <a:lstStyle/>
                    <a:p>
                      <a:pPr algn="ctr" rtl="0" fontAlgn="ct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u="none" strike="noStrike" dirty="0">
                          <a:effectLst/>
                        </a:rPr>
                        <a:t>0</a:t>
                      </a:r>
                      <a:endParaRPr lang="en-US" altLang="zh-TW" sz="1200" b="0" i="0" u="none" strike="noStrike" dirty="0">
                        <a:solidFill>
                          <a:schemeClr val="tx1"/>
                        </a:solidFill>
                        <a:effectLst/>
                        <a:latin typeface="Arial"/>
                      </a:endParaRPr>
                    </a:p>
                  </a:txBody>
                  <a:tcPr marL="9524" marR="9524" marT="9518"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Futura LT Medium"/>
                          <a:ea typeface="微软雅黑"/>
                          <a:cs typeface="+mn-cs"/>
                        </a:rPr>
                        <a:t>排空待命</a:t>
                      </a:r>
                      <a:endParaRPr kumimoji="0" lang="zh-TW" altLang="en-US" sz="1200" b="1" i="0" u="none" strike="noStrike" kern="1200" cap="none" spc="0" normalizeH="0" baseline="0" noProof="0" dirty="0">
                        <a:ln>
                          <a:noFill/>
                        </a:ln>
                        <a:solidFill>
                          <a:srgbClr val="000000"/>
                        </a:solidFill>
                        <a:effectLst/>
                        <a:uLnTx/>
                        <a:uFillTx/>
                        <a:latin typeface="細明體" panose="02020509000000000000" pitchFamily="49" charset="-120"/>
                        <a:ea typeface="細明體" panose="02020509000000000000" pitchFamily="49" charset="-120"/>
                        <a:cs typeface="+mn-cs"/>
                      </a:endParaRPr>
                    </a:p>
                  </a:txBody>
                  <a:tcPr marL="5930" marR="5930" marT="5928" marB="0" anchor="ctr"/>
                </a:tc>
              </a:tr>
            </a:tbl>
          </a:graphicData>
        </a:graphic>
      </p:graphicFrame>
      <p:sp>
        <p:nvSpPr>
          <p:cNvPr id="7338" name="文字方塊 1"/>
          <p:cNvSpPr txBox="1">
            <a:spLocks noChangeArrowheads="1"/>
          </p:cNvSpPr>
          <p:nvPr/>
        </p:nvSpPr>
        <p:spPr bwMode="auto">
          <a:xfrm>
            <a:off x="6372225" y="5721350"/>
            <a:ext cx="2398713" cy="923925"/>
          </a:xfrm>
          <a:prstGeom prst="rect">
            <a:avLst/>
          </a:prstGeom>
          <a:solidFill>
            <a:schemeClr val="bg1"/>
          </a:solidFill>
          <a:ln w="28575">
            <a:solidFill>
              <a:srgbClr val="FF0000"/>
            </a:solidFill>
            <a:miter lim="800000"/>
            <a:headEnd/>
            <a:tailEnd/>
          </a:ln>
        </p:spPr>
        <p:txBody>
          <a:bodyPr>
            <a:spAutoFit/>
          </a:bodyPr>
          <a:lstStyle>
            <a:lvl1pPr>
              <a:defRPr kumimoji="1">
                <a:solidFill>
                  <a:schemeClr val="tx1"/>
                </a:solidFill>
                <a:latin typeface="Constantia" pitchFamily="18" charset="0"/>
                <a:ea typeface="新細明體" pitchFamily="18" charset="-120"/>
              </a:defRPr>
            </a:lvl1pPr>
            <a:lvl2pPr marL="742950" indent="-285750">
              <a:defRPr kumimoji="1">
                <a:solidFill>
                  <a:schemeClr val="tx1"/>
                </a:solidFill>
                <a:latin typeface="Constantia" pitchFamily="18" charset="0"/>
                <a:ea typeface="新細明體" pitchFamily="18" charset="-120"/>
              </a:defRPr>
            </a:lvl2pPr>
            <a:lvl3pPr marL="1143000" indent="-228600">
              <a:defRPr kumimoji="1">
                <a:solidFill>
                  <a:schemeClr val="tx1"/>
                </a:solidFill>
                <a:latin typeface="Constantia" pitchFamily="18" charset="0"/>
                <a:ea typeface="新細明體" pitchFamily="18" charset="-120"/>
              </a:defRPr>
            </a:lvl3pPr>
            <a:lvl4pPr marL="1600200" indent="-228600">
              <a:defRPr kumimoji="1">
                <a:solidFill>
                  <a:schemeClr val="tx1"/>
                </a:solidFill>
                <a:latin typeface="Constantia" pitchFamily="18" charset="0"/>
                <a:ea typeface="新細明體" pitchFamily="18" charset="-120"/>
              </a:defRPr>
            </a:lvl4pPr>
            <a:lvl5pPr marL="2057400" indent="-228600">
              <a:defRPr kumimoji="1">
                <a:solidFill>
                  <a:schemeClr val="tx1"/>
                </a:solidFill>
                <a:latin typeface="Constantia"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r>
              <a:rPr lang="zh-TW" altLang="en-US" smtClean="0">
                <a:solidFill>
                  <a:srgbClr val="000000"/>
                </a:solidFill>
                <a:latin typeface="微軟正黑體" pitchFamily="34" charset="-120"/>
                <a:ea typeface="微軟正黑體" pitchFamily="34" charset="-120"/>
              </a:rPr>
              <a:t>本市目前計有</a:t>
            </a:r>
            <a:r>
              <a:rPr lang="en-US" altLang="zh-TW" smtClean="0">
                <a:solidFill>
                  <a:srgbClr val="000000"/>
                </a:solidFill>
                <a:latin typeface="微軟正黑體" pitchFamily="34" charset="-120"/>
                <a:ea typeface="微軟正黑體" pitchFamily="34" charset="-120"/>
              </a:rPr>
              <a:t>15</a:t>
            </a:r>
            <a:r>
              <a:rPr lang="zh-TW" altLang="en-US" smtClean="0">
                <a:solidFill>
                  <a:srgbClr val="000000"/>
                </a:solidFill>
                <a:latin typeface="微軟正黑體" pitchFamily="34" charset="-120"/>
                <a:ea typeface="微軟正黑體" pitchFamily="34" charset="-120"/>
              </a:rPr>
              <a:t>座滯洪池</a:t>
            </a:r>
            <a:r>
              <a:rPr lang="zh-TW" altLang="en-US" smtClean="0">
                <a:solidFill>
                  <a:srgbClr val="000000"/>
                </a:solidFill>
                <a:latin typeface="標楷體" pitchFamily="65" charset="-120"/>
                <a:ea typeface="標楷體" pitchFamily="65" charset="-120"/>
              </a:rPr>
              <a:t>、</a:t>
            </a:r>
            <a:r>
              <a:rPr lang="en-US" altLang="zh-TW" smtClean="0">
                <a:solidFill>
                  <a:srgbClr val="000000"/>
                </a:solidFill>
                <a:latin typeface="微軟正黑體" pitchFamily="34" charset="-120"/>
                <a:ea typeface="微軟正黑體" pitchFamily="34" charset="-120"/>
              </a:rPr>
              <a:t>2</a:t>
            </a:r>
            <a:r>
              <a:rPr lang="zh-TW" altLang="en-US" smtClean="0">
                <a:solidFill>
                  <a:srgbClr val="000000"/>
                </a:solidFill>
                <a:latin typeface="微軟正黑體" pitchFamily="34" charset="-120"/>
                <a:ea typeface="微軟正黑體" pitchFamily="34" charset="-120"/>
              </a:rPr>
              <a:t>座蓄洪設施及</a:t>
            </a:r>
            <a:r>
              <a:rPr lang="en-US" altLang="zh-TW" smtClean="0">
                <a:solidFill>
                  <a:srgbClr val="000000"/>
                </a:solidFill>
                <a:latin typeface="微軟正黑體" pitchFamily="34" charset="-120"/>
                <a:ea typeface="微軟正黑體" pitchFamily="34" charset="-120"/>
              </a:rPr>
              <a:t>1</a:t>
            </a:r>
            <a:r>
              <a:rPr lang="zh-TW" altLang="en-US" smtClean="0">
                <a:solidFill>
                  <a:srgbClr val="000000"/>
                </a:solidFill>
                <a:latin typeface="微軟正黑體" pitchFamily="34" charset="-120"/>
                <a:ea typeface="微軟正黑體" pitchFamily="34" charset="-120"/>
              </a:rPr>
              <a:t>座美濃湖水庫。</a:t>
            </a:r>
          </a:p>
        </p:txBody>
      </p:sp>
      <p:graphicFrame>
        <p:nvGraphicFramePr>
          <p:cNvPr id="10" name="表格 9"/>
          <p:cNvGraphicFramePr>
            <a:graphicFrameLocks noGrp="1"/>
          </p:cNvGraphicFramePr>
          <p:nvPr/>
        </p:nvGraphicFramePr>
        <p:xfrm>
          <a:off x="395288" y="5516563"/>
          <a:ext cx="5040313" cy="1289050"/>
        </p:xfrm>
        <a:graphic>
          <a:graphicData uri="http://schemas.openxmlformats.org/drawingml/2006/table">
            <a:tbl>
              <a:tblPr/>
              <a:tblGrid>
                <a:gridCol w="687884"/>
                <a:gridCol w="648072"/>
                <a:gridCol w="648072"/>
                <a:gridCol w="576064"/>
                <a:gridCol w="648072"/>
                <a:gridCol w="504056"/>
                <a:gridCol w="504056"/>
                <a:gridCol w="824037"/>
              </a:tblGrid>
              <a:tr h="190599">
                <a:tc gridSpan="8">
                  <a:txBody>
                    <a:bodyPr/>
                    <a:lstStyle/>
                    <a:p>
                      <a:pPr algn="ctr" rtl="0"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其他蓄洪設施≒</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108</a:t>
                      </a: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萬噸</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CB95"/>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373571">
                <a:tc>
                  <a:txBody>
                    <a:bodyPr/>
                    <a:lstStyle/>
                    <a:p>
                      <a:pPr algn="ctr" rtl="0"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地點</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CB95"/>
                    </a:solidFill>
                  </a:tcPr>
                </a:tc>
                <a:tc>
                  <a:txBody>
                    <a:bodyPr/>
                    <a:lstStyle/>
                    <a:p>
                      <a:pPr algn="ctr" rtl="0"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行政區</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CB95"/>
                    </a:solidFill>
                  </a:tcPr>
                </a:tc>
                <a:tc>
                  <a:txBody>
                    <a:bodyPr/>
                    <a:lstStyle/>
                    <a:p>
                      <a:pPr algn="ctr" rtl="0"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現況水位</a:t>
                      </a:r>
                      <a:endPar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endParaRPr>
                    </a:p>
                    <a:p>
                      <a:pPr algn="ctr" rtl="0" fontAlgn="ct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高程</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-m) </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CB95"/>
                    </a:solidFill>
                  </a:tcPr>
                </a:tc>
                <a:tc>
                  <a:txBody>
                    <a:bodyPr/>
                    <a:lstStyle/>
                    <a:p>
                      <a:pPr algn="ctr" rtl="0"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預備滯洪水位</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CB95"/>
                    </a:solidFill>
                  </a:tcPr>
                </a:tc>
                <a:tc>
                  <a:txBody>
                    <a:bodyPr/>
                    <a:lstStyle/>
                    <a:p>
                      <a:pPr algn="ctr" rtl="0" fontAlgn="ctr"/>
                      <a:r>
                        <a:rPr lang="zh-TW" altLang="en-US" sz="1200" b="0" i="0" u="none" strike="noStrike">
                          <a:solidFill>
                            <a:srgbClr val="000000"/>
                          </a:solidFill>
                          <a:effectLst/>
                          <a:latin typeface="微軟正黑體" panose="020B0604030504040204" pitchFamily="34" charset="-120"/>
                          <a:ea typeface="微軟正黑體" panose="020B0604030504040204" pitchFamily="34" charset="-120"/>
                        </a:rPr>
                        <a:t>最大滯洪量</a:t>
                      </a: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a:t>
                      </a:r>
                      <a:r>
                        <a:rPr lang="zh-TW" altLang="en-US" sz="1200" b="0" i="0" u="none" strike="noStrike">
                          <a:solidFill>
                            <a:srgbClr val="000000"/>
                          </a:solidFill>
                          <a:effectLst/>
                          <a:latin typeface="微軟正黑體" panose="020B0604030504040204" pitchFamily="34" charset="-120"/>
                          <a:ea typeface="微軟正黑體" panose="020B0604030504040204" pitchFamily="34" charset="-120"/>
                        </a:rPr>
                        <a:t>萬噸</a:t>
                      </a:r>
                      <a:r>
                        <a:rPr lang="en-US" altLang="zh-TW" sz="1200" b="0" i="0" u="none" strike="noStrike">
                          <a:solidFill>
                            <a:srgbClr val="000000"/>
                          </a:solidFill>
                          <a:effectLst/>
                          <a:latin typeface="微軟正黑體" panose="020B0604030504040204" pitchFamily="34" charset="-120"/>
                          <a:ea typeface="微軟正黑體" panose="020B0604030504040204" pitchFamily="34" charset="-120"/>
                        </a:rPr>
                        <a:t>)</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CB95"/>
                    </a:solidFill>
                  </a:tcPr>
                </a:tc>
                <a:tc>
                  <a:txBody>
                    <a:bodyPr/>
                    <a:lstStyle/>
                    <a:p>
                      <a:pPr algn="ctr" rtl="0" fontAlgn="ctr"/>
                      <a:r>
                        <a:rPr lang="zh-TW" altLang="en-US" sz="1200" b="0" i="0" u="none" strike="noStrike">
                          <a:solidFill>
                            <a:srgbClr val="000000"/>
                          </a:solidFill>
                          <a:effectLst/>
                          <a:latin typeface="微軟正黑體" panose="020B0604030504040204" pitchFamily="34" charset="-120"/>
                          <a:ea typeface="微軟正黑體" panose="020B0604030504040204" pitchFamily="34" charset="-120"/>
                        </a:rPr>
                        <a:t>目前滯洪量</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CB95"/>
                    </a:solidFill>
                  </a:tcPr>
                </a:tc>
                <a:tc>
                  <a:txBody>
                    <a:bodyPr/>
                    <a:lstStyle/>
                    <a:p>
                      <a:pPr algn="ctr" rtl="0"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滯洪率</a:t>
                      </a:r>
                      <a:r>
                        <a:rPr lang="en-US" altLang="zh-TW" sz="1200" b="0" i="0" u="none" strike="noStrike" dirty="0">
                          <a:solidFill>
                            <a:srgbClr val="000000"/>
                          </a:solidFill>
                          <a:effectLst/>
                          <a:latin typeface="微軟正黑體" panose="020B0604030504040204" pitchFamily="34" charset="-120"/>
                          <a:ea typeface="微軟正黑體" panose="020B0604030504040204" pitchFamily="34" charset="-120"/>
                        </a:rPr>
                        <a:t>(%)</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CB95"/>
                    </a:solidFill>
                  </a:tcPr>
                </a:tc>
                <a:tc>
                  <a:txBody>
                    <a:bodyPr/>
                    <a:lstStyle/>
                    <a:p>
                      <a:pPr algn="ctr" rtl="0"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現況</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CB95"/>
                    </a:solidFill>
                  </a:tcPr>
                </a:tc>
              </a:tr>
              <a:tr h="290735">
                <a:tc>
                  <a:txBody>
                    <a:bodyPr/>
                    <a:lstStyle/>
                    <a:p>
                      <a:pPr algn="ctr" rtl="0" fontAlgn="ctr"/>
                      <a:r>
                        <a:rPr lang="zh-TW" altLang="en-US" sz="1200" b="1" i="0" u="none" strike="noStrike" dirty="0">
                          <a:solidFill>
                            <a:srgbClr val="000000"/>
                          </a:solidFill>
                          <a:effectLst/>
                          <a:latin typeface="微軟正黑體" panose="020B0604030504040204" pitchFamily="34" charset="-120"/>
                          <a:ea typeface="微軟正黑體" panose="020B0604030504040204" pitchFamily="34" charset="-120"/>
                        </a:rPr>
                        <a:t>美濃湖</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rtl="0"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美濃區</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rtl="0" fontAlgn="ctr"/>
                      <a:r>
                        <a:rPr lang="en-US" altLang="zh-TW" sz="1100" b="0" i="0" u="none" strike="noStrike" dirty="0">
                          <a:solidFill>
                            <a:srgbClr val="FF0000"/>
                          </a:solidFill>
                          <a:effectLst/>
                          <a:latin typeface="Arial" panose="020B0604020202020204" pitchFamily="34" charset="0"/>
                          <a:ea typeface="新細明體" panose="02020500000000000000" pitchFamily="18" charset="-120"/>
                        </a:rPr>
                        <a:t>48.8</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rtl="0" fontAlgn="ctr"/>
                      <a:r>
                        <a:rPr lang="en-US" altLang="zh-TW" sz="1200" b="0" i="0" u="none" strike="noStrike" dirty="0">
                          <a:solidFill>
                            <a:srgbClr val="000000"/>
                          </a:solidFill>
                          <a:effectLst/>
                          <a:latin typeface="Arial" panose="020B0604020202020204" pitchFamily="34" charset="0"/>
                          <a:ea typeface="新細明體" panose="02020500000000000000" pitchFamily="18" charset="-120"/>
                        </a:rPr>
                        <a:t>48.8</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rtl="0" fontAlgn="ctr"/>
                      <a:r>
                        <a:rPr lang="en-US" altLang="zh-TW" sz="1200" b="0" i="0" u="none" strike="noStrike" dirty="0">
                          <a:solidFill>
                            <a:srgbClr val="000000"/>
                          </a:solidFill>
                          <a:effectLst/>
                          <a:latin typeface="Arial" panose="020B0604020202020204" pitchFamily="34" charset="0"/>
                          <a:ea typeface="新細明體" panose="02020500000000000000" pitchFamily="18" charset="-120"/>
                        </a:rPr>
                        <a:t>65</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rtl="0" fontAlgn="ctr"/>
                      <a:r>
                        <a:rPr lang="en-US" altLang="zh-TW" sz="1200" b="0" i="0" u="none" strike="noStrike" dirty="0">
                          <a:solidFill>
                            <a:schemeClr val="tx1"/>
                          </a:solidFill>
                          <a:effectLst/>
                          <a:latin typeface="Arial" panose="020B0604020202020204" pitchFamily="34" charset="0"/>
                          <a:ea typeface="新細明體" panose="02020500000000000000" pitchFamily="18" charset="-120"/>
                        </a:rPr>
                        <a:t>0</a:t>
                      </a:r>
                    </a:p>
                  </a:txBody>
                  <a:tcPr marL="5932" marR="5932" marT="5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rtl="0" fontAlgn="ctr"/>
                      <a:r>
                        <a:rPr lang="en-US" altLang="zh-TW" sz="1200" b="0" i="0" u="none" strike="noStrike" dirty="0">
                          <a:solidFill>
                            <a:schemeClr val="tx1"/>
                          </a:solidFill>
                          <a:effectLst/>
                          <a:latin typeface="Arial" panose="020B0604020202020204" pitchFamily="34" charset="0"/>
                          <a:ea typeface="新細明體" panose="02020500000000000000" pitchFamily="18" charset="-120"/>
                        </a:rPr>
                        <a:t>0</a:t>
                      </a:r>
                    </a:p>
                  </a:txBody>
                  <a:tcPr marL="5932" marR="5932" marT="5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1200" b="0" i="0" u="none" strike="noStrike" dirty="0">
                          <a:solidFill>
                            <a:srgbClr val="000000"/>
                          </a:solidFill>
                          <a:effectLst/>
                          <a:latin typeface="細明體" panose="02020509000000000000" pitchFamily="49" charset="-120"/>
                          <a:ea typeface="細明體" panose="02020509000000000000" pitchFamily="49" charset="-120"/>
                        </a:rPr>
                        <a:t>排空待命</a:t>
                      </a:r>
                      <a:endParaRPr lang="zh-TW" altLang="en-US" sz="1200" b="0" i="0" u="none" strike="noStrike" dirty="0">
                        <a:solidFill>
                          <a:schemeClr val="tx1"/>
                        </a:solidFill>
                        <a:effectLst/>
                        <a:latin typeface="細明體" panose="02020509000000000000" pitchFamily="49" charset="-120"/>
                        <a:ea typeface="細明體" panose="02020509000000000000" pitchFamily="49" charset="-120"/>
                      </a:endParaRPr>
                    </a:p>
                  </a:txBody>
                  <a:tcPr marL="5932" marR="5932" marT="5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r>
              <a:tr h="192506">
                <a:tc>
                  <a:txBody>
                    <a:bodyPr/>
                    <a:lstStyle/>
                    <a:p>
                      <a:pPr algn="ctr" rtl="0" fontAlgn="ctr"/>
                      <a:r>
                        <a:rPr lang="zh-TW" altLang="en-US" sz="1200" b="1" i="0" u="none" strike="noStrike" dirty="0">
                          <a:solidFill>
                            <a:srgbClr val="FF0000"/>
                          </a:solidFill>
                          <a:effectLst/>
                          <a:latin typeface="微軟正黑體" panose="020B0604030504040204" pitchFamily="34" charset="-120"/>
                          <a:ea typeface="微軟正黑體" panose="020B0604030504040204" pitchFamily="34" charset="-120"/>
                        </a:rPr>
                        <a:t>蓮池潭</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rtl="0"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左營區</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fontAlgn="ctr"/>
                      <a:r>
                        <a:rPr lang="en-US" altLang="zh-TW" sz="1200" b="0" i="0" u="none" strike="noStrike" dirty="0">
                          <a:solidFill>
                            <a:srgbClr val="FF0000"/>
                          </a:solidFill>
                          <a:effectLst/>
                          <a:latin typeface="Arial"/>
                        </a:rPr>
                        <a:t>8.66</a:t>
                      </a:r>
                    </a:p>
                  </a:txBody>
                  <a:tcPr marL="9525" marR="9525" marT="95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fontAlgn="ctr"/>
                      <a:r>
                        <a:rPr lang="en-US" altLang="zh-TW" sz="1200" b="0" i="0" u="none" strike="noStrike" dirty="0">
                          <a:solidFill>
                            <a:srgbClr val="000000"/>
                          </a:solidFill>
                          <a:effectLst/>
                          <a:latin typeface="Arial"/>
                        </a:rPr>
                        <a:t>8.3</a:t>
                      </a:r>
                    </a:p>
                  </a:txBody>
                  <a:tcPr marL="9525" marR="9525" marT="95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fontAlgn="ctr"/>
                      <a:r>
                        <a:rPr lang="en-US" altLang="zh-TW" sz="1200" b="0" i="0" u="none" strike="noStrike" dirty="0">
                          <a:solidFill>
                            <a:srgbClr val="000000"/>
                          </a:solidFill>
                          <a:effectLst/>
                          <a:latin typeface="Arial"/>
                        </a:rPr>
                        <a:t>28</a:t>
                      </a:r>
                    </a:p>
                  </a:txBody>
                  <a:tcPr marL="9525" marR="9525" marT="95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rtl="0" fontAlgn="ctr"/>
                      <a:r>
                        <a:rPr lang="en-US" altLang="zh-TW" sz="1200" b="0" i="0" u="none" strike="noStrike" dirty="0">
                          <a:solidFill>
                            <a:schemeClr val="tx1"/>
                          </a:solidFill>
                          <a:effectLst/>
                          <a:latin typeface="Arial" panose="020B0604020202020204" pitchFamily="34" charset="0"/>
                          <a:ea typeface="新細明體" panose="02020500000000000000" pitchFamily="18" charset="-120"/>
                        </a:rPr>
                        <a:t>14.5</a:t>
                      </a:r>
                    </a:p>
                  </a:txBody>
                  <a:tcPr marL="5932" marR="5932" marT="5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rtl="0" fontAlgn="ctr"/>
                      <a:r>
                        <a:rPr lang="en-US" altLang="zh-TW" sz="1200" b="0" i="0" u="none" strike="noStrike" dirty="0">
                          <a:solidFill>
                            <a:schemeClr val="tx1"/>
                          </a:solidFill>
                          <a:effectLst/>
                          <a:latin typeface="Arial" panose="020B0604020202020204" pitchFamily="34" charset="0"/>
                          <a:ea typeface="新細明體" panose="02020500000000000000" pitchFamily="18" charset="-120"/>
                        </a:rPr>
                        <a:t>59</a:t>
                      </a:r>
                    </a:p>
                  </a:txBody>
                  <a:tcPr marL="5932" marR="5932" marT="5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000000"/>
                          </a:solidFill>
                          <a:effectLst/>
                          <a:uLnTx/>
                          <a:uFillTx/>
                          <a:latin typeface="細明體" panose="02020509000000000000" pitchFamily="49" charset="-120"/>
                          <a:ea typeface="細明體" panose="02020509000000000000" pitchFamily="49" charset="-120"/>
                          <a:cs typeface="+mn-cs"/>
                        </a:rPr>
                        <a:t>待命中</a:t>
                      </a:r>
                      <a:endParaRPr kumimoji="0" lang="zh-TW" altLang="en-US" sz="1200" b="0" i="0" u="none" strike="noStrike" kern="1200" cap="none" spc="0" normalizeH="0" baseline="0" noProof="0" dirty="0">
                        <a:ln>
                          <a:noFill/>
                        </a:ln>
                        <a:solidFill>
                          <a:prstClr val="black"/>
                        </a:solidFill>
                        <a:effectLst/>
                        <a:uLnTx/>
                        <a:uFillTx/>
                        <a:latin typeface="細明體" panose="02020509000000000000" pitchFamily="49" charset="-120"/>
                        <a:ea typeface="細明體" panose="02020509000000000000" pitchFamily="49" charset="-120"/>
                        <a:cs typeface="+mn-cs"/>
                      </a:endParaRP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r>
              <a:tr h="241639">
                <a:tc>
                  <a:txBody>
                    <a:bodyPr/>
                    <a:lstStyle/>
                    <a:p>
                      <a:pPr algn="ctr" rtl="0" fontAlgn="ctr"/>
                      <a:r>
                        <a:rPr lang="zh-TW" altLang="en-US" sz="1200" b="1" i="0" u="none" strike="noStrike" dirty="0">
                          <a:solidFill>
                            <a:srgbClr val="FF0000"/>
                          </a:solidFill>
                          <a:effectLst/>
                          <a:latin typeface="微軟正黑體" panose="020B0604030504040204" pitchFamily="34" charset="-120"/>
                          <a:ea typeface="微軟正黑體" panose="020B0604030504040204" pitchFamily="34" charset="-120"/>
                        </a:rPr>
                        <a:t>金獅湖</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rtl="0" fontAlgn="ctr"/>
                      <a:r>
                        <a:rPr lang="zh-TW" altLang="en-US" sz="1200" b="0" i="0" u="none" strike="noStrike" dirty="0">
                          <a:solidFill>
                            <a:srgbClr val="000000"/>
                          </a:solidFill>
                          <a:effectLst/>
                          <a:latin typeface="微軟正黑體" panose="020B0604030504040204" pitchFamily="34" charset="-120"/>
                          <a:ea typeface="微軟正黑體" panose="020B0604030504040204" pitchFamily="34" charset="-120"/>
                        </a:rPr>
                        <a:t>三民區</a:t>
                      </a: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fontAlgn="ctr"/>
                      <a:r>
                        <a:rPr lang="en-US" altLang="zh-TW" sz="1200" b="0" i="0" u="none" strike="noStrike" dirty="0">
                          <a:solidFill>
                            <a:srgbClr val="FF0000"/>
                          </a:solidFill>
                          <a:effectLst/>
                          <a:latin typeface="Arial"/>
                        </a:rPr>
                        <a:t>6.85</a:t>
                      </a:r>
                    </a:p>
                  </a:txBody>
                  <a:tcPr marL="9525" marR="9525" marT="95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fontAlgn="ctr"/>
                      <a:r>
                        <a:rPr lang="en-US" altLang="zh-TW" sz="1200" b="0" i="0" u="none" strike="noStrike" dirty="0">
                          <a:solidFill>
                            <a:srgbClr val="000000"/>
                          </a:solidFill>
                          <a:effectLst/>
                          <a:latin typeface="Arial"/>
                        </a:rPr>
                        <a:t>6.3</a:t>
                      </a:r>
                    </a:p>
                  </a:txBody>
                  <a:tcPr marL="9525" marR="9525" marT="95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fontAlgn="ctr"/>
                      <a:r>
                        <a:rPr lang="en-US" altLang="zh-TW" sz="1200" b="0" i="0" u="none" strike="noStrike" dirty="0">
                          <a:solidFill>
                            <a:srgbClr val="000000"/>
                          </a:solidFill>
                          <a:effectLst/>
                          <a:latin typeface="Arial"/>
                        </a:rPr>
                        <a:t>15</a:t>
                      </a:r>
                    </a:p>
                  </a:txBody>
                  <a:tcPr marL="9525" marR="9525" marT="95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rtl="0" fontAlgn="ctr"/>
                      <a:r>
                        <a:rPr lang="en-US" altLang="zh-TW" sz="1200" b="0" i="0" u="none" strike="noStrike" dirty="0">
                          <a:solidFill>
                            <a:schemeClr val="tx1"/>
                          </a:solidFill>
                          <a:effectLst/>
                          <a:latin typeface="Arial" panose="020B0604020202020204" pitchFamily="34" charset="0"/>
                          <a:ea typeface="新細明體" panose="02020500000000000000" pitchFamily="18" charset="-120"/>
                        </a:rPr>
                        <a:t>4.4</a:t>
                      </a:r>
                    </a:p>
                  </a:txBody>
                  <a:tcPr marL="5932" marR="5932" marT="5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algn="ctr" rtl="0" fontAlgn="ctr"/>
                      <a:r>
                        <a:rPr lang="en-US" altLang="zh-TW" sz="1200" b="0" i="0" u="none" strike="noStrike" dirty="0">
                          <a:solidFill>
                            <a:schemeClr val="tx1"/>
                          </a:solidFill>
                          <a:effectLst/>
                          <a:latin typeface="Arial" panose="020B0604020202020204" pitchFamily="34" charset="0"/>
                          <a:ea typeface="新細明體" panose="02020500000000000000" pitchFamily="18" charset="-120"/>
                        </a:rPr>
                        <a:t>29</a:t>
                      </a:r>
                    </a:p>
                  </a:txBody>
                  <a:tcPr marL="5932" marR="5932" marT="5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000000"/>
                          </a:solidFill>
                          <a:effectLst/>
                          <a:uLnTx/>
                          <a:uFillTx/>
                          <a:latin typeface="細明體" panose="02020509000000000000" pitchFamily="49" charset="-120"/>
                          <a:ea typeface="細明體" panose="02020509000000000000" pitchFamily="49" charset="-120"/>
                          <a:cs typeface="+mn-cs"/>
                        </a:rPr>
                        <a:t>待命中</a:t>
                      </a:r>
                      <a:endParaRPr kumimoji="0" lang="zh-TW" altLang="en-US" sz="1200" b="0" i="0" u="none" strike="noStrike" kern="1200" cap="none" spc="0" normalizeH="0" baseline="0" noProof="0" dirty="0">
                        <a:ln>
                          <a:noFill/>
                        </a:ln>
                        <a:solidFill>
                          <a:prstClr val="black"/>
                        </a:solidFill>
                        <a:effectLst/>
                        <a:uLnTx/>
                        <a:uFillTx/>
                        <a:latin typeface="細明體" panose="02020509000000000000" pitchFamily="49" charset="-120"/>
                        <a:ea typeface="細明體" panose="02020509000000000000" pitchFamily="49" charset="-120"/>
                        <a:cs typeface="+mn-cs"/>
                      </a:endParaRPr>
                    </a:p>
                  </a:txBody>
                  <a:tcPr marL="7620" marR="7620" marT="76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F7D3"/>
                    </a:solidFill>
                  </a:tcPr>
                </a:tc>
              </a:tr>
            </a:tbl>
          </a:graphicData>
        </a:graphic>
      </p:graphicFrame>
      <p:pic>
        <p:nvPicPr>
          <p:cNvPr id="3" name="圖片 2"/>
          <p:cNvPicPr>
            <a:picLocks noChangeAspect="1"/>
          </p:cNvPicPr>
          <p:nvPr/>
        </p:nvPicPr>
        <p:blipFill>
          <a:blip r:embed="rId4"/>
          <a:stretch>
            <a:fillRect/>
          </a:stretch>
        </p:blipFill>
        <p:spPr>
          <a:xfrm>
            <a:off x="6848475" y="1187450"/>
            <a:ext cx="2219325" cy="1665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圖片 14"/>
          <p:cNvPicPr>
            <a:picLocks noChangeAspect="1"/>
          </p:cNvPicPr>
          <p:nvPr/>
        </p:nvPicPr>
        <p:blipFill>
          <a:blip r:embed="rId5"/>
          <a:stretch>
            <a:fillRect/>
          </a:stretch>
        </p:blipFill>
        <p:spPr>
          <a:xfrm>
            <a:off x="6824663" y="3395663"/>
            <a:ext cx="2278062" cy="1355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文字方塊 15"/>
          <p:cNvSpPr txBox="1"/>
          <p:nvPr/>
        </p:nvSpPr>
        <p:spPr>
          <a:xfrm>
            <a:off x="7330665" y="4868341"/>
            <a:ext cx="1265511" cy="276999"/>
          </a:xfrm>
          <a:prstGeom prst="rect">
            <a:avLst/>
          </a:prstGeom>
          <a:solidFill>
            <a:srgbClr val="073E87">
              <a:lumMod val="40000"/>
              <a:lumOff val="60000"/>
            </a:srgbClr>
          </a:solid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kumimoji="0" lang="zh-TW" altLang="en-US" sz="1200" b="1" kern="0"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本和里滯洪池</a:t>
            </a:r>
            <a:endParaRPr kumimoji="0" lang="en-US" altLang="zh-TW" sz="1200" b="1" kern="0"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7323000" y="2967147"/>
            <a:ext cx="1265511" cy="276999"/>
          </a:xfrm>
          <a:prstGeom prst="rect">
            <a:avLst/>
          </a:prstGeom>
          <a:solidFill>
            <a:srgbClr val="073E87">
              <a:lumMod val="40000"/>
              <a:lumOff val="60000"/>
            </a:srgbClr>
          </a:solid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kumimoji="0" lang="zh-TW" altLang="en-US" sz="1200" b="1" kern="0"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寶業里滯洪池</a:t>
            </a:r>
            <a:endParaRPr kumimoji="0" lang="en-US" altLang="zh-TW" sz="1200" b="1" kern="0"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7392" name="文字方塊 13"/>
          <p:cNvSpPr txBox="1">
            <a:spLocks noChangeArrowheads="1"/>
          </p:cNvSpPr>
          <p:nvPr/>
        </p:nvSpPr>
        <p:spPr bwMode="auto">
          <a:xfrm>
            <a:off x="8856663" y="6524625"/>
            <a:ext cx="32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nstantia" pitchFamily="18" charset="0"/>
                <a:ea typeface="新細明體" pitchFamily="18" charset="-120"/>
              </a:defRPr>
            </a:lvl1pPr>
            <a:lvl2pPr marL="742950" indent="-285750">
              <a:defRPr kumimoji="1">
                <a:solidFill>
                  <a:schemeClr val="tx1"/>
                </a:solidFill>
                <a:latin typeface="Constantia" pitchFamily="18" charset="0"/>
                <a:ea typeface="新細明體" pitchFamily="18" charset="-120"/>
              </a:defRPr>
            </a:lvl2pPr>
            <a:lvl3pPr marL="1143000" indent="-228600">
              <a:defRPr kumimoji="1">
                <a:solidFill>
                  <a:schemeClr val="tx1"/>
                </a:solidFill>
                <a:latin typeface="Constantia" pitchFamily="18" charset="0"/>
                <a:ea typeface="新細明體" pitchFamily="18" charset="-120"/>
              </a:defRPr>
            </a:lvl3pPr>
            <a:lvl4pPr marL="1600200" indent="-228600">
              <a:defRPr kumimoji="1">
                <a:solidFill>
                  <a:schemeClr val="tx1"/>
                </a:solidFill>
                <a:latin typeface="Constantia" pitchFamily="18" charset="0"/>
                <a:ea typeface="新細明體" pitchFamily="18" charset="-120"/>
              </a:defRPr>
            </a:lvl4pPr>
            <a:lvl5pPr marL="2057400" indent="-228600">
              <a:defRPr kumimoji="1">
                <a:solidFill>
                  <a:schemeClr val="tx1"/>
                </a:solidFill>
                <a:latin typeface="Constantia"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r>
              <a:rPr lang="en-US" altLang="zh-TW" smtClean="0">
                <a:solidFill>
                  <a:srgbClr val="000000"/>
                </a:solidFill>
              </a:rPr>
              <a:t>4</a:t>
            </a:r>
            <a:endParaRPr lang="zh-TW" altLang="en-US" smtClean="0">
              <a:solidFill>
                <a:srgbClr val="000000"/>
              </a:solidFill>
            </a:endParaRPr>
          </a:p>
        </p:txBody>
      </p:sp>
    </p:spTree>
    <p:extLst>
      <p:ext uri="{BB962C8B-B14F-4D97-AF65-F5344CB8AC3E}">
        <p14:creationId xmlns:p14="http://schemas.microsoft.com/office/powerpoint/2010/main" val="8523866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4/3*#ppt_w"/>
                                          </p:val>
                                        </p:tav>
                                        <p:tav tm="100000">
                                          <p:val>
                                            <p:strVal val="#ppt_w"/>
                                          </p:val>
                                        </p:tav>
                                      </p:tavLst>
                                    </p:anim>
                                    <p:anim calcmode="lin" valueType="num">
                                      <p:cBhvr>
                                        <p:cTn id="8" dur="1000" fill="hold"/>
                                        <p:tgtEl>
                                          <p:spTgt spid="1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5"/>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795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5" name="群組 26"/>
          <p:cNvGrpSpPr>
            <a:grpSpLocks/>
          </p:cNvGrpSpPr>
          <p:nvPr/>
        </p:nvGrpSpPr>
        <p:grpSpPr bwMode="auto">
          <a:xfrm>
            <a:off x="-115888" y="44450"/>
            <a:ext cx="9404351" cy="1008063"/>
            <a:chOff x="-115167" y="44624"/>
            <a:chExt cx="9404199" cy="1008112"/>
          </a:xfrm>
        </p:grpSpPr>
        <p:sp>
          <p:nvSpPr>
            <p:cNvPr id="26" name="矩形 25"/>
            <p:cNvSpPr/>
            <p:nvPr/>
          </p:nvSpPr>
          <p:spPr>
            <a:xfrm>
              <a:off x="-115167" y="44624"/>
              <a:ext cx="9251801"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4" name="文字方塊 23"/>
            <p:cNvSpPr txBox="1"/>
            <p:nvPr/>
          </p:nvSpPr>
          <p:spPr>
            <a:xfrm>
              <a:off x="719" y="195444"/>
              <a:ext cx="9288313" cy="646143"/>
            </a:xfrm>
            <a:prstGeom prst="rect">
              <a:avLst/>
            </a:prstGeom>
            <a:noFill/>
          </p:spPr>
          <p:txBody>
            <a:bodyPr>
              <a:spAutoFit/>
            </a:bodyPr>
            <a:lstStyle/>
            <a:p>
              <a:pPr>
                <a:lnSpc>
                  <a:spcPct val="90000"/>
                </a:lnSpc>
                <a:spcBef>
                  <a:spcPct val="50000"/>
                </a:spcBef>
                <a:defRPr/>
              </a:pPr>
              <a:r>
                <a:rPr kumimoji="0" lang="zh-TW" altLang="en-US" sz="40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移動式抽水機預佈現況</a:t>
              </a:r>
              <a:endParaRPr kumimoji="0" lang="zh-TW" altLang="en-US"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endParaRPr>
            </a:p>
          </p:txBody>
        </p:sp>
      </p:grpSp>
      <p:pic>
        <p:nvPicPr>
          <p:cNvPr id="8196" name="Picture 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8" y="1073150"/>
            <a:ext cx="4645025" cy="567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8" name="表格 37"/>
          <p:cNvGraphicFramePr>
            <a:graphicFrameLocks noGrp="1"/>
          </p:cNvGraphicFramePr>
          <p:nvPr/>
        </p:nvGraphicFramePr>
        <p:xfrm>
          <a:off x="4730750" y="1420813"/>
          <a:ext cx="4383086" cy="3798888"/>
        </p:xfrm>
        <a:graphic>
          <a:graphicData uri="http://schemas.openxmlformats.org/drawingml/2006/table">
            <a:tbl>
              <a:tblPr firstRow="1" bandRow="1">
                <a:tableStyleId>{BC89EF96-8CEA-46FF-86C4-4CE0E7609802}</a:tableStyleId>
              </a:tblPr>
              <a:tblGrid>
                <a:gridCol w="747190"/>
                <a:gridCol w="1008113"/>
                <a:gridCol w="936104"/>
                <a:gridCol w="936103"/>
                <a:gridCol w="755576"/>
              </a:tblGrid>
              <a:tr h="700952">
                <a:tc gridSpan="4">
                  <a:txBody>
                    <a:bodyPr/>
                    <a:lstStyle>
                      <a:lvl1pPr marL="0" algn="l" defTabSz="914400" rtl="0" eaLnBrk="1" latinLnBrk="0" hangingPunct="1">
                        <a:defRPr sz="1800" b="1" kern="1200">
                          <a:solidFill>
                            <a:schemeClr val="lt1"/>
                          </a:solidFill>
                          <a:latin typeface="Candara"/>
                        </a:defRPr>
                      </a:lvl1pPr>
                      <a:lvl2pPr marL="457200" algn="l" defTabSz="914400" rtl="0" eaLnBrk="1" latinLnBrk="0" hangingPunct="1">
                        <a:defRPr sz="1800" b="1" kern="1200">
                          <a:solidFill>
                            <a:schemeClr val="lt1"/>
                          </a:solidFill>
                          <a:latin typeface="Candara"/>
                        </a:defRPr>
                      </a:lvl2pPr>
                      <a:lvl3pPr marL="914400" algn="l" defTabSz="914400" rtl="0" eaLnBrk="1" latinLnBrk="0" hangingPunct="1">
                        <a:defRPr sz="1800" b="1" kern="1200">
                          <a:solidFill>
                            <a:schemeClr val="lt1"/>
                          </a:solidFill>
                          <a:latin typeface="Candara"/>
                        </a:defRPr>
                      </a:lvl3pPr>
                      <a:lvl4pPr marL="1371600" algn="l" defTabSz="914400" rtl="0" eaLnBrk="1" latinLnBrk="0" hangingPunct="1">
                        <a:defRPr sz="1800" b="1" kern="1200">
                          <a:solidFill>
                            <a:schemeClr val="lt1"/>
                          </a:solidFill>
                          <a:latin typeface="Candara"/>
                        </a:defRPr>
                      </a:lvl4pPr>
                      <a:lvl5pPr marL="1828800" algn="l" defTabSz="914400" rtl="0" eaLnBrk="1" latinLnBrk="0" hangingPunct="1">
                        <a:defRPr sz="1800" b="1" kern="1200">
                          <a:solidFill>
                            <a:schemeClr val="lt1"/>
                          </a:solidFill>
                          <a:latin typeface="Candara"/>
                        </a:defRPr>
                      </a:lvl5pPr>
                      <a:lvl6pPr marL="2286000" algn="l" defTabSz="914400" rtl="0" eaLnBrk="1" latinLnBrk="0" hangingPunct="1">
                        <a:defRPr sz="1800" b="1" kern="1200">
                          <a:solidFill>
                            <a:schemeClr val="lt1"/>
                          </a:solidFill>
                          <a:latin typeface="Candara"/>
                        </a:defRPr>
                      </a:lvl6pPr>
                      <a:lvl7pPr marL="2743200" algn="l" defTabSz="914400" rtl="0" eaLnBrk="1" latinLnBrk="0" hangingPunct="1">
                        <a:defRPr sz="1800" b="1" kern="1200">
                          <a:solidFill>
                            <a:schemeClr val="lt1"/>
                          </a:solidFill>
                          <a:latin typeface="Candara"/>
                        </a:defRPr>
                      </a:lvl7pPr>
                      <a:lvl8pPr marL="3200400" algn="l" defTabSz="914400" rtl="0" eaLnBrk="1" latinLnBrk="0" hangingPunct="1">
                        <a:defRPr sz="1800" b="1" kern="1200">
                          <a:solidFill>
                            <a:schemeClr val="lt1"/>
                          </a:solidFill>
                          <a:latin typeface="Candara"/>
                        </a:defRPr>
                      </a:lvl8pPr>
                      <a:lvl9pPr marL="3657600" algn="l" defTabSz="914400" rtl="0" eaLnBrk="1" latinLnBrk="0" hangingPunct="1">
                        <a:defRPr sz="1800" b="1" kern="1200">
                          <a:solidFill>
                            <a:schemeClr val="lt1"/>
                          </a:solidFill>
                          <a:latin typeface="Candara"/>
                        </a:defRPr>
                      </a:lvl9pPr>
                    </a:lstStyle>
                    <a:p>
                      <a:r>
                        <a:rPr lang="zh-TW" altLang="en-US" sz="2000" b="1" dirty="0">
                          <a:solidFill>
                            <a:schemeClr val="tx2"/>
                          </a:solidFill>
                        </a:rPr>
                        <a:t>各易淹水地區移動式抽水機預佈及機動調度數量統計表</a:t>
                      </a:r>
                      <a:endParaRPr lang="zh-TW" altLang="en-US" sz="2000" b="1" dirty="0">
                        <a:solidFill>
                          <a:schemeClr val="tx2"/>
                        </a:solidFill>
                        <a:latin typeface="微軟正黑體" pitchFamily="34" charset="-120"/>
                        <a:ea typeface="微軟正黑體" pitchFamily="34" charset="-120"/>
                      </a:endParaRPr>
                    </a:p>
                  </a:txBody>
                  <a:tcPr marL="91460" marR="91460" marT="45676" marB="45676"/>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c rowSpan="2">
                  <a:txBody>
                    <a:bodyPr/>
                    <a:lstStyle/>
                    <a:p>
                      <a:pPr algn="ctr"/>
                      <a:r>
                        <a:rPr lang="zh-TW" altLang="en-US" sz="2000" b="1" dirty="0">
                          <a:solidFill>
                            <a:schemeClr val="tx2"/>
                          </a:solidFill>
                          <a:latin typeface="微軟正黑體" pitchFamily="34" charset="-120"/>
                          <a:ea typeface="微軟正黑體" pitchFamily="34" charset="-120"/>
                        </a:rPr>
                        <a:t>合計</a:t>
                      </a:r>
                    </a:p>
                  </a:txBody>
                  <a:tcPr marL="91460" marR="91460" marT="45676" marB="45676" anchor="ctr"/>
                </a:tc>
              </a:tr>
              <a:tr h="639992">
                <a:tc rowSpan="2">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zh-TW" altLang="en-US" sz="2000" b="1" dirty="0">
                          <a:solidFill>
                            <a:srgbClr val="FF0000"/>
                          </a:solidFill>
                        </a:rPr>
                        <a:t>現場</a:t>
                      </a:r>
                      <a:endParaRPr lang="en-US" altLang="zh-TW" sz="2000" b="1" dirty="0">
                        <a:solidFill>
                          <a:srgbClr val="FF0000"/>
                        </a:solidFill>
                      </a:endParaRPr>
                    </a:p>
                    <a:p>
                      <a:pPr algn="ctr"/>
                      <a:r>
                        <a:rPr lang="zh-TW" altLang="en-US" sz="2000" b="1" dirty="0">
                          <a:solidFill>
                            <a:srgbClr val="FF0000"/>
                          </a:solidFill>
                        </a:rPr>
                        <a:t>預佈</a:t>
                      </a:r>
                      <a:endParaRPr lang="zh-TW" altLang="en-US" sz="2000" b="1" dirty="0">
                        <a:solidFill>
                          <a:srgbClr val="FF0000"/>
                        </a:solidFill>
                        <a:latin typeface="微軟正黑體" pitchFamily="34" charset="-120"/>
                        <a:ea typeface="微軟正黑體" pitchFamily="34" charset="-120"/>
                      </a:endParaRPr>
                    </a:p>
                  </a:txBody>
                  <a:tcPr marL="91460" marR="91460" marT="45676" marB="45676" anchor="ct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US" altLang="zh-TW" sz="1800" b="1" kern="1200" dirty="0">
                          <a:solidFill>
                            <a:schemeClr val="dk1"/>
                          </a:solidFill>
                          <a:latin typeface="微軟正黑體" panose="020B0604030504040204" pitchFamily="34" charset="-120"/>
                          <a:ea typeface="微軟正黑體" panose="020B0604030504040204" pitchFamily="34" charset="-120"/>
                          <a:cs typeface="+mn-cs"/>
                        </a:rPr>
                        <a:t>16</a:t>
                      </a:r>
                    </a:p>
                    <a:p>
                      <a:pPr algn="ctr"/>
                      <a:r>
                        <a:rPr lang="zh-TW" altLang="en-US" sz="1800" b="1" kern="1200" dirty="0">
                          <a:solidFill>
                            <a:schemeClr val="dk1"/>
                          </a:solidFill>
                          <a:latin typeface="微軟正黑體" panose="020B0604030504040204" pitchFamily="34" charset="-120"/>
                          <a:ea typeface="微軟正黑體" panose="020B0604030504040204" pitchFamily="34" charset="-120"/>
                          <a:cs typeface="+mn-cs"/>
                        </a:rPr>
                        <a:t>英吋</a:t>
                      </a:r>
                    </a:p>
                  </a:txBody>
                  <a:tcPr marL="91460" marR="91460" marT="45676" marB="45676"/>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kern="1200" dirty="0">
                          <a:solidFill>
                            <a:schemeClr val="dk1"/>
                          </a:solidFill>
                          <a:latin typeface="微軟正黑體" panose="020B0604030504040204" pitchFamily="34" charset="-120"/>
                          <a:ea typeface="微軟正黑體" panose="020B0604030504040204" pitchFamily="34" charset="-120"/>
                          <a:cs typeface="+mn-cs"/>
                        </a:rPr>
                        <a:t>12</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kern="1200" dirty="0">
                          <a:solidFill>
                            <a:schemeClr val="dk1"/>
                          </a:solidFill>
                          <a:latin typeface="微軟正黑體" panose="020B0604030504040204" pitchFamily="34" charset="-120"/>
                          <a:ea typeface="微軟正黑體" panose="020B0604030504040204" pitchFamily="34" charset="-120"/>
                          <a:cs typeface="+mn-cs"/>
                        </a:rPr>
                        <a:t>英吋</a:t>
                      </a:r>
                    </a:p>
                  </a:txBody>
                  <a:tcPr marL="91460" marR="91460" marT="45676" marB="45676"/>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kern="1200" dirty="0">
                          <a:solidFill>
                            <a:schemeClr val="dk1"/>
                          </a:solidFill>
                          <a:latin typeface="微軟正黑體" panose="020B0604030504040204" pitchFamily="34" charset="-120"/>
                          <a:ea typeface="微軟正黑體" panose="020B0604030504040204" pitchFamily="34" charset="-120"/>
                          <a:cs typeface="+mn-cs"/>
                        </a:rPr>
                        <a:t> </a:t>
                      </a:r>
                      <a:r>
                        <a:rPr lang="en-US" altLang="zh-TW" sz="1800" b="1" kern="1200" dirty="0">
                          <a:solidFill>
                            <a:schemeClr val="dk1"/>
                          </a:solidFill>
                          <a:latin typeface="微軟正黑體" panose="020B0604030504040204" pitchFamily="34" charset="-120"/>
                          <a:ea typeface="微軟正黑體" panose="020B0604030504040204" pitchFamily="34" charset="-120"/>
                          <a:cs typeface="+mn-cs"/>
                        </a:rPr>
                        <a:t>6</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kern="1200" dirty="0">
                          <a:solidFill>
                            <a:schemeClr val="dk1"/>
                          </a:solidFill>
                          <a:latin typeface="微軟正黑體" panose="020B0604030504040204" pitchFamily="34" charset="-120"/>
                          <a:ea typeface="微軟正黑體" panose="020B0604030504040204" pitchFamily="34" charset="-120"/>
                          <a:cs typeface="+mn-cs"/>
                        </a:rPr>
                        <a:t>英吋</a:t>
                      </a:r>
                    </a:p>
                  </a:txBody>
                  <a:tcPr marL="91460" marR="91460" marT="45676" marB="45676"/>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800" b="1" dirty="0">
                        <a:latin typeface="微軟正黑體" pitchFamily="34" charset="-120"/>
                        <a:ea typeface="微軟正黑體" pitchFamily="34" charset="-120"/>
                      </a:endParaRPr>
                    </a:p>
                  </a:txBody>
                  <a:tcPr marL="91466" marR="91466" marT="45701" marB="45701"/>
                </a:tc>
              </a:tr>
              <a:tr h="552062">
                <a:tc vMerge="1">
                  <a:txBody>
                    <a:bodyPr/>
                    <a:lstStyle/>
                    <a:p>
                      <a:endParaRPr lang="zh-TW" altLang="en-US" dirty="0"/>
                    </a:p>
                  </a:txBody>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US" altLang="zh-TW" sz="2000" b="1" dirty="0">
                          <a:solidFill>
                            <a:srgbClr val="FF0000"/>
                          </a:solidFill>
                          <a:latin typeface="微軟正黑體" panose="020B0604030504040204" pitchFamily="34" charset="-120"/>
                          <a:ea typeface="微軟正黑體" panose="020B0604030504040204" pitchFamily="34" charset="-120"/>
                        </a:rPr>
                        <a:t>2</a:t>
                      </a:r>
                      <a:endParaRPr lang="zh-TW" altLang="en-US" sz="2000" b="1" dirty="0">
                        <a:solidFill>
                          <a:srgbClr val="FF0000"/>
                        </a:solidFill>
                        <a:latin typeface="微軟正黑體" pitchFamily="34" charset="-120"/>
                        <a:ea typeface="微軟正黑體" pitchFamily="34" charset="-120"/>
                      </a:endParaRPr>
                    </a:p>
                  </a:txBody>
                  <a:tcPr marL="91460" marR="91460" marT="45676" marB="45676" anchor="ct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US" altLang="zh-TW" sz="2000" b="1" dirty="0">
                          <a:solidFill>
                            <a:srgbClr val="FF0000"/>
                          </a:solidFill>
                          <a:latin typeface="微軟正黑體" pitchFamily="34" charset="-120"/>
                          <a:ea typeface="微軟正黑體" pitchFamily="34" charset="-120"/>
                        </a:rPr>
                        <a:t>104</a:t>
                      </a:r>
                      <a:endParaRPr lang="zh-TW" altLang="en-US" sz="2000" b="1" dirty="0">
                        <a:solidFill>
                          <a:srgbClr val="FF0000"/>
                        </a:solidFill>
                        <a:latin typeface="微軟正黑體" pitchFamily="34" charset="-120"/>
                        <a:ea typeface="微軟正黑體" pitchFamily="34" charset="-120"/>
                      </a:endParaRPr>
                    </a:p>
                  </a:txBody>
                  <a:tcPr marL="91460" marR="91460" marT="45676" marB="45676" anchor="ct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US" altLang="zh-TW" sz="2000" b="1" dirty="0">
                          <a:solidFill>
                            <a:srgbClr val="FF0000"/>
                          </a:solidFill>
                          <a:latin typeface="微軟正黑體" pitchFamily="34" charset="-120"/>
                          <a:ea typeface="微軟正黑體" pitchFamily="34" charset="-120"/>
                        </a:rPr>
                        <a:t>16</a:t>
                      </a:r>
                      <a:endParaRPr lang="zh-TW" altLang="en-US" sz="2000" b="1" dirty="0">
                        <a:solidFill>
                          <a:srgbClr val="FF0000"/>
                        </a:solidFill>
                        <a:latin typeface="微軟正黑體" pitchFamily="34" charset="-120"/>
                        <a:ea typeface="微軟正黑體" pitchFamily="34" charset="-120"/>
                      </a:endParaRPr>
                    </a:p>
                  </a:txBody>
                  <a:tcPr marL="91460" marR="91460" marT="45676" marB="45676" anchor="ctr"/>
                </a:tc>
                <a:tc>
                  <a:txBody>
                    <a:bodyPr/>
                    <a:lstStyle/>
                    <a:p>
                      <a:pPr algn="ctr"/>
                      <a:r>
                        <a:rPr lang="en-US" altLang="zh-TW" sz="1600" b="1" dirty="0">
                          <a:solidFill>
                            <a:srgbClr val="FF0000"/>
                          </a:solidFill>
                          <a:latin typeface="微軟正黑體" pitchFamily="34" charset="-120"/>
                          <a:ea typeface="微軟正黑體" pitchFamily="34" charset="-120"/>
                        </a:rPr>
                        <a:t>122</a:t>
                      </a:r>
                      <a:endParaRPr lang="zh-TW" altLang="en-US" sz="1600" b="1" dirty="0">
                        <a:solidFill>
                          <a:srgbClr val="FF0000"/>
                        </a:solidFill>
                        <a:latin typeface="微軟正黑體" pitchFamily="34" charset="-120"/>
                        <a:ea typeface="微軟正黑體" pitchFamily="34" charset="-120"/>
                      </a:endParaRPr>
                    </a:p>
                  </a:txBody>
                  <a:tcPr marL="91460" marR="91460" marT="45676" marB="45676" anchor="ctr"/>
                </a:tc>
              </a:tr>
              <a:tr h="653206">
                <a:tc rowSpan="2">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zh-TW" altLang="en-US" sz="2000" b="1" dirty="0">
                          <a:solidFill>
                            <a:srgbClr val="FF0000"/>
                          </a:solidFill>
                        </a:rPr>
                        <a:t>機動待命</a:t>
                      </a:r>
                      <a:endParaRPr lang="zh-TW" altLang="en-US" sz="2000" b="1" dirty="0">
                        <a:solidFill>
                          <a:srgbClr val="FF0000"/>
                        </a:solidFill>
                        <a:latin typeface="微軟正黑體" pitchFamily="34" charset="-120"/>
                        <a:ea typeface="微軟正黑體" pitchFamily="34" charset="-120"/>
                      </a:endParaRPr>
                    </a:p>
                  </a:txBody>
                  <a:tcPr marL="91460" marR="91460" marT="45676" marB="45676" anchor="ct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latin typeface="微軟正黑體" panose="020B0604030504040204" pitchFamily="34" charset="-120"/>
                          <a:ea typeface="微軟正黑體" panose="020B0604030504040204" pitchFamily="34" charset="-120"/>
                        </a:rPr>
                        <a:t>16</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latin typeface="微軟正黑體" panose="020B0604030504040204" pitchFamily="34" charset="-120"/>
                          <a:ea typeface="微軟正黑體" panose="020B0604030504040204" pitchFamily="34" charset="-120"/>
                        </a:rPr>
                        <a:t>英吋</a:t>
                      </a:r>
                    </a:p>
                  </a:txBody>
                  <a:tcPr marL="91460" marR="91460" marT="45676" marB="45676"/>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dirty="0">
                          <a:latin typeface="微軟正黑體" panose="020B0604030504040204" pitchFamily="34" charset="-120"/>
                          <a:ea typeface="微軟正黑體" panose="020B0604030504040204" pitchFamily="34" charset="-120"/>
                        </a:rPr>
                        <a:t>12</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latin typeface="微軟正黑體" panose="020B0604030504040204" pitchFamily="34" charset="-120"/>
                          <a:ea typeface="微軟正黑體" panose="020B0604030504040204" pitchFamily="34" charset="-120"/>
                        </a:rPr>
                        <a:t>英吋</a:t>
                      </a:r>
                    </a:p>
                  </a:txBody>
                  <a:tcPr marL="91460" marR="91460" marT="45676" marB="45676"/>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latin typeface="微軟正黑體" panose="020B0604030504040204" pitchFamily="34" charset="-120"/>
                          <a:ea typeface="微軟正黑體" panose="020B0604030504040204" pitchFamily="34" charset="-120"/>
                        </a:rPr>
                        <a:t> </a:t>
                      </a:r>
                      <a:r>
                        <a:rPr lang="en-US" altLang="zh-TW" sz="1800" b="1" dirty="0">
                          <a:latin typeface="微軟正黑體" panose="020B0604030504040204" pitchFamily="34" charset="-120"/>
                          <a:ea typeface="微軟正黑體" panose="020B0604030504040204" pitchFamily="34" charset="-120"/>
                        </a:rPr>
                        <a:t>6</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latin typeface="微軟正黑體" panose="020B0604030504040204" pitchFamily="34" charset="-120"/>
                          <a:ea typeface="微軟正黑體" panose="020B0604030504040204" pitchFamily="34" charset="-120"/>
                        </a:rPr>
                        <a:t>英吋</a:t>
                      </a:r>
                    </a:p>
                  </a:txBody>
                  <a:tcPr marL="91460" marR="91460" marT="45676" marB="4567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800" b="1" dirty="0">
                        <a:latin typeface="微軟正黑體" pitchFamily="34" charset="-120"/>
                        <a:ea typeface="微軟正黑體" pitchFamily="34" charset="-120"/>
                      </a:endParaRPr>
                    </a:p>
                  </a:txBody>
                  <a:tcPr marL="91460" marR="91460" marT="45676" marB="45676"/>
                </a:tc>
              </a:tr>
              <a:tr h="552062">
                <a:tc vMerge="1">
                  <a:txBody>
                    <a:bodyPr/>
                    <a:lstStyle/>
                    <a:p>
                      <a:endParaRPr lang="zh-TW" altLang="en-US" dirty="0"/>
                    </a:p>
                  </a:txBody>
                  <a:tcP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US" altLang="zh-TW" sz="1800" b="1" dirty="0">
                          <a:solidFill>
                            <a:srgbClr val="FF0000"/>
                          </a:solidFill>
                          <a:latin typeface="微軟正黑體" panose="020B0604030504040204" pitchFamily="34" charset="-120"/>
                          <a:ea typeface="微軟正黑體" panose="020B0604030504040204" pitchFamily="34" charset="-120"/>
                        </a:rPr>
                        <a:t>0</a:t>
                      </a:r>
                      <a:endParaRPr lang="zh-TW" altLang="en-US" sz="1800" b="1" dirty="0">
                        <a:solidFill>
                          <a:srgbClr val="FF0000"/>
                        </a:solidFill>
                        <a:latin typeface="微軟正黑體" pitchFamily="34" charset="-120"/>
                        <a:ea typeface="微軟正黑體" pitchFamily="34" charset="-120"/>
                      </a:endParaRPr>
                    </a:p>
                  </a:txBody>
                  <a:tcPr marL="91460" marR="91460" marT="45676" marB="45676" anchor="ct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US" altLang="zh-TW" sz="1800" b="1" dirty="0">
                          <a:solidFill>
                            <a:srgbClr val="FF0000"/>
                          </a:solidFill>
                          <a:latin typeface="微軟正黑體" pitchFamily="34" charset="-120"/>
                          <a:ea typeface="微軟正黑體" pitchFamily="34" charset="-120"/>
                        </a:rPr>
                        <a:t>9</a:t>
                      </a:r>
                      <a:endParaRPr lang="zh-TW" altLang="en-US" sz="1800" b="1" dirty="0">
                        <a:solidFill>
                          <a:srgbClr val="FF0000"/>
                        </a:solidFill>
                        <a:latin typeface="微軟正黑體" pitchFamily="34" charset="-120"/>
                        <a:ea typeface="微軟正黑體" pitchFamily="34" charset="-120"/>
                      </a:endParaRPr>
                    </a:p>
                  </a:txBody>
                  <a:tcPr marL="91460" marR="91460" marT="45676" marB="45676" anchor="ct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US" altLang="zh-TW" sz="1800" b="1" dirty="0">
                          <a:solidFill>
                            <a:srgbClr val="FF0000"/>
                          </a:solidFill>
                          <a:latin typeface="微軟正黑體" pitchFamily="34" charset="-120"/>
                          <a:ea typeface="微軟正黑體" pitchFamily="34" charset="-120"/>
                        </a:rPr>
                        <a:t>1</a:t>
                      </a:r>
                      <a:endParaRPr lang="zh-TW" altLang="en-US" sz="1800" b="1" dirty="0">
                        <a:solidFill>
                          <a:srgbClr val="FF0000"/>
                        </a:solidFill>
                        <a:latin typeface="微軟正黑體" pitchFamily="34" charset="-120"/>
                        <a:ea typeface="微軟正黑體" pitchFamily="34" charset="-120"/>
                      </a:endParaRPr>
                    </a:p>
                  </a:txBody>
                  <a:tcPr marL="91460" marR="91460" marT="45676" marB="45676" anchor="ctr"/>
                </a:tc>
                <a:tc>
                  <a:txBody>
                    <a:bodyPr/>
                    <a:lstStyle/>
                    <a:p>
                      <a:pPr algn="ctr"/>
                      <a:r>
                        <a:rPr lang="en-US" altLang="zh-TW" sz="1800" b="1" dirty="0">
                          <a:solidFill>
                            <a:srgbClr val="FF0000"/>
                          </a:solidFill>
                          <a:latin typeface="微軟正黑體" pitchFamily="34" charset="-120"/>
                          <a:ea typeface="微軟正黑體" pitchFamily="34" charset="-120"/>
                        </a:rPr>
                        <a:t>10</a:t>
                      </a:r>
                      <a:endParaRPr lang="zh-TW" altLang="en-US" sz="1800" b="1" dirty="0">
                        <a:solidFill>
                          <a:srgbClr val="FF0000"/>
                        </a:solidFill>
                        <a:latin typeface="微軟正黑體" pitchFamily="34" charset="-120"/>
                        <a:ea typeface="微軟正黑體" pitchFamily="34" charset="-120"/>
                      </a:endParaRPr>
                    </a:p>
                  </a:txBody>
                  <a:tcPr marL="91460" marR="91460" marT="45676" marB="45676" anchor="ctr"/>
                </a:tc>
              </a:tr>
              <a:tr h="700614">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zh-TW" altLang="en-US" sz="2000" b="1" dirty="0">
                          <a:latin typeface="微軟正黑體" pitchFamily="34" charset="-120"/>
                          <a:ea typeface="微軟正黑體" pitchFamily="34" charset="-120"/>
                        </a:rPr>
                        <a:t>數量</a:t>
                      </a:r>
                    </a:p>
                  </a:txBody>
                  <a:tcPr marL="91460" marR="91460" marT="45676" marB="45676" anchor="ct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US" altLang="zh-TW" sz="1800" b="1" dirty="0">
                          <a:solidFill>
                            <a:srgbClr val="FF0000"/>
                          </a:solidFill>
                          <a:latin typeface="微軟正黑體" panose="020B0604030504040204" pitchFamily="34" charset="-120"/>
                          <a:ea typeface="微軟正黑體" panose="020B0604030504040204" pitchFamily="34" charset="-120"/>
                        </a:rPr>
                        <a:t>2</a:t>
                      </a:r>
                      <a:endParaRPr lang="zh-TW" altLang="en-US" sz="1800" b="1" dirty="0">
                        <a:solidFill>
                          <a:srgbClr val="FF0000"/>
                        </a:solidFill>
                        <a:latin typeface="微軟正黑體" pitchFamily="34" charset="-120"/>
                        <a:ea typeface="微軟正黑體" pitchFamily="34" charset="-120"/>
                      </a:endParaRPr>
                    </a:p>
                  </a:txBody>
                  <a:tcPr marL="91460" marR="91460" marT="45676" marB="45676" anchor="ct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US" altLang="zh-TW" sz="1800" b="1" dirty="0">
                          <a:solidFill>
                            <a:srgbClr val="FF0000"/>
                          </a:solidFill>
                          <a:latin typeface="微軟正黑體" pitchFamily="34" charset="-120"/>
                          <a:ea typeface="微軟正黑體" pitchFamily="34" charset="-120"/>
                        </a:rPr>
                        <a:t>113</a:t>
                      </a:r>
                      <a:endParaRPr lang="zh-TW" altLang="en-US" sz="1800" b="1" dirty="0">
                        <a:solidFill>
                          <a:srgbClr val="FF0000"/>
                        </a:solidFill>
                        <a:latin typeface="微軟正黑體" pitchFamily="34" charset="-120"/>
                        <a:ea typeface="微軟正黑體" pitchFamily="34" charset="-120"/>
                      </a:endParaRPr>
                    </a:p>
                  </a:txBody>
                  <a:tcPr marL="91460" marR="91460" marT="45676" marB="45676" anchor="ctr"/>
                </a:tc>
                <a:tc>
                  <a:txBody>
                    <a:bodyPr/>
                    <a:lstStyle>
                      <a:lvl1pPr marL="0" algn="l" defTabSz="914400" rtl="0" eaLnBrk="1" latinLnBrk="0" hangingPunct="1">
                        <a:defRPr sz="1800" kern="1200">
                          <a:solidFill>
                            <a:schemeClr val="dk1"/>
                          </a:solidFill>
                          <a:latin typeface="Candara"/>
                        </a:defRPr>
                      </a:lvl1pPr>
                      <a:lvl2pPr marL="457200" algn="l" defTabSz="914400" rtl="0" eaLnBrk="1" latinLnBrk="0" hangingPunct="1">
                        <a:defRPr sz="1800" kern="1200">
                          <a:solidFill>
                            <a:schemeClr val="dk1"/>
                          </a:solidFill>
                          <a:latin typeface="Candara"/>
                        </a:defRPr>
                      </a:lvl2pPr>
                      <a:lvl3pPr marL="914400" algn="l" defTabSz="914400" rtl="0" eaLnBrk="1" latinLnBrk="0" hangingPunct="1">
                        <a:defRPr sz="1800" kern="1200">
                          <a:solidFill>
                            <a:schemeClr val="dk1"/>
                          </a:solidFill>
                          <a:latin typeface="Candara"/>
                        </a:defRPr>
                      </a:lvl3pPr>
                      <a:lvl4pPr marL="1371600" algn="l" defTabSz="914400" rtl="0" eaLnBrk="1" latinLnBrk="0" hangingPunct="1">
                        <a:defRPr sz="1800" kern="1200">
                          <a:solidFill>
                            <a:schemeClr val="dk1"/>
                          </a:solidFill>
                          <a:latin typeface="Candara"/>
                        </a:defRPr>
                      </a:lvl4pPr>
                      <a:lvl5pPr marL="1828800" algn="l" defTabSz="914400" rtl="0" eaLnBrk="1" latinLnBrk="0" hangingPunct="1">
                        <a:defRPr sz="1800" kern="1200">
                          <a:solidFill>
                            <a:schemeClr val="dk1"/>
                          </a:solidFill>
                          <a:latin typeface="Candara"/>
                        </a:defRPr>
                      </a:lvl5pPr>
                      <a:lvl6pPr marL="2286000" algn="l" defTabSz="914400" rtl="0" eaLnBrk="1" latinLnBrk="0" hangingPunct="1">
                        <a:defRPr sz="1800" kern="1200">
                          <a:solidFill>
                            <a:schemeClr val="dk1"/>
                          </a:solidFill>
                          <a:latin typeface="Candara"/>
                        </a:defRPr>
                      </a:lvl6pPr>
                      <a:lvl7pPr marL="2743200" algn="l" defTabSz="914400" rtl="0" eaLnBrk="1" latinLnBrk="0" hangingPunct="1">
                        <a:defRPr sz="1800" kern="1200">
                          <a:solidFill>
                            <a:schemeClr val="dk1"/>
                          </a:solidFill>
                          <a:latin typeface="Candara"/>
                        </a:defRPr>
                      </a:lvl7pPr>
                      <a:lvl8pPr marL="3200400" algn="l" defTabSz="914400" rtl="0" eaLnBrk="1" latinLnBrk="0" hangingPunct="1">
                        <a:defRPr sz="1800" kern="1200">
                          <a:solidFill>
                            <a:schemeClr val="dk1"/>
                          </a:solidFill>
                          <a:latin typeface="Candara"/>
                        </a:defRPr>
                      </a:lvl8pPr>
                      <a:lvl9pPr marL="3657600" algn="l" defTabSz="914400" rtl="0" eaLnBrk="1" latinLnBrk="0" hangingPunct="1">
                        <a:defRPr sz="1800" kern="1200">
                          <a:solidFill>
                            <a:schemeClr val="dk1"/>
                          </a:solidFill>
                          <a:latin typeface="Candara"/>
                        </a:defRPr>
                      </a:lvl9pPr>
                    </a:lstStyle>
                    <a:p>
                      <a:pPr algn="ctr"/>
                      <a:r>
                        <a:rPr lang="en-US" altLang="zh-TW" sz="1800" b="1" dirty="0">
                          <a:solidFill>
                            <a:srgbClr val="FF0000"/>
                          </a:solidFill>
                          <a:latin typeface="微軟正黑體" pitchFamily="34" charset="-120"/>
                          <a:ea typeface="微軟正黑體" pitchFamily="34" charset="-120"/>
                        </a:rPr>
                        <a:t>17</a:t>
                      </a:r>
                      <a:endParaRPr lang="zh-TW" altLang="en-US" sz="1800" b="1" dirty="0">
                        <a:solidFill>
                          <a:srgbClr val="FF0000"/>
                        </a:solidFill>
                        <a:latin typeface="微軟正黑體" pitchFamily="34" charset="-120"/>
                        <a:ea typeface="微軟正黑體" pitchFamily="34" charset="-120"/>
                      </a:endParaRPr>
                    </a:p>
                  </a:txBody>
                  <a:tcPr marL="91460" marR="91460" marT="45676" marB="45676" anchor="ctr"/>
                </a:tc>
                <a:tc>
                  <a:txBody>
                    <a:bodyPr/>
                    <a:lstStyle/>
                    <a:p>
                      <a:pPr algn="ctr"/>
                      <a:r>
                        <a:rPr lang="en-US" altLang="zh-TW" sz="1600" b="1" dirty="0">
                          <a:solidFill>
                            <a:srgbClr val="FF0000"/>
                          </a:solidFill>
                          <a:latin typeface="微軟正黑體" pitchFamily="34" charset="-120"/>
                          <a:ea typeface="微軟正黑體" pitchFamily="34" charset="-120"/>
                        </a:rPr>
                        <a:t>132</a:t>
                      </a:r>
                      <a:endParaRPr lang="zh-TW" altLang="en-US" sz="1600" b="1" dirty="0">
                        <a:solidFill>
                          <a:srgbClr val="FF0000"/>
                        </a:solidFill>
                        <a:latin typeface="微軟正黑體" pitchFamily="34" charset="-120"/>
                        <a:ea typeface="微軟正黑體" pitchFamily="34" charset="-120"/>
                      </a:endParaRPr>
                    </a:p>
                  </a:txBody>
                  <a:tcPr marL="91460" marR="91460" marT="45676" marB="45676" anchor="ctr"/>
                </a:tc>
              </a:tr>
            </a:tbl>
          </a:graphicData>
        </a:graphic>
      </p:graphicFrame>
      <p:sp>
        <p:nvSpPr>
          <p:cNvPr id="39" name="矩形 38"/>
          <p:cNvSpPr/>
          <p:nvPr/>
        </p:nvSpPr>
        <p:spPr>
          <a:xfrm>
            <a:off x="2438400" y="5620342"/>
            <a:ext cx="6696744" cy="1015663"/>
          </a:xfrm>
          <a:prstGeom prst="rect">
            <a:avLst/>
          </a:prstGeom>
          <a:solidFill>
            <a:schemeClr val="tx2">
              <a:lumMod val="20000"/>
              <a:lumOff val="80000"/>
            </a:schemeClr>
          </a:solidFill>
          <a:ln w="9525" cap="flat" cmpd="sng" algn="ctr">
            <a:no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p:spPr>
        <p:txBody>
          <a:bodyPr>
            <a:spAutoFit/>
          </a:bodyP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defRPr/>
            </a:pPr>
            <a:r>
              <a:rPr lang="en-US" altLang="zh-TW" sz="2000" b="1" spc="50" dirty="0">
                <a:ln w="11430"/>
                <a:solidFill>
                  <a:prstClr val="black">
                    <a:lumMod val="95000"/>
                    <a:lumOff val="5000"/>
                  </a:prstClr>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6</a:t>
            </a:r>
            <a:r>
              <a:rPr lang="zh-TW" altLang="en-US" sz="2000" b="1" spc="50" dirty="0">
                <a:ln w="11430"/>
                <a:solidFill>
                  <a:prstClr val="black">
                    <a:lumMod val="95000"/>
                    <a:lumOff val="5000"/>
                  </a:prstClr>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英吋以上移動式抽水機計</a:t>
            </a:r>
            <a:r>
              <a:rPr lang="en-US" altLang="zh-TW" sz="20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132</a:t>
            </a:r>
            <a:r>
              <a:rPr lang="zh-TW" altLang="en-US" sz="2000" b="1" spc="50" dirty="0">
                <a:ln w="11430"/>
                <a:solidFill>
                  <a:prstClr val="black">
                    <a:lumMod val="95000"/>
                    <a:lumOff val="5000"/>
                  </a:prstClr>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台，其中</a:t>
            </a:r>
            <a:r>
              <a:rPr lang="en-US" altLang="zh-TW" sz="20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122</a:t>
            </a:r>
            <a:r>
              <a:rPr lang="zh-TW" altLang="en-US" sz="20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台已完成預佈</a:t>
            </a:r>
            <a:r>
              <a:rPr lang="zh-TW" altLang="en-US" sz="2000" b="1" spc="50" dirty="0">
                <a:ln w="11430"/>
                <a:solidFill>
                  <a:prstClr val="black">
                    <a:lumMod val="95000"/>
                    <a:lumOff val="5000"/>
                  </a:prstClr>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en-US" altLang="zh-TW" sz="20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10</a:t>
            </a:r>
            <a:r>
              <a:rPr lang="zh-TW" altLang="en-US" sz="20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台機動待命中</a:t>
            </a:r>
            <a:r>
              <a:rPr lang="zh-TW" altLang="en-US" sz="2000" b="1" spc="50" dirty="0">
                <a:ln w="11430"/>
                <a:solidFill>
                  <a:prstClr val="black">
                    <a:lumMod val="95000"/>
                    <a:lumOff val="5000"/>
                  </a:prstClr>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 待命地點包含</a:t>
            </a:r>
            <a:r>
              <a:rPr lang="zh-TW" altLang="en-US" sz="20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旗山五號排水</a:t>
            </a:r>
            <a:r>
              <a:rPr lang="zh-TW" altLang="en-US" sz="2000" b="1" spc="50" dirty="0">
                <a:ln w="11430"/>
                <a:solidFill>
                  <a:prstClr val="black">
                    <a:lumMod val="95000"/>
                    <a:lumOff val="5000"/>
                  </a:prstClr>
                </a:solidFill>
                <a:effectLst>
                  <a:outerShdw blurRad="76200" dist="50800" dir="5400000" algn="tl" rotWithShape="0">
                    <a:srgbClr val="000000">
                      <a:alpha val="65000"/>
                    </a:srgbClr>
                  </a:outerShdw>
                </a:effectLst>
                <a:latin typeface="新細明體"/>
              </a:rPr>
              <a:t>、</a:t>
            </a:r>
            <a:r>
              <a:rPr lang="zh-TW" altLang="en-US" sz="20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彌陀租地</a:t>
            </a:r>
            <a:r>
              <a:rPr lang="zh-TW" altLang="en-US" sz="2000" b="1" spc="50" dirty="0">
                <a:ln w="11430"/>
                <a:solidFill>
                  <a:prstClr val="black">
                    <a:lumMod val="95000"/>
                    <a:lumOff val="5000"/>
                  </a:prstClr>
                </a:solidFill>
                <a:effectLst>
                  <a:outerShdw blurRad="76200" dist="50800" dir="5400000" algn="tl" rotWithShape="0">
                    <a:srgbClr val="000000">
                      <a:alpha val="65000"/>
                    </a:srgbClr>
                  </a:outerShdw>
                </a:effectLst>
                <a:latin typeface="新細明體"/>
              </a:rPr>
              <a:t>、</a:t>
            </a:r>
            <a:r>
              <a:rPr lang="zh-TW" altLang="en-US" sz="20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前鎮興旺截流站</a:t>
            </a:r>
            <a:r>
              <a:rPr lang="zh-TW" altLang="en-US" sz="2000" b="1" spc="50" dirty="0">
                <a:ln w="11430"/>
                <a:solidFill>
                  <a:prstClr val="black">
                    <a:lumMod val="95000"/>
                    <a:lumOff val="5000"/>
                  </a:prstClr>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及</a:t>
            </a:r>
            <a:r>
              <a:rPr lang="zh-TW" altLang="en-US" sz="20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鳳山污水處理場</a:t>
            </a:r>
            <a:r>
              <a:rPr lang="zh-TW" altLang="en-US" sz="2000" b="1" spc="50" dirty="0">
                <a:ln w="11430"/>
                <a:solidFill>
                  <a:prstClr val="black">
                    <a:lumMod val="95000"/>
                    <a:lumOff val="5000"/>
                  </a:prstClr>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p>
        </p:txBody>
      </p:sp>
      <p:sp>
        <p:nvSpPr>
          <p:cNvPr id="12" name="矩形 11"/>
          <p:cNvSpPr/>
          <p:nvPr/>
        </p:nvSpPr>
        <p:spPr>
          <a:xfrm>
            <a:off x="1547813" y="3429000"/>
            <a:ext cx="1246187" cy="7921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8242" name="圖片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113" y="3768725"/>
            <a:ext cx="252095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字方塊 20"/>
          <p:cNvSpPr txBox="1"/>
          <p:nvPr/>
        </p:nvSpPr>
        <p:spPr>
          <a:xfrm>
            <a:off x="962013" y="5378064"/>
            <a:ext cx="1265511" cy="276999"/>
          </a:xfrm>
          <a:prstGeom prst="rect">
            <a:avLst/>
          </a:prstGeom>
          <a:solidFill>
            <a:srgbClr val="073E87">
              <a:lumMod val="40000"/>
              <a:lumOff val="60000"/>
            </a:srgbClr>
          </a:solid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kumimoji="0" lang="zh-TW" altLang="en-US" sz="1200" b="1" kern="0"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鳥松神農路</a:t>
            </a:r>
            <a:endParaRPr kumimoji="0" lang="en-US" altLang="zh-TW" sz="1200" b="1" kern="0"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pic>
        <p:nvPicPr>
          <p:cNvPr id="8244" name="圖片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4088" y="2755900"/>
            <a:ext cx="2459037"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字方塊 21"/>
          <p:cNvSpPr txBox="1"/>
          <p:nvPr/>
        </p:nvSpPr>
        <p:spPr>
          <a:xfrm>
            <a:off x="2689387" y="4277973"/>
            <a:ext cx="1597558" cy="276999"/>
          </a:xfrm>
          <a:prstGeom prst="rect">
            <a:avLst/>
          </a:prstGeom>
          <a:solidFill>
            <a:srgbClr val="073E87">
              <a:lumMod val="40000"/>
              <a:lumOff val="60000"/>
            </a:srgbClr>
          </a:solid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kumimoji="0" lang="zh-TW" altLang="en-US" sz="1200" b="1" kern="0"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仁武澄觀路</a:t>
            </a:r>
            <a:endParaRPr kumimoji="0" lang="en-US" altLang="zh-TW" sz="1200" b="1" kern="0"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pic>
        <p:nvPicPr>
          <p:cNvPr id="8246" name="圖片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1198563"/>
            <a:ext cx="2398712"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字方塊 22"/>
          <p:cNvSpPr txBox="1"/>
          <p:nvPr/>
        </p:nvSpPr>
        <p:spPr>
          <a:xfrm>
            <a:off x="853809" y="2688970"/>
            <a:ext cx="1597558" cy="276999"/>
          </a:xfrm>
          <a:prstGeom prst="rect">
            <a:avLst/>
          </a:prstGeom>
          <a:solidFill>
            <a:srgbClr val="073E87">
              <a:lumMod val="40000"/>
              <a:lumOff val="60000"/>
            </a:srgbClr>
          </a:solid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kumimoji="0" lang="zh-TW" altLang="en-US" sz="1200" b="1" kern="0"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大社永宏巷</a:t>
            </a:r>
            <a:endParaRPr kumimoji="0" lang="en-US" altLang="zh-TW" sz="1200" b="1" kern="0"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8248" name="文字方塊 16"/>
          <p:cNvSpPr txBox="1">
            <a:spLocks noChangeArrowheads="1"/>
          </p:cNvSpPr>
          <p:nvPr/>
        </p:nvSpPr>
        <p:spPr bwMode="auto">
          <a:xfrm>
            <a:off x="8856663" y="6524625"/>
            <a:ext cx="32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nstantia" pitchFamily="18" charset="0"/>
                <a:ea typeface="新細明體" pitchFamily="18" charset="-120"/>
              </a:defRPr>
            </a:lvl1pPr>
            <a:lvl2pPr marL="742950" indent="-285750">
              <a:defRPr kumimoji="1">
                <a:solidFill>
                  <a:schemeClr val="tx1"/>
                </a:solidFill>
                <a:latin typeface="Constantia" pitchFamily="18" charset="0"/>
                <a:ea typeface="新細明體" pitchFamily="18" charset="-120"/>
              </a:defRPr>
            </a:lvl2pPr>
            <a:lvl3pPr marL="1143000" indent="-228600">
              <a:defRPr kumimoji="1">
                <a:solidFill>
                  <a:schemeClr val="tx1"/>
                </a:solidFill>
                <a:latin typeface="Constantia" pitchFamily="18" charset="0"/>
                <a:ea typeface="新細明體" pitchFamily="18" charset="-120"/>
              </a:defRPr>
            </a:lvl3pPr>
            <a:lvl4pPr marL="1600200" indent="-228600">
              <a:defRPr kumimoji="1">
                <a:solidFill>
                  <a:schemeClr val="tx1"/>
                </a:solidFill>
                <a:latin typeface="Constantia" pitchFamily="18" charset="0"/>
                <a:ea typeface="新細明體" pitchFamily="18" charset="-120"/>
              </a:defRPr>
            </a:lvl4pPr>
            <a:lvl5pPr marL="2057400" indent="-228600">
              <a:defRPr kumimoji="1">
                <a:solidFill>
                  <a:schemeClr val="tx1"/>
                </a:solidFill>
                <a:latin typeface="Constantia"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r>
              <a:rPr lang="en-US" altLang="zh-TW" smtClean="0">
                <a:solidFill>
                  <a:srgbClr val="000000"/>
                </a:solidFill>
              </a:rPr>
              <a:t>5</a:t>
            </a:r>
            <a:endParaRPr lang="zh-TW" altLang="en-US" smtClean="0">
              <a:solidFill>
                <a:srgbClr val="000000"/>
              </a:solidFill>
            </a:endParaRPr>
          </a:p>
        </p:txBody>
      </p:sp>
    </p:spTree>
    <p:extLst>
      <p:ext uri="{BB962C8B-B14F-4D97-AF65-F5344CB8AC3E}">
        <p14:creationId xmlns:p14="http://schemas.microsoft.com/office/powerpoint/2010/main" val="18149491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4/3*#ppt_w"/>
                                          </p:val>
                                        </p:tav>
                                        <p:tav tm="100000">
                                          <p:val>
                                            <p:strVal val="#ppt_w"/>
                                          </p:val>
                                        </p:tav>
                                      </p:tavLst>
                                    </p:anim>
                                    <p:anim calcmode="lin" valueType="num">
                                      <p:cBhvr>
                                        <p:cTn id="8" dur="1000" fill="hold"/>
                                        <p:tgtEl>
                                          <p:spTgt spid="19"/>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5"/>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795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 name="群組 20"/>
          <p:cNvGrpSpPr>
            <a:grpSpLocks/>
          </p:cNvGrpSpPr>
          <p:nvPr/>
        </p:nvGrpSpPr>
        <p:grpSpPr bwMode="auto">
          <a:xfrm>
            <a:off x="-30163" y="711200"/>
            <a:ext cx="7194551" cy="6088063"/>
            <a:chOff x="2316478" y="384810"/>
            <a:chExt cx="7990400" cy="6088380"/>
          </a:xfrm>
        </p:grpSpPr>
        <p:pic>
          <p:nvPicPr>
            <p:cNvPr id="9237" name="圖片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6180" y="384810"/>
              <a:ext cx="4739640" cy="608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手繪多邊形 20"/>
            <p:cNvSpPr/>
            <p:nvPr/>
          </p:nvSpPr>
          <p:spPr>
            <a:xfrm>
              <a:off x="2316478" y="1142862"/>
              <a:ext cx="1841058" cy="775421"/>
            </a:xfrm>
            <a:custGeom>
              <a:avLst/>
              <a:gdLst>
                <a:gd name="connsiteX0" fmla="*/ 0 w 1026589"/>
                <a:gd name="connsiteY0" fmla="*/ 0 h 615953"/>
                <a:gd name="connsiteX1" fmla="*/ 1026589 w 1026589"/>
                <a:gd name="connsiteY1" fmla="*/ 0 h 615953"/>
                <a:gd name="connsiteX2" fmla="*/ 1026589 w 1026589"/>
                <a:gd name="connsiteY2" fmla="*/ 615953 h 615953"/>
                <a:gd name="connsiteX3" fmla="*/ 0 w 1026589"/>
                <a:gd name="connsiteY3" fmla="*/ 615953 h 615953"/>
                <a:gd name="connsiteX4" fmla="*/ 0 w 1026589"/>
                <a:gd name="connsiteY4" fmla="*/ 0 h 61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89" h="615953">
                  <a:moveTo>
                    <a:pt x="0" y="0"/>
                  </a:moveTo>
                  <a:lnTo>
                    <a:pt x="1026589" y="0"/>
                  </a:lnTo>
                  <a:lnTo>
                    <a:pt x="1026589" y="615953"/>
                  </a:lnTo>
                  <a:lnTo>
                    <a:pt x="0" y="615953"/>
                  </a:lnTo>
                  <a:lnTo>
                    <a:pt x="0" y="0"/>
                  </a:lnTo>
                  <a:close/>
                </a:path>
              </a:pathLst>
            </a:cu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1">
                  <a:lumMod val="65000"/>
                  <a:lumOff val="35000"/>
                </a:schemeClr>
              </a:contourClr>
            </a:sp3d>
          </p:spPr>
          <p:style>
            <a:lnRef idx="0">
              <a:schemeClr val="accent6"/>
            </a:lnRef>
            <a:fillRef idx="3">
              <a:schemeClr val="accent6"/>
            </a:fillRef>
            <a:effectRef idx="3">
              <a:schemeClr val="accent6"/>
            </a:effectRef>
            <a:fontRef idx="minor">
              <a:schemeClr val="lt1"/>
            </a:fontRef>
          </p:style>
          <p:txBody>
            <a:bodyPr lIns="76200" tIns="76200" rIns="76200" bIns="76200" spcCol="127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defTabSz="889000">
                <a:lnSpc>
                  <a:spcPct val="90000"/>
                </a:lnSpc>
                <a:spcAft>
                  <a:spcPct val="35000"/>
                </a:spcAft>
                <a:defRPr/>
              </a:pPr>
              <a:r>
                <a:rPr lang="zh-TW" altLang="en-US" sz="1050" b="1" dirty="0">
                  <a:solidFill>
                    <a:prstClr val="black"/>
                  </a:solidFill>
                  <a:latin typeface="標楷體" panose="03000509000000000000" pitchFamily="65" charset="-120"/>
                  <a:ea typeface="標楷體" panose="03000509000000000000" pitchFamily="65" charset="-120"/>
                </a:rPr>
                <a:t>岡山區  大德一路地下道</a:t>
              </a:r>
              <a:endParaRPr lang="en-US" altLang="zh-TW" sz="1050" b="1" dirty="0">
                <a:solidFill>
                  <a:prstClr val="black"/>
                </a:solidFill>
                <a:latin typeface="標楷體" panose="03000509000000000000" pitchFamily="65" charset="-120"/>
                <a:ea typeface="標楷體" panose="03000509000000000000" pitchFamily="65" charset="-120"/>
              </a:endParaRPr>
            </a:p>
            <a:p>
              <a:pPr defTabSz="889000">
                <a:lnSpc>
                  <a:spcPct val="90000"/>
                </a:lnSpc>
                <a:spcAft>
                  <a:spcPct val="35000"/>
                </a:spcAft>
                <a:defRPr/>
              </a:pPr>
              <a:r>
                <a:rPr lang="zh-TW" altLang="en-US" sz="1050" b="1" dirty="0">
                  <a:solidFill>
                    <a:prstClr val="black"/>
                  </a:solidFill>
                  <a:latin typeface="標楷體" panose="03000509000000000000" pitchFamily="65" charset="-120"/>
                  <a:ea typeface="標楷體" panose="03000509000000000000" pitchFamily="65" charset="-120"/>
                </a:rPr>
                <a:t>        大德三路地下道</a:t>
              </a:r>
              <a:endParaRPr lang="en-US" altLang="zh-TW" sz="1050" b="1" dirty="0">
                <a:solidFill>
                  <a:prstClr val="black"/>
                </a:solidFill>
                <a:latin typeface="標楷體" panose="03000509000000000000" pitchFamily="65" charset="-120"/>
                <a:ea typeface="標楷體" panose="03000509000000000000" pitchFamily="65" charset="-120"/>
              </a:endParaRPr>
            </a:p>
            <a:p>
              <a:pPr defTabSz="889000">
                <a:lnSpc>
                  <a:spcPct val="90000"/>
                </a:lnSpc>
                <a:spcAft>
                  <a:spcPct val="35000"/>
                </a:spcAft>
                <a:defRPr/>
              </a:pPr>
              <a:r>
                <a:rPr lang="zh-TW" altLang="en-US" sz="1050" b="1" dirty="0">
                  <a:solidFill>
                    <a:prstClr val="black"/>
                  </a:solidFill>
                  <a:latin typeface="標楷體" panose="03000509000000000000" pitchFamily="65" charset="-120"/>
                  <a:ea typeface="標楷體" panose="03000509000000000000" pitchFamily="65" charset="-120"/>
                </a:rPr>
                <a:t>        岡燕路地下道</a:t>
              </a:r>
            </a:p>
          </p:txBody>
        </p:sp>
        <p:cxnSp>
          <p:nvCxnSpPr>
            <p:cNvPr id="14" name="肘形接點 21"/>
            <p:cNvCxnSpPr>
              <a:cxnSpLocks/>
            </p:cNvCxnSpPr>
            <p:nvPr/>
          </p:nvCxnSpPr>
          <p:spPr bwMode="auto">
            <a:xfrm flipV="1">
              <a:off x="4213582" y="1081759"/>
              <a:ext cx="1717266" cy="449285"/>
            </a:xfrm>
            <a:prstGeom prst="bentConnector3">
              <a:avLst>
                <a:gd name="adj1" fmla="val 50000"/>
              </a:avLst>
            </a:prstGeom>
            <a:ln w="38100">
              <a:solidFill>
                <a:srgbClr val="119A06"/>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sp>
          <p:nvSpPr>
            <p:cNvPr id="15" name="手繪多邊形 20"/>
            <p:cNvSpPr/>
            <p:nvPr/>
          </p:nvSpPr>
          <p:spPr>
            <a:xfrm>
              <a:off x="8465820" y="4581610"/>
              <a:ext cx="1841058" cy="352102"/>
            </a:xfrm>
            <a:custGeom>
              <a:avLst/>
              <a:gdLst>
                <a:gd name="connsiteX0" fmla="*/ 0 w 1026589"/>
                <a:gd name="connsiteY0" fmla="*/ 0 h 615953"/>
                <a:gd name="connsiteX1" fmla="*/ 1026589 w 1026589"/>
                <a:gd name="connsiteY1" fmla="*/ 0 h 615953"/>
                <a:gd name="connsiteX2" fmla="*/ 1026589 w 1026589"/>
                <a:gd name="connsiteY2" fmla="*/ 615953 h 615953"/>
                <a:gd name="connsiteX3" fmla="*/ 0 w 1026589"/>
                <a:gd name="connsiteY3" fmla="*/ 615953 h 615953"/>
                <a:gd name="connsiteX4" fmla="*/ 0 w 1026589"/>
                <a:gd name="connsiteY4" fmla="*/ 0 h 61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89" h="615953">
                  <a:moveTo>
                    <a:pt x="0" y="0"/>
                  </a:moveTo>
                  <a:lnTo>
                    <a:pt x="1026589" y="0"/>
                  </a:lnTo>
                  <a:lnTo>
                    <a:pt x="1026589" y="615953"/>
                  </a:lnTo>
                  <a:lnTo>
                    <a:pt x="0" y="615953"/>
                  </a:lnTo>
                  <a:lnTo>
                    <a:pt x="0" y="0"/>
                  </a:lnTo>
                  <a:close/>
                </a:path>
              </a:pathLst>
            </a:cu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1">
                  <a:lumMod val="65000"/>
                  <a:lumOff val="35000"/>
                </a:schemeClr>
              </a:contourClr>
            </a:sp3d>
          </p:spPr>
          <p:style>
            <a:lnRef idx="0">
              <a:schemeClr val="accent6"/>
            </a:lnRef>
            <a:fillRef idx="3">
              <a:schemeClr val="accent6"/>
            </a:fillRef>
            <a:effectRef idx="3">
              <a:schemeClr val="accent6"/>
            </a:effectRef>
            <a:fontRef idx="minor">
              <a:schemeClr val="lt1"/>
            </a:fontRef>
          </p:style>
          <p:txBody>
            <a:bodyPr lIns="76200" tIns="76200" rIns="76200" bIns="76200" spcCol="127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defTabSz="889000">
                <a:lnSpc>
                  <a:spcPct val="90000"/>
                </a:lnSpc>
                <a:spcAft>
                  <a:spcPct val="35000"/>
                </a:spcAft>
                <a:defRPr/>
              </a:pPr>
              <a:r>
                <a:rPr lang="zh-TW" altLang="en-US" sz="1100" b="1" dirty="0">
                  <a:solidFill>
                    <a:prstClr val="black"/>
                  </a:solidFill>
                  <a:latin typeface="標楷體" panose="03000509000000000000" pitchFamily="65" charset="-120"/>
                  <a:ea typeface="標楷體" panose="03000509000000000000" pitchFamily="65" charset="-120"/>
                </a:rPr>
                <a:t>大寮區  大寮地下道</a:t>
              </a:r>
            </a:p>
          </p:txBody>
        </p:sp>
        <p:cxnSp>
          <p:nvCxnSpPr>
            <p:cNvPr id="16" name="肘形接點 21"/>
            <p:cNvCxnSpPr>
              <a:cxnSpLocks/>
            </p:cNvCxnSpPr>
            <p:nvPr/>
          </p:nvCxnSpPr>
          <p:spPr bwMode="auto">
            <a:xfrm rot="10800000">
              <a:off x="7494722" y="4363292"/>
              <a:ext cx="969709" cy="393720"/>
            </a:xfrm>
            <a:prstGeom prst="bentConnector3">
              <a:avLst>
                <a:gd name="adj1" fmla="val 50000"/>
              </a:avLst>
            </a:prstGeom>
            <a:ln w="38100">
              <a:solidFill>
                <a:srgbClr val="0070C0"/>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sp>
          <p:nvSpPr>
            <p:cNvPr id="17" name="手繪多邊形 20"/>
            <p:cNvSpPr/>
            <p:nvPr/>
          </p:nvSpPr>
          <p:spPr>
            <a:xfrm>
              <a:off x="8465820" y="1998482"/>
              <a:ext cx="1841058" cy="546362"/>
            </a:xfrm>
            <a:custGeom>
              <a:avLst/>
              <a:gdLst>
                <a:gd name="connsiteX0" fmla="*/ 0 w 1026589"/>
                <a:gd name="connsiteY0" fmla="*/ 0 h 615953"/>
                <a:gd name="connsiteX1" fmla="*/ 1026589 w 1026589"/>
                <a:gd name="connsiteY1" fmla="*/ 0 h 615953"/>
                <a:gd name="connsiteX2" fmla="*/ 1026589 w 1026589"/>
                <a:gd name="connsiteY2" fmla="*/ 615953 h 615953"/>
                <a:gd name="connsiteX3" fmla="*/ 0 w 1026589"/>
                <a:gd name="connsiteY3" fmla="*/ 615953 h 615953"/>
                <a:gd name="connsiteX4" fmla="*/ 0 w 1026589"/>
                <a:gd name="connsiteY4" fmla="*/ 0 h 61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89" h="615953">
                  <a:moveTo>
                    <a:pt x="0" y="0"/>
                  </a:moveTo>
                  <a:lnTo>
                    <a:pt x="1026589" y="0"/>
                  </a:lnTo>
                  <a:lnTo>
                    <a:pt x="1026589" y="615953"/>
                  </a:lnTo>
                  <a:lnTo>
                    <a:pt x="0" y="615953"/>
                  </a:lnTo>
                  <a:lnTo>
                    <a:pt x="0" y="0"/>
                  </a:lnTo>
                  <a:close/>
                </a:path>
              </a:pathLst>
            </a:cu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1">
                  <a:lumMod val="65000"/>
                  <a:lumOff val="35000"/>
                </a:schemeClr>
              </a:contourClr>
            </a:sp3d>
          </p:spPr>
          <p:style>
            <a:lnRef idx="0">
              <a:schemeClr val="accent6"/>
            </a:lnRef>
            <a:fillRef idx="3">
              <a:schemeClr val="accent6"/>
            </a:fillRef>
            <a:effectRef idx="3">
              <a:schemeClr val="accent6"/>
            </a:effectRef>
            <a:fontRef idx="minor">
              <a:schemeClr val="lt1"/>
            </a:fontRef>
          </p:style>
          <p:txBody>
            <a:bodyPr lIns="76200" tIns="76200" rIns="76200" bIns="76200" spcCol="127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defTabSz="889000">
                <a:lnSpc>
                  <a:spcPct val="90000"/>
                </a:lnSpc>
                <a:spcAft>
                  <a:spcPct val="35000"/>
                </a:spcAft>
                <a:defRPr/>
              </a:pPr>
              <a:r>
                <a:rPr lang="zh-TW" altLang="en-US" sz="1100" b="1" dirty="0">
                  <a:solidFill>
                    <a:prstClr val="black"/>
                  </a:solidFill>
                  <a:latin typeface="標楷體" panose="03000509000000000000" pitchFamily="65" charset="-120"/>
                  <a:ea typeface="標楷體" panose="03000509000000000000" pitchFamily="65" charset="-120"/>
                </a:rPr>
                <a:t>仁武區  水管路地下道</a:t>
              </a:r>
              <a:endParaRPr lang="en-US" altLang="zh-TW" sz="1100" b="1" dirty="0">
                <a:solidFill>
                  <a:prstClr val="black"/>
                </a:solidFill>
                <a:latin typeface="標楷體" panose="03000509000000000000" pitchFamily="65" charset="-120"/>
                <a:ea typeface="標楷體" panose="03000509000000000000" pitchFamily="65" charset="-120"/>
              </a:endParaRPr>
            </a:p>
            <a:p>
              <a:pPr defTabSz="889000">
                <a:lnSpc>
                  <a:spcPct val="90000"/>
                </a:lnSpc>
                <a:spcAft>
                  <a:spcPct val="35000"/>
                </a:spcAft>
                <a:defRPr/>
              </a:pPr>
              <a:r>
                <a:rPr lang="zh-TW" altLang="en-US" sz="1100" b="1" dirty="0">
                  <a:solidFill>
                    <a:prstClr val="black"/>
                  </a:solidFill>
                  <a:latin typeface="標楷體" panose="03000509000000000000" pitchFamily="65" charset="-120"/>
                  <a:ea typeface="標楷體" panose="03000509000000000000" pitchFamily="65" charset="-120"/>
                </a:rPr>
                <a:t>        後港巷涵洞</a:t>
              </a:r>
            </a:p>
          </p:txBody>
        </p:sp>
        <p:cxnSp>
          <p:nvCxnSpPr>
            <p:cNvPr id="18" name="肘形接點 21"/>
            <p:cNvCxnSpPr>
              <a:cxnSpLocks/>
            </p:cNvCxnSpPr>
            <p:nvPr/>
          </p:nvCxnSpPr>
          <p:spPr bwMode="auto">
            <a:xfrm rot="10800000" flipV="1">
              <a:off x="6454490" y="2369288"/>
              <a:ext cx="1972917" cy="404834"/>
            </a:xfrm>
            <a:prstGeom prst="bentConnector3">
              <a:avLst>
                <a:gd name="adj1" fmla="val 50000"/>
              </a:avLst>
            </a:prstGeom>
            <a:ln w="38100">
              <a:solidFill>
                <a:srgbClr val="C00000"/>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sp>
          <p:nvSpPr>
            <p:cNvPr id="19" name="手繪多邊形 20"/>
            <p:cNvSpPr/>
            <p:nvPr/>
          </p:nvSpPr>
          <p:spPr>
            <a:xfrm>
              <a:off x="8465820" y="2817499"/>
              <a:ext cx="1841058" cy="352102"/>
            </a:xfrm>
            <a:custGeom>
              <a:avLst/>
              <a:gdLst>
                <a:gd name="connsiteX0" fmla="*/ 0 w 1026589"/>
                <a:gd name="connsiteY0" fmla="*/ 0 h 615953"/>
                <a:gd name="connsiteX1" fmla="*/ 1026589 w 1026589"/>
                <a:gd name="connsiteY1" fmla="*/ 0 h 615953"/>
                <a:gd name="connsiteX2" fmla="*/ 1026589 w 1026589"/>
                <a:gd name="connsiteY2" fmla="*/ 615953 h 615953"/>
                <a:gd name="connsiteX3" fmla="*/ 0 w 1026589"/>
                <a:gd name="connsiteY3" fmla="*/ 615953 h 615953"/>
                <a:gd name="connsiteX4" fmla="*/ 0 w 1026589"/>
                <a:gd name="connsiteY4" fmla="*/ 0 h 61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89" h="615953">
                  <a:moveTo>
                    <a:pt x="0" y="0"/>
                  </a:moveTo>
                  <a:lnTo>
                    <a:pt x="1026589" y="0"/>
                  </a:lnTo>
                  <a:lnTo>
                    <a:pt x="1026589" y="615953"/>
                  </a:lnTo>
                  <a:lnTo>
                    <a:pt x="0" y="615953"/>
                  </a:lnTo>
                  <a:lnTo>
                    <a:pt x="0" y="0"/>
                  </a:lnTo>
                  <a:close/>
                </a:path>
              </a:pathLst>
            </a:cu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1">
                  <a:lumMod val="65000"/>
                  <a:lumOff val="35000"/>
                </a:schemeClr>
              </a:contourClr>
            </a:sp3d>
          </p:spPr>
          <p:style>
            <a:lnRef idx="0">
              <a:schemeClr val="accent6"/>
            </a:lnRef>
            <a:fillRef idx="3">
              <a:schemeClr val="accent6"/>
            </a:fillRef>
            <a:effectRef idx="3">
              <a:schemeClr val="accent6"/>
            </a:effectRef>
            <a:fontRef idx="minor">
              <a:schemeClr val="lt1"/>
            </a:fontRef>
          </p:style>
          <p:txBody>
            <a:bodyPr lIns="76200" tIns="76200" rIns="76200" bIns="76200" spcCol="127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defTabSz="889000">
                <a:lnSpc>
                  <a:spcPct val="90000"/>
                </a:lnSpc>
                <a:spcAft>
                  <a:spcPct val="35000"/>
                </a:spcAft>
                <a:defRPr/>
              </a:pPr>
              <a:r>
                <a:rPr lang="zh-TW" altLang="en-US" sz="1100" b="1" dirty="0">
                  <a:solidFill>
                    <a:prstClr val="black"/>
                  </a:solidFill>
                  <a:latin typeface="標楷體" panose="03000509000000000000" pitchFamily="65" charset="-120"/>
                  <a:ea typeface="標楷體" panose="03000509000000000000" pitchFamily="65" charset="-120"/>
                </a:rPr>
                <a:t>大樹區  新鎮地下道</a:t>
              </a:r>
            </a:p>
          </p:txBody>
        </p:sp>
        <p:cxnSp>
          <p:nvCxnSpPr>
            <p:cNvPr id="20" name="肘形接點 21"/>
            <p:cNvCxnSpPr>
              <a:cxnSpLocks/>
            </p:cNvCxnSpPr>
            <p:nvPr/>
          </p:nvCxnSpPr>
          <p:spPr bwMode="auto">
            <a:xfrm rot="5400000">
              <a:off x="7800585" y="3226857"/>
              <a:ext cx="860470" cy="393173"/>
            </a:xfrm>
            <a:prstGeom prst="bentConnector3">
              <a:avLst>
                <a:gd name="adj1" fmla="val 1194"/>
              </a:avLst>
            </a:prstGeom>
            <a:ln w="38100">
              <a:solidFill>
                <a:srgbClr val="00B0F0"/>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sp>
          <p:nvSpPr>
            <p:cNvPr id="21" name="手繪多邊形 20"/>
            <p:cNvSpPr/>
            <p:nvPr/>
          </p:nvSpPr>
          <p:spPr>
            <a:xfrm>
              <a:off x="2316478" y="2338816"/>
              <a:ext cx="1841058" cy="497954"/>
            </a:xfrm>
            <a:custGeom>
              <a:avLst/>
              <a:gdLst>
                <a:gd name="connsiteX0" fmla="*/ 0 w 1026589"/>
                <a:gd name="connsiteY0" fmla="*/ 0 h 615953"/>
                <a:gd name="connsiteX1" fmla="*/ 1026589 w 1026589"/>
                <a:gd name="connsiteY1" fmla="*/ 0 h 615953"/>
                <a:gd name="connsiteX2" fmla="*/ 1026589 w 1026589"/>
                <a:gd name="connsiteY2" fmla="*/ 615953 h 615953"/>
                <a:gd name="connsiteX3" fmla="*/ 0 w 1026589"/>
                <a:gd name="connsiteY3" fmla="*/ 615953 h 615953"/>
                <a:gd name="connsiteX4" fmla="*/ 0 w 1026589"/>
                <a:gd name="connsiteY4" fmla="*/ 0 h 61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89" h="615953">
                  <a:moveTo>
                    <a:pt x="0" y="0"/>
                  </a:moveTo>
                  <a:lnTo>
                    <a:pt x="1026589" y="0"/>
                  </a:lnTo>
                  <a:lnTo>
                    <a:pt x="1026589" y="615953"/>
                  </a:lnTo>
                  <a:lnTo>
                    <a:pt x="0" y="615953"/>
                  </a:lnTo>
                  <a:lnTo>
                    <a:pt x="0" y="0"/>
                  </a:lnTo>
                  <a:close/>
                </a:path>
              </a:pathLst>
            </a:cu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1">
                  <a:lumMod val="65000"/>
                  <a:lumOff val="35000"/>
                </a:schemeClr>
              </a:contourClr>
            </a:sp3d>
          </p:spPr>
          <p:style>
            <a:lnRef idx="0">
              <a:schemeClr val="accent6"/>
            </a:lnRef>
            <a:fillRef idx="3">
              <a:schemeClr val="accent6"/>
            </a:fillRef>
            <a:effectRef idx="3">
              <a:schemeClr val="accent6"/>
            </a:effectRef>
            <a:fontRef idx="minor">
              <a:schemeClr val="lt1"/>
            </a:fontRef>
          </p:style>
          <p:txBody>
            <a:bodyPr lIns="76200" tIns="76200" rIns="76200" bIns="76200" spcCol="127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defTabSz="889000">
                <a:lnSpc>
                  <a:spcPct val="90000"/>
                </a:lnSpc>
                <a:spcAft>
                  <a:spcPct val="35000"/>
                </a:spcAft>
                <a:defRPr/>
              </a:pPr>
              <a:r>
                <a:rPr lang="zh-TW" altLang="en-US" sz="1100" b="1" dirty="0">
                  <a:solidFill>
                    <a:prstClr val="black"/>
                  </a:solidFill>
                  <a:latin typeface="標楷體" panose="03000509000000000000" pitchFamily="65" charset="-120"/>
                  <a:ea typeface="標楷體" panose="03000509000000000000" pitchFamily="65" charset="-120"/>
                </a:rPr>
                <a:t>楠梓區  惠民地下道</a:t>
              </a:r>
              <a:endParaRPr lang="en-US" altLang="zh-TW" sz="1100" b="1" dirty="0">
                <a:solidFill>
                  <a:prstClr val="black"/>
                </a:solidFill>
                <a:latin typeface="標楷體" panose="03000509000000000000" pitchFamily="65" charset="-120"/>
                <a:ea typeface="標楷體" panose="03000509000000000000" pitchFamily="65" charset="-120"/>
              </a:endParaRPr>
            </a:p>
            <a:p>
              <a:pPr defTabSz="889000">
                <a:lnSpc>
                  <a:spcPct val="90000"/>
                </a:lnSpc>
                <a:spcAft>
                  <a:spcPct val="35000"/>
                </a:spcAft>
                <a:defRPr/>
              </a:pPr>
              <a:r>
                <a:rPr lang="zh-TW" altLang="en-US" sz="1100" b="1" dirty="0">
                  <a:solidFill>
                    <a:prstClr val="black"/>
                  </a:solidFill>
                  <a:latin typeface="標楷體" panose="03000509000000000000" pitchFamily="65" charset="-120"/>
                  <a:ea typeface="標楷體" panose="03000509000000000000" pitchFamily="65" charset="-120"/>
                </a:rPr>
                <a:t>        楠梓地下道</a:t>
              </a:r>
            </a:p>
          </p:txBody>
        </p:sp>
        <p:cxnSp>
          <p:nvCxnSpPr>
            <p:cNvPr id="22" name="肘形接點 21"/>
            <p:cNvCxnSpPr>
              <a:cxnSpLocks/>
            </p:cNvCxnSpPr>
            <p:nvPr/>
          </p:nvCxnSpPr>
          <p:spPr bwMode="auto">
            <a:xfrm rot="10800000" flipV="1">
              <a:off x="4213582" y="2308960"/>
              <a:ext cx="2145700" cy="292115"/>
            </a:xfrm>
            <a:prstGeom prst="bentConnector3">
              <a:avLst>
                <a:gd name="adj1" fmla="val 50000"/>
              </a:avLst>
            </a:prstGeom>
            <a:ln w="38100">
              <a:solidFill>
                <a:srgbClr val="FF0000"/>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sp>
          <p:nvSpPr>
            <p:cNvPr id="23" name="手繪多邊形 20"/>
            <p:cNvSpPr/>
            <p:nvPr/>
          </p:nvSpPr>
          <p:spPr>
            <a:xfrm>
              <a:off x="2316478" y="3426512"/>
              <a:ext cx="1841058" cy="352102"/>
            </a:xfrm>
            <a:custGeom>
              <a:avLst/>
              <a:gdLst>
                <a:gd name="connsiteX0" fmla="*/ 0 w 1026589"/>
                <a:gd name="connsiteY0" fmla="*/ 0 h 615953"/>
                <a:gd name="connsiteX1" fmla="*/ 1026589 w 1026589"/>
                <a:gd name="connsiteY1" fmla="*/ 0 h 615953"/>
                <a:gd name="connsiteX2" fmla="*/ 1026589 w 1026589"/>
                <a:gd name="connsiteY2" fmla="*/ 615953 h 615953"/>
                <a:gd name="connsiteX3" fmla="*/ 0 w 1026589"/>
                <a:gd name="connsiteY3" fmla="*/ 615953 h 615953"/>
                <a:gd name="connsiteX4" fmla="*/ 0 w 1026589"/>
                <a:gd name="connsiteY4" fmla="*/ 0 h 61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89" h="615953">
                  <a:moveTo>
                    <a:pt x="0" y="0"/>
                  </a:moveTo>
                  <a:lnTo>
                    <a:pt x="1026589" y="0"/>
                  </a:lnTo>
                  <a:lnTo>
                    <a:pt x="1026589" y="615953"/>
                  </a:lnTo>
                  <a:lnTo>
                    <a:pt x="0" y="615953"/>
                  </a:lnTo>
                  <a:lnTo>
                    <a:pt x="0" y="0"/>
                  </a:lnTo>
                  <a:close/>
                </a:path>
              </a:pathLst>
            </a:cu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1">
                  <a:lumMod val="65000"/>
                  <a:lumOff val="35000"/>
                </a:schemeClr>
              </a:contourClr>
            </a:sp3d>
          </p:spPr>
          <p:style>
            <a:lnRef idx="0">
              <a:schemeClr val="accent6"/>
            </a:lnRef>
            <a:fillRef idx="3">
              <a:schemeClr val="accent6"/>
            </a:fillRef>
            <a:effectRef idx="3">
              <a:schemeClr val="accent6"/>
            </a:effectRef>
            <a:fontRef idx="minor">
              <a:schemeClr val="lt1"/>
            </a:fontRef>
          </p:style>
          <p:txBody>
            <a:bodyPr lIns="76200" tIns="76200" rIns="76200" bIns="76200" spcCol="127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defTabSz="889000">
                <a:lnSpc>
                  <a:spcPct val="90000"/>
                </a:lnSpc>
                <a:spcAft>
                  <a:spcPct val="35000"/>
                </a:spcAft>
                <a:defRPr/>
              </a:pPr>
              <a:r>
                <a:rPr lang="zh-TW" altLang="en-US" sz="1100" b="1" dirty="0">
                  <a:solidFill>
                    <a:prstClr val="black"/>
                  </a:solidFill>
                  <a:latin typeface="標楷體" panose="03000509000000000000" pitchFamily="65" charset="-120"/>
                  <a:ea typeface="標楷體" panose="03000509000000000000" pitchFamily="65" charset="-120"/>
                </a:rPr>
                <a:t>左營區  大中地下道</a:t>
              </a:r>
            </a:p>
          </p:txBody>
        </p:sp>
        <p:cxnSp>
          <p:nvCxnSpPr>
            <p:cNvPr id="25" name="肘形接點 21"/>
            <p:cNvCxnSpPr>
              <a:cxnSpLocks/>
            </p:cNvCxnSpPr>
            <p:nvPr/>
          </p:nvCxnSpPr>
          <p:spPr bwMode="auto">
            <a:xfrm rot="10800000" flipV="1">
              <a:off x="4213582" y="3190069"/>
              <a:ext cx="1826578" cy="441348"/>
            </a:xfrm>
            <a:prstGeom prst="bentConnector3">
              <a:avLst>
                <a:gd name="adj1" fmla="val 50000"/>
              </a:avLst>
            </a:prstGeom>
            <a:ln w="38100">
              <a:solidFill>
                <a:srgbClr val="7030A0"/>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sp>
          <p:nvSpPr>
            <p:cNvPr id="27" name="手繪多邊形 20"/>
            <p:cNvSpPr/>
            <p:nvPr/>
          </p:nvSpPr>
          <p:spPr>
            <a:xfrm>
              <a:off x="2316478" y="5166221"/>
              <a:ext cx="1841058" cy="548917"/>
            </a:xfrm>
            <a:custGeom>
              <a:avLst/>
              <a:gdLst>
                <a:gd name="connsiteX0" fmla="*/ 0 w 1026589"/>
                <a:gd name="connsiteY0" fmla="*/ 0 h 615953"/>
                <a:gd name="connsiteX1" fmla="*/ 1026589 w 1026589"/>
                <a:gd name="connsiteY1" fmla="*/ 0 h 615953"/>
                <a:gd name="connsiteX2" fmla="*/ 1026589 w 1026589"/>
                <a:gd name="connsiteY2" fmla="*/ 615953 h 615953"/>
                <a:gd name="connsiteX3" fmla="*/ 0 w 1026589"/>
                <a:gd name="connsiteY3" fmla="*/ 615953 h 615953"/>
                <a:gd name="connsiteX4" fmla="*/ 0 w 1026589"/>
                <a:gd name="connsiteY4" fmla="*/ 0 h 61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89" h="615953">
                  <a:moveTo>
                    <a:pt x="0" y="0"/>
                  </a:moveTo>
                  <a:lnTo>
                    <a:pt x="1026589" y="0"/>
                  </a:lnTo>
                  <a:lnTo>
                    <a:pt x="1026589" y="615953"/>
                  </a:lnTo>
                  <a:lnTo>
                    <a:pt x="0" y="615953"/>
                  </a:lnTo>
                  <a:lnTo>
                    <a:pt x="0" y="0"/>
                  </a:lnTo>
                  <a:close/>
                </a:path>
              </a:pathLst>
            </a:cu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1">
                  <a:lumMod val="65000"/>
                  <a:lumOff val="35000"/>
                </a:schemeClr>
              </a:contourClr>
            </a:sp3d>
          </p:spPr>
          <p:style>
            <a:lnRef idx="0">
              <a:schemeClr val="accent6"/>
            </a:lnRef>
            <a:fillRef idx="3">
              <a:schemeClr val="accent6"/>
            </a:fillRef>
            <a:effectRef idx="3">
              <a:schemeClr val="accent6"/>
            </a:effectRef>
            <a:fontRef idx="minor">
              <a:schemeClr val="lt1"/>
            </a:fontRef>
          </p:style>
          <p:txBody>
            <a:bodyPr lIns="76200" tIns="76200" rIns="76200" bIns="76200" spcCol="127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defTabSz="889000">
                <a:lnSpc>
                  <a:spcPct val="90000"/>
                </a:lnSpc>
                <a:spcAft>
                  <a:spcPct val="35000"/>
                </a:spcAft>
                <a:defRPr/>
              </a:pPr>
              <a:r>
                <a:rPr lang="zh-TW" altLang="en-US" sz="1100" b="1" dirty="0">
                  <a:solidFill>
                    <a:prstClr val="black"/>
                  </a:solidFill>
                  <a:latin typeface="標楷體" panose="03000509000000000000" pitchFamily="65" charset="-120"/>
                  <a:ea typeface="標楷體" panose="03000509000000000000" pitchFamily="65" charset="-120"/>
                </a:rPr>
                <a:t>前鎮區  前鎮地下道</a:t>
              </a:r>
              <a:endParaRPr lang="en-US" altLang="zh-TW" sz="1100" b="1" dirty="0">
                <a:solidFill>
                  <a:prstClr val="black"/>
                </a:solidFill>
                <a:latin typeface="標楷體" panose="03000509000000000000" pitchFamily="65" charset="-120"/>
                <a:ea typeface="標楷體" panose="03000509000000000000" pitchFamily="65" charset="-120"/>
              </a:endParaRPr>
            </a:p>
            <a:p>
              <a:pPr defTabSz="889000">
                <a:lnSpc>
                  <a:spcPct val="90000"/>
                </a:lnSpc>
                <a:spcAft>
                  <a:spcPct val="35000"/>
                </a:spcAft>
                <a:defRPr/>
              </a:pPr>
              <a:r>
                <a:rPr lang="zh-TW" altLang="en-US" sz="1100" b="1" dirty="0">
                  <a:solidFill>
                    <a:prstClr val="black"/>
                  </a:solidFill>
                  <a:latin typeface="標楷體" panose="03000509000000000000" pitchFamily="65" charset="-120"/>
                  <a:ea typeface="標楷體" panose="03000509000000000000" pitchFamily="65" charset="-120"/>
                </a:rPr>
                <a:t>        新生地下道</a:t>
              </a:r>
              <a:endParaRPr lang="en-US" altLang="zh-TW" sz="1100" b="1" dirty="0">
                <a:solidFill>
                  <a:prstClr val="black"/>
                </a:solidFill>
                <a:latin typeface="標楷體" panose="03000509000000000000" pitchFamily="65" charset="-120"/>
                <a:ea typeface="標楷體" panose="03000509000000000000" pitchFamily="65" charset="-120"/>
              </a:endParaRPr>
            </a:p>
          </p:txBody>
        </p:sp>
        <p:cxnSp>
          <p:nvCxnSpPr>
            <p:cNvPr id="28" name="肘形接點 21"/>
            <p:cNvCxnSpPr>
              <a:cxnSpLocks/>
            </p:cNvCxnSpPr>
            <p:nvPr/>
          </p:nvCxnSpPr>
          <p:spPr bwMode="auto">
            <a:xfrm rot="10800000" flipV="1">
              <a:off x="4213582" y="5031665"/>
              <a:ext cx="2145700" cy="409596"/>
            </a:xfrm>
            <a:prstGeom prst="bentConnector3">
              <a:avLst>
                <a:gd name="adj1" fmla="val 50000"/>
              </a:avLst>
            </a:prstGeom>
            <a:ln w="38100">
              <a:solidFill>
                <a:srgbClr val="92D050"/>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sp>
          <p:nvSpPr>
            <p:cNvPr id="29" name="手繪多邊形 20"/>
            <p:cNvSpPr/>
            <p:nvPr/>
          </p:nvSpPr>
          <p:spPr>
            <a:xfrm>
              <a:off x="2316478" y="4380548"/>
              <a:ext cx="1841058" cy="352102"/>
            </a:xfrm>
            <a:custGeom>
              <a:avLst/>
              <a:gdLst>
                <a:gd name="connsiteX0" fmla="*/ 0 w 1026589"/>
                <a:gd name="connsiteY0" fmla="*/ 0 h 615953"/>
                <a:gd name="connsiteX1" fmla="*/ 1026589 w 1026589"/>
                <a:gd name="connsiteY1" fmla="*/ 0 h 615953"/>
                <a:gd name="connsiteX2" fmla="*/ 1026589 w 1026589"/>
                <a:gd name="connsiteY2" fmla="*/ 615953 h 615953"/>
                <a:gd name="connsiteX3" fmla="*/ 0 w 1026589"/>
                <a:gd name="connsiteY3" fmla="*/ 615953 h 615953"/>
                <a:gd name="connsiteX4" fmla="*/ 0 w 1026589"/>
                <a:gd name="connsiteY4" fmla="*/ 0 h 615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589" h="615953">
                  <a:moveTo>
                    <a:pt x="0" y="0"/>
                  </a:moveTo>
                  <a:lnTo>
                    <a:pt x="1026589" y="0"/>
                  </a:lnTo>
                  <a:lnTo>
                    <a:pt x="1026589" y="615953"/>
                  </a:lnTo>
                  <a:lnTo>
                    <a:pt x="0" y="615953"/>
                  </a:lnTo>
                  <a:lnTo>
                    <a:pt x="0" y="0"/>
                  </a:lnTo>
                  <a:close/>
                </a:path>
              </a:pathLst>
            </a:cu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1">
                  <a:lumMod val="65000"/>
                  <a:lumOff val="35000"/>
                </a:schemeClr>
              </a:contourClr>
            </a:sp3d>
          </p:spPr>
          <p:style>
            <a:lnRef idx="0">
              <a:schemeClr val="accent6"/>
            </a:lnRef>
            <a:fillRef idx="3">
              <a:schemeClr val="accent6"/>
            </a:fillRef>
            <a:effectRef idx="3">
              <a:schemeClr val="accent6"/>
            </a:effectRef>
            <a:fontRef idx="minor">
              <a:schemeClr val="lt1"/>
            </a:fontRef>
          </p:style>
          <p:txBody>
            <a:bodyPr lIns="76200" tIns="76200" rIns="76200" bIns="76200" spcCol="1270" anchor="ctr"/>
            <a:lstStyle>
              <a:defPPr>
                <a:defRPr lang="ko-KR"/>
              </a:defPPr>
              <a:lvl1pPr algn="l" rtl="0" fontAlgn="base" latinLnBrk="1">
                <a:spcBef>
                  <a:spcPct val="0"/>
                </a:spcBef>
                <a:spcAft>
                  <a:spcPct val="0"/>
                </a:spcAft>
                <a:defRPr kumimoji="1" kern="1200">
                  <a:solidFill>
                    <a:schemeClr val="lt1"/>
                  </a:solidFill>
                  <a:latin typeface="+mn-lt"/>
                  <a:ea typeface="+mn-ea"/>
                  <a:cs typeface="+mn-cs"/>
                </a:defRPr>
              </a:lvl1pPr>
              <a:lvl2pPr marL="457200" algn="l" rtl="0" fontAlgn="base" latinLnBrk="1">
                <a:spcBef>
                  <a:spcPct val="0"/>
                </a:spcBef>
                <a:spcAft>
                  <a:spcPct val="0"/>
                </a:spcAft>
                <a:defRPr kumimoji="1" kern="1200">
                  <a:solidFill>
                    <a:schemeClr val="lt1"/>
                  </a:solidFill>
                  <a:latin typeface="+mn-lt"/>
                  <a:ea typeface="+mn-ea"/>
                  <a:cs typeface="+mn-cs"/>
                </a:defRPr>
              </a:lvl2pPr>
              <a:lvl3pPr marL="914400" algn="l" rtl="0" fontAlgn="base" latinLnBrk="1">
                <a:spcBef>
                  <a:spcPct val="0"/>
                </a:spcBef>
                <a:spcAft>
                  <a:spcPct val="0"/>
                </a:spcAft>
                <a:defRPr kumimoji="1" kern="1200">
                  <a:solidFill>
                    <a:schemeClr val="lt1"/>
                  </a:solidFill>
                  <a:latin typeface="+mn-lt"/>
                  <a:ea typeface="+mn-ea"/>
                  <a:cs typeface="+mn-cs"/>
                </a:defRPr>
              </a:lvl3pPr>
              <a:lvl4pPr marL="1371600" algn="l" rtl="0" fontAlgn="base" latinLnBrk="1">
                <a:spcBef>
                  <a:spcPct val="0"/>
                </a:spcBef>
                <a:spcAft>
                  <a:spcPct val="0"/>
                </a:spcAft>
                <a:defRPr kumimoji="1" kern="1200">
                  <a:solidFill>
                    <a:schemeClr val="lt1"/>
                  </a:solidFill>
                  <a:latin typeface="+mn-lt"/>
                  <a:ea typeface="+mn-ea"/>
                  <a:cs typeface="+mn-cs"/>
                </a:defRPr>
              </a:lvl4pPr>
              <a:lvl5pPr marL="1828800" algn="l" rtl="0" fontAlgn="base" latinLnBrk="1">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defTabSz="889000">
                <a:lnSpc>
                  <a:spcPct val="90000"/>
                </a:lnSpc>
                <a:spcAft>
                  <a:spcPct val="35000"/>
                </a:spcAft>
                <a:defRPr/>
              </a:pPr>
              <a:r>
                <a:rPr lang="zh-TW" altLang="en-US" sz="1100" b="1" dirty="0">
                  <a:solidFill>
                    <a:prstClr val="black"/>
                  </a:solidFill>
                  <a:latin typeface="標楷體" panose="03000509000000000000" pitchFamily="65" charset="-120"/>
                  <a:ea typeface="標楷體" panose="03000509000000000000" pitchFamily="65" charset="-120"/>
                </a:rPr>
                <a:t>苓雅區  中正地下道</a:t>
              </a:r>
            </a:p>
          </p:txBody>
        </p:sp>
        <p:cxnSp>
          <p:nvCxnSpPr>
            <p:cNvPr id="30" name="肘形接點 21"/>
            <p:cNvCxnSpPr>
              <a:cxnSpLocks/>
            </p:cNvCxnSpPr>
            <p:nvPr/>
          </p:nvCxnSpPr>
          <p:spPr bwMode="auto">
            <a:xfrm rot="10800000" flipV="1">
              <a:off x="4213582" y="4188658"/>
              <a:ext cx="2103386" cy="393720"/>
            </a:xfrm>
            <a:prstGeom prst="bentConnector3">
              <a:avLst>
                <a:gd name="adj1" fmla="val 50000"/>
              </a:avLst>
            </a:prstGeom>
            <a:ln w="38100">
              <a:solidFill>
                <a:schemeClr val="accent3"/>
              </a:solidFill>
              <a:headEnd type="oval" w="med" len="med"/>
              <a:tailEnd type="oval" w="med" len="med"/>
            </a:ln>
          </p:spPr>
          <p:style>
            <a:lnRef idx="2">
              <a:schemeClr val="accent5"/>
            </a:lnRef>
            <a:fillRef idx="0">
              <a:schemeClr val="accent5"/>
            </a:fillRef>
            <a:effectRef idx="1">
              <a:schemeClr val="accent5"/>
            </a:effectRef>
            <a:fontRef idx="minor">
              <a:schemeClr val="tx1"/>
            </a:fontRef>
          </p:style>
        </p:cxnSp>
      </p:grpSp>
      <p:grpSp>
        <p:nvGrpSpPr>
          <p:cNvPr id="9220" name="群組 26"/>
          <p:cNvGrpSpPr>
            <a:grpSpLocks/>
          </p:cNvGrpSpPr>
          <p:nvPr/>
        </p:nvGrpSpPr>
        <p:grpSpPr bwMode="auto">
          <a:xfrm>
            <a:off x="-74613" y="12700"/>
            <a:ext cx="9399588" cy="1008063"/>
            <a:chOff x="-115167" y="44624"/>
            <a:chExt cx="9404199" cy="1008112"/>
          </a:xfrm>
        </p:grpSpPr>
        <p:sp>
          <p:nvSpPr>
            <p:cNvPr id="26" name="矩形 25"/>
            <p:cNvSpPr/>
            <p:nvPr/>
          </p:nvSpPr>
          <p:spPr>
            <a:xfrm>
              <a:off x="-115167" y="44624"/>
              <a:ext cx="925172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4" name="文字方塊 23"/>
            <p:cNvSpPr txBox="1"/>
            <p:nvPr/>
          </p:nvSpPr>
          <p:spPr>
            <a:xfrm>
              <a:off x="778" y="195444"/>
              <a:ext cx="9288254" cy="646143"/>
            </a:xfrm>
            <a:prstGeom prst="rect">
              <a:avLst/>
            </a:prstGeom>
            <a:noFill/>
          </p:spPr>
          <p:txBody>
            <a:bodyPr>
              <a:spAutoFit/>
            </a:bodyPr>
            <a:lstStyle/>
            <a:p>
              <a:pPr>
                <a:lnSpc>
                  <a:spcPct val="90000"/>
                </a:lnSpc>
                <a:spcBef>
                  <a:spcPct val="50000"/>
                </a:spcBef>
                <a:defRPr/>
              </a:pPr>
              <a:r>
                <a:rPr kumimoji="0" lang="zh-TW" altLang="en-US" sz="40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車行地下道監控情形</a:t>
              </a:r>
              <a:endParaRPr kumimoji="0" lang="zh-TW" altLang="en-US"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endParaRPr>
            </a:p>
          </p:txBody>
        </p:sp>
      </p:grpSp>
      <p:sp>
        <p:nvSpPr>
          <p:cNvPr id="31" name="文字方塊 30"/>
          <p:cNvSpPr txBox="1"/>
          <p:nvPr/>
        </p:nvSpPr>
        <p:spPr>
          <a:xfrm>
            <a:off x="5659651" y="1132581"/>
            <a:ext cx="3197012" cy="830997"/>
          </a:xfrm>
          <a:prstGeom prst="rect">
            <a:avLst/>
          </a:prstGeom>
          <a:noFill/>
          <a:ln w="28575">
            <a:solidFill>
              <a:srgbClr val="FF0000"/>
            </a:solidFill>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機組操作正常，並於</a:t>
            </a:r>
            <a:r>
              <a:rPr lang="en-US" altLang="zh-TW" sz="24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11</a:t>
            </a:r>
            <a:r>
              <a:rPr lang="zh-TW" altLang="en-US" sz="24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月</a:t>
            </a:r>
            <a:r>
              <a:rPr lang="en-US" altLang="zh-TW" sz="24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6</a:t>
            </a:r>
            <a:r>
              <a:rPr lang="zh-TW" altLang="en-US" sz="24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日檢視完成。</a:t>
            </a:r>
            <a:endParaRPr lang="en-US" altLang="zh-TW" sz="2400" b="1" spc="50" dirty="0">
              <a:ln w="11430"/>
              <a:solidFill>
                <a:srgbClr val="FF0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pic>
        <p:nvPicPr>
          <p:cNvPr id="9222" name="圖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1063" y="3849688"/>
            <a:ext cx="1776412"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圖片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1063" y="5661025"/>
            <a:ext cx="18192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文字方塊 14"/>
          <p:cNvSpPr txBox="1">
            <a:spLocks noChangeArrowheads="1"/>
          </p:cNvSpPr>
          <p:nvPr/>
        </p:nvSpPr>
        <p:spPr bwMode="auto">
          <a:xfrm>
            <a:off x="7489825" y="5041900"/>
            <a:ext cx="1303338"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nstantia" pitchFamily="18" charset="0"/>
                <a:ea typeface="新細明體" pitchFamily="18" charset="-120"/>
              </a:defRPr>
            </a:lvl1pPr>
            <a:lvl2pPr marL="742950" indent="-285750">
              <a:defRPr kumimoji="1">
                <a:solidFill>
                  <a:schemeClr val="tx1"/>
                </a:solidFill>
                <a:latin typeface="Constantia" pitchFamily="18" charset="0"/>
                <a:ea typeface="新細明體" pitchFamily="18" charset="-120"/>
              </a:defRPr>
            </a:lvl2pPr>
            <a:lvl3pPr marL="1143000" indent="-228600">
              <a:defRPr kumimoji="1">
                <a:solidFill>
                  <a:schemeClr val="tx1"/>
                </a:solidFill>
                <a:latin typeface="Constantia" pitchFamily="18" charset="0"/>
                <a:ea typeface="新細明體" pitchFamily="18" charset="-120"/>
              </a:defRPr>
            </a:lvl3pPr>
            <a:lvl4pPr marL="1600200" indent="-228600">
              <a:defRPr kumimoji="1">
                <a:solidFill>
                  <a:schemeClr val="tx1"/>
                </a:solidFill>
                <a:latin typeface="Constantia" pitchFamily="18" charset="0"/>
                <a:ea typeface="新細明體" pitchFamily="18" charset="-120"/>
              </a:defRPr>
            </a:lvl4pPr>
            <a:lvl5pPr marL="2057400" indent="-228600">
              <a:defRPr kumimoji="1">
                <a:solidFill>
                  <a:schemeClr val="tx1"/>
                </a:solidFill>
                <a:latin typeface="Constantia"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r>
              <a:rPr lang="zh-TW" altLang="en-US" sz="1200" smtClean="0">
                <a:solidFill>
                  <a:srgbClr val="000000"/>
                </a:solidFill>
                <a:latin typeface="微軟正黑體" pitchFamily="34" charset="-120"/>
                <a:ea typeface="微軟正黑體" pitchFamily="34" charset="-120"/>
              </a:rPr>
              <a:t>大德一路地下道</a:t>
            </a:r>
          </a:p>
        </p:txBody>
      </p:sp>
      <p:sp>
        <p:nvSpPr>
          <p:cNvPr id="9225" name="文字方塊 14"/>
          <p:cNvSpPr txBox="1">
            <a:spLocks noChangeArrowheads="1"/>
          </p:cNvSpPr>
          <p:nvPr/>
        </p:nvSpPr>
        <p:spPr bwMode="auto">
          <a:xfrm>
            <a:off x="7707313" y="6345238"/>
            <a:ext cx="974725"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nstantia" pitchFamily="18" charset="0"/>
                <a:ea typeface="新細明體" pitchFamily="18" charset="-120"/>
              </a:defRPr>
            </a:lvl1pPr>
            <a:lvl2pPr marL="742950" indent="-285750">
              <a:defRPr kumimoji="1">
                <a:solidFill>
                  <a:schemeClr val="tx1"/>
                </a:solidFill>
                <a:latin typeface="Constantia" pitchFamily="18" charset="0"/>
                <a:ea typeface="新細明體" pitchFamily="18" charset="-120"/>
              </a:defRPr>
            </a:lvl2pPr>
            <a:lvl3pPr marL="1143000" indent="-228600">
              <a:defRPr kumimoji="1">
                <a:solidFill>
                  <a:schemeClr val="tx1"/>
                </a:solidFill>
                <a:latin typeface="Constantia" pitchFamily="18" charset="0"/>
                <a:ea typeface="新細明體" pitchFamily="18" charset="-120"/>
              </a:defRPr>
            </a:lvl3pPr>
            <a:lvl4pPr marL="1600200" indent="-228600">
              <a:defRPr kumimoji="1">
                <a:solidFill>
                  <a:schemeClr val="tx1"/>
                </a:solidFill>
                <a:latin typeface="Constantia" pitchFamily="18" charset="0"/>
                <a:ea typeface="新細明體" pitchFamily="18" charset="-120"/>
              </a:defRPr>
            </a:lvl4pPr>
            <a:lvl5pPr marL="2057400" indent="-228600">
              <a:defRPr kumimoji="1">
                <a:solidFill>
                  <a:schemeClr val="tx1"/>
                </a:solidFill>
                <a:latin typeface="Constantia"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r>
              <a:rPr lang="zh-TW" altLang="en-US" sz="1200" smtClean="0">
                <a:solidFill>
                  <a:srgbClr val="000000"/>
                </a:solidFill>
                <a:latin typeface="微軟正黑體" pitchFamily="34" charset="-120"/>
                <a:ea typeface="微軟正黑體" pitchFamily="34" charset="-120"/>
              </a:rPr>
              <a:t>大中地下道</a:t>
            </a:r>
          </a:p>
        </p:txBody>
      </p:sp>
      <p:pic>
        <p:nvPicPr>
          <p:cNvPr id="9226" name="圖片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8888" y="5662613"/>
            <a:ext cx="1851025"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文字方塊 14"/>
          <p:cNvSpPr txBox="1">
            <a:spLocks noChangeArrowheads="1"/>
          </p:cNvSpPr>
          <p:nvPr/>
        </p:nvSpPr>
        <p:spPr bwMode="auto">
          <a:xfrm>
            <a:off x="5553075" y="6389688"/>
            <a:ext cx="973138"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nstantia" pitchFamily="18" charset="0"/>
                <a:ea typeface="新細明體" pitchFamily="18" charset="-120"/>
              </a:defRPr>
            </a:lvl1pPr>
            <a:lvl2pPr marL="742950" indent="-285750">
              <a:defRPr kumimoji="1">
                <a:solidFill>
                  <a:schemeClr val="tx1"/>
                </a:solidFill>
                <a:latin typeface="Constantia" pitchFamily="18" charset="0"/>
                <a:ea typeface="新細明體" pitchFamily="18" charset="-120"/>
              </a:defRPr>
            </a:lvl2pPr>
            <a:lvl3pPr marL="1143000" indent="-228600">
              <a:defRPr kumimoji="1">
                <a:solidFill>
                  <a:schemeClr val="tx1"/>
                </a:solidFill>
                <a:latin typeface="Constantia" pitchFamily="18" charset="0"/>
                <a:ea typeface="新細明體" pitchFamily="18" charset="-120"/>
              </a:defRPr>
            </a:lvl3pPr>
            <a:lvl4pPr marL="1600200" indent="-228600">
              <a:defRPr kumimoji="1">
                <a:solidFill>
                  <a:schemeClr val="tx1"/>
                </a:solidFill>
                <a:latin typeface="Constantia" pitchFamily="18" charset="0"/>
                <a:ea typeface="新細明體" pitchFamily="18" charset="-120"/>
              </a:defRPr>
            </a:lvl4pPr>
            <a:lvl5pPr marL="2057400" indent="-228600">
              <a:defRPr kumimoji="1">
                <a:solidFill>
                  <a:schemeClr val="tx1"/>
                </a:solidFill>
                <a:latin typeface="Constantia"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r>
              <a:rPr lang="zh-TW" altLang="en-US" sz="1200" smtClean="0">
                <a:solidFill>
                  <a:srgbClr val="000000"/>
                </a:solidFill>
                <a:latin typeface="微軟正黑體" pitchFamily="34" charset="-120"/>
                <a:ea typeface="微軟正黑體" pitchFamily="34" charset="-120"/>
              </a:rPr>
              <a:t>楠梓地下道</a:t>
            </a:r>
          </a:p>
        </p:txBody>
      </p:sp>
      <p:pic>
        <p:nvPicPr>
          <p:cNvPr id="9228" name="圖片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9975" y="1135063"/>
            <a:ext cx="1776413"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文字方塊 14"/>
          <p:cNvSpPr txBox="1">
            <a:spLocks noChangeArrowheads="1"/>
          </p:cNvSpPr>
          <p:nvPr/>
        </p:nvSpPr>
        <p:spPr bwMode="auto">
          <a:xfrm>
            <a:off x="3960813" y="2200275"/>
            <a:ext cx="114935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nstantia" pitchFamily="18" charset="0"/>
                <a:ea typeface="新細明體" pitchFamily="18" charset="-120"/>
              </a:defRPr>
            </a:lvl1pPr>
            <a:lvl2pPr marL="742950" indent="-285750">
              <a:defRPr kumimoji="1">
                <a:solidFill>
                  <a:schemeClr val="tx1"/>
                </a:solidFill>
                <a:latin typeface="Constantia" pitchFamily="18" charset="0"/>
                <a:ea typeface="新細明體" pitchFamily="18" charset="-120"/>
              </a:defRPr>
            </a:lvl2pPr>
            <a:lvl3pPr marL="1143000" indent="-228600">
              <a:defRPr kumimoji="1">
                <a:solidFill>
                  <a:schemeClr val="tx1"/>
                </a:solidFill>
                <a:latin typeface="Constantia" pitchFamily="18" charset="0"/>
                <a:ea typeface="新細明體" pitchFamily="18" charset="-120"/>
              </a:defRPr>
            </a:lvl3pPr>
            <a:lvl4pPr marL="1600200" indent="-228600">
              <a:defRPr kumimoji="1">
                <a:solidFill>
                  <a:schemeClr val="tx1"/>
                </a:solidFill>
                <a:latin typeface="Constantia" pitchFamily="18" charset="0"/>
                <a:ea typeface="新細明體" pitchFamily="18" charset="-120"/>
              </a:defRPr>
            </a:lvl4pPr>
            <a:lvl5pPr marL="2057400" indent="-228600">
              <a:defRPr kumimoji="1">
                <a:solidFill>
                  <a:schemeClr val="tx1"/>
                </a:solidFill>
                <a:latin typeface="Constantia"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r>
              <a:rPr lang="zh-TW" altLang="en-US" sz="1200" smtClean="0">
                <a:solidFill>
                  <a:srgbClr val="000000"/>
                </a:solidFill>
                <a:latin typeface="微軟正黑體" pitchFamily="34" charset="-120"/>
                <a:ea typeface="微軟正黑體" pitchFamily="34" charset="-120"/>
              </a:rPr>
              <a:t>岡燕路地下道</a:t>
            </a:r>
          </a:p>
        </p:txBody>
      </p:sp>
      <p:pic>
        <p:nvPicPr>
          <p:cNvPr id="9230" name="圖片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1638" y="5545138"/>
            <a:ext cx="1500187"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文字方塊 14"/>
          <p:cNvSpPr txBox="1">
            <a:spLocks noChangeArrowheads="1"/>
          </p:cNvSpPr>
          <p:nvPr/>
        </p:nvSpPr>
        <p:spPr bwMode="auto">
          <a:xfrm>
            <a:off x="3214688" y="6457950"/>
            <a:ext cx="973137"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nstantia" pitchFamily="18" charset="0"/>
                <a:ea typeface="新細明體" pitchFamily="18" charset="-120"/>
              </a:defRPr>
            </a:lvl1pPr>
            <a:lvl2pPr marL="742950" indent="-285750">
              <a:defRPr kumimoji="1">
                <a:solidFill>
                  <a:schemeClr val="tx1"/>
                </a:solidFill>
                <a:latin typeface="Constantia" pitchFamily="18" charset="0"/>
                <a:ea typeface="新細明體" pitchFamily="18" charset="-120"/>
              </a:defRPr>
            </a:lvl2pPr>
            <a:lvl3pPr marL="1143000" indent="-228600">
              <a:defRPr kumimoji="1">
                <a:solidFill>
                  <a:schemeClr val="tx1"/>
                </a:solidFill>
                <a:latin typeface="Constantia" pitchFamily="18" charset="0"/>
                <a:ea typeface="新細明體" pitchFamily="18" charset="-120"/>
              </a:defRPr>
            </a:lvl3pPr>
            <a:lvl4pPr marL="1600200" indent="-228600">
              <a:defRPr kumimoji="1">
                <a:solidFill>
                  <a:schemeClr val="tx1"/>
                </a:solidFill>
                <a:latin typeface="Constantia" pitchFamily="18" charset="0"/>
                <a:ea typeface="新細明體" pitchFamily="18" charset="-120"/>
              </a:defRPr>
            </a:lvl4pPr>
            <a:lvl5pPr marL="2057400" indent="-228600">
              <a:defRPr kumimoji="1">
                <a:solidFill>
                  <a:schemeClr val="tx1"/>
                </a:solidFill>
                <a:latin typeface="Constantia"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r>
              <a:rPr lang="zh-TW" altLang="en-US" sz="1200" smtClean="0">
                <a:solidFill>
                  <a:srgbClr val="000000"/>
                </a:solidFill>
                <a:latin typeface="微軟正黑體" pitchFamily="34" charset="-120"/>
                <a:ea typeface="微軟正黑體" pitchFamily="34" charset="-120"/>
              </a:rPr>
              <a:t>新生地下道</a:t>
            </a:r>
          </a:p>
        </p:txBody>
      </p:sp>
      <p:pic>
        <p:nvPicPr>
          <p:cNvPr id="9232" name="圖片 3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04075" y="2205038"/>
            <a:ext cx="196056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文字方塊 14"/>
          <p:cNvSpPr txBox="1">
            <a:spLocks noChangeArrowheads="1"/>
          </p:cNvSpPr>
          <p:nvPr/>
        </p:nvSpPr>
        <p:spPr bwMode="auto">
          <a:xfrm>
            <a:off x="7553325" y="3163888"/>
            <a:ext cx="130333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nstantia" pitchFamily="18" charset="0"/>
                <a:ea typeface="新細明體" pitchFamily="18" charset="-120"/>
              </a:defRPr>
            </a:lvl1pPr>
            <a:lvl2pPr marL="742950" indent="-285750">
              <a:defRPr kumimoji="1">
                <a:solidFill>
                  <a:schemeClr val="tx1"/>
                </a:solidFill>
                <a:latin typeface="Constantia" pitchFamily="18" charset="0"/>
                <a:ea typeface="新細明體" pitchFamily="18" charset="-120"/>
              </a:defRPr>
            </a:lvl2pPr>
            <a:lvl3pPr marL="1143000" indent="-228600">
              <a:defRPr kumimoji="1">
                <a:solidFill>
                  <a:schemeClr val="tx1"/>
                </a:solidFill>
                <a:latin typeface="Constantia" pitchFamily="18" charset="0"/>
                <a:ea typeface="新細明體" pitchFamily="18" charset="-120"/>
              </a:defRPr>
            </a:lvl3pPr>
            <a:lvl4pPr marL="1600200" indent="-228600">
              <a:defRPr kumimoji="1">
                <a:solidFill>
                  <a:schemeClr val="tx1"/>
                </a:solidFill>
                <a:latin typeface="Constantia" pitchFamily="18" charset="0"/>
                <a:ea typeface="新細明體" pitchFamily="18" charset="-120"/>
              </a:defRPr>
            </a:lvl4pPr>
            <a:lvl5pPr marL="2057400" indent="-228600">
              <a:defRPr kumimoji="1">
                <a:solidFill>
                  <a:schemeClr val="tx1"/>
                </a:solidFill>
                <a:latin typeface="Constantia"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r>
              <a:rPr lang="zh-TW" altLang="en-US" sz="1200" smtClean="0">
                <a:solidFill>
                  <a:srgbClr val="000000"/>
                </a:solidFill>
                <a:latin typeface="微軟正黑體" pitchFamily="34" charset="-120"/>
                <a:ea typeface="微軟正黑體" pitchFamily="34" charset="-120"/>
              </a:rPr>
              <a:t>水管路地下道</a:t>
            </a:r>
          </a:p>
        </p:txBody>
      </p:sp>
      <p:sp>
        <p:nvSpPr>
          <p:cNvPr id="9234" name="文字方塊 16"/>
          <p:cNvSpPr txBox="1">
            <a:spLocks noChangeArrowheads="1"/>
          </p:cNvSpPr>
          <p:nvPr/>
        </p:nvSpPr>
        <p:spPr bwMode="auto">
          <a:xfrm>
            <a:off x="8856663" y="6524625"/>
            <a:ext cx="32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nstantia" pitchFamily="18" charset="0"/>
                <a:ea typeface="新細明體" pitchFamily="18" charset="-120"/>
              </a:defRPr>
            </a:lvl1pPr>
            <a:lvl2pPr marL="742950" indent="-285750">
              <a:defRPr kumimoji="1">
                <a:solidFill>
                  <a:schemeClr val="tx1"/>
                </a:solidFill>
                <a:latin typeface="Constantia" pitchFamily="18" charset="0"/>
                <a:ea typeface="新細明體" pitchFamily="18" charset="-120"/>
              </a:defRPr>
            </a:lvl2pPr>
            <a:lvl3pPr marL="1143000" indent="-228600">
              <a:defRPr kumimoji="1">
                <a:solidFill>
                  <a:schemeClr val="tx1"/>
                </a:solidFill>
                <a:latin typeface="Constantia" pitchFamily="18" charset="0"/>
                <a:ea typeface="新細明體" pitchFamily="18" charset="-120"/>
              </a:defRPr>
            </a:lvl3pPr>
            <a:lvl4pPr marL="1600200" indent="-228600">
              <a:defRPr kumimoji="1">
                <a:solidFill>
                  <a:schemeClr val="tx1"/>
                </a:solidFill>
                <a:latin typeface="Constantia" pitchFamily="18" charset="0"/>
                <a:ea typeface="新細明體" pitchFamily="18" charset="-120"/>
              </a:defRPr>
            </a:lvl4pPr>
            <a:lvl5pPr marL="2057400" indent="-228600">
              <a:defRPr kumimoji="1">
                <a:solidFill>
                  <a:schemeClr val="tx1"/>
                </a:solidFill>
                <a:latin typeface="Constantia"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r>
              <a:rPr lang="en-US" altLang="zh-TW" smtClean="0">
                <a:solidFill>
                  <a:srgbClr val="000000"/>
                </a:solidFill>
              </a:rPr>
              <a:t>6</a:t>
            </a:r>
            <a:endParaRPr lang="zh-TW" altLang="en-US" smtClean="0">
              <a:solidFill>
                <a:srgbClr val="000000"/>
              </a:solidFill>
            </a:endParaRPr>
          </a:p>
        </p:txBody>
      </p:sp>
    </p:spTree>
    <p:extLst>
      <p:ext uri="{BB962C8B-B14F-4D97-AF65-F5344CB8AC3E}">
        <p14:creationId xmlns:p14="http://schemas.microsoft.com/office/powerpoint/2010/main" val="6121270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strVal val="4/3*#ppt_w"/>
                                          </p:val>
                                        </p:tav>
                                        <p:tav tm="100000">
                                          <p:val>
                                            <p:strVal val="#ppt_w"/>
                                          </p:val>
                                        </p:tav>
                                      </p:tavLst>
                                    </p:anim>
                                    <p:anim calcmode="lin" valueType="num">
                                      <p:cBhvr>
                                        <p:cTn id="8" dur="1000" fill="hold"/>
                                        <p:tgtEl>
                                          <p:spTgt spid="40"/>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5"/>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0795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3" name="群組 26"/>
          <p:cNvGrpSpPr>
            <a:grpSpLocks/>
          </p:cNvGrpSpPr>
          <p:nvPr/>
        </p:nvGrpSpPr>
        <p:grpSpPr bwMode="auto">
          <a:xfrm>
            <a:off x="-107950" y="0"/>
            <a:ext cx="9404350" cy="1320800"/>
            <a:chOff x="-115167" y="44624"/>
            <a:chExt cx="9404199" cy="1320170"/>
          </a:xfrm>
        </p:grpSpPr>
        <p:sp>
          <p:nvSpPr>
            <p:cNvPr id="26" name="矩形 25"/>
            <p:cNvSpPr/>
            <p:nvPr/>
          </p:nvSpPr>
          <p:spPr>
            <a:xfrm>
              <a:off x="-115167" y="44624"/>
              <a:ext cx="9251801" cy="1007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4" name="文字方塊 23"/>
            <p:cNvSpPr txBox="1"/>
            <p:nvPr/>
          </p:nvSpPr>
          <p:spPr>
            <a:xfrm>
              <a:off x="719" y="287396"/>
              <a:ext cx="9288313" cy="1077398"/>
            </a:xfrm>
            <a:prstGeom prst="rect">
              <a:avLst/>
            </a:prstGeom>
            <a:noFill/>
          </p:spPr>
          <p:txBody>
            <a:bodyPr>
              <a:spAutoFit/>
            </a:bodyPr>
            <a:lstStyle/>
            <a:p>
              <a:pPr>
                <a:defRPr/>
              </a:pPr>
              <a:r>
                <a:rPr kumimoji="0" lang="zh-TW" altLang="en-US" sz="32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防汛備料整備情形                          </a:t>
              </a:r>
              <a:r>
                <a:rPr kumimoji="0" lang="en-US" altLang="zh-TW"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a:t>
              </a:r>
              <a:r>
                <a:rPr kumimoji="0" lang="zh-TW" altLang="en-US"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截止日期</a:t>
              </a:r>
              <a:r>
                <a:rPr kumimoji="0" lang="en-US" altLang="zh-TW"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rPr>
                <a:t>11/6)</a:t>
              </a:r>
              <a:endParaRPr kumimoji="0" lang="zh-TW" altLang="en-US" sz="24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endParaRPr>
            </a:p>
            <a:p>
              <a:pPr>
                <a:defRPr/>
              </a:pPr>
              <a:endParaRPr kumimoji="0" lang="zh-TW" altLang="en-US" sz="3200" b="1" spc="50" dirty="0">
                <a:ln w="11430"/>
                <a:solidFill>
                  <a:prstClr val="white"/>
                </a:solidFill>
                <a:effectLst>
                  <a:outerShdw blurRad="76200" dist="50800" dir="5400000" algn="tl" rotWithShape="0">
                    <a:srgbClr val="000000">
                      <a:alpha val="65000"/>
                    </a:srgbClr>
                  </a:outerShdw>
                </a:effectLst>
                <a:latin typeface="微軟正黑體" pitchFamily="34" charset="-120"/>
                <a:ea typeface="微軟正黑體" pitchFamily="34" charset="-120"/>
              </a:endParaRPr>
            </a:p>
          </p:txBody>
        </p:sp>
      </p:grpSp>
      <p:sp>
        <p:nvSpPr>
          <p:cNvPr id="10244" name="文字方塊 19"/>
          <p:cNvSpPr txBox="1">
            <a:spLocks noChangeArrowheads="1"/>
          </p:cNvSpPr>
          <p:nvPr/>
        </p:nvSpPr>
        <p:spPr bwMode="auto">
          <a:xfrm>
            <a:off x="8856663" y="6524625"/>
            <a:ext cx="32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nstantia" pitchFamily="18" charset="0"/>
                <a:ea typeface="新細明體" pitchFamily="18" charset="-120"/>
              </a:defRPr>
            </a:lvl1pPr>
            <a:lvl2pPr marL="742950" indent="-285750">
              <a:defRPr kumimoji="1">
                <a:solidFill>
                  <a:schemeClr val="tx1"/>
                </a:solidFill>
                <a:latin typeface="Constantia" pitchFamily="18" charset="0"/>
                <a:ea typeface="新細明體" pitchFamily="18" charset="-120"/>
              </a:defRPr>
            </a:lvl2pPr>
            <a:lvl3pPr marL="1143000" indent="-228600">
              <a:defRPr kumimoji="1">
                <a:solidFill>
                  <a:schemeClr val="tx1"/>
                </a:solidFill>
                <a:latin typeface="Constantia" pitchFamily="18" charset="0"/>
                <a:ea typeface="新細明體" pitchFamily="18" charset="-120"/>
              </a:defRPr>
            </a:lvl3pPr>
            <a:lvl4pPr marL="1600200" indent="-228600">
              <a:defRPr kumimoji="1">
                <a:solidFill>
                  <a:schemeClr val="tx1"/>
                </a:solidFill>
                <a:latin typeface="Constantia" pitchFamily="18" charset="0"/>
                <a:ea typeface="新細明體" pitchFamily="18" charset="-120"/>
              </a:defRPr>
            </a:lvl4pPr>
            <a:lvl5pPr marL="2057400" indent="-228600">
              <a:defRPr kumimoji="1">
                <a:solidFill>
                  <a:schemeClr val="tx1"/>
                </a:solidFill>
                <a:latin typeface="Constantia" pitchFamily="18" charset="0"/>
                <a:ea typeface="新細明體" pitchFamily="18" charset="-120"/>
              </a:defRPr>
            </a:lvl5pPr>
            <a:lvl6pPr marL="2514600" indent="-228600" eaLnBrk="0" fontAlgn="base" hangingPunct="0">
              <a:spcBef>
                <a:spcPct val="0"/>
              </a:spcBef>
              <a:spcAft>
                <a:spcPct val="0"/>
              </a:spcAft>
              <a:defRPr kumimoji="1">
                <a:solidFill>
                  <a:schemeClr val="tx1"/>
                </a:solidFill>
                <a:latin typeface="Constantia" pitchFamily="18" charset="0"/>
                <a:ea typeface="新細明體" pitchFamily="18" charset="-120"/>
              </a:defRPr>
            </a:lvl6pPr>
            <a:lvl7pPr marL="2971800" indent="-228600" eaLnBrk="0" fontAlgn="base" hangingPunct="0">
              <a:spcBef>
                <a:spcPct val="0"/>
              </a:spcBef>
              <a:spcAft>
                <a:spcPct val="0"/>
              </a:spcAft>
              <a:defRPr kumimoji="1">
                <a:solidFill>
                  <a:schemeClr val="tx1"/>
                </a:solidFill>
                <a:latin typeface="Constantia" pitchFamily="18" charset="0"/>
                <a:ea typeface="新細明體" pitchFamily="18" charset="-120"/>
              </a:defRPr>
            </a:lvl7pPr>
            <a:lvl8pPr marL="3429000" indent="-228600" eaLnBrk="0" fontAlgn="base" hangingPunct="0">
              <a:spcBef>
                <a:spcPct val="0"/>
              </a:spcBef>
              <a:spcAft>
                <a:spcPct val="0"/>
              </a:spcAft>
              <a:defRPr kumimoji="1">
                <a:solidFill>
                  <a:schemeClr val="tx1"/>
                </a:solidFill>
                <a:latin typeface="Constantia" pitchFamily="18" charset="0"/>
                <a:ea typeface="新細明體" pitchFamily="18" charset="-120"/>
              </a:defRPr>
            </a:lvl8pPr>
            <a:lvl9pPr marL="3886200" indent="-228600" eaLnBrk="0" fontAlgn="base" hangingPunct="0">
              <a:spcBef>
                <a:spcPct val="0"/>
              </a:spcBef>
              <a:spcAft>
                <a:spcPct val="0"/>
              </a:spcAft>
              <a:defRPr kumimoji="1">
                <a:solidFill>
                  <a:schemeClr val="tx1"/>
                </a:solidFill>
                <a:latin typeface="Constantia" pitchFamily="18" charset="0"/>
                <a:ea typeface="新細明體" pitchFamily="18" charset="-120"/>
              </a:defRPr>
            </a:lvl9pPr>
          </a:lstStyle>
          <a:p>
            <a:r>
              <a:rPr lang="en-US" altLang="zh-TW" smtClean="0">
                <a:solidFill>
                  <a:srgbClr val="000000"/>
                </a:solidFill>
              </a:rPr>
              <a:t>8</a:t>
            </a:r>
            <a:endParaRPr lang="zh-TW" altLang="en-US" smtClean="0">
              <a:solidFill>
                <a:srgbClr val="000000"/>
              </a:solidFill>
            </a:endParaRPr>
          </a:p>
        </p:txBody>
      </p:sp>
      <p:graphicFrame>
        <p:nvGraphicFramePr>
          <p:cNvPr id="18" name="表格 17"/>
          <p:cNvGraphicFramePr>
            <a:graphicFrameLocks noGrp="1"/>
          </p:cNvGraphicFramePr>
          <p:nvPr/>
        </p:nvGraphicFramePr>
        <p:xfrm>
          <a:off x="341313" y="1196975"/>
          <a:ext cx="8426450" cy="3816351"/>
        </p:xfrm>
        <a:graphic>
          <a:graphicData uri="http://schemas.openxmlformats.org/drawingml/2006/table">
            <a:tbl>
              <a:tblPr>
                <a:tableStyleId>{16D9F66E-5EB9-4882-86FB-DCBF35E3C3E4}</a:tableStyleId>
              </a:tblPr>
              <a:tblGrid>
                <a:gridCol w="1818116"/>
                <a:gridCol w="978986"/>
                <a:gridCol w="1188768"/>
                <a:gridCol w="1328624"/>
                <a:gridCol w="1468479"/>
                <a:gridCol w="1643477"/>
              </a:tblGrid>
              <a:tr h="499024">
                <a:tc>
                  <a:txBody>
                    <a:bodyPr/>
                    <a:lstStyle/>
                    <a:p>
                      <a:pPr algn="ctr" fontAlgn="ctr"/>
                      <a:r>
                        <a:rPr lang="zh-TW" altLang="en-US" sz="1600" b="1" u="none" strike="noStrike" dirty="0">
                          <a:effectLst/>
                          <a:latin typeface="標楷體" pitchFamily="65" charset="-120"/>
                          <a:ea typeface="標楷體" pitchFamily="65" charset="-120"/>
                        </a:rPr>
                        <a:t>位置</a:t>
                      </a:r>
                      <a:r>
                        <a:rPr lang="en-US" altLang="zh-TW" sz="1600" b="1" u="none" strike="noStrike" dirty="0">
                          <a:effectLst/>
                          <a:latin typeface="標楷體" pitchFamily="65" charset="-120"/>
                          <a:ea typeface="標楷體" pitchFamily="65" charset="-120"/>
                        </a:rPr>
                        <a:t>/</a:t>
                      </a:r>
                      <a:r>
                        <a:rPr lang="zh-TW" altLang="en-US" sz="1600" b="1" u="none" strike="noStrike" dirty="0">
                          <a:effectLst/>
                          <a:latin typeface="標楷體" pitchFamily="65" charset="-120"/>
                          <a:ea typeface="標楷體" pitchFamily="65" charset="-120"/>
                        </a:rPr>
                        <a:t>項目</a:t>
                      </a:r>
                      <a:endParaRPr lang="zh-TW" altLang="en-US" sz="1600" b="1"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400" b="1" u="none" strike="noStrike" dirty="0" smtClean="0">
                          <a:effectLst/>
                          <a:latin typeface="標楷體" pitchFamily="65" charset="-120"/>
                          <a:ea typeface="標楷體" pitchFamily="65" charset="-120"/>
                        </a:rPr>
                        <a:t>沙包</a:t>
                      </a:r>
                      <a:r>
                        <a:rPr lang="en-US" altLang="zh-TW" sz="1400" b="1" u="none" strike="noStrike" dirty="0" smtClean="0">
                          <a:effectLst/>
                          <a:latin typeface="標楷體" pitchFamily="65" charset="-120"/>
                          <a:ea typeface="標楷體" pitchFamily="65" charset="-120"/>
                        </a:rPr>
                        <a:t>(</a:t>
                      </a:r>
                      <a:r>
                        <a:rPr lang="zh-TW" altLang="en-US" sz="1400" b="1" u="none" strike="noStrike" dirty="0" smtClean="0">
                          <a:effectLst/>
                          <a:latin typeface="標楷體" pitchFamily="65" charset="-120"/>
                          <a:ea typeface="標楷體" pitchFamily="65" charset="-120"/>
                        </a:rPr>
                        <a:t>包</a:t>
                      </a:r>
                      <a:r>
                        <a:rPr lang="en-US" altLang="zh-TW" sz="1400" b="1" u="none" strike="noStrike" dirty="0" smtClean="0">
                          <a:effectLst/>
                          <a:latin typeface="標楷體" pitchFamily="65" charset="-120"/>
                          <a:ea typeface="標楷體" pitchFamily="65" charset="-120"/>
                        </a:rPr>
                        <a:t>)</a:t>
                      </a:r>
                      <a:endParaRPr lang="zh-TW" altLang="en-US" sz="1400" b="1"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400" b="1" u="none" strike="noStrike" dirty="0">
                          <a:effectLst/>
                          <a:latin typeface="標楷體" pitchFamily="65" charset="-120"/>
                          <a:ea typeface="標楷體" pitchFamily="65" charset="-120"/>
                        </a:rPr>
                        <a:t>太空</a:t>
                      </a:r>
                      <a:r>
                        <a:rPr lang="zh-TW" altLang="en-US" sz="1400" b="1" u="none" strike="noStrike" dirty="0" smtClean="0">
                          <a:effectLst/>
                          <a:latin typeface="標楷體" pitchFamily="65" charset="-120"/>
                          <a:ea typeface="標楷體" pitchFamily="65" charset="-120"/>
                        </a:rPr>
                        <a:t>包</a:t>
                      </a:r>
                      <a:r>
                        <a:rPr lang="en-US" altLang="zh-TW" sz="1400" b="1" u="none" strike="noStrike" dirty="0" smtClean="0">
                          <a:effectLst/>
                          <a:latin typeface="標楷體" pitchFamily="65" charset="-120"/>
                          <a:ea typeface="標楷體" pitchFamily="65" charset="-120"/>
                        </a:rPr>
                        <a:t>(</a:t>
                      </a:r>
                      <a:r>
                        <a:rPr lang="zh-TW" altLang="en-US" sz="1400" b="1" u="none" strike="noStrike" dirty="0" smtClean="0">
                          <a:effectLst/>
                          <a:latin typeface="標楷體" pitchFamily="65" charset="-120"/>
                          <a:ea typeface="標楷體" pitchFamily="65" charset="-120"/>
                        </a:rPr>
                        <a:t>袋</a:t>
                      </a:r>
                      <a:r>
                        <a:rPr lang="en-US" altLang="zh-TW" sz="1400" b="1" u="none" strike="noStrike" dirty="0" smtClean="0">
                          <a:effectLst/>
                          <a:latin typeface="標楷體" pitchFamily="65" charset="-120"/>
                          <a:ea typeface="標楷體" pitchFamily="65" charset="-120"/>
                        </a:rPr>
                        <a:t>)</a:t>
                      </a:r>
                      <a:endParaRPr lang="zh-TW" altLang="en-US" sz="1400" b="1"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400" b="1" u="none" strike="noStrike" dirty="0" smtClean="0">
                          <a:effectLst/>
                          <a:latin typeface="標楷體" pitchFamily="65" charset="-120"/>
                          <a:ea typeface="標楷體" pitchFamily="65" charset="-120"/>
                        </a:rPr>
                        <a:t>太空包袋</a:t>
                      </a:r>
                      <a:r>
                        <a:rPr lang="en-US" altLang="zh-TW" sz="1400" b="1" u="none" strike="noStrike" dirty="0" smtClean="0">
                          <a:effectLst/>
                          <a:latin typeface="標楷體" pitchFamily="65" charset="-120"/>
                          <a:ea typeface="標楷體" pitchFamily="65" charset="-120"/>
                        </a:rPr>
                        <a:t>(</a:t>
                      </a:r>
                      <a:r>
                        <a:rPr lang="zh-TW" altLang="en-US" sz="1400" b="1" u="none" strike="noStrike" dirty="0" smtClean="0">
                          <a:effectLst/>
                          <a:latin typeface="標楷體" pitchFamily="65" charset="-120"/>
                          <a:ea typeface="標楷體" pitchFamily="65" charset="-120"/>
                        </a:rPr>
                        <a:t>個</a:t>
                      </a:r>
                      <a:r>
                        <a:rPr lang="en-US" altLang="zh-TW" sz="1400" b="1" u="none" strike="noStrike" dirty="0" smtClean="0">
                          <a:effectLst/>
                          <a:latin typeface="標楷體" pitchFamily="65" charset="-120"/>
                          <a:ea typeface="標楷體" pitchFamily="65" charset="-120"/>
                        </a:rPr>
                        <a:t>)</a:t>
                      </a:r>
                      <a:endParaRPr lang="zh-TW" altLang="en-US" sz="1400" b="1"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400" b="1" u="none" strike="noStrike" dirty="0">
                          <a:effectLst/>
                          <a:latin typeface="標楷體" pitchFamily="65" charset="-120"/>
                          <a:ea typeface="標楷體" pitchFamily="65" charset="-120"/>
                        </a:rPr>
                        <a:t>2</a:t>
                      </a:r>
                      <a:r>
                        <a:rPr lang="zh-TW" altLang="en-US" sz="1400" b="1" u="none" strike="noStrike" dirty="0" smtClean="0">
                          <a:effectLst/>
                          <a:latin typeface="標楷體" pitchFamily="65" charset="-120"/>
                          <a:ea typeface="標楷體" pitchFamily="65" charset="-120"/>
                        </a:rPr>
                        <a:t>噸防汛塊</a:t>
                      </a:r>
                      <a:r>
                        <a:rPr lang="en-US" altLang="zh-TW" sz="1400" b="1" u="none" strike="noStrike" dirty="0" smtClean="0">
                          <a:effectLst/>
                          <a:latin typeface="標楷體" pitchFamily="65" charset="-120"/>
                          <a:ea typeface="標楷體" pitchFamily="65" charset="-120"/>
                        </a:rPr>
                        <a:t>(</a:t>
                      </a:r>
                      <a:r>
                        <a:rPr lang="zh-TW" altLang="en-US" sz="1400" b="1" u="none" strike="noStrike" dirty="0" smtClean="0">
                          <a:effectLst/>
                          <a:latin typeface="標楷體" pitchFamily="65" charset="-120"/>
                          <a:ea typeface="標楷體" pitchFamily="65" charset="-120"/>
                        </a:rPr>
                        <a:t>塊</a:t>
                      </a:r>
                      <a:r>
                        <a:rPr lang="en-US" altLang="zh-TW" sz="1400" b="1" u="none" strike="noStrike" dirty="0" smtClean="0">
                          <a:effectLst/>
                          <a:latin typeface="標楷體" pitchFamily="65" charset="-120"/>
                          <a:ea typeface="標楷體" pitchFamily="65" charset="-120"/>
                        </a:rPr>
                        <a:t>)</a:t>
                      </a:r>
                      <a:endParaRPr lang="zh-TW" altLang="en-US" sz="1400" b="1"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400" b="1" u="none" strike="noStrike" dirty="0" smtClean="0">
                          <a:effectLst/>
                          <a:latin typeface="標楷體" pitchFamily="65" charset="-120"/>
                          <a:ea typeface="標楷體" pitchFamily="65" charset="-120"/>
                        </a:rPr>
                        <a:t>新型防汛擋板</a:t>
                      </a:r>
                      <a:r>
                        <a:rPr lang="en-US" altLang="zh-TW" sz="1400" b="1" u="none" strike="noStrike" dirty="0" smtClean="0">
                          <a:effectLst/>
                          <a:latin typeface="標楷體" pitchFamily="65" charset="-120"/>
                          <a:ea typeface="標楷體" pitchFamily="65" charset="-120"/>
                        </a:rPr>
                        <a:t>(</a:t>
                      </a:r>
                      <a:r>
                        <a:rPr lang="zh-TW" altLang="en-US" sz="1400" b="1" u="none" strike="noStrike" dirty="0" smtClean="0">
                          <a:effectLst/>
                          <a:latin typeface="標楷體" pitchFamily="65" charset="-120"/>
                          <a:ea typeface="標楷體" pitchFamily="65" charset="-120"/>
                        </a:rPr>
                        <a:t>片</a:t>
                      </a:r>
                      <a:r>
                        <a:rPr lang="en-US" altLang="zh-TW" sz="1400" b="1" u="none" strike="noStrike" dirty="0" smtClean="0">
                          <a:effectLst/>
                          <a:latin typeface="標楷體" pitchFamily="65" charset="-120"/>
                          <a:ea typeface="標楷體" pitchFamily="65" charset="-120"/>
                        </a:rPr>
                        <a:t>)</a:t>
                      </a:r>
                      <a:endParaRPr lang="zh-TW" altLang="en-US" sz="1400" b="1" i="0" u="none" strike="noStrike" dirty="0" smtClean="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r>
              <a:tr h="400396">
                <a:tc>
                  <a:txBody>
                    <a:bodyPr/>
                    <a:lstStyle/>
                    <a:p>
                      <a:pPr algn="ctr" fontAlgn="ctr"/>
                      <a:r>
                        <a:rPr lang="zh-TW" altLang="en-US" sz="1600" b="1" u="none" strike="noStrike" dirty="0">
                          <a:effectLst/>
                          <a:latin typeface="標楷體" pitchFamily="65" charset="-120"/>
                          <a:ea typeface="標楷體" pitchFamily="65" charset="-120"/>
                        </a:rPr>
                        <a:t>高</a:t>
                      </a:r>
                      <a:r>
                        <a:rPr lang="zh-TW" altLang="en-US" sz="1600" b="1" u="none" strike="noStrike" dirty="0" smtClean="0">
                          <a:effectLst/>
                          <a:latin typeface="標楷體" pitchFamily="65" charset="-120"/>
                          <a:ea typeface="標楷體" pitchFamily="65" charset="-120"/>
                        </a:rPr>
                        <a:t>公截流</a:t>
                      </a:r>
                      <a:r>
                        <a:rPr lang="zh-TW" altLang="en-US" sz="1600" b="1" u="none" strike="noStrike" dirty="0">
                          <a:effectLst/>
                          <a:latin typeface="標楷體" pitchFamily="65" charset="-120"/>
                          <a:ea typeface="標楷體" pitchFamily="65" charset="-120"/>
                        </a:rPr>
                        <a:t>站</a:t>
                      </a:r>
                      <a:endParaRPr lang="zh-TW" altLang="en-US" sz="1600" b="1"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u="none" strike="noStrike" dirty="0" smtClean="0">
                          <a:effectLst/>
                          <a:latin typeface="標楷體" pitchFamily="65" charset="-120"/>
                          <a:ea typeface="標楷體" pitchFamily="65" charset="-120"/>
                        </a:rPr>
                        <a:t>5,000</a:t>
                      </a:r>
                      <a:endParaRPr lang="en-US" altLang="zh-TW"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u="none" strike="noStrike" dirty="0">
                          <a:effectLst/>
                          <a:latin typeface="標楷體" pitchFamily="65" charset="-120"/>
                          <a:ea typeface="標楷體" pitchFamily="65" charset="-120"/>
                        </a:rPr>
                        <a:t>150</a:t>
                      </a:r>
                      <a:endParaRPr lang="en-US" altLang="zh-TW"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u="none" strike="noStrike" dirty="0">
                          <a:effectLst/>
                          <a:latin typeface="標楷體" pitchFamily="65" charset="-120"/>
                          <a:ea typeface="標楷體" pitchFamily="65" charset="-120"/>
                        </a:rPr>
                        <a:t>78</a:t>
                      </a:r>
                      <a:endParaRPr lang="en-US" altLang="zh-TW"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r>
              <a:tr h="400396">
                <a:tc>
                  <a:txBody>
                    <a:bodyPr/>
                    <a:lstStyle/>
                    <a:p>
                      <a:pPr algn="ctr" fontAlgn="ctr"/>
                      <a:r>
                        <a:rPr lang="zh-TW" altLang="en-US" sz="1600" b="1" u="none" strike="noStrike" dirty="0">
                          <a:effectLst/>
                          <a:latin typeface="標楷體" pitchFamily="65" charset="-120"/>
                          <a:ea typeface="標楷體" pitchFamily="65" charset="-120"/>
                        </a:rPr>
                        <a:t>岡</a:t>
                      </a:r>
                      <a:r>
                        <a:rPr lang="zh-TW" altLang="en-US" sz="1600" b="1" u="none" strike="noStrike" dirty="0" smtClean="0">
                          <a:effectLst/>
                          <a:latin typeface="標楷體" pitchFamily="65" charset="-120"/>
                          <a:ea typeface="標楷體" pitchFamily="65" charset="-120"/>
                        </a:rPr>
                        <a:t>橋污水</a:t>
                      </a:r>
                      <a:r>
                        <a:rPr lang="zh-TW" altLang="en-US" sz="1600" b="1" u="none" strike="noStrike" dirty="0">
                          <a:effectLst/>
                          <a:latin typeface="標楷體" pitchFamily="65" charset="-120"/>
                          <a:ea typeface="標楷體" pitchFamily="65" charset="-120"/>
                        </a:rPr>
                        <a:t>廠</a:t>
                      </a:r>
                      <a:endParaRPr lang="zh-TW" altLang="en-US" sz="1600" b="1"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u="none" strike="noStrike" dirty="0">
                          <a:effectLst/>
                          <a:latin typeface="標楷體" pitchFamily="65" charset="-120"/>
                          <a:ea typeface="標楷體" pitchFamily="65" charset="-120"/>
                        </a:rPr>
                        <a:t>100</a:t>
                      </a:r>
                      <a:endParaRPr lang="en-US" altLang="zh-TW"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u="none" strike="noStrike" dirty="0">
                          <a:effectLst/>
                          <a:latin typeface="標楷體" pitchFamily="65" charset="-120"/>
                          <a:ea typeface="標楷體" pitchFamily="65" charset="-120"/>
                        </a:rPr>
                        <a:t>200</a:t>
                      </a:r>
                      <a:endParaRPr lang="en-US" altLang="zh-TW"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u="none" strike="noStrike" dirty="0">
                          <a:effectLst/>
                          <a:latin typeface="標楷體" pitchFamily="65" charset="-120"/>
                          <a:ea typeface="標楷體" pitchFamily="65" charset="-120"/>
                        </a:rPr>
                        <a:t>200</a:t>
                      </a:r>
                      <a:endParaRPr lang="en-US" altLang="zh-TW"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r>
              <a:tr h="400396">
                <a:tc>
                  <a:txBody>
                    <a:bodyPr/>
                    <a:lstStyle/>
                    <a:p>
                      <a:pPr algn="ctr" fontAlgn="ctr"/>
                      <a:r>
                        <a:rPr lang="zh-TW" altLang="en-US" sz="1600" b="1" u="none" strike="noStrike" dirty="0">
                          <a:effectLst/>
                          <a:latin typeface="標楷體" pitchFamily="65" charset="-120"/>
                          <a:ea typeface="標楷體" pitchFamily="65" charset="-120"/>
                        </a:rPr>
                        <a:t>旗</a:t>
                      </a:r>
                      <a:r>
                        <a:rPr lang="zh-TW" altLang="en-US" sz="1600" b="1" u="none" strike="noStrike" dirty="0" smtClean="0">
                          <a:effectLst/>
                          <a:latin typeface="標楷體" pitchFamily="65" charset="-120"/>
                          <a:ea typeface="標楷體" pitchFamily="65" charset="-120"/>
                        </a:rPr>
                        <a:t>美污水</a:t>
                      </a:r>
                      <a:r>
                        <a:rPr lang="zh-TW" altLang="en-US" sz="1600" b="1" u="none" strike="noStrike" dirty="0">
                          <a:effectLst/>
                          <a:latin typeface="標楷體" pitchFamily="65" charset="-120"/>
                          <a:ea typeface="標楷體" pitchFamily="65" charset="-120"/>
                        </a:rPr>
                        <a:t>廠</a:t>
                      </a:r>
                      <a:endParaRPr lang="zh-TW" altLang="en-US" sz="1600" b="1"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u="none" strike="noStrike" dirty="0">
                          <a:effectLst/>
                          <a:latin typeface="標楷體" pitchFamily="65" charset="-120"/>
                          <a:ea typeface="標楷體" pitchFamily="65" charset="-120"/>
                        </a:rPr>
                        <a:t>150</a:t>
                      </a:r>
                      <a:endParaRPr lang="en-US" altLang="zh-TW"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u="none" strike="noStrike" dirty="0">
                          <a:effectLst/>
                          <a:latin typeface="標楷體" pitchFamily="65" charset="-120"/>
                          <a:ea typeface="標楷體" pitchFamily="65" charset="-120"/>
                        </a:rPr>
                        <a:t>100</a:t>
                      </a:r>
                      <a:endParaRPr lang="en-US" altLang="zh-TW"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u="none" strike="noStrike" dirty="0">
                          <a:effectLst/>
                          <a:latin typeface="標楷體" pitchFamily="65" charset="-120"/>
                          <a:ea typeface="標楷體" pitchFamily="65" charset="-120"/>
                        </a:rPr>
                        <a:t>50</a:t>
                      </a:r>
                      <a:endParaRPr lang="en-US" altLang="zh-TW"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a:effectLst/>
                          <a:latin typeface="標楷體" pitchFamily="65" charset="-120"/>
                          <a:ea typeface="標楷體" pitchFamily="65" charset="-120"/>
                        </a:rPr>
                        <a:t>　</a:t>
                      </a:r>
                      <a:endParaRPr lang="zh-TW" altLang="en-US" sz="1600" b="0" i="0" u="none" strike="noStrike">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r>
              <a:tr h="400396">
                <a:tc>
                  <a:txBody>
                    <a:bodyPr/>
                    <a:lstStyle/>
                    <a:p>
                      <a:pPr algn="ctr" fontAlgn="ctr"/>
                      <a:r>
                        <a:rPr lang="zh-TW" altLang="en-US" sz="1600" b="1" u="none" strike="noStrike" dirty="0">
                          <a:effectLst/>
                          <a:latin typeface="標楷體" pitchFamily="65" charset="-120"/>
                          <a:ea typeface="標楷體" pitchFamily="65" charset="-120"/>
                        </a:rPr>
                        <a:t>典寶</a:t>
                      </a:r>
                      <a:r>
                        <a:rPr lang="en-US" sz="1600" b="1" u="none" strike="noStrike" dirty="0" smtClean="0">
                          <a:effectLst/>
                          <a:latin typeface="標楷體" pitchFamily="65" charset="-120"/>
                          <a:ea typeface="標楷體" pitchFamily="65" charset="-120"/>
                        </a:rPr>
                        <a:t>B</a:t>
                      </a:r>
                      <a:r>
                        <a:rPr lang="zh-TW" altLang="en-US" sz="1600" b="1" u="none" strike="noStrike" dirty="0" smtClean="0">
                          <a:effectLst/>
                          <a:latin typeface="標楷體" pitchFamily="65" charset="-120"/>
                          <a:ea typeface="標楷體" pitchFamily="65" charset="-120"/>
                        </a:rPr>
                        <a:t>滯</a:t>
                      </a:r>
                      <a:r>
                        <a:rPr lang="zh-TW" altLang="en-US" sz="1600" b="1" u="none" strike="noStrike" dirty="0">
                          <a:effectLst/>
                          <a:latin typeface="標楷體" pitchFamily="65" charset="-120"/>
                          <a:ea typeface="標楷體" pitchFamily="65" charset="-120"/>
                        </a:rPr>
                        <a:t>洪池</a:t>
                      </a:r>
                      <a:endParaRPr lang="zh-TW" altLang="en-US" sz="1600" b="1"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a:effectLst/>
                          <a:latin typeface="標楷體" pitchFamily="65" charset="-120"/>
                          <a:ea typeface="標楷體" pitchFamily="65" charset="-120"/>
                        </a:rPr>
                        <a:t>　</a:t>
                      </a:r>
                      <a:endParaRPr lang="zh-TW" altLang="en-US" sz="1600" b="0" i="0" u="none" strike="noStrike">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u="none" strike="noStrike" dirty="0">
                          <a:effectLst/>
                          <a:latin typeface="標楷體" pitchFamily="65" charset="-120"/>
                          <a:ea typeface="標楷體" pitchFamily="65" charset="-120"/>
                        </a:rPr>
                        <a:t>199</a:t>
                      </a:r>
                      <a:endParaRPr lang="en-US" altLang="zh-TW"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a:effectLst/>
                          <a:latin typeface="標楷體" pitchFamily="65" charset="-120"/>
                          <a:ea typeface="標楷體" pitchFamily="65" charset="-120"/>
                        </a:rPr>
                        <a:t>　</a:t>
                      </a:r>
                      <a:endParaRPr lang="zh-TW" altLang="en-US" sz="1600" b="0" i="0" u="none" strike="noStrike">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r>
              <a:tr h="400396">
                <a:tc>
                  <a:txBody>
                    <a:bodyPr/>
                    <a:lstStyle/>
                    <a:p>
                      <a:pPr algn="ctr" fontAlgn="ctr"/>
                      <a:r>
                        <a:rPr lang="zh-TW" altLang="en-US" sz="1600" b="1" u="none" strike="noStrike" dirty="0" smtClean="0">
                          <a:effectLst/>
                          <a:latin typeface="標楷體" pitchFamily="65" charset="-120"/>
                          <a:ea typeface="標楷體" pitchFamily="65" charset="-120"/>
                        </a:rPr>
                        <a:t>大寮林園排水</a:t>
                      </a:r>
                      <a:r>
                        <a:rPr lang="zh-TW" altLang="en-US" sz="1600" b="1" u="none" strike="noStrike" dirty="0">
                          <a:effectLst/>
                          <a:latin typeface="標楷體" pitchFamily="65" charset="-120"/>
                          <a:ea typeface="標楷體" pitchFamily="65" charset="-120"/>
                        </a:rPr>
                        <a:t>旁</a:t>
                      </a:r>
                      <a:endParaRPr lang="zh-TW" altLang="en-US" sz="1600" b="1"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u="none" strike="noStrike" dirty="0">
                          <a:effectLst/>
                          <a:latin typeface="標楷體" pitchFamily="65" charset="-120"/>
                          <a:ea typeface="標楷體" pitchFamily="65" charset="-120"/>
                        </a:rPr>
                        <a:t>249</a:t>
                      </a:r>
                      <a:endParaRPr lang="en-US" altLang="zh-TW"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r>
              <a:tr h="521325">
                <a:tc>
                  <a:txBody>
                    <a:bodyPr/>
                    <a:lstStyle/>
                    <a:p>
                      <a:pPr algn="ctr" fontAlgn="ctr"/>
                      <a:r>
                        <a:rPr lang="zh-TW" altLang="en-US" sz="1600" b="1" u="none" strike="noStrike" dirty="0">
                          <a:effectLst/>
                          <a:latin typeface="標楷體" pitchFamily="65" charset="-120"/>
                          <a:ea typeface="標楷體" pitchFamily="65" charset="-120"/>
                        </a:rPr>
                        <a:t>國立高雄科技</a:t>
                      </a:r>
                      <a:r>
                        <a:rPr lang="zh-TW" altLang="en-US" sz="1600" b="1" u="none" strike="noStrike" dirty="0" smtClean="0">
                          <a:effectLst/>
                          <a:latin typeface="標楷體" pitchFamily="65" charset="-120"/>
                          <a:ea typeface="標楷體" pitchFamily="65" charset="-120"/>
                        </a:rPr>
                        <a:t>大學</a:t>
                      </a:r>
                      <a:endParaRPr lang="en-US" altLang="zh-TW" sz="1600" b="1" u="none" strike="noStrike" dirty="0" smtClean="0">
                        <a:effectLst/>
                        <a:latin typeface="標楷體" pitchFamily="65" charset="-120"/>
                        <a:ea typeface="標楷體" pitchFamily="65" charset="-120"/>
                      </a:endParaRPr>
                    </a:p>
                    <a:p>
                      <a:pPr algn="ctr" fontAlgn="ctr"/>
                      <a:r>
                        <a:rPr lang="zh-TW" altLang="en-US" sz="1600" b="1" u="none" strike="noStrike" dirty="0" smtClean="0">
                          <a:effectLst/>
                          <a:latin typeface="標楷體" pitchFamily="65" charset="-120"/>
                          <a:ea typeface="標楷體" pitchFamily="65" charset="-120"/>
                        </a:rPr>
                        <a:t>第一</a:t>
                      </a:r>
                      <a:r>
                        <a:rPr lang="zh-TW" altLang="en-US" sz="1600" b="1" u="none" strike="noStrike" dirty="0">
                          <a:effectLst/>
                          <a:latin typeface="標楷體" pitchFamily="65" charset="-120"/>
                          <a:ea typeface="標楷體" pitchFamily="65" charset="-120"/>
                        </a:rPr>
                        <a:t>校區</a:t>
                      </a:r>
                      <a:endParaRPr lang="zh-TW" altLang="en-US" sz="1600" b="1"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u="none" strike="noStrike" dirty="0">
                          <a:effectLst/>
                          <a:latin typeface="標楷體" pitchFamily="65" charset="-120"/>
                          <a:ea typeface="標楷體" pitchFamily="65" charset="-120"/>
                        </a:rPr>
                        <a:t>512</a:t>
                      </a:r>
                      <a:endParaRPr lang="en-US" altLang="zh-TW"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r>
              <a:tr h="264674">
                <a:tc>
                  <a:txBody>
                    <a:bodyPr/>
                    <a:lstStyle/>
                    <a:p>
                      <a:pPr algn="ctr" fontAlgn="ctr"/>
                      <a:r>
                        <a:rPr lang="zh-TW" altLang="en-US" sz="1600" b="1" u="none" strike="noStrike" dirty="0" smtClean="0">
                          <a:effectLst/>
                          <a:latin typeface="標楷體" pitchFamily="65" charset="-120"/>
                          <a:ea typeface="標楷體" pitchFamily="65" charset="-120"/>
                        </a:rPr>
                        <a:t>新港抽水</a:t>
                      </a:r>
                      <a:r>
                        <a:rPr lang="zh-TW" altLang="en-US" sz="1600" b="1" u="none" strike="noStrike" dirty="0">
                          <a:effectLst/>
                          <a:latin typeface="標楷體" pitchFamily="65" charset="-120"/>
                          <a:ea typeface="標楷體" pitchFamily="65" charset="-120"/>
                        </a:rPr>
                        <a:t>站</a:t>
                      </a:r>
                      <a:endParaRPr lang="zh-TW" altLang="en-US" sz="1600" b="1"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a:effectLst/>
                          <a:latin typeface="標楷體" pitchFamily="65" charset="-120"/>
                          <a:ea typeface="標楷體" pitchFamily="65" charset="-120"/>
                        </a:rPr>
                        <a:t>　</a:t>
                      </a:r>
                      <a:endParaRPr lang="zh-TW" altLang="en-US" sz="1600" b="0" i="0" u="none" strike="noStrike">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a:effectLst/>
                          <a:latin typeface="標楷體" pitchFamily="65" charset="-120"/>
                          <a:ea typeface="標楷體" pitchFamily="65" charset="-120"/>
                        </a:rPr>
                        <a:t>　</a:t>
                      </a:r>
                      <a:endParaRPr lang="zh-TW" altLang="en-US" sz="1600" b="0" i="0" u="none" strike="noStrike">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u="none" strike="noStrike" dirty="0">
                          <a:effectLst/>
                          <a:latin typeface="標楷體" pitchFamily="65" charset="-120"/>
                          <a:ea typeface="標楷體" pitchFamily="65" charset="-120"/>
                        </a:rPr>
                        <a:t>223</a:t>
                      </a:r>
                      <a:endParaRPr lang="en-US" altLang="zh-TW"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r>
              <a:tr h="264674">
                <a:tc>
                  <a:txBody>
                    <a:bodyPr/>
                    <a:lstStyle/>
                    <a:p>
                      <a:pPr algn="ctr" fontAlgn="ctr"/>
                      <a:r>
                        <a:rPr lang="zh-TW" altLang="en-US" sz="1600" b="1" u="none" strike="noStrike" dirty="0">
                          <a:effectLst/>
                          <a:latin typeface="標楷體" pitchFamily="65" charset="-120"/>
                          <a:ea typeface="標楷體" pitchFamily="65" charset="-120"/>
                        </a:rPr>
                        <a:t>水情中心</a:t>
                      </a:r>
                      <a:endParaRPr lang="zh-TW" altLang="en-US" sz="1600" b="1"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u="none" strike="noStrike" dirty="0">
                          <a:effectLst/>
                          <a:latin typeface="標楷體" pitchFamily="65" charset="-120"/>
                          <a:ea typeface="標楷體" pitchFamily="65" charset="-120"/>
                        </a:rPr>
                        <a:t>100</a:t>
                      </a:r>
                      <a:endParaRPr lang="en-US" altLang="zh-TW"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zh-TW" altLang="en-US" sz="1600" u="none" strike="noStrike" dirty="0">
                          <a:effectLst/>
                          <a:latin typeface="標楷體" pitchFamily="65" charset="-120"/>
                          <a:ea typeface="標楷體" pitchFamily="65" charset="-120"/>
                        </a:rPr>
                        <a:t>　</a:t>
                      </a:r>
                      <a:endParaRPr lang="zh-TW" altLang="en-US"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b="0" i="0" u="none" strike="noStrike" dirty="0" smtClean="0">
                          <a:solidFill>
                            <a:schemeClr val="dk1"/>
                          </a:solidFill>
                          <a:effectLst/>
                          <a:latin typeface="標楷體" pitchFamily="65" charset="-120"/>
                          <a:ea typeface="標楷體" pitchFamily="65" charset="-120"/>
                        </a:rPr>
                        <a:t>45</a:t>
                      </a:r>
                      <a:endParaRPr lang="en-US" altLang="zh-TW" sz="1600" b="0" i="0" u="none" strike="noStrike" dirty="0">
                        <a:solidFill>
                          <a:srgbClr val="00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r>
              <a:tr h="264674">
                <a:tc>
                  <a:txBody>
                    <a:bodyPr/>
                    <a:lstStyle/>
                    <a:p>
                      <a:pPr algn="ctr" fontAlgn="ctr"/>
                      <a:r>
                        <a:rPr lang="zh-TW" altLang="en-US" sz="1600" b="1" i="0" u="none" strike="noStrike" dirty="0" smtClean="0">
                          <a:solidFill>
                            <a:srgbClr val="FF0000"/>
                          </a:solidFill>
                          <a:effectLst/>
                          <a:latin typeface="標楷體" pitchFamily="65" charset="-120"/>
                          <a:ea typeface="標楷體" pitchFamily="65" charset="-120"/>
                        </a:rPr>
                        <a:t>合計</a:t>
                      </a:r>
                      <a:endParaRPr lang="zh-TW" altLang="en-US" sz="1600" b="1" i="0" u="none" strike="noStrike" dirty="0">
                        <a:solidFill>
                          <a:srgbClr val="FF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600" b="1" u="none" strike="noStrike" dirty="0" smtClean="0">
                          <a:solidFill>
                            <a:srgbClr val="FF0000"/>
                          </a:solidFill>
                          <a:effectLst/>
                          <a:latin typeface="標楷體" pitchFamily="65" charset="-120"/>
                          <a:ea typeface="標楷體" pitchFamily="65" charset="-120"/>
                        </a:rPr>
                        <a:t>5,200</a:t>
                      </a:r>
                      <a:endParaRPr lang="en-US" altLang="zh-TW" sz="1600" b="1" i="0" u="none" strike="noStrike" dirty="0" smtClean="0">
                        <a:solidFill>
                          <a:srgbClr val="FF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b="1" i="0" u="none" strike="noStrike" dirty="0" smtClean="0">
                          <a:solidFill>
                            <a:srgbClr val="FF0000"/>
                          </a:solidFill>
                          <a:effectLst/>
                          <a:latin typeface="標楷體" pitchFamily="65" charset="-120"/>
                          <a:ea typeface="標楷體" pitchFamily="65" charset="-120"/>
                        </a:rPr>
                        <a:t>500</a:t>
                      </a:r>
                      <a:endParaRPr lang="zh-TW" altLang="en-US" sz="1600" b="1" i="0" u="none" strike="noStrike" dirty="0">
                        <a:solidFill>
                          <a:srgbClr val="FF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b="1" i="0" u="none" strike="noStrike" dirty="0" smtClean="0">
                          <a:solidFill>
                            <a:srgbClr val="FF0000"/>
                          </a:solidFill>
                          <a:effectLst/>
                          <a:latin typeface="標楷體" pitchFamily="65" charset="-120"/>
                          <a:ea typeface="標楷體" pitchFamily="65" charset="-120"/>
                        </a:rPr>
                        <a:t>378</a:t>
                      </a:r>
                      <a:endParaRPr lang="zh-TW" altLang="en-US" sz="1600" b="1" i="0" u="none" strike="noStrike" dirty="0">
                        <a:solidFill>
                          <a:srgbClr val="FF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b="1" i="0" u="none" strike="noStrike" dirty="0" smtClean="0">
                          <a:solidFill>
                            <a:srgbClr val="FF0000"/>
                          </a:solidFill>
                          <a:effectLst/>
                          <a:latin typeface="標楷體" pitchFamily="65" charset="-120"/>
                          <a:ea typeface="標楷體" pitchFamily="65" charset="-120"/>
                        </a:rPr>
                        <a:t>498</a:t>
                      </a:r>
                      <a:endParaRPr lang="zh-TW" altLang="en-US" sz="1600" b="1" i="0" u="none" strike="noStrike" dirty="0">
                        <a:solidFill>
                          <a:srgbClr val="FF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c>
                  <a:txBody>
                    <a:bodyPr/>
                    <a:lstStyle/>
                    <a:p>
                      <a:pPr algn="ctr" fontAlgn="ctr"/>
                      <a:r>
                        <a:rPr lang="en-US" altLang="zh-TW" sz="1600" b="1" i="0" u="none" strike="noStrike" dirty="0" smtClean="0">
                          <a:solidFill>
                            <a:srgbClr val="FF0000"/>
                          </a:solidFill>
                          <a:effectLst/>
                          <a:latin typeface="標楷體" pitchFamily="65" charset="-120"/>
                          <a:ea typeface="標楷體" pitchFamily="65" charset="-120"/>
                        </a:rPr>
                        <a:t>780</a:t>
                      </a:r>
                      <a:endParaRPr lang="en-US" altLang="zh-TW" sz="1600" b="1" i="0" u="none" strike="noStrike" dirty="0">
                        <a:solidFill>
                          <a:srgbClr val="FF0000"/>
                        </a:solidFill>
                        <a:effectLst/>
                        <a:latin typeface="標楷體" pitchFamily="65" charset="-120"/>
                        <a:ea typeface="標楷體" pitchFamily="65" charset="-120"/>
                      </a:endParaRPr>
                    </a:p>
                  </a:txBody>
                  <a:tcPr marL="9529" marR="9529" marT="9523" marB="0" anchor="ctr">
                    <a:solidFill>
                      <a:schemeClr val="accent6">
                        <a:lumMod val="20000"/>
                        <a:lumOff val="80000"/>
                      </a:schemeClr>
                    </a:solidFill>
                  </a:tcPr>
                </a:tc>
              </a:tr>
            </a:tbl>
          </a:graphicData>
        </a:graphic>
      </p:graphicFrame>
      <p:pic>
        <p:nvPicPr>
          <p:cNvPr id="10324" name="Picture 2" descr="C:\Users\user\Desktop\暫存區\109年防汛備料\S__21225622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975" y="5141913"/>
            <a:ext cx="2070100" cy="1550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325" name="Picture 3" descr="C:\Users\user\Desktop\暫存區\109年防汛備料\S__2122562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5180013"/>
            <a:ext cx="2041525" cy="1530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326" name="Picture 2" descr="C:\Users\user\Downloads\IMG_983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5149850"/>
            <a:ext cx="2070100" cy="1552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319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4/3*#ppt_w"/>
                                          </p:val>
                                        </p:tav>
                                        <p:tav tm="100000">
                                          <p:val>
                                            <p:strVal val="#ppt_w"/>
                                          </p:val>
                                        </p:tav>
                                      </p:tavLst>
                                    </p:anim>
                                    <p:anim calcmode="lin" valueType="num">
                                      <p:cBhvr>
                                        <p:cTn id="8" dur="1000" fill="hold"/>
                                        <p:tgtEl>
                                          <p:spTgt spid="1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ctrTitle"/>
          </p:nvPr>
        </p:nvSpPr>
        <p:spPr>
          <a:xfrm>
            <a:off x="539750" y="2349500"/>
            <a:ext cx="7921625" cy="3744913"/>
          </a:xfrm>
        </p:spPr>
        <p:txBody>
          <a:bodyPr/>
          <a:lstStyle/>
          <a:p>
            <a:pPr eaLnBrk="1" hangingPunct="1">
              <a:spcBef>
                <a:spcPct val="5000"/>
              </a:spcBef>
            </a:pPr>
            <a:r>
              <a:rPr lang="zh-TW" altLang="en-US" sz="6600" b="1" smtClean="0">
                <a:solidFill>
                  <a:srgbClr val="007033"/>
                </a:solidFill>
                <a:ea typeface="標楷體" pitchFamily="65" charset="-120"/>
              </a:rPr>
              <a:t>環保局報告</a:t>
            </a:r>
          </a:p>
        </p:txBody>
      </p:sp>
      <p:sp>
        <p:nvSpPr>
          <p:cNvPr id="264195"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22D71207-48AC-4731-815B-3B87A0EF02F1}" type="slidenum">
              <a:rPr lang="en-US" altLang="zh-TW" sz="1200" smtClean="0">
                <a:solidFill>
                  <a:prstClr val="black"/>
                </a:solidFill>
                <a:latin typeface="Arial" pitchFamily="34" charset="0"/>
              </a:rPr>
              <a:pPr eaLnBrk="1" hangingPunct="1">
                <a:spcBef>
                  <a:spcPct val="0"/>
                </a:spcBef>
                <a:buFontTx/>
                <a:buNone/>
              </a:pPr>
              <a:t>26</a:t>
            </a:fld>
            <a:endParaRPr lang="en-US" altLang="zh-TW" sz="1200" smtClean="0">
              <a:solidFill>
                <a:prstClr val="black"/>
              </a:solidFill>
              <a:latin typeface="Arial" pitchFamily="34" charset="0"/>
            </a:endParaRPr>
          </a:p>
        </p:txBody>
      </p:sp>
      <p:grpSp>
        <p:nvGrpSpPr>
          <p:cNvPr id="264196" name="Group 47"/>
          <p:cNvGrpSpPr>
            <a:grpSpLocks/>
          </p:cNvGrpSpPr>
          <p:nvPr/>
        </p:nvGrpSpPr>
        <p:grpSpPr bwMode="auto">
          <a:xfrm>
            <a:off x="1149350" y="1427163"/>
            <a:ext cx="7088188" cy="682625"/>
            <a:chOff x="658" y="2334"/>
            <a:chExt cx="4469" cy="430"/>
          </a:xfrm>
        </p:grpSpPr>
        <p:grpSp>
          <p:nvGrpSpPr>
            <p:cNvPr id="264202" name="Group 48"/>
            <p:cNvGrpSpPr>
              <a:grpSpLocks/>
            </p:cNvGrpSpPr>
            <p:nvPr/>
          </p:nvGrpSpPr>
          <p:grpSpPr bwMode="auto">
            <a:xfrm>
              <a:off x="658" y="2345"/>
              <a:ext cx="480" cy="419"/>
              <a:chOff x="1110" y="2656"/>
              <a:chExt cx="1549" cy="1351"/>
            </a:xfrm>
          </p:grpSpPr>
          <p:sp>
            <p:nvSpPr>
              <p:cNvPr id="264207"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sp>
            <p:nvSpPr>
              <p:cNvPr id="264208"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sp>
            <p:nvSpPr>
              <p:cNvPr id="264209"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grpSp>
        <p:sp>
          <p:nvSpPr>
            <p:cNvPr id="264203"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3</a:t>
              </a:r>
            </a:p>
          </p:txBody>
        </p:sp>
        <p:sp>
          <p:nvSpPr>
            <p:cNvPr id="264204"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各單位工作報告</a:t>
              </a:r>
            </a:p>
          </p:txBody>
        </p:sp>
        <p:sp>
          <p:nvSpPr>
            <p:cNvPr id="264205"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solidFill>
                  <a:prstClr val="black"/>
                </a:solidFill>
              </a:endParaRPr>
            </a:p>
          </p:txBody>
        </p:sp>
        <p:pic>
          <p:nvPicPr>
            <p:cNvPr id="264206"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4197" name="Group 2"/>
          <p:cNvGrpSpPr>
            <a:grpSpLocks/>
          </p:cNvGrpSpPr>
          <p:nvPr/>
        </p:nvGrpSpPr>
        <p:grpSpPr bwMode="auto">
          <a:xfrm>
            <a:off x="2752725" y="-26988"/>
            <a:ext cx="6391275" cy="1344613"/>
            <a:chOff x="0" y="0"/>
            <a:chExt cx="716" cy="151"/>
          </a:xfrm>
        </p:grpSpPr>
        <p:pic>
          <p:nvPicPr>
            <p:cNvPr id="264200"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64201"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264198"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64199"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2595423136"/>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00"/>
          <p:cNvSpPr>
            <a:spLocks noGrp="1" noChangeArrowheads="1"/>
          </p:cNvSpPr>
          <p:nvPr>
            <p:ph type="ctrTitle"/>
          </p:nvPr>
        </p:nvSpPr>
        <p:spPr>
          <a:xfrm>
            <a:off x="179388" y="260350"/>
            <a:ext cx="7772400" cy="1150938"/>
          </a:xfrm>
        </p:spPr>
        <p:txBody>
          <a:bodyPr/>
          <a:lstStyle/>
          <a:p>
            <a:pPr algn="l" eaLnBrk="1" hangingPunct="1"/>
            <a:r>
              <a:rPr lang="zh-TW" altLang="en-US" sz="4000" b="1" smtClean="0">
                <a:latin typeface="標楷體" pitchFamily="65" charset="-120"/>
                <a:ea typeface="標楷體" pitchFamily="65" charset="-120"/>
              </a:rPr>
              <a:t>壹、防汛整備情形</a:t>
            </a:r>
          </a:p>
        </p:txBody>
      </p:sp>
      <p:sp>
        <p:nvSpPr>
          <p:cNvPr id="4099" name="副標題 2"/>
          <p:cNvSpPr>
            <a:spLocks noGrp="1"/>
          </p:cNvSpPr>
          <p:nvPr>
            <p:ph type="subTitle" idx="1"/>
          </p:nvPr>
        </p:nvSpPr>
        <p:spPr>
          <a:xfrm>
            <a:off x="323850" y="1628775"/>
            <a:ext cx="5400675" cy="4895850"/>
          </a:xfrm>
        </p:spPr>
        <p:txBody>
          <a:bodyPr/>
          <a:lstStyle/>
          <a:p>
            <a:pPr algn="just">
              <a:lnSpc>
                <a:spcPts val="3100"/>
              </a:lnSpc>
              <a:defRPr/>
            </a:pPr>
            <a:r>
              <a:rPr lang="zh-TW" altLang="en-US" sz="2800" dirty="0" smtClean="0">
                <a:latin typeface="標楷體" pitchFamily="65" charset="-120"/>
                <a:ea typeface="標楷體" pitchFamily="65" charset="-120"/>
              </a:rPr>
              <a:t>ㄧ</a:t>
            </a:r>
            <a:r>
              <a:rPr lang="zh-TW" altLang="en-US" sz="2800" b="1"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今年汛期前已完成目前列管</a:t>
            </a:r>
            <a:endParaRPr lang="en-US" altLang="zh-TW" sz="2800" dirty="0" smtClean="0">
              <a:latin typeface="標楷體" pitchFamily="65" charset="-120"/>
              <a:ea typeface="標楷體" pitchFamily="65" charset="-120"/>
            </a:endParaRPr>
          </a:p>
          <a:p>
            <a:pPr algn="just">
              <a:lnSpc>
                <a:spcPts val="3100"/>
              </a:lnSpc>
              <a:defRPr/>
            </a:pPr>
            <a:r>
              <a:rPr lang="zh-TW" altLang="en-US" sz="2800" dirty="0">
                <a:latin typeface="標楷體" pitchFamily="65" charset="-120"/>
                <a:ea typeface="標楷體" pitchFamily="65" charset="-120"/>
              </a:rPr>
              <a:t> </a:t>
            </a:r>
            <a:r>
              <a:rPr lang="zh-TW" altLang="en-US" sz="2800" dirty="0" smtClean="0">
                <a:latin typeface="標楷體" pitchFamily="65" charset="-120"/>
                <a:ea typeface="標楷體" pitchFamily="65" charset="-120"/>
              </a:rPr>
              <a:t>   </a:t>
            </a:r>
            <a:r>
              <a:rPr lang="en-US" altLang="zh-TW" sz="2800" dirty="0" smtClean="0">
                <a:latin typeface="標楷體" pitchFamily="65" charset="-120"/>
                <a:ea typeface="標楷體" pitchFamily="65" charset="-120"/>
              </a:rPr>
              <a:t>183</a:t>
            </a:r>
            <a:r>
              <a:rPr lang="zh-TW" altLang="en-US" sz="2800" dirty="0" smtClean="0">
                <a:latin typeface="標楷體" pitchFamily="65" charset="-120"/>
                <a:ea typeface="標楷體" pitchFamily="65" charset="-120"/>
              </a:rPr>
              <a:t>處積淹水路段的清疏與</a:t>
            </a:r>
            <a:endParaRPr lang="en-US" altLang="zh-TW" sz="2800" dirty="0" smtClean="0">
              <a:latin typeface="標楷體" pitchFamily="65" charset="-120"/>
              <a:ea typeface="標楷體" pitchFamily="65" charset="-120"/>
            </a:endParaRPr>
          </a:p>
          <a:p>
            <a:pPr algn="just">
              <a:lnSpc>
                <a:spcPts val="3100"/>
              </a:lnSpc>
              <a:defRPr/>
            </a:pPr>
            <a:r>
              <a:rPr lang="en-US" altLang="zh-TW" sz="2800" dirty="0">
                <a:latin typeface="標楷體" pitchFamily="65" charset="-120"/>
                <a:ea typeface="標楷體" pitchFamily="65" charset="-120"/>
              </a:rPr>
              <a:t> </a:t>
            </a:r>
            <a:r>
              <a:rPr lang="en-US" altLang="zh-TW" sz="2800" dirty="0" smtClean="0">
                <a:latin typeface="標楷體" pitchFamily="65" charset="-120"/>
                <a:ea typeface="標楷體" pitchFamily="65" charset="-120"/>
              </a:rPr>
              <a:t>   </a:t>
            </a:r>
            <a:r>
              <a:rPr lang="zh-TW" altLang="en-US" sz="2800" dirty="0" smtClean="0">
                <a:latin typeface="標楷體" pitchFamily="65" charset="-120"/>
                <a:ea typeface="標楷體" pitchFamily="65" charset="-120"/>
              </a:rPr>
              <a:t>巡檢工作</a:t>
            </a:r>
            <a:r>
              <a:rPr lang="zh-TW" altLang="zh-TW" sz="2800" dirty="0" smtClean="0">
                <a:latin typeface="標楷體" pitchFamily="65" charset="-120"/>
                <a:ea typeface="標楷體" pitchFamily="65" charset="-120"/>
              </a:rPr>
              <a:t>。</a:t>
            </a:r>
            <a:endParaRPr lang="en-US" altLang="zh-TW" sz="2800" dirty="0" smtClean="0">
              <a:latin typeface="標楷體" pitchFamily="65" charset="-120"/>
              <a:ea typeface="標楷體" pitchFamily="65" charset="-120"/>
            </a:endParaRPr>
          </a:p>
          <a:p>
            <a:pPr algn="just">
              <a:lnSpc>
                <a:spcPts val="3100"/>
              </a:lnSpc>
              <a:defRPr/>
            </a:pPr>
            <a:r>
              <a:rPr lang="zh-TW" altLang="en-US" sz="2800" dirty="0">
                <a:latin typeface="標楷體" pitchFamily="65" charset="-120"/>
                <a:ea typeface="標楷體" pitchFamily="65" charset="-120"/>
              </a:rPr>
              <a:t>二、本局前已於</a:t>
            </a:r>
            <a:r>
              <a:rPr lang="en-US" altLang="zh-TW" sz="2800" dirty="0">
                <a:latin typeface="標楷體" pitchFamily="65" charset="-120"/>
                <a:ea typeface="標楷體" pitchFamily="65" charset="-120"/>
              </a:rPr>
              <a:t>109</a:t>
            </a:r>
            <a:r>
              <a:rPr lang="zh-TW" altLang="en-US" sz="2800" dirty="0">
                <a:latin typeface="標楷體" pitchFamily="65" charset="-120"/>
                <a:ea typeface="標楷體" pitchFamily="65" charset="-120"/>
              </a:rPr>
              <a:t>年</a:t>
            </a:r>
            <a:r>
              <a:rPr lang="en-US" altLang="zh-TW" sz="2800" dirty="0">
                <a:latin typeface="標楷體" pitchFamily="65" charset="-120"/>
                <a:ea typeface="標楷體" pitchFamily="65" charset="-120"/>
              </a:rPr>
              <a:t>11</a:t>
            </a:r>
            <a:r>
              <a:rPr lang="zh-TW" altLang="en-US" sz="2800" dirty="0">
                <a:latin typeface="標楷體" pitchFamily="65" charset="-120"/>
                <a:ea typeface="標楷體" pitchFamily="65" charset="-120"/>
              </a:rPr>
              <a:t>月</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日</a:t>
            </a:r>
            <a:r>
              <a:rPr lang="zh-TW" altLang="en-US" sz="2800" dirty="0" smtClean="0">
                <a:latin typeface="標楷體" pitchFamily="65" charset="-120"/>
                <a:ea typeface="標楷體" pitchFamily="65" charset="-120"/>
              </a:rPr>
              <a:t>通</a:t>
            </a:r>
            <a:endParaRPr lang="en-US" altLang="zh-TW" sz="2800" dirty="0" smtClean="0">
              <a:latin typeface="標楷體" pitchFamily="65" charset="-120"/>
              <a:ea typeface="標楷體" pitchFamily="65" charset="-120"/>
            </a:endParaRPr>
          </a:p>
          <a:p>
            <a:pPr algn="just">
              <a:lnSpc>
                <a:spcPts val="3100"/>
              </a:lnSpc>
              <a:defRPr/>
            </a:pPr>
            <a:r>
              <a:rPr lang="zh-TW" altLang="en-US" sz="2800" dirty="0">
                <a:latin typeface="標楷體" pitchFamily="65" charset="-120"/>
                <a:ea typeface="標楷體" pitchFamily="65" charset="-120"/>
              </a:rPr>
              <a:t>    令各區清潔隊請提前做好</a:t>
            </a:r>
            <a:r>
              <a:rPr lang="zh-TW" altLang="en-US" sz="2800" dirty="0" smtClean="0">
                <a:latin typeface="標楷體" pitchFamily="65" charset="-120"/>
                <a:ea typeface="標楷體" pitchFamily="65" charset="-120"/>
              </a:rPr>
              <a:t>相  </a:t>
            </a:r>
            <a:endParaRPr lang="en-US" altLang="zh-TW" sz="2800" dirty="0" smtClean="0">
              <a:latin typeface="標楷體" pitchFamily="65" charset="-120"/>
              <a:ea typeface="標楷體" pitchFamily="65" charset="-120"/>
            </a:endParaRPr>
          </a:p>
          <a:p>
            <a:pPr algn="just">
              <a:lnSpc>
                <a:spcPts val="3100"/>
              </a:lnSpc>
              <a:defRPr/>
            </a:pPr>
            <a:r>
              <a:rPr lang="zh-TW" altLang="en-US" sz="2800" dirty="0">
                <a:latin typeface="標楷體" pitchFamily="65" charset="-120"/>
                <a:ea typeface="標楷體" pitchFamily="65" charset="-120"/>
              </a:rPr>
              <a:t> </a:t>
            </a:r>
            <a:r>
              <a:rPr lang="zh-TW" altLang="en-US" sz="2800" dirty="0" smtClean="0">
                <a:latin typeface="標楷體" pitchFamily="65" charset="-120"/>
                <a:ea typeface="標楷體" pitchFamily="65" charset="-120"/>
              </a:rPr>
              <a:t>   關</a:t>
            </a:r>
            <a:r>
              <a:rPr lang="zh-TW" altLang="en-US" sz="2800" dirty="0">
                <a:latin typeface="標楷體" pitchFamily="65" charset="-120"/>
                <a:ea typeface="標楷體" pitchFamily="65" charset="-120"/>
              </a:rPr>
              <a:t>整備並加強溝渠清疏及</a:t>
            </a:r>
            <a:r>
              <a:rPr lang="zh-TW" altLang="en-US" sz="2800" dirty="0" smtClean="0">
                <a:latin typeface="標楷體" pitchFamily="65" charset="-120"/>
                <a:ea typeface="標楷體" pitchFamily="65" charset="-120"/>
              </a:rPr>
              <a:t>可</a:t>
            </a:r>
            <a:endParaRPr lang="en-US" altLang="zh-TW" sz="2800" dirty="0" smtClean="0">
              <a:latin typeface="標楷體" pitchFamily="65" charset="-120"/>
              <a:ea typeface="標楷體" pitchFamily="65" charset="-120"/>
            </a:endParaRPr>
          </a:p>
          <a:p>
            <a:pPr algn="just">
              <a:lnSpc>
                <a:spcPts val="3100"/>
              </a:lnSpc>
              <a:defRPr/>
            </a:pPr>
            <a:r>
              <a:rPr lang="zh-TW" altLang="en-US" sz="2800" dirty="0">
                <a:latin typeface="標楷體" pitchFamily="65" charset="-120"/>
                <a:ea typeface="標楷體" pitchFamily="65" charset="-120"/>
              </a:rPr>
              <a:t> </a:t>
            </a:r>
            <a:r>
              <a:rPr lang="zh-TW" altLang="en-US" sz="2800" dirty="0" smtClean="0">
                <a:latin typeface="標楷體" pitchFamily="65" charset="-120"/>
                <a:ea typeface="標楷體" pitchFamily="65" charset="-120"/>
              </a:rPr>
              <a:t>   能</a:t>
            </a:r>
            <a:r>
              <a:rPr lang="zh-TW" altLang="en-US" sz="2800" dirty="0">
                <a:latin typeface="標楷體" pitchFamily="65" charset="-120"/>
                <a:ea typeface="標楷體" pitchFamily="65" charset="-120"/>
              </a:rPr>
              <a:t>導致廢棄物流入溝渠之</a:t>
            </a:r>
            <a:r>
              <a:rPr lang="zh-TW" altLang="en-US" sz="2800" dirty="0" smtClean="0">
                <a:latin typeface="標楷體" pitchFamily="65" charset="-120"/>
                <a:ea typeface="標楷體" pitchFamily="65" charset="-120"/>
              </a:rPr>
              <a:t>地</a:t>
            </a:r>
            <a:endParaRPr lang="en-US" altLang="zh-TW" sz="2800" dirty="0" smtClean="0">
              <a:latin typeface="標楷體" pitchFamily="65" charset="-120"/>
              <a:ea typeface="標楷體" pitchFamily="65" charset="-120"/>
            </a:endParaRPr>
          </a:p>
          <a:p>
            <a:pPr algn="just">
              <a:lnSpc>
                <a:spcPts val="3100"/>
              </a:lnSpc>
              <a:defRPr/>
            </a:pPr>
            <a:r>
              <a:rPr lang="zh-TW" altLang="en-US" sz="2800" dirty="0">
                <a:latin typeface="標楷體" pitchFamily="65" charset="-120"/>
                <a:ea typeface="標楷體" pitchFamily="65" charset="-120"/>
              </a:rPr>
              <a:t> </a:t>
            </a:r>
            <a:r>
              <a:rPr lang="zh-TW" altLang="en-US" sz="2800" dirty="0" smtClean="0">
                <a:latin typeface="標楷體" pitchFamily="65" charset="-120"/>
                <a:ea typeface="標楷體" pitchFamily="65" charset="-120"/>
              </a:rPr>
              <a:t>   域</a:t>
            </a:r>
            <a:r>
              <a:rPr lang="zh-TW" altLang="en-US" sz="2800" dirty="0">
                <a:latin typeface="標楷體" pitchFamily="65" charset="-120"/>
                <a:ea typeface="標楷體" pitchFamily="65" charset="-120"/>
              </a:rPr>
              <a:t>清潔</a:t>
            </a:r>
            <a:r>
              <a:rPr lang="zh-TW" altLang="en-US" sz="2800" dirty="0" smtClean="0">
                <a:latin typeface="標楷體" pitchFamily="65" charset="-120"/>
                <a:ea typeface="標楷體" pitchFamily="65" charset="-120"/>
              </a:rPr>
              <a:t>作業。</a:t>
            </a:r>
            <a:endParaRPr lang="en-US" altLang="zh-TW" sz="2800" dirty="0">
              <a:latin typeface="標楷體" pitchFamily="65" charset="-120"/>
              <a:ea typeface="標楷體" pitchFamily="65" charset="-120"/>
            </a:endParaRPr>
          </a:p>
          <a:p>
            <a:pPr algn="just">
              <a:lnSpc>
                <a:spcPts val="3100"/>
              </a:lnSpc>
              <a:defRPr/>
            </a:pPr>
            <a:endParaRPr lang="en-US" altLang="zh-TW" sz="2800" dirty="0" smtClean="0">
              <a:latin typeface="標楷體" pitchFamily="65" charset="-120"/>
              <a:ea typeface="標楷體" pitchFamily="65" charset="-120"/>
            </a:endParaRPr>
          </a:p>
          <a:p>
            <a:pPr marL="514350" indent="-514350" algn="just">
              <a:lnSpc>
                <a:spcPts val="3100"/>
              </a:lnSpc>
              <a:defRPr/>
            </a:pPr>
            <a:endParaRPr lang="en-US" altLang="zh-TW" sz="2800" dirty="0" smtClean="0">
              <a:solidFill>
                <a:srgbClr val="FF0000"/>
              </a:solidFill>
              <a:latin typeface="標楷體" pitchFamily="65" charset="-120"/>
              <a:ea typeface="標楷體" pitchFamily="65" charset="-120"/>
            </a:endParaRPr>
          </a:p>
          <a:p>
            <a:pPr marL="514350" indent="-514350" algn="just">
              <a:lnSpc>
                <a:spcPts val="3100"/>
              </a:lnSpc>
              <a:buFontTx/>
              <a:buAutoNum type="arabicPeriod"/>
              <a:defRPr/>
            </a:pPr>
            <a:endParaRPr lang="en-US" altLang="zh-TW" sz="2800" dirty="0" smtClean="0">
              <a:solidFill>
                <a:srgbClr val="FF0000"/>
              </a:solidFill>
              <a:latin typeface="標楷體" pitchFamily="65" charset="-120"/>
              <a:ea typeface="標楷體" pitchFamily="65" charset="-120"/>
            </a:endParaRPr>
          </a:p>
          <a:p>
            <a:pPr marL="514350" indent="-514350" algn="just">
              <a:lnSpc>
                <a:spcPts val="3100"/>
              </a:lnSpc>
              <a:buFontTx/>
              <a:buAutoNum type="arabicPeriod"/>
              <a:defRPr/>
            </a:pPr>
            <a:endParaRPr lang="en-US" altLang="zh-TW" sz="2800" dirty="0" smtClean="0">
              <a:solidFill>
                <a:srgbClr val="FF0000"/>
              </a:solidFill>
              <a:latin typeface="標楷體" pitchFamily="65" charset="-120"/>
              <a:ea typeface="標楷體" pitchFamily="65" charset="-120"/>
            </a:endParaRPr>
          </a:p>
          <a:p>
            <a:pPr marL="514350" indent="-514350" algn="just">
              <a:lnSpc>
                <a:spcPts val="3800"/>
              </a:lnSpc>
              <a:defRPr/>
            </a:pPr>
            <a:endParaRPr lang="en-US" altLang="zh-TW" sz="2800" dirty="0" smtClean="0">
              <a:latin typeface="標楷體" pitchFamily="65" charset="-120"/>
              <a:ea typeface="標楷體" pitchFamily="65" charset="-120"/>
            </a:endParaRPr>
          </a:p>
          <a:p>
            <a:pPr marL="514350" indent="-514350" algn="l">
              <a:buFontTx/>
              <a:buChar char="•"/>
              <a:defRPr/>
            </a:pPr>
            <a:endParaRPr lang="zh-TW" altLang="en-US" sz="2800" dirty="0" smtClean="0">
              <a:latin typeface="Times New Roman" pitchFamily="18" charset="0"/>
              <a:ea typeface="標楷體" pitchFamily="65" charset="-120"/>
            </a:endParaRPr>
          </a:p>
        </p:txBody>
      </p:sp>
      <p:sp>
        <p:nvSpPr>
          <p:cNvPr id="4100" name="投影片編號版面配置區 2"/>
          <p:cNvSpPr>
            <a:spLocks noGrp="1"/>
          </p:cNvSpPr>
          <p:nvPr>
            <p:ph type="sldNum" sz="quarter" idx="12"/>
          </p:nvPr>
        </p:nvSpPr>
        <p:spPr>
          <a:xfrm>
            <a:off x="6902450" y="6138863"/>
            <a:ext cx="2098675" cy="45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r>
              <a:rPr lang="en-US" altLang="zh-TW" sz="1400" smtClean="0">
                <a:solidFill>
                  <a:srgbClr val="000000"/>
                </a:solidFill>
              </a:rPr>
              <a:t>2</a:t>
            </a:r>
          </a:p>
        </p:txBody>
      </p:sp>
      <p:pic>
        <p:nvPicPr>
          <p:cNvPr id="4101" name="圖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5963" y="1085850"/>
            <a:ext cx="3097212"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圖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5963" y="3644900"/>
            <a:ext cx="3097212"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394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00"/>
          <p:cNvSpPr>
            <a:spLocks noGrp="1" noChangeArrowheads="1"/>
          </p:cNvSpPr>
          <p:nvPr>
            <p:ph type="ctrTitle"/>
          </p:nvPr>
        </p:nvSpPr>
        <p:spPr>
          <a:xfrm>
            <a:off x="468313" y="2420938"/>
            <a:ext cx="5040312" cy="3670300"/>
          </a:xfrm>
        </p:spPr>
        <p:txBody>
          <a:bodyPr/>
          <a:lstStyle/>
          <a:p>
            <a:pPr algn="l" eaLnBrk="1" hangingPunct="1"/>
            <a:r>
              <a:rPr lang="zh-TW" altLang="en-US" sz="2800" smtClean="0">
                <a:solidFill>
                  <a:schemeClr val="tx1"/>
                </a:solidFill>
                <a:latin typeface="標楷體" pitchFamily="65" charset="-120"/>
                <a:ea typeface="標楷體" pitchFamily="65" charset="-120"/>
              </a:rPr>
              <a:t>三、通令各區隊於強降雨期間</a:t>
            </a:r>
            <a:r>
              <a:rPr lang="en-US" altLang="zh-TW" sz="2800" smtClean="0">
                <a:solidFill>
                  <a:schemeClr val="tx1"/>
                </a:solidFill>
                <a:latin typeface="標楷體" pitchFamily="65" charset="-120"/>
                <a:ea typeface="標楷體" pitchFamily="65" charset="-120"/>
              </a:rPr>
              <a:t/>
            </a:r>
            <a:br>
              <a:rPr lang="en-US" altLang="zh-TW" sz="2800" smtClean="0">
                <a:solidFill>
                  <a:schemeClr val="tx1"/>
                </a:solidFill>
                <a:latin typeface="標楷體" pitchFamily="65" charset="-120"/>
                <a:ea typeface="標楷體" pitchFamily="65" charset="-120"/>
              </a:rPr>
            </a:br>
            <a:r>
              <a:rPr lang="zh-TW" altLang="en-US" sz="2800" smtClean="0">
                <a:solidFill>
                  <a:schemeClr val="tx1"/>
                </a:solidFill>
                <a:latin typeface="標楷體" pitchFamily="65" charset="-120"/>
                <a:ea typeface="標楷體" pitchFamily="65" charset="-120"/>
              </a:rPr>
              <a:t>    加強巡查洩水孔</a:t>
            </a:r>
            <a:r>
              <a:rPr lang="en-US" altLang="zh-TW" sz="2800" smtClean="0">
                <a:solidFill>
                  <a:schemeClr val="tx1"/>
                </a:solidFill>
                <a:latin typeface="標楷體" pitchFamily="65" charset="-120"/>
                <a:ea typeface="標楷體" pitchFamily="65" charset="-120"/>
              </a:rPr>
              <a:t>(</a:t>
            </a:r>
            <a:r>
              <a:rPr lang="zh-TW" altLang="en-US" sz="2800" smtClean="0">
                <a:solidFill>
                  <a:schemeClr val="tx1"/>
                </a:solidFill>
                <a:latin typeface="標楷體" pitchFamily="65" charset="-120"/>
                <a:ea typeface="標楷體" pitchFamily="65" charset="-120"/>
              </a:rPr>
              <a:t>含格柵式</a:t>
            </a:r>
            <a:r>
              <a:rPr lang="en-US" altLang="zh-TW" sz="2800" smtClean="0">
                <a:solidFill>
                  <a:schemeClr val="tx1"/>
                </a:solidFill>
                <a:latin typeface="標楷體" pitchFamily="65" charset="-120"/>
                <a:ea typeface="標楷體" pitchFamily="65" charset="-120"/>
              </a:rPr>
              <a:t/>
            </a:r>
            <a:br>
              <a:rPr lang="en-US" altLang="zh-TW" sz="2800" smtClean="0">
                <a:solidFill>
                  <a:schemeClr val="tx1"/>
                </a:solidFill>
                <a:latin typeface="標楷體" pitchFamily="65" charset="-120"/>
                <a:ea typeface="標楷體" pitchFamily="65" charset="-120"/>
              </a:rPr>
            </a:br>
            <a:r>
              <a:rPr lang="zh-TW" altLang="en-US" sz="2800" smtClean="0">
                <a:solidFill>
                  <a:schemeClr val="tx1"/>
                </a:solidFill>
                <a:latin typeface="標楷體" pitchFamily="65" charset="-120"/>
                <a:ea typeface="標楷體" pitchFamily="65" charset="-120"/>
              </a:rPr>
              <a:t>    溝蓋</a:t>
            </a:r>
            <a:r>
              <a:rPr lang="en-US" altLang="zh-TW" sz="2800" smtClean="0">
                <a:solidFill>
                  <a:schemeClr val="tx1"/>
                </a:solidFill>
                <a:latin typeface="標楷體" pitchFamily="65" charset="-120"/>
                <a:ea typeface="標楷體" pitchFamily="65" charset="-120"/>
              </a:rPr>
              <a:t>)</a:t>
            </a:r>
            <a:r>
              <a:rPr lang="zh-TW" altLang="en-US" sz="2800" smtClean="0">
                <a:solidFill>
                  <a:schemeClr val="tx1"/>
                </a:solidFill>
                <a:latin typeface="標楷體" pitchFamily="65" charset="-120"/>
                <a:ea typeface="標楷體" pitchFamily="65" charset="-120"/>
              </a:rPr>
              <a:t>垃圾及樹葉的排除，</a:t>
            </a:r>
            <a:r>
              <a:rPr lang="en-US" altLang="zh-TW" sz="2800" smtClean="0">
                <a:solidFill>
                  <a:schemeClr val="tx1"/>
                </a:solidFill>
                <a:latin typeface="標楷體" pitchFamily="65" charset="-120"/>
                <a:ea typeface="標楷體" pitchFamily="65" charset="-120"/>
              </a:rPr>
              <a:t/>
            </a:r>
            <a:br>
              <a:rPr lang="en-US" altLang="zh-TW" sz="2800" smtClean="0">
                <a:solidFill>
                  <a:schemeClr val="tx1"/>
                </a:solidFill>
                <a:latin typeface="標楷體" pitchFamily="65" charset="-120"/>
                <a:ea typeface="標楷體" pitchFamily="65" charset="-120"/>
              </a:rPr>
            </a:br>
            <a:r>
              <a:rPr lang="zh-TW" altLang="en-US" sz="2800" smtClean="0">
                <a:solidFill>
                  <a:schemeClr val="tx1"/>
                </a:solidFill>
                <a:latin typeface="標楷體" pitchFamily="65" charset="-120"/>
                <a:ea typeface="標楷體" pitchFamily="65" charset="-120"/>
              </a:rPr>
              <a:t>    並依檢視實需，進行側溝</a:t>
            </a:r>
            <a:r>
              <a:rPr lang="en-US" altLang="zh-TW" sz="2800" smtClean="0">
                <a:solidFill>
                  <a:schemeClr val="tx1"/>
                </a:solidFill>
                <a:latin typeface="標楷體" pitchFamily="65" charset="-120"/>
                <a:ea typeface="標楷體" pitchFamily="65" charset="-120"/>
              </a:rPr>
              <a:t/>
            </a:r>
            <a:br>
              <a:rPr lang="en-US" altLang="zh-TW" sz="2800" smtClean="0">
                <a:solidFill>
                  <a:schemeClr val="tx1"/>
                </a:solidFill>
                <a:latin typeface="標楷體" pitchFamily="65" charset="-120"/>
                <a:ea typeface="標楷體" pitchFamily="65" charset="-120"/>
              </a:rPr>
            </a:br>
            <a:r>
              <a:rPr lang="zh-TW" altLang="en-US" sz="2800" smtClean="0">
                <a:solidFill>
                  <a:schemeClr val="tx1"/>
                </a:solidFill>
                <a:latin typeface="標楷體" pitchFamily="65" charset="-120"/>
                <a:ea typeface="標楷體" pitchFamily="65" charset="-120"/>
              </a:rPr>
              <a:t>    堵塞排除。</a:t>
            </a:r>
            <a:r>
              <a:rPr lang="en-US" altLang="zh-TW" sz="2800" smtClean="0">
                <a:solidFill>
                  <a:schemeClr val="tx1"/>
                </a:solidFill>
                <a:latin typeface="標楷體" pitchFamily="65" charset="-120"/>
                <a:ea typeface="標楷體" pitchFamily="65" charset="-120"/>
              </a:rPr>
              <a:t/>
            </a:r>
            <a:br>
              <a:rPr lang="en-US" altLang="zh-TW" sz="2800" smtClean="0">
                <a:solidFill>
                  <a:schemeClr val="tx1"/>
                </a:solidFill>
                <a:latin typeface="標楷體" pitchFamily="65" charset="-120"/>
                <a:ea typeface="標楷體" pitchFamily="65" charset="-120"/>
              </a:rPr>
            </a:br>
            <a:r>
              <a:rPr lang="zh-TW" altLang="en-US" sz="2800" smtClean="0">
                <a:solidFill>
                  <a:schemeClr val="tx1"/>
                </a:solidFill>
                <a:latin typeface="標楷體" pitchFamily="65" charset="-120"/>
                <a:ea typeface="標楷體" pitchFamily="65" charset="-120"/>
              </a:rPr>
              <a:t>四、本局於今日</a:t>
            </a:r>
            <a:r>
              <a:rPr lang="en-US" altLang="zh-TW" sz="2800" smtClean="0">
                <a:solidFill>
                  <a:schemeClr val="tx1"/>
                </a:solidFill>
                <a:latin typeface="標楷體" pitchFamily="65" charset="-120"/>
                <a:ea typeface="標楷體" pitchFamily="65" charset="-120"/>
              </a:rPr>
              <a:t>(11/6)</a:t>
            </a:r>
            <a:r>
              <a:rPr lang="zh-TW" altLang="en-US" sz="2800" smtClean="0">
                <a:solidFill>
                  <a:schemeClr val="tx1"/>
                </a:solidFill>
                <a:latin typeface="標楷體" pitchFamily="65" charset="-120"/>
                <a:ea typeface="標楷體" pitchFamily="65" charset="-120"/>
              </a:rPr>
              <a:t>派員加</a:t>
            </a:r>
            <a:r>
              <a:rPr lang="en-US" altLang="zh-TW" sz="2800" smtClean="0">
                <a:solidFill>
                  <a:schemeClr val="tx1"/>
                </a:solidFill>
                <a:latin typeface="標楷體" pitchFamily="65" charset="-120"/>
                <a:ea typeface="標楷體" pitchFamily="65" charset="-120"/>
              </a:rPr>
              <a:t/>
            </a:r>
            <a:br>
              <a:rPr lang="en-US" altLang="zh-TW" sz="2800" smtClean="0">
                <a:solidFill>
                  <a:schemeClr val="tx1"/>
                </a:solidFill>
                <a:latin typeface="標楷體" pitchFamily="65" charset="-120"/>
                <a:ea typeface="標楷體" pitchFamily="65" charset="-120"/>
              </a:rPr>
            </a:br>
            <a:r>
              <a:rPr lang="zh-TW" altLang="en-US" sz="2800" smtClean="0">
                <a:solidFill>
                  <a:schemeClr val="tx1"/>
                </a:solidFill>
                <a:latin typeface="標楷體" pitchFamily="65" charset="-120"/>
                <a:ea typeface="標楷體" pitchFamily="65" charset="-120"/>
              </a:rPr>
              <a:t>    強巡檢側溝及排除洩水孔</a:t>
            </a:r>
            <a:r>
              <a:rPr lang="en-US" altLang="zh-TW" sz="2800" smtClean="0">
                <a:solidFill>
                  <a:schemeClr val="tx1"/>
                </a:solidFill>
                <a:latin typeface="標楷體" pitchFamily="65" charset="-120"/>
                <a:ea typeface="標楷體" pitchFamily="65" charset="-120"/>
              </a:rPr>
              <a:t/>
            </a:r>
            <a:br>
              <a:rPr lang="en-US" altLang="zh-TW" sz="2800" smtClean="0">
                <a:solidFill>
                  <a:schemeClr val="tx1"/>
                </a:solidFill>
                <a:latin typeface="標楷體" pitchFamily="65" charset="-120"/>
                <a:ea typeface="標楷體" pitchFamily="65" charset="-120"/>
              </a:rPr>
            </a:br>
            <a:r>
              <a:rPr lang="zh-TW" altLang="en-US" sz="2800" smtClean="0">
                <a:solidFill>
                  <a:schemeClr val="tx1"/>
                </a:solidFill>
                <a:latin typeface="標楷體" pitchFamily="65" charset="-120"/>
                <a:ea typeface="標楷體" pitchFamily="65" charset="-120"/>
              </a:rPr>
              <a:t>    的樹葉及垃圾，預計各區</a:t>
            </a:r>
            <a:r>
              <a:rPr lang="en-US" altLang="zh-TW" sz="2800" smtClean="0">
                <a:solidFill>
                  <a:schemeClr val="tx1"/>
                </a:solidFill>
                <a:latin typeface="標楷體" pitchFamily="65" charset="-120"/>
                <a:ea typeface="標楷體" pitchFamily="65" charset="-120"/>
              </a:rPr>
              <a:t/>
            </a:r>
            <a:br>
              <a:rPr lang="en-US" altLang="zh-TW" sz="2800" smtClean="0">
                <a:solidFill>
                  <a:schemeClr val="tx1"/>
                </a:solidFill>
                <a:latin typeface="標楷體" pitchFamily="65" charset="-120"/>
                <a:ea typeface="標楷體" pitchFamily="65" charset="-120"/>
              </a:rPr>
            </a:br>
            <a:r>
              <a:rPr lang="zh-TW" altLang="en-US" sz="2800" smtClean="0">
                <a:solidFill>
                  <a:schemeClr val="tx1"/>
                </a:solidFill>
                <a:latin typeface="標楷體" pitchFamily="65" charset="-120"/>
                <a:ea typeface="標楷體" pitchFamily="65" charset="-120"/>
              </a:rPr>
              <a:t>    動員清疏人力</a:t>
            </a:r>
            <a:r>
              <a:rPr lang="en-US" altLang="zh-TW" sz="2800" smtClean="0">
                <a:solidFill>
                  <a:schemeClr val="tx1"/>
                </a:solidFill>
                <a:latin typeface="標楷體" pitchFamily="65" charset="-120"/>
                <a:ea typeface="標楷體" pitchFamily="65" charset="-120"/>
              </a:rPr>
              <a:t>4770</a:t>
            </a:r>
            <a:r>
              <a:rPr lang="zh-TW" altLang="en-US" sz="2800" smtClean="0">
                <a:solidFill>
                  <a:schemeClr val="tx1"/>
                </a:solidFill>
                <a:latin typeface="標楷體" pitchFamily="65" charset="-120"/>
                <a:ea typeface="標楷體" pitchFamily="65" charset="-120"/>
              </a:rPr>
              <a:t>人次及</a:t>
            </a:r>
            <a:r>
              <a:rPr lang="en-US" altLang="zh-TW" sz="2800" smtClean="0">
                <a:solidFill>
                  <a:schemeClr val="tx1"/>
                </a:solidFill>
                <a:latin typeface="標楷體" pitchFamily="65" charset="-120"/>
                <a:ea typeface="標楷體" pitchFamily="65" charset="-120"/>
              </a:rPr>
              <a:t/>
            </a:r>
            <a:br>
              <a:rPr lang="en-US" altLang="zh-TW" sz="2800" smtClean="0">
                <a:solidFill>
                  <a:schemeClr val="tx1"/>
                </a:solidFill>
                <a:latin typeface="標楷體" pitchFamily="65" charset="-120"/>
                <a:ea typeface="標楷體" pitchFamily="65" charset="-120"/>
              </a:rPr>
            </a:br>
            <a:r>
              <a:rPr lang="zh-TW" altLang="en-US" sz="2800" smtClean="0">
                <a:solidFill>
                  <a:schemeClr val="tx1"/>
                </a:solidFill>
                <a:latin typeface="標楷體" pitchFamily="65" charset="-120"/>
                <a:ea typeface="標楷體" pitchFamily="65" charset="-120"/>
              </a:rPr>
              <a:t>    清疏車輛</a:t>
            </a:r>
            <a:r>
              <a:rPr lang="en-US" altLang="zh-TW" sz="2800" smtClean="0">
                <a:solidFill>
                  <a:schemeClr val="tx1"/>
                </a:solidFill>
                <a:latin typeface="標楷體" pitchFamily="65" charset="-120"/>
                <a:ea typeface="標楷體" pitchFamily="65" charset="-120"/>
              </a:rPr>
              <a:t>934</a:t>
            </a:r>
            <a:r>
              <a:rPr lang="zh-TW" altLang="en-US" sz="2800" smtClean="0">
                <a:solidFill>
                  <a:schemeClr val="tx1"/>
                </a:solidFill>
                <a:latin typeface="標楷體" pitchFamily="65" charset="-120"/>
                <a:ea typeface="標楷體" pitchFamily="65" charset="-120"/>
              </a:rPr>
              <a:t>車次。</a:t>
            </a:r>
            <a:r>
              <a:rPr lang="en-US" altLang="zh-TW" sz="2800" smtClean="0">
                <a:solidFill>
                  <a:schemeClr val="tx1"/>
                </a:solidFill>
                <a:latin typeface="標楷體" pitchFamily="65" charset="-120"/>
                <a:ea typeface="標楷體" pitchFamily="65" charset="-120"/>
              </a:rPr>
              <a:t/>
            </a:r>
            <a:br>
              <a:rPr lang="en-US" altLang="zh-TW" sz="2800" smtClean="0">
                <a:solidFill>
                  <a:schemeClr val="tx1"/>
                </a:solidFill>
                <a:latin typeface="標楷體" pitchFamily="65" charset="-120"/>
                <a:ea typeface="標楷體" pitchFamily="65" charset="-120"/>
              </a:rPr>
            </a:br>
            <a:r>
              <a:rPr lang="en-US" altLang="zh-TW" sz="4000" smtClean="0">
                <a:solidFill>
                  <a:srgbClr val="FF0000"/>
                </a:solidFill>
                <a:latin typeface="標楷體" pitchFamily="65" charset="-120"/>
                <a:ea typeface="標楷體" pitchFamily="65" charset="-120"/>
              </a:rPr>
              <a:t/>
            </a:r>
            <a:br>
              <a:rPr lang="en-US" altLang="zh-TW" sz="4000" smtClean="0">
                <a:solidFill>
                  <a:srgbClr val="FF0000"/>
                </a:solidFill>
                <a:latin typeface="標楷體" pitchFamily="65" charset="-120"/>
                <a:ea typeface="標楷體" pitchFamily="65" charset="-120"/>
              </a:rPr>
            </a:br>
            <a:endParaRPr lang="zh-TW" altLang="en-US" sz="3900" b="1" smtClean="0">
              <a:latin typeface="標楷體" pitchFamily="65" charset="-120"/>
              <a:ea typeface="標楷體" pitchFamily="65" charset="-120"/>
            </a:endParaRPr>
          </a:p>
        </p:txBody>
      </p:sp>
      <p:sp>
        <p:nvSpPr>
          <p:cNvPr id="5123" name="投影片編號版面配置區 2"/>
          <p:cNvSpPr>
            <a:spLocks noGrp="1"/>
          </p:cNvSpPr>
          <p:nvPr>
            <p:ph type="sldNum" sz="quarter" idx="12"/>
          </p:nvPr>
        </p:nvSpPr>
        <p:spPr>
          <a:xfrm>
            <a:off x="6804025" y="6091238"/>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r>
              <a:rPr lang="en-US" altLang="zh-TW" sz="1400" smtClean="0">
                <a:solidFill>
                  <a:srgbClr val="000000"/>
                </a:solidFill>
              </a:rPr>
              <a:t>3</a:t>
            </a:r>
          </a:p>
        </p:txBody>
      </p:sp>
      <p:sp>
        <p:nvSpPr>
          <p:cNvPr id="6" name="Rectangle 400"/>
          <p:cNvSpPr txBox="1">
            <a:spLocks noChangeArrowheads="1"/>
          </p:cNvSpPr>
          <p:nvPr/>
        </p:nvSpPr>
        <p:spPr bwMode="auto">
          <a:xfrm>
            <a:off x="163513" y="317500"/>
            <a:ext cx="77724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a:lstStyle>
          <a:p>
            <a:pPr algn="l" eaLnBrk="1" hangingPunct="1">
              <a:defRPr/>
            </a:pPr>
            <a:r>
              <a:rPr lang="zh-TW" altLang="en-US" sz="4000" b="1" kern="0" dirty="0" smtClean="0">
                <a:solidFill>
                  <a:srgbClr val="000000"/>
                </a:solidFill>
                <a:latin typeface="標楷體" pitchFamily="65" charset="-120"/>
                <a:ea typeface="標楷體" pitchFamily="65" charset="-120"/>
              </a:rPr>
              <a:t>壹、防汛整備情形</a:t>
            </a:r>
          </a:p>
        </p:txBody>
      </p:sp>
      <p:pic>
        <p:nvPicPr>
          <p:cNvPr id="5125" name="圖片 2"/>
          <p:cNvPicPr>
            <a:picLocks noChangeAspect="1"/>
          </p:cNvPicPr>
          <p:nvPr/>
        </p:nvPicPr>
        <p:blipFill>
          <a:blip r:embed="rId2">
            <a:extLst>
              <a:ext uri="{28A0092B-C50C-407E-A947-70E740481C1C}">
                <a14:useLocalDpi xmlns:a14="http://schemas.microsoft.com/office/drawing/2010/main" val="0"/>
              </a:ext>
            </a:extLst>
          </a:blip>
          <a:srcRect b="22702"/>
          <a:stretch>
            <a:fillRect/>
          </a:stretch>
        </p:blipFill>
        <p:spPr bwMode="auto">
          <a:xfrm>
            <a:off x="6156325" y="865188"/>
            <a:ext cx="237648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圖片 12"/>
          <p:cNvPicPr>
            <a:picLocks noChangeAspect="1"/>
          </p:cNvPicPr>
          <p:nvPr/>
        </p:nvPicPr>
        <p:blipFill>
          <a:blip r:embed="rId3" cstate="print">
            <a:extLst>
              <a:ext uri="{28A0092B-C50C-407E-A947-70E740481C1C}">
                <a14:useLocalDpi xmlns:a14="http://schemas.microsoft.com/office/drawing/2010/main" val="0"/>
              </a:ext>
            </a:extLst>
          </a:blip>
          <a:srcRect l="2856" r="34113"/>
          <a:stretch>
            <a:fillRect/>
          </a:stretch>
        </p:blipFill>
        <p:spPr bwMode="auto">
          <a:xfrm>
            <a:off x="6154738" y="3429000"/>
            <a:ext cx="2376487"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3270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投影片編號版面配置區 1"/>
          <p:cNvSpPr>
            <a:spLocks noGrp="1"/>
          </p:cNvSpPr>
          <p:nvPr>
            <p:ph type="sldNum" sz="quarter" idx="12"/>
          </p:nvPr>
        </p:nvSpPr>
        <p:spPr>
          <a:xfrm>
            <a:off x="6875463" y="6211888"/>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r>
              <a:rPr lang="en-US" altLang="zh-TW" sz="1400" smtClean="0">
                <a:solidFill>
                  <a:srgbClr val="000000"/>
                </a:solidFill>
              </a:rPr>
              <a:t>6</a:t>
            </a:r>
          </a:p>
        </p:txBody>
      </p:sp>
      <p:sp>
        <p:nvSpPr>
          <p:cNvPr id="6147" name="Rectangle 400"/>
          <p:cNvSpPr txBox="1">
            <a:spLocks noChangeArrowheads="1"/>
          </p:cNvSpPr>
          <p:nvPr/>
        </p:nvSpPr>
        <p:spPr bwMode="auto">
          <a:xfrm>
            <a:off x="209550" y="404813"/>
            <a:ext cx="864076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algn="ctr" eaLnBrk="0" hangingPunct="0"/>
            <a:r>
              <a:rPr lang="zh-TW" altLang="en-US" sz="4000" b="1" smtClean="0">
                <a:solidFill>
                  <a:srgbClr val="000000"/>
                </a:solidFill>
                <a:latin typeface="標楷體" pitchFamily="65" charset="-120"/>
                <a:ea typeface="標楷體" pitchFamily="65" charset="-120"/>
              </a:rPr>
              <a:t>貳、前日</a:t>
            </a:r>
            <a:r>
              <a:rPr lang="en-US" altLang="zh-TW" sz="4000" b="1" smtClean="0">
                <a:solidFill>
                  <a:srgbClr val="000000"/>
                </a:solidFill>
                <a:latin typeface="標楷體" pitchFamily="65" charset="-120"/>
                <a:ea typeface="標楷體" pitchFamily="65" charset="-120"/>
              </a:rPr>
              <a:t>(11/4)</a:t>
            </a:r>
            <a:r>
              <a:rPr lang="zh-TW" altLang="en-US" sz="4000" b="1" smtClean="0">
                <a:solidFill>
                  <a:srgbClr val="000000"/>
                </a:solidFill>
                <a:latin typeface="標楷體" pitchFamily="65" charset="-120"/>
                <a:ea typeface="標楷體" pitchFamily="65" charset="-120"/>
              </a:rPr>
              <a:t>因應閃電颱風巡檢</a:t>
            </a:r>
            <a:endParaRPr lang="en-US" altLang="zh-TW" sz="4000" b="1" smtClean="0">
              <a:solidFill>
                <a:srgbClr val="000000"/>
              </a:solidFill>
              <a:latin typeface="標楷體" pitchFamily="65" charset="-120"/>
              <a:ea typeface="標楷體" pitchFamily="65" charset="-120"/>
            </a:endParaRPr>
          </a:p>
          <a:p>
            <a:pPr algn="ctr" eaLnBrk="0" hangingPunct="0"/>
            <a:r>
              <a:rPr lang="zh-TW" altLang="en-US" sz="4000" b="1" smtClean="0">
                <a:solidFill>
                  <a:srgbClr val="000000"/>
                </a:solidFill>
                <a:latin typeface="標楷體" pitchFamily="65" charset="-120"/>
                <a:ea typeface="標楷體" pitchFamily="65" charset="-120"/>
              </a:rPr>
              <a:t>清疏作業成果</a:t>
            </a:r>
            <a:endParaRPr lang="en-US" altLang="zh-TW" sz="4000" b="1" smtClean="0">
              <a:solidFill>
                <a:srgbClr val="000000"/>
              </a:solidFill>
              <a:latin typeface="標楷體" pitchFamily="65" charset="-120"/>
              <a:ea typeface="標楷體" pitchFamily="65" charset="-120"/>
            </a:endParaRPr>
          </a:p>
          <a:p>
            <a:endParaRPr lang="en-US" altLang="zh-TW" sz="4000" b="1" smtClean="0">
              <a:solidFill>
                <a:srgbClr val="000000"/>
              </a:solidFill>
              <a:latin typeface="標楷體" pitchFamily="65" charset="-120"/>
              <a:ea typeface="標楷體" pitchFamily="65" charset="-120"/>
            </a:endParaRPr>
          </a:p>
        </p:txBody>
      </p:sp>
      <p:sp>
        <p:nvSpPr>
          <p:cNvPr id="6148" name="文字方塊 14"/>
          <p:cNvSpPr txBox="1">
            <a:spLocks noChangeArrowheads="1"/>
          </p:cNvSpPr>
          <p:nvPr/>
        </p:nvSpPr>
        <p:spPr bwMode="auto">
          <a:xfrm>
            <a:off x="352425" y="6473825"/>
            <a:ext cx="2449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eaLnBrk="0" hangingPunct="0"/>
            <a:r>
              <a:rPr lang="zh-TW" altLang="en-US" sz="1800" b="1" smtClean="0">
                <a:solidFill>
                  <a:srgbClr val="000000"/>
                </a:solidFill>
              </a:rPr>
              <a:t>    前鎮區民權二路</a:t>
            </a:r>
          </a:p>
        </p:txBody>
      </p:sp>
      <p:sp>
        <p:nvSpPr>
          <p:cNvPr id="6149" name="文字方塊 16"/>
          <p:cNvSpPr txBox="1">
            <a:spLocks noChangeArrowheads="1"/>
          </p:cNvSpPr>
          <p:nvPr/>
        </p:nvSpPr>
        <p:spPr bwMode="auto">
          <a:xfrm>
            <a:off x="2087563" y="6462713"/>
            <a:ext cx="2447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eaLnBrk="0" hangingPunct="0"/>
            <a:r>
              <a:rPr lang="zh-TW" altLang="en-US" sz="1800" smtClean="0">
                <a:solidFill>
                  <a:srgbClr val="000000"/>
                </a:solidFill>
              </a:rPr>
              <a:t>       </a:t>
            </a:r>
            <a:r>
              <a:rPr lang="zh-TW" altLang="en-US" sz="1800" b="1" smtClean="0">
                <a:solidFill>
                  <a:srgbClr val="000000"/>
                </a:solidFill>
              </a:rPr>
              <a:t>彌陀區新莊路</a:t>
            </a:r>
            <a:r>
              <a:rPr lang="en-US" altLang="zh-TW" sz="1800" b="1" smtClean="0">
                <a:solidFill>
                  <a:srgbClr val="000000"/>
                </a:solidFill>
              </a:rPr>
              <a:t>1</a:t>
            </a:r>
            <a:r>
              <a:rPr lang="zh-TW" altLang="en-US" sz="1800" b="1" smtClean="0">
                <a:solidFill>
                  <a:srgbClr val="000000"/>
                </a:solidFill>
              </a:rPr>
              <a:t>巷</a:t>
            </a:r>
          </a:p>
        </p:txBody>
      </p:sp>
      <p:sp>
        <p:nvSpPr>
          <p:cNvPr id="6150" name="文字方塊 2"/>
          <p:cNvSpPr txBox="1">
            <a:spLocks noChangeArrowheads="1"/>
          </p:cNvSpPr>
          <p:nvPr/>
        </p:nvSpPr>
        <p:spPr bwMode="auto">
          <a:xfrm>
            <a:off x="547688" y="3763963"/>
            <a:ext cx="1849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eaLnBrk="0" hangingPunct="0"/>
            <a:r>
              <a:rPr lang="zh-TW" altLang="en-US" sz="1800" smtClean="0">
                <a:solidFill>
                  <a:srgbClr val="000000"/>
                </a:solidFill>
              </a:rPr>
              <a:t>  </a:t>
            </a:r>
            <a:r>
              <a:rPr lang="zh-TW" altLang="en-US" sz="1800" b="1" smtClean="0">
                <a:solidFill>
                  <a:srgbClr val="000000"/>
                </a:solidFill>
              </a:rPr>
              <a:t>三民區民豐路</a:t>
            </a:r>
          </a:p>
        </p:txBody>
      </p:sp>
      <p:sp>
        <p:nvSpPr>
          <p:cNvPr id="6151" name="文字方塊 6"/>
          <p:cNvSpPr txBox="1">
            <a:spLocks noChangeArrowheads="1"/>
          </p:cNvSpPr>
          <p:nvPr/>
        </p:nvSpPr>
        <p:spPr bwMode="auto">
          <a:xfrm>
            <a:off x="2541588" y="3760788"/>
            <a:ext cx="185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eaLnBrk="0" hangingPunct="0"/>
            <a:r>
              <a:rPr lang="zh-TW" altLang="en-US" sz="1800" smtClean="0">
                <a:solidFill>
                  <a:srgbClr val="000000"/>
                </a:solidFill>
              </a:rPr>
              <a:t>  </a:t>
            </a:r>
            <a:r>
              <a:rPr lang="zh-TW" altLang="en-US" sz="1800" b="1" smtClean="0">
                <a:solidFill>
                  <a:srgbClr val="000000"/>
                </a:solidFill>
              </a:rPr>
              <a:t>大寮區光明路</a:t>
            </a:r>
          </a:p>
        </p:txBody>
      </p:sp>
      <p:sp>
        <p:nvSpPr>
          <p:cNvPr id="6152" name="文字方塊 9"/>
          <p:cNvSpPr txBox="1">
            <a:spLocks noChangeArrowheads="1"/>
          </p:cNvSpPr>
          <p:nvPr/>
        </p:nvSpPr>
        <p:spPr bwMode="auto">
          <a:xfrm>
            <a:off x="4508500" y="3752850"/>
            <a:ext cx="2179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eaLnBrk="0" hangingPunct="0"/>
            <a:r>
              <a:rPr lang="zh-TW" altLang="en-US" sz="1800" smtClean="0">
                <a:solidFill>
                  <a:srgbClr val="000000"/>
                </a:solidFill>
              </a:rPr>
              <a:t>    </a:t>
            </a:r>
            <a:r>
              <a:rPr lang="zh-TW" altLang="en-US" sz="1800" b="1" smtClean="0">
                <a:solidFill>
                  <a:srgbClr val="000000"/>
                </a:solidFill>
              </a:rPr>
              <a:t>小港區博學路</a:t>
            </a:r>
          </a:p>
        </p:txBody>
      </p:sp>
      <p:sp>
        <p:nvSpPr>
          <p:cNvPr id="6153" name="文字方塊 11"/>
          <p:cNvSpPr txBox="1">
            <a:spLocks noChangeArrowheads="1"/>
          </p:cNvSpPr>
          <p:nvPr/>
        </p:nvSpPr>
        <p:spPr bwMode="auto">
          <a:xfrm>
            <a:off x="6673850" y="3749675"/>
            <a:ext cx="2181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eaLnBrk="0" hangingPunct="0"/>
            <a:r>
              <a:rPr lang="zh-TW" altLang="en-US" sz="1800" smtClean="0">
                <a:solidFill>
                  <a:srgbClr val="000000"/>
                </a:solidFill>
              </a:rPr>
              <a:t>   </a:t>
            </a:r>
            <a:r>
              <a:rPr lang="zh-TW" altLang="en-US" sz="1800" b="1" smtClean="0">
                <a:solidFill>
                  <a:srgbClr val="000000"/>
                </a:solidFill>
              </a:rPr>
              <a:t>楠梓區惠民路</a:t>
            </a:r>
          </a:p>
        </p:txBody>
      </p:sp>
      <p:sp>
        <p:nvSpPr>
          <p:cNvPr id="6154" name="文字方塊 17"/>
          <p:cNvSpPr txBox="1">
            <a:spLocks noChangeArrowheads="1"/>
          </p:cNvSpPr>
          <p:nvPr/>
        </p:nvSpPr>
        <p:spPr bwMode="auto">
          <a:xfrm>
            <a:off x="4535488" y="6419850"/>
            <a:ext cx="2447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eaLnBrk="0" hangingPunct="0"/>
            <a:r>
              <a:rPr lang="zh-TW" altLang="en-US" sz="1800" smtClean="0">
                <a:solidFill>
                  <a:srgbClr val="000000"/>
                </a:solidFill>
              </a:rPr>
              <a:t>   </a:t>
            </a:r>
            <a:r>
              <a:rPr lang="zh-TW" altLang="en-US" sz="1800" b="1" smtClean="0">
                <a:solidFill>
                  <a:srgbClr val="000000"/>
                </a:solidFill>
              </a:rPr>
              <a:t>苓雅區建國一路</a:t>
            </a:r>
          </a:p>
        </p:txBody>
      </p:sp>
      <p:sp>
        <p:nvSpPr>
          <p:cNvPr id="6155" name="文字方塊 21"/>
          <p:cNvSpPr txBox="1">
            <a:spLocks noChangeArrowheads="1"/>
          </p:cNvSpPr>
          <p:nvPr/>
        </p:nvSpPr>
        <p:spPr bwMode="auto">
          <a:xfrm>
            <a:off x="6581775" y="6413500"/>
            <a:ext cx="2447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eaLnBrk="0" hangingPunct="0"/>
            <a:r>
              <a:rPr lang="zh-TW" altLang="en-US" sz="1800" b="1" smtClean="0">
                <a:solidFill>
                  <a:srgbClr val="000000"/>
                </a:solidFill>
              </a:rPr>
              <a:t>   鳳山區新富路</a:t>
            </a:r>
            <a:r>
              <a:rPr lang="en-US" altLang="zh-TW" sz="1800" b="1" smtClean="0">
                <a:solidFill>
                  <a:srgbClr val="000000"/>
                </a:solidFill>
              </a:rPr>
              <a:t>590</a:t>
            </a:r>
            <a:r>
              <a:rPr lang="zh-TW" altLang="en-US" sz="1800" b="1" smtClean="0">
                <a:solidFill>
                  <a:srgbClr val="000000"/>
                </a:solidFill>
              </a:rPr>
              <a:t>巷</a:t>
            </a:r>
          </a:p>
        </p:txBody>
      </p:sp>
      <p:pic>
        <p:nvPicPr>
          <p:cNvPr id="6156" name="圖片 2"/>
          <p:cNvPicPr>
            <a:picLocks noChangeAspect="1"/>
          </p:cNvPicPr>
          <p:nvPr/>
        </p:nvPicPr>
        <p:blipFill>
          <a:blip r:embed="rId3">
            <a:extLst>
              <a:ext uri="{28A0092B-C50C-407E-A947-70E740481C1C}">
                <a14:useLocalDpi xmlns:a14="http://schemas.microsoft.com/office/drawing/2010/main" val="0"/>
              </a:ext>
            </a:extLst>
          </a:blip>
          <a:srcRect r="34682"/>
          <a:stretch>
            <a:fillRect/>
          </a:stretch>
        </p:blipFill>
        <p:spPr bwMode="auto">
          <a:xfrm>
            <a:off x="2397125" y="1284288"/>
            <a:ext cx="20875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圖片 3"/>
          <p:cNvPicPr>
            <a:picLocks noChangeAspect="1"/>
          </p:cNvPicPr>
          <p:nvPr/>
        </p:nvPicPr>
        <p:blipFill>
          <a:blip r:embed="rId4">
            <a:extLst>
              <a:ext uri="{28A0092B-C50C-407E-A947-70E740481C1C}">
                <a14:useLocalDpi xmlns:a14="http://schemas.microsoft.com/office/drawing/2010/main" val="0"/>
              </a:ext>
            </a:extLst>
          </a:blip>
          <a:srcRect l="34407" r="10297" b="18510"/>
          <a:stretch>
            <a:fillRect/>
          </a:stretch>
        </p:blipFill>
        <p:spPr bwMode="auto">
          <a:xfrm>
            <a:off x="4511675" y="1273175"/>
            <a:ext cx="218440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圖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23063" y="1284288"/>
            <a:ext cx="2163762"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圖片 9"/>
          <p:cNvPicPr>
            <a:picLocks noChangeAspect="1"/>
          </p:cNvPicPr>
          <p:nvPr/>
        </p:nvPicPr>
        <p:blipFill>
          <a:blip r:embed="rId6">
            <a:extLst>
              <a:ext uri="{28A0092B-C50C-407E-A947-70E740481C1C}">
                <a14:useLocalDpi xmlns:a14="http://schemas.microsoft.com/office/drawing/2010/main" val="0"/>
              </a:ext>
            </a:extLst>
          </a:blip>
          <a:srcRect t="9232" r="34866"/>
          <a:stretch>
            <a:fillRect/>
          </a:stretch>
        </p:blipFill>
        <p:spPr bwMode="auto">
          <a:xfrm>
            <a:off x="2441575" y="4122738"/>
            <a:ext cx="2066925"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圖片 11"/>
          <p:cNvPicPr>
            <a:picLocks noChangeAspect="1"/>
          </p:cNvPicPr>
          <p:nvPr/>
        </p:nvPicPr>
        <p:blipFill>
          <a:blip r:embed="rId7" cstate="print">
            <a:extLst>
              <a:ext uri="{28A0092B-C50C-407E-A947-70E740481C1C}">
                <a14:useLocalDpi xmlns:a14="http://schemas.microsoft.com/office/drawing/2010/main" val="0"/>
              </a:ext>
            </a:extLst>
          </a:blip>
          <a:srcRect l="20982" t="9038" r="34018" b="4562"/>
          <a:stretch>
            <a:fillRect/>
          </a:stretch>
        </p:blipFill>
        <p:spPr bwMode="auto">
          <a:xfrm>
            <a:off x="4535488" y="4092575"/>
            <a:ext cx="22066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圖片 12"/>
          <p:cNvPicPr>
            <a:picLocks noChangeAspect="1"/>
          </p:cNvPicPr>
          <p:nvPr/>
        </p:nvPicPr>
        <p:blipFill>
          <a:blip r:embed="rId8">
            <a:extLst>
              <a:ext uri="{28A0092B-C50C-407E-A947-70E740481C1C}">
                <a14:useLocalDpi xmlns:a14="http://schemas.microsoft.com/office/drawing/2010/main" val="0"/>
              </a:ext>
            </a:extLst>
          </a:blip>
          <a:srcRect t="30969" r="11234" b="13712"/>
          <a:stretch>
            <a:fillRect/>
          </a:stretch>
        </p:blipFill>
        <p:spPr bwMode="auto">
          <a:xfrm>
            <a:off x="6748463" y="4092575"/>
            <a:ext cx="216217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圖片 1"/>
          <p:cNvPicPr>
            <a:picLocks noChangeAspect="1"/>
          </p:cNvPicPr>
          <p:nvPr/>
        </p:nvPicPr>
        <p:blipFill>
          <a:blip r:embed="rId9">
            <a:extLst>
              <a:ext uri="{28A0092B-C50C-407E-A947-70E740481C1C}">
                <a14:useLocalDpi xmlns:a14="http://schemas.microsoft.com/office/drawing/2010/main" val="0"/>
              </a:ext>
            </a:extLst>
          </a:blip>
          <a:srcRect l="10002"/>
          <a:stretch>
            <a:fillRect/>
          </a:stretch>
        </p:blipFill>
        <p:spPr bwMode="auto">
          <a:xfrm>
            <a:off x="331788" y="1231900"/>
            <a:ext cx="2057400"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圖片 5"/>
          <p:cNvPicPr>
            <a:picLocks noChangeAspect="1"/>
          </p:cNvPicPr>
          <p:nvPr/>
        </p:nvPicPr>
        <p:blipFill>
          <a:blip r:embed="rId10" cstate="print">
            <a:extLst>
              <a:ext uri="{28A0092B-C50C-407E-A947-70E740481C1C}">
                <a14:useLocalDpi xmlns:a14="http://schemas.microsoft.com/office/drawing/2010/main" val="0"/>
              </a:ext>
            </a:extLst>
          </a:blip>
          <a:srcRect l="14153" t="6949" r="36281" b="16547"/>
          <a:stretch>
            <a:fillRect/>
          </a:stretch>
        </p:blipFill>
        <p:spPr bwMode="auto">
          <a:xfrm>
            <a:off x="371475" y="4092575"/>
            <a:ext cx="2033588"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4" name="投影片編號版面配置區 1"/>
          <p:cNvSpPr txBox="1">
            <a:spLocks/>
          </p:cNvSpPr>
          <p:nvPr/>
        </p:nvSpPr>
        <p:spPr bwMode="auto">
          <a:xfrm>
            <a:off x="7027863" y="6364288"/>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algn="r"/>
            <a:r>
              <a:rPr lang="en-US" altLang="zh-TW" sz="1400" smtClean="0">
                <a:solidFill>
                  <a:srgbClr val="000000"/>
                </a:solidFill>
              </a:rPr>
              <a:t>4</a:t>
            </a:r>
          </a:p>
        </p:txBody>
      </p:sp>
    </p:spTree>
    <p:extLst>
      <p:ext uri="{BB962C8B-B14F-4D97-AF65-F5344CB8AC3E}">
        <p14:creationId xmlns:p14="http://schemas.microsoft.com/office/powerpoint/2010/main" val="32053037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171575" y="2505075"/>
            <a:ext cx="7173913" cy="3744913"/>
          </a:xfrm>
        </p:spPr>
        <p:txBody>
          <a:bodyPr rtlCol="0">
            <a:normAutofit/>
          </a:bodyPr>
          <a:lstStyle/>
          <a:p>
            <a:pPr fontAlgn="auto">
              <a:spcBef>
                <a:spcPct val="5000"/>
              </a:spcBef>
              <a:spcAft>
                <a:spcPts val="0"/>
              </a:spcAft>
              <a:defRPr/>
            </a:pPr>
            <a:r>
              <a:rPr lang="zh-TW" altLang="en-US" sz="6600" b="1" dirty="0">
                <a:solidFill>
                  <a:srgbClr val="007033"/>
                </a:solidFill>
                <a:latin typeface="標楷體" pitchFamily="65" charset="-120"/>
                <a:ea typeface="標楷體" pitchFamily="65" charset="-120"/>
              </a:rPr>
              <a:t>颱風最新動態</a:t>
            </a:r>
            <a:r>
              <a:rPr lang="en-US" altLang="zh-TW" sz="6600" b="1" dirty="0">
                <a:solidFill>
                  <a:srgbClr val="007033"/>
                </a:solidFill>
                <a:latin typeface="標楷體" pitchFamily="65" charset="-120"/>
                <a:ea typeface="標楷體" pitchFamily="65" charset="-120"/>
              </a:rPr>
              <a:t/>
            </a:r>
            <a:br>
              <a:rPr lang="en-US" altLang="zh-TW" sz="6600" b="1" dirty="0">
                <a:solidFill>
                  <a:srgbClr val="007033"/>
                </a:solidFill>
                <a:latin typeface="標楷體" pitchFamily="65" charset="-120"/>
                <a:ea typeface="標楷體" pitchFamily="65" charset="-120"/>
              </a:rPr>
            </a:br>
            <a:r>
              <a:rPr lang="zh-TW" altLang="en-US" sz="6600" b="1" dirty="0">
                <a:solidFill>
                  <a:srgbClr val="007033"/>
                </a:solidFill>
                <a:latin typeface="標楷體" pitchFamily="65" charset="-120"/>
                <a:ea typeface="標楷體" pitchFamily="65" charset="-120"/>
              </a:rPr>
              <a:t>與</a:t>
            </a:r>
            <a:r>
              <a:rPr lang="en-US" altLang="zh-TW" sz="6600" b="1" dirty="0">
                <a:solidFill>
                  <a:srgbClr val="007033"/>
                </a:solidFill>
                <a:latin typeface="標楷體" pitchFamily="65" charset="-120"/>
                <a:ea typeface="標楷體" pitchFamily="65" charset="-120"/>
              </a:rPr>
              <a:t/>
            </a:r>
            <a:br>
              <a:rPr lang="en-US" altLang="zh-TW" sz="6600" b="1" dirty="0">
                <a:solidFill>
                  <a:srgbClr val="007033"/>
                </a:solidFill>
                <a:latin typeface="標楷體" pitchFamily="65" charset="-120"/>
                <a:ea typeface="標楷體" pitchFamily="65" charset="-120"/>
              </a:rPr>
            </a:br>
            <a:r>
              <a:rPr lang="zh-TW" altLang="en-US" sz="6600" b="1" dirty="0" smtClean="0">
                <a:solidFill>
                  <a:srgbClr val="007033"/>
                </a:solidFill>
                <a:latin typeface="標楷體" pitchFamily="65" charset="-120"/>
                <a:ea typeface="標楷體" pitchFamily="65" charset="-120"/>
              </a:rPr>
              <a:t>工作報告</a:t>
            </a:r>
            <a:endParaRPr lang="zh-TW" altLang="en-US" sz="6600" b="1" dirty="0">
              <a:solidFill>
                <a:srgbClr val="007033"/>
              </a:solidFill>
              <a:ea typeface="標楷體" pitchFamily="65" charset="-120"/>
            </a:endParaRPr>
          </a:p>
        </p:txBody>
      </p:sp>
      <p:sp>
        <p:nvSpPr>
          <p:cNvPr id="158723"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fld id="{93E9561E-C214-448D-A7C2-E95C72C1EC5A}" type="slidenum">
              <a:rPr lang="en-US" altLang="zh-TW" sz="1200">
                <a:solidFill>
                  <a:srgbClr val="000000"/>
                </a:solidFill>
                <a:latin typeface="Arial" pitchFamily="34" charset="0"/>
              </a:rPr>
              <a:pPr>
                <a:spcBef>
                  <a:spcPct val="0"/>
                </a:spcBef>
                <a:buFontTx/>
                <a:buNone/>
              </a:pPr>
              <a:t>3</a:t>
            </a:fld>
            <a:endParaRPr lang="en-US" altLang="zh-TW" sz="1200">
              <a:solidFill>
                <a:srgbClr val="000000"/>
              </a:solidFill>
              <a:latin typeface="Arial" pitchFamily="34" charset="0"/>
            </a:endParaRPr>
          </a:p>
        </p:txBody>
      </p:sp>
      <p:grpSp>
        <p:nvGrpSpPr>
          <p:cNvPr id="158724" name="Group 47"/>
          <p:cNvGrpSpPr>
            <a:grpSpLocks/>
          </p:cNvGrpSpPr>
          <p:nvPr/>
        </p:nvGrpSpPr>
        <p:grpSpPr bwMode="auto">
          <a:xfrm>
            <a:off x="1149350" y="1427163"/>
            <a:ext cx="7088188" cy="682625"/>
            <a:chOff x="658" y="2334"/>
            <a:chExt cx="4469" cy="430"/>
          </a:xfrm>
        </p:grpSpPr>
        <p:grpSp>
          <p:nvGrpSpPr>
            <p:cNvPr id="158730" name="Group 48"/>
            <p:cNvGrpSpPr>
              <a:grpSpLocks/>
            </p:cNvGrpSpPr>
            <p:nvPr/>
          </p:nvGrpSpPr>
          <p:grpSpPr bwMode="auto">
            <a:xfrm>
              <a:off x="658" y="2345"/>
              <a:ext cx="480" cy="419"/>
              <a:chOff x="1110" y="2656"/>
              <a:chExt cx="1549" cy="1351"/>
            </a:xfrm>
          </p:grpSpPr>
          <p:sp>
            <p:nvSpPr>
              <p:cNvPr id="158735"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sp>
            <p:nvSpPr>
              <p:cNvPr id="158736"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sp>
            <p:nvSpPr>
              <p:cNvPr id="158737"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ct val="0"/>
                  </a:spcBef>
                  <a:buFontTx/>
                  <a:buNone/>
                </a:pPr>
                <a:endParaRPr lang="zh-TW" altLang="en-US" sz="1800">
                  <a:solidFill>
                    <a:srgbClr val="000000"/>
                  </a:solidFill>
                  <a:latin typeface="Arial" pitchFamily="34" charset="0"/>
                </a:endParaRPr>
              </a:p>
            </p:txBody>
          </p:sp>
        </p:grpSp>
        <p:sp>
          <p:nvSpPr>
            <p:cNvPr id="158731"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0" hangingPunct="0">
                <a:spcBef>
                  <a:spcPct val="0"/>
                </a:spcBef>
                <a:buFontTx/>
                <a:buNone/>
              </a:pPr>
              <a:r>
                <a:rPr kumimoji="0" lang="en-US" altLang="zh-TW" sz="2400" b="1">
                  <a:solidFill>
                    <a:srgbClr val="FFFFFF"/>
                  </a:solidFill>
                  <a:latin typeface="Arial" pitchFamily="34" charset="0"/>
                </a:rPr>
                <a:t>1</a:t>
              </a:r>
            </a:p>
          </p:txBody>
        </p:sp>
        <p:sp>
          <p:nvSpPr>
            <p:cNvPr id="158732"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0" hangingPunct="0">
                <a:spcBef>
                  <a:spcPct val="0"/>
                </a:spcBef>
                <a:buFontTx/>
                <a:buNone/>
              </a:pPr>
              <a:r>
                <a:rPr lang="zh-TW" altLang="en-US" b="1" dirty="0">
                  <a:solidFill>
                    <a:srgbClr val="00B050"/>
                  </a:solidFill>
                  <a:latin typeface="標楷體" pitchFamily="65" charset="-120"/>
                  <a:ea typeface="標楷體" pitchFamily="65" charset="-120"/>
                </a:rPr>
                <a:t>颱風最新動態</a:t>
              </a:r>
              <a:r>
                <a:rPr lang="zh-TW" altLang="en-US" b="1" dirty="0" smtClean="0">
                  <a:solidFill>
                    <a:srgbClr val="00B050"/>
                  </a:solidFill>
                  <a:latin typeface="標楷體" pitchFamily="65" charset="-120"/>
                  <a:ea typeface="標楷體" pitchFamily="65" charset="-120"/>
                </a:rPr>
                <a:t>與工作報告</a:t>
              </a:r>
              <a:endParaRPr lang="zh-TW" altLang="en-US" b="1" dirty="0">
                <a:solidFill>
                  <a:srgbClr val="00B050"/>
                </a:solidFill>
                <a:latin typeface="標楷體" pitchFamily="65" charset="-120"/>
                <a:ea typeface="標楷體" pitchFamily="65" charset="-120"/>
              </a:endParaRPr>
            </a:p>
          </p:txBody>
        </p:sp>
        <p:sp>
          <p:nvSpPr>
            <p:cNvPr id="158733"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pic>
          <p:nvPicPr>
            <p:cNvPr id="158734" name="Picture 55" descr="1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8725" name="Group 2"/>
          <p:cNvGrpSpPr>
            <a:grpSpLocks/>
          </p:cNvGrpSpPr>
          <p:nvPr/>
        </p:nvGrpSpPr>
        <p:grpSpPr bwMode="auto">
          <a:xfrm>
            <a:off x="2752725" y="-26988"/>
            <a:ext cx="6391275" cy="1344613"/>
            <a:chOff x="0" y="0"/>
            <a:chExt cx="716" cy="151"/>
          </a:xfrm>
        </p:grpSpPr>
        <p:pic>
          <p:nvPicPr>
            <p:cNvPr id="158728"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58729" name="Picture 4"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158726" name="Picture 1" descr="image.png"/>
          <p:cNvPicPr>
            <a:picLocks noChangeAspect="1"/>
          </p:cNvPicPr>
          <p:nvPr/>
        </p:nvPicPr>
        <p:blipFill>
          <a:blip r:embed="rId6">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58727" name="Picture 7" descr="RGBkaohsiung_logo_new.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編號版面配置區 1"/>
          <p:cNvSpPr>
            <a:spLocks noGrp="1"/>
          </p:cNvSpPr>
          <p:nvPr>
            <p:ph type="sldNum" sz="quarter" idx="12"/>
          </p:nvPr>
        </p:nvSpPr>
        <p:spPr>
          <a:xfrm>
            <a:off x="6875463" y="6211888"/>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r>
              <a:rPr lang="en-US" altLang="zh-TW" sz="1400" smtClean="0">
                <a:solidFill>
                  <a:srgbClr val="000000"/>
                </a:solidFill>
              </a:rPr>
              <a:t>5</a:t>
            </a:r>
          </a:p>
        </p:txBody>
      </p:sp>
      <p:sp>
        <p:nvSpPr>
          <p:cNvPr id="7171" name="Rectangle 400"/>
          <p:cNvSpPr txBox="1">
            <a:spLocks noChangeArrowheads="1"/>
          </p:cNvSpPr>
          <p:nvPr/>
        </p:nvSpPr>
        <p:spPr bwMode="auto">
          <a:xfrm>
            <a:off x="209550" y="404813"/>
            <a:ext cx="864076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algn="ctr" eaLnBrk="0" hangingPunct="0"/>
            <a:r>
              <a:rPr lang="zh-TW" altLang="en-US" sz="4000" b="1" smtClean="0">
                <a:solidFill>
                  <a:srgbClr val="000000"/>
                </a:solidFill>
                <a:latin typeface="標楷體" pitchFamily="65" charset="-120"/>
                <a:ea typeface="標楷體" pitchFamily="65" charset="-120"/>
              </a:rPr>
              <a:t>參、昨日</a:t>
            </a:r>
            <a:r>
              <a:rPr lang="en-US" altLang="zh-TW" sz="4000" b="1" smtClean="0">
                <a:solidFill>
                  <a:srgbClr val="000000"/>
                </a:solidFill>
                <a:latin typeface="標楷體" pitchFamily="65" charset="-120"/>
                <a:ea typeface="標楷體" pitchFamily="65" charset="-120"/>
              </a:rPr>
              <a:t>(11/5)</a:t>
            </a:r>
            <a:r>
              <a:rPr lang="zh-TW" altLang="en-US" sz="4000" b="1" smtClean="0">
                <a:solidFill>
                  <a:srgbClr val="000000"/>
                </a:solidFill>
                <a:latin typeface="標楷體" pitchFamily="65" charset="-120"/>
                <a:ea typeface="標楷體" pitchFamily="65" charset="-120"/>
              </a:rPr>
              <a:t>因應閃電颱風巡檢</a:t>
            </a:r>
            <a:endParaRPr lang="en-US" altLang="zh-TW" sz="4000" b="1" smtClean="0">
              <a:solidFill>
                <a:srgbClr val="000000"/>
              </a:solidFill>
              <a:latin typeface="標楷體" pitchFamily="65" charset="-120"/>
              <a:ea typeface="標楷體" pitchFamily="65" charset="-120"/>
            </a:endParaRPr>
          </a:p>
          <a:p>
            <a:pPr algn="ctr" eaLnBrk="0" hangingPunct="0"/>
            <a:r>
              <a:rPr lang="zh-TW" altLang="en-US" sz="4000" b="1" smtClean="0">
                <a:solidFill>
                  <a:srgbClr val="000000"/>
                </a:solidFill>
                <a:latin typeface="標楷體" pitchFamily="65" charset="-120"/>
                <a:ea typeface="標楷體" pitchFamily="65" charset="-120"/>
              </a:rPr>
              <a:t>清疏作業成果</a:t>
            </a:r>
            <a:endParaRPr lang="en-US" altLang="zh-TW" sz="4000" b="1" smtClean="0">
              <a:solidFill>
                <a:srgbClr val="000000"/>
              </a:solidFill>
              <a:latin typeface="標楷體" pitchFamily="65" charset="-120"/>
              <a:ea typeface="標楷體" pitchFamily="65" charset="-120"/>
            </a:endParaRPr>
          </a:p>
          <a:p>
            <a:endParaRPr lang="en-US" altLang="zh-TW" sz="4000" b="1" smtClean="0">
              <a:solidFill>
                <a:srgbClr val="000000"/>
              </a:solidFill>
              <a:latin typeface="標楷體" pitchFamily="65" charset="-120"/>
              <a:ea typeface="標楷體" pitchFamily="65" charset="-120"/>
            </a:endParaRPr>
          </a:p>
        </p:txBody>
      </p:sp>
      <p:sp>
        <p:nvSpPr>
          <p:cNvPr id="7172" name="文字方塊 2"/>
          <p:cNvSpPr txBox="1">
            <a:spLocks noChangeArrowheads="1"/>
          </p:cNvSpPr>
          <p:nvPr/>
        </p:nvSpPr>
        <p:spPr bwMode="auto">
          <a:xfrm>
            <a:off x="250825" y="3795713"/>
            <a:ext cx="2449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eaLnBrk="0" hangingPunct="0"/>
            <a:r>
              <a:rPr lang="zh-TW" altLang="en-US" sz="1800" smtClean="0">
                <a:solidFill>
                  <a:srgbClr val="000000"/>
                </a:solidFill>
              </a:rPr>
              <a:t>    </a:t>
            </a:r>
            <a:r>
              <a:rPr lang="zh-TW" altLang="en-US" sz="1800" b="1" smtClean="0">
                <a:solidFill>
                  <a:srgbClr val="000000"/>
                </a:solidFill>
              </a:rPr>
              <a:t>三民區鼎華路</a:t>
            </a:r>
          </a:p>
        </p:txBody>
      </p:sp>
      <p:sp>
        <p:nvSpPr>
          <p:cNvPr id="7173" name="文字方塊 6"/>
          <p:cNvSpPr txBox="1">
            <a:spLocks noChangeArrowheads="1"/>
          </p:cNvSpPr>
          <p:nvPr/>
        </p:nvSpPr>
        <p:spPr bwMode="auto">
          <a:xfrm>
            <a:off x="2551113" y="3792538"/>
            <a:ext cx="185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eaLnBrk="0" hangingPunct="0"/>
            <a:r>
              <a:rPr lang="zh-TW" altLang="en-US" sz="1800" smtClean="0">
                <a:solidFill>
                  <a:srgbClr val="000000"/>
                </a:solidFill>
              </a:rPr>
              <a:t>  </a:t>
            </a:r>
            <a:r>
              <a:rPr lang="zh-TW" altLang="en-US" sz="1800" b="1" smtClean="0">
                <a:solidFill>
                  <a:srgbClr val="000000"/>
                </a:solidFill>
              </a:rPr>
              <a:t>小港區中安路</a:t>
            </a:r>
          </a:p>
        </p:txBody>
      </p:sp>
      <p:sp>
        <p:nvSpPr>
          <p:cNvPr id="7174" name="文字方塊 9"/>
          <p:cNvSpPr txBox="1">
            <a:spLocks noChangeArrowheads="1"/>
          </p:cNvSpPr>
          <p:nvPr/>
        </p:nvSpPr>
        <p:spPr bwMode="auto">
          <a:xfrm>
            <a:off x="4518025" y="3784600"/>
            <a:ext cx="2179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eaLnBrk="0" hangingPunct="0"/>
            <a:r>
              <a:rPr lang="zh-TW" altLang="en-US" sz="1800" smtClean="0">
                <a:solidFill>
                  <a:srgbClr val="000000"/>
                </a:solidFill>
              </a:rPr>
              <a:t>   </a:t>
            </a:r>
            <a:r>
              <a:rPr lang="zh-TW" altLang="en-US" sz="1800" b="1" smtClean="0">
                <a:solidFill>
                  <a:srgbClr val="000000"/>
                </a:solidFill>
              </a:rPr>
              <a:t>新興區中正三路</a:t>
            </a:r>
          </a:p>
        </p:txBody>
      </p:sp>
      <p:sp>
        <p:nvSpPr>
          <p:cNvPr id="7175" name="文字方塊 11"/>
          <p:cNvSpPr txBox="1">
            <a:spLocks noChangeArrowheads="1"/>
          </p:cNvSpPr>
          <p:nvPr/>
        </p:nvSpPr>
        <p:spPr bwMode="auto">
          <a:xfrm>
            <a:off x="6443663" y="3781425"/>
            <a:ext cx="2420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algn="ctr" eaLnBrk="0" hangingPunct="0"/>
            <a:r>
              <a:rPr lang="zh-TW" altLang="en-US" sz="1800" b="1" smtClean="0">
                <a:solidFill>
                  <a:srgbClr val="000000"/>
                </a:solidFill>
              </a:rPr>
              <a:t>田寮區高</a:t>
            </a:r>
            <a:r>
              <a:rPr lang="en-US" altLang="zh-TW" sz="1800" b="1" smtClean="0">
                <a:solidFill>
                  <a:srgbClr val="000000"/>
                </a:solidFill>
              </a:rPr>
              <a:t>14</a:t>
            </a:r>
            <a:r>
              <a:rPr lang="zh-TW" altLang="en-US" sz="1800" b="1" smtClean="0">
                <a:solidFill>
                  <a:srgbClr val="000000"/>
                </a:solidFill>
              </a:rPr>
              <a:t>線</a:t>
            </a:r>
          </a:p>
        </p:txBody>
      </p:sp>
      <p:sp>
        <p:nvSpPr>
          <p:cNvPr id="7176" name="文字方塊 14"/>
          <p:cNvSpPr txBox="1">
            <a:spLocks noChangeArrowheads="1"/>
          </p:cNvSpPr>
          <p:nvPr/>
        </p:nvSpPr>
        <p:spPr bwMode="auto">
          <a:xfrm>
            <a:off x="260350" y="6488113"/>
            <a:ext cx="2449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algn="ctr" eaLnBrk="0" hangingPunct="0"/>
            <a:r>
              <a:rPr lang="zh-TW" altLang="en-US" sz="1800" b="1" smtClean="0">
                <a:solidFill>
                  <a:srgbClr val="000000"/>
                </a:solidFill>
              </a:rPr>
              <a:t>湖內區信義路</a:t>
            </a:r>
          </a:p>
        </p:txBody>
      </p:sp>
      <p:sp>
        <p:nvSpPr>
          <p:cNvPr id="7177" name="文字方塊 16"/>
          <p:cNvSpPr txBox="1">
            <a:spLocks noChangeArrowheads="1"/>
          </p:cNvSpPr>
          <p:nvPr/>
        </p:nvSpPr>
        <p:spPr bwMode="auto">
          <a:xfrm>
            <a:off x="2471738" y="6488113"/>
            <a:ext cx="2447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eaLnBrk="0" hangingPunct="0"/>
            <a:r>
              <a:rPr lang="zh-TW" altLang="en-US" sz="1800" b="1" smtClean="0">
                <a:solidFill>
                  <a:srgbClr val="000000"/>
                </a:solidFill>
              </a:rPr>
              <a:t>    燕巢區湖內巷</a:t>
            </a:r>
          </a:p>
        </p:txBody>
      </p:sp>
      <p:sp>
        <p:nvSpPr>
          <p:cNvPr id="7178" name="文字方塊 17"/>
          <p:cNvSpPr txBox="1">
            <a:spLocks noChangeArrowheads="1"/>
          </p:cNvSpPr>
          <p:nvPr/>
        </p:nvSpPr>
        <p:spPr bwMode="auto">
          <a:xfrm>
            <a:off x="4545013" y="6451600"/>
            <a:ext cx="2447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eaLnBrk="0" hangingPunct="0"/>
            <a:r>
              <a:rPr lang="zh-TW" altLang="en-US" sz="1800" smtClean="0">
                <a:solidFill>
                  <a:srgbClr val="000000"/>
                </a:solidFill>
              </a:rPr>
              <a:t>   </a:t>
            </a:r>
            <a:r>
              <a:rPr lang="zh-TW" altLang="en-US" sz="1800" b="1" smtClean="0">
                <a:solidFill>
                  <a:srgbClr val="000000"/>
                </a:solidFill>
              </a:rPr>
              <a:t>鹽埕區新興街</a:t>
            </a:r>
          </a:p>
        </p:txBody>
      </p:sp>
      <p:sp>
        <p:nvSpPr>
          <p:cNvPr id="7179" name="文字方塊 21"/>
          <p:cNvSpPr txBox="1">
            <a:spLocks noChangeArrowheads="1"/>
          </p:cNvSpPr>
          <p:nvPr/>
        </p:nvSpPr>
        <p:spPr bwMode="auto">
          <a:xfrm>
            <a:off x="6591300" y="6445250"/>
            <a:ext cx="2447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Arial" charset="0"/>
                <a:ea typeface="新細明體" charset="-120"/>
              </a:defRPr>
            </a:lvl1pPr>
            <a:lvl2pPr>
              <a:defRPr kumimoji="1" sz="2800">
                <a:solidFill>
                  <a:schemeClr val="tx1"/>
                </a:solidFill>
                <a:latin typeface="Arial" charset="0"/>
                <a:ea typeface="新細明體" charset="-120"/>
              </a:defRPr>
            </a:lvl2pPr>
            <a:lvl3pPr>
              <a:defRPr kumimoji="1" sz="2400">
                <a:solidFill>
                  <a:schemeClr val="tx1"/>
                </a:solidFill>
                <a:latin typeface="Arial" charset="0"/>
                <a:ea typeface="新細明體" charset="-120"/>
              </a:defRPr>
            </a:lvl3pPr>
            <a:lvl4pPr>
              <a:defRPr kumimoji="1" sz="2000">
                <a:solidFill>
                  <a:schemeClr val="tx1"/>
                </a:solidFill>
                <a:latin typeface="Arial" charset="0"/>
                <a:ea typeface="新細明體" charset="-120"/>
              </a:defRPr>
            </a:lvl4pPr>
            <a:lvl5pPr>
              <a:defRPr kumimoji="1" sz="2000">
                <a:solidFill>
                  <a:schemeClr val="tx1"/>
                </a:solidFill>
                <a:latin typeface="Arial" charset="0"/>
                <a:ea typeface="新細明體" charset="-120"/>
              </a:defRPr>
            </a:lvl5pPr>
            <a:lvl6pPr eaLnBrk="0" hangingPunct="0">
              <a:defRPr kumimoji="1" sz="2000">
                <a:solidFill>
                  <a:schemeClr val="tx1"/>
                </a:solidFill>
                <a:latin typeface="Arial" charset="0"/>
                <a:ea typeface="新細明體" charset="-120"/>
              </a:defRPr>
            </a:lvl6pPr>
            <a:lvl7pPr eaLnBrk="0" hangingPunct="0">
              <a:defRPr kumimoji="1" sz="2000">
                <a:solidFill>
                  <a:schemeClr val="tx1"/>
                </a:solidFill>
                <a:latin typeface="Arial" charset="0"/>
                <a:ea typeface="新細明體" charset="-120"/>
              </a:defRPr>
            </a:lvl7pPr>
            <a:lvl8pPr eaLnBrk="0" hangingPunct="0">
              <a:defRPr kumimoji="1" sz="2000">
                <a:solidFill>
                  <a:schemeClr val="tx1"/>
                </a:solidFill>
                <a:latin typeface="Arial" charset="0"/>
                <a:ea typeface="新細明體" charset="-120"/>
              </a:defRPr>
            </a:lvl8pPr>
            <a:lvl9pPr eaLnBrk="0" hangingPunct="0">
              <a:defRPr kumimoji="1" sz="2000">
                <a:solidFill>
                  <a:schemeClr val="tx1"/>
                </a:solidFill>
                <a:latin typeface="Arial" charset="0"/>
                <a:ea typeface="新細明體" charset="-120"/>
              </a:defRPr>
            </a:lvl9pPr>
          </a:lstStyle>
          <a:p>
            <a:pPr eaLnBrk="0" hangingPunct="0"/>
            <a:r>
              <a:rPr lang="zh-TW" altLang="en-US" sz="1800" b="1" smtClean="0">
                <a:solidFill>
                  <a:srgbClr val="000000"/>
                </a:solidFill>
              </a:rPr>
              <a:t>     鳥松區大埤路</a:t>
            </a:r>
          </a:p>
        </p:txBody>
      </p:sp>
      <p:pic>
        <p:nvPicPr>
          <p:cNvPr id="7180" name="圖片 2"/>
          <p:cNvPicPr>
            <a:picLocks noChangeAspect="1"/>
          </p:cNvPicPr>
          <p:nvPr/>
        </p:nvPicPr>
        <p:blipFill>
          <a:blip r:embed="rId3">
            <a:extLst>
              <a:ext uri="{28A0092B-C50C-407E-A947-70E740481C1C}">
                <a14:useLocalDpi xmlns:a14="http://schemas.microsoft.com/office/drawing/2010/main" val="0"/>
              </a:ext>
            </a:extLst>
          </a:blip>
          <a:srcRect l="29784" t="6897" r="9604" b="13029"/>
          <a:stretch>
            <a:fillRect/>
          </a:stretch>
        </p:blipFill>
        <p:spPr bwMode="auto">
          <a:xfrm>
            <a:off x="415925" y="1670050"/>
            <a:ext cx="2043113"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圖片 3"/>
          <p:cNvPicPr>
            <a:picLocks noChangeAspect="1"/>
          </p:cNvPicPr>
          <p:nvPr/>
        </p:nvPicPr>
        <p:blipFill>
          <a:blip r:embed="rId4">
            <a:extLst>
              <a:ext uri="{28A0092B-C50C-407E-A947-70E740481C1C}">
                <a14:useLocalDpi xmlns:a14="http://schemas.microsoft.com/office/drawing/2010/main" val="0"/>
              </a:ext>
            </a:extLst>
          </a:blip>
          <a:srcRect l="16560" t="2332" r="23065" b="13161"/>
          <a:stretch>
            <a:fillRect/>
          </a:stretch>
        </p:blipFill>
        <p:spPr bwMode="auto">
          <a:xfrm>
            <a:off x="2487613" y="1655763"/>
            <a:ext cx="203993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圖片 6"/>
          <p:cNvPicPr>
            <a:picLocks noChangeAspect="1"/>
          </p:cNvPicPr>
          <p:nvPr/>
        </p:nvPicPr>
        <p:blipFill>
          <a:blip r:embed="rId5">
            <a:extLst>
              <a:ext uri="{28A0092B-C50C-407E-A947-70E740481C1C}">
                <a14:useLocalDpi xmlns:a14="http://schemas.microsoft.com/office/drawing/2010/main" val="0"/>
              </a:ext>
            </a:extLst>
          </a:blip>
          <a:srcRect l="29530" r="23524"/>
          <a:stretch>
            <a:fillRect/>
          </a:stretch>
        </p:blipFill>
        <p:spPr bwMode="auto">
          <a:xfrm>
            <a:off x="4605338" y="1633538"/>
            <a:ext cx="19812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圖片 7"/>
          <p:cNvPicPr>
            <a:picLocks noChangeAspect="1"/>
          </p:cNvPicPr>
          <p:nvPr/>
        </p:nvPicPr>
        <p:blipFill>
          <a:blip r:embed="rId6">
            <a:extLst>
              <a:ext uri="{28A0092B-C50C-407E-A947-70E740481C1C}">
                <a14:useLocalDpi xmlns:a14="http://schemas.microsoft.com/office/drawing/2010/main" val="0"/>
              </a:ext>
            </a:extLst>
          </a:blip>
          <a:srcRect l="12173" t="5289" b="22615"/>
          <a:stretch>
            <a:fillRect/>
          </a:stretch>
        </p:blipFill>
        <p:spPr bwMode="auto">
          <a:xfrm>
            <a:off x="6697663" y="1628775"/>
            <a:ext cx="201295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圖片 9"/>
          <p:cNvPicPr>
            <a:picLocks noChangeAspect="1"/>
          </p:cNvPicPr>
          <p:nvPr/>
        </p:nvPicPr>
        <p:blipFill>
          <a:blip r:embed="rId7">
            <a:extLst>
              <a:ext uri="{28A0092B-C50C-407E-A947-70E740481C1C}">
                <a14:useLocalDpi xmlns:a14="http://schemas.microsoft.com/office/drawing/2010/main" val="0"/>
              </a:ext>
            </a:extLst>
          </a:blip>
          <a:srcRect l="8990" t="-894" r="37280"/>
          <a:stretch>
            <a:fillRect/>
          </a:stretch>
        </p:blipFill>
        <p:spPr bwMode="auto">
          <a:xfrm>
            <a:off x="415925" y="4165600"/>
            <a:ext cx="20431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圖片 10"/>
          <p:cNvPicPr>
            <a:picLocks noChangeAspect="1"/>
          </p:cNvPicPr>
          <p:nvPr/>
        </p:nvPicPr>
        <p:blipFill>
          <a:blip r:embed="rId8">
            <a:extLst>
              <a:ext uri="{28A0092B-C50C-407E-A947-70E740481C1C}">
                <a14:useLocalDpi xmlns:a14="http://schemas.microsoft.com/office/drawing/2010/main" val="0"/>
              </a:ext>
            </a:extLst>
          </a:blip>
          <a:srcRect l="29390" r="6178"/>
          <a:stretch>
            <a:fillRect/>
          </a:stretch>
        </p:blipFill>
        <p:spPr bwMode="auto">
          <a:xfrm>
            <a:off x="2482850" y="4165600"/>
            <a:ext cx="2062163"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圖片 11"/>
          <p:cNvPicPr>
            <a:picLocks noChangeAspect="1"/>
          </p:cNvPicPr>
          <p:nvPr/>
        </p:nvPicPr>
        <p:blipFill>
          <a:blip r:embed="rId9">
            <a:extLst>
              <a:ext uri="{28A0092B-C50C-407E-A947-70E740481C1C}">
                <a14:useLocalDpi xmlns:a14="http://schemas.microsoft.com/office/drawing/2010/main" val="0"/>
              </a:ext>
            </a:extLst>
          </a:blip>
          <a:srcRect l="17691" r="17194"/>
          <a:stretch>
            <a:fillRect/>
          </a:stretch>
        </p:blipFill>
        <p:spPr bwMode="auto">
          <a:xfrm>
            <a:off x="4605338" y="4168775"/>
            <a:ext cx="1985962"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圖片 15"/>
          <p:cNvPicPr>
            <a:picLocks noChangeAspect="1"/>
          </p:cNvPicPr>
          <p:nvPr/>
        </p:nvPicPr>
        <p:blipFill>
          <a:blip r:embed="rId10">
            <a:extLst>
              <a:ext uri="{28A0092B-C50C-407E-A947-70E740481C1C}">
                <a14:useLocalDpi xmlns:a14="http://schemas.microsoft.com/office/drawing/2010/main" val="0"/>
              </a:ext>
            </a:extLst>
          </a:blip>
          <a:srcRect t="8676"/>
          <a:stretch>
            <a:fillRect/>
          </a:stretch>
        </p:blipFill>
        <p:spPr bwMode="auto">
          <a:xfrm>
            <a:off x="6697663" y="4168775"/>
            <a:ext cx="201295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9677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ctrTitle"/>
          </p:nvPr>
        </p:nvSpPr>
        <p:spPr>
          <a:xfrm>
            <a:off x="539750" y="2349500"/>
            <a:ext cx="7921625" cy="3744913"/>
          </a:xfrm>
        </p:spPr>
        <p:txBody>
          <a:bodyPr/>
          <a:lstStyle/>
          <a:p>
            <a:pPr eaLnBrk="1" hangingPunct="1">
              <a:spcBef>
                <a:spcPct val="5000"/>
              </a:spcBef>
            </a:pPr>
            <a:r>
              <a:rPr lang="zh-TW" altLang="en-US" sz="6600" b="1" smtClean="0">
                <a:solidFill>
                  <a:srgbClr val="007033"/>
                </a:solidFill>
                <a:ea typeface="標楷體" pitchFamily="65" charset="-120"/>
              </a:rPr>
              <a:t>工務局報告</a:t>
            </a:r>
          </a:p>
        </p:txBody>
      </p:sp>
      <p:sp>
        <p:nvSpPr>
          <p:cNvPr id="194563"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51BFE02-8E21-405A-9560-1FAAC316E7C8}" type="slidenum">
              <a:rPr lang="en-US" altLang="zh-TW" sz="1200" smtClean="0">
                <a:latin typeface="Arial" pitchFamily="34" charset="0"/>
              </a:rPr>
              <a:pPr eaLnBrk="1" hangingPunct="1">
                <a:spcBef>
                  <a:spcPct val="0"/>
                </a:spcBef>
                <a:buFontTx/>
                <a:buNone/>
              </a:pPr>
              <a:t>31</a:t>
            </a:fld>
            <a:endParaRPr lang="en-US" altLang="zh-TW" sz="1200" smtClean="0">
              <a:latin typeface="Arial" pitchFamily="34" charset="0"/>
            </a:endParaRPr>
          </a:p>
        </p:txBody>
      </p:sp>
      <p:grpSp>
        <p:nvGrpSpPr>
          <p:cNvPr id="194564" name="Group 47"/>
          <p:cNvGrpSpPr>
            <a:grpSpLocks/>
          </p:cNvGrpSpPr>
          <p:nvPr/>
        </p:nvGrpSpPr>
        <p:grpSpPr bwMode="auto">
          <a:xfrm>
            <a:off x="1149350" y="1427163"/>
            <a:ext cx="7088188" cy="682625"/>
            <a:chOff x="658" y="2334"/>
            <a:chExt cx="4469" cy="430"/>
          </a:xfrm>
        </p:grpSpPr>
        <p:grpSp>
          <p:nvGrpSpPr>
            <p:cNvPr id="194570" name="Group 48"/>
            <p:cNvGrpSpPr>
              <a:grpSpLocks/>
            </p:cNvGrpSpPr>
            <p:nvPr/>
          </p:nvGrpSpPr>
          <p:grpSpPr bwMode="auto">
            <a:xfrm>
              <a:off x="658" y="2345"/>
              <a:ext cx="480" cy="419"/>
              <a:chOff x="1110" y="2656"/>
              <a:chExt cx="1549" cy="1351"/>
            </a:xfrm>
          </p:grpSpPr>
          <p:sp>
            <p:nvSpPr>
              <p:cNvPr id="194575"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94576"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94577"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grpSp>
        <p:sp>
          <p:nvSpPr>
            <p:cNvPr id="194571"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3</a:t>
              </a:r>
            </a:p>
          </p:txBody>
        </p:sp>
        <p:sp>
          <p:nvSpPr>
            <p:cNvPr id="194572"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各單位工作報告</a:t>
              </a:r>
            </a:p>
          </p:txBody>
        </p:sp>
        <p:sp>
          <p:nvSpPr>
            <p:cNvPr id="194573"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pic>
          <p:nvPicPr>
            <p:cNvPr id="194574"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65" name="Group 2"/>
          <p:cNvGrpSpPr>
            <a:grpSpLocks/>
          </p:cNvGrpSpPr>
          <p:nvPr/>
        </p:nvGrpSpPr>
        <p:grpSpPr bwMode="auto">
          <a:xfrm>
            <a:off x="2752725" y="-26988"/>
            <a:ext cx="6391275" cy="1344613"/>
            <a:chOff x="0" y="0"/>
            <a:chExt cx="716" cy="151"/>
          </a:xfrm>
        </p:grpSpPr>
        <p:pic>
          <p:nvPicPr>
            <p:cNvPr id="194568"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94569"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194566"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94567"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a:grpSpLocks/>
          </p:cNvGrpSpPr>
          <p:nvPr/>
        </p:nvGrpSpPr>
        <p:grpSpPr bwMode="auto">
          <a:xfrm>
            <a:off x="2752725" y="-26988"/>
            <a:ext cx="6391275" cy="1344613"/>
            <a:chOff x="0" y="0"/>
            <a:chExt cx="716" cy="151"/>
          </a:xfrm>
        </p:grpSpPr>
        <p:pic>
          <p:nvPicPr>
            <p:cNvPr id="7" name="Picture 3" descr="imag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8" name="Picture 4" descr="imag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9" name="Picture 1" descr="image.png"/>
          <p:cNvPicPr>
            <a:picLocks noChangeAspect="1"/>
          </p:cNvPicPr>
          <p:nvPr/>
        </p:nvPicPr>
        <p:blipFill>
          <a:blip r:embed="rId5" cstate="print">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0" name="Picture 7" descr="RGBkaohsiung_logo_new.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4098" name="標題 1"/>
          <p:cNvSpPr>
            <a:spLocks noGrp="1"/>
          </p:cNvSpPr>
          <p:nvPr>
            <p:ph type="title"/>
          </p:nvPr>
        </p:nvSpPr>
        <p:spPr>
          <a:xfrm>
            <a:off x="762000" y="381000"/>
            <a:ext cx="7772400" cy="609600"/>
          </a:xfrm>
          <a:solidFill>
            <a:srgbClr val="FFFFFF">
              <a:alpha val="50196"/>
            </a:srgbClr>
          </a:solidFill>
        </p:spPr>
        <p:txBody>
          <a:bodyPr/>
          <a:lstStyle/>
          <a:p>
            <a:r>
              <a:rPr lang="zh-TW" altLang="en-US" sz="2800" dirty="0" smtClean="0">
                <a:solidFill>
                  <a:srgbClr val="FF0000"/>
                </a:solidFill>
                <a:latin typeface="標楷體" pitchFamily="65" charset="-120"/>
                <a:ea typeface="標楷體" pitchFamily="65" charset="-120"/>
              </a:rPr>
              <a:t>閃電颱風</a:t>
            </a:r>
            <a:r>
              <a:rPr lang="zh-TW" altLang="zh-TW" sz="2800" b="1" dirty="0" smtClean="0">
                <a:latin typeface="標楷體" pitchFamily="65" charset="-120"/>
                <a:ea typeface="標楷體" pitchFamily="65" charset="-120"/>
              </a:rPr>
              <a:t>災害暨處理情形統計</a:t>
            </a:r>
            <a:r>
              <a:rPr lang="zh-TW" altLang="en-US" sz="2800" b="1" dirty="0" smtClean="0">
                <a:latin typeface="標楷體" pitchFamily="65" charset="-120"/>
                <a:ea typeface="標楷體" pitchFamily="65" charset="-120"/>
              </a:rPr>
              <a:t>總</a:t>
            </a:r>
            <a:r>
              <a:rPr lang="zh-TW" altLang="zh-TW" sz="2800" b="1" dirty="0" smtClean="0">
                <a:latin typeface="標楷體" pitchFamily="65" charset="-120"/>
                <a:ea typeface="標楷體" pitchFamily="65" charset="-120"/>
              </a:rPr>
              <a:t>表（工務局）</a:t>
            </a:r>
            <a:endParaRPr lang="zh-TW" altLang="en-US" sz="2800" b="1" dirty="0" smtClean="0">
              <a:latin typeface="標楷體" pitchFamily="65" charset="-120"/>
              <a:ea typeface="標楷體" pitchFamily="65" charset="-120"/>
            </a:endParaRPr>
          </a:p>
        </p:txBody>
      </p:sp>
      <p:graphicFrame>
        <p:nvGraphicFramePr>
          <p:cNvPr id="4167" name="Group 71"/>
          <p:cNvGraphicFramePr>
            <a:graphicFrameLocks noGrp="1"/>
          </p:cNvGraphicFramePr>
          <p:nvPr>
            <p:extLst>
              <p:ext uri="{D42A27DB-BD31-4B8C-83A1-F6EECF244321}">
                <p14:modId xmlns:p14="http://schemas.microsoft.com/office/powerpoint/2010/main" val="4065683799"/>
              </p:ext>
            </p:extLst>
          </p:nvPr>
        </p:nvGraphicFramePr>
        <p:xfrm>
          <a:off x="228600" y="1344656"/>
          <a:ext cx="8610599" cy="5351549"/>
        </p:xfrm>
        <a:graphic>
          <a:graphicData uri="http://schemas.openxmlformats.org/drawingml/2006/table">
            <a:tbl>
              <a:tblPr/>
              <a:tblGrid>
                <a:gridCol w="996307"/>
                <a:gridCol w="1211258"/>
                <a:gridCol w="1477985"/>
                <a:gridCol w="1476416"/>
                <a:gridCol w="1477985"/>
                <a:gridCol w="1970648"/>
              </a:tblGrid>
              <a:tr h="3469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單位</a:t>
                      </a:r>
                      <a:endPar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5044" marR="450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lnTlToBr>
                      <a:noFill/>
                    </a:lnTlToBr>
                    <a:lnBlToTr>
                      <a:noFill/>
                    </a:lnBlToTr>
                    <a:solidFill>
                      <a:srgbClr val="FFFFC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災害項目</a:t>
                      </a:r>
                      <a:endPar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5044" marR="450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lnTlToBr>
                      <a:noFill/>
                    </a:lnTlToBr>
                    <a:lnBlToTr>
                      <a:noFill/>
                    </a:lnBlToTr>
                    <a:solidFill>
                      <a:srgbClr val="FFFFC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EMIC</a:t>
                      </a:r>
                      <a:r>
                        <a:rPr kumimoji="0" lang="zh-TW" altLang="en-US" sz="18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通報件數</a:t>
                      </a:r>
                      <a:endParaRPr kumimoji="0" lang="zh-TW" altLang="en-US" sz="18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5044" marR="450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lnTlToBr>
                      <a:noFill/>
                    </a:lnTlToBr>
                    <a:lnBlToTr>
                      <a:noFill/>
                    </a:lnBlToTr>
                    <a:solidFill>
                      <a:srgbClr val="FFFFC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處理中</a:t>
                      </a:r>
                      <a:endParaRPr kumimoji="0" lang="zh-TW" altLang="en-US"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45044" marR="450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lnTlToBr>
                      <a:noFill/>
                    </a:lnTlToBr>
                    <a:lnBlToTr>
                      <a:noFill/>
                    </a:lnBlToTr>
                    <a:solidFill>
                      <a:srgbClr val="FFFFC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處理完竣</a:t>
                      </a:r>
                      <a:endParaRPr kumimoji="0" lang="zh-TW" altLang="en-US"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45044" marR="450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lnTlToBr>
                      <a:noFill/>
                    </a:lnTlToBr>
                    <a:lnBlToTr>
                      <a:noFill/>
                    </a:lnBlToTr>
                    <a:solidFill>
                      <a:srgbClr val="FFFFC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備註</a:t>
                      </a:r>
                      <a:endPar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5044" marR="450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lnTlToBr>
                      <a:noFill/>
                    </a:lnTlToBr>
                    <a:lnBlToTr>
                      <a:noFill/>
                    </a:lnBlToTr>
                    <a:solidFill>
                      <a:srgbClr val="FFFFC9"/>
                    </a:solidFill>
                  </a:tcPr>
                </a:tc>
              </a:tr>
              <a:tr h="458858">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工務局</a:t>
                      </a:r>
                    </a:p>
                  </a:txBody>
                  <a:tcPr marL="45044" marR="450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樹木傾倒</a:t>
                      </a:r>
                    </a:p>
                  </a:txBody>
                  <a:tcPr marL="45044" marR="450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0</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0</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0</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zh-TW" altLang="en-US" sz="14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0050">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路燈損壞</a:t>
                      </a:r>
                      <a:endPar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5044" marR="450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0</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0</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0</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endParaRPr lang="en-US" altLang="zh-TW" sz="14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7200">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路面毀損</a:t>
                      </a:r>
                      <a:endPar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5044" marR="450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0</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0</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0</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endParaRPr lang="en-US" altLang="zh-TW" sz="14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0050">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封橋封路</a:t>
                      </a:r>
                      <a:endPar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5044" marR="450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0</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0</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a:solidFill>
                            <a:srgbClr val="000000"/>
                          </a:solidFill>
                          <a:latin typeface="標楷體"/>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l" fontAlgn="ctr"/>
                      <a:r>
                        <a:rPr lang="zh-TW" altLang="en-US" sz="1400" b="0" i="0" u="none" strike="noStrike" dirty="0" smtClean="0">
                          <a:solidFill>
                            <a:srgbClr val="000000"/>
                          </a:solidFill>
                          <a:latin typeface="標楷體"/>
                        </a:rPr>
                        <a:t>市道：</a:t>
                      </a:r>
                      <a:endParaRPr lang="en-US" altLang="zh-TW" sz="1400" b="0" i="0" u="none" strike="noStrike" dirty="0" smtClean="0">
                        <a:solidFill>
                          <a:srgbClr val="000000"/>
                        </a:solidFill>
                        <a:latin typeface="標楷體"/>
                      </a:endParaRPr>
                    </a:p>
                    <a:p>
                      <a:pPr algn="l" fontAlgn="ctr"/>
                      <a:r>
                        <a:rPr lang="zh-TW" altLang="en-US" sz="1400" b="0" i="0" u="none" strike="noStrike" dirty="0" smtClean="0">
                          <a:solidFill>
                            <a:srgbClr val="000000"/>
                          </a:solidFill>
                          <a:latin typeface="標楷體"/>
                        </a:rPr>
                        <a:t>省道：</a:t>
                      </a:r>
                      <a:endParaRPr lang="zh-TW" altLang="en-US" sz="14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8342">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廣告招牌等</a:t>
                      </a:r>
                      <a:endPar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5044" marR="450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0</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0</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0</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zh-TW" altLang="en-US" sz="14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2513">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鷹架、鐵皮吹落、</a:t>
                      </a:r>
                      <a:endPar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圍籬倒塌</a:t>
                      </a:r>
                    </a:p>
                  </a:txBody>
                  <a:tcPr marL="45044" marR="450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1</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1</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a:solidFill>
                            <a:srgbClr val="000000"/>
                          </a:solidFill>
                          <a:latin typeface="標楷體"/>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r>
                        <a:rPr lang="zh-TW" altLang="en-US" sz="1400" b="0" i="0" u="none" strike="noStrike" dirty="0">
                          <a:solidFill>
                            <a:srgbClr val="000000"/>
                          </a:solidFill>
                          <a:latin typeface="標楷體"/>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72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統計</a:t>
                      </a:r>
                      <a:endPar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5044" marR="450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p>
                      <a:pPr algn="ctr" rtl="0" fontAlgn="ctr"/>
                      <a:r>
                        <a:rPr lang="en-US" altLang="zh-TW" sz="2000" b="0" i="0" u="none" strike="noStrike" dirty="0" smtClean="0">
                          <a:solidFill>
                            <a:srgbClr val="000000"/>
                          </a:solidFill>
                          <a:latin typeface="標楷體"/>
                        </a:rPr>
                        <a:t>0</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0</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rtl="0" fontAlgn="ctr"/>
                      <a:r>
                        <a:rPr lang="en-US" altLang="zh-TW" sz="2000" b="0" i="0" u="none" strike="noStrike" dirty="0" smtClean="0">
                          <a:solidFill>
                            <a:srgbClr val="000000"/>
                          </a:solidFill>
                          <a:latin typeface="標楷體"/>
                        </a:rPr>
                        <a:t>0</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ctr"/>
                      <a:endParaRPr lang="en-US" altLang="zh-TW" sz="14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00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動員人力</a:t>
                      </a:r>
                    </a:p>
                  </a:txBody>
                  <a:tcPr marL="45044" marR="450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4">
                  <a:txBody>
                    <a:bodyPr/>
                    <a:lstStyle/>
                    <a:p>
                      <a:pPr algn="ctr" rtl="0" fontAlgn="ctr"/>
                      <a:r>
                        <a:rPr lang="en-US" altLang="zh-TW" sz="2000" b="0" i="0" u="none" strike="noStrike" dirty="0" smtClean="0">
                          <a:solidFill>
                            <a:srgbClr val="000000"/>
                          </a:solidFill>
                          <a:latin typeface="標楷體"/>
                        </a:rPr>
                        <a:t>6</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72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動員機具</a:t>
                      </a:r>
                    </a:p>
                  </a:txBody>
                  <a:tcPr marL="45044" marR="450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4">
                  <a:txBody>
                    <a:bodyPr/>
                    <a:lstStyle/>
                    <a:p>
                      <a:pPr algn="ctr" rtl="0" fontAlgn="ctr"/>
                      <a:r>
                        <a:rPr lang="en-US" altLang="zh-TW" sz="2000" b="0" i="0" u="none" strike="noStrike" dirty="0" smtClean="0">
                          <a:solidFill>
                            <a:srgbClr val="000000"/>
                          </a:solidFill>
                          <a:latin typeface="標楷體"/>
                        </a:rPr>
                        <a:t>1</a:t>
                      </a:r>
                      <a:endParaRPr lang="en-US" altLang="zh-TW" sz="2000" b="0" i="0" u="none" strike="noStrike" dirty="0">
                        <a:solidFill>
                          <a:srgbClr val="000000"/>
                        </a:solidFill>
                        <a:latin typeface="標楷體"/>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投影片編號版面配置區 9"/>
          <p:cNvSpPr txBox="1">
            <a:spLocks/>
          </p:cNvSpPr>
          <p:nvPr/>
        </p:nvSpPr>
        <p:spPr>
          <a:xfrm>
            <a:off x="6781800" y="6381750"/>
            <a:ext cx="2133600" cy="476250"/>
          </a:xfrm>
          <a:prstGeom prst="rect">
            <a:avLst/>
          </a:prstGeom>
        </p:spPr>
        <p:txBody>
          <a:bodyPr/>
          <a:lstStyle/>
          <a:p>
            <a:pPr algn="r">
              <a:defRPr/>
            </a:pPr>
            <a:fld id="{BAC18FAC-BA69-4489-AFE2-D6D38D27A39A}" type="slidenum">
              <a:rPr lang="en-US" altLang="zh-TW" smtClean="0">
                <a:solidFill>
                  <a:srgbClr val="000000"/>
                </a:solidFill>
                <a:latin typeface="Arial" charset="0"/>
                <a:ea typeface="新細明體" charset="-120"/>
              </a:rPr>
              <a:pPr algn="r">
                <a:defRPr/>
              </a:pPr>
              <a:t>32</a:t>
            </a:fld>
            <a:endParaRPr lang="en-US" altLang="zh-TW" dirty="0">
              <a:solidFill>
                <a:srgbClr val="000000"/>
              </a:solidFill>
              <a:latin typeface="Arial" charset="0"/>
              <a:ea typeface="新細明體" charset="-120"/>
            </a:endParaRPr>
          </a:p>
        </p:txBody>
      </p:sp>
      <p:sp>
        <p:nvSpPr>
          <p:cNvPr id="11" name="文字方塊 4"/>
          <p:cNvSpPr txBox="1">
            <a:spLocks noChangeArrowheads="1"/>
          </p:cNvSpPr>
          <p:nvPr/>
        </p:nvSpPr>
        <p:spPr bwMode="auto">
          <a:xfrm>
            <a:off x="6553200" y="6148626"/>
            <a:ext cx="2427288" cy="861774"/>
          </a:xfrm>
          <a:prstGeom prst="rect">
            <a:avLst/>
          </a:prstGeom>
          <a:noFill/>
          <a:ln w="9525">
            <a:noFill/>
            <a:miter lim="800000"/>
            <a:headEnd/>
            <a:tailEnd/>
          </a:ln>
        </p:spPr>
        <p:txBody>
          <a:bodyPr wrap="square">
            <a:spAutoFit/>
          </a:bodyPr>
          <a:lstStyle/>
          <a:p>
            <a:pPr fontAlgn="ctr"/>
            <a:r>
              <a:rPr lang="zh-TW" altLang="en-US" sz="1400" b="1" u="sng" dirty="0">
                <a:solidFill>
                  <a:srgbClr val="FF0000"/>
                </a:solidFill>
                <a:latin typeface="Arial" charset="0"/>
                <a:ea typeface="新細明體" charset="-120"/>
              </a:rPr>
              <a:t>統計</a:t>
            </a:r>
            <a:r>
              <a:rPr lang="zh-TW" altLang="en-US" sz="1400" b="1" u="sng" dirty="0" smtClean="0">
                <a:solidFill>
                  <a:srgbClr val="FF0000"/>
                </a:solidFill>
                <a:latin typeface="Arial" charset="0"/>
                <a:ea typeface="新細明體" charset="-120"/>
              </a:rPr>
              <a:t>至</a:t>
            </a:r>
            <a:r>
              <a:rPr lang="en-US" altLang="zh-TW" sz="1400" b="1" u="sng" dirty="0" smtClean="0">
                <a:solidFill>
                  <a:srgbClr val="FF0000"/>
                </a:solidFill>
                <a:latin typeface="Arial" charset="0"/>
                <a:ea typeface="新細明體" charset="-120"/>
              </a:rPr>
              <a:t>11</a:t>
            </a:r>
            <a:r>
              <a:rPr lang="zh-TW" altLang="zh-TW" sz="1400" b="1" u="sng" dirty="0" smtClean="0">
                <a:solidFill>
                  <a:srgbClr val="FF0000"/>
                </a:solidFill>
                <a:latin typeface="Arial" charset="0"/>
                <a:ea typeface="新細明體" charset="-120"/>
              </a:rPr>
              <a:t>月</a:t>
            </a:r>
            <a:r>
              <a:rPr lang="en-US" altLang="zh-TW" sz="1400" b="1" u="sng" dirty="0" smtClean="0">
                <a:solidFill>
                  <a:srgbClr val="FF0000"/>
                </a:solidFill>
                <a:latin typeface="Arial" charset="0"/>
                <a:ea typeface="新細明體" charset="-120"/>
              </a:rPr>
              <a:t>6</a:t>
            </a:r>
            <a:r>
              <a:rPr lang="zh-TW" altLang="zh-TW" sz="1400" b="1" u="sng" dirty="0" smtClean="0">
                <a:solidFill>
                  <a:srgbClr val="FF0000"/>
                </a:solidFill>
                <a:latin typeface="Arial" charset="0"/>
                <a:ea typeface="新細明體" charset="-120"/>
              </a:rPr>
              <a:t>日</a:t>
            </a:r>
            <a:r>
              <a:rPr lang="en-US" altLang="zh-TW" sz="1400" b="1" u="sng" dirty="0" smtClean="0">
                <a:solidFill>
                  <a:srgbClr val="FF0000"/>
                </a:solidFill>
                <a:latin typeface="Arial" charset="0"/>
                <a:ea typeface="新細明體" charset="-120"/>
              </a:rPr>
              <a:t>0</a:t>
            </a:r>
            <a:r>
              <a:rPr lang="zh-TW" altLang="zh-TW" sz="1400" b="1" u="sng" dirty="0" smtClean="0">
                <a:solidFill>
                  <a:srgbClr val="FF0000"/>
                </a:solidFill>
                <a:latin typeface="Arial" charset="0"/>
                <a:ea typeface="新細明體" charset="-120"/>
              </a:rPr>
              <a:t>時</a:t>
            </a:r>
            <a:r>
              <a:rPr lang="en-US" altLang="zh-TW" sz="1400" b="1" u="sng" dirty="0" smtClean="0">
                <a:solidFill>
                  <a:srgbClr val="FF0000"/>
                </a:solidFill>
                <a:latin typeface="Arial" charset="0"/>
                <a:ea typeface="新細明體" charset="-120"/>
              </a:rPr>
              <a:t>00</a:t>
            </a:r>
            <a:r>
              <a:rPr lang="zh-TW" altLang="en-US" sz="1400" b="1" u="sng" dirty="0" smtClean="0">
                <a:solidFill>
                  <a:srgbClr val="FF0000"/>
                </a:solidFill>
                <a:latin typeface="Arial" charset="0"/>
                <a:ea typeface="新細明體" charset="-120"/>
              </a:rPr>
              <a:t>分</a:t>
            </a:r>
            <a:r>
              <a:rPr lang="zh-TW" altLang="zh-TW" sz="1400" b="1" u="sng" dirty="0" smtClean="0">
                <a:solidFill>
                  <a:srgbClr val="FF0000"/>
                </a:solidFill>
                <a:latin typeface="Arial" charset="0"/>
                <a:ea typeface="新細明體" charset="-120"/>
              </a:rPr>
              <a:t>止</a:t>
            </a:r>
            <a:endParaRPr lang="zh-TW" altLang="zh-TW" sz="1400" b="1" u="sng" dirty="0">
              <a:solidFill>
                <a:srgbClr val="FF0000"/>
              </a:solidFill>
              <a:latin typeface="Arial" charset="0"/>
              <a:ea typeface="新細明體" charset="-120"/>
            </a:endParaRPr>
          </a:p>
          <a:p>
            <a:r>
              <a:rPr lang="en-US" altLang="zh-TW" b="1" dirty="0">
                <a:solidFill>
                  <a:srgbClr val="000000"/>
                </a:solidFill>
                <a:latin typeface="Arial" charset="0"/>
                <a:ea typeface="新細明體" charset="-120"/>
              </a:rPr>
              <a:t/>
            </a:r>
            <a:br>
              <a:rPr lang="en-US" altLang="zh-TW" b="1" dirty="0">
                <a:solidFill>
                  <a:srgbClr val="000000"/>
                </a:solidFill>
                <a:latin typeface="Arial" charset="0"/>
                <a:ea typeface="新細明體" charset="-120"/>
              </a:rPr>
            </a:br>
            <a:endParaRPr lang="zh-TW" altLang="en-US" dirty="0">
              <a:solidFill>
                <a:srgbClr val="000000"/>
              </a:solidFill>
              <a:latin typeface="Arial" charset="0"/>
              <a:ea typeface="新細明體" charset="-120"/>
            </a:endParaRPr>
          </a:p>
        </p:txBody>
      </p:sp>
    </p:spTree>
    <p:extLst>
      <p:ext uri="{BB962C8B-B14F-4D97-AF65-F5344CB8AC3E}">
        <p14:creationId xmlns:p14="http://schemas.microsoft.com/office/powerpoint/2010/main" val="4655742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752725" y="-26988"/>
            <a:ext cx="6391275" cy="1344613"/>
            <a:chOff x="0" y="0"/>
            <a:chExt cx="716" cy="151"/>
          </a:xfrm>
        </p:grpSpPr>
        <p:pic>
          <p:nvPicPr>
            <p:cNvPr id="17483" name="Picture 3" descr="image.png"/>
            <p:cNvPicPr>
              <a:picLocks noChangeAspect="1"/>
            </p:cNvPicPr>
            <p:nvPr/>
          </p:nvPicPr>
          <p:blipFill>
            <a:blip r:embed="rId3" cstate="print"/>
            <a:srcRect/>
            <a:stretch>
              <a:fillRect/>
            </a:stretch>
          </p:blipFill>
          <p:spPr bwMode="auto">
            <a:xfrm>
              <a:off x="0" y="0"/>
              <a:ext cx="388" cy="151"/>
            </a:xfrm>
            <a:prstGeom prst="rect">
              <a:avLst/>
            </a:prstGeom>
            <a:noFill/>
            <a:ln w="9525">
              <a:noFill/>
              <a:miter lim="800000"/>
              <a:headEnd/>
              <a:tailEnd/>
            </a:ln>
          </p:spPr>
        </p:pic>
        <p:pic>
          <p:nvPicPr>
            <p:cNvPr id="17484" name="Picture 4" descr="image.png"/>
            <p:cNvPicPr>
              <a:picLocks noChangeAspect="1"/>
            </p:cNvPicPr>
            <p:nvPr/>
          </p:nvPicPr>
          <p:blipFill>
            <a:blip r:embed="rId4" cstate="print"/>
            <a:srcRect/>
            <a:stretch>
              <a:fillRect/>
            </a:stretch>
          </p:blipFill>
          <p:spPr bwMode="auto">
            <a:xfrm>
              <a:off x="385" y="0"/>
              <a:ext cx="331" cy="151"/>
            </a:xfrm>
            <a:prstGeom prst="rect">
              <a:avLst/>
            </a:prstGeom>
            <a:noFill/>
            <a:ln w="9525">
              <a:noFill/>
              <a:miter lim="800000"/>
              <a:headEnd/>
              <a:tailEnd/>
            </a:ln>
          </p:spPr>
        </p:pic>
      </p:grpSp>
      <p:pic>
        <p:nvPicPr>
          <p:cNvPr id="17410" name="Picture 1" descr="image.png"/>
          <p:cNvPicPr>
            <a:picLocks noChangeAspect="1"/>
          </p:cNvPicPr>
          <p:nvPr/>
        </p:nvPicPr>
        <p:blipFill>
          <a:blip r:embed="rId5" cstate="print"/>
          <a:srcRect l="1233" t="8171"/>
          <a:stretch>
            <a:fillRect/>
          </a:stretch>
        </p:blipFill>
        <p:spPr bwMode="auto">
          <a:xfrm>
            <a:off x="0" y="-17463"/>
            <a:ext cx="2925763" cy="1338263"/>
          </a:xfrm>
          <a:prstGeom prst="rect">
            <a:avLst/>
          </a:prstGeom>
          <a:noFill/>
          <a:ln w="9525">
            <a:noFill/>
            <a:miter lim="800000"/>
            <a:headEnd/>
            <a:tailEnd/>
          </a:ln>
        </p:spPr>
      </p:pic>
      <p:pic>
        <p:nvPicPr>
          <p:cNvPr id="17411" name="Picture 7" descr="RGBkaohsiung_logo_new.jpg"/>
          <p:cNvPicPr>
            <a:picLocks noChangeAspect="1"/>
          </p:cNvPicPr>
          <p:nvPr/>
        </p:nvPicPr>
        <p:blipFill>
          <a:blip r:embed="rId6" cstate="print"/>
          <a:srcRect/>
          <a:stretch>
            <a:fillRect/>
          </a:stretch>
        </p:blipFill>
        <p:spPr bwMode="auto">
          <a:xfrm>
            <a:off x="90488" y="42863"/>
            <a:ext cx="449262" cy="538162"/>
          </a:xfrm>
          <a:prstGeom prst="rect">
            <a:avLst/>
          </a:prstGeom>
          <a:noFill/>
          <a:ln w="9525">
            <a:noFill/>
            <a:miter lim="800000"/>
            <a:headEnd/>
            <a:tailEnd/>
          </a:ln>
        </p:spPr>
      </p:pic>
      <p:sp>
        <p:nvSpPr>
          <p:cNvPr id="17412" name="標題 1"/>
          <p:cNvSpPr>
            <a:spLocks noGrp="1"/>
          </p:cNvSpPr>
          <p:nvPr>
            <p:ph type="title"/>
          </p:nvPr>
        </p:nvSpPr>
        <p:spPr>
          <a:xfrm>
            <a:off x="990600" y="381000"/>
            <a:ext cx="7772400" cy="609600"/>
          </a:xfrm>
          <a:solidFill>
            <a:srgbClr val="FFFFFF">
              <a:alpha val="50195"/>
            </a:srgbClr>
          </a:solidFill>
        </p:spPr>
        <p:txBody>
          <a:bodyPr/>
          <a:lstStyle/>
          <a:p>
            <a:r>
              <a:rPr lang="zh-TW" altLang="en-US" sz="2800" dirty="0" smtClean="0">
                <a:solidFill>
                  <a:srgbClr val="FF0000"/>
                </a:solidFill>
                <a:latin typeface="標楷體" pitchFamily="65" charset="-120"/>
                <a:ea typeface="標楷體" pitchFamily="65" charset="-120"/>
              </a:rPr>
              <a:t>閃電颱風</a:t>
            </a:r>
            <a:r>
              <a:rPr lang="zh-TW" altLang="zh-TW" sz="2800" b="1" dirty="0" smtClean="0">
                <a:latin typeface="標楷體" pitchFamily="65" charset="-120"/>
                <a:ea typeface="標楷體" pitchFamily="65" charset="-120"/>
              </a:rPr>
              <a:t>災害暨處理情形統計</a:t>
            </a:r>
            <a:r>
              <a:rPr lang="zh-TW" altLang="en-US" sz="2800" b="1" dirty="0" smtClean="0">
                <a:latin typeface="標楷體" pitchFamily="65" charset="-120"/>
                <a:ea typeface="標楷體" pitchFamily="65" charset="-120"/>
              </a:rPr>
              <a:t>總</a:t>
            </a:r>
            <a:r>
              <a:rPr lang="zh-TW" altLang="zh-TW" sz="2800" b="1" dirty="0" smtClean="0">
                <a:latin typeface="標楷體" pitchFamily="65" charset="-120"/>
                <a:ea typeface="標楷體" pitchFamily="65" charset="-120"/>
              </a:rPr>
              <a:t>表（工務局）</a:t>
            </a:r>
            <a:endParaRPr lang="zh-TW" altLang="en-US" sz="2800" b="1" dirty="0" smtClean="0">
              <a:latin typeface="標楷體" pitchFamily="65" charset="-120"/>
              <a:ea typeface="標楷體" pitchFamily="65" charset="-120"/>
            </a:endParaRPr>
          </a:p>
        </p:txBody>
      </p:sp>
      <p:sp>
        <p:nvSpPr>
          <p:cNvPr id="17482" name="投影片編號版面配置區 9"/>
          <p:cNvSpPr txBox="1">
            <a:spLocks/>
          </p:cNvSpPr>
          <p:nvPr/>
        </p:nvSpPr>
        <p:spPr bwMode="auto">
          <a:xfrm>
            <a:off x="8534400" y="6381750"/>
            <a:ext cx="609600" cy="476250"/>
          </a:xfrm>
          <a:prstGeom prst="rect">
            <a:avLst/>
          </a:prstGeom>
          <a:noFill/>
          <a:ln w="9525">
            <a:noFill/>
            <a:miter lim="800000"/>
            <a:headEnd/>
            <a:tailEnd/>
          </a:ln>
        </p:spPr>
        <p:txBody>
          <a:bodyPr/>
          <a:lstStyle/>
          <a:p>
            <a:pPr algn="r"/>
            <a:fld id="{F02B57E2-23B6-4486-BBD3-353BD0CD92AC}" type="slidenum">
              <a:rPr lang="en-US" altLang="zh-TW">
                <a:solidFill>
                  <a:srgbClr val="000000"/>
                </a:solidFill>
                <a:latin typeface="Arial" charset="0"/>
                <a:ea typeface="新細明體" charset="-120"/>
              </a:rPr>
              <a:pPr algn="r"/>
              <a:t>33</a:t>
            </a:fld>
            <a:endParaRPr lang="en-US" altLang="zh-TW" dirty="0">
              <a:solidFill>
                <a:srgbClr val="000000"/>
              </a:solidFill>
              <a:latin typeface="Arial" charset="0"/>
              <a:ea typeface="新細明體" charset="-120"/>
            </a:endParaRPr>
          </a:p>
        </p:txBody>
      </p:sp>
      <p:sp>
        <p:nvSpPr>
          <p:cNvPr id="12" name="文字方塊 11"/>
          <p:cNvSpPr txBox="1"/>
          <p:nvPr/>
        </p:nvSpPr>
        <p:spPr>
          <a:xfrm>
            <a:off x="609600" y="2133600"/>
            <a:ext cx="7010400" cy="4031873"/>
          </a:xfrm>
          <a:prstGeom prst="rect">
            <a:avLst/>
          </a:prstGeom>
          <a:noFill/>
        </p:spPr>
        <p:txBody>
          <a:bodyPr wrap="square" rtlCol="0">
            <a:spAutoFit/>
          </a:bodyPr>
          <a:lstStyle/>
          <a:p>
            <a:pPr marL="514350" indent="-514350" fontAlgn="ctr">
              <a:spcBef>
                <a:spcPts val="0"/>
              </a:spcBef>
              <a:spcAft>
                <a:spcPts val="0"/>
              </a:spcAft>
              <a:buFont typeface="+mj-lt"/>
              <a:buAutoNum type="arabicPeriod"/>
              <a:defRPr/>
            </a:pPr>
            <a:endParaRPr lang="en-US" altLang="zh-TW" sz="3200" b="1" dirty="0" smtClean="0">
              <a:solidFill>
                <a:srgbClr val="000000"/>
              </a:solidFill>
              <a:latin typeface="標楷體" pitchFamily="65" charset="-120"/>
              <a:ea typeface="標楷體" pitchFamily="65" charset="-120"/>
            </a:endParaRPr>
          </a:p>
          <a:p>
            <a:pPr marL="446088" indent="-446088" fontAlgn="ctr">
              <a:spcBef>
                <a:spcPts val="0"/>
              </a:spcBef>
              <a:spcAft>
                <a:spcPts val="0"/>
              </a:spcAft>
              <a:buFont typeface="+mj-lt"/>
              <a:buAutoNum type="arabicPeriod"/>
              <a:defRPr/>
            </a:pPr>
            <a:r>
              <a:rPr lang="zh-TW" altLang="en-US" sz="3200" b="1" dirty="0" smtClean="0">
                <a:solidFill>
                  <a:srgbClr val="000000"/>
                </a:solidFill>
                <a:latin typeface="標楷體" pitchFamily="65" charset="-120"/>
                <a:ea typeface="標楷體" pitchFamily="65" charset="-120"/>
              </a:rPr>
              <a:t>地下道目前無封閉情形。</a:t>
            </a:r>
            <a:endParaRPr lang="en-US" altLang="zh-TW" sz="3200" b="1" dirty="0" smtClean="0">
              <a:solidFill>
                <a:srgbClr val="000000"/>
              </a:solidFill>
              <a:latin typeface="標楷體" pitchFamily="65" charset="-120"/>
              <a:ea typeface="標楷體" pitchFamily="65" charset="-120"/>
            </a:endParaRPr>
          </a:p>
          <a:p>
            <a:pPr marL="446088" indent="-446088" fontAlgn="ctr">
              <a:spcBef>
                <a:spcPts val="0"/>
              </a:spcBef>
              <a:spcAft>
                <a:spcPts val="0"/>
              </a:spcAft>
              <a:buFont typeface="+mj-lt"/>
              <a:buAutoNum type="arabicPeriod"/>
              <a:defRPr/>
            </a:pPr>
            <a:r>
              <a:rPr lang="zh-TW" altLang="en-US" sz="3200" b="1" dirty="0" smtClean="0">
                <a:solidFill>
                  <a:srgbClr val="000000"/>
                </a:solidFill>
                <a:latin typeface="標楷體" pitchFamily="65" charset="-120"/>
                <a:ea typeface="標楷體" pitchFamily="65" charset="-120"/>
              </a:rPr>
              <a:t>道路及橋樑目前無封閉情形。</a:t>
            </a:r>
            <a:endParaRPr lang="en-US" altLang="zh-TW" sz="3200" b="1" dirty="0" smtClean="0">
              <a:solidFill>
                <a:srgbClr val="000000"/>
              </a:solidFill>
              <a:latin typeface="標楷體" pitchFamily="65" charset="-120"/>
              <a:ea typeface="標楷體" pitchFamily="65" charset="-120"/>
            </a:endParaRPr>
          </a:p>
          <a:p>
            <a:pPr marL="446088" indent="-446088" fontAlgn="ctr">
              <a:spcBef>
                <a:spcPts val="0"/>
              </a:spcBef>
              <a:spcAft>
                <a:spcPts val="0"/>
              </a:spcAft>
              <a:defRPr/>
            </a:pPr>
            <a:endParaRPr lang="en-US" altLang="zh-TW" sz="3200" b="1" dirty="0" smtClean="0">
              <a:solidFill>
                <a:srgbClr val="000000"/>
              </a:solidFill>
              <a:latin typeface="標楷體" pitchFamily="65" charset="-120"/>
              <a:ea typeface="標楷體" pitchFamily="65" charset="-120"/>
            </a:endParaRPr>
          </a:p>
          <a:p>
            <a:pPr marL="446088" indent="-446088" fontAlgn="ctr">
              <a:spcBef>
                <a:spcPts val="0"/>
              </a:spcBef>
              <a:spcAft>
                <a:spcPts val="0"/>
              </a:spcAft>
              <a:buFont typeface="+mj-lt"/>
              <a:buAutoNum type="arabicPeriod"/>
              <a:defRPr/>
            </a:pPr>
            <a:endParaRPr lang="en-US" altLang="zh-TW" sz="3200" b="1" dirty="0" smtClean="0">
              <a:solidFill>
                <a:srgbClr val="000000"/>
              </a:solidFill>
              <a:latin typeface="標楷體" pitchFamily="65" charset="-120"/>
              <a:ea typeface="標楷體" pitchFamily="65" charset="-120"/>
            </a:endParaRPr>
          </a:p>
          <a:p>
            <a:pPr fontAlgn="ctr">
              <a:spcBef>
                <a:spcPts val="0"/>
              </a:spcBef>
              <a:spcAft>
                <a:spcPts val="0"/>
              </a:spcAft>
              <a:defRPr/>
            </a:pPr>
            <a:endParaRPr lang="en-US" altLang="zh-TW" sz="3200" b="1" dirty="0" smtClean="0">
              <a:solidFill>
                <a:srgbClr val="000000"/>
              </a:solidFill>
              <a:latin typeface="標楷體" pitchFamily="65" charset="-120"/>
              <a:ea typeface="標楷體" pitchFamily="65" charset="-120"/>
            </a:endParaRPr>
          </a:p>
          <a:p>
            <a:pPr fontAlgn="ctr">
              <a:spcBef>
                <a:spcPts val="0"/>
              </a:spcBef>
              <a:spcAft>
                <a:spcPts val="0"/>
              </a:spcAft>
              <a:defRPr/>
            </a:pPr>
            <a:endParaRPr lang="en-US" altLang="zh-TW" sz="3200" b="1" dirty="0" smtClean="0">
              <a:solidFill>
                <a:srgbClr val="000000"/>
              </a:solidFill>
              <a:latin typeface="標楷體" pitchFamily="65" charset="-120"/>
              <a:ea typeface="標楷體" pitchFamily="65" charset="-120"/>
            </a:endParaRPr>
          </a:p>
          <a:p>
            <a:pPr fontAlgn="ctr">
              <a:spcBef>
                <a:spcPts val="0"/>
              </a:spcBef>
              <a:spcAft>
                <a:spcPts val="0"/>
              </a:spcAft>
              <a:defRPr/>
            </a:pPr>
            <a:endParaRPr lang="en-US" altLang="zh-TW" sz="3200" b="1" dirty="0" smtClean="0">
              <a:solidFill>
                <a:srgbClr val="000000"/>
              </a:solidFill>
              <a:latin typeface="標楷體" pitchFamily="65" charset="-120"/>
              <a:ea typeface="標楷體" pitchFamily="65" charset="-120"/>
            </a:endParaRPr>
          </a:p>
        </p:txBody>
      </p:sp>
      <p:sp>
        <p:nvSpPr>
          <p:cNvPr id="13" name="文字方塊 4"/>
          <p:cNvSpPr txBox="1">
            <a:spLocks noChangeArrowheads="1"/>
          </p:cNvSpPr>
          <p:nvPr/>
        </p:nvSpPr>
        <p:spPr bwMode="auto">
          <a:xfrm>
            <a:off x="6553200" y="6096000"/>
            <a:ext cx="2514600" cy="861774"/>
          </a:xfrm>
          <a:prstGeom prst="rect">
            <a:avLst/>
          </a:prstGeom>
          <a:noFill/>
          <a:ln w="9525">
            <a:noFill/>
            <a:miter lim="800000"/>
            <a:headEnd/>
            <a:tailEnd/>
          </a:ln>
        </p:spPr>
        <p:txBody>
          <a:bodyPr wrap="square">
            <a:spAutoFit/>
          </a:bodyPr>
          <a:lstStyle/>
          <a:p>
            <a:pPr fontAlgn="ctr"/>
            <a:r>
              <a:rPr lang="zh-TW" altLang="en-US" sz="1400" b="1" u="sng" dirty="0">
                <a:solidFill>
                  <a:srgbClr val="FF0000"/>
                </a:solidFill>
                <a:latin typeface="Arial" charset="0"/>
                <a:ea typeface="新細明體" charset="-120"/>
              </a:rPr>
              <a:t>統計</a:t>
            </a:r>
            <a:r>
              <a:rPr lang="zh-TW" altLang="en-US" sz="1400" b="1" u="sng" dirty="0" smtClean="0">
                <a:solidFill>
                  <a:srgbClr val="FF0000"/>
                </a:solidFill>
                <a:latin typeface="Arial" charset="0"/>
                <a:ea typeface="新細明體" charset="-120"/>
              </a:rPr>
              <a:t>至</a:t>
            </a:r>
            <a:r>
              <a:rPr lang="en-US" altLang="zh-TW" sz="1400" b="1" u="sng" dirty="0" smtClean="0">
                <a:solidFill>
                  <a:srgbClr val="FF0000"/>
                </a:solidFill>
                <a:latin typeface="Arial" charset="0"/>
                <a:ea typeface="新細明體" charset="-120"/>
              </a:rPr>
              <a:t>11</a:t>
            </a:r>
            <a:r>
              <a:rPr lang="zh-TW" altLang="zh-TW" sz="1400" b="1" u="sng" dirty="0" smtClean="0">
                <a:solidFill>
                  <a:srgbClr val="FF0000"/>
                </a:solidFill>
                <a:latin typeface="Arial" charset="0"/>
                <a:ea typeface="新細明體" charset="-120"/>
              </a:rPr>
              <a:t>月</a:t>
            </a:r>
            <a:r>
              <a:rPr lang="en-US" altLang="zh-TW" sz="1400" b="1" u="sng" dirty="0" smtClean="0">
                <a:solidFill>
                  <a:srgbClr val="FF0000"/>
                </a:solidFill>
                <a:latin typeface="Arial" charset="0"/>
                <a:ea typeface="新細明體" charset="-120"/>
              </a:rPr>
              <a:t>6</a:t>
            </a:r>
            <a:r>
              <a:rPr lang="zh-TW" altLang="zh-TW" sz="1400" b="1" u="sng" dirty="0" smtClean="0">
                <a:solidFill>
                  <a:srgbClr val="FF0000"/>
                </a:solidFill>
                <a:latin typeface="Arial" charset="0"/>
                <a:ea typeface="新細明體" charset="-120"/>
              </a:rPr>
              <a:t>日</a:t>
            </a:r>
            <a:r>
              <a:rPr lang="en-US" altLang="zh-TW" sz="1400" b="1" u="sng" dirty="0" smtClean="0">
                <a:solidFill>
                  <a:srgbClr val="FF0000"/>
                </a:solidFill>
                <a:latin typeface="Arial" charset="0"/>
                <a:ea typeface="新細明體" charset="-120"/>
              </a:rPr>
              <a:t>8</a:t>
            </a:r>
            <a:r>
              <a:rPr lang="zh-TW" altLang="en-US" sz="1400" b="1" u="sng" dirty="0" smtClean="0">
                <a:solidFill>
                  <a:srgbClr val="FF0000"/>
                </a:solidFill>
                <a:latin typeface="Arial" charset="0"/>
                <a:ea typeface="新細明體" charset="-120"/>
              </a:rPr>
              <a:t>時</a:t>
            </a:r>
            <a:r>
              <a:rPr lang="en-US" altLang="zh-TW" sz="1400" b="1" u="sng" dirty="0" smtClean="0">
                <a:solidFill>
                  <a:srgbClr val="FF0000"/>
                </a:solidFill>
                <a:latin typeface="Arial" charset="0"/>
                <a:ea typeface="新細明體" charset="-120"/>
              </a:rPr>
              <a:t>00</a:t>
            </a:r>
            <a:r>
              <a:rPr lang="zh-TW" altLang="en-US" sz="1400" b="1" u="sng" dirty="0" smtClean="0">
                <a:solidFill>
                  <a:srgbClr val="FF0000"/>
                </a:solidFill>
                <a:latin typeface="Arial" charset="0"/>
                <a:ea typeface="新細明體" charset="-120"/>
              </a:rPr>
              <a:t>分</a:t>
            </a:r>
            <a:r>
              <a:rPr lang="zh-TW" altLang="zh-TW" sz="1400" b="1" u="sng" dirty="0" smtClean="0">
                <a:solidFill>
                  <a:srgbClr val="FF0000"/>
                </a:solidFill>
                <a:latin typeface="Arial" charset="0"/>
                <a:ea typeface="新細明體" charset="-120"/>
              </a:rPr>
              <a:t>止</a:t>
            </a:r>
            <a:endParaRPr lang="zh-TW" altLang="zh-TW" sz="1400" b="1" u="sng" dirty="0">
              <a:solidFill>
                <a:srgbClr val="FF0000"/>
              </a:solidFill>
              <a:latin typeface="Arial" charset="0"/>
              <a:ea typeface="新細明體" charset="-120"/>
            </a:endParaRPr>
          </a:p>
          <a:p>
            <a:r>
              <a:rPr lang="en-US" altLang="zh-TW" b="1" dirty="0">
                <a:solidFill>
                  <a:srgbClr val="000000"/>
                </a:solidFill>
                <a:latin typeface="Arial" charset="0"/>
                <a:ea typeface="新細明體" charset="-120"/>
              </a:rPr>
              <a:t/>
            </a:r>
            <a:br>
              <a:rPr lang="en-US" altLang="zh-TW" b="1" dirty="0">
                <a:solidFill>
                  <a:srgbClr val="000000"/>
                </a:solidFill>
                <a:latin typeface="Arial" charset="0"/>
                <a:ea typeface="新細明體" charset="-120"/>
              </a:rPr>
            </a:br>
            <a:endParaRPr lang="zh-TW" altLang="en-US" dirty="0">
              <a:solidFill>
                <a:srgbClr val="000000"/>
              </a:solidFill>
              <a:latin typeface="Arial" charset="0"/>
              <a:ea typeface="新細明體" charset="-120"/>
            </a:endParaRPr>
          </a:p>
        </p:txBody>
      </p:sp>
    </p:spTree>
    <p:extLst>
      <p:ext uri="{BB962C8B-B14F-4D97-AF65-F5344CB8AC3E}">
        <p14:creationId xmlns:p14="http://schemas.microsoft.com/office/powerpoint/2010/main" val="22439908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28600"/>
            <a:ext cx="8229600" cy="1143000"/>
          </a:xfrm>
        </p:spPr>
        <p:txBody>
          <a:bodyPr/>
          <a:lstStyle/>
          <a:p>
            <a:pPr algn="l" eaLnBrk="1" hangingPunct="1"/>
            <a:r>
              <a:rPr lang="zh-TW" altLang="en-US" sz="2800" b="1" dirty="0" smtClean="0">
                <a:solidFill>
                  <a:schemeClr val="tx1"/>
                </a:solidFill>
                <a:latin typeface="標楷體" pitchFamily="65" charset="-120"/>
                <a:ea typeface="標楷體" pitchFamily="65" charset="-120"/>
              </a:rPr>
              <a:t>工務局</a:t>
            </a:r>
            <a:r>
              <a:rPr lang="zh-TW" altLang="zh-TW" sz="2800" b="1" dirty="0" smtClean="0">
                <a:solidFill>
                  <a:schemeClr val="tx1"/>
                </a:solidFill>
                <a:latin typeface="標楷體" pitchFamily="65" charset="-120"/>
                <a:ea typeface="標楷體" pitchFamily="65" charset="-120"/>
              </a:rPr>
              <a:t>動員救災機具人力彙整表</a:t>
            </a:r>
            <a:endParaRPr lang="zh-TW" altLang="en-US" sz="2800" b="1" dirty="0" smtClean="0">
              <a:solidFill>
                <a:schemeClr val="tx1"/>
              </a:solidFill>
              <a:latin typeface="標楷體" pitchFamily="65" charset="-120"/>
              <a:ea typeface="標楷體" pitchFamily="65" charset="-120"/>
            </a:endParaRPr>
          </a:p>
        </p:txBody>
      </p:sp>
      <p:sp>
        <p:nvSpPr>
          <p:cNvPr id="8198" name="投影片編號版面配置區 6"/>
          <p:cNvSpPr>
            <a:spLocks noGrp="1"/>
          </p:cNvSpPr>
          <p:nvPr>
            <p:ph type="sldNum" sz="quarter" idx="4294967295"/>
          </p:nvPr>
        </p:nvSpPr>
        <p:spPr>
          <a:xfrm>
            <a:off x="8763000" y="6248400"/>
            <a:ext cx="381000" cy="476250"/>
          </a:xfrm>
          <a:prstGeom prst="rect">
            <a:avLst/>
          </a:prstGeom>
          <a:noFill/>
        </p:spPr>
        <p:txBody>
          <a:bodyPr/>
          <a:lstStyle/>
          <a:p>
            <a:r>
              <a:rPr lang="en-US" altLang="zh-TW" dirty="0" smtClean="0">
                <a:solidFill>
                  <a:srgbClr val="000000"/>
                </a:solidFill>
                <a:latin typeface="Arial" charset="0"/>
                <a:ea typeface="新細明體" charset="-120"/>
              </a:rPr>
              <a:t>4</a:t>
            </a:r>
          </a:p>
        </p:txBody>
      </p:sp>
      <p:graphicFrame>
        <p:nvGraphicFramePr>
          <p:cNvPr id="9" name="表格 8"/>
          <p:cNvGraphicFramePr>
            <a:graphicFrameLocks noGrp="1"/>
          </p:cNvGraphicFramePr>
          <p:nvPr/>
        </p:nvGraphicFramePr>
        <p:xfrm>
          <a:off x="746125" y="685800"/>
          <a:ext cx="7650163" cy="4572002"/>
        </p:xfrm>
        <a:graphic>
          <a:graphicData uri="http://schemas.openxmlformats.org/drawingml/2006/table">
            <a:tbl>
              <a:tblPr/>
              <a:tblGrid>
                <a:gridCol w="777875"/>
                <a:gridCol w="1296988"/>
                <a:gridCol w="1944687"/>
                <a:gridCol w="1296988"/>
                <a:gridCol w="1036637"/>
                <a:gridCol w="1296988"/>
              </a:tblGrid>
              <a:tr h="386232">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項次</a:t>
                      </a:r>
                    </a:p>
                  </a:txBody>
                  <a:tcPr marL="42826" marR="428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整備項目</a:t>
                      </a:r>
                    </a:p>
                  </a:txBody>
                  <a:tcPr marL="42826" marR="428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數量</a:t>
                      </a:r>
                    </a:p>
                  </a:txBody>
                  <a:tcPr marL="42826" marR="428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單位</a:t>
                      </a:r>
                    </a:p>
                  </a:txBody>
                  <a:tcPr marL="42826" marR="428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合計</a:t>
                      </a:r>
                    </a:p>
                  </a:txBody>
                  <a:tcPr marL="42826" marR="428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6232">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1</a:t>
                      </a:r>
                      <a:endParaRPr kumimoji="0" lang="zh-TW" altLang="zh-TW"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Arial" pitchFamily="34" charset="0"/>
                        </a:rPr>
                        <a:t>挖土機</a:t>
                      </a:r>
                      <a:endPar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開口契約廠商</a:t>
                      </a: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65</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部</a:t>
                      </a: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65</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6232">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2</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Arial" pitchFamily="34" charset="0"/>
                        </a:rPr>
                        <a:t>山貓</a:t>
                      </a:r>
                      <a:endPar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開口契約廠商</a:t>
                      </a: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44</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部</a:t>
                      </a: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44</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6232">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3</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拖板車</a:t>
                      </a:r>
                      <a:endPar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defRPr/>
                      </a:pPr>
                      <a:r>
                        <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開口契約廠商</a:t>
                      </a: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3</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部</a:t>
                      </a:r>
                      <a:endPar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3</a:t>
                      </a:r>
                      <a:endParaRPr kumimoji="0" lang="zh-TW" altLang="en-US"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6232">
                <a:tc rowSpan="2">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4</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ts val="2500"/>
                        </a:lnSpc>
                        <a:spcBef>
                          <a:spcPct val="0"/>
                        </a:spcBef>
                        <a:spcAft>
                          <a:spcPct val="0"/>
                        </a:spcAft>
                        <a:buClrTx/>
                        <a:buSzTx/>
                        <a:buFontTx/>
                        <a:buNone/>
                        <a:tabLst/>
                        <a:defRPr/>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吊卡車</a:t>
                      </a: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開口契約廠商</a:t>
                      </a: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80</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部</a:t>
                      </a: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84</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6232">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0"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rPr>
                        <a:t>自有</a:t>
                      </a: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4</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vMerge="1">
                  <a:txBody>
                    <a:bodyPr/>
                    <a:lstStyle/>
                    <a:p>
                      <a:endParaRPr lang="zh-TW" altLang="en-US"/>
                    </a:p>
                  </a:txBody>
                  <a:tcPr/>
                </a:tc>
              </a:tr>
              <a:tr h="386232">
                <a:tc rowSpan="2">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5</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1" i="0" u="none" strike="noStrike" cap="none" normalizeH="0" baseline="0" smtClean="0">
                          <a:ln>
                            <a:noFill/>
                          </a:ln>
                          <a:solidFill>
                            <a:schemeClr val="tx1"/>
                          </a:solidFill>
                          <a:effectLst/>
                          <a:latin typeface="標楷體" pitchFamily="65" charset="-120"/>
                          <a:ea typeface="標楷體" pitchFamily="65" charset="-120"/>
                          <a:cs typeface="Arial" pitchFamily="34" charset="0"/>
                        </a:rPr>
                        <a:t>抓斗車</a:t>
                      </a:r>
                      <a:endParaRPr kumimoji="0" lang="zh-TW" sz="2000" b="1" i="0" u="none" strike="noStrike" cap="none" normalizeH="0" baseline="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開口契約廠商</a:t>
                      </a: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74</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部</a:t>
                      </a: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81</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6232">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自有</a:t>
                      </a: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7</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vMerge="1">
                  <a:txBody>
                    <a:bodyPr/>
                    <a:lstStyle/>
                    <a:p>
                      <a:endParaRPr lang="zh-TW" altLang="en-US"/>
                    </a:p>
                  </a:txBody>
                  <a:tcPr/>
                </a:tc>
              </a:tr>
              <a:tr h="386232">
                <a:tc rowSpan="2">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6</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Arial" pitchFamily="34" charset="0"/>
                        </a:rPr>
                        <a:t>人力</a:t>
                      </a:r>
                      <a:endPar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協力廠商</a:t>
                      </a: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381</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人</a:t>
                      </a: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694</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6232">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自有</a:t>
                      </a: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313</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vMerge="1">
                  <a:txBody>
                    <a:bodyPr/>
                    <a:lstStyle/>
                    <a:p>
                      <a:endParaRPr lang="zh-TW" altLang="en-US"/>
                    </a:p>
                  </a:txBody>
                  <a:tcPr/>
                </a:tc>
              </a:tr>
              <a:tr h="354841">
                <a:tc rowSpan="2">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7</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警示燈</a:t>
                      </a:r>
                      <a:endPar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開口契約廠商</a:t>
                      </a: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170</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個</a:t>
                      </a:r>
                      <a:endParaRPr kumimoji="0" lang="zh-TW" sz="2000" b="1"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210</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841">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自有</a:t>
                      </a: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rPr>
                        <a:t>40</a:t>
                      </a:r>
                      <a:endParaRPr kumimoji="0" lang="zh-TW" altLang="zh-TW" sz="2000" b="0" i="0" u="none" strike="noStrike" cap="none" normalizeH="0" baseline="0" dirty="0" smtClean="0">
                        <a:ln>
                          <a:noFill/>
                        </a:ln>
                        <a:solidFill>
                          <a:schemeClr val="tx1"/>
                        </a:solidFill>
                        <a:effectLst/>
                        <a:latin typeface="標楷體" pitchFamily="65" charset="-120"/>
                        <a:ea typeface="標楷體" pitchFamily="65" charset="-120"/>
                        <a:cs typeface="Times New Roman" pitchFamily="18" charset="0"/>
                      </a:endParaRPr>
                    </a:p>
                  </a:txBody>
                  <a:tcPr marL="42826" marR="4282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vMerge="1">
                  <a:txBody>
                    <a:bodyPr/>
                    <a:lstStyle/>
                    <a:p>
                      <a:endParaRPr lang="zh-TW" altLang="en-US"/>
                    </a:p>
                  </a:txBody>
                  <a:tcPr/>
                </a:tc>
              </a:tr>
            </a:tbl>
          </a:graphicData>
        </a:graphic>
      </p:graphicFrame>
    </p:spTree>
    <p:extLst>
      <p:ext uri="{BB962C8B-B14F-4D97-AF65-F5344CB8AC3E}">
        <p14:creationId xmlns:p14="http://schemas.microsoft.com/office/powerpoint/2010/main" val="23451010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ctrTitle"/>
          </p:nvPr>
        </p:nvSpPr>
        <p:spPr>
          <a:xfrm>
            <a:off x="539750" y="2349500"/>
            <a:ext cx="7921625" cy="3744913"/>
          </a:xfrm>
        </p:spPr>
        <p:txBody>
          <a:bodyPr/>
          <a:lstStyle/>
          <a:p>
            <a:pPr eaLnBrk="1" hangingPunct="1">
              <a:spcBef>
                <a:spcPct val="5000"/>
              </a:spcBef>
            </a:pPr>
            <a:r>
              <a:rPr lang="zh-TW" altLang="en-US" sz="6600" b="1" smtClean="0">
                <a:solidFill>
                  <a:srgbClr val="007033"/>
                </a:solidFill>
                <a:ea typeface="標楷體" pitchFamily="65" charset="-120"/>
              </a:rPr>
              <a:t>民政局報告</a:t>
            </a:r>
          </a:p>
        </p:txBody>
      </p:sp>
      <p:sp>
        <p:nvSpPr>
          <p:cNvPr id="200707"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949E053-4BF2-42B7-ADDA-DA1425B146A9}" type="slidenum">
              <a:rPr lang="en-US" altLang="zh-TW" sz="1200" smtClean="0">
                <a:solidFill>
                  <a:srgbClr val="000000"/>
                </a:solidFill>
                <a:latin typeface="Arial" pitchFamily="34" charset="0"/>
              </a:rPr>
              <a:pPr eaLnBrk="1" hangingPunct="1">
                <a:spcBef>
                  <a:spcPct val="0"/>
                </a:spcBef>
                <a:buFontTx/>
                <a:buNone/>
              </a:pPr>
              <a:t>35</a:t>
            </a:fld>
            <a:endParaRPr lang="en-US" altLang="zh-TW" sz="1200" smtClean="0">
              <a:solidFill>
                <a:srgbClr val="000000"/>
              </a:solidFill>
              <a:latin typeface="Arial" pitchFamily="34" charset="0"/>
            </a:endParaRPr>
          </a:p>
        </p:txBody>
      </p:sp>
      <p:grpSp>
        <p:nvGrpSpPr>
          <p:cNvPr id="200708" name="Group 47"/>
          <p:cNvGrpSpPr>
            <a:grpSpLocks/>
          </p:cNvGrpSpPr>
          <p:nvPr/>
        </p:nvGrpSpPr>
        <p:grpSpPr bwMode="auto">
          <a:xfrm>
            <a:off x="1149350" y="1427163"/>
            <a:ext cx="7088188" cy="682625"/>
            <a:chOff x="658" y="2334"/>
            <a:chExt cx="4469" cy="430"/>
          </a:xfrm>
        </p:grpSpPr>
        <p:grpSp>
          <p:nvGrpSpPr>
            <p:cNvPr id="200714" name="Group 48"/>
            <p:cNvGrpSpPr>
              <a:grpSpLocks/>
            </p:cNvGrpSpPr>
            <p:nvPr/>
          </p:nvGrpSpPr>
          <p:grpSpPr bwMode="auto">
            <a:xfrm>
              <a:off x="658" y="2345"/>
              <a:ext cx="480" cy="419"/>
              <a:chOff x="1110" y="2656"/>
              <a:chExt cx="1549" cy="1351"/>
            </a:xfrm>
          </p:grpSpPr>
          <p:sp>
            <p:nvSpPr>
              <p:cNvPr id="200719"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srgbClr val="000000"/>
                  </a:solidFill>
                  <a:latin typeface="Arial" pitchFamily="34" charset="0"/>
                </a:endParaRPr>
              </a:p>
            </p:txBody>
          </p:sp>
          <p:sp>
            <p:nvSpPr>
              <p:cNvPr id="200720"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srgbClr val="000000"/>
                  </a:solidFill>
                  <a:latin typeface="Arial" pitchFamily="34" charset="0"/>
                </a:endParaRPr>
              </a:p>
            </p:txBody>
          </p:sp>
          <p:sp>
            <p:nvSpPr>
              <p:cNvPr id="200721"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srgbClr val="000000"/>
                  </a:solidFill>
                  <a:latin typeface="Arial" pitchFamily="34" charset="0"/>
                </a:endParaRPr>
              </a:p>
            </p:txBody>
          </p:sp>
        </p:grpSp>
        <p:sp>
          <p:nvSpPr>
            <p:cNvPr id="200715"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3</a:t>
              </a:r>
            </a:p>
          </p:txBody>
        </p:sp>
        <p:sp>
          <p:nvSpPr>
            <p:cNvPr id="200716"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各單位工作報告</a:t>
              </a:r>
            </a:p>
          </p:txBody>
        </p:sp>
        <p:sp>
          <p:nvSpPr>
            <p:cNvPr id="200717"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pic>
          <p:nvPicPr>
            <p:cNvPr id="200718"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0709" name="Group 2"/>
          <p:cNvGrpSpPr>
            <a:grpSpLocks/>
          </p:cNvGrpSpPr>
          <p:nvPr/>
        </p:nvGrpSpPr>
        <p:grpSpPr bwMode="auto">
          <a:xfrm>
            <a:off x="2752725" y="-26988"/>
            <a:ext cx="6391275" cy="1344613"/>
            <a:chOff x="0" y="0"/>
            <a:chExt cx="716" cy="151"/>
          </a:xfrm>
        </p:grpSpPr>
        <p:pic>
          <p:nvPicPr>
            <p:cNvPr id="200712"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00713"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200710"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00711"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投影片編號版面配置區 2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w Cen MT" pitchFamily="34" charset="0"/>
                <a:ea typeface="新細明體" pitchFamily="18" charset="-120"/>
              </a:defRPr>
            </a:lvl1pPr>
            <a:lvl2pPr marL="742950" indent="-285750">
              <a:defRPr kumimoji="1">
                <a:solidFill>
                  <a:schemeClr val="tx1"/>
                </a:solidFill>
                <a:latin typeface="Tw Cen MT" pitchFamily="34" charset="0"/>
                <a:ea typeface="新細明體" pitchFamily="18" charset="-120"/>
              </a:defRPr>
            </a:lvl2pPr>
            <a:lvl3pPr marL="1143000" indent="-228600">
              <a:defRPr kumimoji="1">
                <a:solidFill>
                  <a:schemeClr val="tx1"/>
                </a:solidFill>
                <a:latin typeface="Tw Cen MT" pitchFamily="34" charset="0"/>
                <a:ea typeface="新細明體" pitchFamily="18" charset="-120"/>
              </a:defRPr>
            </a:lvl3pPr>
            <a:lvl4pPr marL="1600200" indent="-228600">
              <a:defRPr kumimoji="1">
                <a:solidFill>
                  <a:schemeClr val="tx1"/>
                </a:solidFill>
                <a:latin typeface="Tw Cen MT" pitchFamily="34" charset="0"/>
                <a:ea typeface="新細明體" pitchFamily="18" charset="-120"/>
              </a:defRPr>
            </a:lvl4pPr>
            <a:lvl5pPr marL="2057400" indent="-228600">
              <a:defRPr kumimoji="1">
                <a:solidFill>
                  <a:schemeClr val="tx1"/>
                </a:solidFill>
                <a:latin typeface="Tw Cen MT"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w Cen MT"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w Cen MT"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w Cen MT"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w Cen MT" pitchFamily="34" charset="0"/>
                <a:ea typeface="新細明體" pitchFamily="18" charset="-120"/>
              </a:defRPr>
            </a:lvl9pPr>
          </a:lstStyle>
          <a:p>
            <a:pPr>
              <a:lnSpc>
                <a:spcPct val="80000"/>
              </a:lnSpc>
            </a:pPr>
            <a:fld id="{26FDBB2A-7AC8-4750-88A9-3D8FB45C58EF}" type="slidenum">
              <a:rPr kumimoji="0" lang="zh-TW" altLang="en-US" sz="1200" smtClean="0">
                <a:solidFill>
                  <a:srgbClr val="FFFFFF"/>
                </a:solidFill>
                <a:ea typeface="微軟正黑體" pitchFamily="34" charset="-120"/>
              </a:rPr>
              <a:pPr>
                <a:lnSpc>
                  <a:spcPct val="80000"/>
                </a:lnSpc>
              </a:pPr>
              <a:t>36</a:t>
            </a:fld>
            <a:endParaRPr kumimoji="0" lang="en-US" altLang="zh-TW" sz="1200" smtClean="0">
              <a:solidFill>
                <a:srgbClr val="FFFFFF"/>
              </a:solidFill>
              <a:ea typeface="微軟正黑體" pitchFamily="34" charset="-120"/>
            </a:endParaRPr>
          </a:p>
        </p:txBody>
      </p:sp>
      <p:sp>
        <p:nvSpPr>
          <p:cNvPr id="6147" name="標題 1"/>
          <p:cNvSpPr>
            <a:spLocks noGrp="1"/>
          </p:cNvSpPr>
          <p:nvPr>
            <p:ph type="title"/>
          </p:nvPr>
        </p:nvSpPr>
        <p:spPr>
          <a:xfrm>
            <a:off x="900113" y="188913"/>
            <a:ext cx="7707312" cy="1152525"/>
          </a:xfrm>
        </p:spPr>
        <p:txBody>
          <a:bodyPr/>
          <a:lstStyle/>
          <a:p>
            <a:pPr algn="ctr"/>
            <a:r>
              <a:rPr lang="zh-TW" altLang="en-US" sz="2800" b="1" smtClean="0">
                <a:solidFill>
                  <a:schemeClr val="tx1"/>
                </a:solidFill>
                <a:latin typeface="標楷體" pitchFamily="65" charset="-120"/>
                <a:ea typeface="標楷體" pitchFamily="65" charset="-120"/>
              </a:rPr>
              <a:t>輕度颱風閃電防災整備情形</a:t>
            </a:r>
            <a:r>
              <a:rPr lang="en-US" altLang="zh-TW" sz="2800" b="1" smtClean="0">
                <a:solidFill>
                  <a:schemeClr val="tx1"/>
                </a:solidFill>
                <a:latin typeface="標楷體" pitchFamily="65" charset="-120"/>
                <a:ea typeface="標楷體" pitchFamily="65" charset="-120"/>
              </a:rPr>
              <a:t/>
            </a:r>
            <a:br>
              <a:rPr lang="en-US" altLang="zh-TW" sz="2800" b="1" smtClean="0">
                <a:solidFill>
                  <a:schemeClr val="tx1"/>
                </a:solidFill>
                <a:latin typeface="標楷體" pitchFamily="65" charset="-120"/>
                <a:ea typeface="標楷體" pitchFamily="65" charset="-120"/>
              </a:rPr>
            </a:br>
            <a:r>
              <a:rPr lang="en-US" altLang="zh-TW" sz="2800" b="1" smtClean="0">
                <a:solidFill>
                  <a:schemeClr val="tx1"/>
                </a:solidFill>
                <a:latin typeface="標楷體" pitchFamily="65" charset="-120"/>
                <a:ea typeface="標楷體" pitchFamily="65" charset="-120"/>
              </a:rPr>
              <a:t>(</a:t>
            </a:r>
            <a:r>
              <a:rPr kumimoji="1" lang="zh-TW" altLang="en-US" sz="2800" smtClean="0">
                <a:solidFill>
                  <a:schemeClr val="tx1"/>
                </a:solidFill>
                <a:latin typeface="標楷體" pitchFamily="65" charset="-120"/>
                <a:ea typeface="標楷體" pitchFamily="65" charset="-120"/>
              </a:rPr>
              <a:t>截至</a:t>
            </a:r>
            <a:r>
              <a:rPr kumimoji="1" lang="en-US" altLang="zh-TW" sz="2800" smtClean="0">
                <a:solidFill>
                  <a:schemeClr val="tx1"/>
                </a:solidFill>
                <a:latin typeface="標楷體" pitchFamily="65" charset="-120"/>
                <a:ea typeface="標楷體" pitchFamily="65" charset="-120"/>
              </a:rPr>
              <a:t>11</a:t>
            </a:r>
            <a:r>
              <a:rPr kumimoji="1" lang="zh-TW" altLang="en-US" sz="2800" smtClean="0">
                <a:solidFill>
                  <a:schemeClr val="tx1"/>
                </a:solidFill>
                <a:latin typeface="標楷體" pitchFamily="65" charset="-120"/>
                <a:ea typeface="標楷體" pitchFamily="65" charset="-120"/>
              </a:rPr>
              <a:t>月</a:t>
            </a:r>
            <a:r>
              <a:rPr kumimoji="1" lang="en-US" altLang="zh-TW" sz="2800" smtClean="0">
                <a:solidFill>
                  <a:schemeClr val="tx1"/>
                </a:solidFill>
                <a:latin typeface="標楷體" pitchFamily="65" charset="-120"/>
                <a:ea typeface="標楷體" pitchFamily="65" charset="-120"/>
              </a:rPr>
              <a:t>6</a:t>
            </a:r>
            <a:r>
              <a:rPr kumimoji="1" lang="zh-TW" altLang="en-US" sz="2800" smtClean="0">
                <a:solidFill>
                  <a:schemeClr val="tx1"/>
                </a:solidFill>
                <a:latin typeface="標楷體" pitchFamily="65" charset="-120"/>
                <a:ea typeface="標楷體" pitchFamily="65" charset="-120"/>
              </a:rPr>
              <a:t>日</a:t>
            </a:r>
            <a:r>
              <a:rPr kumimoji="1" lang="en-US" altLang="zh-TW" sz="2800" smtClean="0">
                <a:solidFill>
                  <a:schemeClr val="tx1"/>
                </a:solidFill>
                <a:latin typeface="標楷體" pitchFamily="65" charset="-120"/>
                <a:ea typeface="標楷體" pitchFamily="65" charset="-120"/>
              </a:rPr>
              <a:t>8</a:t>
            </a:r>
            <a:r>
              <a:rPr kumimoji="1" lang="zh-TW" altLang="en-US" sz="2800" smtClean="0">
                <a:solidFill>
                  <a:schemeClr val="tx1"/>
                </a:solidFill>
                <a:latin typeface="標楷體" pitchFamily="65" charset="-120"/>
                <a:ea typeface="標楷體" pitchFamily="65" charset="-120"/>
              </a:rPr>
              <a:t>時</a:t>
            </a:r>
            <a:r>
              <a:rPr kumimoji="1" lang="en-US" altLang="zh-TW" sz="2800" smtClean="0">
                <a:solidFill>
                  <a:schemeClr val="tx1"/>
                </a:solidFill>
                <a:latin typeface="標楷體" pitchFamily="65" charset="-120"/>
                <a:ea typeface="標楷體" pitchFamily="65" charset="-120"/>
              </a:rPr>
              <a:t>30</a:t>
            </a:r>
            <a:r>
              <a:rPr kumimoji="1" lang="zh-TW" altLang="en-US" sz="2800" smtClean="0">
                <a:solidFill>
                  <a:schemeClr val="tx1"/>
                </a:solidFill>
                <a:latin typeface="標楷體" pitchFamily="65" charset="-120"/>
                <a:ea typeface="標楷體" pitchFamily="65" charset="-120"/>
              </a:rPr>
              <a:t>分</a:t>
            </a:r>
            <a:r>
              <a:rPr kumimoji="1" lang="en-US" altLang="zh-TW" sz="2800" smtClean="0">
                <a:solidFill>
                  <a:schemeClr val="tx1"/>
                </a:solidFill>
                <a:latin typeface="標楷體" pitchFamily="65" charset="-120"/>
                <a:ea typeface="標楷體" pitchFamily="65" charset="-120"/>
              </a:rPr>
              <a:t>)-</a:t>
            </a:r>
            <a:r>
              <a:rPr kumimoji="1" lang="zh-TW" altLang="en-US" sz="2800" smtClean="0">
                <a:solidFill>
                  <a:srgbClr val="0000FF"/>
                </a:solidFill>
                <a:latin typeface="標楷體" pitchFamily="65" charset="-120"/>
                <a:ea typeface="標楷體" pitchFamily="65" charset="-120"/>
              </a:rPr>
              <a:t>民政局</a:t>
            </a:r>
            <a:endParaRPr kumimoji="1" lang="zh-TW" altLang="zh-TW" sz="2800" smtClean="0">
              <a:solidFill>
                <a:srgbClr val="0000FF"/>
              </a:solidFill>
              <a:latin typeface="標楷體" pitchFamily="65" charset="-120"/>
              <a:ea typeface="標楷體" pitchFamily="65" charset="-120"/>
            </a:endParaRPr>
          </a:p>
        </p:txBody>
      </p:sp>
      <p:pic>
        <p:nvPicPr>
          <p:cNvPr id="9" name="Picture 5"/>
          <p:cNvPicPr>
            <a:picLocks noChangeAspect="1" noChangeArrowheads="1"/>
          </p:cNvPicPr>
          <p:nvPr/>
        </p:nvPicPr>
        <p:blipFill>
          <a:blip r:embed="rId2"/>
          <a:srcRect/>
          <a:stretch>
            <a:fillRect/>
          </a:stretch>
        </p:blipFill>
        <p:spPr bwMode="auto">
          <a:xfrm>
            <a:off x="107950" y="0"/>
            <a:ext cx="1584325" cy="1268413"/>
          </a:xfrm>
          <a:prstGeom prst="rect">
            <a:avLst/>
          </a:prstGeom>
          <a:noFill/>
          <a:ln>
            <a:noFill/>
          </a:ln>
          <a:effectLst>
            <a:outerShdw blurRad="50800" dist="38100" dir="2700000" algn="tl" rotWithShape="0">
              <a:prstClr val="black">
                <a:alpha val="40000"/>
              </a:prstClr>
            </a:outerShdw>
          </a:effectLst>
          <a:extLst/>
        </p:spPr>
      </p:pic>
      <p:sp>
        <p:nvSpPr>
          <p:cNvPr id="2" name="矩形 1"/>
          <p:cNvSpPr/>
          <p:nvPr/>
        </p:nvSpPr>
        <p:spPr>
          <a:xfrm>
            <a:off x="250825" y="1484313"/>
            <a:ext cx="8569325" cy="2092325"/>
          </a:xfrm>
          <a:prstGeom prst="rect">
            <a:avLst/>
          </a:prstGeom>
        </p:spPr>
        <p:txBody>
          <a:bodyPr>
            <a:spAutoFit/>
          </a:bodyPr>
          <a:lstStyle/>
          <a:p>
            <a:pPr marL="457200" indent="-457200" eaLnBrk="0" hangingPunct="0">
              <a:buFont typeface="Wingdings" panose="05000000000000000000" pitchFamily="2" charset="2"/>
              <a:buChar char="u"/>
              <a:defRPr/>
            </a:pPr>
            <a:r>
              <a:rPr lang="zh-TW" altLang="en-US" sz="2800" b="1" dirty="0">
                <a:solidFill>
                  <a:srgbClr val="7030A0"/>
                </a:solidFill>
                <a:latin typeface="標楷體" panose="03000509000000000000" pitchFamily="65" charset="-120"/>
                <a:ea typeface="標楷體" panose="03000509000000000000" pitchFamily="65" charset="-120"/>
              </a:rPr>
              <a:t>豪雨整備情形：</a:t>
            </a:r>
            <a:r>
              <a:rPr lang="zh-TW" altLang="en-US" sz="2600" dirty="0">
                <a:solidFill>
                  <a:srgbClr val="0000FF"/>
                </a:solidFill>
                <a:latin typeface="標楷體" panose="03000509000000000000" pitchFamily="65" charset="-120"/>
                <a:ea typeface="標楷體" panose="03000509000000000000" pitchFamily="65" charset="-120"/>
              </a:rPr>
              <a:t>  </a:t>
            </a:r>
            <a:endParaRPr lang="en-US" altLang="zh-TW" sz="2600" dirty="0">
              <a:solidFill>
                <a:srgbClr val="0000FF"/>
              </a:solidFill>
              <a:latin typeface="標楷體" panose="03000509000000000000" pitchFamily="65" charset="-120"/>
              <a:ea typeface="標楷體" panose="03000509000000000000" pitchFamily="65" charset="-120"/>
            </a:endParaRPr>
          </a:p>
          <a:p>
            <a:pPr eaLnBrk="0" hangingPunct="0">
              <a:defRPr/>
            </a:pPr>
            <a:r>
              <a:rPr lang="zh-TW" altLang="en-US" sz="2600" dirty="0">
                <a:solidFill>
                  <a:srgbClr val="0000FF"/>
                </a:solidFill>
                <a:latin typeface="標楷體" panose="03000509000000000000" pitchFamily="65" charset="-120"/>
                <a:ea typeface="標楷體" panose="03000509000000000000" pitchFamily="65" charset="-120"/>
              </a:rPr>
              <a:t>  </a:t>
            </a:r>
            <a:r>
              <a:rPr lang="en-US" altLang="zh-TW" sz="2600" dirty="0">
                <a:solidFill>
                  <a:srgbClr val="0000FF"/>
                </a:solidFill>
                <a:latin typeface="標楷體" panose="03000509000000000000" pitchFamily="65" charset="-120"/>
                <a:ea typeface="標楷體" panose="03000509000000000000" pitchFamily="65" charset="-120"/>
              </a:rPr>
              <a:t>  </a:t>
            </a:r>
            <a:r>
              <a:rPr lang="zh-TW" altLang="en-US" sz="2600" dirty="0">
                <a:solidFill>
                  <a:srgbClr val="0000FF"/>
                </a:solidFill>
                <a:latin typeface="標楷體" panose="03000509000000000000" pitchFamily="65" charset="-120"/>
                <a:ea typeface="標楷體" panose="03000509000000000000" pitchFamily="65" charset="-120"/>
              </a:rPr>
              <a:t>一</a:t>
            </a:r>
            <a:r>
              <a:rPr lang="zh-TW" altLang="en-US" sz="2600" b="1" dirty="0">
                <a:solidFill>
                  <a:srgbClr val="0000FF"/>
                </a:solidFill>
                <a:latin typeface="標楷體" panose="03000509000000000000" pitchFamily="65" charset="-120"/>
                <a:ea typeface="標楷體" panose="03000509000000000000" pitchFamily="65" charset="-120"/>
              </a:rPr>
              <a:t>、掌握</a:t>
            </a:r>
            <a:r>
              <a:rPr lang="zh-TW" altLang="zh-TW" sz="2600" b="1" dirty="0">
                <a:solidFill>
                  <a:srgbClr val="0000FF"/>
                </a:solidFill>
                <a:latin typeface="標楷體" panose="03000509000000000000" pitchFamily="65" charset="-120"/>
                <a:ea typeface="標楷體" panose="03000509000000000000" pitchFamily="65" charset="-120"/>
              </a:rPr>
              <a:t>六龜、甲仙、桃源、茂林及那瑪夏等易形成</a:t>
            </a:r>
            <a:r>
              <a:rPr lang="en-US" altLang="zh-TW" sz="2600" b="1" dirty="0">
                <a:solidFill>
                  <a:srgbClr val="0000FF"/>
                </a:solidFill>
                <a:latin typeface="標楷體" panose="03000509000000000000" pitchFamily="65" charset="-120"/>
                <a:ea typeface="標楷體" panose="03000509000000000000" pitchFamily="65" charset="-120"/>
              </a:rPr>
              <a:t>  </a:t>
            </a:r>
          </a:p>
          <a:p>
            <a:pPr eaLnBrk="0" hangingPunct="0">
              <a:defRPr/>
            </a:pPr>
            <a:r>
              <a:rPr lang="en-US" altLang="zh-TW" sz="2600" b="1" dirty="0">
                <a:solidFill>
                  <a:srgbClr val="0000FF"/>
                </a:solidFill>
                <a:latin typeface="標楷體" panose="03000509000000000000" pitchFamily="65" charset="-120"/>
                <a:ea typeface="標楷體" panose="03000509000000000000" pitchFamily="65" charset="-120"/>
              </a:rPr>
              <a:t>        </a:t>
            </a:r>
            <a:r>
              <a:rPr lang="zh-TW" altLang="zh-TW" sz="2600" b="1" dirty="0">
                <a:solidFill>
                  <a:srgbClr val="0000FF"/>
                </a:solidFill>
                <a:latin typeface="標楷體" panose="03000509000000000000" pitchFamily="65" charset="-120"/>
                <a:ea typeface="標楷體" panose="03000509000000000000" pitchFamily="65" charset="-120"/>
              </a:rPr>
              <a:t>孤島地區，轄內洗腎病患及孕婦</a:t>
            </a:r>
            <a:r>
              <a:rPr lang="zh-TW" altLang="en-US" sz="2600" b="1" dirty="0">
                <a:solidFill>
                  <a:srgbClr val="0000FF"/>
                </a:solidFill>
                <a:latin typeface="標楷體" panose="03000509000000000000" pitchFamily="65" charset="-120"/>
                <a:ea typeface="標楷體" panose="03000509000000000000" pitchFamily="65" charset="-120"/>
              </a:rPr>
              <a:t>人數計</a:t>
            </a:r>
            <a:r>
              <a:rPr lang="en-US" altLang="zh-TW" sz="2600" b="1" dirty="0">
                <a:solidFill>
                  <a:srgbClr val="0000FF"/>
                </a:solidFill>
                <a:latin typeface="標楷體" panose="03000509000000000000" pitchFamily="65" charset="-120"/>
                <a:ea typeface="標楷體" panose="03000509000000000000" pitchFamily="65" charset="-120"/>
              </a:rPr>
              <a:t>117</a:t>
            </a:r>
            <a:r>
              <a:rPr lang="zh-TW" altLang="en-US" sz="2600" b="1" dirty="0">
                <a:solidFill>
                  <a:srgbClr val="0000FF"/>
                </a:solidFill>
                <a:latin typeface="標楷體" panose="03000509000000000000" pitchFamily="65" charset="-120"/>
                <a:ea typeface="標楷體" panose="03000509000000000000" pitchFamily="65" charset="-120"/>
              </a:rPr>
              <a:t>人，</a:t>
            </a:r>
            <a:endParaRPr lang="en-US" altLang="zh-TW" sz="2600" b="1" dirty="0">
              <a:solidFill>
                <a:srgbClr val="0000FF"/>
              </a:solidFill>
              <a:latin typeface="標楷體" panose="03000509000000000000" pitchFamily="65" charset="-120"/>
              <a:ea typeface="標楷體" panose="03000509000000000000" pitchFamily="65" charset="-120"/>
            </a:endParaRPr>
          </a:p>
          <a:p>
            <a:pPr eaLnBrk="0" hangingPunct="0">
              <a:defRPr/>
            </a:pPr>
            <a:r>
              <a:rPr lang="en-US" altLang="zh-TW" sz="2600" b="1" dirty="0">
                <a:solidFill>
                  <a:srgbClr val="0000FF"/>
                </a:solidFill>
                <a:latin typeface="標楷體" panose="03000509000000000000" pitchFamily="65" charset="-120"/>
                <a:ea typeface="標楷體" panose="03000509000000000000" pitchFamily="65" charset="-120"/>
              </a:rPr>
              <a:t>        </a:t>
            </a:r>
            <a:r>
              <a:rPr lang="zh-TW" altLang="en-US" sz="2600" b="1" dirty="0">
                <a:solidFill>
                  <a:srgbClr val="0000FF"/>
                </a:solidFill>
                <a:latin typeface="標楷體" panose="03000509000000000000" pitchFamily="65" charset="-120"/>
                <a:ea typeface="標楷體" panose="03000509000000000000" pitchFamily="65" charset="-120"/>
              </a:rPr>
              <a:t>各區將視天候狀況進行安置或依親</a:t>
            </a:r>
            <a:r>
              <a:rPr lang="zh-TW" altLang="zh-TW" sz="2600" b="1" dirty="0">
                <a:solidFill>
                  <a:srgbClr val="0000FF"/>
                </a:solidFill>
                <a:latin typeface="標楷體" panose="03000509000000000000" pitchFamily="65" charset="-120"/>
                <a:ea typeface="標楷體" panose="03000509000000000000" pitchFamily="65" charset="-120"/>
              </a:rPr>
              <a:t>。</a:t>
            </a:r>
            <a:endParaRPr lang="en-US" altLang="zh-TW" sz="2600" b="1" dirty="0">
              <a:solidFill>
                <a:srgbClr val="0000FF"/>
              </a:solidFill>
              <a:latin typeface="標楷體" panose="03000509000000000000" pitchFamily="65" charset="-120"/>
              <a:ea typeface="標楷體" panose="03000509000000000000" pitchFamily="65" charset="-120"/>
            </a:endParaRPr>
          </a:p>
          <a:p>
            <a:pPr eaLnBrk="0" hangingPunct="0">
              <a:defRPr/>
            </a:pPr>
            <a:endParaRPr lang="en-US" altLang="zh-TW" sz="2400" dirty="0">
              <a:solidFill>
                <a:prstClr val="black"/>
              </a:solidFill>
              <a:latin typeface="標楷體" panose="03000509000000000000" pitchFamily="65" charset="-120"/>
              <a:ea typeface="標楷體" panose="03000509000000000000" pitchFamily="65" charset="-120"/>
            </a:endParaRPr>
          </a:p>
        </p:txBody>
      </p:sp>
      <p:graphicFrame>
        <p:nvGraphicFramePr>
          <p:cNvPr id="5" name="表格 4"/>
          <p:cNvGraphicFramePr>
            <a:graphicFrameLocks noGrp="1"/>
          </p:cNvGraphicFramePr>
          <p:nvPr/>
        </p:nvGraphicFramePr>
        <p:xfrm>
          <a:off x="1116013" y="3168650"/>
          <a:ext cx="7094537" cy="3502027"/>
        </p:xfrm>
        <a:graphic>
          <a:graphicData uri="http://schemas.openxmlformats.org/drawingml/2006/table">
            <a:tbl>
              <a:tblPr/>
              <a:tblGrid>
                <a:gridCol w="1298575"/>
                <a:gridCol w="2825750"/>
                <a:gridCol w="2970212"/>
              </a:tblGrid>
              <a:tr h="549275">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rgbClr val="000000"/>
                          </a:solidFill>
                          <a:effectLst/>
                          <a:latin typeface="標楷體" pitchFamily="65" charset="-120"/>
                          <a:ea typeface="標楷體" pitchFamily="65" charset="-120"/>
                        </a:rPr>
                        <a:t>高雄市</a:t>
                      </a:r>
                      <a:r>
                        <a:rPr kumimoji="0" lang="zh-TW" altLang="en-US" sz="1800" b="0" i="0" u="sng" strike="noStrike" cap="none" normalizeH="0" baseline="0" smtClean="0">
                          <a:ln>
                            <a:noFill/>
                          </a:ln>
                          <a:solidFill>
                            <a:srgbClr val="000000"/>
                          </a:solidFill>
                          <a:effectLst/>
                          <a:latin typeface="標楷體" pitchFamily="65" charset="-120"/>
                          <a:ea typeface="標楷體" pitchFamily="65" charset="-120"/>
                        </a:rPr>
                        <a:t>易形成孤島地</a:t>
                      </a:r>
                      <a:r>
                        <a:rPr kumimoji="0" lang="zh-TW" altLang="en-US" sz="1800" b="0" i="0" u="none" strike="noStrike" cap="none" normalizeH="0" baseline="0" smtClean="0">
                          <a:ln>
                            <a:noFill/>
                          </a:ln>
                          <a:solidFill>
                            <a:srgbClr val="000000"/>
                          </a:solidFill>
                          <a:effectLst/>
                          <a:latin typeface="標楷體" pitchFamily="65" charset="-120"/>
                          <a:ea typeface="標楷體" pitchFamily="65" charset="-120"/>
                        </a:rPr>
                        <a:t>區洗腎及孕婦人數</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r>
              <a:tr h="352425">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rgbClr val="000000"/>
                          </a:solidFill>
                          <a:effectLst/>
                          <a:latin typeface="標楷體" pitchFamily="65" charset="-120"/>
                          <a:ea typeface="標楷體" pitchFamily="65" charset="-120"/>
                        </a:rPr>
                        <a:t>區別</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rgbClr val="000000"/>
                          </a:solidFill>
                          <a:effectLst/>
                          <a:latin typeface="標楷體" pitchFamily="65" charset="-120"/>
                          <a:ea typeface="標楷體" pitchFamily="65" charset="-120"/>
                        </a:rPr>
                        <a:t>應撤離人數</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r>
              <a:tr h="352425">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rgbClr val="000000"/>
                          </a:solidFill>
                          <a:effectLst/>
                          <a:latin typeface="標楷體" pitchFamily="65" charset="-120"/>
                          <a:ea typeface="標楷體" pitchFamily="65" charset="-120"/>
                        </a:rPr>
                        <a:t>洗腎</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400" b="0" i="0" u="none" strike="noStrike" cap="none" normalizeH="0" baseline="0" smtClean="0">
                          <a:ln>
                            <a:noFill/>
                          </a:ln>
                          <a:solidFill>
                            <a:srgbClr val="000000"/>
                          </a:solidFill>
                          <a:effectLst/>
                          <a:latin typeface="標楷體" pitchFamily="65" charset="-120"/>
                          <a:ea typeface="標楷體" pitchFamily="65" charset="-120"/>
                        </a:rPr>
                        <a:t>孕婦</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rgbClr val="000000"/>
                          </a:solidFill>
                          <a:effectLst/>
                          <a:latin typeface="標楷體" pitchFamily="65" charset="-120"/>
                          <a:ea typeface="標楷體" pitchFamily="65" charset="-120"/>
                        </a:rPr>
                        <a:t>那瑪夏</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itchFamily="65" charset="-120"/>
                          <a:ea typeface="標楷體" pitchFamily="65" charset="-120"/>
                        </a:rPr>
                        <a:t>16</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itchFamily="65" charset="-120"/>
                          <a:ea typeface="標楷體" pitchFamily="65" charset="-120"/>
                        </a:rPr>
                        <a:t>1</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標楷體" pitchFamily="65" charset="-120"/>
                          <a:ea typeface="標楷體" pitchFamily="65" charset="-120"/>
                        </a:rPr>
                        <a:t>桃源</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itchFamily="65" charset="-120"/>
                          <a:ea typeface="標楷體" pitchFamily="65" charset="-120"/>
                        </a:rPr>
                        <a:t>26</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itchFamily="65" charset="-120"/>
                          <a:ea typeface="標楷體" pitchFamily="65" charset="-120"/>
                        </a:rPr>
                        <a:t>0</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標楷體" pitchFamily="65" charset="-120"/>
                          <a:ea typeface="標楷體" pitchFamily="65" charset="-120"/>
                        </a:rPr>
                        <a:t>茂林</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itchFamily="65" charset="-120"/>
                          <a:ea typeface="標楷體" pitchFamily="65" charset="-120"/>
                        </a:rPr>
                        <a:t>12</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itchFamily="65" charset="-120"/>
                          <a:ea typeface="標楷體" pitchFamily="65" charset="-120"/>
                        </a:rPr>
                        <a:t>1</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chemeClr val="tx1"/>
                          </a:solidFill>
                          <a:effectLst/>
                          <a:latin typeface="標楷體" pitchFamily="65" charset="-120"/>
                          <a:ea typeface="標楷體" pitchFamily="65" charset="-120"/>
                        </a:rPr>
                        <a:t>甲仙</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itchFamily="65" charset="-120"/>
                          <a:ea typeface="標楷體" pitchFamily="65" charset="-120"/>
                        </a:rPr>
                        <a:t>16</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itchFamily="65" charset="-120"/>
                          <a:ea typeface="標楷體" pitchFamily="65" charset="-120"/>
                        </a:rPr>
                        <a:t>0</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rgbClr val="000000"/>
                          </a:solidFill>
                          <a:effectLst/>
                          <a:latin typeface="標楷體" pitchFamily="65" charset="-120"/>
                          <a:ea typeface="標楷體" pitchFamily="65" charset="-120"/>
                        </a:rPr>
                        <a:t>六龜</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itchFamily="65" charset="-120"/>
                          <a:ea typeface="標楷體" pitchFamily="65" charset="-120"/>
                        </a:rPr>
                        <a:t>44</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itchFamily="65" charset="-120"/>
                          <a:ea typeface="標楷體" pitchFamily="65" charset="-120"/>
                        </a:rPr>
                        <a:t>1</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21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600" b="0" i="0" u="none" strike="noStrike" cap="none" normalizeH="0" baseline="0" smtClean="0">
                          <a:ln>
                            <a:noFill/>
                          </a:ln>
                          <a:solidFill>
                            <a:srgbClr val="000000"/>
                          </a:solidFill>
                          <a:effectLst/>
                          <a:latin typeface="標楷體" pitchFamily="65" charset="-120"/>
                          <a:ea typeface="標楷體" pitchFamily="65" charset="-120"/>
                        </a:rPr>
                        <a:t>合計</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itchFamily="65" charset="-120"/>
                          <a:ea typeface="標楷體" pitchFamily="65" charset="-120"/>
                        </a:rPr>
                        <a:t>114</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標楷體" pitchFamily="65" charset="-120"/>
                          <a:ea typeface="標楷體" pitchFamily="65" charset="-120"/>
                        </a:rPr>
                        <a:t>3</a:t>
                      </a:r>
                    </a:p>
                  </a:txBody>
                  <a:tcPr marL="9525" marR="9525" marT="952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546870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投影片編號版面配置區 2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w Cen MT" pitchFamily="34" charset="0"/>
                <a:ea typeface="新細明體" pitchFamily="18" charset="-120"/>
              </a:defRPr>
            </a:lvl1pPr>
            <a:lvl2pPr marL="742950" indent="-285750">
              <a:defRPr kumimoji="1">
                <a:solidFill>
                  <a:schemeClr val="tx1"/>
                </a:solidFill>
                <a:latin typeface="Tw Cen MT" pitchFamily="34" charset="0"/>
                <a:ea typeface="新細明體" pitchFamily="18" charset="-120"/>
              </a:defRPr>
            </a:lvl2pPr>
            <a:lvl3pPr marL="1143000" indent="-228600">
              <a:defRPr kumimoji="1">
                <a:solidFill>
                  <a:schemeClr val="tx1"/>
                </a:solidFill>
                <a:latin typeface="Tw Cen MT" pitchFamily="34" charset="0"/>
                <a:ea typeface="新細明體" pitchFamily="18" charset="-120"/>
              </a:defRPr>
            </a:lvl3pPr>
            <a:lvl4pPr marL="1600200" indent="-228600">
              <a:defRPr kumimoji="1">
                <a:solidFill>
                  <a:schemeClr val="tx1"/>
                </a:solidFill>
                <a:latin typeface="Tw Cen MT" pitchFamily="34" charset="0"/>
                <a:ea typeface="新細明體" pitchFamily="18" charset="-120"/>
              </a:defRPr>
            </a:lvl4pPr>
            <a:lvl5pPr marL="2057400" indent="-228600">
              <a:defRPr kumimoji="1">
                <a:solidFill>
                  <a:schemeClr val="tx1"/>
                </a:solidFill>
                <a:latin typeface="Tw Cen MT"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w Cen MT"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w Cen MT"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w Cen MT"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w Cen MT" pitchFamily="34" charset="0"/>
                <a:ea typeface="新細明體" pitchFamily="18" charset="-120"/>
              </a:defRPr>
            </a:lvl9pPr>
          </a:lstStyle>
          <a:p>
            <a:pPr>
              <a:lnSpc>
                <a:spcPct val="80000"/>
              </a:lnSpc>
            </a:pPr>
            <a:fld id="{9F8E7850-28E4-4325-AF14-2EEB1ADAB162}" type="slidenum">
              <a:rPr kumimoji="0" lang="zh-TW" altLang="en-US" sz="1200" smtClean="0">
                <a:solidFill>
                  <a:srgbClr val="FFFFFF"/>
                </a:solidFill>
                <a:ea typeface="微軟正黑體" pitchFamily="34" charset="-120"/>
              </a:rPr>
              <a:pPr>
                <a:lnSpc>
                  <a:spcPct val="80000"/>
                </a:lnSpc>
              </a:pPr>
              <a:t>37</a:t>
            </a:fld>
            <a:endParaRPr kumimoji="0" lang="en-US" altLang="zh-TW" sz="1200" smtClean="0">
              <a:solidFill>
                <a:srgbClr val="FFFFFF"/>
              </a:solidFill>
              <a:ea typeface="微軟正黑體" pitchFamily="34" charset="-120"/>
            </a:endParaRPr>
          </a:p>
        </p:txBody>
      </p:sp>
      <p:sp>
        <p:nvSpPr>
          <p:cNvPr id="7171" name="標題 1"/>
          <p:cNvSpPr>
            <a:spLocks noGrp="1"/>
          </p:cNvSpPr>
          <p:nvPr>
            <p:ph type="title"/>
          </p:nvPr>
        </p:nvSpPr>
        <p:spPr>
          <a:xfrm>
            <a:off x="1116013" y="115888"/>
            <a:ext cx="8027987" cy="981075"/>
          </a:xfrm>
        </p:spPr>
        <p:txBody>
          <a:bodyPr/>
          <a:lstStyle/>
          <a:p>
            <a:pPr algn="ctr"/>
            <a:r>
              <a:rPr lang="zh-TW" altLang="en-US" b="1" smtClean="0">
                <a:solidFill>
                  <a:schemeClr val="tx1"/>
                </a:solidFill>
                <a:latin typeface="標楷體" pitchFamily="65" charset="-120"/>
                <a:ea typeface="標楷體" pitchFamily="65" charset="-120"/>
              </a:rPr>
              <a:t>輕度颱風閃電防災整備情形</a:t>
            </a:r>
            <a:r>
              <a:rPr lang="en-US" altLang="zh-TW" b="1" smtClean="0">
                <a:solidFill>
                  <a:schemeClr val="tx1"/>
                </a:solidFill>
                <a:latin typeface="標楷體" pitchFamily="65" charset="-120"/>
                <a:ea typeface="標楷體" pitchFamily="65" charset="-120"/>
              </a:rPr>
              <a:t/>
            </a:r>
            <a:br>
              <a:rPr lang="en-US" altLang="zh-TW" b="1" smtClean="0">
                <a:solidFill>
                  <a:schemeClr val="tx1"/>
                </a:solidFill>
                <a:latin typeface="標楷體" pitchFamily="65" charset="-120"/>
                <a:ea typeface="標楷體" pitchFamily="65" charset="-120"/>
              </a:rPr>
            </a:br>
            <a:r>
              <a:rPr kumimoji="1" lang="zh-TW" altLang="en-US" smtClean="0">
                <a:solidFill>
                  <a:srgbClr val="0000FF"/>
                </a:solidFill>
                <a:latin typeface="標楷體" pitchFamily="65" charset="-120"/>
                <a:ea typeface="標楷體" pitchFamily="65" charset="-120"/>
              </a:rPr>
              <a:t>民政局</a:t>
            </a:r>
            <a:endParaRPr kumimoji="1" lang="zh-TW" altLang="zh-TW" smtClean="0">
              <a:solidFill>
                <a:srgbClr val="0000FF"/>
              </a:solidFill>
              <a:latin typeface="標楷體" pitchFamily="65" charset="-120"/>
              <a:ea typeface="標楷體" pitchFamily="65" charset="-120"/>
            </a:endParaRPr>
          </a:p>
        </p:txBody>
      </p:sp>
      <p:pic>
        <p:nvPicPr>
          <p:cNvPr id="9" name="Picture 5"/>
          <p:cNvPicPr>
            <a:picLocks noChangeAspect="1" noChangeArrowheads="1"/>
          </p:cNvPicPr>
          <p:nvPr/>
        </p:nvPicPr>
        <p:blipFill>
          <a:blip r:embed="rId2"/>
          <a:srcRect/>
          <a:stretch>
            <a:fillRect/>
          </a:stretch>
        </p:blipFill>
        <p:spPr bwMode="auto">
          <a:xfrm>
            <a:off x="250825" y="0"/>
            <a:ext cx="1512888" cy="1341438"/>
          </a:xfrm>
          <a:prstGeom prst="rect">
            <a:avLst/>
          </a:prstGeom>
          <a:noFill/>
          <a:ln>
            <a:noFill/>
          </a:ln>
          <a:effectLst>
            <a:outerShdw blurRad="50800" dist="38100" dir="2700000" algn="tl" rotWithShape="0">
              <a:prstClr val="black">
                <a:alpha val="40000"/>
              </a:prstClr>
            </a:outerShdw>
          </a:effectLst>
          <a:extLst/>
        </p:spPr>
      </p:pic>
      <p:sp>
        <p:nvSpPr>
          <p:cNvPr id="7173" name="Rectangle 1"/>
          <p:cNvSpPr>
            <a:spLocks noChangeArrowheads="1"/>
          </p:cNvSpPr>
          <p:nvPr/>
        </p:nvSpPr>
        <p:spPr bwMode="auto">
          <a:xfrm>
            <a:off x="234950" y="1481138"/>
            <a:ext cx="250507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spcBef>
                <a:spcPts val="700"/>
              </a:spcBef>
              <a:buClr>
                <a:srgbClr val="DD8047"/>
              </a:buClr>
              <a:buSzPct val="60000"/>
              <a:buFont typeface="Wingdings" pitchFamily="2" charset="2"/>
              <a:buNone/>
            </a:pPr>
            <a:r>
              <a:rPr lang="zh-TW" altLang="en-US" sz="2800" b="1" smtClean="0">
                <a:solidFill>
                  <a:srgbClr val="0000FF"/>
                </a:solidFill>
                <a:latin typeface="標楷體" pitchFamily="65" charset="-120"/>
                <a:ea typeface="標楷體" pitchFamily="65" charset="-120"/>
              </a:rPr>
              <a:t>二、</a:t>
            </a:r>
            <a:r>
              <a:rPr lang="zh-TW" altLang="zh-TW" sz="2800" b="1" smtClean="0">
                <a:solidFill>
                  <a:srgbClr val="0000FF"/>
                </a:solidFill>
                <a:latin typeface="標楷體" pitchFamily="65" charset="-120"/>
                <a:ea typeface="標楷體" pitchFamily="65" charset="-120"/>
              </a:rPr>
              <a:t>請六龜、甲仙、桃源、茂林及那瑪夏等地區，</a:t>
            </a:r>
            <a:r>
              <a:rPr lang="zh-TW" altLang="en-US" sz="2800" b="1" smtClean="0">
                <a:solidFill>
                  <a:srgbClr val="0000FF"/>
                </a:solidFill>
                <a:latin typeface="標楷體" pitchFamily="65" charset="-120"/>
                <a:ea typeface="標楷體" pitchFamily="65" charset="-120"/>
              </a:rPr>
              <a:t>預先掌握</a:t>
            </a:r>
            <a:r>
              <a:rPr lang="zh-TW" altLang="zh-TW" sz="2800" b="1" smtClean="0">
                <a:solidFill>
                  <a:srgbClr val="0000FF"/>
                </a:solidFill>
                <a:latin typeface="標楷體" pitchFamily="65" charset="-120"/>
                <a:ea typeface="標楷體" pitchFamily="65" charset="-120"/>
              </a:rPr>
              <a:t>轄內</a:t>
            </a:r>
            <a:r>
              <a:rPr lang="zh-TW" altLang="en-US" sz="2800" b="1" smtClean="0">
                <a:solidFill>
                  <a:srgbClr val="0000FF"/>
                </a:solidFill>
                <a:latin typeface="標楷體" pitchFamily="65" charset="-120"/>
                <a:ea typeface="標楷體" pitchFamily="65" charset="-120"/>
              </a:rPr>
              <a:t>保全戶人數計</a:t>
            </a:r>
            <a:r>
              <a:rPr lang="en-US" altLang="zh-TW" sz="2800" b="1" smtClean="0">
                <a:solidFill>
                  <a:srgbClr val="0000FF"/>
                </a:solidFill>
                <a:latin typeface="標楷體" pitchFamily="65" charset="-120"/>
                <a:ea typeface="標楷體" pitchFamily="65" charset="-120"/>
              </a:rPr>
              <a:t>3,597</a:t>
            </a:r>
            <a:r>
              <a:rPr lang="zh-TW" altLang="en-US" sz="2800" b="1" smtClean="0">
                <a:solidFill>
                  <a:srgbClr val="0000FF"/>
                </a:solidFill>
                <a:latin typeface="標楷體" pitchFamily="65" charset="-120"/>
                <a:ea typeface="標楷體" pitchFamily="65" charset="-120"/>
              </a:rPr>
              <a:t>人，俾利於必要時執</a:t>
            </a:r>
            <a:r>
              <a:rPr lang="zh-TW" altLang="zh-TW" sz="2800" b="1" smtClean="0">
                <a:solidFill>
                  <a:srgbClr val="0000FF"/>
                </a:solidFill>
                <a:latin typeface="標楷體" pitchFamily="65" charset="-120"/>
                <a:ea typeface="標楷體" pitchFamily="65" charset="-120"/>
              </a:rPr>
              <a:t>行</a:t>
            </a:r>
            <a:r>
              <a:rPr lang="zh-TW" altLang="en-US" sz="2800" b="1" smtClean="0">
                <a:solidFill>
                  <a:srgbClr val="0000FF"/>
                </a:solidFill>
                <a:latin typeface="標楷體" pitchFamily="65" charset="-120"/>
                <a:ea typeface="標楷體" pitchFamily="65" charset="-120"/>
              </a:rPr>
              <a:t>撤</a:t>
            </a:r>
            <a:r>
              <a:rPr lang="zh-TW" altLang="zh-TW" sz="2800" b="1" smtClean="0">
                <a:solidFill>
                  <a:srgbClr val="0000FF"/>
                </a:solidFill>
                <a:latin typeface="標楷體" pitchFamily="65" charset="-120"/>
                <a:ea typeface="標楷體" pitchFamily="65" charset="-120"/>
              </a:rPr>
              <a:t>離</a:t>
            </a:r>
            <a:r>
              <a:rPr lang="zh-TW" altLang="en-US" sz="2800" b="1" smtClean="0">
                <a:solidFill>
                  <a:srgbClr val="0000FF"/>
                </a:solidFill>
                <a:latin typeface="標楷體" pitchFamily="65" charset="-120"/>
                <a:ea typeface="標楷體" pitchFamily="65" charset="-120"/>
              </a:rPr>
              <a:t>機制</a:t>
            </a:r>
            <a:r>
              <a:rPr lang="zh-TW" altLang="zh-TW" sz="2800" b="1" smtClean="0">
                <a:solidFill>
                  <a:srgbClr val="0000FF"/>
                </a:solidFill>
                <a:latin typeface="標楷體" pitchFamily="65" charset="-120"/>
                <a:ea typeface="標楷體" pitchFamily="65" charset="-120"/>
              </a:rPr>
              <a:t>。</a:t>
            </a:r>
            <a:endParaRPr lang="en-US" altLang="zh-TW" sz="2800" b="1" smtClean="0">
              <a:solidFill>
                <a:srgbClr val="0000FF"/>
              </a:solidFill>
              <a:latin typeface="標楷體" pitchFamily="65" charset="-120"/>
              <a:ea typeface="標楷體" pitchFamily="65" charset="-120"/>
            </a:endParaRPr>
          </a:p>
        </p:txBody>
      </p:sp>
      <p:graphicFrame>
        <p:nvGraphicFramePr>
          <p:cNvPr id="3" name="表格 2"/>
          <p:cNvGraphicFramePr>
            <a:graphicFrameLocks noGrp="1"/>
          </p:cNvGraphicFramePr>
          <p:nvPr/>
        </p:nvGraphicFramePr>
        <p:xfrm>
          <a:off x="2771775" y="1211263"/>
          <a:ext cx="6013450" cy="5601652"/>
        </p:xfrm>
        <a:graphic>
          <a:graphicData uri="http://schemas.openxmlformats.org/drawingml/2006/table">
            <a:tbl>
              <a:tblPr/>
              <a:tblGrid>
                <a:gridCol w="1397000"/>
                <a:gridCol w="1470025"/>
                <a:gridCol w="1573213"/>
                <a:gridCol w="1573212"/>
              </a:tblGrid>
              <a:tr h="158750">
                <a:tc gridSpan="4">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rgbClr val="000000"/>
                          </a:solidFill>
                          <a:effectLst/>
                          <a:latin typeface="標楷體" pitchFamily="65" charset="-120"/>
                          <a:ea typeface="標楷體" pitchFamily="65" charset="-120"/>
                        </a:rPr>
                        <a:t>      本市山區疏散撤離統計表                 </a:t>
                      </a:r>
                    </a:p>
                  </a:txBody>
                  <a:tcPr marL="5715" marR="5715" marT="5714" marB="0" anchor="ctr" horzOverflow="overflow">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166688">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區別</a:t>
                      </a:r>
                    </a:p>
                  </a:txBody>
                  <a:tcPr marL="5715" marR="5715" marT="5714" marB="0" anchor="ctr"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里別</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保全戶設籍人數</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r>
              <a:tr h="158750">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rgbClr val="000000"/>
                          </a:solidFill>
                          <a:effectLst/>
                          <a:latin typeface="標楷體" pitchFamily="65" charset="-120"/>
                          <a:ea typeface="標楷體" pitchFamily="65" charset="-120"/>
                        </a:rPr>
                        <a:t>各里</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rgbClr val="000000"/>
                          </a:solidFill>
                          <a:effectLst/>
                          <a:latin typeface="標楷體" pitchFamily="65" charset="-120"/>
                          <a:ea typeface="標楷體" pitchFamily="65" charset="-120"/>
                        </a:rPr>
                        <a:t>全區</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r>
              <a:tr h="158750">
                <a:tc row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那瑪夏</a:t>
                      </a:r>
                    </a:p>
                  </a:txBody>
                  <a:tcPr marL="5715" marR="5715" marT="5714" marB="0" anchor="ctr"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南沙魯</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421</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1045</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瑪雅</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452</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達卡努瓦</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172</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row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桃源</a:t>
                      </a:r>
                    </a:p>
                  </a:txBody>
                  <a:tcPr marL="5715" marR="5715" marT="5714" marB="0" anchor="ctr"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建山</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100</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731</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高中</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13</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桃源</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222</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勤和</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144</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復興</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126</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拉芙蘭</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36</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梅山</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90</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row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茂林</a:t>
                      </a:r>
                    </a:p>
                  </a:txBody>
                  <a:tcPr marL="5715" marR="5715" marT="5714" marB="0" anchor="ctr"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萬山</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280</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352</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茂林</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72</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多納</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0</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rowSpan="1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六龜</a:t>
                      </a:r>
                    </a:p>
                  </a:txBody>
                  <a:tcPr marL="5715" marR="5715" marT="5714" marB="0" anchor="ctr"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寶來</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29</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1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841</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荖濃</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307</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新發</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182</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興龍</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41</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中興</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31</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大津</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182</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六龜</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6</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義寶</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7</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文武</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56</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新興</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1</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新威</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0</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新寮</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0</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row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甲仙</a:t>
                      </a:r>
                    </a:p>
                  </a:txBody>
                  <a:tcPr marL="5715" marR="5715" marT="5714" marB="0" anchor="ctr"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東安</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182</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628</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西安</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204</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和安</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72</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大田</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106</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587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關山</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64</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9685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1" i="0" u="none" strike="noStrike" cap="none" normalizeH="0" baseline="0" smtClean="0">
                          <a:ln>
                            <a:noFill/>
                          </a:ln>
                          <a:solidFill>
                            <a:srgbClr val="000000"/>
                          </a:solidFill>
                          <a:effectLst/>
                          <a:latin typeface="標楷體" pitchFamily="65" charset="-120"/>
                          <a:ea typeface="標楷體" pitchFamily="65" charset="-120"/>
                        </a:rPr>
                        <a:t>小林</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0</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r>
              <a:tr h="1238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000" b="0" i="0" u="none" strike="noStrike" cap="none" normalizeH="0" baseline="0" smtClean="0">
                          <a:ln>
                            <a:noFill/>
                          </a:ln>
                          <a:solidFill>
                            <a:srgbClr val="000000"/>
                          </a:solidFill>
                          <a:effectLst/>
                          <a:latin typeface="標楷體" pitchFamily="65" charset="-120"/>
                          <a:ea typeface="標楷體" pitchFamily="65" charset="-120"/>
                        </a:rPr>
                        <a:t>合計</a:t>
                      </a:r>
                    </a:p>
                  </a:txBody>
                  <a:tcPr marL="5715" marR="5715" marT="5714" marB="0" anchor="ctr" horzOverflow="overflow">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000" b="0" i="0" u="none" strike="noStrike" cap="none" normalizeH="0" baseline="0" smtClean="0">
                          <a:ln>
                            <a:noFill/>
                          </a:ln>
                          <a:solidFill>
                            <a:srgbClr val="000000"/>
                          </a:solidFill>
                          <a:effectLst/>
                          <a:latin typeface="標楷體" pitchFamily="65" charset="-120"/>
                          <a:ea typeface="標楷體" pitchFamily="65" charset="-120"/>
                        </a:rPr>
                        <a:t>3597</a:t>
                      </a:r>
                    </a:p>
                  </a:txBody>
                  <a:tcPr marL="5715" marR="5715" marT="571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r>
            </a:tbl>
          </a:graphicData>
        </a:graphic>
      </p:graphicFrame>
    </p:spTree>
    <p:extLst>
      <p:ext uri="{BB962C8B-B14F-4D97-AF65-F5344CB8AC3E}">
        <p14:creationId xmlns:p14="http://schemas.microsoft.com/office/powerpoint/2010/main" val="9965866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投影片編號版面配置區 2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w Cen MT" pitchFamily="34" charset="0"/>
                <a:ea typeface="新細明體" pitchFamily="18" charset="-120"/>
              </a:defRPr>
            </a:lvl1pPr>
            <a:lvl2pPr marL="742950" indent="-285750">
              <a:defRPr kumimoji="1">
                <a:solidFill>
                  <a:schemeClr val="tx1"/>
                </a:solidFill>
                <a:latin typeface="Tw Cen MT" pitchFamily="34" charset="0"/>
                <a:ea typeface="新細明體" pitchFamily="18" charset="-120"/>
              </a:defRPr>
            </a:lvl2pPr>
            <a:lvl3pPr marL="1143000" indent="-228600">
              <a:defRPr kumimoji="1">
                <a:solidFill>
                  <a:schemeClr val="tx1"/>
                </a:solidFill>
                <a:latin typeface="Tw Cen MT" pitchFamily="34" charset="0"/>
                <a:ea typeface="新細明體" pitchFamily="18" charset="-120"/>
              </a:defRPr>
            </a:lvl3pPr>
            <a:lvl4pPr marL="1600200" indent="-228600">
              <a:defRPr kumimoji="1">
                <a:solidFill>
                  <a:schemeClr val="tx1"/>
                </a:solidFill>
                <a:latin typeface="Tw Cen MT" pitchFamily="34" charset="0"/>
                <a:ea typeface="新細明體" pitchFamily="18" charset="-120"/>
              </a:defRPr>
            </a:lvl4pPr>
            <a:lvl5pPr marL="2057400" indent="-228600">
              <a:defRPr kumimoji="1">
                <a:solidFill>
                  <a:schemeClr val="tx1"/>
                </a:solidFill>
                <a:latin typeface="Tw Cen MT"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Tw Cen MT"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Tw Cen MT"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Tw Cen MT"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Tw Cen MT" pitchFamily="34" charset="0"/>
                <a:ea typeface="新細明體" pitchFamily="18" charset="-120"/>
              </a:defRPr>
            </a:lvl9pPr>
          </a:lstStyle>
          <a:p>
            <a:pPr>
              <a:lnSpc>
                <a:spcPct val="80000"/>
              </a:lnSpc>
            </a:pPr>
            <a:fld id="{CCD54D49-E6D0-48CF-8A11-05B6740523F6}" type="slidenum">
              <a:rPr kumimoji="0" lang="zh-TW" altLang="en-US" sz="1200" smtClean="0">
                <a:solidFill>
                  <a:srgbClr val="FFFFFF"/>
                </a:solidFill>
                <a:ea typeface="微軟正黑體" pitchFamily="34" charset="-120"/>
              </a:rPr>
              <a:pPr>
                <a:lnSpc>
                  <a:spcPct val="80000"/>
                </a:lnSpc>
              </a:pPr>
              <a:t>38</a:t>
            </a:fld>
            <a:endParaRPr kumimoji="0" lang="en-US" altLang="zh-TW" sz="1200" smtClean="0">
              <a:solidFill>
                <a:srgbClr val="FFFFFF"/>
              </a:solidFill>
              <a:ea typeface="微軟正黑體" pitchFamily="34" charset="-120"/>
            </a:endParaRPr>
          </a:p>
        </p:txBody>
      </p:sp>
      <p:sp>
        <p:nvSpPr>
          <p:cNvPr id="8195" name="標題 1"/>
          <p:cNvSpPr>
            <a:spLocks noGrp="1"/>
          </p:cNvSpPr>
          <p:nvPr>
            <p:ph type="title"/>
          </p:nvPr>
        </p:nvSpPr>
        <p:spPr>
          <a:xfrm>
            <a:off x="1150938" y="260350"/>
            <a:ext cx="7993062" cy="836613"/>
          </a:xfrm>
        </p:spPr>
        <p:txBody>
          <a:bodyPr/>
          <a:lstStyle/>
          <a:p>
            <a:pPr algn="ctr"/>
            <a:r>
              <a:rPr lang="zh-TW" altLang="en-US" b="1" smtClean="0">
                <a:solidFill>
                  <a:schemeClr val="tx1"/>
                </a:solidFill>
                <a:latin typeface="標楷體" pitchFamily="65" charset="-120"/>
                <a:ea typeface="標楷體" pitchFamily="65" charset="-120"/>
              </a:rPr>
              <a:t>輕度颱風閃電防災整備情形</a:t>
            </a:r>
            <a:r>
              <a:rPr lang="en-US" altLang="zh-TW" b="1" smtClean="0">
                <a:solidFill>
                  <a:schemeClr val="tx1"/>
                </a:solidFill>
                <a:latin typeface="標楷體" pitchFamily="65" charset="-120"/>
                <a:ea typeface="標楷體" pitchFamily="65" charset="-120"/>
              </a:rPr>
              <a:t/>
            </a:r>
            <a:br>
              <a:rPr lang="en-US" altLang="zh-TW" b="1" smtClean="0">
                <a:solidFill>
                  <a:schemeClr val="tx1"/>
                </a:solidFill>
                <a:latin typeface="標楷體" pitchFamily="65" charset="-120"/>
                <a:ea typeface="標楷體" pitchFamily="65" charset="-120"/>
              </a:rPr>
            </a:br>
            <a:r>
              <a:rPr kumimoji="1" lang="zh-TW" altLang="en-US" smtClean="0">
                <a:solidFill>
                  <a:srgbClr val="0000FF"/>
                </a:solidFill>
                <a:latin typeface="標楷體" pitchFamily="65" charset="-120"/>
                <a:ea typeface="標楷體" pitchFamily="65" charset="-120"/>
              </a:rPr>
              <a:t>民政局</a:t>
            </a:r>
            <a:endParaRPr kumimoji="1" lang="zh-TW" altLang="zh-TW" smtClean="0">
              <a:solidFill>
                <a:srgbClr val="0000FF"/>
              </a:solidFill>
              <a:latin typeface="標楷體" pitchFamily="65" charset="-120"/>
              <a:ea typeface="標楷體" pitchFamily="65" charset="-120"/>
            </a:endParaRPr>
          </a:p>
        </p:txBody>
      </p:sp>
      <p:pic>
        <p:nvPicPr>
          <p:cNvPr id="9" name="Picture 5"/>
          <p:cNvPicPr>
            <a:picLocks noChangeAspect="1" noChangeArrowheads="1"/>
          </p:cNvPicPr>
          <p:nvPr/>
        </p:nvPicPr>
        <p:blipFill>
          <a:blip r:embed="rId2"/>
          <a:srcRect/>
          <a:stretch>
            <a:fillRect/>
          </a:stretch>
        </p:blipFill>
        <p:spPr bwMode="auto">
          <a:xfrm>
            <a:off x="250825" y="0"/>
            <a:ext cx="1657350" cy="1196975"/>
          </a:xfrm>
          <a:prstGeom prst="rect">
            <a:avLst/>
          </a:prstGeom>
          <a:noFill/>
          <a:ln>
            <a:noFill/>
          </a:ln>
          <a:effectLst>
            <a:outerShdw blurRad="50800" dist="38100" dir="2700000" algn="tl" rotWithShape="0">
              <a:prstClr val="black">
                <a:alpha val="40000"/>
              </a:prstClr>
            </a:outerShdw>
          </a:effectLst>
          <a:extLst/>
        </p:spPr>
      </p:pic>
      <p:sp>
        <p:nvSpPr>
          <p:cNvPr id="8197" name="Rectangle 1"/>
          <p:cNvSpPr>
            <a:spLocks noChangeArrowheads="1"/>
          </p:cNvSpPr>
          <p:nvPr/>
        </p:nvSpPr>
        <p:spPr bwMode="auto">
          <a:xfrm>
            <a:off x="266700" y="1868488"/>
            <a:ext cx="872648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spcBef>
                <a:spcPts val="700"/>
              </a:spcBef>
              <a:buClr>
                <a:srgbClr val="DD8047"/>
              </a:buClr>
              <a:buSzPct val="60000"/>
              <a:buFont typeface="Wingdings" pitchFamily="2" charset="2"/>
              <a:buNone/>
            </a:pPr>
            <a:r>
              <a:rPr lang="zh-TW" altLang="en-US" sz="2400" b="1" smtClean="0">
                <a:solidFill>
                  <a:srgbClr val="0000FF"/>
                </a:solidFill>
                <a:latin typeface="標楷體" pitchFamily="65" charset="-120"/>
                <a:ea typeface="標楷體" pitchFamily="65" charset="-120"/>
              </a:rPr>
              <a:t>三、已備妥</a:t>
            </a:r>
            <a:r>
              <a:rPr lang="zh-TW" altLang="zh-TW" sz="2400" b="1" smtClean="0">
                <a:solidFill>
                  <a:srgbClr val="0000FF"/>
                </a:solidFill>
                <a:latin typeface="標楷體" pitchFamily="65" charset="-120"/>
                <a:ea typeface="標楷體" pitchFamily="65" charset="-120"/>
              </a:rPr>
              <a:t>沙包</a:t>
            </a:r>
            <a:r>
              <a:rPr lang="en-US" altLang="zh-TW" sz="2400" b="1" smtClean="0">
                <a:solidFill>
                  <a:srgbClr val="0000FF"/>
                </a:solidFill>
                <a:latin typeface="標楷體" pitchFamily="65" charset="-120"/>
                <a:ea typeface="標楷體" pitchFamily="65" charset="-120"/>
              </a:rPr>
              <a:t>28,513</a:t>
            </a:r>
            <a:r>
              <a:rPr lang="zh-TW" altLang="en-US" sz="2400" b="1" smtClean="0">
                <a:solidFill>
                  <a:srgbClr val="0000FF"/>
                </a:solidFill>
                <a:latin typeface="標楷體" pitchFamily="65" charset="-120"/>
                <a:ea typeface="標楷體" pitchFamily="65" charset="-120"/>
              </a:rPr>
              <a:t>個</a:t>
            </a:r>
            <a:r>
              <a:rPr lang="zh-TW" altLang="zh-TW" sz="2400" b="1" smtClean="0">
                <a:solidFill>
                  <a:srgbClr val="0000FF"/>
                </a:solidFill>
                <a:latin typeface="標楷體" pitchFamily="65" charset="-120"/>
                <a:ea typeface="標楷體" pitchFamily="65" charset="-120"/>
              </a:rPr>
              <a:t>，</a:t>
            </a:r>
            <a:r>
              <a:rPr lang="zh-TW" altLang="en-US" sz="2400" b="1" smtClean="0">
                <a:solidFill>
                  <a:srgbClr val="0000FF"/>
                </a:solidFill>
                <a:latin typeface="標楷體" pitchFamily="65" charset="-120"/>
                <a:ea typeface="標楷體" pitchFamily="65" charset="-120"/>
              </a:rPr>
              <a:t>於區級應變中心</a:t>
            </a:r>
            <a:endParaRPr lang="en-US" altLang="zh-TW" sz="2400" b="1" smtClean="0">
              <a:solidFill>
                <a:srgbClr val="0000FF"/>
              </a:solidFill>
              <a:latin typeface="標楷體" pitchFamily="65" charset="-120"/>
              <a:ea typeface="標楷體" pitchFamily="65" charset="-120"/>
            </a:endParaRPr>
          </a:p>
          <a:p>
            <a:pPr eaLnBrk="0" hangingPunct="0">
              <a:spcBef>
                <a:spcPts val="700"/>
              </a:spcBef>
              <a:buClr>
                <a:srgbClr val="DD8047"/>
              </a:buClr>
              <a:buSzPct val="60000"/>
              <a:buFont typeface="Wingdings" pitchFamily="2" charset="2"/>
              <a:buNone/>
            </a:pPr>
            <a:r>
              <a:rPr lang="en-US" altLang="zh-TW" sz="2400" b="1" smtClean="0">
                <a:solidFill>
                  <a:srgbClr val="0000FF"/>
                </a:solidFill>
                <a:latin typeface="標楷體" pitchFamily="65" charset="-120"/>
                <a:ea typeface="標楷體" pitchFamily="65" charset="-120"/>
              </a:rPr>
              <a:t>    </a:t>
            </a:r>
            <a:r>
              <a:rPr lang="zh-TW" altLang="en-US" sz="2400" b="1" smtClean="0">
                <a:solidFill>
                  <a:srgbClr val="0000FF"/>
                </a:solidFill>
                <a:latin typeface="標楷體" pitchFamily="65" charset="-120"/>
                <a:ea typeface="標楷體" pitchFamily="65" charset="-120"/>
              </a:rPr>
              <a:t>啟動時將</a:t>
            </a:r>
            <a:r>
              <a:rPr lang="zh-TW" altLang="zh-TW" sz="2400" b="1" smtClean="0">
                <a:solidFill>
                  <a:srgbClr val="0000FF"/>
                </a:solidFill>
                <a:latin typeface="標楷體" pitchFamily="65" charset="-120"/>
                <a:ea typeface="標楷體" pitchFamily="65" charset="-120"/>
              </a:rPr>
              <a:t>相關訊息公布於</a:t>
            </a:r>
            <a:r>
              <a:rPr lang="zh-TW" altLang="en-US" sz="2400" b="1" smtClean="0">
                <a:solidFill>
                  <a:srgbClr val="0000FF"/>
                </a:solidFill>
                <a:latin typeface="標楷體" pitchFamily="65" charset="-120"/>
                <a:ea typeface="標楷體" pitchFamily="65" charset="-120"/>
              </a:rPr>
              <a:t>各</a:t>
            </a:r>
            <a:r>
              <a:rPr lang="zh-TW" altLang="zh-TW" sz="2400" b="1" smtClean="0">
                <a:solidFill>
                  <a:srgbClr val="0000FF"/>
                </a:solidFill>
                <a:latin typeface="標楷體" pitchFamily="65" charset="-120"/>
                <a:ea typeface="標楷體" pitchFamily="65" charset="-120"/>
              </a:rPr>
              <a:t>區公所網站</a:t>
            </a:r>
            <a:endParaRPr lang="en-US" altLang="zh-TW" sz="2400" b="1" smtClean="0">
              <a:solidFill>
                <a:srgbClr val="0000FF"/>
              </a:solidFill>
              <a:latin typeface="標楷體" pitchFamily="65" charset="-120"/>
              <a:ea typeface="標楷體" pitchFamily="65" charset="-120"/>
            </a:endParaRPr>
          </a:p>
          <a:p>
            <a:pPr eaLnBrk="0" hangingPunct="0">
              <a:spcBef>
                <a:spcPts val="700"/>
              </a:spcBef>
              <a:buClr>
                <a:srgbClr val="DD8047"/>
              </a:buClr>
              <a:buSzPct val="60000"/>
              <a:buFont typeface="Wingdings" pitchFamily="2" charset="2"/>
              <a:buNone/>
            </a:pPr>
            <a:r>
              <a:rPr lang="en-US" altLang="zh-TW" sz="2400" b="1" smtClean="0">
                <a:solidFill>
                  <a:srgbClr val="0000FF"/>
                </a:solidFill>
                <a:latin typeface="標楷體" pitchFamily="65" charset="-120"/>
                <a:ea typeface="標楷體" pitchFamily="65" charset="-120"/>
              </a:rPr>
              <a:t>    </a:t>
            </a:r>
            <a:r>
              <a:rPr lang="zh-TW" altLang="zh-TW" sz="2400" b="1" smtClean="0">
                <a:solidFill>
                  <a:srgbClr val="0000FF"/>
                </a:solidFill>
                <a:latin typeface="標楷體" pitchFamily="65" charset="-120"/>
                <a:ea typeface="標楷體" pitchFamily="65" charset="-120"/>
              </a:rPr>
              <a:t>供民眾索取、整備中小型抽水機具</a:t>
            </a:r>
            <a:r>
              <a:rPr lang="en-US" altLang="zh-TW" sz="2400" b="1" smtClean="0">
                <a:solidFill>
                  <a:srgbClr val="0000FF"/>
                </a:solidFill>
                <a:latin typeface="標楷體" pitchFamily="65" charset="-120"/>
                <a:ea typeface="標楷體" pitchFamily="65" charset="-120"/>
              </a:rPr>
              <a:t>153</a:t>
            </a:r>
            <a:r>
              <a:rPr lang="zh-TW" altLang="en-US" sz="2400" b="1" smtClean="0">
                <a:solidFill>
                  <a:srgbClr val="0000FF"/>
                </a:solidFill>
                <a:latin typeface="標楷體" pitchFamily="65" charset="-120"/>
                <a:ea typeface="標楷體" pitchFamily="65" charset="-120"/>
              </a:rPr>
              <a:t>台</a:t>
            </a:r>
            <a:endParaRPr lang="en-US" altLang="zh-TW" sz="2400" b="1" smtClean="0">
              <a:solidFill>
                <a:srgbClr val="0000FF"/>
              </a:solidFill>
              <a:latin typeface="標楷體" pitchFamily="65" charset="-120"/>
              <a:ea typeface="標楷體" pitchFamily="65" charset="-120"/>
            </a:endParaRPr>
          </a:p>
          <a:p>
            <a:pPr eaLnBrk="0" hangingPunct="0">
              <a:spcBef>
                <a:spcPts val="700"/>
              </a:spcBef>
              <a:buClr>
                <a:srgbClr val="DD8047"/>
              </a:buClr>
              <a:buSzPct val="60000"/>
              <a:buFont typeface="Wingdings" pitchFamily="2" charset="2"/>
              <a:buNone/>
            </a:pPr>
            <a:r>
              <a:rPr lang="en-US" altLang="zh-TW" sz="2400" b="1" smtClean="0">
                <a:solidFill>
                  <a:srgbClr val="0000FF"/>
                </a:solidFill>
                <a:latin typeface="標楷體" pitchFamily="65" charset="-120"/>
                <a:ea typeface="標楷體" pitchFamily="65" charset="-120"/>
              </a:rPr>
              <a:t>    </a:t>
            </a:r>
            <a:r>
              <a:rPr lang="zh-TW" altLang="en-US" sz="2400" b="1" smtClean="0">
                <a:solidFill>
                  <a:srgbClr val="0000FF"/>
                </a:solidFill>
                <a:latin typeface="標楷體" pitchFamily="65" charset="-120"/>
                <a:ea typeface="標楷體" pitchFamily="65" charset="-120"/>
              </a:rPr>
              <a:t>皆可運作</a:t>
            </a:r>
            <a:r>
              <a:rPr lang="zh-TW" altLang="zh-TW" sz="2400" b="1" smtClean="0">
                <a:solidFill>
                  <a:srgbClr val="0000FF"/>
                </a:solidFill>
                <a:latin typeface="標楷體" pitchFamily="65" charset="-120"/>
                <a:ea typeface="標楷體" pitchFamily="65" charset="-120"/>
              </a:rPr>
              <a:t>。</a:t>
            </a:r>
            <a:endParaRPr lang="en-US" altLang="zh-TW" sz="2400" b="1" smtClean="0">
              <a:solidFill>
                <a:srgbClr val="0000FF"/>
              </a:solidFill>
              <a:latin typeface="標楷體" pitchFamily="65" charset="-120"/>
              <a:ea typeface="標楷體" pitchFamily="65" charset="-120"/>
            </a:endParaRPr>
          </a:p>
          <a:p>
            <a:pPr eaLnBrk="0" hangingPunct="0">
              <a:spcBef>
                <a:spcPts val="700"/>
              </a:spcBef>
              <a:buClr>
                <a:srgbClr val="DD8047"/>
              </a:buClr>
              <a:buSzPct val="60000"/>
              <a:buFont typeface="Wingdings" pitchFamily="2" charset="2"/>
              <a:buNone/>
            </a:pPr>
            <a:endParaRPr lang="en-US" altLang="zh-TW" sz="2400" smtClean="0">
              <a:solidFill>
                <a:srgbClr val="0000FF"/>
              </a:solidFill>
              <a:latin typeface="標楷體" pitchFamily="65" charset="-120"/>
              <a:ea typeface="標楷體" pitchFamily="65" charset="-120"/>
            </a:endParaRPr>
          </a:p>
        </p:txBody>
      </p:sp>
      <p:pic>
        <p:nvPicPr>
          <p:cNvPr id="8198"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1557338"/>
            <a:ext cx="26209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644900"/>
            <a:ext cx="518477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0997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ctrTitle"/>
          </p:nvPr>
        </p:nvSpPr>
        <p:spPr>
          <a:xfrm>
            <a:off x="611188" y="2349500"/>
            <a:ext cx="7921625" cy="3744913"/>
          </a:xfrm>
        </p:spPr>
        <p:txBody>
          <a:bodyPr/>
          <a:lstStyle/>
          <a:p>
            <a:pPr eaLnBrk="1" hangingPunct="1">
              <a:spcBef>
                <a:spcPct val="5000"/>
              </a:spcBef>
            </a:pPr>
            <a:r>
              <a:rPr lang="zh-TW" altLang="en-US" sz="6000" b="1" smtClean="0">
                <a:solidFill>
                  <a:srgbClr val="007033"/>
                </a:solidFill>
                <a:ea typeface="標楷體" pitchFamily="65" charset="-120"/>
              </a:rPr>
              <a:t>原住民事務委員會報告</a:t>
            </a:r>
          </a:p>
        </p:txBody>
      </p:sp>
      <p:sp>
        <p:nvSpPr>
          <p:cNvPr id="303107"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E9E6182-C485-4025-9597-FDC977335C32}" type="slidenum">
              <a:rPr lang="en-US" altLang="zh-TW" sz="1200" smtClean="0">
                <a:solidFill>
                  <a:prstClr val="black"/>
                </a:solidFill>
                <a:latin typeface="Arial" pitchFamily="34" charset="0"/>
              </a:rPr>
              <a:pPr eaLnBrk="1" hangingPunct="1">
                <a:spcBef>
                  <a:spcPct val="0"/>
                </a:spcBef>
                <a:buFontTx/>
                <a:buNone/>
              </a:pPr>
              <a:t>39</a:t>
            </a:fld>
            <a:endParaRPr lang="en-US" altLang="zh-TW" sz="1200" smtClean="0">
              <a:solidFill>
                <a:prstClr val="black"/>
              </a:solidFill>
              <a:latin typeface="Arial" pitchFamily="34" charset="0"/>
            </a:endParaRPr>
          </a:p>
        </p:txBody>
      </p:sp>
      <p:grpSp>
        <p:nvGrpSpPr>
          <p:cNvPr id="303108" name="Group 47"/>
          <p:cNvGrpSpPr>
            <a:grpSpLocks/>
          </p:cNvGrpSpPr>
          <p:nvPr/>
        </p:nvGrpSpPr>
        <p:grpSpPr bwMode="auto">
          <a:xfrm>
            <a:off x="1149350" y="1427163"/>
            <a:ext cx="7088188" cy="682625"/>
            <a:chOff x="658" y="2334"/>
            <a:chExt cx="4469" cy="430"/>
          </a:xfrm>
        </p:grpSpPr>
        <p:grpSp>
          <p:nvGrpSpPr>
            <p:cNvPr id="303114" name="Group 48"/>
            <p:cNvGrpSpPr>
              <a:grpSpLocks/>
            </p:cNvGrpSpPr>
            <p:nvPr/>
          </p:nvGrpSpPr>
          <p:grpSpPr bwMode="auto">
            <a:xfrm>
              <a:off x="658" y="2345"/>
              <a:ext cx="480" cy="419"/>
              <a:chOff x="1110" y="2656"/>
              <a:chExt cx="1549" cy="1351"/>
            </a:xfrm>
          </p:grpSpPr>
          <p:sp>
            <p:nvSpPr>
              <p:cNvPr id="303119"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sp>
            <p:nvSpPr>
              <p:cNvPr id="303120"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sp>
            <p:nvSpPr>
              <p:cNvPr id="303121"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grpSp>
        <p:sp>
          <p:nvSpPr>
            <p:cNvPr id="303115"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3</a:t>
              </a:r>
            </a:p>
          </p:txBody>
        </p:sp>
        <p:sp>
          <p:nvSpPr>
            <p:cNvPr id="303116"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各單位工作報告</a:t>
              </a:r>
            </a:p>
          </p:txBody>
        </p:sp>
        <p:sp>
          <p:nvSpPr>
            <p:cNvPr id="303117"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solidFill>
                  <a:prstClr val="black"/>
                </a:solidFill>
              </a:endParaRPr>
            </a:p>
          </p:txBody>
        </p:sp>
        <p:pic>
          <p:nvPicPr>
            <p:cNvPr id="303118"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3109" name="Group 2"/>
          <p:cNvGrpSpPr>
            <a:grpSpLocks/>
          </p:cNvGrpSpPr>
          <p:nvPr/>
        </p:nvGrpSpPr>
        <p:grpSpPr bwMode="auto">
          <a:xfrm>
            <a:off x="2752725" y="-26988"/>
            <a:ext cx="6391275" cy="1344613"/>
            <a:chOff x="0" y="0"/>
            <a:chExt cx="716" cy="151"/>
          </a:xfrm>
        </p:grpSpPr>
        <p:pic>
          <p:nvPicPr>
            <p:cNvPr id="303112"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303113"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303110"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303111"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457394833"/>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539750" y="2349500"/>
            <a:ext cx="7921625" cy="3744913"/>
          </a:xfrm>
        </p:spPr>
        <p:txBody>
          <a:bodyPr/>
          <a:lstStyle/>
          <a:p>
            <a:pPr eaLnBrk="1" hangingPunct="1">
              <a:spcBef>
                <a:spcPct val="5000"/>
              </a:spcBef>
            </a:pPr>
            <a:r>
              <a:rPr lang="zh-TW" altLang="en-US" sz="6000" b="1" smtClean="0">
                <a:solidFill>
                  <a:srgbClr val="007033"/>
                </a:solidFill>
                <a:ea typeface="標楷體" pitchFamily="65" charset="-120"/>
              </a:rPr>
              <a:t>颱風情資研判與分析</a:t>
            </a:r>
          </a:p>
        </p:txBody>
      </p:sp>
      <p:sp>
        <p:nvSpPr>
          <p:cNvPr id="167939"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2CD9B38E-CCFF-40ED-A70B-C893CD3C3325}" type="slidenum">
              <a:rPr lang="en-US" altLang="zh-TW" sz="1200" smtClean="0">
                <a:latin typeface="Arial" pitchFamily="34" charset="0"/>
              </a:rPr>
              <a:pPr eaLnBrk="1" hangingPunct="1">
                <a:spcBef>
                  <a:spcPct val="0"/>
                </a:spcBef>
                <a:buFontTx/>
                <a:buNone/>
              </a:pPr>
              <a:t>4</a:t>
            </a:fld>
            <a:endParaRPr lang="en-US" altLang="zh-TW" sz="1200" smtClean="0">
              <a:latin typeface="Arial" pitchFamily="34" charset="0"/>
            </a:endParaRPr>
          </a:p>
        </p:txBody>
      </p:sp>
      <p:grpSp>
        <p:nvGrpSpPr>
          <p:cNvPr id="167940" name="Group 47"/>
          <p:cNvGrpSpPr>
            <a:grpSpLocks/>
          </p:cNvGrpSpPr>
          <p:nvPr/>
        </p:nvGrpSpPr>
        <p:grpSpPr bwMode="auto">
          <a:xfrm>
            <a:off x="1149350" y="1427163"/>
            <a:ext cx="7088188" cy="682625"/>
            <a:chOff x="658" y="2334"/>
            <a:chExt cx="4469" cy="430"/>
          </a:xfrm>
        </p:grpSpPr>
        <p:grpSp>
          <p:nvGrpSpPr>
            <p:cNvPr id="167946" name="Group 48"/>
            <p:cNvGrpSpPr>
              <a:grpSpLocks/>
            </p:cNvGrpSpPr>
            <p:nvPr/>
          </p:nvGrpSpPr>
          <p:grpSpPr bwMode="auto">
            <a:xfrm>
              <a:off x="658" y="2345"/>
              <a:ext cx="480" cy="419"/>
              <a:chOff x="1110" y="2656"/>
              <a:chExt cx="1549" cy="1351"/>
            </a:xfrm>
          </p:grpSpPr>
          <p:sp>
            <p:nvSpPr>
              <p:cNvPr id="167951"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67952"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67953"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grpSp>
        <p:sp>
          <p:nvSpPr>
            <p:cNvPr id="167947"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2</a:t>
              </a:r>
            </a:p>
          </p:txBody>
        </p:sp>
        <p:sp>
          <p:nvSpPr>
            <p:cNvPr id="167948"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颱風情資研判與分析</a:t>
              </a:r>
            </a:p>
          </p:txBody>
        </p:sp>
        <p:sp>
          <p:nvSpPr>
            <p:cNvPr id="167949"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pic>
          <p:nvPicPr>
            <p:cNvPr id="167950"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7941" name="Group 2"/>
          <p:cNvGrpSpPr>
            <a:grpSpLocks/>
          </p:cNvGrpSpPr>
          <p:nvPr/>
        </p:nvGrpSpPr>
        <p:grpSpPr bwMode="auto">
          <a:xfrm>
            <a:off x="2752725" y="-26988"/>
            <a:ext cx="6391275" cy="1344613"/>
            <a:chOff x="0" y="0"/>
            <a:chExt cx="716" cy="151"/>
          </a:xfrm>
        </p:grpSpPr>
        <p:pic>
          <p:nvPicPr>
            <p:cNvPr id="167944"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67945"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167942"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67943"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11"/>
          <p:cNvSpPr txBox="1">
            <a:spLocks noChangeArrowheads="1"/>
          </p:cNvSpPr>
          <p:nvPr/>
        </p:nvSpPr>
        <p:spPr bwMode="auto">
          <a:xfrm>
            <a:off x="0" y="0"/>
            <a:ext cx="6011863" cy="523875"/>
          </a:xfrm>
          <a:prstGeom prst="rect">
            <a:avLst/>
          </a:prstGeom>
          <a:noFill/>
          <a:ln w="9525">
            <a:noFill/>
            <a:miter lim="800000"/>
            <a:headEnd/>
            <a:tailEnd/>
          </a:ln>
        </p:spPr>
        <p:txBody>
          <a:bodyPr>
            <a:spAutoFit/>
          </a:bodyPr>
          <a:lstStyle/>
          <a:p>
            <a:pPr fontAlgn="auto">
              <a:spcBef>
                <a:spcPts val="0"/>
              </a:spcBef>
              <a:spcAft>
                <a:spcPts val="0"/>
              </a:spcAft>
            </a:pPr>
            <a:r>
              <a:rPr kumimoji="0" lang="zh-TW" altLang="en-US" sz="2800" dirty="0" smtClean="0">
                <a:solidFill>
                  <a:prstClr val="black"/>
                </a:solidFill>
                <a:latin typeface="標楷體"/>
                <a:ea typeface="標楷體"/>
              </a:rPr>
              <a:t>三原住民族地區防颱</a:t>
            </a:r>
            <a:r>
              <a:rPr kumimoji="0" lang="zh-TW" altLang="en-US" sz="2800" dirty="0">
                <a:solidFill>
                  <a:prstClr val="black"/>
                </a:solidFill>
                <a:latin typeface="標楷體"/>
                <a:ea typeface="標楷體"/>
              </a:rPr>
              <a:t>整備狀況：</a:t>
            </a:r>
          </a:p>
        </p:txBody>
      </p:sp>
      <p:graphicFrame>
        <p:nvGraphicFramePr>
          <p:cNvPr id="9" name="表格 8"/>
          <p:cNvGraphicFramePr>
            <a:graphicFrameLocks noGrp="1"/>
          </p:cNvGraphicFramePr>
          <p:nvPr>
            <p:extLst>
              <p:ext uri="{D42A27DB-BD31-4B8C-83A1-F6EECF244321}">
                <p14:modId xmlns:p14="http://schemas.microsoft.com/office/powerpoint/2010/main" val="2759538710"/>
              </p:ext>
            </p:extLst>
          </p:nvPr>
        </p:nvGraphicFramePr>
        <p:xfrm>
          <a:off x="303325" y="753005"/>
          <a:ext cx="8417163" cy="5303520"/>
        </p:xfrm>
        <a:graphic>
          <a:graphicData uri="http://schemas.openxmlformats.org/drawingml/2006/table">
            <a:tbl>
              <a:tblPr firstRow="1" bandRow="1">
                <a:tableStyleId>{5C22544A-7EE6-4342-B048-85BDC9FD1C3A}</a:tableStyleId>
              </a:tblPr>
              <a:tblGrid>
                <a:gridCol w="1274131"/>
                <a:gridCol w="2207936"/>
                <a:gridCol w="1395460"/>
                <a:gridCol w="3539636"/>
              </a:tblGrid>
              <a:tr h="945105">
                <a:tc>
                  <a:txBody>
                    <a:bodyPr/>
                    <a:lstStyle/>
                    <a:p>
                      <a:pPr algn="ctr"/>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latin typeface="標楷體" pitchFamily="65" charset="-120"/>
                          <a:ea typeface="標楷體" pitchFamily="65" charset="-120"/>
                        </a:rPr>
                        <a:t>物資、通訊、</a:t>
                      </a:r>
                      <a:endParaRPr lang="en-US" altLang="zh-TW" sz="1600" dirty="0" smtClean="0">
                        <a:solidFill>
                          <a:schemeClr val="tx1"/>
                        </a:solidFill>
                        <a:latin typeface="標楷體" pitchFamily="65" charset="-120"/>
                        <a:ea typeface="標楷體"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latin typeface="標楷體" pitchFamily="65" charset="-120"/>
                          <a:ea typeface="標楷體" pitchFamily="65" charset="-120"/>
                        </a:rPr>
                        <a:t>用水、道路狀況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600" dirty="0" smtClean="0">
                        <a:solidFill>
                          <a:schemeClr val="tx1"/>
                        </a:solidFill>
                        <a:latin typeface="標楷體" pitchFamily="65" charset="-120"/>
                        <a:ea typeface="標楷體"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latin typeface="標楷體" pitchFamily="65" charset="-120"/>
                          <a:ea typeface="標楷體" pitchFamily="65" charset="-120"/>
                        </a:rPr>
                        <a:t>電力</a:t>
                      </a:r>
                      <a:endParaRPr lang="en-US" altLang="zh-TW" sz="1600" dirty="0" smtClean="0">
                        <a:solidFill>
                          <a:schemeClr val="tx1"/>
                        </a:solidFill>
                        <a:latin typeface="標楷體" pitchFamily="65" charset="-120"/>
                        <a:ea typeface="標楷體"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latin typeface="標楷體" pitchFamily="65" charset="-120"/>
                          <a:ea typeface="標楷體" pitchFamily="65" charset="-120"/>
                        </a:rPr>
                        <a:t>狀況</a:t>
                      </a:r>
                    </a:p>
                    <a:p>
                      <a:pPr algn="ctr"/>
                      <a:endParaRPr lang="zh-TW" altLang="en-US" sz="1600" dirty="0">
                        <a:solidFill>
                          <a:schemeClr val="tx1"/>
                        </a:solidFill>
                        <a:latin typeface="標楷體" pitchFamily="65" charset="-12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zh-TW" altLang="en-US" sz="1600" dirty="0" smtClean="0">
                          <a:solidFill>
                            <a:schemeClr val="tx1"/>
                          </a:solidFill>
                          <a:latin typeface="標楷體" pitchFamily="65" charset="-120"/>
                          <a:ea typeface="標楷體" pitchFamily="65" charset="-120"/>
                        </a:rPr>
                        <a:t>其他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13571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dirty="0" smtClean="0">
                        <a:latin typeface="標楷體" pitchFamily="65" charset="-120"/>
                        <a:ea typeface="標楷體"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標楷體" pitchFamily="65" charset="-120"/>
                          <a:ea typeface="標楷體" pitchFamily="65" charset="-120"/>
                        </a:rPr>
                        <a:t>茂林</a:t>
                      </a:r>
                    </a:p>
                    <a:p>
                      <a:pPr algn="ct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zh-TW" altLang="en-US" sz="1600" dirty="0" smtClean="0">
                          <a:solidFill>
                            <a:schemeClr val="tx1"/>
                          </a:solidFill>
                          <a:latin typeface="標楷體" pitchFamily="65" charset="-120"/>
                          <a:ea typeface="標楷體" pitchFamily="65" charset="-120"/>
                        </a:rPr>
                        <a:t>物資充足</a:t>
                      </a:r>
                      <a:endParaRPr lang="en-US" altLang="zh-TW" sz="1600" dirty="0" smtClean="0">
                        <a:solidFill>
                          <a:schemeClr val="tx1"/>
                        </a:solidFill>
                        <a:latin typeface="標楷體" pitchFamily="65" charset="-120"/>
                        <a:ea typeface="標楷體" pitchFamily="65" charset="-120"/>
                      </a:endParaRPr>
                    </a:p>
                    <a:p>
                      <a:r>
                        <a:rPr lang="zh-TW" altLang="en-US" sz="1600" dirty="0" smtClean="0">
                          <a:solidFill>
                            <a:schemeClr val="tx1"/>
                          </a:solidFill>
                          <a:latin typeface="標楷體" pitchFamily="65" charset="-120"/>
                          <a:ea typeface="標楷體" pitchFamily="65" charset="-120"/>
                        </a:rPr>
                        <a:t>通訊正常</a:t>
                      </a:r>
                      <a:endParaRPr lang="en-US" altLang="zh-TW" sz="1600" dirty="0" smtClean="0">
                        <a:solidFill>
                          <a:schemeClr val="tx1"/>
                        </a:solidFill>
                        <a:latin typeface="標楷體" pitchFamily="65" charset="-120"/>
                        <a:ea typeface="標楷體" pitchFamily="65" charset="-120"/>
                      </a:endParaRPr>
                    </a:p>
                    <a:p>
                      <a:r>
                        <a:rPr lang="zh-TW" altLang="en-US" sz="1600" dirty="0" smtClean="0">
                          <a:solidFill>
                            <a:schemeClr val="tx1"/>
                          </a:solidFill>
                          <a:latin typeface="標楷體" pitchFamily="65" charset="-120"/>
                          <a:ea typeface="標楷體" pitchFamily="65" charset="-120"/>
                        </a:rPr>
                        <a:t>民生用水正常</a:t>
                      </a:r>
                      <a:endParaRPr lang="en-US" altLang="zh-TW" sz="1600" dirty="0" smtClean="0">
                        <a:solidFill>
                          <a:schemeClr val="tx1"/>
                        </a:solidFill>
                        <a:latin typeface="標楷體" pitchFamily="65" charset="-120"/>
                        <a:ea typeface="標楷體" pitchFamily="65" charset="-120"/>
                      </a:endParaRPr>
                    </a:p>
                    <a:p>
                      <a:r>
                        <a:rPr lang="zh-TW" altLang="en-US" sz="1600" dirty="0" smtClean="0">
                          <a:solidFill>
                            <a:schemeClr val="tx1"/>
                          </a:solidFill>
                          <a:latin typeface="標楷體" pitchFamily="65" charset="-120"/>
                          <a:ea typeface="標楷體" pitchFamily="65" charset="-120"/>
                        </a:rPr>
                        <a:t>道路通暢</a:t>
                      </a:r>
                      <a:endParaRPr lang="en-US" altLang="zh-TW" sz="1600" dirty="0" smtClean="0">
                        <a:solidFill>
                          <a:schemeClr val="tx1"/>
                        </a:solidFill>
                        <a:latin typeface="標楷體" pitchFamily="65" charset="-12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latin typeface="標楷體" pitchFamily="65" charset="-120"/>
                          <a:ea typeface="標楷體" pitchFamily="65" charset="-120"/>
                        </a:rPr>
                        <a:t>全區</a:t>
                      </a:r>
                      <a:endParaRPr lang="en-US" altLang="zh-TW" sz="1600" dirty="0" smtClean="0">
                        <a:solidFill>
                          <a:schemeClr val="tx1"/>
                        </a:solidFill>
                        <a:latin typeface="標楷體" pitchFamily="65" charset="-120"/>
                        <a:ea typeface="標楷體"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latin typeface="標楷體" pitchFamily="65" charset="-120"/>
                          <a:ea typeface="標楷體" pitchFamily="65" charset="-120"/>
                        </a:rPr>
                        <a:t>正常供電</a:t>
                      </a:r>
                      <a:endParaRPr lang="en-US" altLang="zh-TW" sz="1600" dirty="0" smtClean="0">
                        <a:solidFill>
                          <a:schemeClr val="tx1"/>
                        </a:solidFill>
                        <a:latin typeface="標楷體" pitchFamily="65" charset="-12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3">
                  <a:txBody>
                    <a:bodyPr/>
                    <a:lstStyle/>
                    <a:p>
                      <a:pPr marL="182563" indent="-182563" algn="l"/>
                      <a:r>
                        <a:rPr lang="en-US" altLang="zh-TW" sz="1600" dirty="0" smtClean="0">
                          <a:solidFill>
                            <a:schemeClr val="tx1"/>
                          </a:solidFill>
                          <a:latin typeface="標楷體" pitchFamily="65" charset="-120"/>
                          <a:ea typeface="標楷體" pitchFamily="65" charset="-120"/>
                        </a:rPr>
                        <a:t>1.</a:t>
                      </a:r>
                      <a:r>
                        <a:rPr lang="zh-TW" altLang="en-US" sz="1600" dirty="0" smtClean="0">
                          <a:solidFill>
                            <a:schemeClr val="tx1"/>
                          </a:solidFill>
                          <a:latin typeface="標楷體" pitchFamily="65" charset="-120"/>
                          <a:ea typeface="標楷體" pitchFamily="65" charset="-120"/>
                        </a:rPr>
                        <a:t>三原住民族地區緊急搶修開口契約及潛勢溪流重機械皆已簽訂完成及已做好防災整備。</a:t>
                      </a:r>
                      <a:endParaRPr lang="en-US" altLang="zh-TW" sz="1600" dirty="0" smtClean="0">
                        <a:solidFill>
                          <a:schemeClr val="tx1"/>
                        </a:solidFill>
                        <a:latin typeface="標楷體" pitchFamily="65" charset="-120"/>
                        <a:ea typeface="標楷體" pitchFamily="65" charset="-120"/>
                      </a:endParaRPr>
                    </a:p>
                    <a:p>
                      <a:pPr marL="182563" indent="-182563" algn="l"/>
                      <a:r>
                        <a:rPr lang="en-US" altLang="zh-TW" sz="1600" dirty="0" smtClean="0">
                          <a:solidFill>
                            <a:schemeClr val="tx1"/>
                          </a:solidFill>
                          <a:latin typeface="標楷體" pitchFamily="65" charset="-120"/>
                          <a:ea typeface="標楷體" pitchFamily="65" charset="-120"/>
                        </a:rPr>
                        <a:t>2.</a:t>
                      </a:r>
                      <a:r>
                        <a:rPr lang="zh-TW" altLang="en-US" sz="1600" dirty="0" smtClean="0">
                          <a:solidFill>
                            <a:schemeClr val="tx1"/>
                          </a:solidFill>
                          <a:latin typeface="標楷體" pitchFamily="65" charset="-120"/>
                          <a:ea typeface="標楷體" pitchFamily="65" charset="-120"/>
                        </a:rPr>
                        <a:t>三原住民族地區重機械待命數量</a:t>
                      </a:r>
                      <a:r>
                        <a:rPr lang="en-US" altLang="zh-TW" sz="1600" dirty="0" smtClean="0">
                          <a:solidFill>
                            <a:schemeClr val="tx1"/>
                          </a:solidFill>
                          <a:latin typeface="標楷體" pitchFamily="65" charset="-120"/>
                          <a:ea typeface="標楷體" pitchFamily="65" charset="-120"/>
                        </a:rPr>
                        <a:t>:</a:t>
                      </a:r>
                    </a:p>
                    <a:p>
                      <a:pPr marL="808038" indent="-808038" algn="l"/>
                      <a:r>
                        <a:rPr lang="en-US" altLang="zh-TW" sz="1600" dirty="0" smtClean="0">
                          <a:solidFill>
                            <a:schemeClr val="tx1"/>
                          </a:solidFill>
                          <a:latin typeface="標楷體" pitchFamily="65" charset="-120"/>
                          <a:ea typeface="標楷體" pitchFamily="65" charset="-120"/>
                        </a:rPr>
                        <a:t>(1)</a:t>
                      </a:r>
                      <a:r>
                        <a:rPr lang="zh-TW" altLang="en-US" sz="1600" dirty="0" smtClean="0">
                          <a:solidFill>
                            <a:schemeClr val="tx1"/>
                          </a:solidFill>
                          <a:latin typeface="標楷體" pitchFamily="65" charset="-120"/>
                          <a:ea typeface="標楷體" pitchFamily="65" charset="-120"/>
                        </a:rPr>
                        <a:t>茂林</a:t>
                      </a:r>
                      <a:r>
                        <a:rPr lang="en-US" altLang="zh-TW" sz="1600" dirty="0" smtClean="0">
                          <a:solidFill>
                            <a:schemeClr val="tx1"/>
                          </a:solidFill>
                          <a:latin typeface="標楷體" pitchFamily="65" charset="-120"/>
                          <a:ea typeface="標楷體" pitchFamily="65" charset="-120"/>
                        </a:rPr>
                        <a:t>:</a:t>
                      </a:r>
                      <a:r>
                        <a:rPr lang="zh-TW" altLang="en-US" sz="1600" dirty="0" smtClean="0">
                          <a:solidFill>
                            <a:schemeClr val="tx1"/>
                          </a:solidFill>
                          <a:latin typeface="標楷體" pitchFamily="65" charset="-120"/>
                          <a:ea typeface="標楷體" pitchFamily="65" charset="-120"/>
                        </a:rPr>
                        <a:t>傾卸貨車小卡車</a:t>
                      </a:r>
                      <a:r>
                        <a:rPr lang="en-US" altLang="zh-TW" sz="1600" dirty="0" smtClean="0">
                          <a:solidFill>
                            <a:schemeClr val="tx1"/>
                          </a:solidFill>
                          <a:latin typeface="標楷體" pitchFamily="65" charset="-120"/>
                          <a:ea typeface="標楷體" pitchFamily="65" charset="-120"/>
                        </a:rPr>
                        <a:t>3</a:t>
                      </a:r>
                      <a:r>
                        <a:rPr lang="zh-TW" altLang="en-US" sz="1600" dirty="0" smtClean="0">
                          <a:solidFill>
                            <a:schemeClr val="tx1"/>
                          </a:solidFill>
                          <a:latin typeface="標楷體" pitchFamily="65" charset="-120"/>
                          <a:ea typeface="標楷體" pitchFamily="65" charset="-120"/>
                        </a:rPr>
                        <a:t>台、平板車</a:t>
                      </a:r>
                      <a:r>
                        <a:rPr lang="en-US" altLang="zh-TW" sz="1600" dirty="0" smtClean="0">
                          <a:solidFill>
                            <a:schemeClr val="tx1"/>
                          </a:solidFill>
                          <a:latin typeface="標楷體" pitchFamily="65" charset="-120"/>
                          <a:ea typeface="標楷體" pitchFamily="65" charset="-120"/>
                        </a:rPr>
                        <a:t>20</a:t>
                      </a:r>
                      <a:r>
                        <a:rPr lang="zh-TW" altLang="en-US" sz="1600" dirty="0" smtClean="0">
                          <a:solidFill>
                            <a:schemeClr val="tx1"/>
                          </a:solidFill>
                          <a:latin typeface="標楷體" pitchFamily="65" charset="-120"/>
                          <a:ea typeface="標楷體" pitchFamily="65" charset="-120"/>
                        </a:rPr>
                        <a:t>噸</a:t>
                      </a:r>
                      <a:r>
                        <a:rPr lang="en-US" altLang="zh-TW" sz="1600" dirty="0" smtClean="0">
                          <a:solidFill>
                            <a:schemeClr val="tx1"/>
                          </a:solidFill>
                          <a:latin typeface="標楷體" pitchFamily="65" charset="-120"/>
                          <a:ea typeface="標楷體" pitchFamily="65" charset="-120"/>
                        </a:rPr>
                        <a:t>3</a:t>
                      </a:r>
                      <a:r>
                        <a:rPr lang="zh-TW" altLang="en-US" sz="1600" dirty="0" smtClean="0">
                          <a:solidFill>
                            <a:schemeClr val="tx1"/>
                          </a:solidFill>
                          <a:latin typeface="標楷體" pitchFamily="65" charset="-120"/>
                          <a:ea typeface="標楷體" pitchFamily="65" charset="-120"/>
                        </a:rPr>
                        <a:t>台、開挖機</a:t>
                      </a:r>
                      <a:r>
                        <a:rPr lang="en-US" altLang="zh-TW" sz="1600" dirty="0" smtClean="0">
                          <a:solidFill>
                            <a:schemeClr val="tx1"/>
                          </a:solidFill>
                          <a:latin typeface="標楷體" pitchFamily="65" charset="-120"/>
                          <a:ea typeface="標楷體" pitchFamily="65" charset="-120"/>
                        </a:rPr>
                        <a:t>120</a:t>
                      </a:r>
                      <a:r>
                        <a:rPr lang="zh-TW" altLang="en-US" sz="1600" dirty="0" smtClean="0">
                          <a:solidFill>
                            <a:schemeClr val="tx1"/>
                          </a:solidFill>
                          <a:latin typeface="標楷體" pitchFamily="65" charset="-120"/>
                          <a:ea typeface="標楷體" pitchFamily="65" charset="-120"/>
                        </a:rPr>
                        <a:t>型</a:t>
                      </a:r>
                      <a:r>
                        <a:rPr lang="en-US" altLang="zh-TW" sz="1600" dirty="0" smtClean="0">
                          <a:solidFill>
                            <a:schemeClr val="tx1"/>
                          </a:solidFill>
                          <a:latin typeface="標楷體" pitchFamily="65" charset="-120"/>
                          <a:ea typeface="標楷體" pitchFamily="65" charset="-120"/>
                        </a:rPr>
                        <a:t>3</a:t>
                      </a:r>
                      <a:r>
                        <a:rPr lang="zh-TW" altLang="en-US" sz="1600" dirty="0" smtClean="0">
                          <a:solidFill>
                            <a:schemeClr val="tx1"/>
                          </a:solidFill>
                          <a:latin typeface="標楷體" pitchFamily="65" charset="-120"/>
                          <a:ea typeface="標楷體" pitchFamily="65" charset="-120"/>
                        </a:rPr>
                        <a:t>台、曳引鏟土機</a:t>
                      </a:r>
                      <a:r>
                        <a:rPr lang="en-US" altLang="zh-TW" sz="1600" dirty="0" smtClean="0">
                          <a:solidFill>
                            <a:schemeClr val="tx1"/>
                          </a:solidFill>
                          <a:latin typeface="標楷體" pitchFamily="65" charset="-120"/>
                          <a:ea typeface="標楷體" pitchFamily="65" charset="-120"/>
                        </a:rPr>
                        <a:t>1</a:t>
                      </a:r>
                      <a:r>
                        <a:rPr lang="zh-TW" altLang="en-US" sz="1600" dirty="0" smtClean="0">
                          <a:solidFill>
                            <a:schemeClr val="tx1"/>
                          </a:solidFill>
                          <a:latin typeface="標楷體" pitchFamily="65" charset="-120"/>
                          <a:ea typeface="標楷體" pitchFamily="65" charset="-120"/>
                        </a:rPr>
                        <a:t>台。</a:t>
                      </a:r>
                      <a:endParaRPr lang="en-US" altLang="zh-TW" sz="1600" dirty="0" smtClean="0">
                        <a:solidFill>
                          <a:schemeClr val="tx1"/>
                        </a:solidFill>
                        <a:latin typeface="標楷體" pitchFamily="65" charset="-120"/>
                        <a:ea typeface="標楷體" pitchFamily="65" charset="-120"/>
                      </a:endParaRPr>
                    </a:p>
                    <a:p>
                      <a:pPr marL="808038" indent="-808038" algn="l"/>
                      <a:r>
                        <a:rPr lang="en-US" altLang="zh-TW" sz="1600" dirty="0" smtClean="0">
                          <a:solidFill>
                            <a:schemeClr val="tx1"/>
                          </a:solidFill>
                          <a:latin typeface="標楷體" pitchFamily="65" charset="-120"/>
                          <a:ea typeface="標楷體" pitchFamily="65" charset="-120"/>
                        </a:rPr>
                        <a:t>(2)</a:t>
                      </a:r>
                      <a:r>
                        <a:rPr lang="zh-TW" altLang="en-US" sz="1600" dirty="0" smtClean="0">
                          <a:solidFill>
                            <a:schemeClr val="tx1"/>
                          </a:solidFill>
                          <a:latin typeface="標楷體" pitchFamily="65" charset="-120"/>
                          <a:ea typeface="標楷體" pitchFamily="65" charset="-120"/>
                        </a:rPr>
                        <a:t>桃源</a:t>
                      </a:r>
                      <a:r>
                        <a:rPr lang="en-US" altLang="zh-TW" sz="1600" dirty="0" smtClean="0">
                          <a:solidFill>
                            <a:schemeClr val="tx1"/>
                          </a:solidFill>
                          <a:latin typeface="標楷體" pitchFamily="65" charset="-120"/>
                          <a:ea typeface="標楷體" pitchFamily="65" charset="-120"/>
                        </a:rPr>
                        <a:t>:</a:t>
                      </a:r>
                      <a:r>
                        <a:rPr lang="zh-TW" altLang="en-US" sz="1600" dirty="0" smtClean="0">
                          <a:solidFill>
                            <a:schemeClr val="tx1"/>
                          </a:solidFill>
                          <a:latin typeface="標楷體" pitchFamily="65" charset="-120"/>
                          <a:ea typeface="標楷體" pitchFamily="65" charset="-120"/>
                        </a:rPr>
                        <a:t>傾卸貨車小卡車</a:t>
                      </a:r>
                      <a:r>
                        <a:rPr lang="en-US" altLang="zh-TW" sz="1600" dirty="0" smtClean="0">
                          <a:solidFill>
                            <a:schemeClr val="tx1"/>
                          </a:solidFill>
                          <a:latin typeface="標楷體" pitchFamily="65" charset="-120"/>
                          <a:ea typeface="標楷體" pitchFamily="65" charset="-120"/>
                        </a:rPr>
                        <a:t>10</a:t>
                      </a:r>
                      <a:r>
                        <a:rPr lang="zh-TW" altLang="en-US" sz="1600" dirty="0" smtClean="0">
                          <a:solidFill>
                            <a:schemeClr val="tx1"/>
                          </a:solidFill>
                          <a:latin typeface="標楷體" pitchFamily="65" charset="-120"/>
                          <a:ea typeface="標楷體" pitchFamily="65" charset="-120"/>
                        </a:rPr>
                        <a:t>台、平板車</a:t>
                      </a:r>
                      <a:r>
                        <a:rPr lang="en-US" altLang="zh-TW" sz="1600" dirty="0" smtClean="0">
                          <a:solidFill>
                            <a:schemeClr val="tx1"/>
                          </a:solidFill>
                          <a:latin typeface="標楷體" pitchFamily="65" charset="-120"/>
                          <a:ea typeface="標楷體" pitchFamily="65" charset="-120"/>
                        </a:rPr>
                        <a:t>20</a:t>
                      </a:r>
                      <a:r>
                        <a:rPr lang="zh-TW" altLang="en-US" sz="1600" dirty="0" smtClean="0">
                          <a:solidFill>
                            <a:schemeClr val="tx1"/>
                          </a:solidFill>
                          <a:latin typeface="標楷體" pitchFamily="65" charset="-120"/>
                          <a:ea typeface="標楷體" pitchFamily="65" charset="-120"/>
                        </a:rPr>
                        <a:t>噸</a:t>
                      </a:r>
                      <a:r>
                        <a:rPr lang="en-US" altLang="zh-TW" sz="1600" dirty="0" smtClean="0">
                          <a:solidFill>
                            <a:schemeClr val="tx1"/>
                          </a:solidFill>
                          <a:latin typeface="標楷體" pitchFamily="65" charset="-120"/>
                          <a:ea typeface="標楷體" pitchFamily="65" charset="-120"/>
                        </a:rPr>
                        <a:t>10</a:t>
                      </a:r>
                      <a:r>
                        <a:rPr lang="zh-TW" altLang="en-US" sz="1600" dirty="0" smtClean="0">
                          <a:solidFill>
                            <a:schemeClr val="tx1"/>
                          </a:solidFill>
                          <a:latin typeface="標楷體" pitchFamily="65" charset="-120"/>
                          <a:ea typeface="標楷體" pitchFamily="65" charset="-120"/>
                        </a:rPr>
                        <a:t>台、開挖機</a:t>
                      </a:r>
                      <a:r>
                        <a:rPr lang="en-US" altLang="zh-TW" sz="1600" dirty="0" smtClean="0">
                          <a:solidFill>
                            <a:schemeClr val="tx1"/>
                          </a:solidFill>
                          <a:latin typeface="標楷體" pitchFamily="65" charset="-120"/>
                          <a:ea typeface="標楷體" pitchFamily="65" charset="-120"/>
                        </a:rPr>
                        <a:t>60</a:t>
                      </a:r>
                      <a:r>
                        <a:rPr lang="zh-TW" altLang="en-US" sz="1600" dirty="0" smtClean="0">
                          <a:solidFill>
                            <a:schemeClr val="tx1"/>
                          </a:solidFill>
                          <a:latin typeface="標楷體" pitchFamily="65" charset="-120"/>
                          <a:ea typeface="標楷體" pitchFamily="65" charset="-120"/>
                        </a:rPr>
                        <a:t>型</a:t>
                      </a:r>
                      <a:r>
                        <a:rPr lang="en-US" altLang="zh-TW" sz="1600" dirty="0" smtClean="0">
                          <a:solidFill>
                            <a:schemeClr val="tx1"/>
                          </a:solidFill>
                          <a:latin typeface="標楷體" pitchFamily="65" charset="-120"/>
                          <a:ea typeface="標楷體" pitchFamily="65" charset="-120"/>
                        </a:rPr>
                        <a:t>10</a:t>
                      </a:r>
                      <a:r>
                        <a:rPr lang="zh-TW" altLang="en-US" sz="1600" dirty="0" smtClean="0">
                          <a:solidFill>
                            <a:schemeClr val="tx1"/>
                          </a:solidFill>
                          <a:latin typeface="標楷體" pitchFamily="65" charset="-120"/>
                          <a:ea typeface="標楷體" pitchFamily="65" charset="-120"/>
                        </a:rPr>
                        <a:t>台、開挖機</a:t>
                      </a:r>
                      <a:r>
                        <a:rPr lang="en-US" altLang="zh-TW" sz="1600" dirty="0" smtClean="0">
                          <a:solidFill>
                            <a:schemeClr val="tx1"/>
                          </a:solidFill>
                          <a:latin typeface="標楷體" pitchFamily="65" charset="-120"/>
                          <a:ea typeface="標楷體" pitchFamily="65" charset="-120"/>
                        </a:rPr>
                        <a:t>120</a:t>
                      </a:r>
                      <a:r>
                        <a:rPr lang="zh-TW" altLang="en-US" sz="1600" dirty="0" smtClean="0">
                          <a:solidFill>
                            <a:schemeClr val="tx1"/>
                          </a:solidFill>
                          <a:latin typeface="標楷體" pitchFamily="65" charset="-120"/>
                          <a:ea typeface="標楷體" pitchFamily="65" charset="-120"/>
                        </a:rPr>
                        <a:t>型</a:t>
                      </a:r>
                      <a:r>
                        <a:rPr lang="en-US" altLang="zh-TW" sz="1600" dirty="0" smtClean="0">
                          <a:solidFill>
                            <a:schemeClr val="tx1"/>
                          </a:solidFill>
                          <a:latin typeface="標楷體" pitchFamily="65" charset="-120"/>
                          <a:ea typeface="標楷體" pitchFamily="65" charset="-120"/>
                        </a:rPr>
                        <a:t>10</a:t>
                      </a:r>
                      <a:r>
                        <a:rPr lang="zh-TW" altLang="en-US" sz="1600" dirty="0" smtClean="0">
                          <a:solidFill>
                            <a:schemeClr val="tx1"/>
                          </a:solidFill>
                          <a:latin typeface="標楷體" pitchFamily="65" charset="-120"/>
                          <a:ea typeface="標楷體" pitchFamily="65" charset="-120"/>
                        </a:rPr>
                        <a:t>台、開挖機</a:t>
                      </a:r>
                      <a:r>
                        <a:rPr lang="en-US" altLang="zh-TW" sz="1600" dirty="0" smtClean="0">
                          <a:solidFill>
                            <a:schemeClr val="tx1"/>
                          </a:solidFill>
                          <a:latin typeface="標楷體" pitchFamily="65" charset="-120"/>
                          <a:ea typeface="標楷體" pitchFamily="65" charset="-120"/>
                        </a:rPr>
                        <a:t>200</a:t>
                      </a:r>
                      <a:r>
                        <a:rPr lang="zh-TW" altLang="en-US" sz="1600" dirty="0" smtClean="0">
                          <a:solidFill>
                            <a:schemeClr val="tx1"/>
                          </a:solidFill>
                          <a:latin typeface="標楷體" pitchFamily="65" charset="-120"/>
                          <a:ea typeface="標楷體" pitchFamily="65" charset="-120"/>
                        </a:rPr>
                        <a:t>型</a:t>
                      </a:r>
                      <a:r>
                        <a:rPr lang="en-US" altLang="zh-TW" sz="1600" dirty="0" smtClean="0">
                          <a:solidFill>
                            <a:schemeClr val="tx1"/>
                          </a:solidFill>
                          <a:latin typeface="標楷體" pitchFamily="65" charset="-120"/>
                          <a:ea typeface="標楷體" pitchFamily="65" charset="-120"/>
                        </a:rPr>
                        <a:t>10</a:t>
                      </a:r>
                      <a:r>
                        <a:rPr lang="zh-TW" altLang="en-US" sz="1600" dirty="0" smtClean="0">
                          <a:solidFill>
                            <a:schemeClr val="tx1"/>
                          </a:solidFill>
                          <a:latin typeface="標楷體" pitchFamily="65" charset="-120"/>
                          <a:ea typeface="標楷體" pitchFamily="65" charset="-120"/>
                        </a:rPr>
                        <a:t>台、曳引鏟土機</a:t>
                      </a:r>
                      <a:r>
                        <a:rPr lang="en-US" altLang="zh-TW" sz="1600" dirty="0" smtClean="0">
                          <a:solidFill>
                            <a:schemeClr val="tx1"/>
                          </a:solidFill>
                          <a:latin typeface="標楷體" pitchFamily="65" charset="-120"/>
                          <a:ea typeface="標楷體" pitchFamily="65" charset="-120"/>
                        </a:rPr>
                        <a:t>10</a:t>
                      </a:r>
                      <a:r>
                        <a:rPr lang="zh-TW" altLang="en-US" sz="1600" dirty="0" smtClean="0">
                          <a:solidFill>
                            <a:schemeClr val="tx1"/>
                          </a:solidFill>
                          <a:latin typeface="標楷體" pitchFamily="65" charset="-120"/>
                          <a:ea typeface="標楷體" pitchFamily="65" charset="-120"/>
                        </a:rPr>
                        <a:t>台。</a:t>
                      </a:r>
                      <a:endParaRPr lang="en-US" altLang="zh-TW" sz="1600" dirty="0" smtClean="0">
                        <a:solidFill>
                          <a:schemeClr val="tx1"/>
                        </a:solidFill>
                        <a:latin typeface="標楷體" pitchFamily="65" charset="-120"/>
                        <a:ea typeface="標楷體" pitchFamily="65" charset="-120"/>
                      </a:endParaRPr>
                    </a:p>
                    <a:p>
                      <a:pPr marL="1001713" indent="-1001713" algn="l">
                        <a:tabLst/>
                      </a:pPr>
                      <a:r>
                        <a:rPr lang="en-US" altLang="zh-TW" sz="1600" dirty="0" smtClean="0">
                          <a:solidFill>
                            <a:schemeClr val="tx1"/>
                          </a:solidFill>
                          <a:latin typeface="標楷體" pitchFamily="65" charset="-120"/>
                          <a:ea typeface="標楷體" pitchFamily="65" charset="-120"/>
                        </a:rPr>
                        <a:t>(3)</a:t>
                      </a:r>
                      <a:r>
                        <a:rPr lang="zh-TW" altLang="en-US" sz="1600" dirty="0" smtClean="0">
                          <a:solidFill>
                            <a:schemeClr val="tx1"/>
                          </a:solidFill>
                          <a:latin typeface="標楷體" pitchFamily="65" charset="-120"/>
                          <a:ea typeface="標楷體" pitchFamily="65" charset="-120"/>
                        </a:rPr>
                        <a:t>那瑪夏</a:t>
                      </a:r>
                      <a:r>
                        <a:rPr lang="en-US" altLang="zh-TW" sz="1600" dirty="0" smtClean="0">
                          <a:solidFill>
                            <a:schemeClr val="tx1"/>
                          </a:solidFill>
                          <a:latin typeface="標楷體" pitchFamily="65" charset="-120"/>
                          <a:ea typeface="標楷體" pitchFamily="65" charset="-120"/>
                        </a:rPr>
                        <a:t>:</a:t>
                      </a:r>
                      <a:r>
                        <a:rPr lang="zh-TW" altLang="en-US" sz="1600" dirty="0" smtClean="0">
                          <a:solidFill>
                            <a:schemeClr val="tx1"/>
                          </a:solidFill>
                          <a:latin typeface="標楷體" pitchFamily="65" charset="-120"/>
                          <a:ea typeface="標楷體" pitchFamily="65" charset="-120"/>
                        </a:rPr>
                        <a:t>傾卸貨車大卡車</a:t>
                      </a:r>
                      <a:r>
                        <a:rPr lang="en-US" altLang="zh-TW" sz="1600" dirty="0" smtClean="0">
                          <a:solidFill>
                            <a:schemeClr val="tx1"/>
                          </a:solidFill>
                          <a:latin typeface="標楷體" pitchFamily="65" charset="-120"/>
                          <a:ea typeface="標楷體" pitchFamily="65" charset="-120"/>
                        </a:rPr>
                        <a:t>8</a:t>
                      </a:r>
                      <a:r>
                        <a:rPr lang="zh-TW" altLang="en-US" sz="1600" dirty="0" smtClean="0">
                          <a:solidFill>
                            <a:schemeClr val="tx1"/>
                          </a:solidFill>
                          <a:latin typeface="標楷體" pitchFamily="65" charset="-120"/>
                          <a:ea typeface="標楷體" pitchFamily="65" charset="-120"/>
                        </a:rPr>
                        <a:t>台、平板車</a:t>
                      </a:r>
                      <a:r>
                        <a:rPr lang="en-US" altLang="zh-TW" sz="1600" dirty="0" smtClean="0">
                          <a:solidFill>
                            <a:schemeClr val="tx1"/>
                          </a:solidFill>
                          <a:latin typeface="標楷體" pitchFamily="65" charset="-120"/>
                          <a:ea typeface="標楷體" pitchFamily="65" charset="-120"/>
                        </a:rPr>
                        <a:t>20</a:t>
                      </a:r>
                      <a:r>
                        <a:rPr lang="zh-TW" altLang="en-US" sz="1600" dirty="0" smtClean="0">
                          <a:solidFill>
                            <a:schemeClr val="tx1"/>
                          </a:solidFill>
                          <a:latin typeface="標楷體" pitchFamily="65" charset="-120"/>
                          <a:ea typeface="標楷體" pitchFamily="65" charset="-120"/>
                        </a:rPr>
                        <a:t>噸</a:t>
                      </a:r>
                      <a:r>
                        <a:rPr lang="en-US" altLang="zh-TW" sz="1600" dirty="0" smtClean="0">
                          <a:solidFill>
                            <a:schemeClr val="tx1"/>
                          </a:solidFill>
                          <a:latin typeface="標楷體" pitchFamily="65" charset="-120"/>
                          <a:ea typeface="標楷體" pitchFamily="65" charset="-120"/>
                        </a:rPr>
                        <a:t>8</a:t>
                      </a:r>
                      <a:r>
                        <a:rPr lang="zh-TW" altLang="en-US" sz="1600" dirty="0" smtClean="0">
                          <a:solidFill>
                            <a:schemeClr val="tx1"/>
                          </a:solidFill>
                          <a:latin typeface="標楷體" pitchFamily="65" charset="-120"/>
                          <a:ea typeface="標楷體" pitchFamily="65" charset="-120"/>
                        </a:rPr>
                        <a:t>台、平板車</a:t>
                      </a:r>
                      <a:r>
                        <a:rPr lang="en-US" altLang="zh-TW" sz="1600" dirty="0" smtClean="0">
                          <a:solidFill>
                            <a:schemeClr val="tx1"/>
                          </a:solidFill>
                          <a:latin typeface="標楷體" pitchFamily="65" charset="-120"/>
                          <a:ea typeface="標楷體" pitchFamily="65" charset="-120"/>
                        </a:rPr>
                        <a:t>35</a:t>
                      </a:r>
                      <a:r>
                        <a:rPr lang="zh-TW" altLang="en-US" sz="1600" dirty="0" smtClean="0">
                          <a:solidFill>
                            <a:schemeClr val="tx1"/>
                          </a:solidFill>
                          <a:latin typeface="標楷體" pitchFamily="65" charset="-120"/>
                          <a:ea typeface="標楷體" pitchFamily="65" charset="-120"/>
                        </a:rPr>
                        <a:t>噸</a:t>
                      </a:r>
                      <a:r>
                        <a:rPr lang="en-US" altLang="zh-TW" sz="1600" dirty="0" smtClean="0">
                          <a:solidFill>
                            <a:schemeClr val="tx1"/>
                          </a:solidFill>
                          <a:latin typeface="標楷體" pitchFamily="65" charset="-120"/>
                          <a:ea typeface="標楷體" pitchFamily="65" charset="-120"/>
                        </a:rPr>
                        <a:t>8</a:t>
                      </a:r>
                      <a:r>
                        <a:rPr lang="zh-TW" altLang="en-US" sz="1600" dirty="0" smtClean="0">
                          <a:solidFill>
                            <a:schemeClr val="tx1"/>
                          </a:solidFill>
                          <a:latin typeface="標楷體" pitchFamily="65" charset="-120"/>
                          <a:ea typeface="標楷體" pitchFamily="65" charset="-120"/>
                        </a:rPr>
                        <a:t>台、開挖機</a:t>
                      </a:r>
                      <a:r>
                        <a:rPr lang="en-US" altLang="zh-TW" sz="1600" dirty="0" smtClean="0">
                          <a:solidFill>
                            <a:schemeClr val="tx1"/>
                          </a:solidFill>
                          <a:latin typeface="標楷體" pitchFamily="65" charset="-120"/>
                          <a:ea typeface="標楷體" pitchFamily="65" charset="-120"/>
                        </a:rPr>
                        <a:t>120</a:t>
                      </a:r>
                      <a:r>
                        <a:rPr lang="zh-TW" altLang="en-US" sz="1600" dirty="0" smtClean="0">
                          <a:solidFill>
                            <a:schemeClr val="tx1"/>
                          </a:solidFill>
                          <a:latin typeface="標楷體" pitchFamily="65" charset="-120"/>
                          <a:ea typeface="標楷體" pitchFamily="65" charset="-120"/>
                        </a:rPr>
                        <a:t>型</a:t>
                      </a:r>
                      <a:r>
                        <a:rPr lang="en-US" altLang="zh-TW" sz="1600" dirty="0" smtClean="0">
                          <a:solidFill>
                            <a:schemeClr val="tx1"/>
                          </a:solidFill>
                          <a:latin typeface="標楷體" pitchFamily="65" charset="-120"/>
                          <a:ea typeface="標楷體" pitchFamily="65" charset="-120"/>
                        </a:rPr>
                        <a:t>8</a:t>
                      </a:r>
                      <a:r>
                        <a:rPr lang="zh-TW" altLang="en-US" sz="1600" dirty="0" smtClean="0">
                          <a:solidFill>
                            <a:schemeClr val="tx1"/>
                          </a:solidFill>
                          <a:latin typeface="標楷體" pitchFamily="65" charset="-120"/>
                          <a:ea typeface="標楷體" pitchFamily="65" charset="-120"/>
                        </a:rPr>
                        <a:t>台、開挖機</a:t>
                      </a:r>
                      <a:r>
                        <a:rPr lang="en-US" altLang="zh-TW" sz="1600" dirty="0" smtClean="0">
                          <a:solidFill>
                            <a:schemeClr val="tx1"/>
                          </a:solidFill>
                          <a:latin typeface="標楷體" pitchFamily="65" charset="-120"/>
                          <a:ea typeface="標楷體" pitchFamily="65" charset="-120"/>
                        </a:rPr>
                        <a:t>200</a:t>
                      </a:r>
                      <a:r>
                        <a:rPr lang="zh-TW" altLang="en-US" sz="1600" dirty="0" smtClean="0">
                          <a:solidFill>
                            <a:schemeClr val="tx1"/>
                          </a:solidFill>
                          <a:latin typeface="標楷體" pitchFamily="65" charset="-120"/>
                          <a:ea typeface="標楷體" pitchFamily="65" charset="-120"/>
                        </a:rPr>
                        <a:t>型</a:t>
                      </a:r>
                      <a:r>
                        <a:rPr lang="en-US" altLang="zh-TW" sz="1600" dirty="0" smtClean="0">
                          <a:solidFill>
                            <a:schemeClr val="tx1"/>
                          </a:solidFill>
                          <a:latin typeface="標楷體" pitchFamily="65" charset="-120"/>
                          <a:ea typeface="標楷體" pitchFamily="65" charset="-120"/>
                        </a:rPr>
                        <a:t>8</a:t>
                      </a:r>
                      <a:r>
                        <a:rPr lang="zh-TW" altLang="en-US" sz="1600" dirty="0" smtClean="0">
                          <a:solidFill>
                            <a:schemeClr val="tx1"/>
                          </a:solidFill>
                          <a:latin typeface="標楷體" pitchFamily="65" charset="-120"/>
                          <a:ea typeface="標楷體" pitchFamily="65" charset="-120"/>
                        </a:rPr>
                        <a:t>台、開挖機</a:t>
                      </a:r>
                      <a:r>
                        <a:rPr lang="en-US" altLang="zh-TW" sz="1600" dirty="0" smtClean="0">
                          <a:solidFill>
                            <a:schemeClr val="tx1"/>
                          </a:solidFill>
                          <a:latin typeface="標楷體" pitchFamily="65" charset="-120"/>
                          <a:ea typeface="標楷體" pitchFamily="65" charset="-120"/>
                        </a:rPr>
                        <a:t>300</a:t>
                      </a:r>
                      <a:r>
                        <a:rPr lang="zh-TW" altLang="en-US" sz="1600" dirty="0" smtClean="0">
                          <a:solidFill>
                            <a:schemeClr val="tx1"/>
                          </a:solidFill>
                          <a:latin typeface="標楷體" pitchFamily="65" charset="-120"/>
                          <a:ea typeface="標楷體" pitchFamily="65" charset="-120"/>
                        </a:rPr>
                        <a:t>型</a:t>
                      </a:r>
                      <a:r>
                        <a:rPr lang="en-US" altLang="zh-TW" sz="1600" dirty="0" smtClean="0">
                          <a:solidFill>
                            <a:schemeClr val="tx1"/>
                          </a:solidFill>
                          <a:latin typeface="標楷體" pitchFamily="65" charset="-120"/>
                          <a:ea typeface="標楷體" pitchFamily="65" charset="-120"/>
                        </a:rPr>
                        <a:t>8</a:t>
                      </a:r>
                      <a:r>
                        <a:rPr lang="zh-TW" altLang="en-US" sz="1600" smtClean="0">
                          <a:solidFill>
                            <a:schemeClr val="tx1"/>
                          </a:solidFill>
                          <a:latin typeface="標楷體" pitchFamily="65" charset="-120"/>
                          <a:ea typeface="標楷體" pitchFamily="65" charset="-120"/>
                        </a:rPr>
                        <a:t>台。</a:t>
                      </a:r>
                      <a:endParaRPr lang="en-US" altLang="zh-TW" sz="1600" dirty="0" smtClean="0">
                        <a:solidFill>
                          <a:schemeClr val="tx1"/>
                        </a:solidFill>
                        <a:latin typeface="標楷體" pitchFamily="65" charset="-12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13571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dirty="0" smtClean="0">
                        <a:latin typeface="標楷體" pitchFamily="65" charset="-120"/>
                        <a:ea typeface="標楷體"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標楷體" pitchFamily="65" charset="-120"/>
                          <a:ea typeface="標楷體" pitchFamily="65" charset="-120"/>
                        </a:rPr>
                        <a:t>桃源</a:t>
                      </a:r>
                    </a:p>
                    <a:p>
                      <a:pPr algn="ct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zh-TW" altLang="en-US" sz="1600" dirty="0" smtClean="0">
                          <a:solidFill>
                            <a:schemeClr val="tx1"/>
                          </a:solidFill>
                          <a:latin typeface="標楷體" pitchFamily="65" charset="-120"/>
                          <a:ea typeface="標楷體" pitchFamily="65" charset="-120"/>
                        </a:rPr>
                        <a:t>物資充足</a:t>
                      </a:r>
                      <a:endParaRPr lang="en-US" altLang="zh-TW" sz="1600" dirty="0" smtClean="0">
                        <a:solidFill>
                          <a:schemeClr val="tx1"/>
                        </a:solidFill>
                        <a:latin typeface="標楷體" pitchFamily="65" charset="-120"/>
                        <a:ea typeface="標楷體" pitchFamily="65" charset="-120"/>
                      </a:endParaRPr>
                    </a:p>
                    <a:p>
                      <a:r>
                        <a:rPr lang="zh-TW" altLang="en-US" sz="1600" dirty="0" smtClean="0">
                          <a:solidFill>
                            <a:schemeClr val="tx1"/>
                          </a:solidFill>
                          <a:latin typeface="標楷體" pitchFamily="65" charset="-120"/>
                          <a:ea typeface="標楷體" pitchFamily="65" charset="-120"/>
                        </a:rPr>
                        <a:t>通訊正常</a:t>
                      </a:r>
                      <a:endParaRPr lang="en-US" altLang="zh-TW" sz="1600" dirty="0" smtClean="0">
                        <a:solidFill>
                          <a:schemeClr val="tx1"/>
                        </a:solidFill>
                        <a:latin typeface="標楷體" pitchFamily="65" charset="-120"/>
                        <a:ea typeface="標楷體" pitchFamily="65" charset="-120"/>
                      </a:endParaRPr>
                    </a:p>
                    <a:p>
                      <a:r>
                        <a:rPr lang="zh-TW" altLang="en-US" sz="1600" dirty="0" smtClean="0">
                          <a:solidFill>
                            <a:schemeClr val="tx1"/>
                          </a:solidFill>
                          <a:latin typeface="標楷體" pitchFamily="65" charset="-120"/>
                          <a:ea typeface="標楷體" pitchFamily="65" charset="-120"/>
                        </a:rPr>
                        <a:t>民生用水正常</a:t>
                      </a:r>
                      <a:endParaRPr lang="en-US" altLang="zh-TW" sz="1600" dirty="0" smtClean="0">
                        <a:solidFill>
                          <a:schemeClr val="tx1"/>
                        </a:solidFill>
                        <a:latin typeface="標楷體" pitchFamily="65" charset="-120"/>
                        <a:ea typeface="標楷體" pitchFamily="65" charset="-120"/>
                      </a:endParaRPr>
                    </a:p>
                    <a:p>
                      <a:r>
                        <a:rPr lang="zh-TW" altLang="en-US" sz="1600" dirty="0" smtClean="0">
                          <a:solidFill>
                            <a:schemeClr val="tx1"/>
                          </a:solidFill>
                          <a:latin typeface="標楷體" pitchFamily="65" charset="-120"/>
                          <a:ea typeface="標楷體" pitchFamily="65" charset="-120"/>
                        </a:rPr>
                        <a:t>道路通暢</a:t>
                      </a:r>
                      <a:endParaRPr lang="en-US" altLang="zh-TW" sz="1600" dirty="0" smtClean="0">
                        <a:solidFill>
                          <a:schemeClr val="tx1"/>
                        </a:solidFill>
                        <a:latin typeface="標楷體" pitchFamily="65" charset="-12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latin typeface="標楷體" pitchFamily="65" charset="-120"/>
                          <a:ea typeface="標楷體" pitchFamily="65" charset="-120"/>
                        </a:rPr>
                        <a:t>全區</a:t>
                      </a:r>
                      <a:endParaRPr lang="en-US" altLang="zh-TW" sz="1600" dirty="0" smtClean="0">
                        <a:solidFill>
                          <a:schemeClr val="tx1"/>
                        </a:solidFill>
                        <a:latin typeface="標楷體" pitchFamily="65" charset="-120"/>
                        <a:ea typeface="標楷體"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latin typeface="標楷體" pitchFamily="65" charset="-120"/>
                          <a:ea typeface="標楷體" pitchFamily="65" charset="-120"/>
                        </a:rPr>
                        <a:t>正常供電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pPr marL="182563" marR="0" indent="-182563" algn="l" defTabSz="914400" rtl="0" eaLnBrk="1" fontAlgn="auto" latinLnBrk="0" hangingPunct="1">
                        <a:lnSpc>
                          <a:spcPct val="100000"/>
                        </a:lnSpc>
                        <a:spcBef>
                          <a:spcPts val="0"/>
                        </a:spcBef>
                        <a:spcAft>
                          <a:spcPts val="0"/>
                        </a:spcAft>
                        <a:buClrTx/>
                        <a:buSzTx/>
                        <a:buFontTx/>
                        <a:buNone/>
                        <a:tabLst/>
                        <a:defRPr/>
                      </a:pPr>
                      <a:endParaRPr lang="en-US" altLang="zh-TW" sz="1600" dirty="0" smtClean="0">
                        <a:solidFill>
                          <a:schemeClr val="tx1"/>
                        </a:solidFill>
                        <a:latin typeface="標楷體" pitchFamily="65" charset="-12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13571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dirty="0" smtClean="0">
                        <a:latin typeface="標楷體" pitchFamily="65" charset="-120"/>
                        <a:ea typeface="標楷體"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dirty="0" smtClean="0">
                          <a:latin typeface="標楷體" pitchFamily="65" charset="-120"/>
                          <a:ea typeface="標楷體" pitchFamily="65" charset="-120"/>
                        </a:rPr>
                        <a:t>那瑪夏</a:t>
                      </a:r>
                    </a:p>
                    <a:p>
                      <a:pPr algn="ctr"/>
                      <a:endParaRPr lang="zh-TW"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zh-TW" altLang="en-US" sz="1600" dirty="0" smtClean="0">
                          <a:solidFill>
                            <a:schemeClr val="tx1"/>
                          </a:solidFill>
                          <a:latin typeface="標楷體" pitchFamily="65" charset="-120"/>
                          <a:ea typeface="標楷體" pitchFamily="65" charset="-120"/>
                        </a:rPr>
                        <a:t>物資充足</a:t>
                      </a:r>
                      <a:endParaRPr lang="en-US" altLang="zh-TW" sz="1600" dirty="0" smtClean="0">
                        <a:solidFill>
                          <a:schemeClr val="tx1"/>
                        </a:solidFill>
                        <a:latin typeface="標楷體" pitchFamily="65" charset="-120"/>
                        <a:ea typeface="標楷體" pitchFamily="65" charset="-120"/>
                      </a:endParaRPr>
                    </a:p>
                    <a:p>
                      <a:r>
                        <a:rPr lang="zh-TW" altLang="en-US" sz="1600" dirty="0" smtClean="0">
                          <a:solidFill>
                            <a:schemeClr val="tx1"/>
                          </a:solidFill>
                          <a:latin typeface="標楷體" pitchFamily="65" charset="-120"/>
                          <a:ea typeface="標楷體" pitchFamily="65" charset="-120"/>
                        </a:rPr>
                        <a:t>通訊正常</a:t>
                      </a:r>
                      <a:endParaRPr lang="en-US" altLang="zh-TW" sz="1600" dirty="0" smtClean="0">
                        <a:solidFill>
                          <a:schemeClr val="tx1"/>
                        </a:solidFill>
                        <a:latin typeface="標楷體" pitchFamily="65" charset="-120"/>
                        <a:ea typeface="標楷體" pitchFamily="65" charset="-120"/>
                      </a:endParaRPr>
                    </a:p>
                    <a:p>
                      <a:r>
                        <a:rPr lang="zh-TW" altLang="en-US" sz="1600" dirty="0" smtClean="0">
                          <a:solidFill>
                            <a:schemeClr val="tx1"/>
                          </a:solidFill>
                          <a:latin typeface="標楷體" pitchFamily="65" charset="-120"/>
                          <a:ea typeface="標楷體" pitchFamily="65" charset="-120"/>
                        </a:rPr>
                        <a:t>民生用水正常</a:t>
                      </a:r>
                      <a:endParaRPr lang="en-US" altLang="zh-TW" sz="1600" dirty="0" smtClean="0">
                        <a:solidFill>
                          <a:schemeClr val="tx1"/>
                        </a:solidFill>
                        <a:latin typeface="標楷體" pitchFamily="65" charset="-120"/>
                        <a:ea typeface="標楷體" pitchFamily="65" charset="-120"/>
                      </a:endParaRPr>
                    </a:p>
                    <a:p>
                      <a:r>
                        <a:rPr lang="zh-TW" altLang="en-US" sz="1600" dirty="0" smtClean="0">
                          <a:solidFill>
                            <a:schemeClr val="tx1"/>
                          </a:solidFill>
                          <a:latin typeface="標楷體" pitchFamily="65" charset="-120"/>
                          <a:ea typeface="標楷體" pitchFamily="65" charset="-120"/>
                        </a:rPr>
                        <a:t>道路通暢</a:t>
                      </a:r>
                      <a:endParaRPr lang="en-US" altLang="zh-TW" sz="1600" dirty="0" smtClean="0">
                        <a:solidFill>
                          <a:schemeClr val="tx1"/>
                        </a:solidFill>
                        <a:latin typeface="標楷體" pitchFamily="65" charset="-12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latin typeface="標楷體" pitchFamily="65" charset="-120"/>
                          <a:ea typeface="標楷體" pitchFamily="65" charset="-120"/>
                        </a:rPr>
                        <a:t>全區</a:t>
                      </a:r>
                      <a:endParaRPr lang="en-US" altLang="zh-TW" sz="1600" dirty="0" smtClean="0">
                        <a:solidFill>
                          <a:schemeClr val="tx1"/>
                        </a:solidFill>
                        <a:latin typeface="標楷體" pitchFamily="65" charset="-120"/>
                        <a:ea typeface="標楷體"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dirty="0" smtClean="0">
                          <a:solidFill>
                            <a:schemeClr val="tx1"/>
                          </a:solidFill>
                          <a:latin typeface="標楷體" pitchFamily="65" charset="-120"/>
                          <a:ea typeface="標楷體" pitchFamily="65" charset="-120"/>
                        </a:rPr>
                        <a:t>正常供電</a:t>
                      </a:r>
                    </a:p>
                    <a:p>
                      <a:endParaRPr lang="zh-TW" altLang="en-US" sz="1600" dirty="0">
                        <a:solidFill>
                          <a:schemeClr val="tx1"/>
                        </a:solidFill>
                        <a:latin typeface="標楷體" pitchFamily="65" charset="-12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pPr marL="182563" marR="0" indent="-182563" algn="l" defTabSz="914400" rtl="0" eaLnBrk="1" fontAlgn="auto" latinLnBrk="0" hangingPunct="1">
                        <a:lnSpc>
                          <a:spcPct val="100000"/>
                        </a:lnSpc>
                        <a:spcBef>
                          <a:spcPts val="0"/>
                        </a:spcBef>
                        <a:spcAft>
                          <a:spcPts val="0"/>
                        </a:spcAft>
                        <a:buClrTx/>
                        <a:buSzTx/>
                        <a:buFontTx/>
                        <a:buNone/>
                        <a:tabLst/>
                        <a:defRPr/>
                      </a:pPr>
                      <a:endParaRPr lang="en-US" altLang="zh-TW" sz="1600" dirty="0" smtClean="0">
                        <a:solidFill>
                          <a:schemeClr val="tx1"/>
                        </a:solidFill>
                        <a:latin typeface="標楷體" pitchFamily="65" charset="-12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grpSp>
        <p:nvGrpSpPr>
          <p:cNvPr id="14" name="群組 13"/>
          <p:cNvGrpSpPr/>
          <p:nvPr/>
        </p:nvGrpSpPr>
        <p:grpSpPr>
          <a:xfrm>
            <a:off x="252622" y="750771"/>
            <a:ext cx="1306671" cy="1087654"/>
            <a:chOff x="60122" y="644064"/>
            <a:chExt cx="1027533" cy="1065949"/>
          </a:xfrm>
        </p:grpSpPr>
        <p:cxnSp>
          <p:nvCxnSpPr>
            <p:cNvPr id="15" name="直線接點 14"/>
            <p:cNvCxnSpPr/>
            <p:nvPr/>
          </p:nvCxnSpPr>
          <p:spPr bwMode="auto">
            <a:xfrm>
              <a:off x="141522" y="644064"/>
              <a:ext cx="946133" cy="1065949"/>
            </a:xfrm>
            <a:prstGeom prst="line">
              <a:avLst/>
            </a:prstGeom>
          </p:spPr>
          <p:style>
            <a:lnRef idx="1">
              <a:schemeClr val="dk1"/>
            </a:lnRef>
            <a:fillRef idx="0">
              <a:schemeClr val="dk1"/>
            </a:fillRef>
            <a:effectRef idx="0">
              <a:schemeClr val="dk1"/>
            </a:effectRef>
            <a:fontRef idx="minor">
              <a:schemeClr val="tx1"/>
            </a:fontRef>
          </p:style>
        </p:cxnSp>
        <p:sp>
          <p:nvSpPr>
            <p:cNvPr id="16" name="文字方塊 8"/>
            <p:cNvSpPr txBox="1">
              <a:spLocks noChangeArrowheads="1"/>
            </p:cNvSpPr>
            <p:nvPr/>
          </p:nvSpPr>
          <p:spPr bwMode="auto">
            <a:xfrm>
              <a:off x="535443" y="738395"/>
              <a:ext cx="529353" cy="301635"/>
            </a:xfrm>
            <a:prstGeom prst="rect">
              <a:avLst/>
            </a:prstGeom>
            <a:noFill/>
            <a:ln w="9525">
              <a:noFill/>
              <a:miter lim="800000"/>
              <a:headEnd/>
              <a:tailEnd/>
            </a:ln>
          </p:spPr>
          <p:txBody>
            <a:bodyPr wrap="square">
              <a:spAutoFit/>
            </a:bodyPr>
            <a:lstStyle/>
            <a:p>
              <a:pPr algn="ctr" fontAlgn="auto">
                <a:spcBef>
                  <a:spcPts val="0"/>
                </a:spcBef>
                <a:spcAft>
                  <a:spcPts val="0"/>
                </a:spcAft>
              </a:pPr>
              <a:r>
                <a:rPr kumimoji="0" lang="zh-TW" altLang="en-US" sz="1400" dirty="0">
                  <a:solidFill>
                    <a:prstClr val="black"/>
                  </a:solidFill>
                  <a:latin typeface="Gill Sans MT"/>
                  <a:ea typeface="新細明體"/>
                </a:rPr>
                <a:t>狀況</a:t>
              </a:r>
            </a:p>
          </p:txBody>
        </p:sp>
        <p:sp>
          <p:nvSpPr>
            <p:cNvPr id="17" name="文字方塊 9"/>
            <p:cNvSpPr txBox="1">
              <a:spLocks noChangeArrowheads="1"/>
            </p:cNvSpPr>
            <p:nvPr/>
          </p:nvSpPr>
          <p:spPr bwMode="auto">
            <a:xfrm>
              <a:off x="60122" y="1245484"/>
              <a:ext cx="842706" cy="311781"/>
            </a:xfrm>
            <a:prstGeom prst="rect">
              <a:avLst/>
            </a:prstGeom>
            <a:noFill/>
            <a:ln w="9525">
              <a:noFill/>
              <a:miter lim="800000"/>
              <a:headEnd/>
              <a:tailEnd/>
            </a:ln>
          </p:spPr>
          <p:txBody>
            <a:bodyPr wrap="square">
              <a:spAutoFit/>
            </a:bodyPr>
            <a:lstStyle/>
            <a:p>
              <a:pPr algn="ctr" fontAlgn="auto">
                <a:spcBef>
                  <a:spcPts val="0"/>
                </a:spcBef>
                <a:spcAft>
                  <a:spcPts val="0"/>
                </a:spcAft>
              </a:pPr>
              <a:r>
                <a:rPr kumimoji="0" lang="zh-TW" altLang="en-US" sz="1400" dirty="0">
                  <a:solidFill>
                    <a:prstClr val="black"/>
                  </a:solidFill>
                  <a:latin typeface="Gill Sans MT"/>
                  <a:ea typeface="新細明體"/>
                </a:rPr>
                <a:t>區公所</a:t>
              </a:r>
            </a:p>
          </p:txBody>
        </p:sp>
      </p:grpSp>
      <p:sp>
        <p:nvSpPr>
          <p:cNvPr id="10" name="文字方塊 9"/>
          <p:cNvSpPr txBox="1"/>
          <p:nvPr/>
        </p:nvSpPr>
        <p:spPr>
          <a:xfrm>
            <a:off x="5039544" y="6577607"/>
            <a:ext cx="4104456" cy="307777"/>
          </a:xfrm>
          <a:prstGeom prst="rect">
            <a:avLst/>
          </a:prstGeom>
          <a:noFill/>
        </p:spPr>
        <p:txBody>
          <a:bodyPr wrap="square" rtlCol="0">
            <a:spAutoFit/>
          </a:bodyPr>
          <a:lstStyle/>
          <a:p>
            <a:pPr algn="r" fontAlgn="auto">
              <a:spcBef>
                <a:spcPts val="0"/>
              </a:spcBef>
              <a:spcAft>
                <a:spcPts val="0"/>
              </a:spcAft>
            </a:pPr>
            <a:r>
              <a:rPr kumimoji="0" lang="zh-TW" altLang="en-US" sz="1400" b="1" dirty="0" smtClean="0">
                <a:solidFill>
                  <a:prstClr val="black"/>
                </a:solidFill>
                <a:latin typeface="標楷體" pitchFamily="65" charset="-120"/>
                <a:ea typeface="新細明體"/>
              </a:rPr>
              <a:t>截至</a:t>
            </a:r>
            <a:r>
              <a:rPr kumimoji="0" lang="en-US" altLang="zh-TW" sz="1400" b="1" dirty="0" smtClean="0">
                <a:solidFill>
                  <a:prstClr val="black"/>
                </a:solidFill>
                <a:latin typeface="標楷體" pitchFamily="65" charset="-120"/>
                <a:ea typeface="新細明體"/>
              </a:rPr>
              <a:t>109.11.06</a:t>
            </a:r>
            <a:r>
              <a:rPr kumimoji="0" lang="zh-TW" altLang="en-US" sz="1400" b="1" dirty="0" smtClean="0">
                <a:solidFill>
                  <a:prstClr val="black"/>
                </a:solidFill>
                <a:latin typeface="標楷體" pitchFamily="65" charset="-120"/>
                <a:ea typeface="新細明體"/>
              </a:rPr>
              <a:t> </a:t>
            </a:r>
            <a:r>
              <a:rPr kumimoji="0" lang="en-US" altLang="zh-TW" sz="1400" b="1" dirty="0" smtClean="0">
                <a:solidFill>
                  <a:prstClr val="black"/>
                </a:solidFill>
                <a:latin typeface="標楷體" pitchFamily="65" charset="-120"/>
                <a:ea typeface="新細明體"/>
              </a:rPr>
              <a:t>AM08:00</a:t>
            </a:r>
            <a:endParaRPr kumimoji="0" lang="zh-TW" altLang="en-US" sz="1400" b="1" dirty="0">
              <a:solidFill>
                <a:prstClr val="black"/>
              </a:solidFill>
              <a:latin typeface="標楷體" pitchFamily="65" charset="-120"/>
              <a:ea typeface="新細明體"/>
            </a:endParaRPr>
          </a:p>
        </p:txBody>
      </p:sp>
    </p:spTree>
    <p:extLst>
      <p:ext uri="{BB962C8B-B14F-4D97-AF65-F5344CB8AC3E}">
        <p14:creationId xmlns:p14="http://schemas.microsoft.com/office/powerpoint/2010/main" val="9211215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539750" y="2349500"/>
            <a:ext cx="7921625" cy="3744913"/>
          </a:xfrm>
        </p:spPr>
        <p:txBody>
          <a:bodyPr/>
          <a:lstStyle/>
          <a:p>
            <a:pPr eaLnBrk="1" hangingPunct="1">
              <a:spcBef>
                <a:spcPct val="5000"/>
              </a:spcBef>
            </a:pPr>
            <a:r>
              <a:rPr lang="zh-TW" altLang="en-US" sz="6600" b="1" smtClean="0">
                <a:solidFill>
                  <a:srgbClr val="007033"/>
                </a:solidFill>
                <a:ea typeface="標楷體" pitchFamily="65" charset="-120"/>
              </a:rPr>
              <a:t>社會局報告</a:t>
            </a:r>
          </a:p>
        </p:txBody>
      </p:sp>
      <p:sp>
        <p:nvSpPr>
          <p:cNvPr id="207875"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CE05259-1348-4FFB-ADC3-233A93E972DC}" type="slidenum">
              <a:rPr lang="en-US" altLang="zh-TW" sz="1200" smtClean="0">
                <a:latin typeface="Arial" pitchFamily="34" charset="0"/>
              </a:rPr>
              <a:pPr eaLnBrk="1" hangingPunct="1">
                <a:spcBef>
                  <a:spcPct val="0"/>
                </a:spcBef>
                <a:buFontTx/>
                <a:buNone/>
              </a:pPr>
              <a:t>41</a:t>
            </a:fld>
            <a:endParaRPr lang="en-US" altLang="zh-TW" sz="1200" smtClean="0">
              <a:latin typeface="Arial" pitchFamily="34" charset="0"/>
            </a:endParaRPr>
          </a:p>
        </p:txBody>
      </p:sp>
      <p:grpSp>
        <p:nvGrpSpPr>
          <p:cNvPr id="207876" name="Group 47"/>
          <p:cNvGrpSpPr>
            <a:grpSpLocks/>
          </p:cNvGrpSpPr>
          <p:nvPr/>
        </p:nvGrpSpPr>
        <p:grpSpPr bwMode="auto">
          <a:xfrm>
            <a:off x="1149350" y="1427163"/>
            <a:ext cx="7088188" cy="682625"/>
            <a:chOff x="658" y="2334"/>
            <a:chExt cx="4469" cy="430"/>
          </a:xfrm>
        </p:grpSpPr>
        <p:grpSp>
          <p:nvGrpSpPr>
            <p:cNvPr id="207882" name="Group 48"/>
            <p:cNvGrpSpPr>
              <a:grpSpLocks/>
            </p:cNvGrpSpPr>
            <p:nvPr/>
          </p:nvGrpSpPr>
          <p:grpSpPr bwMode="auto">
            <a:xfrm>
              <a:off x="658" y="2345"/>
              <a:ext cx="480" cy="419"/>
              <a:chOff x="1110" y="2656"/>
              <a:chExt cx="1549" cy="1351"/>
            </a:xfrm>
          </p:grpSpPr>
          <p:sp>
            <p:nvSpPr>
              <p:cNvPr id="207887"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207888"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207889"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grpSp>
        <p:sp>
          <p:nvSpPr>
            <p:cNvPr id="207883"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3</a:t>
              </a:r>
            </a:p>
          </p:txBody>
        </p:sp>
        <p:sp>
          <p:nvSpPr>
            <p:cNvPr id="207884"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各單位工作報告</a:t>
              </a:r>
            </a:p>
          </p:txBody>
        </p:sp>
        <p:sp>
          <p:nvSpPr>
            <p:cNvPr id="207885"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pic>
          <p:nvPicPr>
            <p:cNvPr id="207886"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7877" name="Group 2"/>
          <p:cNvGrpSpPr>
            <a:grpSpLocks/>
          </p:cNvGrpSpPr>
          <p:nvPr/>
        </p:nvGrpSpPr>
        <p:grpSpPr bwMode="auto">
          <a:xfrm>
            <a:off x="2752725" y="-26988"/>
            <a:ext cx="6391275" cy="1344613"/>
            <a:chOff x="0" y="0"/>
            <a:chExt cx="716" cy="151"/>
          </a:xfrm>
        </p:grpSpPr>
        <p:pic>
          <p:nvPicPr>
            <p:cNvPr id="207880"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07881"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207878"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07879"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ctrTitle"/>
          </p:nvPr>
        </p:nvSpPr>
        <p:spPr>
          <a:xfrm>
            <a:off x="539750" y="2349500"/>
            <a:ext cx="7921625" cy="3744913"/>
          </a:xfrm>
        </p:spPr>
        <p:txBody>
          <a:bodyPr/>
          <a:lstStyle/>
          <a:p>
            <a:pPr eaLnBrk="1" hangingPunct="1">
              <a:spcBef>
                <a:spcPct val="5000"/>
              </a:spcBef>
            </a:pPr>
            <a:r>
              <a:rPr lang="zh-TW" altLang="en-US" sz="6600" b="1" smtClean="0">
                <a:solidFill>
                  <a:srgbClr val="007033"/>
                </a:solidFill>
                <a:ea typeface="標楷體" pitchFamily="65" charset="-120"/>
              </a:rPr>
              <a:t>衛生局報告</a:t>
            </a:r>
          </a:p>
        </p:txBody>
      </p:sp>
      <p:sp>
        <p:nvSpPr>
          <p:cNvPr id="257027"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7E4EA4E-EACD-4D33-B992-C1C2EABC8770}" type="slidenum">
              <a:rPr lang="en-US" altLang="zh-TW" sz="1200" smtClean="0">
                <a:solidFill>
                  <a:prstClr val="black"/>
                </a:solidFill>
                <a:latin typeface="Arial" pitchFamily="34" charset="0"/>
              </a:rPr>
              <a:pPr eaLnBrk="1" hangingPunct="1">
                <a:spcBef>
                  <a:spcPct val="0"/>
                </a:spcBef>
                <a:buFontTx/>
                <a:buNone/>
              </a:pPr>
              <a:t>42</a:t>
            </a:fld>
            <a:endParaRPr lang="en-US" altLang="zh-TW" sz="1200" smtClean="0">
              <a:solidFill>
                <a:prstClr val="black"/>
              </a:solidFill>
              <a:latin typeface="Arial" pitchFamily="34" charset="0"/>
            </a:endParaRPr>
          </a:p>
        </p:txBody>
      </p:sp>
      <p:grpSp>
        <p:nvGrpSpPr>
          <p:cNvPr id="257028" name="Group 47"/>
          <p:cNvGrpSpPr>
            <a:grpSpLocks/>
          </p:cNvGrpSpPr>
          <p:nvPr/>
        </p:nvGrpSpPr>
        <p:grpSpPr bwMode="auto">
          <a:xfrm>
            <a:off x="1149350" y="1427163"/>
            <a:ext cx="7088188" cy="682625"/>
            <a:chOff x="658" y="2334"/>
            <a:chExt cx="4469" cy="430"/>
          </a:xfrm>
        </p:grpSpPr>
        <p:grpSp>
          <p:nvGrpSpPr>
            <p:cNvPr id="257034" name="Group 48"/>
            <p:cNvGrpSpPr>
              <a:grpSpLocks/>
            </p:cNvGrpSpPr>
            <p:nvPr/>
          </p:nvGrpSpPr>
          <p:grpSpPr bwMode="auto">
            <a:xfrm>
              <a:off x="658" y="2345"/>
              <a:ext cx="480" cy="419"/>
              <a:chOff x="1110" y="2656"/>
              <a:chExt cx="1549" cy="1351"/>
            </a:xfrm>
          </p:grpSpPr>
          <p:sp>
            <p:nvSpPr>
              <p:cNvPr id="257039"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sp>
            <p:nvSpPr>
              <p:cNvPr id="257040"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sp>
            <p:nvSpPr>
              <p:cNvPr id="257041"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grpSp>
        <p:sp>
          <p:nvSpPr>
            <p:cNvPr id="257035"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3</a:t>
              </a:r>
            </a:p>
          </p:txBody>
        </p:sp>
        <p:sp>
          <p:nvSpPr>
            <p:cNvPr id="257036"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各單位工作報告</a:t>
              </a:r>
            </a:p>
          </p:txBody>
        </p:sp>
        <p:sp>
          <p:nvSpPr>
            <p:cNvPr id="257037"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solidFill>
                  <a:prstClr val="black"/>
                </a:solidFill>
              </a:endParaRPr>
            </a:p>
          </p:txBody>
        </p:sp>
        <p:pic>
          <p:nvPicPr>
            <p:cNvPr id="257038"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7029" name="Group 2"/>
          <p:cNvGrpSpPr>
            <a:grpSpLocks/>
          </p:cNvGrpSpPr>
          <p:nvPr/>
        </p:nvGrpSpPr>
        <p:grpSpPr bwMode="auto">
          <a:xfrm>
            <a:off x="2752725" y="-26988"/>
            <a:ext cx="6391275" cy="1344613"/>
            <a:chOff x="0" y="0"/>
            <a:chExt cx="716" cy="151"/>
          </a:xfrm>
        </p:grpSpPr>
        <p:pic>
          <p:nvPicPr>
            <p:cNvPr id="257032"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57033"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257030"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57031"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2445804341"/>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橢圓 4"/>
          <p:cNvSpPr>
            <a:spLocks noChangeArrowheads="1"/>
          </p:cNvSpPr>
          <p:nvPr/>
        </p:nvSpPr>
        <p:spPr bwMode="auto">
          <a:xfrm>
            <a:off x="8148638" y="5702300"/>
            <a:ext cx="576262" cy="576263"/>
          </a:xfrm>
          <a:prstGeom prst="ellipse">
            <a:avLst/>
          </a:prstGeom>
          <a:solidFill>
            <a:srgbClr val="FE8637"/>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449263" eaLnBrk="0" hangingPunct="0">
              <a:buClr>
                <a:srgbClr val="000000"/>
              </a:buClr>
              <a:buSzPct val="100000"/>
              <a:buFont typeface="Times New Roman" pitchFamily="16" charset="0"/>
              <a:buNone/>
            </a:pPr>
            <a:endParaRPr kumimoji="0" lang="zh-TW" altLang="en-US" smtClean="0">
              <a:solidFill>
                <a:srgbClr val="FFFFFF"/>
              </a:solidFill>
              <a:latin typeface="Arial" charset="0"/>
              <a:ea typeface="新細明體" charset="-120"/>
            </a:endParaRPr>
          </a:p>
        </p:txBody>
      </p:sp>
      <p:sp>
        <p:nvSpPr>
          <p:cNvPr id="5123" name="投影片編號版面配置區 1"/>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9pPr>
          </a:lstStyle>
          <a:p>
            <a:fld id="{43B640EE-C6C0-4662-B383-8424A0AE202E}" type="slidenum">
              <a:rPr lang="zh-TW" altLang="zh-TW">
                <a:solidFill>
                  <a:srgbClr val="000000"/>
                </a:solidFill>
              </a:rPr>
              <a:pPr/>
              <a:t>43</a:t>
            </a:fld>
            <a:endParaRPr lang="zh-TW" altLang="zh-TW">
              <a:solidFill>
                <a:srgbClr val="000000"/>
              </a:solidFill>
            </a:endParaRPr>
          </a:p>
        </p:txBody>
      </p:sp>
      <p:sp>
        <p:nvSpPr>
          <p:cNvPr id="3075" name="Text Box 3"/>
          <p:cNvSpPr txBox="1">
            <a:spLocks noChangeArrowheads="1"/>
          </p:cNvSpPr>
          <p:nvPr/>
        </p:nvSpPr>
        <p:spPr bwMode="auto">
          <a:xfrm>
            <a:off x="236538" y="976313"/>
            <a:ext cx="8488362" cy="5689600"/>
          </a:xfrm>
          <a:prstGeom prst="rect">
            <a:avLst/>
          </a:prstGeom>
          <a:noFill/>
          <a:ln>
            <a:noFill/>
          </a:ln>
          <a:effectLst/>
        </p:spPr>
        <p:txBody>
          <a:bodyPr lIns="90000" tIns="46800" rIns="90000" bIns="46800"/>
          <a:lstStyle>
            <a:lvl1pPr marL="263525" indent="-263525">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1pPr>
            <a:lvl2pPr>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2pPr>
            <a:lvl3pPr>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3pPr>
            <a:lvl4pPr>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4pPr>
            <a:lvl5pPr>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9pPr>
          </a:lstStyle>
          <a:p>
            <a:pPr defTabSz="449263" eaLnBrk="0" hangingPunct="0">
              <a:lnSpc>
                <a:spcPct val="140000"/>
              </a:lnSpc>
              <a:spcBef>
                <a:spcPts val="600"/>
              </a:spcBef>
              <a:buClr>
                <a:srgbClr val="FE8637"/>
              </a:buClr>
              <a:buSzPct val="100000"/>
              <a:buFont typeface="Wingdings" panose="05000000000000000000" pitchFamily="2" charset="2"/>
              <a:buChar char=""/>
              <a:defRPr/>
            </a:pPr>
            <a:r>
              <a:rPr kumimoji="0" lang="zh-TW" altLang="zh-TW" sz="2800" b="1" dirty="0">
                <a:solidFill>
                  <a:srgbClr val="0000FF"/>
                </a:solidFill>
                <a:latin typeface="標楷體" panose="03000509000000000000" pitchFamily="65" charset="-120"/>
                <a:ea typeface="標楷體" panose="03000509000000000000" pitchFamily="65" charset="-120"/>
              </a:rPr>
              <a:t>氣象局發布海上颱風警報，監控颱風動態發展，完成以下作業：</a:t>
            </a:r>
            <a:r>
              <a:rPr kumimoji="0" lang="zh-TW" altLang="zh-TW" sz="3000" b="1" dirty="0">
                <a:solidFill>
                  <a:srgbClr val="0000FF"/>
                </a:solidFill>
                <a:latin typeface="標楷體" panose="03000509000000000000" pitchFamily="65" charset="-120"/>
                <a:ea typeface="標楷體" panose="03000509000000000000" pitchFamily="65" charset="-120"/>
              </a:rPr>
              <a:t>  </a:t>
            </a:r>
          </a:p>
          <a:p>
            <a:pPr defTabSz="449263" eaLnBrk="0" hangingPunct="0">
              <a:lnSpc>
                <a:spcPct val="140000"/>
              </a:lnSpc>
              <a:spcBef>
                <a:spcPts val="600"/>
              </a:spcBef>
              <a:buClr>
                <a:srgbClr val="FE8637"/>
              </a:buClr>
              <a:buSzPct val="100000"/>
              <a:buFont typeface="Wingdings" panose="05000000000000000000" pitchFamily="2" charset="2"/>
              <a:buChar char=""/>
              <a:defRPr/>
            </a:pPr>
            <a:r>
              <a:rPr kumimoji="0" lang="zh-TW" altLang="zh-TW" sz="2600" b="1" dirty="0">
                <a:solidFill>
                  <a:srgbClr val="000000"/>
                </a:solidFill>
                <a:latin typeface="標楷體" panose="03000509000000000000" pitchFamily="65" charset="-120"/>
                <a:ea typeface="標楷體" panose="03000509000000000000" pitchFamily="65" charset="-120"/>
              </a:rPr>
              <a:t>所屬衛生所辦公廳舍環境安全檢視、發電機儲備用油檢查、不斷電系統啟動檢測及特殊藥品、疫苗庫存、人力盤點。</a:t>
            </a:r>
          </a:p>
          <a:p>
            <a:pPr defTabSz="449263" eaLnBrk="0" hangingPunct="0">
              <a:lnSpc>
                <a:spcPct val="140000"/>
              </a:lnSpc>
              <a:spcBef>
                <a:spcPts val="600"/>
              </a:spcBef>
              <a:buClr>
                <a:srgbClr val="FE8637"/>
              </a:buClr>
              <a:buSzPct val="100000"/>
              <a:buFont typeface="Wingdings" panose="05000000000000000000" pitchFamily="2" charset="2"/>
              <a:buChar char=""/>
              <a:defRPr/>
            </a:pPr>
            <a:r>
              <a:rPr kumimoji="0" lang="zh-TW" altLang="zh-TW" sz="2600" b="1" dirty="0">
                <a:solidFill>
                  <a:srgbClr val="000000"/>
                </a:solidFill>
                <a:latin typeface="標楷體" panose="03000509000000000000" pitchFamily="65" charset="-120"/>
                <a:ea typeface="標楷體" panose="03000509000000000000" pitchFamily="65" charset="-120"/>
              </a:rPr>
              <a:t>潛勢危險地區洗腎、近產期孕婦個案行蹤掌握。</a:t>
            </a:r>
          </a:p>
          <a:p>
            <a:pPr defTabSz="449263" eaLnBrk="0" hangingPunct="0">
              <a:lnSpc>
                <a:spcPct val="140000"/>
              </a:lnSpc>
              <a:spcBef>
                <a:spcPts val="600"/>
              </a:spcBef>
              <a:buClr>
                <a:srgbClr val="FE8637"/>
              </a:buClr>
              <a:buSzPct val="100000"/>
              <a:buFont typeface="Wingdings" panose="05000000000000000000" pitchFamily="2" charset="2"/>
              <a:buChar char=""/>
              <a:defRPr/>
            </a:pPr>
            <a:r>
              <a:rPr kumimoji="0" lang="zh-TW" altLang="zh-TW" sz="2600" b="1" dirty="0">
                <a:solidFill>
                  <a:srgbClr val="000000"/>
                </a:solidFill>
                <a:latin typeface="標楷體" panose="03000509000000000000" pitchFamily="65" charset="-120"/>
                <a:ea typeface="標楷體" panose="03000509000000000000" pitchFamily="65" charset="-120"/>
              </a:rPr>
              <a:t>通知本市各醫院、照護機構預做防災因應措施。</a:t>
            </a:r>
          </a:p>
          <a:p>
            <a:pPr defTabSz="449263" eaLnBrk="0" hangingPunct="0">
              <a:lnSpc>
                <a:spcPct val="140000"/>
              </a:lnSpc>
              <a:spcBef>
                <a:spcPts val="600"/>
              </a:spcBef>
              <a:buClr>
                <a:srgbClr val="FE8637"/>
              </a:buClr>
              <a:buSzPct val="100000"/>
              <a:buFont typeface="Wingdings" panose="05000000000000000000" pitchFamily="2" charset="2"/>
              <a:buChar char=""/>
              <a:defRPr/>
            </a:pPr>
            <a:r>
              <a:rPr kumimoji="0" lang="zh-TW" altLang="zh-TW" sz="2600" b="1" dirty="0">
                <a:solidFill>
                  <a:srgbClr val="000000"/>
                </a:solidFill>
                <a:latin typeface="標楷體" panose="03000509000000000000" pitchFamily="65" charset="-120"/>
                <a:ea typeface="標楷體" panose="03000509000000000000" pitchFamily="65" charset="-120"/>
              </a:rPr>
              <a:t>檢視更新急救責任醫院、照護及洗腎機構緊急聯絡窗口正確性。</a:t>
            </a:r>
          </a:p>
          <a:p>
            <a:pPr marL="266700" defTabSz="449263" eaLnBrk="0" hangingPunct="0">
              <a:lnSpc>
                <a:spcPct val="140000"/>
              </a:lnSpc>
              <a:spcBef>
                <a:spcPts val="600"/>
              </a:spcBef>
              <a:buSzPct val="100000"/>
              <a:defRPr/>
            </a:pPr>
            <a:endParaRPr kumimoji="0" lang="en-US" altLang="zh-TW" sz="2600" dirty="0">
              <a:solidFill>
                <a:srgbClr val="000000"/>
              </a:solidFill>
              <a:latin typeface="標楷體" panose="03000509000000000000" pitchFamily="65" charset="-120"/>
              <a:ea typeface="標楷體" panose="03000509000000000000" pitchFamily="65" charset="-120"/>
            </a:endParaRPr>
          </a:p>
          <a:p>
            <a:pPr marL="266700" defTabSz="449263" eaLnBrk="0" hangingPunct="0">
              <a:lnSpc>
                <a:spcPct val="140000"/>
              </a:lnSpc>
              <a:spcBef>
                <a:spcPts val="600"/>
              </a:spcBef>
              <a:buSzPct val="100000"/>
              <a:defRPr/>
            </a:pPr>
            <a:r>
              <a:rPr kumimoji="0" lang="zh-TW" altLang="zh-TW" sz="2800" dirty="0">
                <a:solidFill>
                  <a:srgbClr val="000000"/>
                </a:solidFill>
                <a:latin typeface="標楷體" panose="03000509000000000000" pitchFamily="65" charset="-120"/>
                <a:ea typeface="標楷體" panose="03000509000000000000" pitchFamily="65" charset="-120"/>
              </a:rPr>
              <a:t>      </a:t>
            </a:r>
          </a:p>
          <a:p>
            <a:pPr marL="266700" defTabSz="449263" eaLnBrk="0" hangingPunct="0">
              <a:lnSpc>
                <a:spcPct val="140000"/>
              </a:lnSpc>
              <a:spcBef>
                <a:spcPts val="600"/>
              </a:spcBef>
              <a:buSzPct val="100000"/>
              <a:defRPr/>
            </a:pPr>
            <a:endParaRPr kumimoji="0" lang="en-US" altLang="zh-TW" sz="2800" dirty="0">
              <a:solidFill>
                <a:srgbClr val="000000"/>
              </a:solidFill>
              <a:latin typeface="標楷體" panose="03000509000000000000" pitchFamily="65" charset="-120"/>
              <a:ea typeface="標楷體" panose="03000509000000000000" pitchFamily="65" charset="-120"/>
            </a:endParaRPr>
          </a:p>
          <a:p>
            <a:pPr marL="266700" defTabSz="449263" eaLnBrk="0" hangingPunct="0">
              <a:lnSpc>
                <a:spcPct val="140000"/>
              </a:lnSpc>
              <a:spcBef>
                <a:spcPts val="600"/>
              </a:spcBef>
              <a:buSzPct val="100000"/>
              <a:defRPr/>
            </a:pPr>
            <a:endParaRPr kumimoji="0" lang="en-US" altLang="zh-TW" sz="2800" dirty="0">
              <a:solidFill>
                <a:srgbClr val="000000"/>
              </a:solidFill>
              <a:latin typeface="標楷體" panose="03000509000000000000" pitchFamily="65" charset="-120"/>
              <a:ea typeface="標楷體" panose="03000509000000000000" pitchFamily="65" charset="-120"/>
            </a:endParaRPr>
          </a:p>
          <a:p>
            <a:pPr marL="266700" defTabSz="449263" eaLnBrk="0" hangingPunct="0">
              <a:lnSpc>
                <a:spcPct val="140000"/>
              </a:lnSpc>
              <a:spcBef>
                <a:spcPts val="600"/>
              </a:spcBef>
              <a:buSzPct val="100000"/>
              <a:defRPr/>
            </a:pPr>
            <a:r>
              <a:rPr kumimoji="0" lang="zh-TW" altLang="zh-TW" sz="2800" dirty="0">
                <a:solidFill>
                  <a:srgbClr val="000000"/>
                </a:solidFill>
                <a:latin typeface="標楷體" panose="03000509000000000000" pitchFamily="65" charset="-120"/>
                <a:ea typeface="標楷體" panose="03000509000000000000" pitchFamily="65" charset="-120"/>
              </a:rPr>
              <a:t> </a:t>
            </a:r>
            <a:r>
              <a:rPr kumimoji="0" lang="zh-TW" altLang="zh-TW" sz="2400" dirty="0">
                <a:solidFill>
                  <a:srgbClr val="7030A0"/>
                </a:solidFill>
                <a:latin typeface="標楷體" panose="03000509000000000000" pitchFamily="65" charset="-120"/>
                <a:ea typeface="標楷體" panose="03000509000000000000" pitchFamily="65" charset="-120"/>
              </a:rPr>
              <a:t> </a:t>
            </a:r>
          </a:p>
          <a:p>
            <a:pPr marL="266700" defTabSz="449263" eaLnBrk="0" hangingPunct="0">
              <a:lnSpc>
                <a:spcPct val="140000"/>
              </a:lnSpc>
              <a:spcBef>
                <a:spcPts val="600"/>
              </a:spcBef>
              <a:buSzPct val="100000"/>
              <a:defRPr/>
            </a:pPr>
            <a:r>
              <a:rPr kumimoji="0" lang="zh-TW" altLang="zh-TW" sz="2400" dirty="0">
                <a:solidFill>
                  <a:srgbClr val="7030A0"/>
                </a:solidFill>
                <a:latin typeface="標楷體" panose="03000509000000000000" pitchFamily="65" charset="-120"/>
                <a:ea typeface="標楷體" panose="03000509000000000000" pitchFamily="65" charset="-120"/>
              </a:rPr>
              <a:t>    </a:t>
            </a:r>
          </a:p>
          <a:p>
            <a:pPr marL="266700" defTabSz="449263" eaLnBrk="0" hangingPunct="0">
              <a:lnSpc>
                <a:spcPct val="140000"/>
              </a:lnSpc>
              <a:spcBef>
                <a:spcPts val="600"/>
              </a:spcBef>
              <a:buSzPct val="100000"/>
              <a:defRPr/>
            </a:pPr>
            <a:endParaRPr kumimoji="0" lang="en-US" altLang="zh-TW" sz="2400" dirty="0">
              <a:solidFill>
                <a:srgbClr val="7030A0"/>
              </a:solidFill>
              <a:latin typeface="標楷體" panose="03000509000000000000" pitchFamily="65" charset="-120"/>
              <a:ea typeface="標楷體" panose="03000509000000000000" pitchFamily="65" charset="-120"/>
            </a:endParaRPr>
          </a:p>
          <a:p>
            <a:pPr marL="266700" defTabSz="449263" eaLnBrk="0" hangingPunct="0">
              <a:lnSpc>
                <a:spcPct val="140000"/>
              </a:lnSpc>
              <a:spcBef>
                <a:spcPts val="600"/>
              </a:spcBef>
              <a:buSzPct val="100000"/>
              <a:defRPr/>
            </a:pPr>
            <a:endParaRPr kumimoji="0" lang="zh-TW" altLang="zh-TW" sz="3000" dirty="0">
              <a:solidFill>
                <a:srgbClr val="000000"/>
              </a:solidFill>
              <a:latin typeface="標楷體" panose="03000509000000000000" pitchFamily="65" charset="-120"/>
              <a:ea typeface="標楷體" panose="03000509000000000000" pitchFamily="65" charset="-120"/>
            </a:endParaRPr>
          </a:p>
          <a:p>
            <a:pPr marL="266700" defTabSz="449263" eaLnBrk="0" hangingPunct="0">
              <a:lnSpc>
                <a:spcPct val="140000"/>
              </a:lnSpc>
              <a:spcBef>
                <a:spcPts val="600"/>
              </a:spcBef>
              <a:buSzPct val="100000"/>
              <a:defRPr/>
            </a:pPr>
            <a:endParaRPr kumimoji="0" lang="zh-TW" altLang="zh-TW" sz="3000" dirty="0">
              <a:solidFill>
                <a:srgbClr val="000000"/>
              </a:solidFill>
              <a:latin typeface="標楷體" panose="03000509000000000000" pitchFamily="65" charset="-120"/>
              <a:ea typeface="標楷體" panose="03000509000000000000" pitchFamily="65" charset="-120"/>
            </a:endParaRPr>
          </a:p>
          <a:p>
            <a:pPr marL="266700" defTabSz="449263" eaLnBrk="0" hangingPunct="0">
              <a:lnSpc>
                <a:spcPct val="140000"/>
              </a:lnSpc>
              <a:spcBef>
                <a:spcPts val="600"/>
              </a:spcBef>
              <a:buSzPct val="100000"/>
              <a:defRPr/>
            </a:pPr>
            <a:endParaRPr kumimoji="0" lang="zh-TW" altLang="zh-TW" sz="3000" dirty="0">
              <a:solidFill>
                <a:srgbClr val="000000"/>
              </a:solidFill>
              <a:latin typeface="標楷體" panose="03000509000000000000" pitchFamily="65" charset="-120"/>
              <a:ea typeface="標楷體" panose="03000509000000000000" pitchFamily="65" charset="-120"/>
            </a:endParaRPr>
          </a:p>
        </p:txBody>
      </p:sp>
      <p:sp>
        <p:nvSpPr>
          <p:cNvPr id="5125" name="Rectangle 4"/>
          <p:cNvSpPr>
            <a:spLocks noChangeArrowheads="1"/>
          </p:cNvSpPr>
          <p:nvPr/>
        </p:nvSpPr>
        <p:spPr bwMode="auto">
          <a:xfrm>
            <a:off x="1116013" y="333375"/>
            <a:ext cx="669607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3600" b="1" smtClean="0">
                <a:solidFill>
                  <a:srgbClr val="0000FF"/>
                </a:solidFill>
                <a:latin typeface="Arial" charset="0"/>
                <a:ea typeface="標楷體" pitchFamily="65" charset="-120"/>
              </a:rPr>
              <a:t>衛生局應變整備作為</a:t>
            </a:r>
            <a:r>
              <a:rPr kumimoji="0" lang="en-US" altLang="zh-TW" sz="3600" b="1" smtClean="0">
                <a:solidFill>
                  <a:srgbClr val="0000FF"/>
                </a:solidFill>
                <a:latin typeface="標楷體" pitchFamily="65" charset="-120"/>
                <a:ea typeface="標楷體" pitchFamily="65" charset="-120"/>
              </a:rPr>
              <a:t>(1/6)</a:t>
            </a:r>
          </a:p>
        </p:txBody>
      </p:sp>
      <p:sp>
        <p:nvSpPr>
          <p:cNvPr id="5126" name="Text Box 5"/>
          <p:cNvSpPr txBox="1">
            <a:spLocks noChangeArrowheads="1"/>
          </p:cNvSpPr>
          <p:nvPr/>
        </p:nvSpPr>
        <p:spPr bwMode="auto">
          <a:xfrm>
            <a:off x="125413" y="2360613"/>
            <a:ext cx="18097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hangingPunct="0">
              <a:buClr>
                <a:srgbClr val="000000"/>
              </a:buClr>
              <a:buSzPct val="100000"/>
              <a:buFont typeface="Times New Roman" pitchFamily="16" charset="0"/>
              <a:buNone/>
            </a:pPr>
            <a:endParaRPr kumimoji="0" lang="zh-TW" altLang="en-US" smtClean="0">
              <a:solidFill>
                <a:srgbClr val="FFFFFF"/>
              </a:solidFill>
              <a:latin typeface="Arial" charset="0"/>
              <a:ea typeface="新細明體" charset="-120"/>
            </a:endParaRPr>
          </a:p>
        </p:txBody>
      </p:sp>
    </p:spTree>
    <p:extLst>
      <p:ext uri="{BB962C8B-B14F-4D97-AF65-F5344CB8AC3E}">
        <p14:creationId xmlns:p14="http://schemas.microsoft.com/office/powerpoint/2010/main" val="25027706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395288" y="981075"/>
            <a:ext cx="8245475" cy="5688013"/>
          </a:xfrm>
          <a:prstGeom prst="rect">
            <a:avLst/>
          </a:prstGeom>
          <a:noFill/>
          <a:ln>
            <a:noFill/>
          </a:ln>
          <a:effectLst/>
        </p:spPr>
        <p:txBody>
          <a:bodyPr lIns="90000" tIns="46800" rIns="90000" bIns="46800"/>
          <a:lstStyle>
            <a:lvl1pPr marL="263525" indent="-263525">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1pPr>
            <a:lvl2pPr>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2pPr>
            <a:lvl3pPr>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3pPr>
            <a:lvl4pPr>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4pPr>
            <a:lvl5pPr>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63525" algn="l"/>
                <a:tab pos="711200" algn="l"/>
                <a:tab pos="1160463" algn="l"/>
                <a:tab pos="1609725" algn="l"/>
                <a:tab pos="2058988" algn="l"/>
                <a:tab pos="2508250" algn="l"/>
                <a:tab pos="2957513" algn="l"/>
                <a:tab pos="3406775" algn="l"/>
                <a:tab pos="3856038" algn="l"/>
                <a:tab pos="4305300" algn="l"/>
                <a:tab pos="4754563" algn="l"/>
                <a:tab pos="5203825" algn="l"/>
                <a:tab pos="5653088" algn="l"/>
                <a:tab pos="6102350" algn="l"/>
                <a:tab pos="6551613" algn="l"/>
                <a:tab pos="7000875" algn="l"/>
                <a:tab pos="7450138" algn="l"/>
                <a:tab pos="7899400" algn="l"/>
                <a:tab pos="8348663" algn="l"/>
                <a:tab pos="8797925" algn="l"/>
                <a:tab pos="9247188" algn="l"/>
              </a:tabLst>
              <a:defRPr>
                <a:solidFill>
                  <a:srgbClr val="FFFFFF"/>
                </a:solidFill>
                <a:latin typeface="Arial" panose="020B0604020202020204" pitchFamily="34" charset="0"/>
                <a:ea typeface="新細明體" panose="02020500000000000000" pitchFamily="18" charset="-120"/>
              </a:defRPr>
            </a:lvl9pPr>
          </a:lstStyle>
          <a:p>
            <a:pPr defTabSz="449263" eaLnBrk="0" hangingPunct="0">
              <a:lnSpc>
                <a:spcPct val="140000"/>
              </a:lnSpc>
              <a:spcBef>
                <a:spcPts val="600"/>
              </a:spcBef>
              <a:buClr>
                <a:srgbClr val="FE8637"/>
              </a:buClr>
              <a:buSzPct val="100000"/>
              <a:buFont typeface="Wingdings" panose="05000000000000000000" pitchFamily="2" charset="2"/>
              <a:buChar char=""/>
              <a:defRPr/>
            </a:pPr>
            <a:r>
              <a:rPr kumimoji="0" lang="zh-TW" altLang="zh-TW" sz="2800" b="1" dirty="0">
                <a:solidFill>
                  <a:srgbClr val="0000FF"/>
                </a:solidFill>
                <a:latin typeface="標楷體" panose="03000509000000000000" pitchFamily="65" charset="-120"/>
                <a:ea typeface="標楷體" panose="03000509000000000000" pitchFamily="65" charset="-120"/>
              </a:rPr>
              <a:t>接獲市府災害防救辦公室通知加強防颱整備訊息，立即同步通知所屬各區衛生所及業務權管單位完成以下作業：</a:t>
            </a:r>
          </a:p>
          <a:p>
            <a:pPr defTabSz="449263" eaLnBrk="0" hangingPunct="0">
              <a:lnSpc>
                <a:spcPct val="140000"/>
              </a:lnSpc>
              <a:spcBef>
                <a:spcPts val="600"/>
              </a:spcBef>
              <a:buClr>
                <a:srgbClr val="FE8637"/>
              </a:buClr>
              <a:buSzPct val="100000"/>
              <a:buFont typeface="Wingdings" panose="05000000000000000000" pitchFamily="2" charset="2"/>
              <a:buChar char=""/>
              <a:defRPr/>
            </a:pPr>
            <a:r>
              <a:rPr kumimoji="0" lang="zh-TW" altLang="zh-TW" sz="2600" b="1" dirty="0">
                <a:solidFill>
                  <a:srgbClr val="000000"/>
                </a:solidFill>
                <a:latin typeface="標楷體" panose="03000509000000000000" pitchFamily="65" charset="-120"/>
                <a:ea typeface="標楷體" panose="03000509000000000000" pitchFamily="65" charset="-120"/>
              </a:rPr>
              <a:t>潛勢區衛生所</a:t>
            </a:r>
            <a:r>
              <a:rPr kumimoji="0" lang="en-US" altLang="zh-TW" sz="2600" b="1" dirty="0">
                <a:solidFill>
                  <a:srgbClr val="000000"/>
                </a:solidFill>
                <a:latin typeface="標楷體" panose="03000509000000000000" pitchFamily="65" charset="-120"/>
                <a:ea typeface="標楷體" panose="03000509000000000000" pitchFamily="65" charset="-120"/>
              </a:rPr>
              <a:t>(</a:t>
            </a:r>
            <a:r>
              <a:rPr kumimoji="0" lang="zh-TW" altLang="zh-TW" sz="2600" b="1" dirty="0">
                <a:solidFill>
                  <a:srgbClr val="000000"/>
                </a:solidFill>
                <a:latin typeface="標楷體" panose="03000509000000000000" pitchFamily="65" charset="-120"/>
                <a:ea typeface="標楷體" panose="03000509000000000000" pitchFamily="65" charset="-120"/>
              </a:rPr>
              <a:t>六龜、甲仙及原民區</a:t>
            </a:r>
            <a:r>
              <a:rPr kumimoji="0" lang="en-US" altLang="zh-TW" sz="2600" b="1" dirty="0">
                <a:solidFill>
                  <a:srgbClr val="000000"/>
                </a:solidFill>
                <a:latin typeface="標楷體" panose="03000509000000000000" pitchFamily="65" charset="-120"/>
                <a:ea typeface="標楷體" panose="03000509000000000000" pitchFamily="65" charset="-120"/>
              </a:rPr>
              <a:t>)</a:t>
            </a:r>
            <a:r>
              <a:rPr kumimoji="0" lang="zh-TW" altLang="zh-TW" sz="2600" b="1" dirty="0">
                <a:solidFill>
                  <a:srgbClr val="000000"/>
                </a:solidFill>
                <a:latin typeface="標楷體" panose="03000509000000000000" pitchFamily="65" charset="-120"/>
                <a:ea typeface="標楷體" panose="03000509000000000000" pitchFamily="65" charset="-120"/>
              </a:rPr>
              <a:t>：通知潛勢危險地區</a:t>
            </a:r>
            <a:r>
              <a:rPr kumimoji="0" lang="zh-TW" altLang="en-US" sz="2600" b="1" dirty="0">
                <a:solidFill>
                  <a:srgbClr val="000000"/>
                </a:solidFill>
                <a:latin typeface="標楷體" panose="03000509000000000000" pitchFamily="65" charset="-120"/>
                <a:ea typeface="標楷體" panose="03000509000000000000" pitchFamily="65" charset="-120"/>
              </a:rPr>
              <a:t>衛生所</a:t>
            </a:r>
            <a:r>
              <a:rPr kumimoji="0" lang="zh-TW" altLang="zh-TW" sz="2600" b="1" dirty="0">
                <a:solidFill>
                  <a:srgbClr val="000000"/>
                </a:solidFill>
                <a:latin typeface="標楷體" panose="03000509000000000000" pitchFamily="65" charset="-120"/>
                <a:ea typeface="標楷體" panose="03000509000000000000" pitchFamily="65" charset="-120"/>
              </a:rPr>
              <a:t>完成人力、特殊藥品庫存量盤點、彙整及無線電通訊設備測試，確保通訊暢通</a:t>
            </a:r>
            <a:r>
              <a:rPr kumimoji="0" lang="zh-TW" altLang="zh-TW" sz="2600" dirty="0">
                <a:solidFill>
                  <a:srgbClr val="000000"/>
                </a:solidFill>
                <a:latin typeface="標楷體" panose="03000509000000000000" pitchFamily="65" charset="-120"/>
                <a:ea typeface="標楷體" panose="03000509000000000000" pitchFamily="65" charset="-120"/>
              </a:rPr>
              <a:t>。</a:t>
            </a:r>
          </a:p>
          <a:p>
            <a:pPr marL="266700" defTabSz="449263" eaLnBrk="0" hangingPunct="0">
              <a:lnSpc>
                <a:spcPct val="140000"/>
              </a:lnSpc>
              <a:spcBef>
                <a:spcPts val="600"/>
              </a:spcBef>
              <a:buSzPct val="100000"/>
              <a:defRPr/>
            </a:pPr>
            <a:endParaRPr kumimoji="0" lang="en-US" altLang="zh-TW" sz="2800" b="1" dirty="0">
              <a:solidFill>
                <a:srgbClr val="000000"/>
              </a:solidFill>
              <a:latin typeface="標楷體" panose="03000509000000000000" pitchFamily="65" charset="-120"/>
              <a:ea typeface="標楷體" panose="03000509000000000000" pitchFamily="65" charset="-120"/>
            </a:endParaRPr>
          </a:p>
          <a:p>
            <a:pPr marL="266700" defTabSz="449263" eaLnBrk="0" hangingPunct="0">
              <a:lnSpc>
                <a:spcPct val="140000"/>
              </a:lnSpc>
              <a:spcBef>
                <a:spcPts val="600"/>
              </a:spcBef>
              <a:buSzPct val="100000"/>
              <a:defRPr/>
            </a:pPr>
            <a:r>
              <a:rPr kumimoji="0" lang="zh-TW" altLang="zh-TW" sz="2400" b="1" dirty="0">
                <a:solidFill>
                  <a:srgbClr val="7030A0"/>
                </a:solidFill>
                <a:latin typeface="標楷體" panose="03000509000000000000" pitchFamily="65" charset="-120"/>
                <a:ea typeface="標楷體" panose="03000509000000000000" pitchFamily="65" charset="-120"/>
              </a:rPr>
              <a:t>    </a:t>
            </a:r>
            <a:r>
              <a:rPr kumimoji="0" lang="zh-TW" altLang="zh-TW" sz="2400" dirty="0">
                <a:solidFill>
                  <a:srgbClr val="7030A0"/>
                </a:solidFill>
                <a:latin typeface="標楷體" panose="03000509000000000000" pitchFamily="65" charset="-120"/>
                <a:ea typeface="標楷體" panose="03000509000000000000" pitchFamily="65" charset="-120"/>
              </a:rPr>
              <a:t> </a:t>
            </a:r>
          </a:p>
          <a:p>
            <a:pPr marL="266700" defTabSz="449263" eaLnBrk="0" hangingPunct="0">
              <a:lnSpc>
                <a:spcPct val="140000"/>
              </a:lnSpc>
              <a:spcBef>
                <a:spcPts val="600"/>
              </a:spcBef>
              <a:buSzPct val="100000"/>
              <a:defRPr/>
            </a:pPr>
            <a:r>
              <a:rPr kumimoji="0" lang="zh-TW" altLang="zh-TW" sz="2400" dirty="0">
                <a:solidFill>
                  <a:srgbClr val="7030A0"/>
                </a:solidFill>
                <a:latin typeface="標楷體" panose="03000509000000000000" pitchFamily="65" charset="-120"/>
                <a:ea typeface="標楷體" panose="03000509000000000000" pitchFamily="65" charset="-120"/>
              </a:rPr>
              <a:t>    </a:t>
            </a:r>
          </a:p>
          <a:p>
            <a:pPr marL="266700" defTabSz="449263" eaLnBrk="0" hangingPunct="0">
              <a:lnSpc>
                <a:spcPct val="140000"/>
              </a:lnSpc>
              <a:spcBef>
                <a:spcPts val="600"/>
              </a:spcBef>
              <a:buSzPct val="100000"/>
              <a:defRPr/>
            </a:pPr>
            <a:endParaRPr kumimoji="0" lang="en-US" altLang="zh-TW" sz="2400" dirty="0">
              <a:solidFill>
                <a:srgbClr val="7030A0"/>
              </a:solidFill>
              <a:latin typeface="標楷體" panose="03000509000000000000" pitchFamily="65" charset="-120"/>
              <a:ea typeface="標楷體" panose="03000509000000000000" pitchFamily="65" charset="-120"/>
            </a:endParaRPr>
          </a:p>
          <a:p>
            <a:pPr marL="266700" defTabSz="449263" eaLnBrk="0" hangingPunct="0">
              <a:lnSpc>
                <a:spcPct val="140000"/>
              </a:lnSpc>
              <a:spcBef>
                <a:spcPts val="600"/>
              </a:spcBef>
              <a:buSzPct val="100000"/>
              <a:defRPr/>
            </a:pPr>
            <a:endParaRPr kumimoji="0" lang="zh-TW" altLang="zh-TW" sz="3000" dirty="0">
              <a:solidFill>
                <a:srgbClr val="000000"/>
              </a:solidFill>
              <a:latin typeface="標楷體" panose="03000509000000000000" pitchFamily="65" charset="-120"/>
              <a:ea typeface="標楷體" panose="03000509000000000000" pitchFamily="65" charset="-120"/>
            </a:endParaRPr>
          </a:p>
          <a:p>
            <a:pPr marL="266700" defTabSz="449263" eaLnBrk="0" hangingPunct="0">
              <a:lnSpc>
                <a:spcPct val="140000"/>
              </a:lnSpc>
              <a:spcBef>
                <a:spcPts val="600"/>
              </a:spcBef>
              <a:buSzPct val="100000"/>
              <a:defRPr/>
            </a:pPr>
            <a:endParaRPr kumimoji="0" lang="zh-TW" altLang="zh-TW" sz="3000" dirty="0">
              <a:solidFill>
                <a:srgbClr val="000000"/>
              </a:solidFill>
              <a:latin typeface="標楷體" panose="03000509000000000000" pitchFamily="65" charset="-120"/>
              <a:ea typeface="標楷體" panose="03000509000000000000" pitchFamily="65" charset="-120"/>
            </a:endParaRPr>
          </a:p>
          <a:p>
            <a:pPr marL="266700" defTabSz="449263" eaLnBrk="0" hangingPunct="0">
              <a:lnSpc>
                <a:spcPct val="140000"/>
              </a:lnSpc>
              <a:spcBef>
                <a:spcPts val="600"/>
              </a:spcBef>
              <a:buSzPct val="100000"/>
              <a:defRPr/>
            </a:pPr>
            <a:endParaRPr kumimoji="0" lang="zh-TW" altLang="zh-TW" sz="3000" dirty="0">
              <a:solidFill>
                <a:srgbClr val="000000"/>
              </a:solidFill>
              <a:latin typeface="標楷體" panose="03000509000000000000" pitchFamily="65" charset="-120"/>
              <a:ea typeface="標楷體" panose="03000509000000000000" pitchFamily="65" charset="-120"/>
            </a:endParaRPr>
          </a:p>
        </p:txBody>
      </p:sp>
      <p:sp>
        <p:nvSpPr>
          <p:cNvPr id="7171" name="Rectangle 4"/>
          <p:cNvSpPr>
            <a:spLocks noChangeArrowheads="1"/>
          </p:cNvSpPr>
          <p:nvPr/>
        </p:nvSpPr>
        <p:spPr bwMode="auto">
          <a:xfrm>
            <a:off x="1116013" y="333375"/>
            <a:ext cx="6696075"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3600" b="1" smtClean="0">
                <a:solidFill>
                  <a:srgbClr val="0000FF"/>
                </a:solidFill>
                <a:latin typeface="Arial" charset="0"/>
                <a:ea typeface="標楷體" pitchFamily="65" charset="-120"/>
              </a:rPr>
              <a:t>衛生局應變整備作為</a:t>
            </a:r>
            <a:r>
              <a:rPr kumimoji="0" lang="en-US" altLang="zh-TW" sz="3600" b="1" smtClean="0">
                <a:solidFill>
                  <a:srgbClr val="0000FF"/>
                </a:solidFill>
                <a:latin typeface="標楷體" pitchFamily="65" charset="-120"/>
                <a:ea typeface="標楷體" pitchFamily="65" charset="-120"/>
              </a:rPr>
              <a:t>(2/6)</a:t>
            </a:r>
          </a:p>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US" altLang="zh-TW" sz="3600" b="1" smtClean="0">
              <a:solidFill>
                <a:srgbClr val="0000FF"/>
              </a:solidFill>
              <a:latin typeface="標楷體" pitchFamily="65" charset="-120"/>
              <a:ea typeface="標楷體" pitchFamily="65" charset="-120"/>
            </a:endParaRPr>
          </a:p>
        </p:txBody>
      </p:sp>
      <p:sp>
        <p:nvSpPr>
          <p:cNvPr id="7172" name="橢圓 4"/>
          <p:cNvSpPr>
            <a:spLocks noChangeArrowheads="1"/>
          </p:cNvSpPr>
          <p:nvPr/>
        </p:nvSpPr>
        <p:spPr bwMode="auto">
          <a:xfrm>
            <a:off x="8148638" y="5702300"/>
            <a:ext cx="576262" cy="576263"/>
          </a:xfrm>
          <a:prstGeom prst="ellipse">
            <a:avLst/>
          </a:prstGeom>
          <a:solidFill>
            <a:srgbClr val="FE8637"/>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449263" eaLnBrk="0" hangingPunct="0">
              <a:buClr>
                <a:srgbClr val="000000"/>
              </a:buClr>
              <a:buSzPct val="100000"/>
              <a:buFont typeface="Times New Roman" pitchFamily="16" charset="0"/>
              <a:buNone/>
            </a:pPr>
            <a:endParaRPr kumimoji="0" lang="zh-TW" altLang="en-US" smtClean="0">
              <a:solidFill>
                <a:srgbClr val="FFFFFF"/>
              </a:solidFill>
              <a:latin typeface="Arial" charset="0"/>
              <a:ea typeface="新細明體" charset="-120"/>
            </a:endParaRPr>
          </a:p>
        </p:txBody>
      </p:sp>
      <p:sp>
        <p:nvSpPr>
          <p:cNvPr id="7173" name="投影片編號版面配置區 1"/>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9pPr>
          </a:lstStyle>
          <a:p>
            <a:fld id="{1D1FE169-1166-4432-B47E-D290446EA777}" type="slidenum">
              <a:rPr lang="zh-TW" altLang="zh-TW">
                <a:solidFill>
                  <a:srgbClr val="000000"/>
                </a:solidFill>
              </a:rPr>
              <a:pPr/>
              <a:t>44</a:t>
            </a:fld>
            <a:endParaRPr lang="zh-TW" altLang="zh-TW">
              <a:solidFill>
                <a:srgbClr val="000000"/>
              </a:solidFill>
            </a:endParaRPr>
          </a:p>
        </p:txBody>
      </p:sp>
    </p:spTree>
    <p:extLst>
      <p:ext uri="{BB962C8B-B14F-4D97-AF65-F5344CB8AC3E}">
        <p14:creationId xmlns:p14="http://schemas.microsoft.com/office/powerpoint/2010/main" val="23141174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116013" y="333375"/>
            <a:ext cx="6551612" cy="1739900"/>
          </a:xfrm>
          <a:prstGeom prst="rect">
            <a:avLst/>
          </a:prstGeom>
          <a:noFill/>
          <a:ln>
            <a:noFill/>
          </a:ln>
          <a:effec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9pPr>
          </a:lstStyle>
          <a:p>
            <a:pPr algn="ctr" defTabSz="449263">
              <a:buSzPct val="100000"/>
              <a:defRPr/>
            </a:pPr>
            <a:r>
              <a:rPr kumimoji="0" lang="zh-TW" altLang="zh-TW" sz="3600" b="1">
                <a:solidFill>
                  <a:srgbClr val="0000FF"/>
                </a:solidFill>
                <a:ea typeface="標楷體" panose="03000509000000000000" pitchFamily="65" charset="-120"/>
              </a:rPr>
              <a:t>衛生局應變整備作為</a:t>
            </a:r>
            <a:r>
              <a:rPr kumimoji="0" lang="en-US" altLang="zh-TW" sz="3600" b="1">
                <a:solidFill>
                  <a:srgbClr val="0000FF"/>
                </a:solidFill>
                <a:latin typeface="標楷體" panose="03000509000000000000" pitchFamily="65" charset="-120"/>
                <a:ea typeface="標楷體" panose="03000509000000000000" pitchFamily="65" charset="-120"/>
              </a:rPr>
              <a:t>(3/6)</a:t>
            </a:r>
          </a:p>
          <a:p>
            <a:pPr algn="ctr" defTabSz="449263">
              <a:buSzPct val="100000"/>
              <a:defRPr/>
            </a:pPr>
            <a:r>
              <a:rPr kumimoji="0" lang="zh-TW" altLang="zh-TW" sz="3600" b="1">
                <a:solidFill>
                  <a:srgbClr val="FF0000"/>
                </a:solidFill>
                <a:effectLst>
                  <a:outerShdw blurRad="38100" dist="38100" dir="2700000" algn="tl">
                    <a:srgbClr val="C0C0C0"/>
                  </a:outerShdw>
                </a:effectLst>
                <a:ea typeface="標楷體" panose="03000509000000000000" pitchFamily="65" charset="-120"/>
              </a:rPr>
              <a:t/>
            </a:r>
            <a:br>
              <a:rPr kumimoji="0" lang="zh-TW" altLang="zh-TW" sz="3600" b="1">
                <a:solidFill>
                  <a:srgbClr val="FF0000"/>
                </a:solidFill>
                <a:effectLst>
                  <a:outerShdw blurRad="38100" dist="38100" dir="2700000" algn="tl">
                    <a:srgbClr val="C0C0C0"/>
                  </a:outerShdw>
                </a:effectLst>
                <a:ea typeface="標楷體" panose="03000509000000000000" pitchFamily="65" charset="-120"/>
              </a:rPr>
            </a:br>
            <a:endParaRPr kumimoji="0" lang="zh-TW" altLang="zh-TW" sz="3600" b="1">
              <a:solidFill>
                <a:srgbClr val="FF0000"/>
              </a:solidFill>
              <a:effectLst>
                <a:outerShdw blurRad="38100" dist="38100" dir="2700000" algn="tl">
                  <a:srgbClr val="C0C0C0"/>
                </a:outerShdw>
              </a:effectLst>
              <a:ea typeface="標楷體" panose="03000509000000000000" pitchFamily="65" charset="-120"/>
            </a:endParaRPr>
          </a:p>
        </p:txBody>
      </p:sp>
      <p:graphicFrame>
        <p:nvGraphicFramePr>
          <p:cNvPr id="5123" name="Group 3"/>
          <p:cNvGraphicFramePr>
            <a:graphicFrameLocks noGrp="1"/>
          </p:cNvGraphicFramePr>
          <p:nvPr/>
        </p:nvGraphicFramePr>
        <p:xfrm>
          <a:off x="620713" y="2027238"/>
          <a:ext cx="7659689" cy="3429001"/>
        </p:xfrm>
        <a:graphic>
          <a:graphicData uri="http://schemas.openxmlformats.org/drawingml/2006/table">
            <a:tbl>
              <a:tblPr/>
              <a:tblGrid>
                <a:gridCol w="1758443"/>
                <a:gridCol w="998531"/>
                <a:gridCol w="978340"/>
                <a:gridCol w="983847"/>
                <a:gridCol w="980176"/>
                <a:gridCol w="980176"/>
                <a:gridCol w="980176"/>
              </a:tblGrid>
              <a:tr h="1166557">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74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rPr>
                        <a:t>轄區</a:t>
                      </a:r>
                    </a:p>
                    <a:p>
                      <a:pPr marL="0" marR="0" lvl="0" indent="0" algn="ctr" defTabSz="449263" rtl="0" eaLnBrk="0" fontAlgn="base" latinLnBrk="0" hangingPunct="0">
                        <a:lnSpc>
                          <a:spcPct val="74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rPr>
                        <a:t>類別</a:t>
                      </a:r>
                    </a:p>
                  </a:txBody>
                  <a:tcPr marL="90000" marR="90000" marT="359562" marB="468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74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那瑪夏</a:t>
                      </a:r>
                    </a:p>
                  </a:txBody>
                  <a:tcPr marL="90000" marR="90000" marT="359562" marB="468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74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桃源</a:t>
                      </a:r>
                    </a:p>
                  </a:txBody>
                  <a:tcPr marL="90000" marR="90000" marT="359562" marB="468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74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茂林</a:t>
                      </a:r>
                    </a:p>
                  </a:txBody>
                  <a:tcPr marL="90000" marR="90000" marT="359562" marB="468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74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甲仙</a:t>
                      </a:r>
                    </a:p>
                  </a:txBody>
                  <a:tcPr marL="90000" marR="90000" marT="359562" marB="468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74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六龜</a:t>
                      </a:r>
                    </a:p>
                  </a:txBody>
                  <a:tcPr marL="90000" marR="90000" marT="359562" marB="468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74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總計</a:t>
                      </a:r>
                    </a:p>
                  </a:txBody>
                  <a:tcPr marL="90000" marR="90000" marT="359562" marB="468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611">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l" defTabSz="449263" rtl="0" eaLnBrk="0" fontAlgn="base" latinLnBrk="0" hangingPunct="0">
                        <a:lnSpc>
                          <a:spcPct val="100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醫師    </a:t>
                      </a:r>
                    </a:p>
                  </a:txBody>
                  <a:tcPr marL="90000" marR="90000" marT="46814"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2</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2</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2</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1</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1</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8</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611">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l" defTabSz="449263" rtl="0" eaLnBrk="0" fontAlgn="base" latinLnBrk="0" hangingPunct="0">
                        <a:lnSpc>
                          <a:spcPct val="102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a:ln>
                            <a:noFill/>
                          </a:ln>
                          <a:solidFill>
                            <a:srgbClr val="000000"/>
                          </a:solidFill>
                          <a:effectLst/>
                          <a:latin typeface="Century Schoolbook" pitchFamily="16" charset="0"/>
                          <a:ea typeface="標楷體" panose="03000509000000000000" pitchFamily="65" charset="-120"/>
                        </a:rPr>
                        <a:t>護理人員</a:t>
                      </a:r>
                    </a:p>
                  </a:txBody>
                  <a:tcPr marL="90000" marR="90000" marT="46814" marB="468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7</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7</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6</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6</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5</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31</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611">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l" defTabSz="449263" rtl="0" eaLnBrk="0" fontAlgn="base" latinLnBrk="0" hangingPunct="0">
                        <a:lnSpc>
                          <a:spcPct val="102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a:ln>
                            <a:noFill/>
                          </a:ln>
                          <a:solidFill>
                            <a:srgbClr val="000000"/>
                          </a:solidFill>
                          <a:effectLst/>
                          <a:latin typeface="Century Schoolbook" pitchFamily="16" charset="0"/>
                          <a:ea typeface="標楷體" panose="03000509000000000000" pitchFamily="65" charset="-120"/>
                        </a:rPr>
                        <a:t>其它人力</a:t>
                      </a:r>
                    </a:p>
                  </a:txBody>
                  <a:tcPr marL="90000" marR="90000" marT="46814" marB="468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4</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4</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1</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3</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4</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16</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611">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l" defTabSz="449263" rtl="0" eaLnBrk="0" fontAlgn="base" latinLnBrk="0" hangingPunct="0">
                        <a:lnSpc>
                          <a:spcPct val="102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a:ln>
                            <a:noFill/>
                          </a:ln>
                          <a:solidFill>
                            <a:srgbClr val="000000"/>
                          </a:solidFill>
                          <a:effectLst/>
                          <a:latin typeface="Century Schoolbook" pitchFamily="16" charset="0"/>
                          <a:ea typeface="標楷體" panose="03000509000000000000" pitchFamily="65" charset="-120"/>
                        </a:rPr>
                        <a:t>合計</a:t>
                      </a:r>
                    </a:p>
                  </a:txBody>
                  <a:tcPr marL="90000" marR="90000" marT="46814" marB="468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13</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13</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9</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10</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10</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標楷體" panose="03000509000000000000" pitchFamily="65" charset="-120"/>
                          <a:ea typeface="新細明體" panose="02020500000000000000" pitchFamily="18" charset="-120"/>
                        </a:rPr>
                        <a:t>55</a:t>
                      </a:r>
                    </a:p>
                  </a:txBody>
                  <a:tcPr marL="90000" marR="90000" marT="197799" marB="468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269" name="Rectangle 137"/>
          <p:cNvSpPr>
            <a:spLocks noChangeArrowheads="1"/>
          </p:cNvSpPr>
          <p:nvPr/>
        </p:nvSpPr>
        <p:spPr bwMode="auto">
          <a:xfrm>
            <a:off x="503238" y="1196975"/>
            <a:ext cx="8208962" cy="104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defTabSz="449263" eaLnBrk="0" hangingPunct="0">
              <a:lnSpc>
                <a:spcPct val="140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smtClean="0">
                <a:solidFill>
                  <a:srgbClr val="000000"/>
                </a:solidFill>
                <a:latin typeface="標楷體" pitchFamily="65" charset="-120"/>
                <a:ea typeface="標楷體" pitchFamily="65" charset="-120"/>
              </a:rPr>
              <a:t>潛勢危險地區衛生所相關醫療人力整備情形如下</a:t>
            </a:r>
            <a:r>
              <a:rPr kumimoji="0" lang="zh-TW" altLang="zh-TW" sz="2600" b="1" smtClean="0">
                <a:solidFill>
                  <a:srgbClr val="000000"/>
                </a:solidFill>
                <a:latin typeface="新細明體" charset="-120"/>
                <a:ea typeface="新細明體" charset="-120"/>
              </a:rPr>
              <a:t>：</a:t>
            </a:r>
            <a:r>
              <a:rPr kumimoji="0" lang="zh-TW" altLang="zh-TW" sz="2600" b="1" smtClean="0">
                <a:solidFill>
                  <a:srgbClr val="7030A0"/>
                </a:solidFill>
                <a:latin typeface="標楷體" pitchFamily="65" charset="-120"/>
                <a:ea typeface="標楷體" pitchFamily="65" charset="-120"/>
              </a:rPr>
              <a:t> </a:t>
            </a:r>
          </a:p>
          <a:p>
            <a:pPr defTabSz="449263" eaLnBrk="0" hangingPunct="0">
              <a:lnSpc>
                <a:spcPct val="140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zh-TW" altLang="zh-TW" sz="2600" b="1" smtClean="0">
              <a:solidFill>
                <a:srgbClr val="7030A0"/>
              </a:solidFill>
              <a:latin typeface="標楷體" pitchFamily="65" charset="-120"/>
              <a:ea typeface="標楷體" pitchFamily="65" charset="-120"/>
            </a:endParaRPr>
          </a:p>
        </p:txBody>
      </p:sp>
      <p:sp>
        <p:nvSpPr>
          <p:cNvPr id="9270" name="Rectangle 138"/>
          <p:cNvSpPr>
            <a:spLocks noChangeArrowheads="1"/>
          </p:cNvSpPr>
          <p:nvPr/>
        </p:nvSpPr>
        <p:spPr bwMode="auto">
          <a:xfrm>
            <a:off x="5543550" y="5616575"/>
            <a:ext cx="2143125"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defTabSz="449263" eaLnBrk="0" hangingPunct="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mtClean="0">
                <a:solidFill>
                  <a:srgbClr val="000000"/>
                </a:solidFill>
                <a:latin typeface="Times New Roman" pitchFamily="16" charset="0"/>
                <a:ea typeface="新細明體" charset="-120"/>
                <a:cs typeface="Times New Roman" pitchFamily="16" charset="0"/>
              </a:rPr>
              <a:t>截至</a:t>
            </a:r>
            <a:r>
              <a:rPr kumimoji="0" lang="en-US" altLang="zh-TW" smtClean="0">
                <a:solidFill>
                  <a:srgbClr val="000000"/>
                </a:solidFill>
                <a:latin typeface="標楷體" pitchFamily="65" charset="-120"/>
                <a:ea typeface="標楷體" pitchFamily="65" charset="-120"/>
                <a:cs typeface="Times New Roman" pitchFamily="16" charset="0"/>
              </a:rPr>
              <a:t>11</a:t>
            </a:r>
            <a:r>
              <a:rPr kumimoji="0" lang="zh-TW" altLang="zh-TW" smtClean="0">
                <a:solidFill>
                  <a:srgbClr val="000000"/>
                </a:solidFill>
                <a:latin typeface="Times New Roman" pitchFamily="16" charset="0"/>
                <a:ea typeface="新細明體" charset="-120"/>
                <a:cs typeface="Times New Roman" pitchFamily="16" charset="0"/>
              </a:rPr>
              <a:t>月</a:t>
            </a:r>
            <a:r>
              <a:rPr kumimoji="0" lang="en-US" altLang="zh-TW" smtClean="0">
                <a:solidFill>
                  <a:srgbClr val="000000"/>
                </a:solidFill>
                <a:latin typeface="Times New Roman" pitchFamily="16" charset="0"/>
                <a:ea typeface="新細明體" charset="-120"/>
                <a:cs typeface="Times New Roman" pitchFamily="16" charset="0"/>
              </a:rPr>
              <a:t>6</a:t>
            </a:r>
            <a:r>
              <a:rPr kumimoji="0" lang="zh-TW" altLang="zh-TW" smtClean="0">
                <a:solidFill>
                  <a:srgbClr val="000000"/>
                </a:solidFill>
                <a:latin typeface="Times New Roman" pitchFamily="16" charset="0"/>
                <a:ea typeface="新細明體" charset="-120"/>
                <a:cs typeface="Times New Roman" pitchFamily="16" charset="0"/>
              </a:rPr>
              <a:t>日</a:t>
            </a:r>
            <a:r>
              <a:rPr kumimoji="0" lang="en-US" altLang="zh-TW" smtClean="0">
                <a:solidFill>
                  <a:srgbClr val="000000"/>
                </a:solidFill>
                <a:latin typeface="Times New Roman" pitchFamily="16" charset="0"/>
                <a:ea typeface="新細明體" charset="-120"/>
                <a:cs typeface="Times New Roman" pitchFamily="16" charset="0"/>
              </a:rPr>
              <a:t>8</a:t>
            </a:r>
            <a:r>
              <a:rPr kumimoji="0" lang="zh-TW" altLang="zh-TW" smtClean="0">
                <a:solidFill>
                  <a:srgbClr val="000000"/>
                </a:solidFill>
                <a:latin typeface="Times New Roman" pitchFamily="16" charset="0"/>
                <a:ea typeface="新細明體" charset="-120"/>
                <a:cs typeface="Times New Roman" pitchFamily="16" charset="0"/>
              </a:rPr>
              <a:t>時</a:t>
            </a:r>
            <a:r>
              <a:rPr kumimoji="0" lang="en-US" altLang="zh-TW" smtClean="0">
                <a:solidFill>
                  <a:srgbClr val="000000"/>
                </a:solidFill>
                <a:latin typeface="標楷體" pitchFamily="65" charset="-120"/>
                <a:ea typeface="標楷體" pitchFamily="65" charset="-120"/>
              </a:rPr>
              <a:t>0</a:t>
            </a:r>
            <a:r>
              <a:rPr kumimoji="0" lang="zh-TW" altLang="zh-TW" smtClean="0">
                <a:solidFill>
                  <a:srgbClr val="000000"/>
                </a:solidFill>
                <a:latin typeface="Times New Roman" pitchFamily="16" charset="0"/>
                <a:ea typeface="新細明體" charset="-120"/>
                <a:cs typeface="Times New Roman" pitchFamily="16" charset="0"/>
              </a:rPr>
              <a:t>分</a:t>
            </a:r>
          </a:p>
        </p:txBody>
      </p:sp>
      <p:sp>
        <p:nvSpPr>
          <p:cNvPr id="9271" name="橢圓 4"/>
          <p:cNvSpPr>
            <a:spLocks noChangeArrowheads="1"/>
          </p:cNvSpPr>
          <p:nvPr/>
        </p:nvSpPr>
        <p:spPr bwMode="auto">
          <a:xfrm>
            <a:off x="8148638" y="5702300"/>
            <a:ext cx="576262" cy="576263"/>
          </a:xfrm>
          <a:prstGeom prst="ellipse">
            <a:avLst/>
          </a:prstGeom>
          <a:solidFill>
            <a:srgbClr val="FE8637"/>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449263" eaLnBrk="0" hangingPunct="0">
              <a:buClr>
                <a:srgbClr val="000000"/>
              </a:buClr>
              <a:buSzPct val="100000"/>
              <a:buFont typeface="Times New Roman" pitchFamily="16" charset="0"/>
              <a:buNone/>
            </a:pPr>
            <a:endParaRPr kumimoji="0" lang="zh-TW" altLang="en-US" smtClean="0">
              <a:solidFill>
                <a:srgbClr val="FFFFFF"/>
              </a:solidFill>
              <a:latin typeface="Arial" charset="0"/>
              <a:ea typeface="新細明體" charset="-120"/>
            </a:endParaRPr>
          </a:p>
        </p:txBody>
      </p:sp>
      <p:sp>
        <p:nvSpPr>
          <p:cNvPr id="9272" name="投影片編號版面配置區 1"/>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9pPr>
          </a:lstStyle>
          <a:p>
            <a:fld id="{36FA57B2-485E-4FF5-8C1C-FDAE4FC78893}" type="slidenum">
              <a:rPr lang="zh-TW" altLang="zh-TW">
                <a:solidFill>
                  <a:srgbClr val="000000"/>
                </a:solidFill>
              </a:rPr>
              <a:pPr/>
              <a:t>45</a:t>
            </a:fld>
            <a:endParaRPr lang="zh-TW" altLang="zh-TW">
              <a:solidFill>
                <a:srgbClr val="000000"/>
              </a:solidFill>
            </a:endParaRPr>
          </a:p>
        </p:txBody>
      </p:sp>
    </p:spTree>
    <p:extLst>
      <p:ext uri="{BB962C8B-B14F-4D97-AF65-F5344CB8AC3E}">
        <p14:creationId xmlns:p14="http://schemas.microsoft.com/office/powerpoint/2010/main" val="8437462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116013" y="333375"/>
            <a:ext cx="6696075" cy="1739900"/>
          </a:xfrm>
          <a:prstGeom prst="rect">
            <a:avLst/>
          </a:prstGeom>
          <a:noFill/>
          <a:ln>
            <a:noFill/>
          </a:ln>
          <a:effec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9pPr>
          </a:lstStyle>
          <a:p>
            <a:pPr algn="ctr" defTabSz="449263">
              <a:buSzPct val="100000"/>
              <a:defRPr/>
            </a:pPr>
            <a:r>
              <a:rPr kumimoji="0" lang="zh-TW" altLang="zh-TW" sz="3600" b="1">
                <a:solidFill>
                  <a:srgbClr val="0000FF"/>
                </a:solidFill>
                <a:ea typeface="標楷體" panose="03000509000000000000" pitchFamily="65" charset="-120"/>
              </a:rPr>
              <a:t>衛生局應變整備作為</a:t>
            </a:r>
            <a:r>
              <a:rPr kumimoji="0" lang="en-US" altLang="zh-TW" sz="3600" b="1">
                <a:solidFill>
                  <a:srgbClr val="0000FF"/>
                </a:solidFill>
                <a:latin typeface="標楷體" panose="03000509000000000000" pitchFamily="65" charset="-120"/>
                <a:ea typeface="標楷體" panose="03000509000000000000" pitchFamily="65" charset="-120"/>
              </a:rPr>
              <a:t>(4/6)</a:t>
            </a:r>
          </a:p>
          <a:p>
            <a:pPr algn="ctr" defTabSz="449263">
              <a:buSzPct val="100000"/>
              <a:defRPr/>
            </a:pPr>
            <a:r>
              <a:rPr kumimoji="0" lang="zh-TW" altLang="zh-TW" sz="3600" b="1">
                <a:solidFill>
                  <a:srgbClr val="FF0000"/>
                </a:solidFill>
                <a:effectLst>
                  <a:outerShdw blurRad="38100" dist="38100" dir="2700000" algn="tl">
                    <a:srgbClr val="C0C0C0"/>
                  </a:outerShdw>
                </a:effectLst>
                <a:ea typeface="標楷體" panose="03000509000000000000" pitchFamily="65" charset="-120"/>
              </a:rPr>
              <a:t/>
            </a:r>
            <a:br>
              <a:rPr kumimoji="0" lang="zh-TW" altLang="zh-TW" sz="3600" b="1">
                <a:solidFill>
                  <a:srgbClr val="FF0000"/>
                </a:solidFill>
                <a:effectLst>
                  <a:outerShdw blurRad="38100" dist="38100" dir="2700000" algn="tl">
                    <a:srgbClr val="C0C0C0"/>
                  </a:outerShdw>
                </a:effectLst>
                <a:ea typeface="標楷體" panose="03000509000000000000" pitchFamily="65" charset="-120"/>
              </a:rPr>
            </a:br>
            <a:endParaRPr kumimoji="0" lang="zh-TW" altLang="zh-TW" sz="3600" b="1">
              <a:solidFill>
                <a:srgbClr val="FF0000"/>
              </a:solidFill>
              <a:effectLst>
                <a:outerShdw blurRad="38100" dist="38100" dir="2700000" algn="tl">
                  <a:srgbClr val="C0C0C0"/>
                </a:outerShdw>
              </a:effectLst>
              <a:ea typeface="標楷體" panose="03000509000000000000" pitchFamily="65" charset="-120"/>
            </a:endParaRPr>
          </a:p>
        </p:txBody>
      </p:sp>
      <p:graphicFrame>
        <p:nvGraphicFramePr>
          <p:cNvPr id="6147" name="Group 3"/>
          <p:cNvGraphicFramePr>
            <a:graphicFrameLocks noGrp="1"/>
          </p:cNvGraphicFramePr>
          <p:nvPr/>
        </p:nvGraphicFramePr>
        <p:xfrm>
          <a:off x="611188" y="2127250"/>
          <a:ext cx="7777163" cy="2571750"/>
        </p:xfrm>
        <a:graphic>
          <a:graphicData uri="http://schemas.openxmlformats.org/drawingml/2006/table">
            <a:tbl>
              <a:tblPr/>
              <a:tblGrid>
                <a:gridCol w="1596869"/>
                <a:gridCol w="1387732"/>
                <a:gridCol w="1186414"/>
                <a:gridCol w="1223549"/>
                <a:gridCol w="1196186"/>
                <a:gridCol w="1186413"/>
              </a:tblGrid>
              <a:tr h="1324513">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74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rPr>
                        <a:t>轄區</a:t>
                      </a:r>
                    </a:p>
                  </a:txBody>
                  <a:tcPr marL="89999" marR="89999" marT="359452"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74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那瑪夏</a:t>
                      </a:r>
                    </a:p>
                  </a:txBody>
                  <a:tcPr marL="89999" marR="89999" marT="359452"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74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桃源</a:t>
                      </a:r>
                    </a:p>
                  </a:txBody>
                  <a:tcPr marL="89999" marR="89999" marT="359452"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74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茂林</a:t>
                      </a:r>
                    </a:p>
                  </a:txBody>
                  <a:tcPr marL="89999" marR="89999" marT="359452"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74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甲仙</a:t>
                      </a:r>
                    </a:p>
                  </a:txBody>
                  <a:tcPr marL="89999" marR="89999" marT="359452"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74000"/>
                        </a:lnSpc>
                        <a:spcBef>
                          <a:spcPts val="6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六龜</a:t>
                      </a:r>
                    </a:p>
                  </a:txBody>
                  <a:tcPr marL="89999" marR="89999" marT="359452"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47237">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備用期</a:t>
                      </a:r>
                      <a:r>
                        <a:rPr kumimoji="0" lang="en-US" altLang="zh-TW" sz="2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zh-TW" sz="2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天</a:t>
                      </a:r>
                      <a:r>
                        <a:rPr kumimoji="0" lang="en-US" altLang="zh-TW" sz="26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p>
                  </a:txBody>
                  <a:tcPr marL="89999" marR="89999"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p>
                  </a:txBody>
                  <a:tcPr marL="89999" marR="89999" marT="197738"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Century Schoolbook" pitchFamily="16" charset="0"/>
                          <a:ea typeface="新細明體" panose="02020500000000000000" pitchFamily="18" charset="-120"/>
                        </a:defRPr>
                      </a:lvl1pPr>
                      <a:lvl2pPr>
                        <a:spcBef>
                          <a:spcPts val="5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1900">
                          <a:solidFill>
                            <a:srgbClr val="000000"/>
                          </a:solidFill>
                          <a:latin typeface="Century Schoolbook" pitchFamily="16" charset="0"/>
                          <a:ea typeface="新細明體" panose="02020500000000000000" pitchFamily="18" charset="-120"/>
                        </a:defRPr>
                      </a:lvl2pPr>
                      <a:lvl3pPr>
                        <a:spcBef>
                          <a:spcPts val="4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1600">
                          <a:solidFill>
                            <a:srgbClr val="000000"/>
                          </a:solidFill>
                          <a:latin typeface="Century Schoolbook" pitchFamily="16" charset="0"/>
                          <a:ea typeface="新細明體" panose="02020500000000000000" pitchFamily="18" charset="-120"/>
                        </a:defRPr>
                      </a:lvl3pPr>
                      <a:lvl4pPr>
                        <a:spcBef>
                          <a:spcPts val="4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1600">
                          <a:solidFill>
                            <a:srgbClr val="000000"/>
                          </a:solidFill>
                          <a:latin typeface="Century Schoolbook" pitchFamily="16" charset="0"/>
                          <a:ea typeface="新細明體" panose="02020500000000000000" pitchFamily="18" charset="-120"/>
                        </a:defRPr>
                      </a:lvl4pPr>
                      <a:lvl5pPr>
                        <a:spcBef>
                          <a:spcPts val="40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1" fontAlgn="base" latinLnBrk="0" hangingPunct="0">
                        <a:lnSpc>
                          <a:spcPct val="81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en-US" altLang="zh-TW" sz="2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30</a:t>
                      </a:r>
                    </a:p>
                  </a:txBody>
                  <a:tcPr marL="89999" marR="89999" marT="197738"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Century Schoolbook" pitchFamily="16" charset="0"/>
                          <a:ea typeface="新細明體" panose="02020500000000000000" pitchFamily="18" charset="-120"/>
                        </a:defRPr>
                      </a:lvl1pPr>
                      <a:lvl2pPr>
                        <a:spcBef>
                          <a:spcPts val="5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1900">
                          <a:solidFill>
                            <a:srgbClr val="000000"/>
                          </a:solidFill>
                          <a:latin typeface="Century Schoolbook" pitchFamily="16" charset="0"/>
                          <a:ea typeface="新細明體" panose="02020500000000000000" pitchFamily="18" charset="-120"/>
                        </a:defRPr>
                      </a:lvl2pPr>
                      <a:lvl3pPr>
                        <a:spcBef>
                          <a:spcPts val="4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1600">
                          <a:solidFill>
                            <a:srgbClr val="000000"/>
                          </a:solidFill>
                          <a:latin typeface="Century Schoolbook" pitchFamily="16" charset="0"/>
                          <a:ea typeface="新細明體" panose="02020500000000000000" pitchFamily="18" charset="-120"/>
                        </a:defRPr>
                      </a:lvl3pPr>
                      <a:lvl4pPr>
                        <a:spcBef>
                          <a:spcPts val="4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1600">
                          <a:solidFill>
                            <a:srgbClr val="000000"/>
                          </a:solidFill>
                          <a:latin typeface="Century Schoolbook" pitchFamily="16" charset="0"/>
                          <a:ea typeface="新細明體" panose="02020500000000000000" pitchFamily="18" charset="-120"/>
                        </a:defRPr>
                      </a:lvl4pPr>
                      <a:lvl5pPr>
                        <a:spcBef>
                          <a:spcPts val="40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1" fontAlgn="base" latinLnBrk="0" hangingPunct="0">
                        <a:lnSpc>
                          <a:spcPct val="81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en-US" altLang="zh-TW" sz="2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14</a:t>
                      </a:r>
                    </a:p>
                  </a:txBody>
                  <a:tcPr marL="89999" marR="89999" marT="197738"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45</a:t>
                      </a:r>
                    </a:p>
                  </a:txBody>
                  <a:tcPr marL="89999" marR="89999" marT="197738"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entury Schoolbook" pitchFamily="16" charset="0"/>
                          <a:ea typeface="新細明體" panose="02020500000000000000" pitchFamily="18" charset="-120"/>
                        </a:defRPr>
                      </a:lvl1pPr>
                      <a:lvl2pPr>
                        <a:spcBef>
                          <a:spcPts val="5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000000"/>
                          </a:solidFill>
                          <a:latin typeface="Century Schoolbook" pitchFamily="16" charset="0"/>
                          <a:ea typeface="新細明體" panose="02020500000000000000" pitchFamily="18" charset="-120"/>
                        </a:defRPr>
                      </a:lvl2pPr>
                      <a:lvl3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3pPr>
                      <a:lvl4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panose="02020500000000000000" pitchFamily="18" charset="-120"/>
                        </a:defRPr>
                      </a:lvl4pPr>
                      <a:lvl5pPr>
                        <a:spcBef>
                          <a:spcPts val="4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5pPr>
                      <a:lvl6pPr marL="25146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6pPr>
                      <a:lvl7pPr marL="29718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7pPr>
                      <a:lvl8pPr marL="34290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8pPr>
                      <a:lvl9pPr marL="3886200" indent="-228600" defTabSz="449263" eaLnBrk="0" fontAlgn="base" hangingPunct="0">
                        <a:spcBef>
                          <a:spcPts val="4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entury Schoolbook" pitchFamily="16" charset="0"/>
                          <a:ea typeface="新細明體" panose="02020500000000000000" pitchFamily="18" charset="-120"/>
                        </a:defRPr>
                      </a:lvl9pPr>
                    </a:lstStyle>
                    <a:p>
                      <a:pPr marL="0" marR="0" lvl="0" indent="0" algn="ctr" defTabSz="449263" rtl="0" eaLnBrk="0"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zh-TW" sz="2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30</a:t>
                      </a:r>
                    </a:p>
                  </a:txBody>
                  <a:tcPr marL="89999" marR="89999" marT="197738"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290" name="Rectangle 55"/>
          <p:cNvSpPr>
            <a:spLocks noChangeArrowheads="1"/>
          </p:cNvSpPr>
          <p:nvPr/>
        </p:nvSpPr>
        <p:spPr bwMode="auto">
          <a:xfrm>
            <a:off x="503238" y="1258888"/>
            <a:ext cx="8208962" cy="104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defTabSz="449263" eaLnBrk="0" hangingPunct="0">
              <a:lnSpc>
                <a:spcPct val="140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z="2600" b="1" smtClean="0">
                <a:solidFill>
                  <a:srgbClr val="000000"/>
                </a:solidFill>
                <a:latin typeface="標楷體" pitchFamily="65" charset="-120"/>
                <a:ea typeface="標楷體" pitchFamily="65" charset="-120"/>
              </a:rPr>
              <a:t>潛勢危險地區衛生所特殊藥品整備情形如下</a:t>
            </a:r>
            <a:r>
              <a:rPr kumimoji="0" lang="zh-TW" altLang="zh-TW" sz="2600" b="1" smtClean="0">
                <a:solidFill>
                  <a:srgbClr val="000000"/>
                </a:solidFill>
                <a:latin typeface="新細明體" charset="-120"/>
                <a:ea typeface="新細明體" charset="-120"/>
              </a:rPr>
              <a:t>：</a:t>
            </a:r>
            <a:r>
              <a:rPr kumimoji="0" lang="zh-TW" altLang="zh-TW" sz="2600" b="1" smtClean="0">
                <a:solidFill>
                  <a:srgbClr val="7030A0"/>
                </a:solidFill>
                <a:latin typeface="標楷體" pitchFamily="65" charset="-120"/>
                <a:ea typeface="標楷體" pitchFamily="65" charset="-120"/>
              </a:rPr>
              <a:t> </a:t>
            </a:r>
          </a:p>
          <a:p>
            <a:pPr defTabSz="449263" eaLnBrk="0" hangingPunct="0">
              <a:lnSpc>
                <a:spcPct val="140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zh-TW" altLang="zh-TW" sz="2600" b="1" smtClean="0">
              <a:solidFill>
                <a:srgbClr val="7030A0"/>
              </a:solidFill>
              <a:latin typeface="標楷體" pitchFamily="65" charset="-120"/>
              <a:ea typeface="標楷體" pitchFamily="65" charset="-120"/>
            </a:endParaRPr>
          </a:p>
        </p:txBody>
      </p:sp>
      <p:sp>
        <p:nvSpPr>
          <p:cNvPr id="11291" name="Rectangle 56"/>
          <p:cNvSpPr>
            <a:spLocks noChangeArrowheads="1"/>
          </p:cNvSpPr>
          <p:nvPr/>
        </p:nvSpPr>
        <p:spPr bwMode="auto">
          <a:xfrm>
            <a:off x="5759450" y="5032375"/>
            <a:ext cx="2143125"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defTabSz="449263" eaLnBrk="0" hangingPunct="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mtClean="0">
                <a:solidFill>
                  <a:srgbClr val="000000"/>
                </a:solidFill>
                <a:latin typeface="Times New Roman" pitchFamily="16" charset="0"/>
                <a:ea typeface="新細明體" charset="-120"/>
                <a:cs typeface="Times New Roman" pitchFamily="16" charset="0"/>
              </a:rPr>
              <a:t>截至</a:t>
            </a:r>
            <a:r>
              <a:rPr kumimoji="0" lang="en-US" altLang="zh-TW" smtClean="0">
                <a:solidFill>
                  <a:srgbClr val="000000"/>
                </a:solidFill>
                <a:latin typeface="標楷體" pitchFamily="65" charset="-120"/>
                <a:ea typeface="標楷體" pitchFamily="65" charset="-120"/>
                <a:cs typeface="Times New Roman" pitchFamily="16" charset="0"/>
              </a:rPr>
              <a:t>11</a:t>
            </a:r>
            <a:r>
              <a:rPr kumimoji="0" lang="zh-TW" altLang="zh-TW" smtClean="0">
                <a:solidFill>
                  <a:srgbClr val="000000"/>
                </a:solidFill>
                <a:latin typeface="Times New Roman" pitchFamily="16" charset="0"/>
                <a:ea typeface="新細明體" charset="-120"/>
                <a:cs typeface="Times New Roman" pitchFamily="16" charset="0"/>
              </a:rPr>
              <a:t>月</a:t>
            </a:r>
            <a:r>
              <a:rPr kumimoji="0" lang="en-US" altLang="zh-TW" smtClean="0">
                <a:solidFill>
                  <a:srgbClr val="000000"/>
                </a:solidFill>
                <a:latin typeface="Times New Roman" pitchFamily="16" charset="0"/>
                <a:ea typeface="新細明體" charset="-120"/>
                <a:cs typeface="Times New Roman" pitchFamily="16" charset="0"/>
              </a:rPr>
              <a:t>6</a:t>
            </a:r>
            <a:r>
              <a:rPr kumimoji="0" lang="zh-TW" altLang="zh-TW" smtClean="0">
                <a:solidFill>
                  <a:srgbClr val="000000"/>
                </a:solidFill>
                <a:latin typeface="Times New Roman" pitchFamily="16" charset="0"/>
                <a:ea typeface="新細明體" charset="-120"/>
                <a:cs typeface="Times New Roman" pitchFamily="16" charset="0"/>
              </a:rPr>
              <a:t>日</a:t>
            </a:r>
            <a:r>
              <a:rPr kumimoji="0" lang="en-US" altLang="zh-TW" smtClean="0">
                <a:solidFill>
                  <a:srgbClr val="000000"/>
                </a:solidFill>
                <a:latin typeface="Times New Roman" pitchFamily="16" charset="0"/>
                <a:ea typeface="新細明體" charset="-120"/>
                <a:cs typeface="Times New Roman" pitchFamily="16" charset="0"/>
              </a:rPr>
              <a:t>8</a:t>
            </a:r>
            <a:r>
              <a:rPr kumimoji="0" lang="zh-TW" altLang="zh-TW" smtClean="0">
                <a:solidFill>
                  <a:srgbClr val="000000"/>
                </a:solidFill>
                <a:latin typeface="Times New Roman" pitchFamily="16" charset="0"/>
                <a:ea typeface="新細明體" charset="-120"/>
                <a:cs typeface="Times New Roman" pitchFamily="16" charset="0"/>
              </a:rPr>
              <a:t>時</a:t>
            </a:r>
            <a:r>
              <a:rPr kumimoji="0" lang="en-US" altLang="zh-TW" smtClean="0">
                <a:solidFill>
                  <a:srgbClr val="000000"/>
                </a:solidFill>
                <a:latin typeface="標楷體" pitchFamily="65" charset="-120"/>
                <a:ea typeface="標楷體" pitchFamily="65" charset="-120"/>
              </a:rPr>
              <a:t>0</a:t>
            </a:r>
            <a:r>
              <a:rPr kumimoji="0" lang="zh-TW" altLang="zh-TW" smtClean="0">
                <a:solidFill>
                  <a:srgbClr val="000000"/>
                </a:solidFill>
                <a:latin typeface="Times New Roman" pitchFamily="16" charset="0"/>
                <a:ea typeface="新細明體" charset="-120"/>
                <a:cs typeface="Times New Roman" pitchFamily="16" charset="0"/>
              </a:rPr>
              <a:t>分</a:t>
            </a:r>
          </a:p>
        </p:txBody>
      </p:sp>
      <p:sp>
        <p:nvSpPr>
          <p:cNvPr id="11292" name="橢圓 4"/>
          <p:cNvSpPr>
            <a:spLocks noChangeArrowheads="1"/>
          </p:cNvSpPr>
          <p:nvPr/>
        </p:nvSpPr>
        <p:spPr bwMode="auto">
          <a:xfrm>
            <a:off x="8148638" y="5702300"/>
            <a:ext cx="576262" cy="576263"/>
          </a:xfrm>
          <a:prstGeom prst="ellipse">
            <a:avLst/>
          </a:prstGeom>
          <a:solidFill>
            <a:srgbClr val="FE8637"/>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449263" eaLnBrk="0" hangingPunct="0">
              <a:buClr>
                <a:srgbClr val="000000"/>
              </a:buClr>
              <a:buSzPct val="100000"/>
              <a:buFont typeface="Times New Roman" pitchFamily="16" charset="0"/>
              <a:buNone/>
            </a:pPr>
            <a:endParaRPr kumimoji="0" lang="zh-TW" altLang="en-US" smtClean="0">
              <a:solidFill>
                <a:srgbClr val="FFFFFF"/>
              </a:solidFill>
              <a:latin typeface="Arial" charset="0"/>
              <a:ea typeface="新細明體" charset="-120"/>
            </a:endParaRPr>
          </a:p>
        </p:txBody>
      </p:sp>
      <p:sp>
        <p:nvSpPr>
          <p:cNvPr id="11293" name="投影片編號版面配置區 1"/>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9pPr>
          </a:lstStyle>
          <a:p>
            <a:fld id="{AF075FC8-9828-45F6-A42F-7946ED97EC9C}" type="slidenum">
              <a:rPr lang="zh-TW" altLang="zh-TW">
                <a:solidFill>
                  <a:srgbClr val="000000"/>
                </a:solidFill>
              </a:rPr>
              <a:pPr/>
              <a:t>46</a:t>
            </a:fld>
            <a:endParaRPr lang="zh-TW" altLang="zh-TW">
              <a:solidFill>
                <a:srgbClr val="000000"/>
              </a:solidFill>
            </a:endParaRPr>
          </a:p>
        </p:txBody>
      </p:sp>
    </p:spTree>
    <p:extLst>
      <p:ext uri="{BB962C8B-B14F-4D97-AF65-F5344CB8AC3E}">
        <p14:creationId xmlns:p14="http://schemas.microsoft.com/office/powerpoint/2010/main" val="826560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22238" y="908050"/>
            <a:ext cx="8480425" cy="5591175"/>
          </a:xfrm>
          <a:prstGeom prst="rect">
            <a:avLst/>
          </a:prstGeom>
          <a:noFill/>
          <a:ln>
            <a:noFill/>
          </a:ln>
          <a:effectLst/>
        </p:spPr>
        <p:txBody>
          <a:bodyPr lIns="90000" tIns="46800" rIns="90000" bIns="46800"/>
          <a:lstStyle>
            <a:lvl1pPr marL="457200" indent="-4572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Arial" panose="020B0604020202020204" pitchFamily="34" charset="0"/>
                <a:ea typeface="新細明體" panose="02020500000000000000" pitchFamily="18" charset="-120"/>
              </a:defRPr>
            </a:lvl1pPr>
            <a:lvl2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Arial" panose="020B0604020202020204" pitchFamily="34" charset="0"/>
                <a:ea typeface="新細明體" panose="02020500000000000000" pitchFamily="18" charset="-120"/>
              </a:defRPr>
            </a:lvl2pPr>
            <a:lvl3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Arial" panose="020B0604020202020204" pitchFamily="34" charset="0"/>
                <a:ea typeface="新細明體" panose="02020500000000000000" pitchFamily="18" charset="-120"/>
              </a:defRPr>
            </a:lvl3pPr>
            <a:lvl4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Arial" panose="020B0604020202020204" pitchFamily="34" charset="0"/>
                <a:ea typeface="新細明體" panose="02020500000000000000" pitchFamily="18" charset="-120"/>
              </a:defRPr>
            </a:lvl4pPr>
            <a:lvl5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Arial" panose="020B0604020202020204" pitchFamily="34" charset="0"/>
                <a:ea typeface="新細明體" panose="02020500000000000000" pitchFamily="18" charset="-12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Arial" panose="020B0604020202020204" pitchFamily="34" charset="0"/>
                <a:ea typeface="新細明體" panose="02020500000000000000" pitchFamily="18" charset="-12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Arial" panose="020B0604020202020204" pitchFamily="34" charset="0"/>
                <a:ea typeface="新細明體" panose="02020500000000000000" pitchFamily="18" charset="-12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Arial" panose="020B0604020202020204" pitchFamily="34" charset="0"/>
                <a:ea typeface="新細明體" panose="02020500000000000000" pitchFamily="18" charset="-12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FFFFFF"/>
                </a:solidFill>
                <a:latin typeface="Arial" panose="020B0604020202020204" pitchFamily="34" charset="0"/>
                <a:ea typeface="新細明體" panose="02020500000000000000" pitchFamily="18" charset="-120"/>
              </a:defRPr>
            </a:lvl9pPr>
          </a:lstStyle>
          <a:p>
            <a:pPr marL="0" indent="0" defTabSz="449263" eaLnBrk="0" hangingPunct="0">
              <a:spcBef>
                <a:spcPts val="600"/>
              </a:spcBef>
              <a:buClr>
                <a:srgbClr val="FE8637"/>
              </a:buClr>
              <a:buSzPct val="100000"/>
              <a:buFont typeface="Wingdings" panose="05000000000000000000" pitchFamily="2" charset="2"/>
              <a:buChar char=""/>
              <a:tabLst/>
              <a:defRPr/>
            </a:pPr>
            <a:r>
              <a:rPr kumimoji="0" lang="zh-TW" altLang="en-US" sz="2800" b="1" dirty="0">
                <a:solidFill>
                  <a:srgbClr val="0000FF"/>
                </a:solidFill>
                <a:latin typeface="標楷體" panose="03000509000000000000" pitchFamily="65" charset="-120"/>
                <a:ea typeface="標楷體" panose="03000509000000000000" pitchFamily="65" charset="-120"/>
              </a:rPr>
              <a:t>漂白水</a:t>
            </a:r>
            <a:r>
              <a:rPr kumimoji="0" lang="zh-TW" altLang="zh-TW" sz="2800" b="1" dirty="0">
                <a:solidFill>
                  <a:srgbClr val="0000FF"/>
                </a:solidFill>
                <a:latin typeface="標楷體" panose="03000509000000000000" pitchFamily="65" charset="-120"/>
                <a:ea typeface="標楷體" panose="03000509000000000000" pitchFamily="65" charset="-120"/>
              </a:rPr>
              <a:t>庫存整備</a:t>
            </a:r>
          </a:p>
          <a:p>
            <a:pPr marL="0" indent="-454025" defTabSz="449263" eaLnBrk="0" hangingPunct="0">
              <a:spcBef>
                <a:spcPts val="600"/>
              </a:spcBef>
              <a:buSzPct val="100000"/>
              <a:tabLst/>
              <a:defRPr/>
            </a:pPr>
            <a:r>
              <a:rPr kumimoji="0" lang="zh-TW" altLang="zh-TW" sz="2800" b="1" dirty="0">
                <a:solidFill>
                  <a:srgbClr val="FF0000"/>
                </a:solidFill>
                <a:latin typeface="標楷體" panose="03000509000000000000" pitchFamily="65" charset="-120"/>
                <a:ea typeface="標楷體" panose="03000509000000000000" pitchFamily="65" charset="-120"/>
              </a:rPr>
              <a:t>  </a:t>
            </a:r>
            <a:r>
              <a:rPr kumimoji="0" lang="zh-TW" altLang="zh-TW" sz="2600" b="1" dirty="0">
                <a:solidFill>
                  <a:srgbClr val="000000"/>
                </a:solidFill>
                <a:latin typeface="標楷體" panose="03000509000000000000" pitchFamily="65" charset="-120"/>
                <a:ea typeface="標楷體" panose="03000509000000000000" pitchFamily="65" charset="-120"/>
              </a:rPr>
              <a:t>1</a:t>
            </a:r>
            <a:r>
              <a:rPr kumimoji="0" lang="en-US" altLang="zh-TW" sz="2600" b="1" dirty="0">
                <a:solidFill>
                  <a:srgbClr val="000000"/>
                </a:solidFill>
                <a:latin typeface="標楷體" panose="03000509000000000000" pitchFamily="65" charset="-120"/>
                <a:ea typeface="標楷體" panose="03000509000000000000" pitchFamily="65" charset="-120"/>
              </a:rPr>
              <a:t>.</a:t>
            </a:r>
            <a:r>
              <a:rPr kumimoji="0" lang="zh-TW" altLang="zh-TW" sz="2600" b="1" dirty="0">
                <a:solidFill>
                  <a:srgbClr val="000000"/>
                </a:solidFill>
                <a:latin typeface="標楷體" panose="03000509000000000000" pitchFamily="65" charset="-120"/>
                <a:ea typeface="標楷體" panose="03000509000000000000" pitchFamily="65" charset="-120"/>
              </a:rPr>
              <a:t>截至</a:t>
            </a:r>
            <a:r>
              <a:rPr kumimoji="0" lang="en-US" altLang="zh-TW" sz="2600" b="1" dirty="0">
                <a:solidFill>
                  <a:srgbClr val="000000"/>
                </a:solidFill>
                <a:latin typeface="標楷體" panose="03000509000000000000" pitchFamily="65" charset="-120"/>
                <a:ea typeface="標楷體" panose="03000509000000000000" pitchFamily="65" charset="-120"/>
              </a:rPr>
              <a:t>11</a:t>
            </a:r>
            <a:r>
              <a:rPr kumimoji="0" lang="zh-TW" altLang="zh-TW" sz="2600" b="1" dirty="0">
                <a:solidFill>
                  <a:srgbClr val="000000"/>
                </a:solidFill>
                <a:latin typeface="標楷體" panose="03000509000000000000" pitchFamily="65" charset="-120"/>
                <a:ea typeface="標楷體" panose="03000509000000000000" pitchFamily="65" charset="-120"/>
              </a:rPr>
              <a:t>月</a:t>
            </a:r>
            <a:r>
              <a:rPr kumimoji="0" lang="en-US" altLang="zh-TW" sz="2600" b="1" dirty="0">
                <a:solidFill>
                  <a:srgbClr val="000000"/>
                </a:solidFill>
                <a:latin typeface="標楷體" panose="03000509000000000000" pitchFamily="65" charset="-120"/>
                <a:ea typeface="標楷體" panose="03000509000000000000" pitchFamily="65" charset="-120"/>
              </a:rPr>
              <a:t>5</a:t>
            </a:r>
            <a:r>
              <a:rPr kumimoji="0" lang="zh-TW" altLang="zh-TW" sz="2600" b="1" dirty="0">
                <a:solidFill>
                  <a:srgbClr val="000000"/>
                </a:solidFill>
                <a:latin typeface="標楷體" panose="03000509000000000000" pitchFamily="65" charset="-120"/>
                <a:ea typeface="標楷體" panose="03000509000000000000" pitchFamily="65" charset="-120"/>
              </a:rPr>
              <a:t>日</a:t>
            </a:r>
            <a:r>
              <a:rPr kumimoji="0" lang="en-US" altLang="zh-TW" sz="2600" b="1" dirty="0">
                <a:solidFill>
                  <a:srgbClr val="000000"/>
                </a:solidFill>
                <a:latin typeface="標楷體" panose="03000509000000000000" pitchFamily="65" charset="-120"/>
                <a:ea typeface="標楷體" panose="03000509000000000000" pitchFamily="65" charset="-120"/>
              </a:rPr>
              <a:t>12</a:t>
            </a:r>
            <a:r>
              <a:rPr kumimoji="0" lang="zh-TW" altLang="zh-TW" sz="2600" b="1" dirty="0">
                <a:solidFill>
                  <a:srgbClr val="000000"/>
                </a:solidFill>
                <a:latin typeface="標楷體" panose="03000509000000000000" pitchFamily="65" charset="-120"/>
                <a:ea typeface="標楷體" panose="03000509000000000000" pitchFamily="65" charset="-120"/>
              </a:rPr>
              <a:t>時止，</a:t>
            </a:r>
            <a:r>
              <a:rPr kumimoji="0" lang="zh-TW" altLang="en-US" sz="2600" b="1" dirty="0">
                <a:solidFill>
                  <a:srgbClr val="000000"/>
                </a:solidFill>
                <a:latin typeface="標楷體" panose="03000509000000000000" pitchFamily="65" charset="-120"/>
                <a:ea typeface="標楷體" panose="03000509000000000000" pitchFamily="65" charset="-120"/>
              </a:rPr>
              <a:t>本局暨各區衛生所漂白水庫</a:t>
            </a:r>
            <a:endParaRPr kumimoji="0" lang="en-US" altLang="zh-TW" sz="2600" b="1" dirty="0">
              <a:solidFill>
                <a:srgbClr val="000000"/>
              </a:solidFill>
              <a:latin typeface="標楷體" panose="03000509000000000000" pitchFamily="65" charset="-120"/>
              <a:ea typeface="標楷體" panose="03000509000000000000" pitchFamily="65" charset="-120"/>
            </a:endParaRPr>
          </a:p>
          <a:p>
            <a:pPr marL="0" indent="-454025" defTabSz="449263" eaLnBrk="0" hangingPunct="0">
              <a:spcBef>
                <a:spcPts val="600"/>
              </a:spcBef>
              <a:buSzPct val="100000"/>
              <a:tabLst/>
              <a:defRPr/>
            </a:pPr>
            <a:r>
              <a:rPr kumimoji="0" lang="zh-TW" altLang="en-US" sz="2600" b="1" dirty="0">
                <a:solidFill>
                  <a:srgbClr val="000000"/>
                </a:solidFill>
                <a:latin typeface="標楷體" panose="03000509000000000000" pitchFamily="65" charset="-120"/>
                <a:ea typeface="標楷體" panose="03000509000000000000" pitchFamily="65" charset="-120"/>
              </a:rPr>
              <a:t>    存量高於安全庫存量，</a:t>
            </a:r>
            <a:r>
              <a:rPr kumimoji="0" lang="zh-TW" altLang="zh-TW" sz="2600" b="1" dirty="0">
                <a:solidFill>
                  <a:srgbClr val="000000"/>
                </a:solidFill>
                <a:latin typeface="標楷體" panose="03000509000000000000" pitchFamily="65" charset="-120"/>
                <a:ea typeface="標楷體" panose="03000509000000000000" pitchFamily="65" charset="-120"/>
              </a:rPr>
              <a:t>全市</a:t>
            </a:r>
            <a:r>
              <a:rPr kumimoji="0" lang="zh-TW" altLang="en-US" sz="2600" b="1" dirty="0">
                <a:solidFill>
                  <a:srgbClr val="000000"/>
                </a:solidFill>
                <a:latin typeface="標楷體" panose="03000509000000000000" pitchFamily="65" charset="-120"/>
                <a:ea typeface="標楷體" panose="03000509000000000000" pitchFamily="65" charset="-120"/>
              </a:rPr>
              <a:t>合計共</a:t>
            </a:r>
            <a:r>
              <a:rPr kumimoji="0" lang="en-US" altLang="zh-TW" sz="2600" b="1" dirty="0">
                <a:solidFill>
                  <a:srgbClr val="000000"/>
                </a:solidFill>
                <a:latin typeface="標楷體" panose="03000509000000000000" pitchFamily="65" charset="-120"/>
                <a:ea typeface="標楷體" panose="03000509000000000000" pitchFamily="65" charset="-120"/>
              </a:rPr>
              <a:t>76,668</a:t>
            </a:r>
            <a:r>
              <a:rPr kumimoji="0" lang="zh-TW" altLang="en-US" sz="2600" b="1" dirty="0">
                <a:solidFill>
                  <a:srgbClr val="000000"/>
                </a:solidFill>
                <a:latin typeface="標楷體" panose="03000509000000000000" pitchFamily="65" charset="-120"/>
                <a:ea typeface="標楷體" panose="03000509000000000000" pitchFamily="65" charset="-120"/>
              </a:rPr>
              <a:t>瓶。</a:t>
            </a:r>
            <a:endParaRPr kumimoji="0" lang="zh-TW" altLang="zh-TW" sz="2600" b="1" dirty="0">
              <a:solidFill>
                <a:srgbClr val="000000"/>
              </a:solidFill>
              <a:latin typeface="標楷體" panose="03000509000000000000" pitchFamily="65" charset="-120"/>
              <a:ea typeface="標楷體" panose="03000509000000000000" pitchFamily="65" charset="-120"/>
            </a:endParaRPr>
          </a:p>
          <a:p>
            <a:pPr marL="0" indent="0" defTabSz="449263" eaLnBrk="0" hangingPunct="0">
              <a:spcBef>
                <a:spcPts val="600"/>
              </a:spcBef>
              <a:buClr>
                <a:srgbClr val="FE8637"/>
              </a:buClr>
              <a:buSzPct val="100000"/>
              <a:buFont typeface="Wingdings" panose="05000000000000000000" pitchFamily="2" charset="2"/>
              <a:buChar char=""/>
              <a:tabLst/>
              <a:defRPr/>
            </a:pPr>
            <a:r>
              <a:rPr kumimoji="0" lang="zh-TW" altLang="zh-TW" sz="2800" b="1" dirty="0">
                <a:solidFill>
                  <a:srgbClr val="0000FF"/>
                </a:solidFill>
                <a:latin typeface="標楷體" panose="03000509000000000000" pitchFamily="65" charset="-120"/>
                <a:ea typeface="標楷體" panose="03000509000000000000" pitchFamily="65" charset="-120"/>
              </a:rPr>
              <a:t>疫苗保全狀況</a:t>
            </a:r>
          </a:p>
          <a:p>
            <a:pPr marL="722313" indent="-719138" defTabSz="449263" eaLnBrk="0" hangingPunct="0">
              <a:spcBef>
                <a:spcPts val="600"/>
              </a:spcBef>
              <a:buSzPct val="100000"/>
              <a:tabLst>
                <a:tab pos="811213"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pPr>
            <a:r>
              <a:rPr kumimoji="0" lang="en-US" altLang="zh-TW" sz="2800" b="1" dirty="0">
                <a:solidFill>
                  <a:srgbClr val="FF0000"/>
                </a:solidFill>
                <a:latin typeface="標楷體" panose="03000509000000000000" pitchFamily="65" charset="-120"/>
                <a:ea typeface="標楷體" panose="03000509000000000000" pitchFamily="65" charset="-120"/>
              </a:rPr>
              <a:t>  </a:t>
            </a:r>
            <a:r>
              <a:rPr kumimoji="0" lang="en-US" altLang="zh-TW" sz="2600" b="1" dirty="0">
                <a:solidFill>
                  <a:srgbClr val="000000"/>
                </a:solidFill>
                <a:latin typeface="標楷體" panose="03000509000000000000" pitchFamily="65" charset="-120"/>
                <a:ea typeface="標楷體" panose="03000509000000000000" pitchFamily="65" charset="-120"/>
              </a:rPr>
              <a:t>1.</a:t>
            </a:r>
            <a:r>
              <a:rPr kumimoji="0" lang="zh-TW" altLang="en-US" sz="2600" b="1" dirty="0">
                <a:solidFill>
                  <a:srgbClr val="000000"/>
                </a:solidFill>
                <a:latin typeface="標楷體" panose="03000509000000000000" pitchFamily="65" charset="-120"/>
                <a:ea typeface="標楷體" panose="03000509000000000000" pitchFamily="65" charset="-120"/>
              </a:rPr>
              <a:t>提醒</a:t>
            </a:r>
            <a:r>
              <a:rPr kumimoji="0" lang="en-US" altLang="zh-TW" sz="2600" b="1" dirty="0">
                <a:solidFill>
                  <a:srgbClr val="000000"/>
                </a:solidFill>
                <a:latin typeface="標楷體" panose="03000509000000000000" pitchFamily="65" charset="-120"/>
                <a:ea typeface="標楷體" panose="03000509000000000000" pitchFamily="65" charset="-120"/>
              </a:rPr>
              <a:t>38</a:t>
            </a:r>
            <a:r>
              <a:rPr kumimoji="0" lang="zh-TW" altLang="en-US" sz="2600" b="1" dirty="0">
                <a:solidFill>
                  <a:srgbClr val="000000"/>
                </a:solidFill>
                <a:latin typeface="標楷體" panose="03000509000000000000" pitchFamily="65" charset="-120"/>
                <a:ea typeface="標楷體" panose="03000509000000000000" pitchFamily="65" charset="-120"/>
              </a:rPr>
              <a:t>區衛生所應進行發電機儲備用油補充及不斷電系統啟動運作測試。易淹水或地勢較低之衛生所，應提高警覺，注意疫苗保全，必要時，疫苗後送本局儲放。</a:t>
            </a:r>
            <a:endParaRPr kumimoji="0" lang="en-US" altLang="zh-TW" sz="2600" b="1" dirty="0">
              <a:solidFill>
                <a:srgbClr val="000000"/>
              </a:solidFill>
              <a:latin typeface="標楷體" panose="03000509000000000000" pitchFamily="65" charset="-120"/>
              <a:ea typeface="標楷體" panose="03000509000000000000" pitchFamily="65" charset="-120"/>
            </a:endParaRPr>
          </a:p>
          <a:p>
            <a:pPr marL="722313" indent="-719138" defTabSz="449263" eaLnBrk="0" hangingPunct="0">
              <a:spcBef>
                <a:spcPts val="600"/>
              </a:spcBef>
              <a:buSzPct val="100000"/>
              <a:tabLst>
                <a:tab pos="811213"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pPr>
            <a:r>
              <a:rPr kumimoji="0" lang="en-US" altLang="zh-TW" sz="2600" b="1" dirty="0">
                <a:solidFill>
                  <a:srgbClr val="000000"/>
                </a:solidFill>
                <a:latin typeface="標楷體" panose="03000509000000000000" pitchFamily="65" charset="-120"/>
                <a:ea typeface="標楷體" panose="03000509000000000000" pitchFamily="65" charset="-120"/>
              </a:rPr>
              <a:t>  2.</a:t>
            </a:r>
            <a:r>
              <a:rPr kumimoji="0" lang="zh-TW" altLang="zh-TW" sz="2600" b="1" dirty="0">
                <a:solidFill>
                  <a:srgbClr val="000000"/>
                </a:solidFill>
                <a:latin typeface="標楷體" panose="03000509000000000000" pitchFamily="65" charset="-120"/>
                <a:ea typeface="標楷體" panose="03000509000000000000" pitchFamily="65" charset="-120"/>
              </a:rPr>
              <a:t>截至</a:t>
            </a:r>
            <a:r>
              <a:rPr kumimoji="0" lang="en-US" altLang="zh-TW" sz="2600" b="1" dirty="0">
                <a:solidFill>
                  <a:srgbClr val="000000"/>
                </a:solidFill>
                <a:latin typeface="標楷體" panose="03000509000000000000" pitchFamily="65" charset="-120"/>
                <a:ea typeface="標楷體" panose="03000509000000000000" pitchFamily="65" charset="-120"/>
              </a:rPr>
              <a:t>11</a:t>
            </a:r>
            <a:r>
              <a:rPr kumimoji="0" lang="zh-TW" altLang="zh-TW" sz="2600" b="1" dirty="0">
                <a:solidFill>
                  <a:srgbClr val="000000"/>
                </a:solidFill>
                <a:latin typeface="標楷體" panose="03000509000000000000" pitchFamily="65" charset="-120"/>
                <a:ea typeface="標楷體" panose="03000509000000000000" pitchFamily="65" charset="-120"/>
              </a:rPr>
              <a:t>月</a:t>
            </a:r>
            <a:r>
              <a:rPr kumimoji="0" lang="en-US" altLang="zh-TW" sz="2600" b="1" dirty="0">
                <a:solidFill>
                  <a:srgbClr val="000000"/>
                </a:solidFill>
                <a:latin typeface="標楷體" panose="03000509000000000000" pitchFamily="65" charset="-120"/>
                <a:ea typeface="標楷體" panose="03000509000000000000" pitchFamily="65" charset="-120"/>
              </a:rPr>
              <a:t>5</a:t>
            </a:r>
            <a:r>
              <a:rPr kumimoji="0" lang="zh-TW" altLang="zh-TW" sz="2600" b="1" dirty="0">
                <a:solidFill>
                  <a:srgbClr val="000000"/>
                </a:solidFill>
                <a:latin typeface="標楷體" panose="03000509000000000000" pitchFamily="65" charset="-120"/>
                <a:ea typeface="標楷體" panose="03000509000000000000" pitchFamily="65" charset="-120"/>
              </a:rPr>
              <a:t>日</a:t>
            </a:r>
            <a:r>
              <a:rPr kumimoji="0" lang="en-US" altLang="zh-TW" sz="2600" b="1" dirty="0">
                <a:solidFill>
                  <a:srgbClr val="000000"/>
                </a:solidFill>
                <a:latin typeface="標楷體" panose="03000509000000000000" pitchFamily="65" charset="-120"/>
                <a:ea typeface="標楷體" panose="03000509000000000000" pitchFamily="65" charset="-120"/>
              </a:rPr>
              <a:t>12</a:t>
            </a:r>
            <a:r>
              <a:rPr kumimoji="0" lang="zh-TW" altLang="zh-TW" sz="2600" b="1" dirty="0">
                <a:solidFill>
                  <a:srgbClr val="000000"/>
                </a:solidFill>
                <a:latin typeface="標楷體" panose="03000509000000000000" pitchFamily="65" charset="-120"/>
                <a:ea typeface="標楷體" panose="03000509000000000000" pitchFamily="65" charset="-120"/>
              </a:rPr>
              <a:t>時止，本局發電機儲備油</a:t>
            </a:r>
            <a:r>
              <a:rPr kumimoji="0" lang="zh-TW" altLang="en-US" sz="2600" b="1" dirty="0">
                <a:solidFill>
                  <a:srgbClr val="000000"/>
                </a:solidFill>
                <a:latin typeface="標楷體" panose="03000509000000000000" pitchFamily="65" charset="-120"/>
                <a:ea typeface="標楷體" panose="03000509000000000000" pitchFamily="65" charset="-120"/>
              </a:rPr>
              <a:t>料足夠，</a:t>
            </a:r>
            <a:r>
              <a:rPr kumimoji="0" lang="zh-TW" altLang="zh-TW" sz="2600" b="1" dirty="0">
                <a:solidFill>
                  <a:srgbClr val="000000"/>
                </a:solidFill>
                <a:latin typeface="標楷體" panose="03000509000000000000" pitchFamily="65" charset="-120"/>
                <a:ea typeface="標楷體" panose="03000509000000000000" pitchFamily="65" charset="-120"/>
              </a:rPr>
              <a:t>不斷電</a:t>
            </a:r>
            <a:r>
              <a:rPr kumimoji="0" lang="zh-TW" altLang="en-US" sz="2600" b="1" dirty="0">
                <a:solidFill>
                  <a:srgbClr val="000000"/>
                </a:solidFill>
                <a:latin typeface="標楷體" panose="03000509000000000000" pitchFamily="65" charset="-120"/>
                <a:ea typeface="標楷體" panose="03000509000000000000" pitchFamily="65" charset="-120"/>
              </a:rPr>
              <a:t>系統</a:t>
            </a:r>
            <a:r>
              <a:rPr kumimoji="0" lang="zh-TW" altLang="zh-TW" sz="2600" b="1" dirty="0">
                <a:solidFill>
                  <a:srgbClr val="000000"/>
                </a:solidFill>
                <a:latin typeface="標楷體" panose="03000509000000000000" pitchFamily="65" charset="-120"/>
                <a:ea typeface="標楷體" panose="03000509000000000000" pitchFamily="65" charset="-120"/>
              </a:rPr>
              <a:t>啟動</a:t>
            </a:r>
            <a:r>
              <a:rPr kumimoji="0" lang="zh-TW" altLang="en-US" sz="2600" b="1" dirty="0">
                <a:solidFill>
                  <a:srgbClr val="000000"/>
                </a:solidFill>
                <a:latin typeface="標楷體" panose="03000509000000000000" pitchFamily="65" charset="-120"/>
                <a:ea typeface="標楷體" panose="03000509000000000000" pitchFamily="65" charset="-120"/>
              </a:rPr>
              <a:t>運作正常</a:t>
            </a:r>
            <a:r>
              <a:rPr kumimoji="0" lang="zh-TW" altLang="zh-TW" sz="2600" b="1" dirty="0">
                <a:solidFill>
                  <a:srgbClr val="000000"/>
                </a:solidFill>
                <a:latin typeface="標楷體" panose="03000509000000000000" pitchFamily="65" charset="-120"/>
                <a:ea typeface="標楷體" panose="03000509000000000000" pitchFamily="65" charset="-120"/>
              </a:rPr>
              <a:t>。</a:t>
            </a:r>
          </a:p>
          <a:p>
            <a:pPr indent="-454025" defTabSz="449263" eaLnBrk="0" hangingPunct="0">
              <a:spcBef>
                <a:spcPts val="600"/>
              </a:spcBef>
              <a:buSzPct val="100000"/>
              <a:defRPr/>
            </a:pPr>
            <a:endParaRPr kumimoji="0" lang="zh-TW" altLang="zh-TW" sz="2600" b="1" dirty="0">
              <a:solidFill>
                <a:srgbClr val="FF0000"/>
              </a:solidFill>
              <a:latin typeface="標楷體" panose="03000509000000000000" pitchFamily="65" charset="-120"/>
              <a:ea typeface="標楷體" panose="03000509000000000000" pitchFamily="65" charset="-120"/>
            </a:endParaRPr>
          </a:p>
          <a:p>
            <a:pPr indent="-454025" defTabSz="449263" eaLnBrk="0" hangingPunct="0">
              <a:lnSpc>
                <a:spcPct val="80000"/>
              </a:lnSpc>
              <a:spcBef>
                <a:spcPts val="600"/>
              </a:spcBef>
              <a:buSzPct val="100000"/>
              <a:defRPr/>
            </a:pPr>
            <a:endParaRPr kumimoji="0" lang="en-US" altLang="zh-TW" b="1" dirty="0">
              <a:solidFill>
                <a:srgbClr val="FF0000"/>
              </a:solidFill>
              <a:latin typeface="標楷體" panose="03000509000000000000" pitchFamily="65" charset="-120"/>
              <a:ea typeface="標楷體" panose="03000509000000000000" pitchFamily="65" charset="-120"/>
            </a:endParaRPr>
          </a:p>
          <a:p>
            <a:pPr indent="-454025" defTabSz="449263" eaLnBrk="0" hangingPunct="0">
              <a:lnSpc>
                <a:spcPct val="80000"/>
              </a:lnSpc>
              <a:spcBef>
                <a:spcPts val="600"/>
              </a:spcBef>
              <a:buSzPct val="100000"/>
              <a:defRPr/>
            </a:pPr>
            <a:endParaRPr kumimoji="0" lang="en-US" altLang="zh-TW" b="1" dirty="0">
              <a:solidFill>
                <a:srgbClr val="FF0000"/>
              </a:solidFill>
              <a:latin typeface="標楷體" panose="03000509000000000000" pitchFamily="65" charset="-120"/>
              <a:ea typeface="標楷體" panose="03000509000000000000" pitchFamily="65" charset="-120"/>
            </a:endParaRPr>
          </a:p>
        </p:txBody>
      </p:sp>
      <p:sp>
        <p:nvSpPr>
          <p:cNvPr id="13315" name="Text Box 3"/>
          <p:cNvSpPr txBox="1">
            <a:spLocks noChangeArrowheads="1"/>
          </p:cNvSpPr>
          <p:nvPr/>
        </p:nvSpPr>
        <p:spPr bwMode="auto">
          <a:xfrm>
            <a:off x="322263" y="0"/>
            <a:ext cx="8280400" cy="85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entury Schoolbook" pitchFamily="16" charset="0"/>
                <a:ea typeface="新細明體" charset="-12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000000"/>
                </a:solidFill>
                <a:latin typeface="Century Schoolbook" pitchFamily="16" charset="0"/>
                <a:ea typeface="新細明體" charset="-12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entury Schoolbook" pitchFamily="16" charset="0"/>
                <a:ea typeface="新細明體" charset="-12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entury Schoolbook" pitchFamily="16" charset="0"/>
                <a:ea typeface="新細明體" charset="-12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charset="-120"/>
              </a:defRPr>
            </a:lvl5pPr>
            <a:lvl6pPr defTabSz="449263" eaLnBrk="0" fontAlgn="base" hangingPunct="0">
              <a:spcBef>
                <a:spcPts val="4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charset="-120"/>
              </a:defRPr>
            </a:lvl6pPr>
            <a:lvl7pPr defTabSz="449263" eaLnBrk="0" fontAlgn="base" hangingPunct="0">
              <a:spcBef>
                <a:spcPts val="4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charset="-120"/>
              </a:defRPr>
            </a:lvl7pPr>
            <a:lvl8pPr defTabSz="449263" eaLnBrk="0" fontAlgn="base" hangingPunct="0">
              <a:spcBef>
                <a:spcPts val="4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charset="-120"/>
              </a:defRPr>
            </a:lvl8pPr>
            <a:lvl9pPr defTabSz="449263" eaLnBrk="0" fontAlgn="base" hangingPunct="0">
              <a:spcBef>
                <a:spcPts val="4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Century Schoolbook" pitchFamily="16" charset="0"/>
                <a:ea typeface="新細明體" charset="-120"/>
              </a:defRPr>
            </a:lvl9pPr>
          </a:lstStyle>
          <a:p>
            <a:pPr algn="ctr" defTabSz="449263" eaLnBrk="0" hangingPunct="0">
              <a:buSzPct val="100000"/>
            </a:pPr>
            <a:r>
              <a:rPr kumimoji="0" lang="zh-TW" altLang="zh-TW" sz="3600" b="1" smtClean="0">
                <a:solidFill>
                  <a:srgbClr val="0000FF"/>
                </a:solidFill>
                <a:latin typeface="Arial" charset="0"/>
                <a:ea typeface="標楷體" pitchFamily="65" charset="-120"/>
              </a:rPr>
              <a:t>衛生局整備作為</a:t>
            </a:r>
            <a:r>
              <a:rPr kumimoji="0" lang="en-US" altLang="zh-TW" sz="3600" b="1" smtClean="0">
                <a:solidFill>
                  <a:srgbClr val="0000FF"/>
                </a:solidFill>
                <a:latin typeface="標楷體" pitchFamily="65" charset="-120"/>
                <a:ea typeface="標楷體" pitchFamily="65" charset="-120"/>
              </a:rPr>
              <a:t>-</a:t>
            </a:r>
            <a:r>
              <a:rPr kumimoji="0" lang="zh-TW" altLang="zh-TW" sz="3600" b="1" smtClean="0">
                <a:solidFill>
                  <a:srgbClr val="0000FF"/>
                </a:solidFill>
                <a:latin typeface="標楷體" pitchFamily="65" charset="-120"/>
                <a:ea typeface="標楷體" pitchFamily="65" charset="-120"/>
              </a:rPr>
              <a:t>防疫整備</a:t>
            </a:r>
            <a:r>
              <a:rPr kumimoji="0" lang="en-US" altLang="zh-TW" sz="3600" b="1" smtClean="0">
                <a:solidFill>
                  <a:srgbClr val="0000FF"/>
                </a:solidFill>
                <a:latin typeface="標楷體" pitchFamily="65" charset="-120"/>
                <a:ea typeface="標楷體" pitchFamily="65" charset="-120"/>
              </a:rPr>
              <a:t>(5/6)</a:t>
            </a:r>
          </a:p>
        </p:txBody>
      </p:sp>
      <p:sp>
        <p:nvSpPr>
          <p:cNvPr id="13316" name="橢圓 4"/>
          <p:cNvSpPr>
            <a:spLocks noChangeArrowheads="1"/>
          </p:cNvSpPr>
          <p:nvPr/>
        </p:nvSpPr>
        <p:spPr bwMode="auto">
          <a:xfrm>
            <a:off x="8148638" y="5702300"/>
            <a:ext cx="576262" cy="576263"/>
          </a:xfrm>
          <a:prstGeom prst="ellipse">
            <a:avLst/>
          </a:prstGeom>
          <a:solidFill>
            <a:srgbClr val="FE8637"/>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449263" eaLnBrk="0" hangingPunct="0">
              <a:buClr>
                <a:srgbClr val="000000"/>
              </a:buClr>
              <a:buSzPct val="100000"/>
              <a:buFont typeface="Times New Roman" pitchFamily="16" charset="0"/>
              <a:buNone/>
            </a:pPr>
            <a:endParaRPr kumimoji="0" lang="zh-TW" altLang="en-US" smtClean="0">
              <a:solidFill>
                <a:srgbClr val="FFFFFF"/>
              </a:solidFill>
              <a:latin typeface="Arial" charset="0"/>
              <a:ea typeface="新細明體" charset="-120"/>
            </a:endParaRPr>
          </a:p>
        </p:txBody>
      </p:sp>
      <p:sp>
        <p:nvSpPr>
          <p:cNvPr id="13317" name="投影片編號版面配置區 1"/>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9pPr>
          </a:lstStyle>
          <a:p>
            <a:fld id="{01E7BF97-1D33-494F-B44B-46DFA0FC8751}" type="slidenum">
              <a:rPr lang="zh-TW" altLang="zh-TW">
                <a:solidFill>
                  <a:srgbClr val="000000"/>
                </a:solidFill>
              </a:rPr>
              <a:pPr/>
              <a:t>47</a:t>
            </a:fld>
            <a:endParaRPr lang="zh-TW" altLang="zh-TW">
              <a:solidFill>
                <a:srgbClr val="000000"/>
              </a:solidFill>
            </a:endParaRPr>
          </a:p>
        </p:txBody>
      </p:sp>
    </p:spTree>
    <p:extLst>
      <p:ext uri="{BB962C8B-B14F-4D97-AF65-F5344CB8AC3E}">
        <p14:creationId xmlns:p14="http://schemas.microsoft.com/office/powerpoint/2010/main" val="14692121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116013" y="333375"/>
            <a:ext cx="6850062" cy="2289175"/>
          </a:xfrm>
          <a:prstGeom prst="rect">
            <a:avLst/>
          </a:prstGeom>
          <a:noFill/>
          <a:ln>
            <a:noFill/>
          </a:ln>
          <a:effec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新細明體" panose="02020500000000000000" pitchFamily="18" charset="-120"/>
              </a:defRPr>
            </a:lvl9pPr>
          </a:lstStyle>
          <a:p>
            <a:pPr algn="ctr" defTabSz="449263">
              <a:buSzPct val="100000"/>
              <a:defRPr/>
            </a:pPr>
            <a:r>
              <a:rPr kumimoji="0" lang="zh-TW" altLang="zh-TW" sz="3600" b="1" dirty="0">
                <a:solidFill>
                  <a:srgbClr val="0000CC"/>
                </a:solidFill>
                <a:latin typeface="標楷體" panose="03000509000000000000" pitchFamily="65" charset="-120"/>
                <a:ea typeface="標楷體" panose="03000509000000000000" pitchFamily="65" charset="-120"/>
              </a:rPr>
              <a:t>衛生局應變整備作為</a:t>
            </a:r>
            <a:r>
              <a:rPr kumimoji="0" lang="en-US" altLang="zh-TW" sz="3600" b="1" dirty="0">
                <a:solidFill>
                  <a:srgbClr val="0000FF"/>
                </a:solidFill>
                <a:latin typeface="標楷體" panose="03000509000000000000" pitchFamily="65" charset="-120"/>
                <a:ea typeface="標楷體" panose="03000509000000000000" pitchFamily="65" charset="-120"/>
              </a:rPr>
              <a:t>(6/6)</a:t>
            </a:r>
          </a:p>
          <a:p>
            <a:pPr algn="ctr" defTabSz="449263">
              <a:buSzPct val="100000"/>
              <a:defRPr/>
            </a:pPr>
            <a:endParaRPr kumimoji="0" lang="zh-TW" altLang="zh-TW" sz="36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lgn="ctr" defTabSz="449263">
              <a:buSzPct val="100000"/>
              <a:defRPr/>
            </a:pPr>
            <a:r>
              <a:rPr kumimoji="0" lang="zh-TW" altLang="zh-TW" sz="3600" b="1" dirty="0">
                <a:solidFill>
                  <a:srgbClr val="FF0000"/>
                </a:solidFill>
                <a:effectLst>
                  <a:outerShdw blurRad="38100" dist="38100" dir="2700000" algn="tl">
                    <a:srgbClr val="C0C0C0"/>
                  </a:outerShdw>
                </a:effectLst>
                <a:ea typeface="標楷體" panose="03000509000000000000" pitchFamily="65" charset="-120"/>
              </a:rPr>
              <a:t/>
            </a:r>
            <a:br>
              <a:rPr kumimoji="0" lang="zh-TW" altLang="zh-TW" sz="3600" b="1" dirty="0">
                <a:solidFill>
                  <a:srgbClr val="FF0000"/>
                </a:solidFill>
                <a:effectLst>
                  <a:outerShdw blurRad="38100" dist="38100" dir="2700000" algn="tl">
                    <a:srgbClr val="C0C0C0"/>
                  </a:outerShdw>
                </a:effectLst>
                <a:ea typeface="標楷體" panose="03000509000000000000" pitchFamily="65" charset="-120"/>
              </a:rPr>
            </a:br>
            <a:endParaRPr kumimoji="0" lang="zh-TW" altLang="zh-TW" sz="3600" b="1" dirty="0">
              <a:solidFill>
                <a:srgbClr val="FF0000"/>
              </a:solidFill>
              <a:effectLst>
                <a:outerShdw blurRad="38100" dist="38100" dir="2700000" algn="tl">
                  <a:srgbClr val="C0C0C0"/>
                </a:outerShdw>
              </a:effectLst>
              <a:ea typeface="標楷體" panose="03000509000000000000" pitchFamily="65" charset="-120"/>
            </a:endParaRPr>
          </a:p>
        </p:txBody>
      </p:sp>
      <p:sp>
        <p:nvSpPr>
          <p:cNvPr id="8195" name="Rectangle 3"/>
          <p:cNvSpPr>
            <a:spLocks noChangeArrowheads="1"/>
          </p:cNvSpPr>
          <p:nvPr/>
        </p:nvSpPr>
        <p:spPr bwMode="auto">
          <a:xfrm>
            <a:off x="215900" y="1095375"/>
            <a:ext cx="8639175" cy="4789488"/>
          </a:xfrm>
          <a:prstGeom prst="rect">
            <a:avLst/>
          </a:prstGeom>
          <a:noFill/>
          <a:ln>
            <a:noFill/>
          </a:ln>
          <a:effectLst/>
        </p:spPr>
        <p:txBody>
          <a:bodyPr lIns="90000" tIns="46800" rIns="90000" bIns="46800">
            <a:spAutoFit/>
          </a:bodyPr>
          <a:lstStyle>
            <a:lvl1pPr marL="333375" indent="-333375">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rgbClr val="FFFFFF"/>
                </a:solidFill>
                <a:latin typeface="Arial" panose="020B0604020202020204" pitchFamily="34" charset="0"/>
                <a:ea typeface="新細明體" panose="02020500000000000000" pitchFamily="18" charset="-120"/>
              </a:defRPr>
            </a:lvl1pPr>
            <a:lvl2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rgbClr val="FFFFFF"/>
                </a:solidFill>
                <a:latin typeface="Arial" panose="020B0604020202020204" pitchFamily="34" charset="0"/>
                <a:ea typeface="新細明體" panose="02020500000000000000" pitchFamily="18" charset="-120"/>
              </a:defRPr>
            </a:lvl2pPr>
            <a:lvl3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rgbClr val="FFFFFF"/>
                </a:solidFill>
                <a:latin typeface="Arial" panose="020B0604020202020204" pitchFamily="34" charset="0"/>
                <a:ea typeface="新細明體" panose="02020500000000000000" pitchFamily="18" charset="-120"/>
              </a:defRPr>
            </a:lvl3pPr>
            <a:lvl4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rgbClr val="FFFFFF"/>
                </a:solidFill>
                <a:latin typeface="Arial" panose="020B0604020202020204" pitchFamily="34" charset="0"/>
                <a:ea typeface="新細明體" panose="02020500000000000000" pitchFamily="18" charset="-120"/>
              </a:defRPr>
            </a:lvl4pPr>
            <a:lvl5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rgbClr val="FFFFFF"/>
                </a:solidFill>
                <a:latin typeface="Arial" panose="020B0604020202020204" pitchFamily="34" charset="0"/>
                <a:ea typeface="新細明體" panose="02020500000000000000" pitchFamily="18" charset="-12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rgbClr val="FFFFFF"/>
                </a:solidFill>
                <a:latin typeface="Arial" panose="020B0604020202020204" pitchFamily="34" charset="0"/>
                <a:ea typeface="新細明體" panose="02020500000000000000" pitchFamily="18" charset="-12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rgbClr val="FFFFFF"/>
                </a:solidFill>
                <a:latin typeface="Arial" panose="020B0604020202020204" pitchFamily="34" charset="0"/>
                <a:ea typeface="新細明體" panose="02020500000000000000" pitchFamily="18" charset="-12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rgbClr val="FFFFFF"/>
                </a:solidFill>
                <a:latin typeface="Arial" panose="020B0604020202020204" pitchFamily="34" charset="0"/>
                <a:ea typeface="新細明體" panose="02020500000000000000" pitchFamily="18" charset="-12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rgbClr val="FFFFFF"/>
                </a:solidFill>
                <a:latin typeface="Arial" panose="020B0604020202020204" pitchFamily="34" charset="0"/>
                <a:ea typeface="新細明體" panose="02020500000000000000" pitchFamily="18" charset="-120"/>
              </a:defRPr>
            </a:lvl9pPr>
          </a:lstStyle>
          <a:p>
            <a:pPr defTabSz="449263" eaLnBrk="0" hangingPunct="0">
              <a:lnSpc>
                <a:spcPct val="140000"/>
              </a:lnSpc>
              <a:buClr>
                <a:srgbClr val="000000"/>
              </a:buClr>
              <a:buSzPct val="100000"/>
              <a:buFont typeface="Wingdings" panose="05000000000000000000" pitchFamily="2" charset="2"/>
              <a:buChar char=""/>
              <a:defRPr/>
            </a:pPr>
            <a:r>
              <a:rPr kumimoji="0" lang="zh-TW" altLang="zh-TW" sz="2800" dirty="0">
                <a:solidFill>
                  <a:srgbClr val="000000"/>
                </a:solidFill>
                <a:latin typeface="標楷體" panose="03000509000000000000" pitchFamily="65" charset="-120"/>
                <a:ea typeface="標楷體" panose="03000509000000000000" pitchFamily="65" charset="-120"/>
              </a:rPr>
              <a:t>業務權管單位</a:t>
            </a:r>
          </a:p>
          <a:p>
            <a:pPr marL="336550" defTabSz="449263" eaLnBrk="0" hangingPunct="0">
              <a:lnSpc>
                <a:spcPct val="140000"/>
              </a:lnSpc>
              <a:defRPr/>
            </a:pPr>
            <a:r>
              <a:rPr kumimoji="0" lang="en-US" altLang="zh-TW" sz="2400" dirty="0">
                <a:solidFill>
                  <a:srgbClr val="7030A0"/>
                </a:solidFill>
                <a:latin typeface="標楷體" panose="03000509000000000000" pitchFamily="65" charset="-120"/>
                <a:ea typeface="標楷體" panose="03000509000000000000" pitchFamily="65" charset="-120"/>
              </a:rPr>
              <a:t>  </a:t>
            </a:r>
            <a:r>
              <a:rPr kumimoji="0" lang="en-US" altLang="zh-TW" sz="2600" dirty="0">
                <a:solidFill>
                  <a:srgbClr val="7030A0"/>
                </a:solidFill>
                <a:latin typeface="標楷體" panose="03000509000000000000" pitchFamily="65" charset="-120"/>
                <a:ea typeface="標楷體" panose="03000509000000000000" pitchFamily="65" charset="-120"/>
              </a:rPr>
              <a:t> </a:t>
            </a:r>
            <a:r>
              <a:rPr kumimoji="0" lang="en-US" altLang="zh-TW" sz="2400" b="1" dirty="0">
                <a:solidFill>
                  <a:srgbClr val="000000"/>
                </a:solidFill>
                <a:latin typeface="標楷體" panose="03000509000000000000" pitchFamily="65" charset="-120"/>
                <a:ea typeface="標楷體" panose="03000509000000000000" pitchFamily="65" charset="-120"/>
              </a:rPr>
              <a:t>25</a:t>
            </a:r>
            <a:r>
              <a:rPr kumimoji="0" lang="zh-TW" altLang="zh-TW" sz="2600" b="1" dirty="0">
                <a:solidFill>
                  <a:srgbClr val="000000"/>
                </a:solidFill>
                <a:latin typeface="標楷體" panose="03000509000000000000" pitchFamily="65" charset="-120"/>
                <a:ea typeface="標楷體" panose="03000509000000000000" pitchFamily="65" charset="-120"/>
              </a:rPr>
              <a:t>家急救責任醫院於</a:t>
            </a:r>
            <a:r>
              <a:rPr kumimoji="0" lang="en-US" altLang="zh-TW" sz="2400" b="1" dirty="0">
                <a:solidFill>
                  <a:srgbClr val="000000"/>
                </a:solidFill>
                <a:latin typeface="標楷體" panose="03000509000000000000" pitchFamily="65" charset="-120"/>
                <a:ea typeface="標楷體" panose="03000509000000000000" pitchFamily="65" charset="-120"/>
              </a:rPr>
              <a:t>109</a:t>
            </a:r>
            <a:r>
              <a:rPr kumimoji="0" lang="zh-TW" altLang="zh-TW" sz="2600" b="1" dirty="0">
                <a:solidFill>
                  <a:srgbClr val="000000"/>
                </a:solidFill>
                <a:latin typeface="標楷體" panose="03000509000000000000" pitchFamily="65" charset="-120"/>
                <a:ea typeface="標楷體" panose="03000509000000000000" pitchFamily="65" charset="-120"/>
              </a:rPr>
              <a:t>年</a:t>
            </a:r>
            <a:r>
              <a:rPr kumimoji="0" lang="en-US" altLang="zh-TW" sz="2400" b="1" dirty="0">
                <a:solidFill>
                  <a:srgbClr val="000000"/>
                </a:solidFill>
                <a:latin typeface="標楷體" panose="03000509000000000000" pitchFamily="65" charset="-120"/>
                <a:ea typeface="標楷體" panose="03000509000000000000" pitchFamily="65" charset="-120"/>
              </a:rPr>
              <a:t>11</a:t>
            </a:r>
            <a:r>
              <a:rPr kumimoji="0" lang="zh-TW" altLang="zh-TW" sz="2600" b="1" dirty="0">
                <a:solidFill>
                  <a:srgbClr val="000000"/>
                </a:solidFill>
                <a:latin typeface="標楷體" panose="03000509000000000000" pitchFamily="65" charset="-120"/>
                <a:ea typeface="標楷體" panose="03000509000000000000" pitchFamily="65" charset="-120"/>
              </a:rPr>
              <a:t>月</a:t>
            </a:r>
            <a:r>
              <a:rPr kumimoji="0" lang="en-US" altLang="zh-TW" sz="2400" b="1" dirty="0">
                <a:solidFill>
                  <a:srgbClr val="000000"/>
                </a:solidFill>
                <a:latin typeface="標楷體" panose="03000509000000000000" pitchFamily="65" charset="-120"/>
                <a:ea typeface="標楷體" panose="03000509000000000000" pitchFamily="65" charset="-120"/>
              </a:rPr>
              <a:t>5</a:t>
            </a:r>
            <a:r>
              <a:rPr kumimoji="0" lang="zh-TW" altLang="zh-TW" sz="2600" b="1" dirty="0">
                <a:solidFill>
                  <a:srgbClr val="000000"/>
                </a:solidFill>
                <a:latin typeface="標楷體" panose="03000509000000000000" pitchFamily="65" charset="-120"/>
                <a:ea typeface="標楷體" panose="03000509000000000000" pitchFamily="65" charset="-120"/>
              </a:rPr>
              <a:t>日</a:t>
            </a:r>
            <a:r>
              <a:rPr kumimoji="0" lang="en-US" altLang="zh-TW" sz="2400" b="1" dirty="0">
                <a:solidFill>
                  <a:srgbClr val="000000"/>
                </a:solidFill>
                <a:latin typeface="標楷體" panose="03000509000000000000" pitchFamily="65" charset="-120"/>
                <a:ea typeface="標楷體" panose="03000509000000000000" pitchFamily="65" charset="-120"/>
              </a:rPr>
              <a:t>12</a:t>
            </a:r>
            <a:r>
              <a:rPr kumimoji="0" lang="zh-TW" altLang="zh-TW" sz="2600" b="1" dirty="0">
                <a:solidFill>
                  <a:srgbClr val="000000"/>
                </a:solidFill>
                <a:latin typeface="標楷體" panose="03000509000000000000" pitchFamily="65" charset="-120"/>
                <a:ea typeface="標楷體" panose="03000509000000000000" pitchFamily="65" charset="-120"/>
              </a:rPr>
              <a:t>時完成整備。</a:t>
            </a:r>
          </a:p>
          <a:p>
            <a:pPr marL="336550" defTabSz="449263" eaLnBrk="0" hangingPunct="0">
              <a:lnSpc>
                <a:spcPct val="140000"/>
              </a:lnSpc>
              <a:defRPr/>
            </a:pPr>
            <a:r>
              <a:rPr kumimoji="0" lang="en-US" altLang="zh-TW" sz="2600" b="1" dirty="0">
                <a:solidFill>
                  <a:srgbClr val="000000"/>
                </a:solidFill>
                <a:latin typeface="標楷體" panose="03000509000000000000" pitchFamily="65" charset="-120"/>
                <a:ea typeface="標楷體" panose="03000509000000000000" pitchFamily="65" charset="-120"/>
              </a:rPr>
              <a:t>   </a:t>
            </a:r>
            <a:r>
              <a:rPr kumimoji="0" lang="en-US" altLang="zh-TW" sz="2400" b="1" dirty="0">
                <a:solidFill>
                  <a:srgbClr val="000000"/>
                </a:solidFill>
                <a:latin typeface="標楷體" panose="03000509000000000000" pitchFamily="65" charset="-120"/>
                <a:ea typeface="標楷體" panose="03000509000000000000" pitchFamily="65" charset="-120"/>
              </a:rPr>
              <a:t>66</a:t>
            </a:r>
            <a:r>
              <a:rPr kumimoji="0" lang="zh-TW" altLang="zh-TW" sz="2600" b="1" dirty="0">
                <a:solidFill>
                  <a:srgbClr val="000000"/>
                </a:solidFill>
                <a:latin typeface="標楷體" panose="03000509000000000000" pitchFamily="65" charset="-120"/>
                <a:ea typeface="標楷體" panose="03000509000000000000" pitchFamily="65" charset="-120"/>
              </a:rPr>
              <a:t>家護理之家</a:t>
            </a:r>
            <a:r>
              <a:rPr kumimoji="0" lang="zh-TW" altLang="en-US" sz="2400" b="1" dirty="0">
                <a:solidFill>
                  <a:srgbClr val="000000"/>
                </a:solidFill>
                <a:latin typeface="標楷體" panose="03000509000000000000" pitchFamily="65" charset="-120"/>
                <a:ea typeface="標楷體" panose="03000509000000000000" pitchFamily="65" charset="-120"/>
              </a:rPr>
              <a:t>、</a:t>
            </a:r>
            <a:r>
              <a:rPr kumimoji="0" lang="en-US" altLang="zh-TW" sz="2400" b="1" dirty="0">
                <a:solidFill>
                  <a:srgbClr val="000000"/>
                </a:solidFill>
                <a:latin typeface="標楷體" panose="03000509000000000000" pitchFamily="65" charset="-120"/>
                <a:ea typeface="標楷體" panose="03000509000000000000" pitchFamily="65" charset="-120"/>
              </a:rPr>
              <a:t>1</a:t>
            </a:r>
            <a:r>
              <a:rPr kumimoji="0" lang="zh-TW" altLang="en-US" sz="2400" b="1" dirty="0">
                <a:solidFill>
                  <a:srgbClr val="000000"/>
                </a:solidFill>
                <a:latin typeface="標楷體" panose="03000509000000000000" pitchFamily="65" charset="-120"/>
                <a:ea typeface="標楷體" panose="03000509000000000000" pitchFamily="65" charset="-120"/>
              </a:rPr>
              <a:t>家住宿式長照機構、</a:t>
            </a:r>
            <a:r>
              <a:rPr kumimoji="0" lang="en-US" altLang="zh-TW" sz="2400" b="1" dirty="0">
                <a:solidFill>
                  <a:srgbClr val="000000"/>
                </a:solidFill>
                <a:latin typeface="標楷體" panose="03000509000000000000" pitchFamily="65" charset="-120"/>
                <a:ea typeface="標楷體" panose="03000509000000000000" pitchFamily="65" charset="-120"/>
              </a:rPr>
              <a:t>2</a:t>
            </a:r>
            <a:r>
              <a:rPr kumimoji="0" lang="zh-TW" altLang="en-US" sz="2400" b="1" dirty="0">
                <a:solidFill>
                  <a:srgbClr val="000000"/>
                </a:solidFill>
                <a:latin typeface="標楷體" panose="03000509000000000000" pitchFamily="65" charset="-120"/>
                <a:ea typeface="標楷體" panose="03000509000000000000" pitchFamily="65" charset="-120"/>
              </a:rPr>
              <a:t>家團體家屋</a:t>
            </a:r>
            <a:r>
              <a:rPr kumimoji="0" lang="zh-TW" altLang="zh-TW" sz="2600" b="1" dirty="0">
                <a:solidFill>
                  <a:srgbClr val="000000"/>
                </a:solidFill>
                <a:latin typeface="標楷體" panose="03000509000000000000" pitchFamily="65" charset="-120"/>
                <a:ea typeface="標楷體" panose="03000509000000000000" pitchFamily="65" charset="-120"/>
              </a:rPr>
              <a:t>於</a:t>
            </a:r>
            <a:r>
              <a:rPr kumimoji="0" lang="en-US" altLang="zh-TW" sz="2400" b="1" dirty="0">
                <a:solidFill>
                  <a:srgbClr val="000000"/>
                </a:solidFill>
                <a:latin typeface="標楷體" panose="03000509000000000000" pitchFamily="65" charset="-120"/>
                <a:ea typeface="標楷體" panose="03000509000000000000" pitchFamily="65" charset="-120"/>
              </a:rPr>
              <a:t>109</a:t>
            </a:r>
            <a:r>
              <a:rPr kumimoji="0" lang="zh-TW" altLang="zh-TW" sz="2600" b="1" dirty="0">
                <a:solidFill>
                  <a:srgbClr val="000000"/>
                </a:solidFill>
                <a:latin typeface="標楷體" panose="03000509000000000000" pitchFamily="65" charset="-120"/>
                <a:ea typeface="標楷體" panose="03000509000000000000" pitchFamily="65" charset="-120"/>
              </a:rPr>
              <a:t>年</a:t>
            </a:r>
            <a:endParaRPr kumimoji="0" lang="en-US" altLang="zh-TW" sz="2600" b="1" dirty="0">
              <a:solidFill>
                <a:srgbClr val="000000"/>
              </a:solidFill>
              <a:latin typeface="標楷體" panose="03000509000000000000" pitchFamily="65" charset="-120"/>
              <a:ea typeface="標楷體" panose="03000509000000000000" pitchFamily="65" charset="-120"/>
            </a:endParaRPr>
          </a:p>
          <a:p>
            <a:pPr marL="336550" defTabSz="449263" eaLnBrk="0" hangingPunct="0">
              <a:lnSpc>
                <a:spcPct val="140000"/>
              </a:lnSpc>
              <a:defRPr/>
            </a:pPr>
            <a:r>
              <a:rPr kumimoji="0" lang="zh-TW" altLang="en-US" sz="2600" b="1" dirty="0">
                <a:solidFill>
                  <a:srgbClr val="000000"/>
                </a:solidFill>
                <a:latin typeface="標楷體" panose="03000509000000000000" pitchFamily="65" charset="-120"/>
                <a:ea typeface="標楷體" panose="03000509000000000000" pitchFamily="65" charset="-120"/>
              </a:rPr>
              <a:t>   </a:t>
            </a:r>
            <a:r>
              <a:rPr kumimoji="0" lang="en-US" altLang="zh-TW" sz="2400" b="1" dirty="0">
                <a:solidFill>
                  <a:srgbClr val="000000"/>
                </a:solidFill>
                <a:latin typeface="標楷體" panose="03000509000000000000" pitchFamily="65" charset="-120"/>
                <a:ea typeface="標楷體" panose="03000509000000000000" pitchFamily="65" charset="-120"/>
              </a:rPr>
              <a:t>11</a:t>
            </a:r>
            <a:r>
              <a:rPr kumimoji="0" lang="zh-TW" altLang="zh-TW" sz="2600" b="1" dirty="0">
                <a:solidFill>
                  <a:srgbClr val="000000"/>
                </a:solidFill>
                <a:latin typeface="標楷體" panose="03000509000000000000" pitchFamily="65" charset="-120"/>
                <a:ea typeface="標楷體" panose="03000509000000000000" pitchFamily="65" charset="-120"/>
              </a:rPr>
              <a:t>月</a:t>
            </a:r>
            <a:r>
              <a:rPr kumimoji="0" lang="en-US" altLang="zh-TW" sz="2400" b="1" dirty="0">
                <a:solidFill>
                  <a:srgbClr val="000000"/>
                </a:solidFill>
                <a:latin typeface="標楷體" panose="03000509000000000000" pitchFamily="65" charset="-120"/>
                <a:ea typeface="標楷體" panose="03000509000000000000" pitchFamily="65" charset="-120"/>
              </a:rPr>
              <a:t>5</a:t>
            </a:r>
            <a:r>
              <a:rPr kumimoji="0" lang="zh-TW" altLang="zh-TW" sz="2600" b="1" dirty="0">
                <a:solidFill>
                  <a:srgbClr val="000000"/>
                </a:solidFill>
                <a:latin typeface="標楷體" panose="03000509000000000000" pitchFamily="65" charset="-120"/>
                <a:ea typeface="標楷體" panose="03000509000000000000" pitchFamily="65" charset="-120"/>
              </a:rPr>
              <a:t>日</a:t>
            </a:r>
            <a:r>
              <a:rPr kumimoji="0" lang="en-US" altLang="zh-TW" sz="2400" b="1" dirty="0">
                <a:solidFill>
                  <a:srgbClr val="000000"/>
                </a:solidFill>
                <a:latin typeface="標楷體" panose="03000509000000000000" pitchFamily="65" charset="-120"/>
                <a:ea typeface="標楷體" panose="03000509000000000000" pitchFamily="65" charset="-120"/>
              </a:rPr>
              <a:t>12</a:t>
            </a:r>
            <a:r>
              <a:rPr kumimoji="0" lang="zh-TW" altLang="zh-TW" sz="2600" b="1" dirty="0">
                <a:solidFill>
                  <a:srgbClr val="000000"/>
                </a:solidFill>
                <a:latin typeface="標楷體" panose="03000509000000000000" pitchFamily="65" charset="-120"/>
                <a:ea typeface="標楷體" panose="03000509000000000000" pitchFamily="65" charset="-120"/>
              </a:rPr>
              <a:t>時完成整備。</a:t>
            </a:r>
          </a:p>
          <a:p>
            <a:pPr marL="336550" defTabSz="449263" eaLnBrk="0" hangingPunct="0">
              <a:lnSpc>
                <a:spcPct val="140000"/>
              </a:lnSpc>
              <a:buSzPct val="100000"/>
              <a:defRPr/>
            </a:pPr>
            <a:r>
              <a:rPr kumimoji="0" lang="en-US" altLang="zh-TW" sz="2600" b="1" dirty="0">
                <a:solidFill>
                  <a:srgbClr val="000000"/>
                </a:solidFill>
                <a:latin typeface="標楷體" panose="03000509000000000000" pitchFamily="65" charset="-120"/>
                <a:ea typeface="標楷體" panose="03000509000000000000" pitchFamily="65" charset="-120"/>
              </a:rPr>
              <a:t>   </a:t>
            </a:r>
            <a:r>
              <a:rPr kumimoji="0" lang="en-US" altLang="zh-TW" sz="2400" b="1" dirty="0">
                <a:solidFill>
                  <a:srgbClr val="000000"/>
                </a:solidFill>
                <a:latin typeface="標楷體" panose="03000509000000000000" pitchFamily="65" charset="-120"/>
                <a:ea typeface="標楷體" panose="03000509000000000000" pitchFamily="65" charset="-120"/>
              </a:rPr>
              <a:t>16</a:t>
            </a:r>
            <a:r>
              <a:rPr kumimoji="0" lang="zh-TW" altLang="zh-TW" sz="2600" b="1" dirty="0">
                <a:solidFill>
                  <a:srgbClr val="000000"/>
                </a:solidFill>
                <a:latin typeface="標楷體" panose="03000509000000000000" pitchFamily="65" charset="-120"/>
                <a:ea typeface="標楷體" panose="03000509000000000000" pitchFamily="65" charset="-120"/>
              </a:rPr>
              <a:t>家產後護理之家於</a:t>
            </a:r>
            <a:r>
              <a:rPr kumimoji="0" lang="en-US" altLang="zh-TW" sz="2400" b="1" dirty="0">
                <a:solidFill>
                  <a:srgbClr val="000000"/>
                </a:solidFill>
                <a:latin typeface="標楷體" panose="03000509000000000000" pitchFamily="65" charset="-120"/>
                <a:ea typeface="標楷體" panose="03000509000000000000" pitchFamily="65" charset="-120"/>
              </a:rPr>
              <a:t>109</a:t>
            </a:r>
            <a:r>
              <a:rPr kumimoji="0" lang="zh-TW" altLang="zh-TW" sz="2600" b="1" dirty="0">
                <a:solidFill>
                  <a:srgbClr val="000000"/>
                </a:solidFill>
                <a:latin typeface="標楷體" panose="03000509000000000000" pitchFamily="65" charset="-120"/>
                <a:ea typeface="標楷體" panose="03000509000000000000" pitchFamily="65" charset="-120"/>
              </a:rPr>
              <a:t>年</a:t>
            </a:r>
            <a:r>
              <a:rPr kumimoji="0" lang="en-US" altLang="zh-TW" sz="2400" b="1" dirty="0">
                <a:solidFill>
                  <a:srgbClr val="000000"/>
                </a:solidFill>
                <a:latin typeface="標楷體" panose="03000509000000000000" pitchFamily="65" charset="-120"/>
                <a:ea typeface="標楷體" panose="03000509000000000000" pitchFamily="65" charset="-120"/>
              </a:rPr>
              <a:t>11</a:t>
            </a:r>
            <a:r>
              <a:rPr kumimoji="0" lang="zh-TW" altLang="zh-TW" sz="2600" b="1" dirty="0">
                <a:solidFill>
                  <a:srgbClr val="000000"/>
                </a:solidFill>
                <a:latin typeface="標楷體" panose="03000509000000000000" pitchFamily="65" charset="-120"/>
                <a:ea typeface="標楷體" panose="03000509000000000000" pitchFamily="65" charset="-120"/>
              </a:rPr>
              <a:t>月</a:t>
            </a:r>
            <a:r>
              <a:rPr kumimoji="0" lang="en-US" altLang="zh-TW" sz="2400" b="1" dirty="0">
                <a:solidFill>
                  <a:srgbClr val="000000"/>
                </a:solidFill>
                <a:latin typeface="標楷體" panose="03000509000000000000" pitchFamily="65" charset="-120"/>
                <a:ea typeface="標楷體" panose="03000509000000000000" pitchFamily="65" charset="-120"/>
              </a:rPr>
              <a:t>5</a:t>
            </a:r>
            <a:r>
              <a:rPr kumimoji="0" lang="zh-TW" altLang="zh-TW" sz="2600" b="1" dirty="0">
                <a:solidFill>
                  <a:srgbClr val="000000"/>
                </a:solidFill>
                <a:latin typeface="標楷體" panose="03000509000000000000" pitchFamily="65" charset="-120"/>
                <a:ea typeface="標楷體" panose="03000509000000000000" pitchFamily="65" charset="-120"/>
              </a:rPr>
              <a:t>日</a:t>
            </a:r>
            <a:r>
              <a:rPr kumimoji="0" lang="en-US" altLang="zh-TW" sz="2400" b="1" dirty="0">
                <a:solidFill>
                  <a:srgbClr val="000000"/>
                </a:solidFill>
                <a:latin typeface="標楷體" panose="03000509000000000000" pitchFamily="65" charset="-120"/>
                <a:ea typeface="標楷體" panose="03000509000000000000" pitchFamily="65" charset="-120"/>
              </a:rPr>
              <a:t>12</a:t>
            </a:r>
            <a:r>
              <a:rPr kumimoji="0" lang="zh-TW" altLang="zh-TW" sz="2600" b="1" dirty="0">
                <a:solidFill>
                  <a:srgbClr val="000000"/>
                </a:solidFill>
                <a:latin typeface="標楷體" panose="03000509000000000000" pitchFamily="65" charset="-120"/>
                <a:ea typeface="標楷體" panose="03000509000000000000" pitchFamily="65" charset="-120"/>
              </a:rPr>
              <a:t>時完成整備。</a:t>
            </a:r>
          </a:p>
          <a:p>
            <a:pPr marL="336550" defTabSz="449263" eaLnBrk="0" hangingPunct="0">
              <a:lnSpc>
                <a:spcPct val="140000"/>
              </a:lnSpc>
              <a:defRPr/>
            </a:pPr>
            <a:r>
              <a:rPr kumimoji="0" lang="en-US" altLang="zh-TW" sz="2600" b="1" dirty="0">
                <a:solidFill>
                  <a:srgbClr val="000000"/>
                </a:solidFill>
                <a:latin typeface="標楷體" panose="03000509000000000000" pitchFamily="65" charset="-120"/>
                <a:ea typeface="標楷體" panose="03000509000000000000" pitchFamily="65" charset="-120"/>
              </a:rPr>
              <a:t>   </a:t>
            </a:r>
            <a:r>
              <a:rPr kumimoji="0" lang="en-US" altLang="zh-TW" sz="2400" b="1" dirty="0">
                <a:solidFill>
                  <a:srgbClr val="000000"/>
                </a:solidFill>
                <a:latin typeface="標楷體" panose="03000509000000000000" pitchFamily="65" charset="-120"/>
                <a:ea typeface="標楷體" panose="03000509000000000000" pitchFamily="65" charset="-120"/>
              </a:rPr>
              <a:t>15</a:t>
            </a:r>
            <a:r>
              <a:rPr kumimoji="0" lang="zh-TW" altLang="zh-TW" sz="2600" b="1" dirty="0">
                <a:solidFill>
                  <a:srgbClr val="000000"/>
                </a:solidFill>
                <a:latin typeface="標楷體" panose="03000509000000000000" pitchFamily="65" charset="-120"/>
                <a:ea typeface="標楷體" panose="03000509000000000000" pitchFamily="65" charset="-120"/>
              </a:rPr>
              <a:t>家精神照護機構於</a:t>
            </a:r>
            <a:r>
              <a:rPr kumimoji="0" lang="en-US" altLang="zh-TW" sz="2400" b="1" dirty="0">
                <a:solidFill>
                  <a:srgbClr val="000000"/>
                </a:solidFill>
                <a:latin typeface="標楷體" panose="03000509000000000000" pitchFamily="65" charset="-120"/>
                <a:ea typeface="標楷體" panose="03000509000000000000" pitchFamily="65" charset="-120"/>
              </a:rPr>
              <a:t>109</a:t>
            </a:r>
            <a:r>
              <a:rPr kumimoji="0" lang="zh-TW" altLang="zh-TW" sz="2600" b="1" dirty="0">
                <a:solidFill>
                  <a:srgbClr val="000000"/>
                </a:solidFill>
                <a:latin typeface="標楷體" panose="03000509000000000000" pitchFamily="65" charset="-120"/>
                <a:ea typeface="標楷體" panose="03000509000000000000" pitchFamily="65" charset="-120"/>
              </a:rPr>
              <a:t>年</a:t>
            </a:r>
            <a:r>
              <a:rPr kumimoji="0" lang="en-US" altLang="zh-TW" sz="2400" b="1" dirty="0">
                <a:solidFill>
                  <a:srgbClr val="000000"/>
                </a:solidFill>
                <a:latin typeface="標楷體" panose="03000509000000000000" pitchFamily="65" charset="-120"/>
                <a:ea typeface="標楷體" panose="03000509000000000000" pitchFamily="65" charset="-120"/>
              </a:rPr>
              <a:t>11</a:t>
            </a:r>
            <a:r>
              <a:rPr kumimoji="0" lang="zh-TW" altLang="zh-TW" sz="2600" b="1" dirty="0">
                <a:solidFill>
                  <a:srgbClr val="000000"/>
                </a:solidFill>
                <a:latin typeface="標楷體" panose="03000509000000000000" pitchFamily="65" charset="-120"/>
                <a:ea typeface="標楷體" panose="03000509000000000000" pitchFamily="65" charset="-120"/>
              </a:rPr>
              <a:t>月</a:t>
            </a:r>
            <a:r>
              <a:rPr kumimoji="0" lang="en-US" altLang="zh-TW" sz="2400" b="1" dirty="0">
                <a:solidFill>
                  <a:srgbClr val="000000"/>
                </a:solidFill>
                <a:latin typeface="標楷體" panose="03000509000000000000" pitchFamily="65" charset="-120"/>
                <a:ea typeface="標楷體" panose="03000509000000000000" pitchFamily="65" charset="-120"/>
              </a:rPr>
              <a:t>5</a:t>
            </a:r>
            <a:r>
              <a:rPr kumimoji="0" lang="zh-TW" altLang="zh-TW" sz="2600" b="1" dirty="0">
                <a:solidFill>
                  <a:srgbClr val="000000"/>
                </a:solidFill>
                <a:latin typeface="標楷體" panose="03000509000000000000" pitchFamily="65" charset="-120"/>
                <a:ea typeface="標楷體" panose="03000509000000000000" pitchFamily="65" charset="-120"/>
              </a:rPr>
              <a:t>日</a:t>
            </a:r>
            <a:r>
              <a:rPr kumimoji="0" lang="en-US" altLang="zh-TW" sz="2400" b="1" dirty="0">
                <a:solidFill>
                  <a:srgbClr val="000000"/>
                </a:solidFill>
                <a:latin typeface="標楷體" panose="03000509000000000000" pitchFamily="65" charset="-120"/>
                <a:ea typeface="標楷體" panose="03000509000000000000" pitchFamily="65" charset="-120"/>
              </a:rPr>
              <a:t>12</a:t>
            </a:r>
            <a:r>
              <a:rPr kumimoji="0" lang="zh-TW" altLang="zh-TW" sz="2600" b="1" dirty="0">
                <a:solidFill>
                  <a:srgbClr val="000000"/>
                </a:solidFill>
                <a:latin typeface="標楷體" panose="03000509000000000000" pitchFamily="65" charset="-120"/>
                <a:ea typeface="標楷體" panose="03000509000000000000" pitchFamily="65" charset="-120"/>
              </a:rPr>
              <a:t>時完成整備。</a:t>
            </a:r>
          </a:p>
          <a:p>
            <a:pPr marL="336550" defTabSz="449263" eaLnBrk="0" hangingPunct="0">
              <a:lnSpc>
                <a:spcPct val="140000"/>
              </a:lnSpc>
              <a:buSzPct val="100000"/>
              <a:defRPr/>
            </a:pPr>
            <a:r>
              <a:rPr kumimoji="0" lang="zh-TW" altLang="zh-TW" sz="2600" b="1" dirty="0">
                <a:solidFill>
                  <a:srgbClr val="000000"/>
                </a:solidFill>
                <a:latin typeface="標楷體" panose="03000509000000000000" pitchFamily="65" charset="-120"/>
                <a:ea typeface="標楷體" panose="03000509000000000000" pitchFamily="65" charset="-120"/>
              </a:rPr>
              <a:t>   </a:t>
            </a:r>
            <a:r>
              <a:rPr kumimoji="0" lang="en-US" altLang="zh-TW" sz="2400" b="1" dirty="0">
                <a:solidFill>
                  <a:srgbClr val="000000"/>
                </a:solidFill>
                <a:latin typeface="標楷體" panose="03000509000000000000" pitchFamily="65" charset="-120"/>
                <a:ea typeface="標楷體" panose="03000509000000000000" pitchFamily="65" charset="-120"/>
              </a:rPr>
              <a:t>38</a:t>
            </a:r>
            <a:r>
              <a:rPr kumimoji="0" lang="zh-TW" altLang="zh-TW" sz="2600" b="1" dirty="0">
                <a:solidFill>
                  <a:srgbClr val="000000"/>
                </a:solidFill>
                <a:latin typeface="標楷體" panose="03000509000000000000" pitchFamily="65" charset="-120"/>
                <a:ea typeface="標楷體" panose="03000509000000000000" pitchFamily="65" charset="-120"/>
              </a:rPr>
              <a:t>所衛生所於</a:t>
            </a:r>
            <a:r>
              <a:rPr kumimoji="0" lang="en-US" altLang="zh-TW" sz="2400" b="1" dirty="0">
                <a:solidFill>
                  <a:srgbClr val="000000"/>
                </a:solidFill>
                <a:latin typeface="標楷體" panose="03000509000000000000" pitchFamily="65" charset="-120"/>
                <a:ea typeface="標楷體" panose="03000509000000000000" pitchFamily="65" charset="-120"/>
              </a:rPr>
              <a:t>109</a:t>
            </a:r>
            <a:r>
              <a:rPr kumimoji="0" lang="zh-TW" altLang="zh-TW" sz="2600" b="1" dirty="0">
                <a:solidFill>
                  <a:srgbClr val="000000"/>
                </a:solidFill>
                <a:latin typeface="標楷體" panose="03000509000000000000" pitchFamily="65" charset="-120"/>
                <a:ea typeface="標楷體" panose="03000509000000000000" pitchFamily="65" charset="-120"/>
              </a:rPr>
              <a:t>年</a:t>
            </a:r>
            <a:r>
              <a:rPr kumimoji="0" lang="en-US" altLang="zh-TW" sz="2400" b="1" dirty="0">
                <a:solidFill>
                  <a:srgbClr val="000000"/>
                </a:solidFill>
                <a:latin typeface="標楷體" panose="03000509000000000000" pitchFamily="65" charset="-120"/>
                <a:ea typeface="標楷體" panose="03000509000000000000" pitchFamily="65" charset="-120"/>
              </a:rPr>
              <a:t>11</a:t>
            </a:r>
            <a:r>
              <a:rPr kumimoji="0" lang="zh-TW" altLang="zh-TW" sz="2600" b="1" dirty="0">
                <a:solidFill>
                  <a:srgbClr val="000000"/>
                </a:solidFill>
                <a:latin typeface="標楷體" panose="03000509000000000000" pitchFamily="65" charset="-120"/>
                <a:ea typeface="標楷體" panose="03000509000000000000" pitchFamily="65" charset="-120"/>
              </a:rPr>
              <a:t>月</a:t>
            </a:r>
            <a:r>
              <a:rPr kumimoji="0" lang="en-US" altLang="zh-TW" sz="2400" b="1" dirty="0">
                <a:solidFill>
                  <a:srgbClr val="000000"/>
                </a:solidFill>
                <a:latin typeface="標楷體" panose="03000509000000000000" pitchFamily="65" charset="-120"/>
                <a:ea typeface="標楷體" panose="03000509000000000000" pitchFamily="65" charset="-120"/>
              </a:rPr>
              <a:t>5</a:t>
            </a:r>
            <a:r>
              <a:rPr kumimoji="0" lang="zh-TW" altLang="zh-TW" sz="2600" b="1" dirty="0">
                <a:solidFill>
                  <a:srgbClr val="000000"/>
                </a:solidFill>
                <a:latin typeface="標楷體" panose="03000509000000000000" pitchFamily="65" charset="-120"/>
                <a:ea typeface="標楷體" panose="03000509000000000000" pitchFamily="65" charset="-120"/>
              </a:rPr>
              <a:t>日</a:t>
            </a:r>
            <a:r>
              <a:rPr kumimoji="0" lang="en-US" altLang="zh-TW" sz="2400" b="1" dirty="0">
                <a:solidFill>
                  <a:srgbClr val="000000"/>
                </a:solidFill>
                <a:latin typeface="標楷體" panose="03000509000000000000" pitchFamily="65" charset="-120"/>
                <a:ea typeface="標楷體" panose="03000509000000000000" pitchFamily="65" charset="-120"/>
              </a:rPr>
              <a:t>12</a:t>
            </a:r>
            <a:r>
              <a:rPr kumimoji="0" lang="zh-TW" altLang="zh-TW" sz="2600" b="1" dirty="0">
                <a:solidFill>
                  <a:srgbClr val="000000"/>
                </a:solidFill>
                <a:latin typeface="標楷體" panose="03000509000000000000" pitchFamily="65" charset="-120"/>
                <a:ea typeface="標楷體" panose="03000509000000000000" pitchFamily="65" charset="-120"/>
              </a:rPr>
              <a:t>時完成整備。</a:t>
            </a:r>
          </a:p>
          <a:p>
            <a:pPr marL="336550" defTabSz="449263" eaLnBrk="0" hangingPunct="0">
              <a:lnSpc>
                <a:spcPct val="140000"/>
              </a:lnSpc>
              <a:buSzPct val="100000"/>
              <a:defRPr/>
            </a:pPr>
            <a:endParaRPr kumimoji="0" lang="en-US" altLang="zh-TW" dirty="0">
              <a:solidFill>
                <a:srgbClr val="000000"/>
              </a:solidFill>
            </a:endParaRPr>
          </a:p>
          <a:p>
            <a:pPr marL="336550" defTabSz="449263" eaLnBrk="0" hangingPunct="0">
              <a:lnSpc>
                <a:spcPct val="140000"/>
              </a:lnSpc>
              <a:buSzPct val="100000"/>
              <a:defRPr/>
            </a:pPr>
            <a:endParaRPr kumimoji="0" lang="en-US" altLang="zh-TW" dirty="0">
              <a:solidFill>
                <a:srgbClr val="000000"/>
              </a:solidFill>
            </a:endParaRPr>
          </a:p>
        </p:txBody>
      </p:sp>
      <p:sp>
        <p:nvSpPr>
          <p:cNvPr id="15364" name="Rectangle 4"/>
          <p:cNvSpPr>
            <a:spLocks noChangeArrowheads="1"/>
          </p:cNvSpPr>
          <p:nvPr/>
        </p:nvSpPr>
        <p:spPr bwMode="auto">
          <a:xfrm>
            <a:off x="5943600" y="5192713"/>
            <a:ext cx="2143125"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defTabSz="449263" eaLnBrk="0" hangingPunct="0">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zh-TW" altLang="zh-TW" smtClean="0">
                <a:solidFill>
                  <a:srgbClr val="000000"/>
                </a:solidFill>
                <a:latin typeface="Times New Roman" pitchFamily="16" charset="0"/>
                <a:ea typeface="新細明體" charset="-120"/>
                <a:cs typeface="Times New Roman" pitchFamily="16" charset="0"/>
              </a:rPr>
              <a:t>截至</a:t>
            </a:r>
            <a:r>
              <a:rPr kumimoji="0" lang="en-US" altLang="zh-TW" b="1" smtClean="0">
                <a:solidFill>
                  <a:srgbClr val="000000"/>
                </a:solidFill>
                <a:latin typeface="標楷體" pitchFamily="65" charset="-120"/>
                <a:ea typeface="標楷體" pitchFamily="65" charset="-120"/>
                <a:cs typeface="Times New Roman" pitchFamily="16" charset="0"/>
              </a:rPr>
              <a:t>11</a:t>
            </a:r>
            <a:r>
              <a:rPr kumimoji="0" lang="zh-TW" altLang="zh-TW" smtClean="0">
                <a:solidFill>
                  <a:srgbClr val="000000"/>
                </a:solidFill>
                <a:latin typeface="Times New Roman" pitchFamily="16" charset="0"/>
                <a:ea typeface="新細明體" charset="-120"/>
                <a:cs typeface="Times New Roman" pitchFamily="16" charset="0"/>
              </a:rPr>
              <a:t>月</a:t>
            </a:r>
            <a:r>
              <a:rPr kumimoji="0" lang="en-US" altLang="zh-TW" b="1" smtClean="0">
                <a:solidFill>
                  <a:srgbClr val="000000"/>
                </a:solidFill>
                <a:latin typeface="標楷體" pitchFamily="65" charset="-120"/>
                <a:ea typeface="標楷體" pitchFamily="65" charset="-120"/>
              </a:rPr>
              <a:t>6</a:t>
            </a:r>
            <a:r>
              <a:rPr kumimoji="0" lang="zh-TW" altLang="zh-TW" smtClean="0">
                <a:solidFill>
                  <a:srgbClr val="000000"/>
                </a:solidFill>
                <a:latin typeface="Times New Roman" pitchFamily="16" charset="0"/>
                <a:ea typeface="新細明體" charset="-120"/>
                <a:cs typeface="Times New Roman" pitchFamily="16" charset="0"/>
              </a:rPr>
              <a:t>日</a:t>
            </a:r>
            <a:r>
              <a:rPr kumimoji="0" lang="en-US" altLang="zh-TW" smtClean="0">
                <a:solidFill>
                  <a:srgbClr val="000000"/>
                </a:solidFill>
                <a:latin typeface="Times New Roman" pitchFamily="16" charset="0"/>
                <a:ea typeface="新細明體" charset="-120"/>
                <a:cs typeface="Times New Roman" pitchFamily="16" charset="0"/>
              </a:rPr>
              <a:t>8</a:t>
            </a:r>
            <a:r>
              <a:rPr kumimoji="0" lang="zh-TW" altLang="zh-TW" smtClean="0">
                <a:solidFill>
                  <a:srgbClr val="000000"/>
                </a:solidFill>
                <a:latin typeface="Times New Roman" pitchFamily="16" charset="0"/>
                <a:ea typeface="新細明體" charset="-120"/>
                <a:cs typeface="Times New Roman" pitchFamily="16" charset="0"/>
              </a:rPr>
              <a:t>時</a:t>
            </a:r>
            <a:r>
              <a:rPr kumimoji="0" lang="en-US" altLang="zh-TW" b="1" smtClean="0">
                <a:solidFill>
                  <a:srgbClr val="000000"/>
                </a:solidFill>
                <a:latin typeface="標楷體" pitchFamily="65" charset="-120"/>
                <a:ea typeface="標楷體" pitchFamily="65" charset="-120"/>
              </a:rPr>
              <a:t>0</a:t>
            </a:r>
            <a:r>
              <a:rPr kumimoji="0" lang="zh-TW" altLang="zh-TW" smtClean="0">
                <a:solidFill>
                  <a:srgbClr val="000000"/>
                </a:solidFill>
                <a:latin typeface="Times New Roman" pitchFamily="16" charset="0"/>
                <a:ea typeface="新細明體" charset="-120"/>
                <a:cs typeface="Times New Roman" pitchFamily="16" charset="0"/>
              </a:rPr>
              <a:t>分</a:t>
            </a:r>
          </a:p>
        </p:txBody>
      </p:sp>
      <p:sp>
        <p:nvSpPr>
          <p:cNvPr id="15365" name="橢圓 4"/>
          <p:cNvSpPr>
            <a:spLocks noChangeArrowheads="1"/>
          </p:cNvSpPr>
          <p:nvPr/>
        </p:nvSpPr>
        <p:spPr bwMode="auto">
          <a:xfrm>
            <a:off x="8148638" y="5702300"/>
            <a:ext cx="576262" cy="576263"/>
          </a:xfrm>
          <a:prstGeom prst="ellipse">
            <a:avLst/>
          </a:prstGeom>
          <a:solidFill>
            <a:srgbClr val="FE8637"/>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449263" eaLnBrk="0" hangingPunct="0">
              <a:buClr>
                <a:srgbClr val="000000"/>
              </a:buClr>
              <a:buSzPct val="100000"/>
              <a:buFont typeface="Times New Roman" pitchFamily="16" charset="0"/>
              <a:buNone/>
            </a:pPr>
            <a:endParaRPr kumimoji="0" lang="zh-TW" altLang="en-US" smtClean="0">
              <a:solidFill>
                <a:srgbClr val="FFFFFF"/>
              </a:solidFill>
              <a:latin typeface="Arial" charset="0"/>
              <a:ea typeface="新細明體" charset="-120"/>
            </a:endParaRPr>
          </a:p>
        </p:txBody>
      </p:sp>
      <p:sp>
        <p:nvSpPr>
          <p:cNvPr id="15366" name="投影片編號版面配置區 1"/>
          <p:cNvSpPr>
            <a:spLocks noGrp="1"/>
          </p:cNvSpPr>
          <p:nvPr>
            <p:ph type="sldNum" sz="quarter" idx="11"/>
          </p:nvPr>
        </p:nvSpPr>
        <p:spPr>
          <a:xfrm>
            <a:off x="8255000" y="5734050"/>
            <a:ext cx="600075" cy="51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新細明體" charset="-120"/>
              </a:defRPr>
            </a:lvl9pPr>
          </a:lstStyle>
          <a:p>
            <a:fld id="{EB5AD779-BEAF-437C-A046-B63EC37A1A60}" type="slidenum">
              <a:rPr lang="zh-TW" altLang="zh-TW">
                <a:solidFill>
                  <a:srgbClr val="000000"/>
                </a:solidFill>
              </a:rPr>
              <a:pPr/>
              <a:t>48</a:t>
            </a:fld>
            <a:endParaRPr lang="zh-TW" altLang="zh-TW">
              <a:solidFill>
                <a:srgbClr val="000000"/>
              </a:solidFill>
            </a:endParaRPr>
          </a:p>
        </p:txBody>
      </p:sp>
    </p:spTree>
    <p:extLst>
      <p:ext uri="{BB962C8B-B14F-4D97-AF65-F5344CB8AC3E}">
        <p14:creationId xmlns:p14="http://schemas.microsoft.com/office/powerpoint/2010/main" val="6638872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ctrTitle"/>
          </p:nvPr>
        </p:nvSpPr>
        <p:spPr>
          <a:xfrm>
            <a:off x="539750" y="2349500"/>
            <a:ext cx="7921625" cy="3744913"/>
          </a:xfrm>
        </p:spPr>
        <p:txBody>
          <a:bodyPr/>
          <a:lstStyle/>
          <a:p>
            <a:pPr eaLnBrk="1" hangingPunct="1">
              <a:spcBef>
                <a:spcPct val="5000"/>
              </a:spcBef>
            </a:pPr>
            <a:r>
              <a:rPr lang="zh-TW" altLang="en-US" sz="6600" b="1" smtClean="0">
                <a:solidFill>
                  <a:srgbClr val="007033"/>
                </a:solidFill>
                <a:ea typeface="標楷體" pitchFamily="65" charset="-120"/>
              </a:rPr>
              <a:t>經濟發展局報告</a:t>
            </a:r>
          </a:p>
        </p:txBody>
      </p:sp>
      <p:sp>
        <p:nvSpPr>
          <p:cNvPr id="288771"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7CCE9C0-4AD5-4F2D-8084-B1C9A6C87C34}" type="slidenum">
              <a:rPr lang="en-US" altLang="zh-TW" sz="1200" smtClean="0">
                <a:solidFill>
                  <a:prstClr val="black"/>
                </a:solidFill>
                <a:latin typeface="Arial" pitchFamily="34" charset="0"/>
              </a:rPr>
              <a:pPr eaLnBrk="1" hangingPunct="1">
                <a:spcBef>
                  <a:spcPct val="0"/>
                </a:spcBef>
                <a:buFontTx/>
                <a:buNone/>
              </a:pPr>
              <a:t>49</a:t>
            </a:fld>
            <a:endParaRPr lang="en-US" altLang="zh-TW" sz="1200" smtClean="0">
              <a:solidFill>
                <a:prstClr val="black"/>
              </a:solidFill>
              <a:latin typeface="Arial" pitchFamily="34" charset="0"/>
            </a:endParaRPr>
          </a:p>
        </p:txBody>
      </p:sp>
      <p:grpSp>
        <p:nvGrpSpPr>
          <p:cNvPr id="288772" name="Group 47"/>
          <p:cNvGrpSpPr>
            <a:grpSpLocks/>
          </p:cNvGrpSpPr>
          <p:nvPr/>
        </p:nvGrpSpPr>
        <p:grpSpPr bwMode="auto">
          <a:xfrm>
            <a:off x="1149350" y="1427163"/>
            <a:ext cx="7088188" cy="682625"/>
            <a:chOff x="658" y="2334"/>
            <a:chExt cx="4469" cy="430"/>
          </a:xfrm>
        </p:grpSpPr>
        <p:grpSp>
          <p:nvGrpSpPr>
            <p:cNvPr id="288778" name="Group 48"/>
            <p:cNvGrpSpPr>
              <a:grpSpLocks/>
            </p:cNvGrpSpPr>
            <p:nvPr/>
          </p:nvGrpSpPr>
          <p:grpSpPr bwMode="auto">
            <a:xfrm>
              <a:off x="658" y="2345"/>
              <a:ext cx="480" cy="419"/>
              <a:chOff x="1110" y="2656"/>
              <a:chExt cx="1549" cy="1351"/>
            </a:xfrm>
          </p:grpSpPr>
          <p:sp>
            <p:nvSpPr>
              <p:cNvPr id="288783"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sp>
            <p:nvSpPr>
              <p:cNvPr id="288784"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sp>
            <p:nvSpPr>
              <p:cNvPr id="288785"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grpSp>
        <p:sp>
          <p:nvSpPr>
            <p:cNvPr id="288779"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3</a:t>
              </a:r>
            </a:p>
          </p:txBody>
        </p:sp>
        <p:sp>
          <p:nvSpPr>
            <p:cNvPr id="288780"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各單位工作報告</a:t>
              </a:r>
            </a:p>
          </p:txBody>
        </p:sp>
        <p:sp>
          <p:nvSpPr>
            <p:cNvPr id="288781"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solidFill>
                  <a:prstClr val="black"/>
                </a:solidFill>
              </a:endParaRPr>
            </a:p>
          </p:txBody>
        </p:sp>
        <p:pic>
          <p:nvPicPr>
            <p:cNvPr id="288782"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8773" name="Group 2"/>
          <p:cNvGrpSpPr>
            <a:grpSpLocks/>
          </p:cNvGrpSpPr>
          <p:nvPr/>
        </p:nvGrpSpPr>
        <p:grpSpPr bwMode="auto">
          <a:xfrm>
            <a:off x="2752725" y="-26988"/>
            <a:ext cx="6391275" cy="1344613"/>
            <a:chOff x="0" y="0"/>
            <a:chExt cx="716" cy="151"/>
          </a:xfrm>
        </p:grpSpPr>
        <p:pic>
          <p:nvPicPr>
            <p:cNvPr id="288776"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88777"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288774"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88775"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1789600526"/>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ctrTitle"/>
          </p:nvPr>
        </p:nvSpPr>
        <p:spPr>
          <a:xfrm>
            <a:off x="539750" y="2349500"/>
            <a:ext cx="7921625" cy="3744913"/>
          </a:xfrm>
        </p:spPr>
        <p:txBody>
          <a:bodyPr/>
          <a:lstStyle/>
          <a:p>
            <a:pPr eaLnBrk="1" hangingPunct="1">
              <a:spcBef>
                <a:spcPct val="5000"/>
              </a:spcBef>
            </a:pPr>
            <a:r>
              <a:rPr lang="zh-TW" altLang="en-US" sz="6000" b="1" smtClean="0">
                <a:solidFill>
                  <a:srgbClr val="007033"/>
                </a:solidFill>
                <a:ea typeface="標楷體" pitchFamily="65" charset="-120"/>
              </a:rPr>
              <a:t>協力機構高雄大學</a:t>
            </a:r>
            <a:r>
              <a:rPr lang="en-US" altLang="zh-TW" sz="6000" b="1" smtClean="0">
                <a:solidFill>
                  <a:srgbClr val="007033"/>
                </a:solidFill>
                <a:ea typeface="標楷體" pitchFamily="65" charset="-120"/>
              </a:rPr>
              <a:t/>
            </a:r>
            <a:br>
              <a:rPr lang="en-US" altLang="zh-TW" sz="6000" b="1" smtClean="0">
                <a:solidFill>
                  <a:srgbClr val="007033"/>
                </a:solidFill>
                <a:ea typeface="標楷體" pitchFamily="65" charset="-120"/>
              </a:rPr>
            </a:br>
            <a:r>
              <a:rPr lang="zh-TW" altLang="en-US" sz="6000" b="1" smtClean="0">
                <a:solidFill>
                  <a:srgbClr val="007033"/>
                </a:solidFill>
                <a:ea typeface="標楷體" pitchFamily="65" charset="-120"/>
              </a:rPr>
              <a:t>情資分析研判組報告</a:t>
            </a:r>
          </a:p>
        </p:txBody>
      </p:sp>
      <p:sp>
        <p:nvSpPr>
          <p:cNvPr id="168963"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50699E0-0824-4E23-9E6C-23462182F956}" type="slidenum">
              <a:rPr lang="en-US" altLang="zh-TW" sz="1200" smtClean="0">
                <a:latin typeface="Arial" pitchFamily="34" charset="0"/>
              </a:rPr>
              <a:pPr eaLnBrk="1" hangingPunct="1">
                <a:spcBef>
                  <a:spcPct val="0"/>
                </a:spcBef>
                <a:buFontTx/>
                <a:buNone/>
              </a:pPr>
              <a:t>5</a:t>
            </a:fld>
            <a:endParaRPr lang="en-US" altLang="zh-TW" sz="1200" smtClean="0">
              <a:latin typeface="Arial" pitchFamily="34" charset="0"/>
            </a:endParaRPr>
          </a:p>
        </p:txBody>
      </p:sp>
      <p:grpSp>
        <p:nvGrpSpPr>
          <p:cNvPr id="168964" name="Group 47"/>
          <p:cNvGrpSpPr>
            <a:grpSpLocks/>
          </p:cNvGrpSpPr>
          <p:nvPr/>
        </p:nvGrpSpPr>
        <p:grpSpPr bwMode="auto">
          <a:xfrm>
            <a:off x="1149350" y="1427163"/>
            <a:ext cx="7088188" cy="682625"/>
            <a:chOff x="658" y="2334"/>
            <a:chExt cx="4469" cy="430"/>
          </a:xfrm>
        </p:grpSpPr>
        <p:grpSp>
          <p:nvGrpSpPr>
            <p:cNvPr id="168971" name="Group 48"/>
            <p:cNvGrpSpPr>
              <a:grpSpLocks/>
            </p:cNvGrpSpPr>
            <p:nvPr/>
          </p:nvGrpSpPr>
          <p:grpSpPr bwMode="auto">
            <a:xfrm>
              <a:off x="658" y="2345"/>
              <a:ext cx="480" cy="419"/>
              <a:chOff x="1110" y="2656"/>
              <a:chExt cx="1549" cy="1351"/>
            </a:xfrm>
          </p:grpSpPr>
          <p:sp>
            <p:nvSpPr>
              <p:cNvPr id="168976"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68977"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168978"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grpSp>
        <p:sp>
          <p:nvSpPr>
            <p:cNvPr id="168972"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2</a:t>
              </a:r>
            </a:p>
          </p:txBody>
        </p:sp>
        <p:sp>
          <p:nvSpPr>
            <p:cNvPr id="168973"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颱風情資研判與分析</a:t>
              </a:r>
            </a:p>
          </p:txBody>
        </p:sp>
        <p:sp>
          <p:nvSpPr>
            <p:cNvPr id="168974"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pic>
          <p:nvPicPr>
            <p:cNvPr id="168975"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8965" name="Group 2"/>
          <p:cNvGrpSpPr>
            <a:grpSpLocks/>
          </p:cNvGrpSpPr>
          <p:nvPr/>
        </p:nvGrpSpPr>
        <p:grpSpPr bwMode="auto">
          <a:xfrm>
            <a:off x="2752725" y="-26988"/>
            <a:ext cx="6391275" cy="1344613"/>
            <a:chOff x="0" y="0"/>
            <a:chExt cx="716" cy="151"/>
          </a:xfrm>
        </p:grpSpPr>
        <p:pic>
          <p:nvPicPr>
            <p:cNvPr id="168969"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68970"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168966"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68967"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68968" name="文字方塊 1"/>
          <p:cNvSpPr txBox="1">
            <a:spLocks noChangeArrowheads="1"/>
          </p:cNvSpPr>
          <p:nvPr/>
        </p:nvSpPr>
        <p:spPr bwMode="auto">
          <a:xfrm>
            <a:off x="700088" y="5637213"/>
            <a:ext cx="77771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1800" b="1">
                <a:solidFill>
                  <a:srgbClr val="0000FF"/>
                </a:solidFill>
                <a:latin typeface="標楷體" pitchFamily="65" charset="-120"/>
                <a:ea typeface="標楷體" pitchFamily="65" charset="-120"/>
                <a:cs typeface="華康粗圓體"/>
              </a:rPr>
              <a:t>依氣象法重大災害性氣象消息應以中央氣象局發布資料為主、本資料內容應涉客、主觀判斷、各類動力模式之結果亦隨不同初始場條件、動力設計等因素而使計算結果不同。此份資料只供計畫內部人員參考。</a:t>
            </a:r>
          </a:p>
          <a:p>
            <a:pPr eaLnBrk="1" hangingPunct="1">
              <a:spcBef>
                <a:spcPct val="0"/>
              </a:spcBef>
              <a:buFontTx/>
              <a:buNone/>
            </a:pPr>
            <a:endParaRPr lang="zh-TW" altLang="en-US" sz="1800">
              <a:latin typeface="Arial" pitchFamily="34" charset="0"/>
              <a:ea typeface="標楷體" pitchFamily="65" charset="-120"/>
              <a:cs typeface="華康粗圓體"/>
            </a:endParaRPr>
          </a:p>
        </p:txBody>
      </p:sp>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ctrTitle"/>
          </p:nvPr>
        </p:nvSpPr>
        <p:spPr>
          <a:xfrm>
            <a:off x="539750" y="2349500"/>
            <a:ext cx="7921625" cy="3744913"/>
          </a:xfrm>
        </p:spPr>
        <p:txBody>
          <a:bodyPr/>
          <a:lstStyle/>
          <a:p>
            <a:pPr eaLnBrk="1" hangingPunct="1">
              <a:spcBef>
                <a:spcPct val="5000"/>
              </a:spcBef>
            </a:pPr>
            <a:r>
              <a:rPr lang="zh-TW" altLang="en-US" sz="6600" b="1" smtClean="0">
                <a:solidFill>
                  <a:srgbClr val="007033"/>
                </a:solidFill>
                <a:ea typeface="標楷體" pitchFamily="65" charset="-120"/>
              </a:rPr>
              <a:t>農業局報告</a:t>
            </a:r>
          </a:p>
        </p:txBody>
      </p:sp>
      <p:sp>
        <p:nvSpPr>
          <p:cNvPr id="230403"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C3F324F-2EBF-46B2-994B-CC8B845BDADC}" type="slidenum">
              <a:rPr lang="en-US" altLang="zh-TW" sz="1200" smtClean="0">
                <a:solidFill>
                  <a:prstClr val="black"/>
                </a:solidFill>
                <a:latin typeface="Arial" pitchFamily="34" charset="0"/>
              </a:rPr>
              <a:pPr eaLnBrk="1" hangingPunct="1">
                <a:spcBef>
                  <a:spcPct val="0"/>
                </a:spcBef>
                <a:buFontTx/>
                <a:buNone/>
              </a:pPr>
              <a:t>50</a:t>
            </a:fld>
            <a:endParaRPr lang="en-US" altLang="zh-TW" sz="1200" smtClean="0">
              <a:solidFill>
                <a:prstClr val="black"/>
              </a:solidFill>
              <a:latin typeface="Arial" pitchFamily="34" charset="0"/>
            </a:endParaRPr>
          </a:p>
        </p:txBody>
      </p:sp>
      <p:grpSp>
        <p:nvGrpSpPr>
          <p:cNvPr id="230404" name="Group 47"/>
          <p:cNvGrpSpPr>
            <a:grpSpLocks/>
          </p:cNvGrpSpPr>
          <p:nvPr/>
        </p:nvGrpSpPr>
        <p:grpSpPr bwMode="auto">
          <a:xfrm>
            <a:off x="1149350" y="1427163"/>
            <a:ext cx="7088188" cy="682625"/>
            <a:chOff x="658" y="2334"/>
            <a:chExt cx="4469" cy="430"/>
          </a:xfrm>
        </p:grpSpPr>
        <p:grpSp>
          <p:nvGrpSpPr>
            <p:cNvPr id="230410" name="Group 48"/>
            <p:cNvGrpSpPr>
              <a:grpSpLocks/>
            </p:cNvGrpSpPr>
            <p:nvPr/>
          </p:nvGrpSpPr>
          <p:grpSpPr bwMode="auto">
            <a:xfrm>
              <a:off x="658" y="2345"/>
              <a:ext cx="480" cy="419"/>
              <a:chOff x="1110" y="2656"/>
              <a:chExt cx="1549" cy="1351"/>
            </a:xfrm>
          </p:grpSpPr>
          <p:sp>
            <p:nvSpPr>
              <p:cNvPr id="230415"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sp>
            <p:nvSpPr>
              <p:cNvPr id="230416"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sp>
            <p:nvSpPr>
              <p:cNvPr id="230417"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grpSp>
        <p:sp>
          <p:nvSpPr>
            <p:cNvPr id="230411"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3</a:t>
              </a:r>
            </a:p>
          </p:txBody>
        </p:sp>
        <p:sp>
          <p:nvSpPr>
            <p:cNvPr id="230412"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各單位工作報告</a:t>
              </a:r>
            </a:p>
          </p:txBody>
        </p:sp>
        <p:sp>
          <p:nvSpPr>
            <p:cNvPr id="230413"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solidFill>
                  <a:prstClr val="black"/>
                </a:solidFill>
              </a:endParaRPr>
            </a:p>
          </p:txBody>
        </p:sp>
        <p:pic>
          <p:nvPicPr>
            <p:cNvPr id="230414"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0405" name="Group 2"/>
          <p:cNvGrpSpPr>
            <a:grpSpLocks/>
          </p:cNvGrpSpPr>
          <p:nvPr/>
        </p:nvGrpSpPr>
        <p:grpSpPr bwMode="auto">
          <a:xfrm>
            <a:off x="2752725" y="-26988"/>
            <a:ext cx="6391275" cy="1344613"/>
            <a:chOff x="0" y="0"/>
            <a:chExt cx="716" cy="151"/>
          </a:xfrm>
        </p:grpSpPr>
        <p:pic>
          <p:nvPicPr>
            <p:cNvPr id="230408"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30409"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230406"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30407"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1009703639"/>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ctrTitle"/>
          </p:nvPr>
        </p:nvSpPr>
        <p:spPr>
          <a:xfrm>
            <a:off x="539750" y="2349500"/>
            <a:ext cx="7921625" cy="3744913"/>
          </a:xfrm>
        </p:spPr>
        <p:txBody>
          <a:bodyPr/>
          <a:lstStyle/>
          <a:p>
            <a:pPr eaLnBrk="1" hangingPunct="1">
              <a:spcBef>
                <a:spcPct val="5000"/>
              </a:spcBef>
            </a:pPr>
            <a:r>
              <a:rPr lang="zh-TW" altLang="en-US" sz="6600" b="1" smtClean="0">
                <a:solidFill>
                  <a:srgbClr val="007033"/>
                </a:solidFill>
                <a:ea typeface="標楷體" pitchFamily="65" charset="-120"/>
              </a:rPr>
              <a:t>海洋局報告</a:t>
            </a:r>
          </a:p>
        </p:txBody>
      </p:sp>
      <p:sp>
        <p:nvSpPr>
          <p:cNvPr id="223235"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2A66ED82-3A3A-4AB9-8881-9B92C6CE208D}" type="slidenum">
              <a:rPr lang="en-US" altLang="zh-TW" sz="1200" smtClean="0">
                <a:solidFill>
                  <a:prstClr val="black"/>
                </a:solidFill>
                <a:latin typeface="Arial" pitchFamily="34" charset="0"/>
              </a:rPr>
              <a:pPr eaLnBrk="1" hangingPunct="1">
                <a:spcBef>
                  <a:spcPct val="0"/>
                </a:spcBef>
                <a:buFontTx/>
                <a:buNone/>
              </a:pPr>
              <a:t>51</a:t>
            </a:fld>
            <a:endParaRPr lang="en-US" altLang="zh-TW" sz="1200" smtClean="0">
              <a:solidFill>
                <a:prstClr val="black"/>
              </a:solidFill>
              <a:latin typeface="Arial" pitchFamily="34" charset="0"/>
            </a:endParaRPr>
          </a:p>
        </p:txBody>
      </p:sp>
      <p:grpSp>
        <p:nvGrpSpPr>
          <p:cNvPr id="223236" name="Group 47"/>
          <p:cNvGrpSpPr>
            <a:grpSpLocks/>
          </p:cNvGrpSpPr>
          <p:nvPr/>
        </p:nvGrpSpPr>
        <p:grpSpPr bwMode="auto">
          <a:xfrm>
            <a:off x="1149350" y="1427163"/>
            <a:ext cx="7088188" cy="682625"/>
            <a:chOff x="658" y="2334"/>
            <a:chExt cx="4469" cy="430"/>
          </a:xfrm>
        </p:grpSpPr>
        <p:grpSp>
          <p:nvGrpSpPr>
            <p:cNvPr id="223242" name="Group 48"/>
            <p:cNvGrpSpPr>
              <a:grpSpLocks/>
            </p:cNvGrpSpPr>
            <p:nvPr/>
          </p:nvGrpSpPr>
          <p:grpSpPr bwMode="auto">
            <a:xfrm>
              <a:off x="658" y="2345"/>
              <a:ext cx="480" cy="419"/>
              <a:chOff x="1110" y="2656"/>
              <a:chExt cx="1549" cy="1351"/>
            </a:xfrm>
          </p:grpSpPr>
          <p:sp>
            <p:nvSpPr>
              <p:cNvPr id="223247"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sp>
            <p:nvSpPr>
              <p:cNvPr id="223248"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sp>
            <p:nvSpPr>
              <p:cNvPr id="223249"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grpSp>
        <p:sp>
          <p:nvSpPr>
            <p:cNvPr id="223243"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3</a:t>
              </a:r>
            </a:p>
          </p:txBody>
        </p:sp>
        <p:sp>
          <p:nvSpPr>
            <p:cNvPr id="223244"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各單位工作報告</a:t>
              </a:r>
            </a:p>
          </p:txBody>
        </p:sp>
        <p:sp>
          <p:nvSpPr>
            <p:cNvPr id="223245"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solidFill>
                  <a:prstClr val="black"/>
                </a:solidFill>
              </a:endParaRPr>
            </a:p>
          </p:txBody>
        </p:sp>
        <p:pic>
          <p:nvPicPr>
            <p:cNvPr id="223246"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3237" name="Group 2"/>
          <p:cNvGrpSpPr>
            <a:grpSpLocks/>
          </p:cNvGrpSpPr>
          <p:nvPr/>
        </p:nvGrpSpPr>
        <p:grpSpPr bwMode="auto">
          <a:xfrm>
            <a:off x="2752725" y="-26988"/>
            <a:ext cx="6391275" cy="1344613"/>
            <a:chOff x="0" y="0"/>
            <a:chExt cx="716" cy="151"/>
          </a:xfrm>
        </p:grpSpPr>
        <p:pic>
          <p:nvPicPr>
            <p:cNvPr id="223240"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23241"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223238"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23239"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3579432433"/>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621101" y="1181819"/>
            <a:ext cx="8302979" cy="5287992"/>
          </a:xfrm>
        </p:spPr>
        <p:txBody>
          <a:bodyPr/>
          <a:lstStyle/>
          <a:p>
            <a:pPr marL="0" indent="0" algn="just">
              <a:lnSpc>
                <a:spcPts val="2000"/>
              </a:lnSpc>
              <a:spcBef>
                <a:spcPct val="40000"/>
              </a:spcBef>
              <a:buNone/>
            </a:pPr>
            <a:r>
              <a:rPr lang="zh-TW" altLang="en-US" sz="1800" b="1" dirty="0">
                <a:latin typeface="標楷體" pitchFamily="65" charset="-120"/>
                <a:ea typeface="標楷體" pitchFamily="65" charset="-120"/>
              </a:rPr>
              <a:t>一、養殖漁業防汛：</a:t>
            </a:r>
            <a:endParaRPr lang="en-US" altLang="zh-TW" sz="1800" b="1" dirty="0">
              <a:latin typeface="標楷體" pitchFamily="65" charset="-120"/>
              <a:ea typeface="標楷體" pitchFamily="65" charset="-120"/>
            </a:endParaRPr>
          </a:p>
          <a:p>
            <a:pPr marL="0" indent="0" algn="just">
              <a:lnSpc>
                <a:spcPts val="2400"/>
              </a:lnSpc>
              <a:spcBef>
                <a:spcPct val="40000"/>
              </a:spcBef>
              <a:buNone/>
            </a:pPr>
            <a:r>
              <a:rPr lang="en-US" altLang="zh-TW" sz="1800" dirty="0">
                <a:latin typeface="標楷體" pitchFamily="65" charset="-120"/>
                <a:ea typeface="標楷體" pitchFamily="65" charset="-120"/>
              </a:rPr>
              <a:t> </a:t>
            </a:r>
            <a:r>
              <a:rPr lang="zh-TW" altLang="en-US" sz="1800" dirty="0">
                <a:latin typeface="標楷體" pitchFamily="65" charset="-120"/>
                <a:ea typeface="標楷體" pitchFamily="65" charset="-120"/>
              </a:rPr>
              <a:t>   </a:t>
            </a:r>
            <a:r>
              <a:rPr lang="en-US" altLang="zh-TW" sz="1800" kern="1200" dirty="0" smtClean="0">
                <a:latin typeface="標楷體" pitchFamily="65" charset="-120"/>
                <a:ea typeface="標楷體" pitchFamily="65" charset="-120"/>
              </a:rPr>
              <a:t> 11</a:t>
            </a:r>
            <a:r>
              <a:rPr lang="zh-TW" altLang="en-US" sz="1800" kern="1200" dirty="0" smtClean="0">
                <a:latin typeface="標楷體" pitchFamily="65" charset="-120"/>
                <a:ea typeface="標楷體" pitchFamily="65" charset="-120"/>
              </a:rPr>
              <a:t>月</a:t>
            </a:r>
            <a:r>
              <a:rPr lang="en-US" altLang="zh-TW" sz="1800" kern="1200" dirty="0" smtClean="0">
                <a:latin typeface="標楷體" pitchFamily="65" charset="-120"/>
                <a:ea typeface="標楷體" pitchFamily="65" charset="-120"/>
              </a:rPr>
              <a:t>5</a:t>
            </a:r>
            <a:r>
              <a:rPr lang="zh-TW" altLang="en-US" sz="1800" kern="1200" dirty="0" smtClean="0">
                <a:latin typeface="標楷體" pitchFamily="65" charset="-120"/>
                <a:ea typeface="標楷體" pitchFamily="65" charset="-120"/>
              </a:rPr>
              <a:t>日下午</a:t>
            </a:r>
            <a:r>
              <a:rPr lang="en-US" altLang="zh-TW" sz="1800" kern="1200" dirty="0" smtClean="0">
                <a:latin typeface="標楷體" pitchFamily="65" charset="-120"/>
                <a:ea typeface="標楷體" pitchFamily="65" charset="-120"/>
              </a:rPr>
              <a:t>1</a:t>
            </a:r>
            <a:r>
              <a:rPr lang="zh-TW" altLang="en-US" sz="1800" kern="1200" dirty="0">
                <a:latin typeface="標楷體" pitchFamily="65" charset="-120"/>
                <a:ea typeface="標楷體" pitchFamily="65" charset="-120"/>
              </a:rPr>
              <a:t>時</a:t>
            </a:r>
            <a:r>
              <a:rPr lang="zh-TW" altLang="en-US" sz="1800" kern="1200" dirty="0" smtClean="0">
                <a:latin typeface="標楷體" pitchFamily="65" charset="-120"/>
                <a:ea typeface="標楷體" pitchFamily="65" charset="-120"/>
              </a:rPr>
              <a:t>以</a:t>
            </a:r>
            <a:r>
              <a:rPr lang="zh-TW" altLang="en-US" sz="1800" kern="1200" dirty="0">
                <a:latin typeface="標楷體" pitchFamily="65" charset="-120"/>
                <a:ea typeface="標楷體" pitchFamily="65" charset="-120"/>
              </a:rPr>
              <a:t>簡訊通知公所、漁會、養殖協會、產銷班宣導  </a:t>
            </a:r>
            <a:r>
              <a:rPr lang="zh-TW" altLang="en-US" sz="1800" kern="1200" dirty="0" smtClean="0">
                <a:latin typeface="標楷體" pitchFamily="65" charset="-120"/>
                <a:ea typeface="標楷體" pitchFamily="65" charset="-120"/>
              </a:rPr>
              <a:t>養殖</a:t>
            </a:r>
            <a:r>
              <a:rPr lang="zh-TW" altLang="en-US" sz="1800" kern="1200" dirty="0">
                <a:latin typeface="標楷體" pitchFamily="65" charset="-120"/>
                <a:ea typeface="標楷體" pitchFamily="65" charset="-120"/>
              </a:rPr>
              <a:t>漁民提早整備防颱</a:t>
            </a:r>
            <a:r>
              <a:rPr lang="en-US" altLang="zh-TW" sz="1800" kern="1200" dirty="0">
                <a:latin typeface="標楷體" pitchFamily="65" charset="-120"/>
                <a:ea typeface="標楷體" pitchFamily="65" charset="-120"/>
              </a:rPr>
              <a:t>(</a:t>
            </a:r>
            <a:r>
              <a:rPr lang="zh-TW" altLang="en-US" sz="1800" kern="1200" dirty="0">
                <a:latin typeface="標楷體" pitchFamily="65" charset="-120"/>
                <a:ea typeface="標楷體" pitchFamily="65" charset="-120"/>
              </a:rPr>
              <a:t>汛</a:t>
            </a:r>
            <a:r>
              <a:rPr lang="en-US" altLang="zh-TW" sz="1800" kern="1200" dirty="0">
                <a:latin typeface="標楷體" pitchFamily="65" charset="-120"/>
                <a:ea typeface="標楷體" pitchFamily="65" charset="-120"/>
              </a:rPr>
              <a:t>)</a:t>
            </a:r>
            <a:r>
              <a:rPr lang="zh-TW" altLang="en-US" sz="1800" kern="1200" dirty="0">
                <a:latin typeface="標楷體" pitchFamily="65" charset="-120"/>
                <a:ea typeface="標楷體" pitchFamily="65" charset="-120"/>
              </a:rPr>
              <a:t>措施並注意人身安全。</a:t>
            </a:r>
            <a:endParaRPr lang="en-US" altLang="zh-TW" sz="1800" kern="1200" dirty="0">
              <a:latin typeface="標楷體" pitchFamily="65" charset="-120"/>
              <a:ea typeface="標楷體" pitchFamily="65" charset="-120"/>
            </a:endParaRPr>
          </a:p>
          <a:p>
            <a:pPr marL="0" indent="0" algn="just">
              <a:lnSpc>
                <a:spcPts val="2000"/>
              </a:lnSpc>
              <a:spcBef>
                <a:spcPct val="40000"/>
              </a:spcBef>
              <a:buNone/>
            </a:pPr>
            <a:r>
              <a:rPr lang="zh-TW" altLang="en-US" sz="1800" b="1" kern="1200" dirty="0" smtClean="0">
                <a:latin typeface="標楷體" pitchFamily="65" charset="-120"/>
                <a:ea typeface="標楷體" pitchFamily="65" charset="-120"/>
              </a:rPr>
              <a:t>二</a:t>
            </a:r>
            <a:r>
              <a:rPr lang="zh-TW" altLang="en-US" sz="1800" b="1" kern="1200" dirty="0">
                <a:latin typeface="標楷體" pitchFamily="65" charset="-120"/>
                <a:ea typeface="標楷體" pitchFamily="65" charset="-120"/>
              </a:rPr>
              <a:t>、本市各漁港</a:t>
            </a:r>
            <a:r>
              <a:rPr lang="zh-TW" altLang="en-US" sz="1800" b="1" dirty="0">
                <a:latin typeface="標楷體" pitchFamily="65" charset="-120"/>
                <a:ea typeface="標楷體" pitchFamily="65" charset="-120"/>
              </a:rPr>
              <a:t>防汛</a:t>
            </a:r>
            <a:r>
              <a:rPr lang="zh-TW" altLang="en-US" sz="1800" b="1" kern="1200" dirty="0">
                <a:latin typeface="標楷體" pitchFamily="65" charset="-120"/>
                <a:ea typeface="標楷體" pitchFamily="65" charset="-120"/>
              </a:rPr>
              <a:t>：</a:t>
            </a:r>
            <a:endParaRPr lang="en-US" altLang="zh-TW" sz="1800" b="1" kern="1200" dirty="0">
              <a:latin typeface="標楷體" pitchFamily="65" charset="-120"/>
              <a:ea typeface="標楷體" pitchFamily="65" charset="-120"/>
            </a:endParaRPr>
          </a:p>
          <a:p>
            <a:pPr marL="941388" indent="-941388" algn="just">
              <a:lnSpc>
                <a:spcPts val="2000"/>
              </a:lnSpc>
              <a:buNone/>
            </a:pPr>
            <a:r>
              <a:rPr lang="zh-TW" altLang="en-US" sz="1800" dirty="0">
                <a:latin typeface="標楷體" panose="03000509000000000000" pitchFamily="65" charset="-120"/>
                <a:ea typeface="標楷體" panose="03000509000000000000" pitchFamily="65" charset="-120"/>
              </a:rPr>
              <a:t>    </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一</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本局</a:t>
            </a:r>
            <a:r>
              <a:rPr lang="zh-TW" altLang="zh-TW" sz="1800" dirty="0">
                <a:latin typeface="標楷體" panose="03000509000000000000" pitchFamily="65" charset="-120"/>
                <a:ea typeface="標楷體" panose="03000509000000000000" pitchFamily="65" charset="-120"/>
              </a:rPr>
              <a:t>各</a:t>
            </a:r>
            <a:r>
              <a:rPr lang="zh-TW" altLang="en-US" sz="1800" dirty="0">
                <a:latin typeface="標楷體" panose="03000509000000000000" pitchFamily="65" charset="-120"/>
                <a:ea typeface="標楷體" panose="03000509000000000000" pitchFamily="65" charset="-120"/>
              </a:rPr>
              <a:t>漁港管理</a:t>
            </a:r>
            <a:r>
              <a:rPr lang="zh-TW" altLang="zh-TW" sz="1800" dirty="0">
                <a:latin typeface="標楷體" panose="03000509000000000000" pitchFamily="65" charset="-120"/>
                <a:ea typeface="標楷體" panose="03000509000000000000" pitchFamily="65" charset="-120"/>
              </a:rPr>
              <a:t>站</a:t>
            </a:r>
            <a:r>
              <a:rPr lang="zh-TW" altLang="en-US" sz="1800" dirty="0">
                <a:latin typeface="標楷體" panose="03000509000000000000" pitchFamily="65" charset="-120"/>
                <a:ea typeface="標楷體" panose="03000509000000000000" pitchFamily="65" charset="-120"/>
              </a:rPr>
              <a:t>人員加強巡視，並</a:t>
            </a:r>
            <a:r>
              <a:rPr lang="zh-TW" altLang="zh-TW" sz="1800" dirty="0">
                <a:latin typeface="標楷體" panose="03000509000000000000" pitchFamily="65" charset="-120"/>
                <a:ea typeface="標楷體" panose="03000509000000000000" pitchFamily="65" charset="-120"/>
              </a:rPr>
              <a:t>督</a:t>
            </a:r>
            <a:r>
              <a:rPr lang="zh-TW" altLang="en-US" sz="1800" dirty="0">
                <a:latin typeface="標楷體" panose="03000509000000000000" pitchFamily="65" charset="-120"/>
                <a:ea typeface="標楷體" panose="03000509000000000000" pitchFamily="65" charset="-120"/>
              </a:rPr>
              <a:t>導</a:t>
            </a:r>
            <a:r>
              <a:rPr lang="zh-TW" altLang="zh-TW" sz="1800" dirty="0">
                <a:latin typeface="標楷體" panose="03000509000000000000" pitchFamily="65" charset="-120"/>
                <a:ea typeface="標楷體" panose="03000509000000000000" pitchFamily="65" charset="-120"/>
              </a:rPr>
              <a:t>清潔包商針對港</a:t>
            </a:r>
            <a:r>
              <a:rPr lang="zh-TW" altLang="en-US" sz="1800" dirty="0">
                <a:latin typeface="標楷體" panose="03000509000000000000" pitchFamily="65" charset="-120"/>
                <a:ea typeface="標楷體" panose="03000509000000000000" pitchFamily="65" charset="-120"/>
              </a:rPr>
              <a:t>區</a:t>
            </a:r>
            <a:r>
              <a:rPr lang="zh-TW" altLang="zh-TW" sz="1800" dirty="0">
                <a:latin typeface="標楷體" panose="03000509000000000000" pitchFamily="65" charset="-120"/>
                <a:ea typeface="標楷體" panose="03000509000000000000" pitchFamily="65" charset="-120"/>
              </a:rPr>
              <a:t>排水孔渠進行疏通</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尤其屋頂</a:t>
            </a:r>
            <a:r>
              <a:rPr lang="en-US" altLang="zh-TW" sz="1800" dirty="0">
                <a:latin typeface="標楷體" panose="03000509000000000000" pitchFamily="65" charset="-120"/>
                <a:ea typeface="標楷體" panose="03000509000000000000" pitchFamily="65" charset="-120"/>
              </a:rPr>
              <a:t>)</a:t>
            </a:r>
            <a:r>
              <a:rPr lang="zh-TW" altLang="zh-TW" sz="1800" dirty="0">
                <a:latin typeface="標楷體" panose="03000509000000000000" pitchFamily="65" charset="-120"/>
                <a:ea typeface="標楷體" panose="03000509000000000000" pitchFamily="65" charset="-120"/>
              </a:rPr>
              <a:t>，避免豪大雨洩水不及導致建物內部積水情形。</a:t>
            </a:r>
            <a:endParaRPr lang="en-US" altLang="zh-TW" sz="1800" dirty="0">
              <a:latin typeface="標楷體" panose="03000509000000000000" pitchFamily="65" charset="-120"/>
              <a:ea typeface="標楷體" panose="03000509000000000000" pitchFamily="65" charset="-120"/>
            </a:endParaRPr>
          </a:p>
          <a:p>
            <a:pPr marL="933450" indent="-933450" algn="just">
              <a:lnSpc>
                <a:spcPts val="2000"/>
              </a:lnSpc>
              <a:buNone/>
            </a:pPr>
            <a:r>
              <a:rPr lang="zh-TW" altLang="en-US" sz="1800" dirty="0">
                <a:latin typeface="標楷體" panose="03000509000000000000" pitchFamily="65" charset="-120"/>
                <a:ea typeface="標楷體" panose="03000509000000000000" pitchFamily="65" charset="-120"/>
              </a:rPr>
              <a:t>    </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二</a:t>
            </a:r>
            <a:r>
              <a:rPr lang="en-US" altLang="zh-TW" sz="1800" dirty="0">
                <a:latin typeface="標楷體" panose="03000509000000000000" pitchFamily="65" charset="-120"/>
                <a:ea typeface="標楷體" panose="03000509000000000000" pitchFamily="65" charset="-120"/>
              </a:rPr>
              <a:t>)</a:t>
            </a:r>
            <a:r>
              <a:rPr lang="zh-TW" altLang="zh-TW" sz="1800" dirty="0">
                <a:latin typeface="標楷體" panose="03000509000000000000" pitchFamily="65" charset="-120"/>
                <a:ea typeface="標楷體" panose="03000509000000000000" pitchFamily="65" charset="-120"/>
              </a:rPr>
              <a:t>茄萣白砂崙漁港部分，</a:t>
            </a:r>
            <a:r>
              <a:rPr lang="zh-TW" altLang="en-US" sz="1800" dirty="0">
                <a:latin typeface="標楷體" panose="03000509000000000000" pitchFamily="65" charset="-120"/>
                <a:ea typeface="標楷體" panose="03000509000000000000" pitchFamily="65" charset="-120"/>
              </a:rPr>
              <a:t>已</a:t>
            </a:r>
            <a:r>
              <a:rPr lang="zh-TW" altLang="zh-TW" sz="1800" dirty="0">
                <a:latin typeface="標楷體" panose="03000509000000000000" pitchFamily="65" charset="-120"/>
                <a:ea typeface="標楷體" panose="03000509000000000000" pitchFamily="65" charset="-120"/>
              </a:rPr>
              <a:t>聯繫白砂崙安檢所人員及茄萣舢筏協會協</a:t>
            </a:r>
            <a:r>
              <a:rPr lang="zh-TW" altLang="en-US" sz="1800" dirty="0">
                <a:latin typeface="標楷體" panose="03000509000000000000" pitchFamily="65" charset="-120"/>
                <a:ea typeface="標楷體" panose="03000509000000000000" pitchFamily="65" charset="-120"/>
              </a:rPr>
              <a:t>同</a:t>
            </a:r>
            <a:r>
              <a:rPr lang="zh-TW" altLang="zh-TW" sz="1800" dirty="0">
                <a:latin typeface="標楷體" panose="03000509000000000000" pitchFamily="65" charset="-120"/>
                <a:ea typeface="標楷體" panose="03000509000000000000" pitchFamily="65" charset="-120"/>
              </a:rPr>
              <a:t>注意</a:t>
            </a:r>
            <a:r>
              <a:rPr lang="zh-TW" altLang="en-US" sz="1800" dirty="0">
                <a:latin typeface="標楷體" panose="03000509000000000000" pitchFamily="65" charset="-120"/>
                <a:ea typeface="標楷體" panose="03000509000000000000" pitchFamily="65" charset="-120"/>
              </a:rPr>
              <a:t>，並轉</a:t>
            </a:r>
            <a:r>
              <a:rPr lang="zh-TW" altLang="zh-TW" sz="1800" dirty="0">
                <a:latin typeface="標楷體" panose="03000509000000000000" pitchFamily="65" charset="-120"/>
                <a:ea typeface="標楷體" panose="03000509000000000000" pitchFamily="65" charset="-120"/>
              </a:rPr>
              <a:t>知水利署第六河</a:t>
            </a:r>
            <a:r>
              <a:rPr lang="zh-TW" altLang="en-US" sz="1800" dirty="0">
                <a:latin typeface="標楷體" panose="03000509000000000000" pitchFamily="65" charset="-120"/>
                <a:ea typeface="標楷體" panose="03000509000000000000" pitchFamily="65" charset="-120"/>
              </a:rPr>
              <a:t>川</a:t>
            </a:r>
            <a:r>
              <a:rPr lang="zh-TW" altLang="zh-TW" sz="1800" dirty="0">
                <a:latin typeface="標楷體" panose="03000509000000000000" pitchFamily="65" charset="-120"/>
                <a:ea typeface="標楷體" panose="03000509000000000000" pitchFamily="65" charset="-120"/>
              </a:rPr>
              <a:t>局人員</a:t>
            </a:r>
            <a:r>
              <a:rPr lang="zh-TW" altLang="en-US" sz="1800" dirty="0">
                <a:latin typeface="標楷體" panose="03000509000000000000" pitchFamily="65" charset="-120"/>
                <a:ea typeface="標楷體" panose="03000509000000000000" pitchFamily="65" charset="-120"/>
              </a:rPr>
              <a:t>做好</a:t>
            </a:r>
            <a:r>
              <a:rPr lang="zh-TW" altLang="zh-TW" sz="1800" dirty="0">
                <a:latin typeface="標楷體" panose="03000509000000000000" pitchFamily="65" charset="-120"/>
                <a:ea typeface="標楷體" panose="03000509000000000000" pitchFamily="65" charset="-120"/>
              </a:rPr>
              <a:t>水門</a:t>
            </a:r>
            <a:r>
              <a:rPr lang="zh-TW" altLang="en-US" sz="1800" dirty="0">
                <a:latin typeface="標楷體" panose="03000509000000000000" pitchFamily="65" charset="-120"/>
                <a:ea typeface="標楷體" panose="03000509000000000000" pitchFamily="65" charset="-120"/>
              </a:rPr>
              <a:t>機械設備整備</a:t>
            </a:r>
            <a:r>
              <a:rPr lang="zh-TW" altLang="zh-TW" sz="1800" dirty="0">
                <a:latin typeface="標楷體" panose="03000509000000000000" pitchFamily="65" charset="-120"/>
                <a:ea typeface="標楷體" panose="03000509000000000000" pitchFamily="65" charset="-120"/>
              </a:rPr>
              <a:t>。</a:t>
            </a:r>
            <a:endParaRPr lang="en-US" altLang="zh-TW" sz="1800" dirty="0">
              <a:latin typeface="標楷體" panose="03000509000000000000" pitchFamily="65" charset="-120"/>
              <a:ea typeface="標楷體" panose="03000509000000000000" pitchFamily="65" charset="-120"/>
            </a:endParaRPr>
          </a:p>
          <a:p>
            <a:pPr marL="0" lvl="0" indent="0" algn="just">
              <a:lnSpc>
                <a:spcPts val="2500"/>
              </a:lnSpc>
              <a:spcBef>
                <a:spcPct val="0"/>
              </a:spcBef>
              <a:buClrTx/>
              <a:buSzTx/>
              <a:buNone/>
            </a:pPr>
            <a:r>
              <a:rPr lang="en-US" altLang="zh-TW" sz="1800" kern="1200" dirty="0">
                <a:latin typeface="標楷體" pitchFamily="65" charset="-120"/>
                <a:ea typeface="標楷體" pitchFamily="65" charset="-120"/>
              </a:rPr>
              <a:t> </a:t>
            </a:r>
            <a:r>
              <a:rPr lang="zh-TW" altLang="en-US" sz="1800" kern="1200" dirty="0">
                <a:latin typeface="標楷體" panose="03000509000000000000" pitchFamily="65" charset="-120"/>
                <a:ea typeface="標楷體" panose="03000509000000000000" pitchFamily="65" charset="-120"/>
              </a:rPr>
              <a:t>   </a:t>
            </a:r>
            <a:r>
              <a:rPr lang="en-US" altLang="zh-TW" sz="1800" kern="1200" dirty="0">
                <a:latin typeface="標楷體" pitchFamily="65" charset="-120"/>
                <a:ea typeface="標楷體" pitchFamily="65" charset="-120"/>
              </a:rPr>
              <a:t>(</a:t>
            </a:r>
            <a:r>
              <a:rPr lang="zh-TW" altLang="en-US" sz="1800" kern="1200" dirty="0">
                <a:latin typeface="標楷體" panose="03000509000000000000" pitchFamily="65" charset="-120"/>
                <a:ea typeface="標楷體" panose="03000509000000000000" pitchFamily="65" charset="-120"/>
              </a:rPr>
              <a:t>三</a:t>
            </a:r>
            <a:r>
              <a:rPr lang="en-US" altLang="zh-TW" sz="1800" kern="1200" dirty="0">
                <a:latin typeface="標楷體" pitchFamily="65" charset="-120"/>
                <a:ea typeface="標楷體" pitchFamily="65" charset="-120"/>
              </a:rPr>
              <a:t>)</a:t>
            </a:r>
            <a:r>
              <a:rPr lang="zh-TW" altLang="en-US" sz="1800" kern="1200" dirty="0">
                <a:latin typeface="標楷體" panose="03000509000000000000" pitchFamily="65" charset="-120"/>
                <a:ea typeface="標楷體" panose="03000509000000000000" pitchFamily="65" charset="-120"/>
              </a:rPr>
              <a:t>為防範漁港因浮木、布袋蓮及漂流物等阻塞航道、泊區，影響船舶航行</a:t>
            </a:r>
            <a:endParaRPr lang="en-US" altLang="zh-TW" sz="1800" kern="1200" dirty="0">
              <a:latin typeface="標楷體" pitchFamily="65" charset="-120"/>
              <a:ea typeface="標楷體" pitchFamily="65" charset="-120"/>
            </a:endParaRPr>
          </a:p>
          <a:p>
            <a:pPr marL="895350" lvl="0" indent="-895350" algn="just">
              <a:lnSpc>
                <a:spcPts val="2500"/>
              </a:lnSpc>
              <a:spcBef>
                <a:spcPct val="0"/>
              </a:spcBef>
              <a:buClrTx/>
              <a:buSzTx/>
              <a:buNone/>
            </a:pPr>
            <a:r>
              <a:rPr lang="zh-TW" altLang="en-US" sz="1800" kern="1200" dirty="0">
                <a:latin typeface="標楷體" panose="03000509000000000000" pitchFamily="65" charset="-120"/>
                <a:ea typeface="標楷體" panose="03000509000000000000" pitchFamily="65" charset="-120"/>
              </a:rPr>
              <a:t>        安全，於汕尾、中芸及鳳鼻頭漁港已將攔漂流木網備便在岸，協請海巡人員、在地漁會及漁港清潔包商密切注意，視情況佈網</a:t>
            </a:r>
            <a:r>
              <a:rPr lang="zh-TW" altLang="zh-TW" sz="1800" kern="1200" dirty="0" smtClean="0">
                <a:latin typeface="標楷體" panose="03000509000000000000" pitchFamily="65" charset="-120"/>
                <a:ea typeface="標楷體" panose="03000509000000000000" pitchFamily="65" charset="-120"/>
              </a:rPr>
              <a:t>。</a:t>
            </a:r>
            <a:endParaRPr lang="en-US" altLang="zh-TW" sz="1800" kern="1200" dirty="0" smtClean="0">
              <a:latin typeface="標楷體" panose="03000509000000000000" pitchFamily="65" charset="-120"/>
              <a:ea typeface="標楷體" panose="03000509000000000000" pitchFamily="65" charset="-120"/>
            </a:endParaRPr>
          </a:p>
          <a:p>
            <a:pPr marL="0" lvl="0" indent="0" eaLnBrk="1">
              <a:lnSpc>
                <a:spcPts val="2400"/>
              </a:lnSpc>
              <a:spcBef>
                <a:spcPct val="0"/>
              </a:spcBef>
              <a:buClrTx/>
              <a:buSzTx/>
              <a:buNone/>
            </a:pPr>
            <a:r>
              <a:rPr lang="zh-TW" altLang="en-US" sz="1800" b="1" kern="1200" dirty="0">
                <a:solidFill>
                  <a:srgbClr val="000000"/>
                </a:solidFill>
                <a:latin typeface="標楷體" panose="03000509000000000000" pitchFamily="65" charset="-120"/>
                <a:ea typeface="標楷體" panose="03000509000000000000" pitchFamily="65" charset="-120"/>
              </a:rPr>
              <a:t>三、漁業工程工地防汛</a:t>
            </a:r>
          </a:p>
          <a:p>
            <a:pPr marL="0" lvl="0" indent="0" algn="just" eaLnBrk="1">
              <a:lnSpc>
                <a:spcPts val="2400"/>
              </a:lnSpc>
              <a:spcBef>
                <a:spcPct val="0"/>
              </a:spcBef>
              <a:buClrTx/>
              <a:buSzTx/>
              <a:buNone/>
            </a:pPr>
            <a:r>
              <a:rPr lang="zh-TW" altLang="en-US" sz="1800" b="1" kern="1200" dirty="0">
                <a:solidFill>
                  <a:srgbClr val="000000"/>
                </a:solidFill>
                <a:latin typeface="標楷體" panose="03000509000000000000" pitchFamily="65" charset="-120"/>
                <a:ea typeface="標楷體" panose="03000509000000000000" pitchFamily="65" charset="-120"/>
              </a:rPr>
              <a:t>    </a:t>
            </a:r>
            <a:r>
              <a:rPr lang="zh-TW" altLang="en-US" sz="1800" kern="1200" dirty="0">
                <a:solidFill>
                  <a:srgbClr val="000000"/>
                </a:solidFill>
                <a:latin typeface="標楷體" panose="03000509000000000000" pitchFamily="65" charset="-120"/>
                <a:ea typeface="標楷體" panose="03000509000000000000" pitchFamily="65" charset="-120"/>
              </a:rPr>
              <a:t>本局在建工程工地，包含漁港碼頭、水域疏浚及漁業設施修繕等</a:t>
            </a:r>
            <a:r>
              <a:rPr lang="zh-TW" altLang="en-US" sz="1800" kern="1200">
                <a:solidFill>
                  <a:srgbClr val="000000"/>
                </a:solidFill>
                <a:latin typeface="標楷體" panose="03000509000000000000" pitchFamily="65" charset="-120"/>
                <a:ea typeface="標楷體" panose="03000509000000000000" pitchFamily="65" charset="-120"/>
              </a:rPr>
              <a:t>工程</a:t>
            </a:r>
            <a:r>
              <a:rPr lang="zh-TW" altLang="en-US" sz="1800" kern="1200" smtClean="0">
                <a:solidFill>
                  <a:srgbClr val="000000"/>
                </a:solidFill>
                <a:latin typeface="標楷體" panose="03000509000000000000" pitchFamily="65" charset="-120"/>
                <a:ea typeface="標楷體" panose="03000509000000000000" pitchFamily="65" charset="-120"/>
              </a:rPr>
              <a:t>，均請</a:t>
            </a:r>
            <a:r>
              <a:rPr lang="zh-TW" altLang="en-US" sz="1800" kern="1200" dirty="0">
                <a:solidFill>
                  <a:srgbClr val="000000"/>
                </a:solidFill>
                <a:latin typeface="標楷體" panose="03000509000000000000" pitchFamily="65" charset="-120"/>
                <a:ea typeface="標楷體" panose="03000509000000000000" pitchFamily="65" charset="-120"/>
              </a:rPr>
              <a:t>各承包商加強防汛整備工作，工地告示牌、圍籬綁紮牢固、材料機具放置高處安全位置。</a:t>
            </a:r>
            <a:endParaRPr lang="en-US" altLang="zh-TW" sz="1800" kern="1200" dirty="0">
              <a:solidFill>
                <a:srgbClr val="000000"/>
              </a:solidFill>
              <a:latin typeface="標楷體" panose="03000509000000000000" pitchFamily="65" charset="-120"/>
              <a:ea typeface="標楷體" panose="03000509000000000000" pitchFamily="65" charset="-120"/>
            </a:endParaRPr>
          </a:p>
          <a:p>
            <a:pPr marL="895350" lvl="0" indent="-895350" algn="just">
              <a:lnSpc>
                <a:spcPts val="2500"/>
              </a:lnSpc>
              <a:spcBef>
                <a:spcPct val="0"/>
              </a:spcBef>
              <a:buClrTx/>
              <a:buSzTx/>
              <a:buNone/>
            </a:pPr>
            <a:endParaRPr lang="en-US" altLang="zh-TW" sz="1800" kern="1200" dirty="0">
              <a:latin typeface="標楷體" pitchFamily="65" charset="-120"/>
              <a:ea typeface="標楷體" pitchFamily="65" charset="-120"/>
            </a:endParaRPr>
          </a:p>
          <a:p>
            <a:pPr marL="0" indent="0" algn="just">
              <a:lnSpc>
                <a:spcPts val="2400"/>
              </a:lnSpc>
              <a:spcBef>
                <a:spcPct val="40000"/>
              </a:spcBef>
              <a:buNone/>
            </a:pPr>
            <a:endParaRPr lang="en-US" altLang="zh-TW" sz="1800" kern="1200" dirty="0">
              <a:latin typeface="標楷體" pitchFamily="65" charset="-120"/>
              <a:ea typeface="標楷體" pitchFamily="65" charset="-120"/>
            </a:endParaRPr>
          </a:p>
        </p:txBody>
      </p:sp>
      <p:sp>
        <p:nvSpPr>
          <p:cNvPr id="6147" name="Rectangle 2"/>
          <p:cNvSpPr txBox="1">
            <a:spLocks noChangeArrowheads="1"/>
          </p:cNvSpPr>
          <p:nvPr/>
        </p:nvSpPr>
        <p:spPr bwMode="auto">
          <a:xfrm>
            <a:off x="554804" y="218905"/>
            <a:ext cx="8229600" cy="889000"/>
          </a:xfrm>
          <a:prstGeom prst="rect">
            <a:avLst/>
          </a:prstGeom>
          <a:noFill/>
          <a:ln w="9525">
            <a:noFill/>
            <a:miter lim="800000"/>
            <a:headEnd/>
            <a:tailEnd/>
          </a:ln>
        </p:spPr>
        <p:txBody>
          <a:bodyPr/>
          <a:lstStyle/>
          <a:p>
            <a:pPr eaLnBrk="0" hangingPunct="0"/>
            <a:r>
              <a:rPr kumimoji="0" lang="zh-TW" altLang="en-US" sz="3600" b="1" dirty="0">
                <a:solidFill>
                  <a:srgbClr val="000000"/>
                </a:solidFill>
                <a:latin typeface="Arial" charset="0"/>
              </a:rPr>
              <a:t>目前整備情形</a:t>
            </a:r>
            <a:r>
              <a:rPr kumimoji="0" lang="en-US" altLang="zh-TW" sz="3600" b="1" dirty="0">
                <a:solidFill>
                  <a:srgbClr val="000000"/>
                </a:solidFill>
                <a:latin typeface="Arial" charset="0"/>
              </a:rPr>
              <a:t> </a:t>
            </a:r>
            <a:r>
              <a:rPr kumimoji="0" lang="en-US" altLang="zh-TW" sz="3200" b="1" dirty="0">
                <a:solidFill>
                  <a:srgbClr val="000000"/>
                </a:solidFill>
                <a:latin typeface="Arial" charset="0"/>
              </a:rPr>
              <a:t>(</a:t>
            </a:r>
            <a:r>
              <a:rPr lang="zh-TW" altLang="en-US" sz="3200" dirty="0" smtClean="0">
                <a:solidFill>
                  <a:srgbClr val="000000"/>
                </a:solidFill>
                <a:latin typeface="Arial" charset="0"/>
              </a:rPr>
              <a:t>截至</a:t>
            </a:r>
            <a:r>
              <a:rPr lang="en-US" altLang="zh-TW" sz="3200" dirty="0" smtClean="0">
                <a:solidFill>
                  <a:srgbClr val="FF0000"/>
                </a:solidFill>
                <a:latin typeface="Arial" charset="0"/>
              </a:rPr>
              <a:t>11</a:t>
            </a:r>
            <a:r>
              <a:rPr lang="zh-TW" altLang="en-US" sz="3200" dirty="0" smtClean="0">
                <a:solidFill>
                  <a:srgbClr val="FF0000"/>
                </a:solidFill>
                <a:latin typeface="Arial" charset="0"/>
              </a:rPr>
              <a:t>月</a:t>
            </a:r>
            <a:r>
              <a:rPr lang="en-US" altLang="zh-TW" sz="3200" dirty="0" smtClean="0">
                <a:solidFill>
                  <a:srgbClr val="FF0000"/>
                </a:solidFill>
                <a:latin typeface="Arial" charset="0"/>
              </a:rPr>
              <a:t>6</a:t>
            </a:r>
            <a:r>
              <a:rPr lang="zh-TW" altLang="en-US" sz="3200" dirty="0" smtClean="0">
                <a:solidFill>
                  <a:srgbClr val="FF0000"/>
                </a:solidFill>
                <a:latin typeface="Arial" charset="0"/>
              </a:rPr>
              <a:t>日</a:t>
            </a:r>
            <a:r>
              <a:rPr lang="en-US" altLang="zh-TW" sz="3200" dirty="0" smtClean="0">
                <a:solidFill>
                  <a:srgbClr val="FF0000"/>
                </a:solidFill>
                <a:latin typeface="Arial" charset="0"/>
              </a:rPr>
              <a:t>8:00</a:t>
            </a:r>
            <a:r>
              <a:rPr lang="en-US" altLang="zh-TW" sz="3200" dirty="0">
                <a:solidFill>
                  <a:srgbClr val="000000"/>
                </a:solidFill>
                <a:latin typeface="Arial" charset="0"/>
              </a:rPr>
              <a:t>)-</a:t>
            </a:r>
            <a:r>
              <a:rPr lang="zh-TW" altLang="en-US" sz="3600" dirty="0">
                <a:solidFill>
                  <a:srgbClr val="0000FF"/>
                </a:solidFill>
                <a:latin typeface="Arial" charset="0"/>
              </a:rPr>
              <a:t>海洋局</a:t>
            </a:r>
          </a:p>
        </p:txBody>
      </p:sp>
      <p:sp>
        <p:nvSpPr>
          <p:cNvPr id="6148" name="投影片編號版面配置區 4"/>
          <p:cNvSpPr>
            <a:spLocks noGrp="1"/>
          </p:cNvSpPr>
          <p:nvPr>
            <p:ph type="sldNum" sz="quarter" idx="10"/>
          </p:nvPr>
        </p:nvSpPr>
        <p:spPr>
          <a:noFill/>
          <a:ln>
            <a:miter lim="800000"/>
            <a:headEnd/>
            <a:tailEnd/>
          </a:ln>
        </p:spPr>
        <p:txBody>
          <a:bodyPr/>
          <a:lstStyle/>
          <a:p>
            <a:fld id="{41F829FD-698C-4A7A-B80C-E53C1F4DCB0F}" type="slidenum">
              <a:rPr lang="zh-TW" altLang="en-US">
                <a:solidFill>
                  <a:srgbClr val="000000"/>
                </a:solidFill>
              </a:rPr>
              <a:pPr/>
              <a:t>52</a:t>
            </a:fld>
            <a:endParaRPr lang="en-US" altLang="zh-TW">
              <a:solidFill>
                <a:srgbClr val="000000"/>
              </a:solidFill>
            </a:endParaRPr>
          </a:p>
        </p:txBody>
      </p:sp>
    </p:spTree>
    <p:extLst>
      <p:ext uri="{BB962C8B-B14F-4D97-AF65-F5344CB8AC3E}">
        <p14:creationId xmlns:p14="http://schemas.microsoft.com/office/powerpoint/2010/main" val="14358392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ctrTitle"/>
          </p:nvPr>
        </p:nvSpPr>
        <p:spPr>
          <a:xfrm>
            <a:off x="539750" y="2349500"/>
            <a:ext cx="7921625" cy="3744913"/>
          </a:xfrm>
        </p:spPr>
        <p:txBody>
          <a:bodyPr/>
          <a:lstStyle/>
          <a:p>
            <a:pPr eaLnBrk="1" hangingPunct="1">
              <a:spcBef>
                <a:spcPct val="5000"/>
              </a:spcBef>
            </a:pPr>
            <a:r>
              <a:rPr lang="zh-TW" altLang="en-US" sz="6600" b="1" smtClean="0">
                <a:solidFill>
                  <a:srgbClr val="007033"/>
                </a:solidFill>
                <a:ea typeface="標楷體" pitchFamily="65" charset="-120"/>
              </a:rPr>
              <a:t>警察局報告</a:t>
            </a:r>
          </a:p>
        </p:txBody>
      </p:sp>
      <p:sp>
        <p:nvSpPr>
          <p:cNvPr id="215043"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08800B5B-A617-41CE-877C-C196BC1A6F56}" type="slidenum">
              <a:rPr lang="en-US" altLang="zh-TW" sz="1200" smtClean="0">
                <a:latin typeface="Arial" pitchFamily="34" charset="0"/>
              </a:rPr>
              <a:pPr eaLnBrk="1" hangingPunct="1">
                <a:spcBef>
                  <a:spcPct val="0"/>
                </a:spcBef>
                <a:buFontTx/>
                <a:buNone/>
              </a:pPr>
              <a:t>53</a:t>
            </a:fld>
            <a:endParaRPr lang="en-US" altLang="zh-TW" sz="1200" smtClean="0">
              <a:latin typeface="Arial" pitchFamily="34" charset="0"/>
            </a:endParaRPr>
          </a:p>
        </p:txBody>
      </p:sp>
      <p:grpSp>
        <p:nvGrpSpPr>
          <p:cNvPr id="215044" name="Group 47"/>
          <p:cNvGrpSpPr>
            <a:grpSpLocks/>
          </p:cNvGrpSpPr>
          <p:nvPr/>
        </p:nvGrpSpPr>
        <p:grpSpPr bwMode="auto">
          <a:xfrm>
            <a:off x="1149350" y="1427163"/>
            <a:ext cx="7088188" cy="682625"/>
            <a:chOff x="658" y="2334"/>
            <a:chExt cx="4469" cy="430"/>
          </a:xfrm>
        </p:grpSpPr>
        <p:grpSp>
          <p:nvGrpSpPr>
            <p:cNvPr id="215050" name="Group 48"/>
            <p:cNvGrpSpPr>
              <a:grpSpLocks/>
            </p:cNvGrpSpPr>
            <p:nvPr/>
          </p:nvGrpSpPr>
          <p:grpSpPr bwMode="auto">
            <a:xfrm>
              <a:off x="658" y="2345"/>
              <a:ext cx="480" cy="419"/>
              <a:chOff x="1110" y="2656"/>
              <a:chExt cx="1549" cy="1351"/>
            </a:xfrm>
          </p:grpSpPr>
          <p:sp>
            <p:nvSpPr>
              <p:cNvPr id="215055"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215056"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215057"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grpSp>
        <p:sp>
          <p:nvSpPr>
            <p:cNvPr id="215051"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3</a:t>
              </a:r>
            </a:p>
          </p:txBody>
        </p:sp>
        <p:sp>
          <p:nvSpPr>
            <p:cNvPr id="215052"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各單位工作報告</a:t>
              </a:r>
            </a:p>
          </p:txBody>
        </p:sp>
        <p:sp>
          <p:nvSpPr>
            <p:cNvPr id="215053"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pic>
          <p:nvPicPr>
            <p:cNvPr id="215054"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045" name="Group 2"/>
          <p:cNvGrpSpPr>
            <a:grpSpLocks/>
          </p:cNvGrpSpPr>
          <p:nvPr/>
        </p:nvGrpSpPr>
        <p:grpSpPr bwMode="auto">
          <a:xfrm>
            <a:off x="2752725" y="-26988"/>
            <a:ext cx="6391275" cy="1344613"/>
            <a:chOff x="0" y="0"/>
            <a:chExt cx="716" cy="151"/>
          </a:xfrm>
        </p:grpSpPr>
        <p:pic>
          <p:nvPicPr>
            <p:cNvPr id="215048"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15049"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215046"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15047"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body" idx="1"/>
          </p:nvPr>
        </p:nvSpPr>
        <p:spPr>
          <a:xfrm>
            <a:off x="463160" y="1193569"/>
            <a:ext cx="8388423" cy="5400600"/>
          </a:xfrm>
          <a:prstGeom prst="rect">
            <a:avLst/>
          </a:prstGeom>
        </p:spPr>
        <p:txBody>
          <a:bodyPr>
            <a:normAutofit/>
          </a:bodyPr>
          <a:lstStyle/>
          <a:p>
            <a:pPr marL="442913" indent="-1588">
              <a:lnSpc>
                <a:spcPts val="4200"/>
              </a:lnSpc>
              <a:spcBef>
                <a:spcPts val="600"/>
              </a:spcBef>
              <a:buSzTx/>
              <a:buNone/>
              <a:defRPr sz="3200" b="1">
                <a:solidFill>
                  <a:srgbClr val="000000"/>
                </a:solidFill>
                <a:latin typeface="微軟正黑體"/>
                <a:ea typeface="微軟正黑體"/>
                <a:cs typeface="微軟正黑體"/>
                <a:sym typeface="微軟正黑體"/>
              </a:defRPr>
            </a:pPr>
            <a:r>
              <a:rPr sz="2800" dirty="0" err="1" smtClean="0">
                <a:latin typeface="標楷體" panose="03000509000000000000" pitchFamily="65" charset="-120"/>
                <a:ea typeface="標楷體" panose="03000509000000000000" pitchFamily="65" charset="-120"/>
              </a:rPr>
              <a:t>本局暨各分局因應</a:t>
            </a:r>
            <a:r>
              <a:rPr lang="zh-TW" altLang="en-US" sz="2800" dirty="0" smtClean="0">
                <a:solidFill>
                  <a:schemeClr val="accent2">
                    <a:lumMod val="50000"/>
                  </a:schemeClr>
                </a:solidFill>
                <a:latin typeface="標楷體" panose="03000509000000000000" pitchFamily="65" charset="-120"/>
                <a:ea typeface="標楷體" panose="03000509000000000000" pitchFamily="65" charset="-120"/>
              </a:rPr>
              <a:t>閃電颱風</a:t>
            </a:r>
            <a:r>
              <a:rPr sz="2800" dirty="0" err="1" smtClean="0">
                <a:solidFill>
                  <a:schemeClr val="tx1"/>
                </a:solidFill>
                <a:latin typeface="標楷體" panose="03000509000000000000" pitchFamily="65" charset="-120"/>
                <a:ea typeface="標楷體" panose="03000509000000000000" pitchFamily="65" charset="-120"/>
              </a:rPr>
              <a:t>災害應變</a:t>
            </a:r>
            <a:r>
              <a:rPr sz="2800" dirty="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已依本府災防辦通報</a:t>
            </a:r>
            <a:r>
              <a:rPr lang="zh-TW" altLang="en-US" sz="2800" dirty="0" smtClean="0">
                <a:latin typeface="標楷體" panose="03000509000000000000" pitchFamily="65" charset="-120"/>
                <a:ea typeface="標楷體" panose="03000509000000000000" pitchFamily="65" charset="-120"/>
              </a:rPr>
              <a:t>於昨</a:t>
            </a:r>
            <a:r>
              <a:rPr lang="en-US" altLang="zh-TW" sz="2800" dirty="0" smtClean="0">
                <a:latin typeface="標楷體" panose="03000509000000000000" pitchFamily="65" charset="-120"/>
                <a:ea typeface="標楷體" panose="03000509000000000000" pitchFamily="65" charset="-120"/>
              </a:rPr>
              <a:t>(</a:t>
            </a:r>
            <a:r>
              <a:rPr lang="en-US" altLang="zh-TW" sz="2800" dirty="0" smtClean="0">
                <a:latin typeface="標楷體" panose="03000509000000000000" pitchFamily="65" charset="-120"/>
                <a:ea typeface="標楷體" panose="03000509000000000000" pitchFamily="65" charset="-120"/>
              </a:rPr>
              <a:t>5)</a:t>
            </a:r>
            <a:r>
              <a:rPr lang="zh-TW" altLang="en-US" sz="2800" dirty="0" smtClean="0">
                <a:latin typeface="標楷體" panose="03000509000000000000" pitchFamily="65" charset="-120"/>
                <a:ea typeface="標楷體" panose="03000509000000000000" pitchFamily="65" charset="-120"/>
              </a:rPr>
              <a:t>日</a:t>
            </a:r>
            <a:r>
              <a:rPr lang="en-US" altLang="zh-TW" sz="2800" dirty="0" smtClean="0">
                <a:latin typeface="標楷體" panose="03000509000000000000" pitchFamily="65" charset="-120"/>
                <a:ea typeface="標楷體" panose="03000509000000000000" pitchFamily="65" charset="-120"/>
              </a:rPr>
              <a:t>12</a:t>
            </a:r>
            <a:r>
              <a:rPr lang="zh-TW" altLang="en-US" sz="2800" dirty="0" smtClean="0">
                <a:latin typeface="標楷體" panose="03000509000000000000" pitchFamily="65" charset="-120"/>
                <a:ea typeface="標楷體" panose="03000509000000000000" pitchFamily="65" charset="-120"/>
              </a:rPr>
              <a:t>時</a:t>
            </a:r>
            <a:r>
              <a:rPr sz="2800" dirty="0" err="1" smtClean="0">
                <a:latin typeface="標楷體" panose="03000509000000000000" pitchFamily="65" charset="-120"/>
                <a:ea typeface="標楷體" panose="03000509000000000000" pitchFamily="65" charset="-120"/>
              </a:rPr>
              <a:t>完成</a:t>
            </a:r>
            <a:r>
              <a:rPr lang="zh-TW" altLang="en-US" sz="2800" dirty="0">
                <a:latin typeface="標楷體" panose="03000509000000000000" pitchFamily="65" charset="-120"/>
                <a:ea typeface="標楷體" panose="03000509000000000000" pitchFamily="65" charset="-120"/>
              </a:rPr>
              <a:t>各駐地</a:t>
            </a:r>
            <a:r>
              <a:rPr sz="2800" dirty="0" err="1">
                <a:latin typeface="標楷體" panose="03000509000000000000" pitchFamily="65" charset="-120"/>
                <a:ea typeface="標楷體" panose="03000509000000000000" pitchFamily="65" charset="-120"/>
              </a:rPr>
              <a:t>整備</a:t>
            </a:r>
            <a:r>
              <a:rPr lang="en-US" altLang="zh-TW" sz="1800" dirty="0">
                <a:solidFill>
                  <a:srgbClr val="0070C0"/>
                </a:solidFill>
                <a:latin typeface="標楷體" panose="03000509000000000000" pitchFamily="65" charset="-120"/>
                <a:ea typeface="標楷體" panose="03000509000000000000" pitchFamily="65" charset="-120"/>
              </a:rPr>
              <a:t>(</a:t>
            </a:r>
            <a:r>
              <a:rPr lang="zh-TW" altLang="en-US" sz="1800" dirty="0">
                <a:solidFill>
                  <a:srgbClr val="0070C0"/>
                </a:solidFill>
                <a:latin typeface="標楷體" panose="03000509000000000000" pitchFamily="65" charset="-120"/>
                <a:ea typeface="標楷體" panose="03000509000000000000" pitchFamily="65" charset="-120"/>
              </a:rPr>
              <a:t>依檢測表完成檢核</a:t>
            </a:r>
            <a:r>
              <a:rPr lang="en-US" altLang="zh-TW" sz="1800" dirty="0">
                <a:solidFill>
                  <a:srgbClr val="0070C0"/>
                </a:solidFill>
                <a:latin typeface="標楷體" panose="03000509000000000000" pitchFamily="65" charset="-120"/>
                <a:ea typeface="標楷體" panose="03000509000000000000" pitchFamily="65" charset="-120"/>
              </a:rPr>
              <a:t>)</a:t>
            </a:r>
            <a:r>
              <a:rPr sz="2800" dirty="0">
                <a:solidFill>
                  <a:schemeClr val="tx1"/>
                </a:solidFill>
                <a:latin typeface="標楷體" panose="03000509000000000000" pitchFamily="65" charset="-120"/>
                <a:ea typeface="標楷體" panose="03000509000000000000" pitchFamily="65" charset="-120"/>
              </a:rPr>
              <a:t>，</a:t>
            </a:r>
            <a:r>
              <a:rPr sz="2800" dirty="0">
                <a:latin typeface="標楷體" panose="03000509000000000000" pitchFamily="65" charset="-120"/>
                <a:ea typeface="標楷體" panose="03000509000000000000" pitchFamily="65" charset="-120"/>
              </a:rPr>
              <a:t>以</a:t>
            </a:r>
            <a:r>
              <a:rPr lang="zh-TW" altLang="en-US" sz="2800" dirty="0">
                <a:latin typeface="標楷體" panose="03000509000000000000" pitchFamily="65" charset="-120"/>
                <a:ea typeface="標楷體" panose="03000509000000000000" pitchFamily="65" charset="-120"/>
              </a:rPr>
              <a:t>因應</a:t>
            </a:r>
            <a:r>
              <a:rPr sz="2800" dirty="0" err="1">
                <a:latin typeface="標楷體" panose="03000509000000000000" pitchFamily="65" charset="-120"/>
                <a:ea typeface="標楷體" panose="03000509000000000000" pitchFamily="65" charset="-120"/>
              </a:rPr>
              <a:t>災情發生</a:t>
            </a:r>
            <a:r>
              <a:rPr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另</a:t>
            </a:r>
            <a:r>
              <a:rPr sz="2800" dirty="0" err="1" smtClean="0">
                <a:latin typeface="標楷體" panose="03000509000000000000" pitchFamily="65" charset="-120"/>
                <a:ea typeface="標楷體" panose="03000509000000000000" pitchFamily="65" charset="-120"/>
              </a:rPr>
              <a:t>通報事項如次</a:t>
            </a:r>
            <a:r>
              <a:rPr sz="2800" dirty="0">
                <a:latin typeface="標楷體" panose="03000509000000000000" pitchFamily="65" charset="-120"/>
                <a:ea typeface="標楷體" panose="03000509000000000000" pitchFamily="65" charset="-120"/>
              </a:rPr>
              <a:t>：</a:t>
            </a:r>
          </a:p>
          <a:p>
            <a:pPr marL="1347788" indent="-811213">
              <a:lnSpc>
                <a:spcPts val="4200"/>
              </a:lnSpc>
              <a:spcBef>
                <a:spcPts val="600"/>
              </a:spcBef>
              <a:buSzTx/>
              <a:buNone/>
              <a:defRPr sz="3200" b="1">
                <a:solidFill>
                  <a:srgbClr val="000000"/>
                </a:solidFill>
                <a:latin typeface="微軟正黑體"/>
                <a:ea typeface="微軟正黑體"/>
                <a:cs typeface="微軟正黑體"/>
                <a:sym typeface="微軟正黑體"/>
              </a:defRPr>
            </a:pPr>
            <a:r>
              <a:rPr sz="2800" dirty="0">
                <a:latin typeface="標楷體" panose="03000509000000000000" pitchFamily="65" charset="-120"/>
                <a:ea typeface="標楷體" panose="03000509000000000000" pitchFamily="65" charset="-120"/>
              </a:rPr>
              <a:t>(一)</a:t>
            </a:r>
            <a:r>
              <a:rPr sz="2800" dirty="0" err="1">
                <a:latin typeface="標楷體" panose="03000509000000000000" pitchFamily="65" charset="-120"/>
                <a:ea typeface="標楷體" panose="03000509000000000000" pitchFamily="65" charset="-120"/>
              </a:rPr>
              <a:t>加派員警針對</a:t>
            </a:r>
            <a:r>
              <a:rPr lang="zh-TW" altLang="en-US" sz="2800" dirty="0">
                <a:latin typeface="標楷體" panose="03000509000000000000" pitchFamily="65" charset="-120"/>
                <a:ea typeface="標楷體" panose="03000509000000000000" pitchFamily="65" charset="-120"/>
              </a:rPr>
              <a:t>易淹水路段或車行地下道加強</a:t>
            </a:r>
            <a:r>
              <a:rPr sz="2800" dirty="0" err="1">
                <a:latin typeface="標楷體" panose="03000509000000000000" pitchFamily="65" charset="-120"/>
                <a:ea typeface="標楷體" panose="03000509000000000000" pitchFamily="65" charset="-120"/>
              </a:rPr>
              <a:t>巡邏</a:t>
            </a:r>
            <a:r>
              <a:rPr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山區注意落石或土石流潛勢區情形</a:t>
            </a:r>
            <a:r>
              <a:rPr sz="2800" dirty="0">
                <a:latin typeface="標楷體" panose="03000509000000000000" pitchFamily="65" charset="-120"/>
                <a:ea typeface="標楷體" panose="03000509000000000000" pitchFamily="65" charset="-120"/>
              </a:rPr>
              <a:t>。</a:t>
            </a:r>
          </a:p>
          <a:p>
            <a:pPr marL="1347788" indent="-811213">
              <a:lnSpc>
                <a:spcPts val="4200"/>
              </a:lnSpc>
              <a:spcBef>
                <a:spcPts val="600"/>
              </a:spcBef>
              <a:buSzTx/>
              <a:buNone/>
              <a:defRPr sz="3200" b="1">
                <a:solidFill>
                  <a:srgbClr val="000000"/>
                </a:solidFill>
                <a:latin typeface="微軟正黑體"/>
                <a:ea typeface="微軟正黑體"/>
                <a:cs typeface="微軟正黑體"/>
                <a:sym typeface="微軟正黑體"/>
              </a:defRPr>
            </a:pPr>
            <a:r>
              <a:rPr sz="2800" b="1" dirty="0">
                <a:solidFill>
                  <a:srgbClr val="000000"/>
                </a:solidFill>
                <a:latin typeface="標楷體" panose="03000509000000000000" pitchFamily="65" charset="-120"/>
                <a:ea typeface="標楷體" panose="03000509000000000000" pitchFamily="65" charset="-120"/>
                <a:cs typeface="微軟正黑體"/>
              </a:rPr>
              <a:t>(二)</a:t>
            </a:r>
            <a:r>
              <a:rPr sz="2800" b="1" dirty="0" err="1">
                <a:solidFill>
                  <a:srgbClr val="000000"/>
                </a:solidFill>
                <a:latin typeface="標楷體" panose="03000509000000000000" pitchFamily="65" charset="-120"/>
                <a:ea typeface="標楷體" panose="03000509000000000000" pitchFamily="65" charset="-120"/>
                <a:cs typeface="微軟正黑體"/>
              </a:rPr>
              <a:t>發現</a:t>
            </a:r>
            <a:r>
              <a:rPr lang="zh-TW" altLang="en-US" sz="2800" b="1" dirty="0">
                <a:solidFill>
                  <a:srgbClr val="000000"/>
                </a:solidFill>
                <a:latin typeface="標楷體" panose="03000509000000000000" pitchFamily="65" charset="-120"/>
                <a:ea typeface="標楷體" panose="03000509000000000000" pitchFamily="65" charset="-120"/>
                <a:cs typeface="微軟正黑體"/>
              </a:rPr>
              <a:t>可能</a:t>
            </a:r>
            <a:r>
              <a:rPr sz="2800" b="1" dirty="0">
                <a:solidFill>
                  <a:srgbClr val="000000"/>
                </a:solidFill>
                <a:latin typeface="標楷體" panose="03000509000000000000" pitchFamily="65" charset="-120"/>
                <a:ea typeface="標楷體" panose="03000509000000000000" pitchFamily="65" charset="-120"/>
                <a:cs typeface="微軟正黑體"/>
              </a:rPr>
              <a:t>致</a:t>
            </a:r>
            <a:r>
              <a:rPr lang="zh-TW" altLang="en-US" sz="2800" b="1" dirty="0">
                <a:solidFill>
                  <a:srgbClr val="000000"/>
                </a:solidFill>
                <a:latin typeface="標楷體" panose="03000509000000000000" pitchFamily="65" charset="-120"/>
                <a:ea typeface="標楷體" panose="03000509000000000000" pitchFamily="65" charset="-120"/>
                <a:cs typeface="微軟正黑體"/>
              </a:rPr>
              <a:t>災</a:t>
            </a:r>
            <a:r>
              <a:rPr sz="2800" b="1" dirty="0" err="1">
                <a:solidFill>
                  <a:srgbClr val="000000"/>
                </a:solidFill>
                <a:latin typeface="標楷體" panose="03000509000000000000" pitchFamily="65" charset="-120"/>
                <a:ea typeface="標楷體" panose="03000509000000000000" pitchFamily="65" charset="-120"/>
                <a:cs typeface="微軟正黑體"/>
              </a:rPr>
              <a:t>路段即時封鎖管制，同時通</a:t>
            </a:r>
            <a:r>
              <a:rPr lang="zh-TW" altLang="en-US" sz="2800" b="1" dirty="0">
                <a:solidFill>
                  <a:srgbClr val="000000"/>
                </a:solidFill>
                <a:latin typeface="標楷體" panose="03000509000000000000" pitchFamily="65" charset="-120"/>
                <a:ea typeface="標楷體" panose="03000509000000000000" pitchFamily="65" charset="-120"/>
                <a:cs typeface="微軟正黑體"/>
              </a:rPr>
              <a:t>報</a:t>
            </a:r>
            <a:r>
              <a:rPr sz="2800" b="1" dirty="0" err="1">
                <a:solidFill>
                  <a:srgbClr val="000000"/>
                </a:solidFill>
                <a:latin typeface="標楷體" panose="03000509000000000000" pitchFamily="65" charset="-120"/>
                <a:ea typeface="標楷體" panose="03000509000000000000" pitchFamily="65" charset="-120"/>
                <a:cs typeface="微軟正黑體"/>
              </a:rPr>
              <a:t>權責單位處置</a:t>
            </a:r>
            <a:r>
              <a:rPr sz="2800" b="1" dirty="0">
                <a:solidFill>
                  <a:srgbClr val="000000"/>
                </a:solidFill>
                <a:latin typeface="標楷體" panose="03000509000000000000" pitchFamily="65" charset="-120"/>
                <a:ea typeface="標楷體" panose="03000509000000000000" pitchFamily="65" charset="-120"/>
                <a:cs typeface="微軟正黑體"/>
              </a:rPr>
              <a:t>。</a:t>
            </a:r>
            <a:endParaRPr lang="en-US" altLang="zh-TW" sz="2800" b="1" dirty="0">
              <a:solidFill>
                <a:srgbClr val="000000"/>
              </a:solidFill>
              <a:latin typeface="標楷體" panose="03000509000000000000" pitchFamily="65" charset="-120"/>
              <a:ea typeface="標楷體" panose="03000509000000000000" pitchFamily="65" charset="-120"/>
              <a:cs typeface="微軟正黑體"/>
            </a:endParaRPr>
          </a:p>
          <a:p>
            <a:pPr marL="1347788" indent="-811213">
              <a:lnSpc>
                <a:spcPts val="4200"/>
              </a:lnSpc>
              <a:spcBef>
                <a:spcPts val="600"/>
              </a:spcBef>
              <a:buSzTx/>
              <a:buNone/>
              <a:defRPr sz="3200" b="1">
                <a:solidFill>
                  <a:srgbClr val="000000"/>
                </a:solidFill>
                <a:latin typeface="微軟正黑體"/>
                <a:ea typeface="微軟正黑體"/>
                <a:cs typeface="微軟正黑體"/>
                <a:sym typeface="微軟正黑體"/>
              </a:defRPr>
            </a:pPr>
            <a:r>
              <a:rPr lang="en-US" altLang="zh-TW" sz="2800" b="1" dirty="0">
                <a:solidFill>
                  <a:srgbClr val="000000"/>
                </a:solidFill>
                <a:latin typeface="標楷體" panose="03000509000000000000" pitchFamily="65" charset="-120"/>
                <a:ea typeface="標楷體" panose="03000509000000000000" pitchFamily="65" charset="-120"/>
                <a:cs typeface="微軟正黑體"/>
              </a:rPr>
              <a:t>(</a:t>
            </a:r>
            <a:r>
              <a:rPr lang="zh-TW" altLang="en-US" sz="2800" b="1" dirty="0">
                <a:solidFill>
                  <a:srgbClr val="000000"/>
                </a:solidFill>
                <a:latin typeface="標楷體" panose="03000509000000000000" pitchFamily="65" charset="-120"/>
                <a:ea typeface="標楷體" panose="03000509000000000000" pitchFamily="65" charset="-120"/>
                <a:cs typeface="微軟正黑體"/>
              </a:rPr>
              <a:t>三</a:t>
            </a:r>
            <a:r>
              <a:rPr lang="en-US" altLang="zh-TW" sz="2800" b="1" dirty="0">
                <a:solidFill>
                  <a:srgbClr val="000000"/>
                </a:solidFill>
                <a:latin typeface="標楷體" panose="03000509000000000000" pitchFamily="65" charset="-120"/>
                <a:ea typeface="標楷體" panose="03000509000000000000" pitchFamily="65" charset="-120"/>
                <a:cs typeface="微軟正黑體"/>
              </a:rPr>
              <a:t>)</a:t>
            </a:r>
            <a:r>
              <a:rPr lang="zh-TW" altLang="en-US" sz="2800" dirty="0">
                <a:solidFill>
                  <a:srgbClr val="FF0000"/>
                </a:solidFill>
                <a:latin typeface="標楷體" panose="03000509000000000000" pitchFamily="65" charset="-120"/>
                <a:ea typeface="標楷體" panose="03000509000000000000" pitchFamily="65" charset="-120"/>
              </a:rPr>
              <a:t>易淹水路段</a:t>
            </a:r>
            <a:r>
              <a:rPr lang="zh-TW" altLang="en-US" sz="2800" dirty="0">
                <a:latin typeface="標楷體" panose="03000509000000000000" pitchFamily="65" charset="-120"/>
                <a:ea typeface="標楷體" panose="03000509000000000000" pitchFamily="65" charset="-120"/>
              </a:rPr>
              <a:t>及</a:t>
            </a:r>
            <a:r>
              <a:rPr lang="zh-TW" altLang="en-US" sz="2800" dirty="0">
                <a:solidFill>
                  <a:srgbClr val="0070C0"/>
                </a:solidFill>
                <a:latin typeface="標楷體" panose="03000509000000000000" pitchFamily="65" charset="-120"/>
                <a:ea typeface="標楷體" panose="03000509000000000000" pitchFamily="65" charset="-120"/>
              </a:rPr>
              <a:t>車行地下道</a:t>
            </a:r>
            <a:r>
              <a:rPr lang="zh-TW" altLang="en-US" sz="2800" dirty="0">
                <a:latin typeface="標楷體" panose="03000509000000000000" pitchFamily="65" charset="-120"/>
                <a:ea typeface="標楷體" panose="03000509000000000000" pitchFamily="65" charset="-120"/>
              </a:rPr>
              <a:t>分布區域如下二表。</a:t>
            </a:r>
            <a:endParaRPr sz="2800" b="1" dirty="0">
              <a:solidFill>
                <a:srgbClr val="000000"/>
              </a:solidFill>
              <a:latin typeface="標楷體" panose="03000509000000000000" pitchFamily="65" charset="-120"/>
              <a:ea typeface="標楷體" panose="03000509000000000000" pitchFamily="65" charset="-120"/>
              <a:cs typeface="微軟正黑體"/>
            </a:endParaRPr>
          </a:p>
        </p:txBody>
      </p:sp>
      <p:sp>
        <p:nvSpPr>
          <p:cNvPr id="183" name="Shape 183"/>
          <p:cNvSpPr>
            <a:spLocks noGrp="1"/>
          </p:cNvSpPr>
          <p:nvPr>
            <p:ph type="sldNum" sz="quarter" idx="2"/>
          </p:nvPr>
        </p:nvSpPr>
        <p:spPr>
          <a:xfrm>
            <a:off x="4486630" y="6317155"/>
            <a:ext cx="170742" cy="2311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solidFill>
                  <a:srgbClr val="A6B727"/>
                </a:solidFill>
              </a:rPr>
              <a:pPr/>
              <a:t>54</a:t>
            </a:fld>
            <a:endParaRPr>
              <a:solidFill>
                <a:srgbClr val="A6B727"/>
              </a:solidFill>
            </a:endParaRPr>
          </a:p>
        </p:txBody>
      </p:sp>
      <p:sp>
        <p:nvSpPr>
          <p:cNvPr id="184" name="Shape 184"/>
          <p:cNvSpPr>
            <a:spLocks noGrp="1"/>
          </p:cNvSpPr>
          <p:nvPr>
            <p:ph type="title"/>
          </p:nvPr>
        </p:nvSpPr>
        <p:spPr>
          <a:xfrm>
            <a:off x="363139" y="473487"/>
            <a:ext cx="6234302" cy="720082"/>
          </a:xfrm>
          <a:prstGeom prst="rect">
            <a:avLst/>
          </a:prstGeom>
        </p:spPr>
        <p:txBody>
          <a:bodyPr/>
          <a:lstStyle>
            <a:lvl1pPr algn="l" defTabSz="822959">
              <a:defRPr sz="3600" b="1" cap="all">
                <a:solidFill>
                  <a:srgbClr val="000000"/>
                </a:solidFill>
                <a:latin typeface="微軟正黑體"/>
                <a:ea typeface="微軟正黑體"/>
                <a:cs typeface="微軟正黑體"/>
                <a:sym typeface="微軟正黑體"/>
              </a:defRPr>
            </a:lvl1pPr>
          </a:lstStyle>
          <a:p>
            <a:r>
              <a:rPr dirty="0" err="1">
                <a:latin typeface="標楷體" panose="03000509000000000000" pitchFamily="65" charset="-120"/>
                <a:ea typeface="標楷體" panose="03000509000000000000" pitchFamily="65" charset="-120"/>
              </a:rPr>
              <a:t>壹、防災通報及整備情形</a:t>
            </a:r>
            <a:endParaRPr dirty="0">
              <a:latin typeface="標楷體" panose="03000509000000000000" pitchFamily="65" charset="-120"/>
              <a:ea typeface="標楷體" panose="03000509000000000000" pitchFamily="65" charset="-120"/>
            </a:endParaRPr>
          </a:p>
        </p:txBody>
      </p:sp>
      <p:pic>
        <p:nvPicPr>
          <p:cNvPr id="5" name="image2.png">
            <a:extLst>
              <a:ext uri="{FF2B5EF4-FFF2-40B4-BE49-F238E27FC236}">
                <a16:creationId xmlns="" xmlns:a16="http://schemas.microsoft.com/office/drawing/2014/main" id="{B2C9994D-E6CE-4137-8E3E-16550DE21DC9}"/>
              </a:ext>
            </a:extLst>
          </p:cNvPr>
          <p:cNvPicPr>
            <a:picLocks noChangeAspect="1"/>
          </p:cNvPicPr>
          <p:nvPr/>
        </p:nvPicPr>
        <p:blipFill>
          <a:blip r:embed="rId2"/>
          <a:stretch>
            <a:fillRect/>
          </a:stretch>
        </p:blipFill>
        <p:spPr>
          <a:xfrm>
            <a:off x="8172399" y="5724871"/>
            <a:ext cx="830610" cy="980729"/>
          </a:xfrm>
          <a:prstGeom prst="rect">
            <a:avLst/>
          </a:prstGeom>
          <a:ln w="12700">
            <a:miter lim="400000"/>
          </a:ln>
        </p:spPr>
      </p:pic>
    </p:spTree>
    <p:extLst>
      <p:ext uri="{BB962C8B-B14F-4D97-AF65-F5344CB8AC3E}">
        <p14:creationId xmlns:p14="http://schemas.microsoft.com/office/powerpoint/2010/main" val="1738800326"/>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表格 17">
            <a:extLst>
              <a:ext uri="{FF2B5EF4-FFF2-40B4-BE49-F238E27FC236}">
                <a16:creationId xmlns="" xmlns:a16="http://schemas.microsoft.com/office/drawing/2014/main" id="{8D95EA4A-5F6E-4B4A-892C-E8D1460F64C8}"/>
              </a:ext>
            </a:extLst>
          </p:cNvPr>
          <p:cNvGraphicFramePr>
            <a:graphicFrameLocks noGrp="1"/>
          </p:cNvGraphicFramePr>
          <p:nvPr>
            <p:extLst>
              <p:ext uri="{D42A27DB-BD31-4B8C-83A1-F6EECF244321}">
                <p14:modId xmlns:p14="http://schemas.microsoft.com/office/powerpoint/2010/main" val="1296048727"/>
              </p:ext>
            </p:extLst>
          </p:nvPr>
        </p:nvGraphicFramePr>
        <p:xfrm>
          <a:off x="733424" y="611813"/>
          <a:ext cx="7723546" cy="6063881"/>
        </p:xfrm>
        <a:graphic>
          <a:graphicData uri="http://schemas.openxmlformats.org/drawingml/2006/table">
            <a:tbl>
              <a:tblPr firstRow="1" firstCol="1" bandRow="1">
                <a:tableStyleId>{5940675A-B579-460E-94D1-54222C63F5DA}</a:tableStyleId>
              </a:tblPr>
              <a:tblGrid>
                <a:gridCol w="599241">
                  <a:extLst>
                    <a:ext uri="{9D8B030D-6E8A-4147-A177-3AD203B41FA5}">
                      <a16:colId xmlns="" xmlns:a16="http://schemas.microsoft.com/office/drawing/2014/main" val="183234005"/>
                    </a:ext>
                  </a:extLst>
                </a:gridCol>
                <a:gridCol w="553886">
                  <a:extLst>
                    <a:ext uri="{9D8B030D-6E8A-4147-A177-3AD203B41FA5}">
                      <a16:colId xmlns="" xmlns:a16="http://schemas.microsoft.com/office/drawing/2014/main" val="3066827274"/>
                    </a:ext>
                  </a:extLst>
                </a:gridCol>
                <a:gridCol w="3792987">
                  <a:extLst>
                    <a:ext uri="{9D8B030D-6E8A-4147-A177-3AD203B41FA5}">
                      <a16:colId xmlns="" xmlns:a16="http://schemas.microsoft.com/office/drawing/2014/main" val="2948229016"/>
                    </a:ext>
                  </a:extLst>
                </a:gridCol>
                <a:gridCol w="1185974">
                  <a:extLst>
                    <a:ext uri="{9D8B030D-6E8A-4147-A177-3AD203B41FA5}">
                      <a16:colId xmlns="" xmlns:a16="http://schemas.microsoft.com/office/drawing/2014/main" val="1697225436"/>
                    </a:ext>
                  </a:extLst>
                </a:gridCol>
                <a:gridCol w="795729">
                  <a:extLst>
                    <a:ext uri="{9D8B030D-6E8A-4147-A177-3AD203B41FA5}">
                      <a16:colId xmlns="" xmlns:a16="http://schemas.microsoft.com/office/drawing/2014/main" val="1442933499"/>
                    </a:ext>
                  </a:extLst>
                </a:gridCol>
                <a:gridCol w="795729">
                  <a:extLst>
                    <a:ext uri="{9D8B030D-6E8A-4147-A177-3AD203B41FA5}">
                      <a16:colId xmlns="" xmlns:a16="http://schemas.microsoft.com/office/drawing/2014/main" val="2891236608"/>
                    </a:ext>
                  </a:extLst>
                </a:gridCol>
              </a:tblGrid>
              <a:tr h="75665">
                <a:tc rowSpan="2">
                  <a:txBody>
                    <a:bodyPr/>
                    <a:lstStyle/>
                    <a:p>
                      <a:pPr algn="dist">
                        <a:spcAft>
                          <a:spcPts val="0"/>
                        </a:spcAft>
                      </a:pPr>
                      <a:r>
                        <a:rPr lang="zh-TW" sz="1000" b="1" kern="100" dirty="0">
                          <a:effectLst/>
                        </a:rPr>
                        <a:t>項目</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rowSpan="2">
                  <a:txBody>
                    <a:bodyPr/>
                    <a:lstStyle/>
                    <a:p>
                      <a:pPr algn="dist">
                        <a:spcAft>
                          <a:spcPts val="0"/>
                        </a:spcAft>
                      </a:pPr>
                      <a:r>
                        <a:rPr lang="zh-TW" sz="1000" b="1" kern="100" dirty="0">
                          <a:effectLst/>
                        </a:rPr>
                        <a:t>項次</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rowSpan="2">
                  <a:txBody>
                    <a:bodyPr/>
                    <a:lstStyle/>
                    <a:p>
                      <a:pPr algn="dist">
                        <a:spcAft>
                          <a:spcPts val="0"/>
                        </a:spcAft>
                      </a:pPr>
                      <a:r>
                        <a:rPr lang="zh-TW" sz="1000" b="1" kern="100" dirty="0">
                          <a:solidFill>
                            <a:srgbClr val="C00000"/>
                          </a:solidFill>
                          <a:effectLst/>
                        </a:rPr>
                        <a:t>防 救 災 檢 視 應 注 意 事 項</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rowSpan="2">
                  <a:txBody>
                    <a:bodyPr/>
                    <a:lstStyle/>
                    <a:p>
                      <a:pPr algn="dist">
                        <a:spcAft>
                          <a:spcPts val="0"/>
                        </a:spcAft>
                      </a:pPr>
                      <a:r>
                        <a:rPr lang="zh-TW" sz="1000" b="1" kern="100" dirty="0">
                          <a:solidFill>
                            <a:srgbClr val="0070C0"/>
                          </a:solidFill>
                          <a:effectLst/>
                        </a:rPr>
                        <a:t>執行</a:t>
                      </a:r>
                    </a:p>
                    <a:p>
                      <a:pPr algn="dist">
                        <a:spcAft>
                          <a:spcPts val="0"/>
                        </a:spcAft>
                      </a:pPr>
                      <a:r>
                        <a:rPr lang="zh-TW" sz="1000" b="1" kern="100" dirty="0">
                          <a:solidFill>
                            <a:srgbClr val="0070C0"/>
                          </a:solidFill>
                          <a:effectLst/>
                        </a:rPr>
                        <a:t>單位</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gridSpan="2">
                  <a:txBody>
                    <a:bodyPr/>
                    <a:lstStyle/>
                    <a:p>
                      <a:pPr algn="dist">
                        <a:spcAft>
                          <a:spcPts val="0"/>
                        </a:spcAft>
                      </a:pPr>
                      <a:r>
                        <a:rPr lang="zh-TW" sz="300" kern="100">
                          <a:effectLst/>
                        </a:rPr>
                        <a:t>檢核結果</a:t>
                      </a:r>
                      <a:endParaRPr lang="zh-TW" sz="3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hMerge="1">
                  <a:txBody>
                    <a:bodyPr/>
                    <a:lstStyle/>
                    <a:p>
                      <a:endParaRPr lang="zh-TW" altLang="en-US"/>
                    </a:p>
                  </a:txBody>
                  <a:tcPr/>
                </a:tc>
                <a:extLst>
                  <a:ext uri="{0D108BD9-81ED-4DB2-BD59-A6C34878D82A}">
                    <a16:rowId xmlns="" xmlns:a16="http://schemas.microsoft.com/office/drawing/2014/main" val="1246397420"/>
                  </a:ext>
                </a:extLst>
              </a:tr>
              <a:tr h="222522">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dist">
                        <a:spcAft>
                          <a:spcPts val="0"/>
                        </a:spcAft>
                      </a:pPr>
                      <a:r>
                        <a:rPr lang="zh-TW" sz="1000" b="1" kern="100">
                          <a:effectLst/>
                        </a:rPr>
                        <a:t>符合</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effectLst/>
                        </a:rPr>
                        <a:t>改進事項</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extLst>
                  <a:ext uri="{0D108BD9-81ED-4DB2-BD59-A6C34878D82A}">
                    <a16:rowId xmlns="" xmlns:a16="http://schemas.microsoft.com/office/drawing/2014/main" val="2050604351"/>
                  </a:ext>
                </a:extLst>
              </a:tr>
              <a:tr h="226994">
                <a:tc rowSpan="3">
                  <a:txBody>
                    <a:bodyPr/>
                    <a:lstStyle/>
                    <a:p>
                      <a:pPr algn="ctr">
                        <a:spcAft>
                          <a:spcPts val="0"/>
                        </a:spcAft>
                      </a:pPr>
                      <a:r>
                        <a:rPr lang="zh-TW" sz="1000" b="1" kern="100" dirty="0">
                          <a:effectLst/>
                        </a:rPr>
                        <a:t>任務編組</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dirty="0">
                          <a:effectLst/>
                        </a:rPr>
                        <a:t>1</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災害防救緊急應變小組任務及工作人員編組</a:t>
                      </a:r>
                      <a:r>
                        <a:rPr lang="zh-HK" sz="1000" b="1" kern="100" dirty="0">
                          <a:solidFill>
                            <a:srgbClr val="C00000"/>
                          </a:solidFill>
                          <a:effectLst/>
                        </a:rPr>
                        <a:t>輪值</a:t>
                      </a:r>
                      <a:r>
                        <a:rPr lang="zh-TW" sz="1000" b="1" kern="100" dirty="0">
                          <a:solidFill>
                            <a:srgbClr val="C00000"/>
                          </a:solidFill>
                          <a:effectLst/>
                        </a:rPr>
                        <a:t>表之建立</a:t>
                      </a:r>
                      <a:r>
                        <a:rPr lang="en-US" sz="1000" b="1" kern="100" dirty="0">
                          <a:solidFill>
                            <a:srgbClr val="C00000"/>
                          </a:solidFill>
                          <a:effectLst/>
                        </a:rPr>
                        <a:t>(</a:t>
                      </a:r>
                      <a:r>
                        <a:rPr lang="zh-TW" sz="1000" b="1" kern="100" dirty="0">
                          <a:solidFill>
                            <a:srgbClr val="C00000"/>
                          </a:solidFill>
                          <a:effectLst/>
                        </a:rPr>
                        <a:t>更新</a:t>
                      </a:r>
                      <a:r>
                        <a:rPr lang="en-US" sz="1000" b="1" kern="100" dirty="0">
                          <a:solidFill>
                            <a:srgbClr val="C00000"/>
                          </a:solidFill>
                          <a:effectLst/>
                        </a:rPr>
                        <a:t>)</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民防組</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en-US" sz="1000" b="1" kern="100">
                          <a:effectLst/>
                        </a:rPr>
                        <a:t> </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tc>
                <a:tc>
                  <a:txBody>
                    <a:bodyPr/>
                    <a:lstStyle/>
                    <a:p>
                      <a:pPr>
                        <a:spcAft>
                          <a:spcPts val="0"/>
                        </a:spcAft>
                      </a:pPr>
                      <a:r>
                        <a:rPr lang="en-US" sz="300" b="1" kern="100">
                          <a:effectLst/>
                        </a:rPr>
                        <a:t> </a:t>
                      </a:r>
                      <a:endParaRPr lang="zh-TW" sz="3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tc>
                <a:extLst>
                  <a:ext uri="{0D108BD9-81ED-4DB2-BD59-A6C34878D82A}">
                    <a16:rowId xmlns="" xmlns:a16="http://schemas.microsoft.com/office/drawing/2014/main" val="2244763383"/>
                  </a:ext>
                </a:extLst>
              </a:tr>
              <a:tr h="447280">
                <a:tc vMerge="1">
                  <a:txBody>
                    <a:bodyPr/>
                    <a:lstStyle/>
                    <a:p>
                      <a:endParaRPr lang="zh-TW" altLang="en-US"/>
                    </a:p>
                  </a:txBody>
                  <a:tcPr/>
                </a:tc>
                <a:tc>
                  <a:txBody>
                    <a:bodyPr/>
                    <a:lstStyle/>
                    <a:p>
                      <a:pPr algn="ctr">
                        <a:spcAft>
                          <a:spcPts val="0"/>
                        </a:spcAft>
                      </a:pPr>
                      <a:r>
                        <a:rPr lang="en-US" sz="1000" b="1" kern="100" dirty="0">
                          <a:effectLst/>
                        </a:rPr>
                        <a:t>2</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建立</a:t>
                      </a:r>
                      <a:r>
                        <a:rPr lang="en-US" sz="1000" b="1" kern="100" dirty="0">
                          <a:solidFill>
                            <a:srgbClr val="C00000"/>
                          </a:solidFill>
                          <a:effectLst/>
                        </a:rPr>
                        <a:t>(</a:t>
                      </a:r>
                      <a:r>
                        <a:rPr lang="zh-TW" sz="1000" b="1" kern="100" dirty="0">
                          <a:solidFill>
                            <a:srgbClr val="C00000"/>
                          </a:solidFill>
                          <a:effectLst/>
                        </a:rPr>
                        <a:t>更新</a:t>
                      </a:r>
                      <a:r>
                        <a:rPr lang="en-US" sz="1000" b="1" kern="100" dirty="0">
                          <a:solidFill>
                            <a:srgbClr val="C00000"/>
                          </a:solidFill>
                          <a:effectLst/>
                        </a:rPr>
                        <a:t>)</a:t>
                      </a:r>
                      <a:r>
                        <a:rPr lang="zh-TW" sz="1000" b="1" kern="100" dirty="0">
                          <a:solidFill>
                            <a:srgbClr val="C00000"/>
                          </a:solidFill>
                          <a:effectLst/>
                        </a:rPr>
                        <a:t>災害防救緊急聯絡電話網（各區公所災害應變中心、里</a:t>
                      </a:r>
                      <a:r>
                        <a:rPr lang="en-US" sz="1000" b="1" kern="100" dirty="0">
                          <a:solidFill>
                            <a:srgbClr val="C00000"/>
                          </a:solidFill>
                          <a:effectLst/>
                        </a:rPr>
                        <a:t>(</a:t>
                      </a:r>
                      <a:r>
                        <a:rPr lang="zh-HK" sz="1000" b="1" kern="100" dirty="0">
                          <a:solidFill>
                            <a:srgbClr val="C00000"/>
                          </a:solidFill>
                          <a:effectLst/>
                        </a:rPr>
                        <a:t>鄰</a:t>
                      </a:r>
                      <a:r>
                        <a:rPr lang="en-US" sz="1000" b="1" kern="100" dirty="0">
                          <a:solidFill>
                            <a:srgbClr val="C00000"/>
                          </a:solidFill>
                          <a:effectLst/>
                        </a:rPr>
                        <a:t>)</a:t>
                      </a:r>
                      <a:r>
                        <a:rPr lang="zh-TW" sz="1000" b="1" kern="100" dirty="0">
                          <a:solidFill>
                            <a:srgbClr val="C00000"/>
                          </a:solidFill>
                          <a:effectLst/>
                        </a:rPr>
                        <a:t>長、工務段、台電</a:t>
                      </a:r>
                      <a:r>
                        <a:rPr lang="en-US" sz="1000" b="1" kern="100" dirty="0">
                          <a:solidFill>
                            <a:srgbClr val="C00000"/>
                          </a:solidFill>
                          <a:effectLst/>
                        </a:rPr>
                        <a:t>…</a:t>
                      </a:r>
                      <a:r>
                        <a:rPr lang="zh-TW" sz="1000" b="1" kern="100" dirty="0">
                          <a:solidFill>
                            <a:srgbClr val="C00000"/>
                          </a:solidFill>
                          <a:effectLst/>
                        </a:rPr>
                        <a:t>）。</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民防組</a:t>
                      </a:r>
                    </a:p>
                    <a:p>
                      <a:pPr algn="dist">
                        <a:spcAft>
                          <a:spcPts val="0"/>
                        </a:spcAft>
                      </a:pPr>
                      <a:r>
                        <a:rPr lang="zh-TW" sz="1000" b="1" kern="100" dirty="0">
                          <a:solidFill>
                            <a:srgbClr val="0070C0"/>
                          </a:solidFill>
                          <a:effectLst/>
                        </a:rPr>
                        <a:t>勤指中心</a:t>
                      </a:r>
                    </a:p>
                    <a:p>
                      <a:pPr algn="dist">
                        <a:spcAft>
                          <a:spcPts val="0"/>
                        </a:spcAft>
                      </a:pPr>
                      <a:r>
                        <a:rPr lang="zh-TW" sz="1000" b="1" kern="100" dirty="0">
                          <a:solidFill>
                            <a:srgbClr val="0070C0"/>
                          </a:solidFill>
                          <a:effectLst/>
                        </a:rPr>
                        <a:t>及各所、隊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a:effectLst/>
                        </a:rPr>
                        <a:t> </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en-US" sz="300" b="1" kern="100">
                          <a:effectLst/>
                        </a:rPr>
                        <a:t> </a:t>
                      </a:r>
                      <a:endParaRPr lang="zh-TW" sz="3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tc>
                <a:extLst>
                  <a:ext uri="{0D108BD9-81ED-4DB2-BD59-A6C34878D82A}">
                    <a16:rowId xmlns="" xmlns:a16="http://schemas.microsoft.com/office/drawing/2014/main" val="828866330"/>
                  </a:ext>
                </a:extLst>
              </a:tr>
              <a:tr h="226994">
                <a:tc vMerge="1">
                  <a:txBody>
                    <a:bodyPr/>
                    <a:lstStyle/>
                    <a:p>
                      <a:endParaRPr lang="zh-TW" altLang="en-US"/>
                    </a:p>
                  </a:txBody>
                  <a:tcPr/>
                </a:tc>
                <a:tc>
                  <a:txBody>
                    <a:bodyPr/>
                    <a:lstStyle/>
                    <a:p>
                      <a:pPr algn="ctr">
                        <a:spcAft>
                          <a:spcPts val="0"/>
                        </a:spcAft>
                      </a:pPr>
                      <a:r>
                        <a:rPr lang="en-US" sz="1000" b="1" kern="100">
                          <a:effectLst/>
                        </a:rPr>
                        <a:t>3</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掌握災害應變處置人力 </a:t>
                      </a:r>
                      <a:r>
                        <a:rPr lang="en-US" sz="1000" b="1" kern="100" dirty="0">
                          <a:solidFill>
                            <a:srgbClr val="C00000"/>
                          </a:solidFill>
                          <a:effectLst/>
                        </a:rPr>
                        <a:t>(</a:t>
                      </a:r>
                      <a:r>
                        <a:rPr lang="zh-TW" sz="1000" b="1" kern="100" dirty="0">
                          <a:solidFill>
                            <a:srgbClr val="C00000"/>
                          </a:solidFill>
                          <a:effectLst/>
                        </a:rPr>
                        <a:t>包含裝備器材保管人</a:t>
                      </a:r>
                      <a:r>
                        <a:rPr lang="en-US" sz="1000" b="1" kern="100" dirty="0">
                          <a:solidFill>
                            <a:srgbClr val="C00000"/>
                          </a:solidFill>
                          <a:effectLst/>
                        </a:rPr>
                        <a:t>)</a:t>
                      </a:r>
                      <a:r>
                        <a:rPr lang="zh-TW" sz="1000" b="1" kern="100" dirty="0">
                          <a:solidFill>
                            <a:srgbClr val="C00000"/>
                          </a:solidFill>
                          <a:effectLst/>
                        </a:rPr>
                        <a:t>。</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a:effectLst/>
                        </a:rPr>
                        <a:t> </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en-US" sz="300" b="1" kern="100">
                          <a:effectLst/>
                        </a:rPr>
                        <a:t> </a:t>
                      </a:r>
                      <a:endParaRPr lang="zh-TW" sz="3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tc>
                <a:extLst>
                  <a:ext uri="{0D108BD9-81ED-4DB2-BD59-A6C34878D82A}">
                    <a16:rowId xmlns="" xmlns:a16="http://schemas.microsoft.com/office/drawing/2014/main" val="1611529487"/>
                  </a:ext>
                </a:extLst>
              </a:tr>
              <a:tr h="302659">
                <a:tc rowSpan="2">
                  <a:txBody>
                    <a:bodyPr/>
                    <a:lstStyle/>
                    <a:p>
                      <a:pPr algn="ctr">
                        <a:spcAft>
                          <a:spcPts val="0"/>
                        </a:spcAft>
                      </a:pPr>
                      <a:r>
                        <a:rPr lang="zh-TW" sz="1000" b="1" kern="100">
                          <a:effectLst/>
                        </a:rPr>
                        <a:t>排水系統</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a:effectLst/>
                        </a:rPr>
                        <a:t>1</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屋頂</a:t>
                      </a:r>
                      <a:r>
                        <a:rPr lang="zh-HK" sz="1000" b="1" kern="100" dirty="0">
                          <a:solidFill>
                            <a:srgbClr val="C00000"/>
                          </a:solidFill>
                          <a:effectLst/>
                        </a:rPr>
                        <a:t>排</a:t>
                      </a:r>
                      <a:r>
                        <a:rPr lang="zh-TW" sz="1000" b="1" kern="100" dirty="0">
                          <a:solidFill>
                            <a:srgbClr val="C00000"/>
                          </a:solidFill>
                          <a:effectLst/>
                        </a:rPr>
                        <a:t>水</a:t>
                      </a:r>
                      <a:r>
                        <a:rPr lang="zh-HK" sz="1000" b="1" kern="100" dirty="0">
                          <a:solidFill>
                            <a:srgbClr val="C00000"/>
                          </a:solidFill>
                          <a:effectLst/>
                        </a:rPr>
                        <a:t>孔</a:t>
                      </a:r>
                      <a:r>
                        <a:rPr lang="zh-TW" sz="1000" b="1" kern="100" dirty="0">
                          <a:solidFill>
                            <a:srgbClr val="C00000"/>
                          </a:solidFill>
                          <a:effectLst/>
                        </a:rPr>
                        <a:t>、陽台</a:t>
                      </a:r>
                      <a:r>
                        <a:rPr lang="zh-HK" sz="1000" b="1" kern="100" dirty="0">
                          <a:solidFill>
                            <a:srgbClr val="C00000"/>
                          </a:solidFill>
                          <a:effectLst/>
                        </a:rPr>
                        <a:t>排</a:t>
                      </a:r>
                      <a:r>
                        <a:rPr lang="zh-TW" sz="1000" b="1" kern="100" dirty="0">
                          <a:solidFill>
                            <a:srgbClr val="C00000"/>
                          </a:solidFill>
                          <a:effectLst/>
                        </a:rPr>
                        <a:t>水孔、排水管線、排水溝、出水口等淤積清除。</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行政組及各所、隊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a:effectLst/>
                        </a:rPr>
                        <a:t> </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en-US" sz="300" b="1" kern="100">
                          <a:effectLst/>
                        </a:rPr>
                        <a:t> </a:t>
                      </a:r>
                      <a:endParaRPr lang="zh-TW" sz="3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tc>
                <a:extLst>
                  <a:ext uri="{0D108BD9-81ED-4DB2-BD59-A6C34878D82A}">
                    <a16:rowId xmlns="" xmlns:a16="http://schemas.microsoft.com/office/drawing/2014/main" val="3016791938"/>
                  </a:ext>
                </a:extLst>
              </a:tr>
              <a:tr h="226994">
                <a:tc vMerge="1">
                  <a:txBody>
                    <a:bodyPr/>
                    <a:lstStyle/>
                    <a:p>
                      <a:endParaRPr lang="zh-TW" altLang="en-US"/>
                    </a:p>
                  </a:txBody>
                  <a:tcPr/>
                </a:tc>
                <a:tc>
                  <a:txBody>
                    <a:bodyPr/>
                    <a:lstStyle/>
                    <a:p>
                      <a:pPr algn="ctr">
                        <a:spcAft>
                          <a:spcPts val="0"/>
                        </a:spcAft>
                      </a:pPr>
                      <a:r>
                        <a:rPr lang="en-US" sz="1000" b="1" kern="100">
                          <a:effectLst/>
                        </a:rPr>
                        <a:t>2</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水溝疏通避免堵塞</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行政組及各所、隊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a:effectLst/>
                        </a:rPr>
                        <a:t> </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en-US" sz="300" b="1" kern="100">
                          <a:effectLst/>
                        </a:rPr>
                        <a:t> </a:t>
                      </a:r>
                      <a:endParaRPr lang="zh-TW" sz="3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tc>
                <a:extLst>
                  <a:ext uri="{0D108BD9-81ED-4DB2-BD59-A6C34878D82A}">
                    <a16:rowId xmlns="" xmlns:a16="http://schemas.microsoft.com/office/drawing/2014/main" val="3279075893"/>
                  </a:ext>
                </a:extLst>
              </a:tr>
              <a:tr h="226994">
                <a:tc rowSpan="4">
                  <a:txBody>
                    <a:bodyPr/>
                    <a:lstStyle/>
                    <a:p>
                      <a:pPr marR="71755" algn="ctr">
                        <a:spcAft>
                          <a:spcPts val="0"/>
                        </a:spcAft>
                      </a:pPr>
                      <a:r>
                        <a:rPr lang="zh-TW" sz="1000" b="1" kern="100">
                          <a:effectLst/>
                        </a:rPr>
                        <a:t>建築物容易受損</a:t>
                      </a:r>
                      <a:r>
                        <a:rPr lang="en-US" sz="1000" b="1" kern="100">
                          <a:effectLst/>
                        </a:rPr>
                        <a:t>(</a:t>
                      </a:r>
                      <a:r>
                        <a:rPr lang="zh-TW" sz="1000" b="1" kern="100">
                          <a:effectLst/>
                        </a:rPr>
                        <a:t>災</a:t>
                      </a:r>
                      <a:r>
                        <a:rPr lang="en-US" sz="1000" b="1" kern="100">
                          <a:effectLst/>
                        </a:rPr>
                        <a:t>)</a:t>
                      </a:r>
                      <a:r>
                        <a:rPr lang="zh-TW" sz="1000" b="1" kern="100">
                          <a:effectLst/>
                        </a:rPr>
                        <a:t>位置</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a:effectLst/>
                        </a:rPr>
                        <a:t>1</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檢視建築物門窗緊閉上鎖。</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行政組及各所、隊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a:effectLst/>
                        </a:rPr>
                        <a:t> </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en-US" sz="300" b="1" kern="100">
                          <a:effectLst/>
                        </a:rPr>
                        <a:t> </a:t>
                      </a:r>
                      <a:endParaRPr lang="zh-TW" sz="3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tc>
                <a:extLst>
                  <a:ext uri="{0D108BD9-81ED-4DB2-BD59-A6C34878D82A}">
                    <a16:rowId xmlns="" xmlns:a16="http://schemas.microsoft.com/office/drawing/2014/main" val="1363323857"/>
                  </a:ext>
                </a:extLst>
              </a:tr>
              <a:tr h="226994">
                <a:tc vMerge="1">
                  <a:txBody>
                    <a:bodyPr/>
                    <a:lstStyle/>
                    <a:p>
                      <a:endParaRPr lang="zh-TW" altLang="en-US"/>
                    </a:p>
                  </a:txBody>
                  <a:tcPr/>
                </a:tc>
                <a:tc>
                  <a:txBody>
                    <a:bodyPr/>
                    <a:lstStyle/>
                    <a:p>
                      <a:pPr algn="ctr">
                        <a:spcAft>
                          <a:spcPts val="0"/>
                        </a:spcAft>
                      </a:pPr>
                      <a:r>
                        <a:rPr lang="en-US" sz="1000" b="1" kern="100">
                          <a:effectLst/>
                        </a:rPr>
                        <a:t>2</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檢查駐地各種固定支架是否穩固。</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行政組及各所、隊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a:effectLst/>
                        </a:rPr>
                        <a:t> </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en-US" sz="300" b="1" kern="100">
                          <a:effectLst/>
                        </a:rPr>
                        <a:t> </a:t>
                      </a:r>
                      <a:endParaRPr lang="zh-TW" sz="3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tc>
                <a:extLst>
                  <a:ext uri="{0D108BD9-81ED-4DB2-BD59-A6C34878D82A}">
                    <a16:rowId xmlns="" xmlns:a16="http://schemas.microsoft.com/office/drawing/2014/main" val="3912806008"/>
                  </a:ext>
                </a:extLst>
              </a:tr>
              <a:tr h="226994">
                <a:tc vMerge="1">
                  <a:txBody>
                    <a:bodyPr/>
                    <a:lstStyle/>
                    <a:p>
                      <a:endParaRPr lang="zh-TW" altLang="en-US"/>
                    </a:p>
                  </a:txBody>
                  <a:tcPr/>
                </a:tc>
                <a:tc>
                  <a:txBody>
                    <a:bodyPr/>
                    <a:lstStyle/>
                    <a:p>
                      <a:pPr algn="ctr">
                        <a:spcAft>
                          <a:spcPts val="0"/>
                        </a:spcAft>
                      </a:pPr>
                      <a:r>
                        <a:rPr lang="en-US" sz="1000" b="1" kern="100">
                          <a:effectLst/>
                        </a:rPr>
                        <a:t>3</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檢視駐地</a:t>
                      </a:r>
                      <a:r>
                        <a:rPr lang="zh-HK" sz="1000" b="1" kern="100" dirty="0">
                          <a:solidFill>
                            <a:srgbClr val="C00000"/>
                          </a:solidFill>
                          <a:effectLst/>
                        </a:rPr>
                        <a:t>四</a:t>
                      </a:r>
                      <a:r>
                        <a:rPr lang="zh-TW" sz="1000" b="1" kern="100" dirty="0">
                          <a:solidFill>
                            <a:srgbClr val="C00000"/>
                          </a:solidFill>
                          <a:effectLst/>
                        </a:rPr>
                        <a:t>周，注意有無不良癥兆。</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行政組及各所、隊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dirty="0">
                          <a:effectLst/>
                        </a:rPr>
                        <a:t> </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en-US" sz="300" b="1" kern="100">
                          <a:effectLst/>
                        </a:rPr>
                        <a:t> </a:t>
                      </a:r>
                      <a:endParaRPr lang="zh-TW" sz="3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tc>
                <a:extLst>
                  <a:ext uri="{0D108BD9-81ED-4DB2-BD59-A6C34878D82A}">
                    <a16:rowId xmlns="" xmlns:a16="http://schemas.microsoft.com/office/drawing/2014/main" val="1230185264"/>
                  </a:ext>
                </a:extLst>
              </a:tr>
              <a:tr h="226994">
                <a:tc vMerge="1">
                  <a:txBody>
                    <a:bodyPr/>
                    <a:lstStyle/>
                    <a:p>
                      <a:endParaRPr lang="zh-TW" altLang="en-US"/>
                    </a:p>
                  </a:txBody>
                  <a:tcPr/>
                </a:tc>
                <a:tc>
                  <a:txBody>
                    <a:bodyPr/>
                    <a:lstStyle/>
                    <a:p>
                      <a:pPr algn="ctr">
                        <a:spcAft>
                          <a:spcPts val="0"/>
                        </a:spcAft>
                      </a:pPr>
                      <a:r>
                        <a:rPr lang="en-US" sz="1000" b="1" kern="100">
                          <a:effectLst/>
                        </a:rPr>
                        <a:t>4</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位於潛勢危險地之派出所，評估是否採行預防性撤離措施</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土石流潛勢區各所</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dirty="0">
                          <a:effectLst/>
                        </a:rPr>
                        <a:t> </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en-US" sz="300" b="1" kern="100">
                          <a:effectLst/>
                        </a:rPr>
                        <a:t> </a:t>
                      </a:r>
                      <a:endParaRPr lang="zh-TW" sz="3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tc>
                <a:extLst>
                  <a:ext uri="{0D108BD9-81ED-4DB2-BD59-A6C34878D82A}">
                    <a16:rowId xmlns="" xmlns:a16="http://schemas.microsoft.com/office/drawing/2014/main" val="536750728"/>
                  </a:ext>
                </a:extLst>
              </a:tr>
              <a:tr h="226994">
                <a:tc rowSpan="4">
                  <a:txBody>
                    <a:bodyPr/>
                    <a:lstStyle/>
                    <a:p>
                      <a:pPr algn="ctr">
                        <a:spcAft>
                          <a:spcPts val="0"/>
                        </a:spcAft>
                      </a:pPr>
                      <a:r>
                        <a:rPr lang="zh-TW" sz="1000" b="1" kern="100">
                          <a:effectLst/>
                        </a:rPr>
                        <a:t>檢視車輛及器材物件</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a:effectLst/>
                        </a:rPr>
                        <a:t>1</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車輛停放處是否得宜及油料是否充足。</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行政組及各所、隊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dirty="0">
                          <a:effectLst/>
                        </a:rPr>
                        <a:t> </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en-US" sz="300" b="1" kern="100">
                          <a:effectLst/>
                        </a:rPr>
                        <a:t> </a:t>
                      </a:r>
                      <a:endParaRPr lang="zh-TW" sz="3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tc>
                <a:extLst>
                  <a:ext uri="{0D108BD9-81ED-4DB2-BD59-A6C34878D82A}">
                    <a16:rowId xmlns="" xmlns:a16="http://schemas.microsoft.com/office/drawing/2014/main" val="356893960"/>
                  </a:ext>
                </a:extLst>
              </a:tr>
              <a:tr h="226994">
                <a:tc vMerge="1">
                  <a:txBody>
                    <a:bodyPr/>
                    <a:lstStyle/>
                    <a:p>
                      <a:endParaRPr lang="zh-TW" altLang="en-US"/>
                    </a:p>
                  </a:txBody>
                  <a:tcPr/>
                </a:tc>
                <a:tc>
                  <a:txBody>
                    <a:bodyPr/>
                    <a:lstStyle/>
                    <a:p>
                      <a:pPr algn="ctr">
                        <a:spcAft>
                          <a:spcPts val="0"/>
                        </a:spcAft>
                      </a:pPr>
                      <a:r>
                        <a:rPr lang="en-US" sz="1000" b="1" kern="100">
                          <a:effectLst/>
                        </a:rPr>
                        <a:t>2</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監視器支架是否穩固。</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防治組及各所、隊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dirty="0">
                          <a:effectLst/>
                        </a:rPr>
                        <a:t> </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en-US" sz="300" b="1" kern="100">
                          <a:effectLst/>
                        </a:rPr>
                        <a:t> </a:t>
                      </a:r>
                      <a:endParaRPr lang="zh-TW" sz="3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tc>
                <a:extLst>
                  <a:ext uri="{0D108BD9-81ED-4DB2-BD59-A6C34878D82A}">
                    <a16:rowId xmlns="" xmlns:a16="http://schemas.microsoft.com/office/drawing/2014/main" val="2217978325"/>
                  </a:ext>
                </a:extLst>
              </a:tr>
              <a:tr h="378324">
                <a:tc vMerge="1">
                  <a:txBody>
                    <a:bodyPr/>
                    <a:lstStyle/>
                    <a:p>
                      <a:endParaRPr lang="zh-TW" altLang="en-US"/>
                    </a:p>
                  </a:txBody>
                  <a:tcPr/>
                </a:tc>
                <a:tc>
                  <a:txBody>
                    <a:bodyPr/>
                    <a:lstStyle/>
                    <a:p>
                      <a:pPr algn="ctr">
                        <a:spcAft>
                          <a:spcPts val="0"/>
                        </a:spcAft>
                      </a:pPr>
                      <a:r>
                        <a:rPr lang="en-US" sz="1000" b="1" kern="100">
                          <a:effectLst/>
                        </a:rPr>
                        <a:t>3</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置放在外物件及盆栽等易碎物品，應搬移到安全場所或確定牢固，工程圍籬及安全確實檢查。</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各組、室及各所</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dirty="0">
                          <a:effectLst/>
                        </a:rPr>
                        <a:t> </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en-US" sz="300" b="1" kern="100">
                          <a:effectLst/>
                        </a:rPr>
                        <a:t> </a:t>
                      </a:r>
                      <a:endParaRPr lang="zh-TW" sz="3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tc>
                <a:extLst>
                  <a:ext uri="{0D108BD9-81ED-4DB2-BD59-A6C34878D82A}">
                    <a16:rowId xmlns="" xmlns:a16="http://schemas.microsoft.com/office/drawing/2014/main" val="211247000"/>
                  </a:ext>
                </a:extLst>
              </a:tr>
              <a:tr h="226994">
                <a:tc vMerge="1">
                  <a:txBody>
                    <a:bodyPr/>
                    <a:lstStyle/>
                    <a:p>
                      <a:endParaRPr lang="zh-TW" altLang="en-US"/>
                    </a:p>
                  </a:txBody>
                  <a:tcPr/>
                </a:tc>
                <a:tc>
                  <a:txBody>
                    <a:bodyPr/>
                    <a:lstStyle/>
                    <a:p>
                      <a:pPr algn="ctr">
                        <a:spcAft>
                          <a:spcPts val="0"/>
                        </a:spcAft>
                      </a:pPr>
                      <a:r>
                        <a:rPr lang="en-US" sz="1000" b="1" kern="100">
                          <a:effectLst/>
                        </a:rPr>
                        <a:t>4</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將易受水浸濕物件，先搬移到適當場所</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各組、室、及各所</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dirty="0">
                          <a:effectLst/>
                        </a:rPr>
                        <a:t> </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en-US" sz="300" b="1" kern="100" dirty="0">
                          <a:effectLst/>
                        </a:rPr>
                        <a:t> </a:t>
                      </a:r>
                      <a:endParaRPr lang="zh-TW" sz="3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tc>
                <a:extLst>
                  <a:ext uri="{0D108BD9-81ED-4DB2-BD59-A6C34878D82A}">
                    <a16:rowId xmlns="" xmlns:a16="http://schemas.microsoft.com/office/drawing/2014/main" val="1374219624"/>
                  </a:ext>
                </a:extLst>
              </a:tr>
              <a:tr h="226994">
                <a:tc rowSpan="2">
                  <a:txBody>
                    <a:bodyPr/>
                    <a:lstStyle/>
                    <a:p>
                      <a:pPr algn="ctr">
                        <a:spcAft>
                          <a:spcPts val="0"/>
                        </a:spcAft>
                      </a:pPr>
                      <a:r>
                        <a:rPr lang="zh-TW" sz="1000" b="1" kern="100">
                          <a:effectLst/>
                        </a:rPr>
                        <a:t>電維生系統</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a:effectLst/>
                        </a:rPr>
                        <a:t>1</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發電機試車，並補足柴油、電瓶充電、備用抽水機</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行政組及各所、隊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dirty="0">
                          <a:effectLst/>
                        </a:rPr>
                        <a:t> </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300" b="1" kern="100" dirty="0">
                          <a:effectLst/>
                        </a:rPr>
                        <a:t> </a:t>
                      </a:r>
                      <a:endParaRPr lang="zh-TW" sz="3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extLst>
                  <a:ext uri="{0D108BD9-81ED-4DB2-BD59-A6C34878D82A}">
                    <a16:rowId xmlns="" xmlns:a16="http://schemas.microsoft.com/office/drawing/2014/main" val="751530594"/>
                  </a:ext>
                </a:extLst>
              </a:tr>
              <a:tr h="226994">
                <a:tc vMerge="1">
                  <a:txBody>
                    <a:bodyPr/>
                    <a:lstStyle/>
                    <a:p>
                      <a:endParaRPr lang="zh-TW" altLang="en-US"/>
                    </a:p>
                  </a:txBody>
                  <a:tcPr/>
                </a:tc>
                <a:tc>
                  <a:txBody>
                    <a:bodyPr/>
                    <a:lstStyle/>
                    <a:p>
                      <a:pPr algn="ctr">
                        <a:spcAft>
                          <a:spcPts val="0"/>
                        </a:spcAft>
                      </a:pPr>
                      <a:r>
                        <a:rPr lang="en-US" sz="1000" b="1" kern="100">
                          <a:effectLst/>
                        </a:rPr>
                        <a:t>2</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配電室運轉</a:t>
                      </a:r>
                      <a:r>
                        <a:rPr lang="zh-HK" sz="1000" b="1" kern="100" dirty="0">
                          <a:solidFill>
                            <a:srgbClr val="C00000"/>
                          </a:solidFill>
                          <a:effectLst/>
                        </a:rPr>
                        <a:t>情形</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行政組及各所、隊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dirty="0">
                          <a:effectLst/>
                        </a:rPr>
                        <a:t> </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300" b="1" kern="100" dirty="0">
                          <a:effectLst/>
                        </a:rPr>
                        <a:t> </a:t>
                      </a:r>
                      <a:endParaRPr lang="zh-TW" sz="3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extLst>
                  <a:ext uri="{0D108BD9-81ED-4DB2-BD59-A6C34878D82A}">
                    <a16:rowId xmlns="" xmlns:a16="http://schemas.microsoft.com/office/drawing/2014/main" val="678517353"/>
                  </a:ext>
                </a:extLst>
              </a:tr>
              <a:tr h="226994">
                <a:tc rowSpan="2">
                  <a:txBody>
                    <a:bodyPr/>
                    <a:lstStyle/>
                    <a:p>
                      <a:pPr algn="ctr">
                        <a:spcAft>
                          <a:spcPts val="0"/>
                        </a:spcAft>
                      </a:pPr>
                      <a:r>
                        <a:rPr lang="zh-TW" sz="1000" b="1" kern="100" dirty="0">
                          <a:effectLst/>
                        </a:rPr>
                        <a:t>通訊</a:t>
                      </a:r>
                    </a:p>
                    <a:p>
                      <a:pPr algn="ctr">
                        <a:spcAft>
                          <a:spcPts val="0"/>
                        </a:spcAft>
                      </a:pPr>
                      <a:r>
                        <a:rPr lang="zh-TW" sz="1000" b="1" kern="100" dirty="0">
                          <a:effectLst/>
                        </a:rPr>
                        <a:t>系統</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a:effectLst/>
                        </a:rPr>
                        <a:t>1</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通訊網路系統測試</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秘書室及各所、隊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dirty="0">
                          <a:effectLst/>
                        </a:rPr>
                        <a:t> </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300" b="1" kern="100" dirty="0">
                          <a:effectLst/>
                        </a:rPr>
                        <a:t> </a:t>
                      </a:r>
                      <a:endParaRPr lang="zh-TW" sz="3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extLst>
                  <a:ext uri="{0D108BD9-81ED-4DB2-BD59-A6C34878D82A}">
                    <a16:rowId xmlns="" xmlns:a16="http://schemas.microsoft.com/office/drawing/2014/main" val="1186301270"/>
                  </a:ext>
                </a:extLst>
              </a:tr>
              <a:tr h="302659">
                <a:tc vMerge="1">
                  <a:txBody>
                    <a:bodyPr/>
                    <a:lstStyle/>
                    <a:p>
                      <a:endParaRPr lang="zh-TW" altLang="en-US"/>
                    </a:p>
                  </a:txBody>
                  <a:tcPr/>
                </a:tc>
                <a:tc>
                  <a:txBody>
                    <a:bodyPr/>
                    <a:lstStyle/>
                    <a:p>
                      <a:pPr>
                        <a:spcAft>
                          <a:spcPts val="0"/>
                        </a:spcAft>
                      </a:pPr>
                      <a:r>
                        <a:rPr lang="en-US" sz="1000" b="1" kern="100">
                          <a:effectLst/>
                        </a:rPr>
                        <a:t>2</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tc>
                <a:tc>
                  <a:txBody>
                    <a:bodyPr/>
                    <a:lstStyle/>
                    <a:p>
                      <a:pPr>
                        <a:spcAft>
                          <a:spcPts val="0"/>
                        </a:spcAft>
                      </a:pPr>
                      <a:r>
                        <a:rPr lang="zh-TW" sz="1000" b="1" kern="100" dirty="0">
                          <a:solidFill>
                            <a:srgbClr val="C00000"/>
                          </a:solidFill>
                          <a:effectLst/>
                        </a:rPr>
                        <a:t>確認緊急聯絡電話網</a:t>
                      </a:r>
                      <a:r>
                        <a:rPr lang="en-US" sz="1000" b="1" kern="100" dirty="0">
                          <a:solidFill>
                            <a:srgbClr val="C00000"/>
                          </a:solidFill>
                          <a:effectLst/>
                        </a:rPr>
                        <a:t>(</a:t>
                      </a:r>
                      <a:r>
                        <a:rPr lang="zh-TW" sz="1000" b="1" kern="100" dirty="0">
                          <a:solidFill>
                            <a:srgbClr val="C00000"/>
                          </a:solidFill>
                          <a:effectLst/>
                        </a:rPr>
                        <a:t>含衛星電話及偏鄉無線電</a:t>
                      </a:r>
                      <a:r>
                        <a:rPr lang="en-US" sz="1000" b="1" kern="100" dirty="0">
                          <a:solidFill>
                            <a:srgbClr val="C00000"/>
                          </a:solidFill>
                          <a:effectLst/>
                        </a:rPr>
                        <a:t>)</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行政組、民防組及各所、隊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dirty="0">
                          <a:effectLst/>
                        </a:rPr>
                        <a:t> </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300" b="1" kern="100" dirty="0">
                          <a:effectLst/>
                        </a:rPr>
                        <a:t> </a:t>
                      </a:r>
                      <a:endParaRPr lang="zh-TW" sz="3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extLst>
                  <a:ext uri="{0D108BD9-81ED-4DB2-BD59-A6C34878D82A}">
                    <a16:rowId xmlns="" xmlns:a16="http://schemas.microsoft.com/office/drawing/2014/main" val="2504778322"/>
                  </a:ext>
                </a:extLst>
              </a:tr>
              <a:tr h="226994">
                <a:tc rowSpan="6">
                  <a:txBody>
                    <a:bodyPr/>
                    <a:lstStyle/>
                    <a:p>
                      <a:pPr algn="ctr">
                        <a:spcAft>
                          <a:spcPts val="0"/>
                        </a:spcAft>
                      </a:pPr>
                      <a:r>
                        <a:rPr lang="zh-TW" sz="300" b="1" kern="100">
                          <a:effectLst/>
                        </a:rPr>
                        <a:t>準備應急物品</a:t>
                      </a:r>
                      <a:endParaRPr lang="zh-TW" sz="3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a:effectLst/>
                        </a:rPr>
                        <a:t>1</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無線電充電</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行政組及各所、隊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dirty="0">
                          <a:effectLst/>
                        </a:rPr>
                        <a:t> </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300" b="1" kern="100" dirty="0">
                          <a:effectLst/>
                        </a:rPr>
                        <a:t> </a:t>
                      </a:r>
                      <a:endParaRPr lang="zh-TW" sz="3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extLst>
                  <a:ext uri="{0D108BD9-81ED-4DB2-BD59-A6C34878D82A}">
                    <a16:rowId xmlns="" xmlns:a16="http://schemas.microsoft.com/office/drawing/2014/main" val="2548415750"/>
                  </a:ext>
                </a:extLst>
              </a:tr>
              <a:tr h="226994">
                <a:tc vMerge="1">
                  <a:txBody>
                    <a:bodyPr/>
                    <a:lstStyle/>
                    <a:p>
                      <a:endParaRPr lang="zh-TW" altLang="en-US"/>
                    </a:p>
                  </a:txBody>
                  <a:tcPr/>
                </a:tc>
                <a:tc>
                  <a:txBody>
                    <a:bodyPr/>
                    <a:lstStyle/>
                    <a:p>
                      <a:pPr algn="ctr">
                        <a:spcAft>
                          <a:spcPts val="0"/>
                        </a:spcAft>
                      </a:pPr>
                      <a:r>
                        <a:rPr lang="en-US" sz="1000" b="1" kern="100">
                          <a:effectLst/>
                        </a:rPr>
                        <a:t>2</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緊急照明、手電筒、乾電池</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行政組及各所、隊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dirty="0">
                          <a:effectLst/>
                        </a:rPr>
                        <a:t> </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300" b="1" kern="100" dirty="0">
                          <a:effectLst/>
                        </a:rPr>
                        <a:t> </a:t>
                      </a:r>
                      <a:endParaRPr lang="zh-TW" sz="3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extLst>
                  <a:ext uri="{0D108BD9-81ED-4DB2-BD59-A6C34878D82A}">
                    <a16:rowId xmlns="" xmlns:a16="http://schemas.microsoft.com/office/drawing/2014/main" val="2771659148"/>
                  </a:ext>
                </a:extLst>
              </a:tr>
              <a:tr h="151329">
                <a:tc vMerge="1">
                  <a:txBody>
                    <a:bodyPr/>
                    <a:lstStyle/>
                    <a:p>
                      <a:endParaRPr lang="zh-TW" altLang="en-US"/>
                    </a:p>
                  </a:txBody>
                  <a:tcPr/>
                </a:tc>
                <a:tc>
                  <a:txBody>
                    <a:bodyPr/>
                    <a:lstStyle/>
                    <a:p>
                      <a:pPr algn="ctr">
                        <a:spcAft>
                          <a:spcPts val="0"/>
                        </a:spcAft>
                      </a:pPr>
                      <a:r>
                        <a:rPr lang="en-US" sz="1000" b="1" kern="100">
                          <a:effectLst/>
                        </a:rPr>
                        <a:t>3</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相機、錄影機</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dirty="0">
                          <a:effectLst/>
                        </a:rPr>
                        <a:t> </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300" b="1" kern="100" dirty="0">
                          <a:effectLst/>
                        </a:rPr>
                        <a:t> </a:t>
                      </a:r>
                      <a:endParaRPr lang="zh-TW" sz="3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extLst>
                  <a:ext uri="{0D108BD9-81ED-4DB2-BD59-A6C34878D82A}">
                    <a16:rowId xmlns="" xmlns:a16="http://schemas.microsoft.com/office/drawing/2014/main" val="1881041053"/>
                  </a:ext>
                </a:extLst>
              </a:tr>
              <a:tr h="226994">
                <a:tc vMerge="1">
                  <a:txBody>
                    <a:bodyPr/>
                    <a:lstStyle/>
                    <a:p>
                      <a:endParaRPr lang="zh-TW" altLang="en-US"/>
                    </a:p>
                  </a:txBody>
                  <a:tcPr/>
                </a:tc>
                <a:tc>
                  <a:txBody>
                    <a:bodyPr/>
                    <a:lstStyle/>
                    <a:p>
                      <a:pPr algn="ctr">
                        <a:spcAft>
                          <a:spcPts val="0"/>
                        </a:spcAft>
                      </a:pPr>
                      <a:r>
                        <a:rPr lang="en-US" sz="1000" b="1" kern="100">
                          <a:effectLst/>
                        </a:rPr>
                        <a:t>4</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救災工具、鋸</a:t>
                      </a:r>
                      <a:r>
                        <a:rPr lang="en-US" sz="1000" b="1" kern="100" dirty="0">
                          <a:solidFill>
                            <a:srgbClr val="C00000"/>
                          </a:solidFill>
                          <a:effectLst/>
                        </a:rPr>
                        <a:t>(</a:t>
                      </a:r>
                      <a:r>
                        <a:rPr lang="zh-TW" sz="1000" b="1" kern="100" dirty="0">
                          <a:solidFill>
                            <a:srgbClr val="C00000"/>
                          </a:solidFill>
                          <a:effectLst/>
                        </a:rPr>
                        <a:t>電</a:t>
                      </a:r>
                      <a:r>
                        <a:rPr lang="en-US" sz="1000" b="1" kern="100" dirty="0">
                          <a:solidFill>
                            <a:srgbClr val="C00000"/>
                          </a:solidFill>
                          <a:effectLst/>
                        </a:rPr>
                        <a:t>)</a:t>
                      </a:r>
                      <a:r>
                        <a:rPr lang="zh-TW" sz="1000" b="1" kern="100" dirty="0">
                          <a:solidFill>
                            <a:srgbClr val="C00000"/>
                          </a:solidFill>
                          <a:effectLst/>
                        </a:rPr>
                        <a:t>子</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民防組及各所、隊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dirty="0">
                          <a:effectLst/>
                        </a:rPr>
                        <a:t> </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300" b="1" kern="100" dirty="0">
                          <a:effectLst/>
                        </a:rPr>
                        <a:t> </a:t>
                      </a:r>
                      <a:endParaRPr lang="zh-TW" sz="3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extLst>
                  <a:ext uri="{0D108BD9-81ED-4DB2-BD59-A6C34878D82A}">
                    <a16:rowId xmlns="" xmlns:a16="http://schemas.microsoft.com/office/drawing/2014/main" val="2531319927"/>
                  </a:ext>
                </a:extLst>
              </a:tr>
              <a:tr h="226994">
                <a:tc vMerge="1">
                  <a:txBody>
                    <a:bodyPr/>
                    <a:lstStyle/>
                    <a:p>
                      <a:endParaRPr lang="zh-TW" altLang="en-US"/>
                    </a:p>
                  </a:txBody>
                  <a:tcPr/>
                </a:tc>
                <a:tc>
                  <a:txBody>
                    <a:bodyPr/>
                    <a:lstStyle/>
                    <a:p>
                      <a:pPr algn="ctr">
                        <a:spcAft>
                          <a:spcPts val="0"/>
                        </a:spcAft>
                      </a:pPr>
                      <a:r>
                        <a:rPr lang="en-US" sz="1000" b="1" kern="100">
                          <a:effectLst/>
                        </a:rPr>
                        <a:t>5</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道路封鎖線、交通錐及警示燈</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交通組及各所、隊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dirty="0">
                          <a:effectLst/>
                        </a:rPr>
                        <a:t> </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300" b="1" kern="100" dirty="0">
                          <a:effectLst/>
                        </a:rPr>
                        <a:t> </a:t>
                      </a:r>
                      <a:endParaRPr lang="zh-TW" sz="3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extLst>
                  <a:ext uri="{0D108BD9-81ED-4DB2-BD59-A6C34878D82A}">
                    <a16:rowId xmlns="" xmlns:a16="http://schemas.microsoft.com/office/drawing/2014/main" val="3787900906"/>
                  </a:ext>
                </a:extLst>
              </a:tr>
              <a:tr h="298187">
                <a:tc vMerge="1">
                  <a:txBody>
                    <a:bodyPr/>
                    <a:lstStyle/>
                    <a:p>
                      <a:endParaRPr lang="zh-TW" altLang="en-US"/>
                    </a:p>
                  </a:txBody>
                  <a:tcPr/>
                </a:tc>
                <a:tc>
                  <a:txBody>
                    <a:bodyPr/>
                    <a:lstStyle/>
                    <a:p>
                      <a:pPr algn="ctr">
                        <a:spcAft>
                          <a:spcPts val="0"/>
                        </a:spcAft>
                      </a:pPr>
                      <a:r>
                        <a:rPr lang="en-US" sz="1000" b="1" kern="100">
                          <a:effectLst/>
                        </a:rPr>
                        <a:t>6</a:t>
                      </a:r>
                      <a:endParaRPr lang="zh-TW" sz="1000" b="1"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spcAft>
                          <a:spcPts val="0"/>
                        </a:spcAft>
                      </a:pPr>
                      <a:r>
                        <a:rPr lang="zh-TW" sz="1000" b="1" kern="100" dirty="0">
                          <a:solidFill>
                            <a:srgbClr val="C00000"/>
                          </a:solidFill>
                          <a:effectLst/>
                        </a:rPr>
                        <a:t>民生必需品</a:t>
                      </a:r>
                      <a:endParaRPr lang="zh-TW" sz="1000" b="1" kern="100" dirty="0">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dist">
                        <a:spcAft>
                          <a:spcPts val="0"/>
                        </a:spcAft>
                      </a:pPr>
                      <a:r>
                        <a:rPr lang="zh-TW" sz="1000" b="1" kern="100" dirty="0">
                          <a:solidFill>
                            <a:srgbClr val="0070C0"/>
                          </a:solidFill>
                          <a:effectLst/>
                        </a:rPr>
                        <a:t>行政組、民防組及各所、隊</a:t>
                      </a:r>
                      <a:endParaRPr lang="zh-TW" sz="1000" b="1" kern="100" dirty="0">
                        <a:solidFill>
                          <a:srgbClr val="0070C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1000" b="1" kern="100" dirty="0">
                          <a:effectLst/>
                        </a:rPr>
                        <a:t> </a:t>
                      </a:r>
                      <a:endParaRPr lang="zh-TW" sz="1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tc>
                  <a:txBody>
                    <a:bodyPr/>
                    <a:lstStyle/>
                    <a:p>
                      <a:pPr algn="ctr">
                        <a:spcAft>
                          <a:spcPts val="0"/>
                        </a:spcAft>
                      </a:pPr>
                      <a:r>
                        <a:rPr lang="en-US" sz="300" b="1" kern="100" dirty="0">
                          <a:effectLst/>
                        </a:rPr>
                        <a:t> </a:t>
                      </a:r>
                      <a:endParaRPr lang="zh-TW" sz="3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9416" marR="19416" marT="0" marB="0" anchor="ctr"/>
                </a:tc>
                <a:extLst>
                  <a:ext uri="{0D108BD9-81ED-4DB2-BD59-A6C34878D82A}">
                    <a16:rowId xmlns="" xmlns:a16="http://schemas.microsoft.com/office/drawing/2014/main" val="1312610614"/>
                  </a:ext>
                </a:extLst>
              </a:tr>
            </a:tbl>
          </a:graphicData>
        </a:graphic>
      </p:graphicFrame>
      <p:sp>
        <p:nvSpPr>
          <p:cNvPr id="2" name="文字方塊 1"/>
          <p:cNvSpPr txBox="1"/>
          <p:nvPr/>
        </p:nvSpPr>
        <p:spPr>
          <a:xfrm>
            <a:off x="1422400" y="134945"/>
            <a:ext cx="545465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457200" fontAlgn="auto">
              <a:spcBef>
                <a:spcPts val="0"/>
              </a:spcBef>
              <a:spcAft>
                <a:spcPts val="0"/>
              </a:spcAft>
            </a:pPr>
            <a:r>
              <a:rPr kumimoji="0" lang="zh-TW" altLang="en-US" b="1" dirty="0" smtClean="0">
                <a:solidFill>
                  <a:srgbClr val="000000"/>
                </a:solidFill>
              </a:rPr>
              <a:t>高雄市政府警察局  </a:t>
            </a:r>
            <a:r>
              <a:rPr kumimoji="0" lang="en-US" altLang="zh-TW" b="1" dirty="0" smtClean="0">
                <a:solidFill>
                  <a:srgbClr val="000000"/>
                </a:solidFill>
              </a:rPr>
              <a:t>O </a:t>
            </a:r>
            <a:r>
              <a:rPr kumimoji="0" lang="en-US" altLang="zh-TW" b="1" dirty="0" err="1" smtClean="0">
                <a:solidFill>
                  <a:srgbClr val="000000"/>
                </a:solidFill>
              </a:rPr>
              <a:t>O</a:t>
            </a:r>
            <a:r>
              <a:rPr kumimoji="0" lang="en-US" altLang="zh-TW" b="1" dirty="0" smtClean="0">
                <a:solidFill>
                  <a:srgbClr val="000000"/>
                </a:solidFill>
              </a:rPr>
              <a:t> </a:t>
            </a:r>
            <a:r>
              <a:rPr kumimoji="0" lang="zh-TW" altLang="en-US" b="1" dirty="0" smtClean="0">
                <a:solidFill>
                  <a:srgbClr val="000000"/>
                </a:solidFill>
              </a:rPr>
              <a:t>分局防災檢測表</a:t>
            </a:r>
            <a:r>
              <a:rPr kumimoji="0" lang="zh-TW" altLang="en-US" b="1" dirty="0" smtClean="0">
                <a:solidFill>
                  <a:srgbClr val="000000"/>
                </a:solidFill>
                <a:latin typeface="新細明體" panose="02020500000000000000" pitchFamily="18" charset="-120"/>
              </a:rPr>
              <a:t>：</a:t>
            </a:r>
            <a:endParaRPr kumimoji="0" lang="zh-TW" altLang="en-US" b="1" dirty="0">
              <a:solidFill>
                <a:srgbClr val="000000"/>
              </a:solidFill>
            </a:endParaRPr>
          </a:p>
        </p:txBody>
      </p:sp>
    </p:spTree>
    <p:extLst>
      <p:ext uri="{BB962C8B-B14F-4D97-AF65-F5344CB8AC3E}">
        <p14:creationId xmlns:p14="http://schemas.microsoft.com/office/powerpoint/2010/main" val="3424583356"/>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021774" y="1601294"/>
            <a:ext cx="14848649" cy="60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457200" fontAlgn="auto">
              <a:spcBef>
                <a:spcPts val="0"/>
              </a:spcBef>
              <a:spcAft>
                <a:spcPts val="0"/>
              </a:spcAft>
            </a:pPr>
            <a:endParaRPr kumimoji="0" lang="zh-TW" altLang="en-US">
              <a:solidFill>
                <a:srgbClr val="000000"/>
              </a:solidFill>
              <a:latin typeface="Corbel"/>
              <a:ea typeface="新細明體"/>
            </a:endParaRPr>
          </a:p>
        </p:txBody>
      </p:sp>
      <p:sp>
        <p:nvSpPr>
          <p:cNvPr id="6" name="矩形 5"/>
          <p:cNvSpPr/>
          <p:nvPr/>
        </p:nvSpPr>
        <p:spPr>
          <a:xfrm>
            <a:off x="457201" y="180201"/>
            <a:ext cx="3724096" cy="461665"/>
          </a:xfrm>
          <a:prstGeom prst="rect">
            <a:avLst/>
          </a:prstGeom>
        </p:spPr>
        <p:txBody>
          <a:bodyPr wrap="none">
            <a:spAutoFit/>
          </a:bodyPr>
          <a:lstStyle/>
          <a:p>
            <a:pPr defTabSz="457200" fontAlgn="auto">
              <a:spcBef>
                <a:spcPts val="0"/>
              </a:spcBef>
              <a:spcAft>
                <a:spcPts val="0"/>
              </a:spcAft>
            </a:pPr>
            <a:r>
              <a:rPr kumimoji="0" lang="zh-TW" altLang="en-US" sz="2400" dirty="0" smtClean="0">
                <a:solidFill>
                  <a:srgbClr val="000000"/>
                </a:solidFill>
                <a:latin typeface="標楷體" panose="03000509000000000000" pitchFamily="65" charset="-120"/>
                <a:ea typeface="標楷體" panose="03000509000000000000" pitchFamily="65" charset="-120"/>
              </a:rPr>
              <a:t>表</a:t>
            </a:r>
            <a:r>
              <a:rPr kumimoji="0" lang="en-US" altLang="zh-TW" sz="2400" dirty="0" smtClean="0">
                <a:solidFill>
                  <a:srgbClr val="000000"/>
                </a:solidFill>
                <a:latin typeface="標楷體" panose="03000509000000000000" pitchFamily="65" charset="-120"/>
                <a:ea typeface="標楷體" panose="03000509000000000000" pitchFamily="65" charset="-120"/>
              </a:rPr>
              <a:t>1</a:t>
            </a:r>
            <a:r>
              <a:rPr kumimoji="0" lang="zh-TW" altLang="en-US" sz="2400" dirty="0" smtClean="0">
                <a:solidFill>
                  <a:srgbClr val="000000"/>
                </a:solidFill>
                <a:latin typeface="標楷體" panose="03000509000000000000" pitchFamily="65" charset="-120"/>
                <a:ea typeface="標楷體" panose="03000509000000000000" pitchFamily="65" charset="-120"/>
              </a:rPr>
              <a:t>、</a:t>
            </a:r>
            <a:r>
              <a:rPr kumimoji="0" lang="zh-TW" altLang="en-US" sz="2400" b="1" dirty="0" smtClean="0">
                <a:solidFill>
                  <a:srgbClr val="000000"/>
                </a:solidFill>
                <a:latin typeface="標楷體" panose="03000509000000000000" pitchFamily="65" charset="-120"/>
                <a:ea typeface="標楷體" panose="03000509000000000000" pitchFamily="65" charset="-120"/>
              </a:rPr>
              <a:t>加強巡邏易淹地點</a:t>
            </a:r>
            <a:r>
              <a:rPr kumimoji="0" lang="zh-TW" altLang="en-US" sz="2400" b="1" dirty="0" smtClean="0">
                <a:solidFill>
                  <a:srgbClr val="000000"/>
                </a:solidFill>
                <a:latin typeface="新細明體" panose="02020500000000000000" pitchFamily="18" charset="-120"/>
                <a:ea typeface="新細明體"/>
              </a:rPr>
              <a:t>：</a:t>
            </a:r>
            <a:endParaRPr kumimoji="0" lang="zh-TW" altLang="en-US" sz="2400" dirty="0">
              <a:solidFill>
                <a:srgbClr val="000000"/>
              </a:solidFill>
              <a:latin typeface="Corbel"/>
              <a:ea typeface="新細明體"/>
            </a:endParaRPr>
          </a:p>
        </p:txBody>
      </p:sp>
      <p:graphicFrame>
        <p:nvGraphicFramePr>
          <p:cNvPr id="3" name="表格 2"/>
          <p:cNvGraphicFramePr>
            <a:graphicFrameLocks noGrp="1"/>
          </p:cNvGraphicFramePr>
          <p:nvPr>
            <p:extLst>
              <p:ext uri="{D42A27DB-BD31-4B8C-83A1-F6EECF244321}">
                <p14:modId xmlns:p14="http://schemas.microsoft.com/office/powerpoint/2010/main" val="576888"/>
              </p:ext>
            </p:extLst>
          </p:nvPr>
        </p:nvGraphicFramePr>
        <p:xfrm>
          <a:off x="457201" y="641872"/>
          <a:ext cx="8343899" cy="5882746"/>
        </p:xfrm>
        <a:graphic>
          <a:graphicData uri="http://schemas.openxmlformats.org/drawingml/2006/table">
            <a:tbl>
              <a:tblPr firstRow="1" firstCol="1" bandRow="1"/>
              <a:tblGrid>
                <a:gridCol w="462656">
                  <a:extLst>
                    <a:ext uri="{9D8B030D-6E8A-4147-A177-3AD203B41FA5}">
                      <a16:colId xmlns="" xmlns:a16="http://schemas.microsoft.com/office/drawing/2014/main" val="2485779940"/>
                    </a:ext>
                  </a:extLst>
                </a:gridCol>
                <a:gridCol w="990688">
                  <a:extLst>
                    <a:ext uri="{9D8B030D-6E8A-4147-A177-3AD203B41FA5}">
                      <a16:colId xmlns="" xmlns:a16="http://schemas.microsoft.com/office/drawing/2014/main" val="3343738685"/>
                    </a:ext>
                  </a:extLst>
                </a:gridCol>
                <a:gridCol w="2810132">
                  <a:extLst>
                    <a:ext uri="{9D8B030D-6E8A-4147-A177-3AD203B41FA5}">
                      <a16:colId xmlns="" xmlns:a16="http://schemas.microsoft.com/office/drawing/2014/main" val="3666622062"/>
                    </a:ext>
                  </a:extLst>
                </a:gridCol>
                <a:gridCol w="462656">
                  <a:extLst>
                    <a:ext uri="{9D8B030D-6E8A-4147-A177-3AD203B41FA5}">
                      <a16:colId xmlns="" xmlns:a16="http://schemas.microsoft.com/office/drawing/2014/main" val="2836779857"/>
                    </a:ext>
                  </a:extLst>
                </a:gridCol>
                <a:gridCol w="971577">
                  <a:extLst>
                    <a:ext uri="{9D8B030D-6E8A-4147-A177-3AD203B41FA5}">
                      <a16:colId xmlns="" xmlns:a16="http://schemas.microsoft.com/office/drawing/2014/main" val="1021676058"/>
                    </a:ext>
                  </a:extLst>
                </a:gridCol>
                <a:gridCol w="2646190">
                  <a:extLst>
                    <a:ext uri="{9D8B030D-6E8A-4147-A177-3AD203B41FA5}">
                      <a16:colId xmlns="" xmlns:a16="http://schemas.microsoft.com/office/drawing/2014/main" val="250951554"/>
                    </a:ext>
                  </a:extLst>
                </a:gridCol>
              </a:tblGrid>
              <a:tr h="300023">
                <a:tc gridSpan="6">
                  <a:txBody>
                    <a:bodyPr/>
                    <a:lstStyle/>
                    <a:p>
                      <a:pPr algn="ctr">
                        <a:spcAft>
                          <a:spcPts val="0"/>
                        </a:spcAft>
                      </a:pPr>
                      <a:r>
                        <a:rPr lang="zh-HK" sz="1600" b="1" kern="100" dirty="0">
                          <a:effectLst/>
                          <a:latin typeface="Calibri" panose="020F0502020204030204" pitchFamily="34" charset="0"/>
                          <a:ea typeface="標楷體" panose="03000509000000000000" pitchFamily="65" charset="-120"/>
                          <a:cs typeface="Times New Roman" panose="02020603050405020304" pitchFamily="18" charset="0"/>
                        </a:rPr>
                        <a:t>高雄市政府警察局加強巡邏</a:t>
                      </a: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109</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年易淹水</a:t>
                      </a:r>
                      <a:r>
                        <a:rPr lang="zh-HK" sz="1600" b="1" kern="100" dirty="0">
                          <a:effectLst/>
                          <a:latin typeface="Calibri" panose="020F0502020204030204" pitchFamily="34" charset="0"/>
                          <a:ea typeface="標楷體" panose="03000509000000000000" pitchFamily="65" charset="-120"/>
                          <a:cs typeface="Times New Roman" panose="02020603050405020304" pitchFamily="18" charset="0"/>
                        </a:rPr>
                        <a:t>地</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點</a:t>
                      </a:r>
                      <a:r>
                        <a:rPr lang="zh-HK" sz="1600" b="1" kern="100" dirty="0">
                          <a:effectLst/>
                          <a:latin typeface="Calibri" panose="020F0502020204030204" pitchFamily="34" charset="0"/>
                          <a:ea typeface="標楷體" panose="03000509000000000000" pitchFamily="65" charset="-120"/>
                          <a:cs typeface="Times New Roman" panose="02020603050405020304" pitchFamily="18" charset="0"/>
                        </a:rPr>
                        <a:t>彚整表</a:t>
                      </a:r>
                      <a:r>
                        <a:rPr lang="en-US" sz="1200" b="1" kern="100" dirty="0">
                          <a:solidFill>
                            <a:srgbClr val="0070C0"/>
                          </a:solidFill>
                          <a:effectLst/>
                          <a:latin typeface="標楷體" panose="03000509000000000000" pitchFamily="65" charset="-120"/>
                          <a:ea typeface="新細明體" panose="02020500000000000000" pitchFamily="18" charset="-120"/>
                          <a:cs typeface="Times New Roman" panose="02020603050405020304" pitchFamily="18" charset="0"/>
                        </a:rPr>
                        <a:t>(</a:t>
                      </a:r>
                      <a:r>
                        <a:rPr lang="zh-HK" sz="1200" b="1" kern="100" dirty="0" smtClean="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水利局</a:t>
                      </a:r>
                      <a:r>
                        <a:rPr lang="en-US" altLang="zh-HK" sz="1200" b="1" kern="100" dirty="0" smtClean="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1090802</a:t>
                      </a:r>
                      <a:r>
                        <a:rPr lang="zh-HK" sz="1200" b="1" kern="100" dirty="0" smtClean="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提供</a:t>
                      </a:r>
                      <a:r>
                        <a:rPr lang="en-US" sz="1200" b="1" kern="100" dirty="0" smtClean="0">
                          <a:solidFill>
                            <a:srgbClr val="0070C0"/>
                          </a:solidFill>
                          <a:effectLst/>
                          <a:latin typeface="標楷體" panose="03000509000000000000" pitchFamily="65" charset="-120"/>
                          <a:ea typeface="新細明體" panose="02020500000000000000" pitchFamily="18" charset="-120"/>
                          <a:cs typeface="Times New Roman" panose="02020603050405020304" pitchFamily="18" charset="0"/>
                        </a:rPr>
                        <a:t>)</a:t>
                      </a:r>
                      <a:endParaRPr lang="zh-TW" sz="12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754272947"/>
                  </a:ext>
                </a:extLst>
              </a:tr>
              <a:tr h="300023">
                <a:tc>
                  <a:txBody>
                    <a:bodyPr/>
                    <a:lstStyle/>
                    <a:p>
                      <a:pPr algn="ctr">
                        <a:spcAft>
                          <a:spcPts val="0"/>
                        </a:spcAft>
                      </a:pPr>
                      <a:r>
                        <a:rPr lang="zh-HK" sz="1600" b="1" kern="100" dirty="0">
                          <a:effectLst/>
                          <a:latin typeface="Calibri" panose="020F0502020204030204" pitchFamily="34" charset="0"/>
                          <a:ea typeface="標楷體" panose="03000509000000000000" pitchFamily="65" charset="-120"/>
                          <a:cs typeface="Times New Roman" panose="02020603050405020304" pitchFamily="18" charset="0"/>
                        </a:rPr>
                        <a:t>序</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地區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位置</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a:effectLst/>
                          <a:latin typeface="Calibri" panose="020F0502020204030204" pitchFamily="34" charset="0"/>
                          <a:ea typeface="標楷體" panose="03000509000000000000" pitchFamily="65" charset="-120"/>
                          <a:cs typeface="Times New Roman" panose="02020603050405020304" pitchFamily="18" charset="0"/>
                        </a:rPr>
                        <a:t>序</a:t>
                      </a:r>
                      <a:endParaRPr lang="zh-TW" sz="16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地區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位置</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64483186"/>
                  </a:ext>
                </a:extLst>
              </a:tr>
              <a:tr h="409408">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三民區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澄清路與青年路二段</a:t>
                      </a:r>
                      <a:r>
                        <a:rPr lang="en-US"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588</a:t>
                      </a: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巷</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標楷體" panose="03000509000000000000" pitchFamily="65" charset="-120"/>
                          <a:ea typeface="新細明體" panose="02020500000000000000" pitchFamily="18" charset="-120"/>
                          <a:cs typeface="Times New Roman" panose="02020603050405020304" pitchFamily="18" charset="0"/>
                        </a:rPr>
                        <a:t>18</a:t>
                      </a:r>
                      <a:endParaRPr lang="zh-TW" sz="16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大社區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大新路及三民路</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455617"/>
                  </a:ext>
                </a:extLst>
              </a:tr>
              <a:tr h="340652">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2</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孝順街</a:t>
                      </a:r>
                      <a:r>
                        <a:rPr lang="en-US"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505</a:t>
                      </a: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巷</a:t>
                      </a:r>
                      <a:r>
                        <a:rPr lang="en-US"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22</a:t>
                      </a: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號</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標楷體" panose="03000509000000000000" pitchFamily="65" charset="-120"/>
                          <a:ea typeface="新細明體" panose="02020500000000000000" pitchFamily="18" charset="-120"/>
                          <a:cs typeface="Times New Roman" panose="02020603050405020304" pitchFamily="18" charset="0"/>
                        </a:rPr>
                        <a:t>19</a:t>
                      </a:r>
                      <a:endParaRPr lang="zh-TW" sz="16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和平路二段</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48824314"/>
                  </a:ext>
                </a:extLst>
              </a:tr>
              <a:tr h="300023">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3</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德山街</a:t>
                      </a:r>
                      <a:r>
                        <a:rPr lang="en-US"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19</a:t>
                      </a: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巷</a:t>
                      </a:r>
                      <a:r>
                        <a:rPr lang="en-US"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35</a:t>
                      </a: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號</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標楷體" panose="03000509000000000000" pitchFamily="65" charset="-120"/>
                          <a:ea typeface="新細明體" panose="02020500000000000000" pitchFamily="18" charset="-120"/>
                          <a:cs typeface="Times New Roman" panose="02020603050405020304" pitchFamily="18" charset="0"/>
                        </a:rPr>
                        <a:t>20</a:t>
                      </a:r>
                      <a:endParaRPr lang="zh-TW" sz="16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橋頭區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筆秀橋</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60288359"/>
                  </a:ext>
                </a:extLst>
              </a:tr>
              <a:tr h="300023">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4</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左營區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軍校路與實踐路口</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標楷體" panose="03000509000000000000" pitchFamily="65" charset="-120"/>
                          <a:ea typeface="新細明體" panose="02020500000000000000" pitchFamily="18" charset="-120"/>
                          <a:cs typeface="Times New Roman" panose="02020603050405020304" pitchFamily="18" charset="0"/>
                        </a:rPr>
                        <a:t>21</a:t>
                      </a:r>
                      <a:endParaRPr lang="zh-TW" sz="16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岡山區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潭底社區</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36116976"/>
                  </a:ext>
                </a:extLst>
              </a:tr>
              <a:tr h="300023">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鼓山區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鼓山三路一帶</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22</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五甲尾滯洪池</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82580839"/>
                  </a:ext>
                </a:extLst>
              </a:tr>
              <a:tr h="300023">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6</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鐵道文化園區旁海新路</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標楷體" panose="03000509000000000000" pitchFamily="65" charset="-120"/>
                          <a:ea typeface="新細明體" panose="02020500000000000000" pitchFamily="18" charset="-120"/>
                          <a:cs typeface="Times New Roman" panose="02020603050405020304" pitchFamily="18" charset="0"/>
                        </a:rPr>
                        <a:t>23</a:t>
                      </a:r>
                      <a:endParaRPr lang="zh-TW" sz="16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岡山路</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5081069"/>
                  </a:ext>
                </a:extLst>
              </a:tr>
              <a:tr h="300023">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7</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鳳山區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光復路、澄清路一帶</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標楷體" panose="03000509000000000000" pitchFamily="65" charset="-120"/>
                          <a:ea typeface="新細明體" panose="02020500000000000000" pitchFamily="18" charset="-120"/>
                          <a:cs typeface="Times New Roman" panose="02020603050405020304" pitchFamily="18" charset="0"/>
                        </a:rPr>
                        <a:t>24</a:t>
                      </a:r>
                      <a:endParaRPr lang="zh-TW" sz="16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永安區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排水系</a:t>
                      </a: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統</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48237833"/>
                  </a:ext>
                </a:extLst>
              </a:tr>
              <a:tr h="300023">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8</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前鎮區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新生路和義街和祥街</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標楷體" panose="03000509000000000000" pitchFamily="65" charset="-120"/>
                          <a:ea typeface="新細明體" panose="02020500000000000000" pitchFamily="18" charset="-120"/>
                          <a:cs typeface="Times New Roman" panose="02020603050405020304" pitchFamily="18" charset="0"/>
                        </a:rPr>
                        <a:t>25</a:t>
                      </a:r>
                      <a:endParaRPr lang="zh-TW" sz="16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美濃區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美濃市區</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79075260"/>
                  </a:ext>
                </a:extLst>
              </a:tr>
              <a:tr h="300023">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9</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成功二路</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標楷體" panose="03000509000000000000" pitchFamily="65" charset="-120"/>
                          <a:ea typeface="新細明體" panose="02020500000000000000" pitchFamily="18" charset="-120"/>
                          <a:cs typeface="Times New Roman" panose="02020603050405020304" pitchFamily="18" charset="0"/>
                        </a:rPr>
                        <a:t>26</a:t>
                      </a:r>
                      <a:endParaRPr lang="zh-TW" sz="16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福安里</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97422772"/>
                  </a:ext>
                </a:extLst>
              </a:tr>
              <a:tr h="300023">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10</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大寮區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內坑路</a:t>
                      </a: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歡喜大樓</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標楷體" panose="03000509000000000000" pitchFamily="65" charset="-120"/>
                          <a:ea typeface="新細明體" panose="02020500000000000000" pitchFamily="18" charset="-120"/>
                          <a:cs typeface="Times New Roman" panose="02020603050405020304" pitchFamily="18" charset="0"/>
                        </a:rPr>
                        <a:t>28</a:t>
                      </a:r>
                      <a:endParaRPr lang="zh-TW" sz="16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梓官區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台</a:t>
                      </a:r>
                      <a:r>
                        <a:rPr lang="en-US" sz="16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17</a:t>
                      </a: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線信義和平路段</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90069785"/>
                  </a:ext>
                </a:extLst>
              </a:tr>
              <a:tr h="332318">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11</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新厝路</a:t>
                      </a:r>
                      <a:r>
                        <a:rPr lang="en-US"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a:t>
                      </a: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大坪頂往新厝</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標楷體" panose="03000509000000000000" pitchFamily="65" charset="-120"/>
                          <a:ea typeface="新細明體" panose="02020500000000000000" pitchFamily="18" charset="-120"/>
                          <a:cs typeface="Times New Roman" panose="02020603050405020304" pitchFamily="18" charset="0"/>
                        </a:rPr>
                        <a:t>29</a:t>
                      </a:r>
                      <a:endParaRPr lang="zh-TW" sz="16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旗山區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半廍仔社區</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89546528"/>
                  </a:ext>
                </a:extLst>
              </a:tr>
              <a:tr h="300023">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12</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鳳林二路</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30</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田寮區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月世界地景公園</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67691013"/>
                  </a:ext>
                </a:extLst>
              </a:tr>
              <a:tr h="300023">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13</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拷潭、內坑</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標楷體" panose="03000509000000000000" pitchFamily="65" charset="-120"/>
                          <a:ea typeface="新細明體" panose="02020500000000000000" pitchFamily="18" charset="-120"/>
                          <a:cs typeface="Times New Roman" panose="02020603050405020304" pitchFamily="18" charset="0"/>
                        </a:rPr>
                        <a:t>31</a:t>
                      </a:r>
                      <a:endParaRPr lang="zh-TW" sz="16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鹽埕區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七賢三路</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60349087"/>
                  </a:ext>
                </a:extLst>
              </a:tr>
              <a:tr h="300023">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14</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spcAft>
                          <a:spcPts val="0"/>
                        </a:spcAft>
                      </a:pPr>
                      <a:r>
                        <a:rPr lang="zh-TW"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鳥松區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神農</a:t>
                      </a: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路</a:t>
                      </a: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及水管路</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標楷體" panose="03000509000000000000" pitchFamily="65" charset="-120"/>
                          <a:ea typeface="新細明體" panose="02020500000000000000" pitchFamily="18" charset="-120"/>
                          <a:cs typeface="Times New Roman" panose="02020603050405020304" pitchFamily="18" charset="0"/>
                        </a:rPr>
                        <a:t>32</a:t>
                      </a:r>
                      <a:endParaRPr lang="zh-TW" sz="16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林園區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五福路</a:t>
                      </a: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及</a:t>
                      </a:r>
                      <a:r>
                        <a:rPr lang="en-US" sz="16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18</a:t>
                      </a: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巷口</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32720749"/>
                  </a:ext>
                </a:extLst>
              </a:tr>
              <a:tr h="300023">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15</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東豐巷。</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標楷體" panose="03000509000000000000" pitchFamily="65" charset="-120"/>
                          <a:ea typeface="新細明體" panose="02020500000000000000" pitchFamily="18" charset="-120"/>
                          <a:cs typeface="Times New Roman" panose="02020603050405020304" pitchFamily="18" charset="0"/>
                        </a:rPr>
                        <a:t>33</a:t>
                      </a:r>
                      <a:endParaRPr lang="zh-TW" sz="16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五福路中芸排交會處</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52119540"/>
                  </a:ext>
                </a:extLst>
              </a:tr>
              <a:tr h="300023">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16</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神農</a:t>
                      </a: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路</a:t>
                      </a: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及</a:t>
                      </a: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美山路</a:t>
                      </a: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標楷體" panose="03000509000000000000" pitchFamily="65" charset="-120"/>
                          <a:ea typeface="新細明體" panose="02020500000000000000" pitchFamily="18" charset="-120"/>
                          <a:cs typeface="Times New Roman" panose="02020603050405020304" pitchFamily="18" charset="0"/>
                        </a:rPr>
                        <a:t>34</a:t>
                      </a:r>
                      <a:endParaRPr lang="zh-TW" sz="1600" b="1"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北汕路</a:t>
                      </a:r>
                      <a:r>
                        <a:rPr lang="en-US" sz="16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218</a:t>
                      </a:r>
                      <a:r>
                        <a:rPr lang="zh-TW"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a:t>
                      </a:r>
                      <a:r>
                        <a:rPr lang="en-US"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242</a:t>
                      </a: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巷</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80806541"/>
                  </a:ext>
                </a:extLst>
              </a:tr>
              <a:tr h="300023">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17</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大埤路</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35</a:t>
                      </a:r>
                      <a:endParaRPr lang="zh-TW" sz="1600" b="1"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湖內區</a:t>
                      </a:r>
                      <a:endParaRPr lang="zh-TW" sz="1600" b="1" kern="100" dirty="0">
                        <a:solidFill>
                          <a:srgbClr val="0070C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6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西挖支線</a:t>
                      </a:r>
                      <a:endParaRPr lang="zh-TW" sz="16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68300665"/>
                  </a:ext>
                </a:extLst>
              </a:tr>
            </a:tbl>
          </a:graphicData>
        </a:graphic>
      </p:graphicFrame>
    </p:spTree>
    <p:extLst>
      <p:ext uri="{BB962C8B-B14F-4D97-AF65-F5344CB8AC3E}">
        <p14:creationId xmlns:p14="http://schemas.microsoft.com/office/powerpoint/2010/main" val="25498281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 xmlns:a16="http://schemas.microsoft.com/office/drawing/2014/main" id="{0ECE5F1B-24B5-496E-A4F1-305910A37C4C}"/>
              </a:ext>
            </a:extLst>
          </p:cNvPr>
          <p:cNvSpPr>
            <a:spLocks noGrp="1"/>
          </p:cNvSpPr>
          <p:nvPr>
            <p:ph type="title"/>
          </p:nvPr>
        </p:nvSpPr>
        <p:spPr>
          <a:xfrm>
            <a:off x="857250" y="609600"/>
            <a:ext cx="5779524" cy="1356360"/>
          </a:xfrm>
        </p:spPr>
        <p:txBody>
          <a:bodyPr>
            <a:normAutofit/>
          </a:bodyPr>
          <a:lstStyle/>
          <a:p>
            <a:r>
              <a:rPr lang="zh-TW" altLang="en-US" sz="3600" dirty="0">
                <a:solidFill>
                  <a:schemeClr val="tx1"/>
                </a:solidFill>
                <a:latin typeface="標楷體" panose="03000509000000000000" pitchFamily="65" charset="-120"/>
                <a:ea typeface="標楷體" panose="03000509000000000000" pitchFamily="65" charset="-120"/>
              </a:rPr>
              <a:t>表</a:t>
            </a:r>
            <a:r>
              <a:rPr lang="en-US" altLang="zh-TW" sz="3600" dirty="0">
                <a:solidFill>
                  <a:schemeClr val="tx1"/>
                </a:solidFill>
                <a:latin typeface="標楷體" panose="03000509000000000000" pitchFamily="65" charset="-120"/>
                <a:ea typeface="標楷體" panose="03000509000000000000" pitchFamily="65" charset="-120"/>
              </a:rPr>
              <a:t>2</a:t>
            </a:r>
            <a:r>
              <a:rPr lang="zh-TW" altLang="en-US" sz="3600"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加強車行地下道巡邏</a:t>
            </a:r>
            <a:r>
              <a:rPr lang="zh-TW" altLang="en-US" sz="3600" b="1" dirty="0">
                <a:solidFill>
                  <a:schemeClr val="tx1"/>
                </a:solidFill>
                <a:latin typeface="新細明體" panose="02020500000000000000" pitchFamily="18" charset="-120"/>
                <a:ea typeface="新細明體" panose="02020500000000000000" pitchFamily="18" charset="-120"/>
              </a:rPr>
              <a:t>：</a:t>
            </a:r>
            <a:endParaRPr lang="zh-TW" altLang="en-US" sz="3600" b="1" dirty="0">
              <a:solidFill>
                <a:schemeClr val="tx1"/>
              </a:solidFill>
              <a:latin typeface="標楷體" panose="03000509000000000000" pitchFamily="65" charset="-120"/>
              <a:ea typeface="標楷體" panose="03000509000000000000" pitchFamily="65" charset="-120"/>
            </a:endParaRPr>
          </a:p>
        </p:txBody>
      </p:sp>
      <p:pic>
        <p:nvPicPr>
          <p:cNvPr id="6" name="image2.png">
            <a:extLst>
              <a:ext uri="{FF2B5EF4-FFF2-40B4-BE49-F238E27FC236}">
                <a16:creationId xmlns="" xmlns:a16="http://schemas.microsoft.com/office/drawing/2014/main" id="{2C92BDA6-A3D9-4B9E-AFA6-0C85E165D244}"/>
              </a:ext>
            </a:extLst>
          </p:cNvPr>
          <p:cNvPicPr>
            <a:picLocks noChangeAspect="1"/>
          </p:cNvPicPr>
          <p:nvPr/>
        </p:nvPicPr>
        <p:blipFill>
          <a:blip r:embed="rId2"/>
          <a:stretch>
            <a:fillRect/>
          </a:stretch>
        </p:blipFill>
        <p:spPr>
          <a:xfrm>
            <a:off x="8172399" y="5724871"/>
            <a:ext cx="830610" cy="980729"/>
          </a:xfrm>
          <a:prstGeom prst="rect">
            <a:avLst/>
          </a:prstGeom>
          <a:ln w="12700">
            <a:miter lim="400000"/>
          </a:ln>
        </p:spPr>
      </p:pic>
      <p:graphicFrame>
        <p:nvGraphicFramePr>
          <p:cNvPr id="2" name="表格 1"/>
          <p:cNvGraphicFramePr>
            <a:graphicFrameLocks noGrp="1"/>
          </p:cNvGraphicFramePr>
          <p:nvPr>
            <p:extLst>
              <p:ext uri="{D42A27DB-BD31-4B8C-83A1-F6EECF244321}">
                <p14:modId xmlns:p14="http://schemas.microsoft.com/office/powerpoint/2010/main" val="1179729855"/>
              </p:ext>
            </p:extLst>
          </p:nvPr>
        </p:nvGraphicFramePr>
        <p:xfrm>
          <a:off x="857248" y="1712427"/>
          <a:ext cx="7006591" cy="4012443"/>
        </p:xfrm>
        <a:graphic>
          <a:graphicData uri="http://schemas.openxmlformats.org/drawingml/2006/table">
            <a:tbl>
              <a:tblPr firstRow="1" firstCol="1" bandRow="1"/>
              <a:tblGrid>
                <a:gridCol w="594580">
                  <a:extLst>
                    <a:ext uri="{9D8B030D-6E8A-4147-A177-3AD203B41FA5}">
                      <a16:colId xmlns="" xmlns:a16="http://schemas.microsoft.com/office/drawing/2014/main" val="2042783503"/>
                    </a:ext>
                  </a:extLst>
                </a:gridCol>
                <a:gridCol w="1197607">
                  <a:extLst>
                    <a:ext uri="{9D8B030D-6E8A-4147-A177-3AD203B41FA5}">
                      <a16:colId xmlns="" xmlns:a16="http://schemas.microsoft.com/office/drawing/2014/main" val="292757432"/>
                    </a:ext>
                  </a:extLst>
                </a:gridCol>
                <a:gridCol w="1710264">
                  <a:extLst>
                    <a:ext uri="{9D8B030D-6E8A-4147-A177-3AD203B41FA5}">
                      <a16:colId xmlns="" xmlns:a16="http://schemas.microsoft.com/office/drawing/2014/main" val="4078046772"/>
                    </a:ext>
                  </a:extLst>
                </a:gridCol>
                <a:gridCol w="684106">
                  <a:extLst>
                    <a:ext uri="{9D8B030D-6E8A-4147-A177-3AD203B41FA5}">
                      <a16:colId xmlns="" xmlns:a16="http://schemas.microsoft.com/office/drawing/2014/main" val="3340377066"/>
                    </a:ext>
                  </a:extLst>
                </a:gridCol>
                <a:gridCol w="1076832">
                  <a:extLst>
                    <a:ext uri="{9D8B030D-6E8A-4147-A177-3AD203B41FA5}">
                      <a16:colId xmlns="" xmlns:a16="http://schemas.microsoft.com/office/drawing/2014/main" val="4042374155"/>
                    </a:ext>
                  </a:extLst>
                </a:gridCol>
                <a:gridCol w="1743202">
                  <a:extLst>
                    <a:ext uri="{9D8B030D-6E8A-4147-A177-3AD203B41FA5}">
                      <a16:colId xmlns="" xmlns:a16="http://schemas.microsoft.com/office/drawing/2014/main" val="578910691"/>
                    </a:ext>
                  </a:extLst>
                </a:gridCol>
              </a:tblGrid>
              <a:tr h="445827">
                <a:tc gridSpan="6">
                  <a:txBody>
                    <a:bodyPr/>
                    <a:lstStyle/>
                    <a:p>
                      <a:pPr algn="ctr">
                        <a:spcAft>
                          <a:spcPts val="0"/>
                        </a:spcAft>
                      </a:pPr>
                      <a:r>
                        <a:rPr lang="zh-HK" sz="2000" b="1" kern="100" dirty="0">
                          <a:effectLst/>
                          <a:latin typeface="標楷體" panose="03000509000000000000" pitchFamily="65" charset="-120"/>
                          <a:ea typeface="標楷體" panose="03000509000000000000" pitchFamily="65" charset="-120"/>
                          <a:cs typeface="Times New Roman" panose="02020603050405020304" pitchFamily="18" charset="0"/>
                        </a:rPr>
                        <a:t>高雄市政府警察局</a:t>
                      </a:r>
                      <a:r>
                        <a:rPr lang="en-US" sz="2000" b="1" kern="100" dirty="0">
                          <a:effectLst/>
                          <a:latin typeface="標楷體" panose="03000509000000000000" pitchFamily="65" charset="-120"/>
                          <a:ea typeface="標楷體" panose="03000509000000000000" pitchFamily="65" charset="-120"/>
                          <a:cs typeface="Times New Roman" panose="02020603050405020304" pitchFamily="18" charset="0"/>
                        </a:rPr>
                        <a:t>109</a:t>
                      </a:r>
                      <a:r>
                        <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rPr>
                        <a:t>年</a:t>
                      </a:r>
                      <a:r>
                        <a:rPr lang="zh-HK" sz="2000" b="1" kern="100" dirty="0">
                          <a:effectLst/>
                          <a:latin typeface="標楷體" panose="03000509000000000000" pitchFamily="65" charset="-120"/>
                          <a:ea typeface="標楷體" panose="03000509000000000000" pitchFamily="65" charset="-120"/>
                          <a:cs typeface="Times New Roman" panose="02020603050405020304" pitchFamily="18" charset="0"/>
                        </a:rPr>
                        <a:t>加強巡邏地下道彚整</a:t>
                      </a:r>
                      <a:r>
                        <a:rPr lang="zh-HK" sz="2000" b="1" kern="100" dirty="0" smtClean="0">
                          <a:effectLst/>
                          <a:latin typeface="標楷體" panose="03000509000000000000" pitchFamily="65" charset="-120"/>
                          <a:ea typeface="標楷體" panose="03000509000000000000" pitchFamily="65" charset="-120"/>
                          <a:cs typeface="Times New Roman" panose="02020603050405020304" pitchFamily="18" charset="0"/>
                        </a:rPr>
                        <a:t>表</a:t>
                      </a:r>
                      <a:endParaRPr lang="zh-TW" sz="16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3332443820"/>
                  </a:ext>
                </a:extLst>
              </a:tr>
              <a:tr h="445827">
                <a:tc>
                  <a:txBody>
                    <a:bodyPr/>
                    <a:lstStyle/>
                    <a:p>
                      <a:pPr>
                        <a:spcAft>
                          <a:spcPts val="0"/>
                        </a:spcAft>
                      </a:pPr>
                      <a:r>
                        <a:rPr lang="zh-HK" sz="1800" b="1" kern="100" dirty="0">
                          <a:effectLst/>
                          <a:latin typeface="標楷體" panose="03000509000000000000" pitchFamily="65" charset="-120"/>
                          <a:ea typeface="標楷體" panose="03000509000000000000" pitchFamily="65" charset="-120"/>
                          <a:cs typeface="Times New Roman" panose="02020603050405020304" pitchFamily="18" charset="0"/>
                        </a:rPr>
                        <a:t>編號</a:t>
                      </a:r>
                      <a:endParaRPr lang="zh-TW" sz="18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轄</a:t>
                      </a:r>
                      <a:r>
                        <a:rPr lang="zh-TW"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境</a:t>
                      </a:r>
                      <a:r>
                        <a:rPr lang="zh-HK"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分局</a:t>
                      </a:r>
                      <a:endParaRPr lang="zh-TW"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位置</a:t>
                      </a:r>
                      <a:endParaRPr lang="zh-TW"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800" b="1" kern="100">
                          <a:effectLst/>
                          <a:latin typeface="標楷體" panose="03000509000000000000" pitchFamily="65" charset="-120"/>
                          <a:ea typeface="標楷體" panose="03000509000000000000" pitchFamily="65" charset="-120"/>
                          <a:cs typeface="Times New Roman" panose="02020603050405020304" pitchFamily="18" charset="0"/>
                        </a:rPr>
                        <a:t>編號</a:t>
                      </a:r>
                      <a:endParaRPr lang="zh-TW" sz="1800" b="1"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轄</a:t>
                      </a:r>
                      <a:r>
                        <a:rPr lang="zh-TW"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境</a:t>
                      </a:r>
                      <a:r>
                        <a:rPr lang="zh-HK"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分局</a:t>
                      </a:r>
                      <a:endParaRPr lang="zh-TW"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位置</a:t>
                      </a:r>
                      <a:endParaRPr lang="zh-TW"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4363706"/>
                  </a:ext>
                </a:extLst>
              </a:tr>
              <a:tr h="445827">
                <a:tc>
                  <a:txBody>
                    <a:bodyPr/>
                    <a:lstStyle/>
                    <a:p>
                      <a:pPr algn="ctr">
                        <a:spcAft>
                          <a:spcPts val="0"/>
                        </a:spcAft>
                      </a:pPr>
                      <a:r>
                        <a:rPr lang="en-US" sz="1800" b="1" kern="100" dirty="0">
                          <a:effectLst/>
                          <a:latin typeface="標楷體" panose="03000509000000000000" pitchFamily="65" charset="-120"/>
                          <a:ea typeface="標楷體" panose="03000509000000000000" pitchFamily="65" charset="-120"/>
                          <a:cs typeface="Times New Roman" panose="02020603050405020304" pitchFamily="18" charset="0"/>
                        </a:rPr>
                        <a:t>1</a:t>
                      </a:r>
                      <a:endParaRPr lang="zh-TW" sz="18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苓雅分局</a:t>
                      </a:r>
                      <a:endParaRPr lang="zh-TW"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中正地下道</a:t>
                      </a:r>
                      <a:endParaRPr lang="zh-TW"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effectLst/>
                          <a:latin typeface="標楷體" panose="03000509000000000000" pitchFamily="65" charset="-120"/>
                          <a:ea typeface="標楷體" panose="03000509000000000000" pitchFamily="65" charset="-120"/>
                          <a:cs typeface="Times New Roman" panose="02020603050405020304" pitchFamily="18" charset="0"/>
                        </a:rPr>
                        <a:t>8</a:t>
                      </a:r>
                      <a:endParaRPr lang="zh-TW" sz="1800" b="1"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spcAft>
                          <a:spcPts val="0"/>
                        </a:spcAft>
                      </a:pPr>
                      <a:r>
                        <a:rPr lang="zh-HK"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岡山分局</a:t>
                      </a:r>
                      <a:endParaRPr lang="zh-TW"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大德一路地下道</a:t>
                      </a:r>
                      <a:endParaRPr lang="zh-TW"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1029245"/>
                  </a:ext>
                </a:extLst>
              </a:tr>
              <a:tr h="445827">
                <a:tc>
                  <a:txBody>
                    <a:bodyPr/>
                    <a:lstStyle/>
                    <a:p>
                      <a:pPr algn="ctr">
                        <a:spcAft>
                          <a:spcPts val="0"/>
                        </a:spcAft>
                      </a:pPr>
                      <a:r>
                        <a:rPr lang="en-US" sz="1800" b="1" kern="100" dirty="0">
                          <a:effectLst/>
                          <a:latin typeface="標楷體" panose="03000509000000000000" pitchFamily="65" charset="-120"/>
                          <a:ea typeface="標楷體" panose="03000509000000000000" pitchFamily="65" charset="-120"/>
                          <a:cs typeface="Times New Roman" panose="02020603050405020304" pitchFamily="18" charset="0"/>
                        </a:rPr>
                        <a:t>2</a:t>
                      </a:r>
                      <a:endParaRPr lang="zh-TW" sz="18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zh-HK"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前鎮分局</a:t>
                      </a:r>
                      <a:endParaRPr lang="zh-TW"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前鎮地下道</a:t>
                      </a:r>
                      <a:endParaRPr lang="zh-TW"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effectLst/>
                          <a:latin typeface="標楷體" panose="03000509000000000000" pitchFamily="65" charset="-120"/>
                          <a:ea typeface="標楷體" panose="03000509000000000000" pitchFamily="65" charset="-120"/>
                          <a:cs typeface="Times New Roman" panose="02020603050405020304" pitchFamily="18" charset="0"/>
                        </a:rPr>
                        <a:t>9</a:t>
                      </a:r>
                      <a:endParaRPr lang="zh-TW" sz="1800" b="1"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HK"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大德三路地下道</a:t>
                      </a:r>
                      <a:endParaRPr lang="zh-TW"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55474535"/>
                  </a:ext>
                </a:extLst>
              </a:tr>
              <a:tr h="445827">
                <a:tc>
                  <a:txBody>
                    <a:bodyPr/>
                    <a:lstStyle/>
                    <a:p>
                      <a:pPr algn="ctr">
                        <a:spcAft>
                          <a:spcPts val="0"/>
                        </a:spcAft>
                      </a:pPr>
                      <a:r>
                        <a:rPr lang="en-US" sz="1800" b="1" kern="100" dirty="0">
                          <a:effectLst/>
                          <a:latin typeface="標楷體" panose="03000509000000000000" pitchFamily="65" charset="-120"/>
                          <a:ea typeface="標楷體" panose="03000509000000000000" pitchFamily="65" charset="-120"/>
                          <a:cs typeface="Times New Roman" panose="02020603050405020304" pitchFamily="18" charset="0"/>
                        </a:rPr>
                        <a:t>3</a:t>
                      </a:r>
                      <a:endParaRPr lang="zh-TW" sz="18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HK"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新生地下道</a:t>
                      </a:r>
                      <a:endParaRPr lang="zh-TW"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effectLst/>
                          <a:latin typeface="標楷體" panose="03000509000000000000" pitchFamily="65" charset="-120"/>
                          <a:ea typeface="標楷體" panose="03000509000000000000" pitchFamily="65" charset="-120"/>
                          <a:cs typeface="Times New Roman" panose="02020603050405020304" pitchFamily="18" charset="0"/>
                        </a:rPr>
                        <a:t>10</a:t>
                      </a:r>
                      <a:endParaRPr lang="zh-TW" sz="1800" b="1"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HK"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岡燕路地下道</a:t>
                      </a:r>
                      <a:endParaRPr lang="zh-TW"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04944504"/>
                  </a:ext>
                </a:extLst>
              </a:tr>
              <a:tr h="445827">
                <a:tc>
                  <a:txBody>
                    <a:bodyPr/>
                    <a:lstStyle/>
                    <a:p>
                      <a:pPr algn="ctr">
                        <a:spcAft>
                          <a:spcPts val="0"/>
                        </a:spcAft>
                      </a:pPr>
                      <a:r>
                        <a:rPr lang="en-US" sz="1800" b="1" kern="100" dirty="0">
                          <a:effectLst/>
                          <a:latin typeface="標楷體" panose="03000509000000000000" pitchFamily="65" charset="-120"/>
                          <a:ea typeface="標楷體" panose="03000509000000000000" pitchFamily="65" charset="-120"/>
                          <a:cs typeface="Times New Roman" panose="02020603050405020304" pitchFamily="18" charset="0"/>
                        </a:rPr>
                        <a:t>4</a:t>
                      </a:r>
                      <a:endParaRPr lang="zh-TW" sz="18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左營分局</a:t>
                      </a:r>
                      <a:endParaRPr lang="zh-TW"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大中地下道</a:t>
                      </a:r>
                      <a:endParaRPr lang="zh-TW"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a:effectLst/>
                          <a:latin typeface="標楷體" panose="03000509000000000000" pitchFamily="65" charset="-120"/>
                          <a:ea typeface="標楷體" panose="03000509000000000000" pitchFamily="65" charset="-120"/>
                          <a:cs typeface="Times New Roman" panose="02020603050405020304" pitchFamily="18" charset="0"/>
                        </a:rPr>
                        <a:t>11</a:t>
                      </a:r>
                      <a:endParaRPr lang="zh-TW" sz="1800" b="1"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spcAft>
                          <a:spcPts val="0"/>
                        </a:spcAft>
                      </a:pPr>
                      <a:r>
                        <a:rPr lang="zh-HK"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仁</a:t>
                      </a:r>
                      <a:r>
                        <a:rPr lang="zh-TW"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武</a:t>
                      </a:r>
                      <a:r>
                        <a:rPr lang="zh-HK"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分局</a:t>
                      </a:r>
                      <a:endParaRPr lang="zh-TW"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水管路地下道</a:t>
                      </a:r>
                      <a:endParaRPr lang="zh-TW"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56686902"/>
                  </a:ext>
                </a:extLst>
              </a:tr>
              <a:tr h="445827">
                <a:tc>
                  <a:txBody>
                    <a:bodyPr/>
                    <a:lstStyle/>
                    <a:p>
                      <a:pPr algn="ctr">
                        <a:spcAft>
                          <a:spcPts val="0"/>
                        </a:spcAft>
                      </a:pPr>
                      <a:r>
                        <a:rPr lang="en-US" sz="1800" b="1" kern="100" dirty="0">
                          <a:effectLst/>
                          <a:latin typeface="標楷體" panose="03000509000000000000" pitchFamily="65" charset="-120"/>
                          <a:ea typeface="標楷體" panose="03000509000000000000" pitchFamily="65" charset="-120"/>
                          <a:cs typeface="Times New Roman" panose="02020603050405020304" pitchFamily="18" charset="0"/>
                        </a:rPr>
                        <a:t>5</a:t>
                      </a:r>
                      <a:endParaRPr lang="zh-TW" sz="18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spcAft>
                          <a:spcPts val="0"/>
                        </a:spcAft>
                      </a:pPr>
                      <a:r>
                        <a:rPr lang="zh-HK"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楠梓分局</a:t>
                      </a:r>
                      <a:endParaRPr lang="zh-TW"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惠民地下道</a:t>
                      </a:r>
                      <a:endParaRPr lang="zh-TW"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effectLst/>
                          <a:latin typeface="標楷體" panose="03000509000000000000" pitchFamily="65" charset="-120"/>
                          <a:ea typeface="標楷體" panose="03000509000000000000" pitchFamily="65" charset="-120"/>
                          <a:cs typeface="Times New Roman" panose="02020603050405020304" pitchFamily="18" charset="0"/>
                        </a:rPr>
                        <a:t>12</a:t>
                      </a:r>
                      <a:endParaRPr lang="zh-TW" sz="18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HK"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新鎮地下道</a:t>
                      </a:r>
                      <a:endParaRPr lang="zh-TW"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17157370"/>
                  </a:ext>
                </a:extLst>
              </a:tr>
              <a:tr h="445827">
                <a:tc>
                  <a:txBody>
                    <a:bodyPr/>
                    <a:lstStyle/>
                    <a:p>
                      <a:pPr algn="ctr">
                        <a:spcAft>
                          <a:spcPts val="0"/>
                        </a:spcAft>
                      </a:pPr>
                      <a:r>
                        <a:rPr lang="en-US" sz="1800" b="1" kern="100" dirty="0">
                          <a:effectLst/>
                          <a:latin typeface="標楷體" panose="03000509000000000000" pitchFamily="65" charset="-120"/>
                          <a:ea typeface="標楷體" panose="03000509000000000000" pitchFamily="65" charset="-120"/>
                          <a:cs typeface="Times New Roman" panose="02020603050405020304" pitchFamily="18" charset="0"/>
                        </a:rPr>
                        <a:t>6</a:t>
                      </a:r>
                      <a:endParaRPr lang="zh-TW" sz="18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HK"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楠</a:t>
                      </a:r>
                      <a:r>
                        <a:rPr lang="zh-TW"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梓</a:t>
                      </a:r>
                      <a:r>
                        <a:rPr lang="zh-HK"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地下道</a:t>
                      </a:r>
                      <a:endParaRPr lang="zh-TW"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effectLst/>
                          <a:latin typeface="標楷體" panose="03000509000000000000" pitchFamily="65" charset="-120"/>
                          <a:ea typeface="標楷體" panose="03000509000000000000" pitchFamily="65" charset="-120"/>
                          <a:cs typeface="Times New Roman" panose="02020603050405020304" pitchFamily="18" charset="0"/>
                        </a:rPr>
                        <a:t>13</a:t>
                      </a:r>
                      <a:endParaRPr lang="zh-TW" sz="18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spcAft>
                          <a:spcPts val="0"/>
                        </a:spcAft>
                      </a:pPr>
                      <a:r>
                        <a:rPr lang="zh-HK"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後港巷地下道</a:t>
                      </a:r>
                      <a:endParaRPr lang="zh-TW"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1277050"/>
                  </a:ext>
                </a:extLst>
              </a:tr>
              <a:tr h="445827">
                <a:tc>
                  <a:txBody>
                    <a:bodyPr/>
                    <a:lstStyle/>
                    <a:p>
                      <a:pPr algn="ctr">
                        <a:spcAft>
                          <a:spcPts val="0"/>
                        </a:spcAft>
                      </a:pPr>
                      <a:r>
                        <a:rPr lang="en-US" sz="1800" b="1" kern="100" dirty="0">
                          <a:effectLst/>
                          <a:latin typeface="標楷體" panose="03000509000000000000" pitchFamily="65" charset="-120"/>
                          <a:ea typeface="標楷體" panose="03000509000000000000" pitchFamily="65" charset="-120"/>
                          <a:cs typeface="Times New Roman" panose="02020603050405020304" pitchFamily="18" charset="0"/>
                        </a:rPr>
                        <a:t>7</a:t>
                      </a:r>
                      <a:endParaRPr lang="zh-TW" sz="18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林園分局</a:t>
                      </a:r>
                      <a:endParaRPr lang="zh-TW" sz="18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HK"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大寮地下道</a:t>
                      </a:r>
                      <a:endParaRPr lang="zh-TW"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effectLst/>
                          <a:latin typeface="標楷體" panose="03000509000000000000" pitchFamily="65" charset="-120"/>
                          <a:ea typeface="標楷體" panose="03000509000000000000" pitchFamily="65" charset="-120"/>
                          <a:cs typeface="Times New Roman" panose="02020603050405020304" pitchFamily="18" charset="0"/>
                        </a:rPr>
                        <a:t> </a:t>
                      </a:r>
                      <a:endParaRPr lang="zh-TW" sz="18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800" b="1" kern="100" dirty="0">
                          <a:effectLst/>
                          <a:latin typeface="標楷體" panose="03000509000000000000" pitchFamily="65" charset="-120"/>
                          <a:ea typeface="標楷體" panose="03000509000000000000" pitchFamily="65" charset="-120"/>
                          <a:cs typeface="Times New Roman" panose="02020603050405020304" pitchFamily="18" charset="0"/>
                        </a:rPr>
                        <a:t> </a:t>
                      </a:r>
                      <a:endParaRPr lang="zh-TW" sz="18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800" b="1" kern="100" dirty="0">
                          <a:effectLst/>
                          <a:latin typeface="標楷體" panose="03000509000000000000" pitchFamily="65" charset="-120"/>
                          <a:ea typeface="標楷體" panose="03000509000000000000" pitchFamily="65" charset="-120"/>
                          <a:cs typeface="Times New Roman" panose="02020603050405020304" pitchFamily="18" charset="0"/>
                        </a:rPr>
                        <a:t> </a:t>
                      </a:r>
                      <a:endParaRPr lang="zh-TW" sz="18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36070640"/>
                  </a:ext>
                </a:extLst>
              </a:tr>
            </a:tbl>
          </a:graphicData>
        </a:graphic>
      </p:graphicFrame>
      <p:sp>
        <p:nvSpPr>
          <p:cNvPr id="4" name="Rectangle 1"/>
          <p:cNvSpPr>
            <a:spLocks noChangeArrowheads="1"/>
          </p:cNvSpPr>
          <p:nvPr/>
        </p:nvSpPr>
        <p:spPr bwMode="auto">
          <a:xfrm>
            <a:off x="1925638" y="32543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fontAlgn="auto">
              <a:spcBef>
                <a:spcPts val="0"/>
              </a:spcBef>
              <a:spcAft>
                <a:spcPts val="0"/>
              </a:spcAft>
            </a:pPr>
            <a:endParaRPr kumimoji="0" lang="zh-TW" altLang="en-US">
              <a:solidFill>
                <a:srgbClr val="000000"/>
              </a:solidFill>
              <a:latin typeface="Corbel"/>
              <a:ea typeface="新細明體"/>
            </a:endParaRPr>
          </a:p>
        </p:txBody>
      </p:sp>
    </p:spTree>
    <p:extLst>
      <p:ext uri="{BB962C8B-B14F-4D97-AF65-F5344CB8AC3E}">
        <p14:creationId xmlns:p14="http://schemas.microsoft.com/office/powerpoint/2010/main" val="207486919"/>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 xmlns:a16="http://schemas.microsoft.com/office/drawing/2014/main" id="{0F7B993F-5A8E-47FD-838D-485FE34476F7}"/>
              </a:ext>
            </a:extLst>
          </p:cNvPr>
          <p:cNvSpPr>
            <a:spLocks noGrp="1"/>
          </p:cNvSpPr>
          <p:nvPr>
            <p:ph type="body" idx="1"/>
          </p:nvPr>
        </p:nvSpPr>
        <p:spPr/>
        <p:txBody>
          <a:bodyPr/>
          <a:lstStyle/>
          <a:p>
            <a:endParaRPr lang="zh-TW" altLang="en-US" dirty="0"/>
          </a:p>
        </p:txBody>
      </p:sp>
      <p:sp>
        <p:nvSpPr>
          <p:cNvPr id="3" name="標題 2">
            <a:extLst>
              <a:ext uri="{FF2B5EF4-FFF2-40B4-BE49-F238E27FC236}">
                <a16:creationId xmlns="" xmlns:a16="http://schemas.microsoft.com/office/drawing/2014/main" id="{CDB78C63-E4AE-4D95-B21D-81F84F76BFD2}"/>
              </a:ext>
            </a:extLst>
          </p:cNvPr>
          <p:cNvSpPr>
            <a:spLocks noGrp="1"/>
          </p:cNvSpPr>
          <p:nvPr>
            <p:ph type="title"/>
          </p:nvPr>
        </p:nvSpPr>
        <p:spPr/>
        <p:txBody>
          <a:bodyPr/>
          <a:lstStyle/>
          <a:p>
            <a:endParaRPr lang="zh-TW" altLang="en-US"/>
          </a:p>
        </p:txBody>
      </p:sp>
      <p:pic>
        <p:nvPicPr>
          <p:cNvPr id="5" name="圖片 4">
            <a:extLst>
              <a:ext uri="{FF2B5EF4-FFF2-40B4-BE49-F238E27FC236}">
                <a16:creationId xmlns="" xmlns:a16="http://schemas.microsoft.com/office/drawing/2014/main" id="{1DEA58E0-3CAB-415C-815D-27C7D64C8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25" y="557212"/>
            <a:ext cx="8134350" cy="5743575"/>
          </a:xfrm>
          <a:prstGeom prst="rect">
            <a:avLst/>
          </a:prstGeom>
        </p:spPr>
      </p:pic>
      <p:sp>
        <p:nvSpPr>
          <p:cNvPr id="4" name="文字方塊 3"/>
          <p:cNvSpPr txBox="1"/>
          <p:nvPr/>
        </p:nvSpPr>
        <p:spPr>
          <a:xfrm>
            <a:off x="4784436" y="775854"/>
            <a:ext cx="1828800" cy="369332"/>
          </a:xfrm>
          <a:prstGeom prst="rect">
            <a:avLst/>
          </a:prstGeom>
          <a:solidFill>
            <a:srgbClr val="FFFF00"/>
          </a:solidFill>
        </p:spPr>
        <p:txBody>
          <a:bodyPr wrap="square" rtlCol="0">
            <a:spAutoFit/>
          </a:bodyPr>
          <a:lstStyle/>
          <a:p>
            <a:pPr algn="ctr" defTabSz="457200" fontAlgn="auto">
              <a:spcBef>
                <a:spcPts val="0"/>
              </a:spcBef>
              <a:spcAft>
                <a:spcPts val="0"/>
              </a:spcAft>
            </a:pPr>
            <a:r>
              <a:rPr kumimoji="0" lang="zh-TW" altLang="en-US" dirty="0" smtClean="0">
                <a:solidFill>
                  <a:srgbClr val="000000"/>
                </a:solidFill>
                <a:latin typeface="Corbel"/>
                <a:ea typeface="新細明體"/>
              </a:rPr>
              <a:t>水利局提供</a:t>
            </a:r>
            <a:endParaRPr kumimoji="0" lang="zh-TW" altLang="en-US" dirty="0">
              <a:solidFill>
                <a:srgbClr val="000000"/>
              </a:solidFill>
              <a:latin typeface="Corbel"/>
              <a:ea typeface="新細明體"/>
            </a:endParaRPr>
          </a:p>
        </p:txBody>
      </p:sp>
    </p:spTree>
    <p:extLst>
      <p:ext uri="{BB962C8B-B14F-4D97-AF65-F5344CB8AC3E}">
        <p14:creationId xmlns:p14="http://schemas.microsoft.com/office/powerpoint/2010/main" val="2646279698"/>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p:cNvSpPr>
          <p:nvPr>
            <p:ph type="body" idx="1"/>
          </p:nvPr>
        </p:nvSpPr>
        <p:spPr>
          <a:xfrm>
            <a:off x="467544" y="1196751"/>
            <a:ext cx="8388423" cy="5661250"/>
          </a:xfrm>
          <a:prstGeom prst="rect">
            <a:avLst/>
          </a:prstGeom>
        </p:spPr>
        <p:txBody>
          <a:bodyPr>
            <a:normAutofit/>
          </a:bodyPr>
          <a:lstStyle/>
          <a:p>
            <a:pPr marL="0" indent="0">
              <a:lnSpc>
                <a:spcPts val="4200"/>
              </a:lnSpc>
              <a:spcBef>
                <a:spcPts val="600"/>
              </a:spcBef>
              <a:buSzTx/>
              <a:buNone/>
              <a:defRPr sz="3200" b="1">
                <a:solidFill>
                  <a:srgbClr val="000000"/>
                </a:solidFill>
                <a:latin typeface="微軟正黑體"/>
                <a:ea typeface="微軟正黑體"/>
                <a:cs typeface="微軟正黑體"/>
                <a:sym typeface="微軟正黑體"/>
              </a:defRPr>
            </a:pPr>
            <a:r>
              <a:rPr lang="zh-TW" altLang="en-US" sz="2800" dirty="0">
                <a:latin typeface="標楷體" panose="03000509000000000000" pitchFamily="65" charset="-120"/>
                <a:ea typeface="標楷體" panose="03000509000000000000" pitchFamily="65" charset="-120"/>
              </a:rPr>
              <a:t>    </a:t>
            </a:r>
            <a:r>
              <a:rPr sz="2800" dirty="0" err="1">
                <a:latin typeface="標楷體" panose="03000509000000000000" pitchFamily="65" charset="-120"/>
                <a:ea typeface="標楷體" panose="03000509000000000000" pitchFamily="65" charset="-120"/>
              </a:rPr>
              <a:t>本局已預備警力隨時待命應變，各項救災車輛、裝備及器材均已完成檢視保持</a:t>
            </a:r>
            <a:r>
              <a:rPr lang="zh-TW" altLang="en-US" sz="2800" dirty="0">
                <a:latin typeface="標楷體" panose="03000509000000000000" pitchFamily="65" charset="-120"/>
                <a:ea typeface="標楷體" panose="03000509000000000000" pitchFamily="65" charset="-120"/>
              </a:rPr>
              <a:t>堪</a:t>
            </a:r>
            <a:r>
              <a:rPr sz="2800" dirty="0" err="1">
                <a:latin typeface="標楷體" panose="03000509000000000000" pitchFamily="65" charset="-120"/>
                <a:ea typeface="標楷體" panose="03000509000000000000" pitchFamily="65" charset="-120"/>
              </a:rPr>
              <a:t>用，並加強所屬機關駐地安全維護，摘要如次</a:t>
            </a:r>
            <a:r>
              <a:rPr sz="2800" dirty="0">
                <a:latin typeface="標楷體" panose="03000509000000000000" pitchFamily="65" charset="-120"/>
                <a:ea typeface="標楷體" panose="03000509000000000000" pitchFamily="65" charset="-120"/>
              </a:rPr>
              <a:t>：</a:t>
            </a:r>
          </a:p>
          <a:p>
            <a:pPr marL="844550" indent="-844550">
              <a:lnSpc>
                <a:spcPts val="4200"/>
              </a:lnSpc>
              <a:spcBef>
                <a:spcPts val="600"/>
              </a:spcBef>
              <a:buSzTx/>
              <a:buNone/>
              <a:defRPr sz="3200" b="1">
                <a:solidFill>
                  <a:srgbClr val="000000"/>
                </a:solidFill>
                <a:latin typeface="微軟正黑體"/>
                <a:ea typeface="微軟正黑體"/>
                <a:cs typeface="微軟正黑體"/>
                <a:sym typeface="微軟正黑體"/>
              </a:defRPr>
            </a:pPr>
            <a:r>
              <a:rPr sz="2800" dirty="0" err="1">
                <a:latin typeface="標楷體" panose="03000509000000000000" pitchFamily="65" charset="-120"/>
                <a:ea typeface="標楷體" panose="03000509000000000000" pitchFamily="65" charset="-120"/>
              </a:rPr>
              <a:t>一、員警執勤狀況</a:t>
            </a:r>
            <a:r>
              <a:rPr sz="2800" dirty="0">
                <a:latin typeface="標楷體" panose="03000509000000000000" pitchFamily="65" charset="-120"/>
                <a:ea typeface="標楷體" panose="03000509000000000000" pitchFamily="65" charset="-120"/>
              </a:rPr>
              <a:t>：</a:t>
            </a:r>
          </a:p>
          <a:p>
            <a:pPr marL="844550" indent="-844550">
              <a:lnSpc>
                <a:spcPts val="4200"/>
              </a:lnSpc>
              <a:spcBef>
                <a:spcPts val="600"/>
              </a:spcBef>
              <a:buSzTx/>
              <a:buNone/>
              <a:defRPr sz="3200" b="1">
                <a:solidFill>
                  <a:srgbClr val="000000"/>
                </a:solidFill>
                <a:latin typeface="微軟正黑體"/>
                <a:ea typeface="微軟正黑體"/>
                <a:cs typeface="微軟正黑體"/>
                <a:sym typeface="微軟正黑體"/>
              </a:defRPr>
            </a:pPr>
            <a:r>
              <a:rPr sz="2800" dirty="0">
                <a:latin typeface="標楷體" panose="03000509000000000000" pitchFamily="65" charset="-120"/>
                <a:ea typeface="標楷體" panose="03000509000000000000" pitchFamily="65" charset="-120"/>
              </a:rPr>
              <a:t>　</a:t>
            </a:r>
            <a:endParaRPr sz="2800" dirty="0">
              <a:solidFill>
                <a:srgbClr val="FF0000"/>
              </a:solidFill>
              <a:latin typeface="標楷體" panose="03000509000000000000" pitchFamily="65" charset="-120"/>
              <a:ea typeface="標楷體" panose="03000509000000000000" pitchFamily="65" charset="-120"/>
            </a:endParaRPr>
          </a:p>
        </p:txBody>
      </p:sp>
      <p:sp>
        <p:nvSpPr>
          <p:cNvPr id="193" name="Shape 193"/>
          <p:cNvSpPr>
            <a:spLocks noGrp="1"/>
          </p:cNvSpPr>
          <p:nvPr>
            <p:ph type="sldNum" sz="quarter" idx="2"/>
          </p:nvPr>
        </p:nvSpPr>
        <p:spPr>
          <a:xfrm>
            <a:off x="4486630" y="6317155"/>
            <a:ext cx="170742" cy="2311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solidFill>
                  <a:srgbClr val="A6B727"/>
                </a:solidFill>
              </a:rPr>
              <a:pPr/>
              <a:t>59</a:t>
            </a:fld>
            <a:endParaRPr>
              <a:solidFill>
                <a:srgbClr val="A6B727"/>
              </a:solidFill>
            </a:endParaRPr>
          </a:p>
        </p:txBody>
      </p:sp>
      <p:sp>
        <p:nvSpPr>
          <p:cNvPr id="194" name="Shape 194"/>
          <p:cNvSpPr>
            <a:spLocks noGrp="1"/>
          </p:cNvSpPr>
          <p:nvPr>
            <p:ph type="title"/>
          </p:nvPr>
        </p:nvSpPr>
        <p:spPr>
          <a:xfrm>
            <a:off x="294315" y="404663"/>
            <a:ext cx="6165477" cy="720082"/>
          </a:xfrm>
          <a:prstGeom prst="rect">
            <a:avLst/>
          </a:prstGeom>
        </p:spPr>
        <p:txBody>
          <a:bodyPr/>
          <a:lstStyle>
            <a:lvl1pPr algn="l" defTabSz="822959">
              <a:defRPr sz="3600" b="1" cap="all">
                <a:solidFill>
                  <a:srgbClr val="000000"/>
                </a:solidFill>
                <a:latin typeface="微軟正黑體"/>
                <a:ea typeface="微軟正黑體"/>
                <a:cs typeface="微軟正黑體"/>
                <a:sym typeface="微軟正黑體"/>
              </a:defRPr>
            </a:lvl1pPr>
          </a:lstStyle>
          <a:p>
            <a:r>
              <a:rPr dirty="0" err="1">
                <a:latin typeface="標楷體" panose="03000509000000000000" pitchFamily="65" charset="-120"/>
                <a:ea typeface="標楷體" panose="03000509000000000000" pitchFamily="65" charset="-120"/>
              </a:rPr>
              <a:t>貳、人員及裝備器材整備</a:t>
            </a:r>
            <a:endParaRPr dirty="0">
              <a:latin typeface="標楷體" panose="03000509000000000000" pitchFamily="65" charset="-120"/>
              <a:ea typeface="標楷體" panose="03000509000000000000" pitchFamily="65" charset="-120"/>
            </a:endParaRPr>
          </a:p>
        </p:txBody>
      </p:sp>
      <p:pic>
        <p:nvPicPr>
          <p:cNvPr id="7" name="image2.png">
            <a:extLst>
              <a:ext uri="{FF2B5EF4-FFF2-40B4-BE49-F238E27FC236}">
                <a16:creationId xmlns="" xmlns:a16="http://schemas.microsoft.com/office/drawing/2014/main" id="{BFA69BC1-D169-48D3-8A5A-DCF40BD0BC6D}"/>
              </a:ext>
            </a:extLst>
          </p:cNvPr>
          <p:cNvPicPr>
            <a:picLocks noChangeAspect="1"/>
          </p:cNvPicPr>
          <p:nvPr/>
        </p:nvPicPr>
        <p:blipFill>
          <a:blip r:embed="rId2"/>
          <a:stretch>
            <a:fillRect/>
          </a:stretch>
        </p:blipFill>
        <p:spPr>
          <a:xfrm>
            <a:off x="8172399" y="5724871"/>
            <a:ext cx="830610" cy="980729"/>
          </a:xfrm>
          <a:prstGeom prst="rect">
            <a:avLst/>
          </a:prstGeom>
          <a:ln w="12700">
            <a:miter lim="400000"/>
          </a:ln>
        </p:spPr>
      </p:pic>
      <p:graphicFrame>
        <p:nvGraphicFramePr>
          <p:cNvPr id="3" name="表格 2">
            <a:extLst>
              <a:ext uri="{FF2B5EF4-FFF2-40B4-BE49-F238E27FC236}">
                <a16:creationId xmlns="" xmlns:a16="http://schemas.microsoft.com/office/drawing/2014/main" id="{F5883B35-26DB-42E7-B5F4-58894C517506}"/>
              </a:ext>
            </a:extLst>
          </p:cNvPr>
          <p:cNvGraphicFramePr>
            <a:graphicFrameLocks noGrp="1"/>
          </p:cNvGraphicFramePr>
          <p:nvPr>
            <p:extLst>
              <p:ext uri="{D42A27DB-BD31-4B8C-83A1-F6EECF244321}">
                <p14:modId xmlns:p14="http://schemas.microsoft.com/office/powerpoint/2010/main" val="388966363"/>
              </p:ext>
            </p:extLst>
          </p:nvPr>
        </p:nvGraphicFramePr>
        <p:xfrm>
          <a:off x="467544" y="3539613"/>
          <a:ext cx="7191786" cy="1238762"/>
        </p:xfrm>
        <a:graphic>
          <a:graphicData uri="http://schemas.openxmlformats.org/drawingml/2006/table">
            <a:tbl>
              <a:tblPr firstRow="1" firstCol="1" bandRow="1">
                <a:tableStyleId>{5940675A-B579-460E-94D1-54222C63F5DA}</a:tableStyleId>
              </a:tblPr>
              <a:tblGrid>
                <a:gridCol w="3595242">
                  <a:extLst>
                    <a:ext uri="{9D8B030D-6E8A-4147-A177-3AD203B41FA5}">
                      <a16:colId xmlns="" xmlns:a16="http://schemas.microsoft.com/office/drawing/2014/main" val="4014748918"/>
                    </a:ext>
                  </a:extLst>
                </a:gridCol>
                <a:gridCol w="3596544">
                  <a:extLst>
                    <a:ext uri="{9D8B030D-6E8A-4147-A177-3AD203B41FA5}">
                      <a16:colId xmlns="" xmlns:a16="http://schemas.microsoft.com/office/drawing/2014/main" val="3761174820"/>
                    </a:ext>
                  </a:extLst>
                </a:gridCol>
              </a:tblGrid>
              <a:tr h="619381">
                <a:tc>
                  <a:txBody>
                    <a:bodyPr/>
                    <a:lstStyle/>
                    <a:p>
                      <a:pPr algn="ctr">
                        <a:spcAft>
                          <a:spcPts val="0"/>
                        </a:spcAft>
                      </a:pPr>
                      <a:r>
                        <a:rPr lang="zh-TW" sz="2800" kern="100" dirty="0">
                          <a:effectLst/>
                          <a:latin typeface="標楷體" panose="03000509000000000000" pitchFamily="65" charset="-120"/>
                          <a:ea typeface="標楷體" panose="03000509000000000000" pitchFamily="65" charset="-120"/>
                        </a:rPr>
                        <a:t>線上執勤員警數</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2800" kern="100">
                          <a:effectLst/>
                          <a:latin typeface="標楷體" panose="03000509000000000000" pitchFamily="65" charset="-120"/>
                          <a:ea typeface="標楷體" panose="03000509000000000000" pitchFamily="65" charset="-120"/>
                        </a:rPr>
                        <a:t>預備警力動員數</a:t>
                      </a:r>
                      <a:endParaRPr lang="zh-TW" sz="28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 xmlns:a16="http://schemas.microsoft.com/office/drawing/2014/main" val="1989018033"/>
                  </a:ext>
                </a:extLst>
              </a:tr>
              <a:tr h="619381">
                <a:tc>
                  <a:txBody>
                    <a:bodyPr/>
                    <a:lstStyle/>
                    <a:p>
                      <a:pPr algn="ctr">
                        <a:spcAft>
                          <a:spcPts val="0"/>
                        </a:spcAft>
                      </a:pPr>
                      <a:r>
                        <a:rPr lang="en-US" sz="2800" kern="100" dirty="0" smtClean="0">
                          <a:solidFill>
                            <a:srgbClr val="FF0000"/>
                          </a:solidFill>
                          <a:effectLst/>
                          <a:latin typeface="標楷體" panose="03000509000000000000" pitchFamily="65" charset="-120"/>
                          <a:ea typeface="標楷體" panose="03000509000000000000" pitchFamily="65" charset="-120"/>
                        </a:rPr>
                        <a:t>2,</a:t>
                      </a:r>
                      <a:r>
                        <a:rPr lang="en-US" altLang="zh-TW" sz="2800" kern="100" dirty="0" smtClean="0">
                          <a:solidFill>
                            <a:srgbClr val="FF0000"/>
                          </a:solidFill>
                          <a:effectLst/>
                          <a:latin typeface="標楷體" panose="03000509000000000000" pitchFamily="65" charset="-120"/>
                          <a:ea typeface="標楷體" panose="03000509000000000000" pitchFamily="65" charset="-120"/>
                        </a:rPr>
                        <a:t>785</a:t>
                      </a:r>
                      <a:r>
                        <a:rPr lang="zh-TW" sz="2800" kern="100" dirty="0" smtClean="0">
                          <a:effectLst/>
                          <a:latin typeface="標楷體" panose="03000509000000000000" pitchFamily="65" charset="-120"/>
                          <a:ea typeface="標楷體" panose="03000509000000000000" pitchFamily="65" charset="-120"/>
                        </a:rPr>
                        <a:t>人</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en-US" sz="2800" kern="100" dirty="0" smtClean="0">
                          <a:solidFill>
                            <a:srgbClr val="FF0000"/>
                          </a:solidFill>
                          <a:effectLst/>
                          <a:latin typeface="標楷體" panose="03000509000000000000" pitchFamily="65" charset="-120"/>
                          <a:ea typeface="標楷體" panose="03000509000000000000" pitchFamily="65" charset="-120"/>
                        </a:rPr>
                        <a:t>1,3</a:t>
                      </a:r>
                      <a:r>
                        <a:rPr lang="en-US" altLang="zh-TW" sz="2800" kern="100" dirty="0" smtClean="0">
                          <a:solidFill>
                            <a:srgbClr val="FF0000"/>
                          </a:solidFill>
                          <a:effectLst/>
                          <a:latin typeface="標楷體" panose="03000509000000000000" pitchFamily="65" charset="-120"/>
                          <a:ea typeface="標楷體" panose="03000509000000000000" pitchFamily="65" charset="-120"/>
                        </a:rPr>
                        <a:t>76</a:t>
                      </a:r>
                      <a:r>
                        <a:rPr lang="zh-TW" sz="2800" kern="100" dirty="0" smtClean="0">
                          <a:effectLst/>
                          <a:latin typeface="標楷體" panose="03000509000000000000" pitchFamily="65" charset="-120"/>
                          <a:ea typeface="標楷體" panose="03000509000000000000" pitchFamily="65" charset="-120"/>
                        </a:rPr>
                        <a:t>人</a:t>
                      </a: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 xmlns:a16="http://schemas.microsoft.com/office/drawing/2014/main" val="456356521"/>
                  </a:ext>
                </a:extLst>
              </a:tr>
            </a:tbl>
          </a:graphicData>
        </a:graphic>
      </p:graphicFrame>
      <p:pic>
        <p:nvPicPr>
          <p:cNvPr id="4" name="圖片 3">
            <a:extLst>
              <a:ext uri="{FF2B5EF4-FFF2-40B4-BE49-F238E27FC236}">
                <a16:creationId xmlns="" xmlns:a16="http://schemas.microsoft.com/office/drawing/2014/main" id="{7F52F240-3EB2-4646-83F4-B89F779AB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989" y="4852878"/>
            <a:ext cx="2359868" cy="1770301"/>
          </a:xfrm>
          <a:prstGeom prst="rect">
            <a:avLst/>
          </a:prstGeom>
        </p:spPr>
      </p:pic>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6630" y="4851574"/>
            <a:ext cx="2292861" cy="1722239"/>
          </a:xfrm>
          <a:prstGeom prst="rect">
            <a:avLst/>
          </a:prstGeom>
        </p:spPr>
      </p:pic>
    </p:spTree>
    <p:extLst>
      <p:ext uri="{BB962C8B-B14F-4D97-AF65-F5344CB8AC3E}">
        <p14:creationId xmlns:p14="http://schemas.microsoft.com/office/powerpoint/2010/main" val="193888791"/>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4751686" y="3573016"/>
            <a:ext cx="4423806" cy="3312696"/>
          </a:xfrm>
          <a:prstGeom prst="rect">
            <a:avLst/>
          </a:prstGeom>
        </p:spPr>
      </p:pic>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l="14014" t="34253" r="16955" b="19383"/>
          <a:stretch/>
        </p:blipFill>
        <p:spPr>
          <a:xfrm>
            <a:off x="5854" y="3341989"/>
            <a:ext cx="4734121" cy="3559575"/>
          </a:xfrm>
          <a:prstGeom prst="rect">
            <a:avLst/>
          </a:prstGeom>
        </p:spPr>
      </p:pic>
      <p:sp>
        <p:nvSpPr>
          <p:cNvPr id="1224" name="圓角矩形 7"/>
          <p:cNvSpPr txBox="1"/>
          <p:nvPr/>
        </p:nvSpPr>
        <p:spPr>
          <a:xfrm>
            <a:off x="233392" y="1396323"/>
            <a:ext cx="8715300" cy="15494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6" tIns="35716" rIns="35716" bIns="35716">
            <a:spAutoFit/>
          </a:bodyPr>
          <a:lstStyle/>
          <a:p>
            <a:pPr algn="just" defTabSz="355600" fontAlgn="auto" hangingPunct="0">
              <a:spcBef>
                <a:spcPts val="0"/>
              </a:spcBef>
              <a:spcAft>
                <a:spcPts val="0"/>
              </a:spcAft>
              <a:defRPr sz="2400" b="1">
                <a:latin typeface="微軟正黑體"/>
                <a:ea typeface="微軟正黑體"/>
                <a:cs typeface="微軟正黑體"/>
                <a:sym typeface="微軟正黑體"/>
              </a:defRPr>
            </a:pPr>
            <a:r>
              <a:rPr kumimoji="0" sz="2400" b="1" kern="0" dirty="0">
                <a:solidFill>
                  <a:srgbClr val="000000"/>
                </a:solidFill>
                <a:latin typeface="微軟正黑體"/>
                <a:ea typeface="微軟正黑體"/>
                <a:cs typeface="微軟正黑體"/>
                <a:sym typeface="微軟正黑體"/>
              </a:rPr>
              <a:t>輕度颱風閃電（中心氣壓982百帕）06日</a:t>
            </a:r>
            <a:r>
              <a:rPr kumimoji="0" sz="2400" b="1" kern="0" dirty="0" smtClean="0">
                <a:solidFill>
                  <a:srgbClr val="000000"/>
                </a:solidFill>
                <a:latin typeface="微軟正黑體"/>
                <a:ea typeface="微軟正黑體"/>
                <a:cs typeface="微軟正黑體"/>
                <a:sym typeface="微軟正黑體"/>
              </a:rPr>
              <a:t>0</a:t>
            </a:r>
            <a:r>
              <a:rPr kumimoji="0" lang="en-US" sz="2400" b="1" kern="0" dirty="0" smtClean="0">
                <a:solidFill>
                  <a:srgbClr val="000000"/>
                </a:solidFill>
                <a:latin typeface="微軟正黑體"/>
                <a:ea typeface="微軟正黑體"/>
                <a:cs typeface="微軟正黑體"/>
                <a:sym typeface="微軟正黑體"/>
              </a:rPr>
              <a:t>7</a:t>
            </a:r>
            <a:r>
              <a:rPr kumimoji="0" sz="2400" b="1" kern="0" dirty="0" smtClean="0">
                <a:solidFill>
                  <a:srgbClr val="000000"/>
                </a:solidFill>
                <a:latin typeface="微軟正黑體"/>
                <a:ea typeface="微軟正黑體"/>
                <a:cs typeface="微軟正黑體"/>
                <a:sym typeface="微軟正黑體"/>
              </a:rPr>
              <a:t>時中心位於北緯20.</a:t>
            </a:r>
            <a:r>
              <a:rPr kumimoji="0" lang="en-US" sz="2400" b="1" kern="0" dirty="0" smtClean="0">
                <a:solidFill>
                  <a:srgbClr val="000000"/>
                </a:solidFill>
                <a:latin typeface="微軟正黑體"/>
                <a:ea typeface="微軟正黑體"/>
                <a:cs typeface="微軟正黑體"/>
                <a:sym typeface="微軟正黑體"/>
              </a:rPr>
              <a:t>9</a:t>
            </a:r>
            <a:r>
              <a:rPr kumimoji="0" sz="2400" b="1" kern="0" dirty="0" smtClean="0">
                <a:solidFill>
                  <a:srgbClr val="000000"/>
                </a:solidFill>
                <a:latin typeface="微軟正黑體"/>
                <a:ea typeface="微軟正黑體"/>
                <a:cs typeface="微軟正黑體"/>
                <a:sym typeface="微軟正黑體"/>
              </a:rPr>
              <a:t>度</a:t>
            </a:r>
            <a:r>
              <a:rPr kumimoji="0" sz="2400" b="1" kern="0" dirty="0">
                <a:solidFill>
                  <a:srgbClr val="000000"/>
                </a:solidFill>
                <a:latin typeface="微軟正黑體"/>
                <a:ea typeface="微軟正黑體"/>
                <a:cs typeface="微軟正黑體"/>
                <a:sym typeface="微軟正黑體"/>
              </a:rPr>
              <a:t>，東經</a:t>
            </a:r>
            <a:r>
              <a:rPr kumimoji="0" sz="2400" b="1" kern="0" dirty="0" smtClean="0">
                <a:solidFill>
                  <a:srgbClr val="000000"/>
                </a:solidFill>
                <a:latin typeface="微軟正黑體"/>
                <a:ea typeface="微軟正黑體"/>
                <a:cs typeface="微軟正黑體"/>
                <a:sym typeface="微軟正黑體"/>
              </a:rPr>
              <a:t>122.</a:t>
            </a:r>
            <a:r>
              <a:rPr kumimoji="0" lang="en-US" sz="2400" b="1" kern="0" dirty="0" smtClean="0">
                <a:solidFill>
                  <a:srgbClr val="000000"/>
                </a:solidFill>
                <a:latin typeface="微軟正黑體"/>
                <a:ea typeface="微軟正黑體"/>
                <a:cs typeface="微軟正黑體"/>
                <a:sym typeface="微軟正黑體"/>
              </a:rPr>
              <a:t>2</a:t>
            </a:r>
            <a:r>
              <a:rPr kumimoji="0" sz="2400" b="1" kern="0" dirty="0" smtClean="0">
                <a:solidFill>
                  <a:srgbClr val="000000"/>
                </a:solidFill>
                <a:latin typeface="微軟正黑體"/>
                <a:ea typeface="微軟正黑體"/>
                <a:cs typeface="微軟正黑體"/>
                <a:sym typeface="微軟正黑體"/>
              </a:rPr>
              <a:t>度</a:t>
            </a:r>
            <a:r>
              <a:rPr kumimoji="0" sz="2400" b="1" kern="0" dirty="0">
                <a:solidFill>
                  <a:srgbClr val="000000"/>
                </a:solidFill>
                <a:latin typeface="微軟正黑體"/>
                <a:ea typeface="微軟正黑體"/>
                <a:cs typeface="微軟正黑體"/>
                <a:sym typeface="微軟正黑體"/>
              </a:rPr>
              <a:t>，</a:t>
            </a:r>
            <a:r>
              <a:rPr kumimoji="0" sz="2400" b="1" kern="0" dirty="0" smtClean="0">
                <a:solidFill>
                  <a:srgbClr val="000000"/>
                </a:solidFill>
                <a:latin typeface="微軟正黑體"/>
                <a:ea typeface="微軟正黑體"/>
                <a:cs typeface="微軟正黑體"/>
                <a:sym typeface="微軟正黑體"/>
              </a:rPr>
              <a:t>即在鵝鑾鼻東南方約</a:t>
            </a:r>
            <a:r>
              <a:rPr kumimoji="0" lang="en-US" sz="2400" b="1" kern="0" dirty="0" smtClean="0">
                <a:solidFill>
                  <a:srgbClr val="000000"/>
                </a:solidFill>
                <a:latin typeface="微軟正黑體"/>
                <a:ea typeface="微軟正黑體"/>
                <a:cs typeface="微軟正黑體"/>
                <a:sym typeface="微軟正黑體"/>
              </a:rPr>
              <a:t>18</a:t>
            </a:r>
            <a:r>
              <a:rPr kumimoji="0" sz="2400" b="1" kern="0" dirty="0" smtClean="0">
                <a:solidFill>
                  <a:srgbClr val="000000"/>
                </a:solidFill>
                <a:latin typeface="微軟正黑體"/>
                <a:ea typeface="微軟正黑體"/>
                <a:cs typeface="微軟正黑體"/>
                <a:sym typeface="微軟正黑體"/>
              </a:rPr>
              <a:t>0</a:t>
            </a:r>
            <a:r>
              <a:rPr kumimoji="0" sz="2400" b="1" kern="0" dirty="0">
                <a:solidFill>
                  <a:srgbClr val="000000"/>
                </a:solidFill>
                <a:latin typeface="微軟正黑體"/>
                <a:ea typeface="微軟正黑體"/>
                <a:cs typeface="微軟正黑體"/>
                <a:sym typeface="微軟正黑體"/>
              </a:rPr>
              <a:t>公里之海面上，以時速14公里向西北西轉西北移動，</a:t>
            </a:r>
            <a:r>
              <a:rPr kumimoji="0" sz="2400" b="1" kern="0" dirty="0">
                <a:solidFill>
                  <a:srgbClr val="11053B"/>
                </a:solidFill>
                <a:latin typeface="微軟正黑體"/>
                <a:ea typeface="微軟正黑體"/>
                <a:cs typeface="微軟正黑體"/>
                <a:sym typeface="微軟正黑體"/>
              </a:rPr>
              <a:t>近中心最大風速每秒28公尺，瞬間最大陣風每秒35公尺，</a:t>
            </a:r>
            <a:r>
              <a:rPr kumimoji="0" sz="2400" b="1" kern="0" dirty="0">
                <a:solidFill>
                  <a:srgbClr val="000000"/>
                </a:solidFill>
                <a:latin typeface="微軟正黑體"/>
                <a:ea typeface="微軟正黑體"/>
                <a:cs typeface="微軟正黑體"/>
                <a:sym typeface="微軟正黑體"/>
              </a:rPr>
              <a:t>七級風暴風半徑120公里。</a:t>
            </a:r>
          </a:p>
        </p:txBody>
      </p:sp>
      <p:sp>
        <p:nvSpPr>
          <p:cNvPr id="1225" name="文字方塊 11"/>
          <p:cNvSpPr txBox="1"/>
          <p:nvPr/>
        </p:nvSpPr>
        <p:spPr>
          <a:xfrm>
            <a:off x="-1" y="3341989"/>
            <a:ext cx="4745832" cy="520701"/>
          </a:xfrm>
          <a:prstGeom prst="rect">
            <a:avLst/>
          </a:prstGeom>
          <a:solidFill>
            <a:srgbClr val="254061"/>
          </a:solidFill>
          <a:ln w="12700">
            <a:solidFill>
              <a:srgbClr val="E0F2F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800"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pPr fontAlgn="auto" hangingPunct="0">
              <a:spcBef>
                <a:spcPts val="0"/>
              </a:spcBef>
              <a:spcAft>
                <a:spcPts val="0"/>
              </a:spcAft>
            </a:pPr>
            <a:r>
              <a:rPr kumimoji="0" kern="0"/>
              <a:t>衛星雲圖</a:t>
            </a:r>
          </a:p>
        </p:txBody>
      </p:sp>
      <p:sp>
        <p:nvSpPr>
          <p:cNvPr id="1226" name="文字方塊 15"/>
          <p:cNvSpPr txBox="1"/>
          <p:nvPr/>
        </p:nvSpPr>
        <p:spPr>
          <a:xfrm>
            <a:off x="4745830" y="3346455"/>
            <a:ext cx="4409705" cy="508001"/>
          </a:xfrm>
          <a:prstGeom prst="rect">
            <a:avLst/>
          </a:prstGeom>
          <a:solidFill>
            <a:srgbClr val="21596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800" b="1">
                <a:solidFill>
                  <a:srgbClr val="FFFFFF"/>
                </a:solidFill>
                <a:latin typeface="微軟正黑體"/>
                <a:ea typeface="微軟正黑體"/>
                <a:cs typeface="微軟正黑體"/>
                <a:sym typeface="微軟正黑體"/>
              </a:defRPr>
            </a:lvl1pPr>
          </a:lstStyle>
          <a:p>
            <a:pPr fontAlgn="auto" hangingPunct="0">
              <a:spcBef>
                <a:spcPts val="0"/>
              </a:spcBef>
              <a:spcAft>
                <a:spcPts val="0"/>
              </a:spcAft>
            </a:pPr>
            <a:r>
              <a:rPr kumimoji="0" kern="0"/>
              <a:t>颱風警報圖</a:t>
            </a:r>
          </a:p>
        </p:txBody>
      </p:sp>
      <p:pic>
        <p:nvPicPr>
          <p:cNvPr id="1227" name="圖片 9" descr="圖片 9"/>
          <p:cNvPicPr>
            <a:picLocks noChangeAspect="1"/>
          </p:cNvPicPr>
          <p:nvPr/>
        </p:nvPicPr>
        <p:blipFill>
          <a:blip r:embed="rId4">
            <a:extLst/>
          </a:blip>
          <a:stretch>
            <a:fillRect/>
          </a:stretch>
        </p:blipFill>
        <p:spPr>
          <a:xfrm>
            <a:off x="2971" y="-9402"/>
            <a:ext cx="1530233" cy="1344614"/>
          </a:xfrm>
          <a:prstGeom prst="rect">
            <a:avLst/>
          </a:prstGeom>
          <a:ln w="12700">
            <a:miter lim="400000"/>
          </a:ln>
        </p:spPr>
      </p:pic>
      <p:grpSp>
        <p:nvGrpSpPr>
          <p:cNvPr id="1230" name="Group 2"/>
          <p:cNvGrpSpPr/>
          <p:nvPr/>
        </p:nvGrpSpPr>
        <p:grpSpPr>
          <a:xfrm>
            <a:off x="2752719" y="-45593"/>
            <a:ext cx="6391285" cy="1344623"/>
            <a:chOff x="0" y="-1"/>
            <a:chExt cx="6391284" cy="1344621"/>
          </a:xfrm>
        </p:grpSpPr>
        <p:pic>
          <p:nvPicPr>
            <p:cNvPr id="1228" name="Picture 3" descr="Picture 3"/>
            <p:cNvPicPr>
              <a:picLocks noChangeAspect="1"/>
            </p:cNvPicPr>
            <p:nvPr/>
          </p:nvPicPr>
          <p:blipFill>
            <a:blip r:embed="rId5">
              <a:extLst/>
            </a:blip>
            <a:stretch>
              <a:fillRect/>
            </a:stretch>
          </p:blipFill>
          <p:spPr>
            <a:xfrm>
              <a:off x="-1" y="-2"/>
              <a:ext cx="3463437" cy="1344623"/>
            </a:xfrm>
            <a:prstGeom prst="rect">
              <a:avLst/>
            </a:prstGeom>
            <a:ln w="12700" cap="flat">
              <a:noFill/>
              <a:miter lim="400000"/>
            </a:ln>
            <a:effectLst/>
          </p:spPr>
        </p:pic>
        <p:pic>
          <p:nvPicPr>
            <p:cNvPr id="1229" name="Picture 4" descr="Picture 4"/>
            <p:cNvPicPr>
              <a:picLocks noChangeAspect="1"/>
            </p:cNvPicPr>
            <p:nvPr/>
          </p:nvPicPr>
          <p:blipFill>
            <a:blip r:embed="rId6">
              <a:extLst/>
            </a:blip>
            <a:stretch>
              <a:fillRect/>
            </a:stretch>
          </p:blipFill>
          <p:spPr>
            <a:xfrm>
              <a:off x="3436653" y="-2"/>
              <a:ext cx="2954631" cy="1344623"/>
            </a:xfrm>
            <a:prstGeom prst="rect">
              <a:avLst/>
            </a:prstGeom>
            <a:ln w="12700" cap="flat">
              <a:noFill/>
              <a:miter lim="400000"/>
            </a:ln>
            <a:effectLst/>
          </p:spPr>
        </p:pic>
      </p:grpSp>
      <p:pic>
        <p:nvPicPr>
          <p:cNvPr id="1231" name="Picture 1" descr="Picture 1"/>
          <p:cNvPicPr>
            <a:picLocks noChangeAspect="1"/>
          </p:cNvPicPr>
          <p:nvPr/>
        </p:nvPicPr>
        <p:blipFill>
          <a:blip r:embed="rId7">
            <a:extLst/>
          </a:blip>
          <a:srcRect l="1233" t="8171"/>
          <a:stretch>
            <a:fillRect/>
          </a:stretch>
        </p:blipFill>
        <p:spPr>
          <a:xfrm>
            <a:off x="0" y="-36062"/>
            <a:ext cx="2925763" cy="1338263"/>
          </a:xfrm>
          <a:prstGeom prst="rect">
            <a:avLst/>
          </a:prstGeom>
          <a:ln w="12700">
            <a:miter lim="400000"/>
          </a:ln>
        </p:spPr>
      </p:pic>
      <p:sp>
        <p:nvSpPr>
          <p:cNvPr id="1232" name="矩形 14"/>
          <p:cNvSpPr/>
          <p:nvPr/>
        </p:nvSpPr>
        <p:spPr>
          <a:xfrm>
            <a:off x="1616859" y="236229"/>
            <a:ext cx="6081036" cy="889791"/>
          </a:xfrm>
          <a:prstGeom prst="rect">
            <a:avLst/>
          </a:prstGeom>
          <a:solidFill>
            <a:srgbClr val="791A3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5" tIns="32145" rIns="32145" bIns="32145">
            <a:spAutoFit/>
          </a:bodyPr>
          <a:lstStyle>
            <a:lvl1pPr algn="ctr">
              <a:defRPr sz="4600" b="1">
                <a:solidFill>
                  <a:srgbClr val="FFFFFF"/>
                </a:solidFill>
                <a:latin typeface="微軟正黑體"/>
                <a:ea typeface="微軟正黑體"/>
                <a:cs typeface="微軟正黑體"/>
                <a:sym typeface="微軟正黑體"/>
              </a:defRPr>
            </a:lvl1pPr>
          </a:lstStyle>
          <a:p>
            <a:pPr fontAlgn="auto" hangingPunct="0">
              <a:spcBef>
                <a:spcPts val="0"/>
              </a:spcBef>
              <a:spcAft>
                <a:spcPts val="0"/>
              </a:spcAft>
            </a:pPr>
            <a:r>
              <a:rPr kumimoji="0" kern="0"/>
              <a:t>颱風基本資料</a:t>
            </a:r>
          </a:p>
        </p:txBody>
      </p:sp>
      <p:pic>
        <p:nvPicPr>
          <p:cNvPr id="1233" name="圖片 14" descr="圖片 14"/>
          <p:cNvPicPr>
            <a:picLocks noChangeAspect="1"/>
          </p:cNvPicPr>
          <p:nvPr/>
        </p:nvPicPr>
        <p:blipFill>
          <a:blip r:embed="rId8">
            <a:extLst/>
          </a:blip>
          <a:srcRect l="17261" t="9188" r="23553" b="4017"/>
          <a:stretch>
            <a:fillRect/>
          </a:stretch>
        </p:blipFill>
        <p:spPr>
          <a:xfrm>
            <a:off x="-1" y="-26993"/>
            <a:ext cx="1154098" cy="1354021"/>
          </a:xfrm>
          <a:prstGeom prst="rect">
            <a:avLst/>
          </a:prstGeom>
          <a:ln w="12700">
            <a:miter lim="400000"/>
          </a:ln>
        </p:spPr>
      </p:pic>
      <p:sp>
        <p:nvSpPr>
          <p:cNvPr id="1235" name="丹娜絲"/>
          <p:cNvSpPr txBox="1"/>
          <p:nvPr/>
        </p:nvSpPr>
        <p:spPr>
          <a:xfrm>
            <a:off x="-81607" y="3910665"/>
            <a:ext cx="1699389" cy="3265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5" tIns="32145" rIns="32145" bIns="32145">
            <a:spAutoFit/>
          </a:bodyPr>
          <a:lstStyle>
            <a:lvl1pPr algn="ctr">
              <a:defRPr sz="1700" b="1">
                <a:solidFill>
                  <a:srgbClr val="FFFF00"/>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pPr fontAlgn="auto" hangingPunct="0">
              <a:spcBef>
                <a:spcPts val="0"/>
              </a:spcBef>
              <a:spcAft>
                <a:spcPts val="0"/>
              </a:spcAft>
            </a:pPr>
            <a:r>
              <a:rPr kumimoji="0" kern="0" dirty="0"/>
              <a:t>1106 </a:t>
            </a:r>
            <a:r>
              <a:rPr kumimoji="0" kern="0" dirty="0" smtClean="0"/>
              <a:t>0</a:t>
            </a:r>
            <a:r>
              <a:rPr kumimoji="0" lang="en-US" kern="0" dirty="0" smtClean="0"/>
              <a:t>73</a:t>
            </a:r>
            <a:r>
              <a:rPr kumimoji="0" kern="0" dirty="0" smtClean="0"/>
              <a:t>0LST</a:t>
            </a:r>
            <a:endParaRPr kumimoji="0" kern="0" dirty="0"/>
          </a:p>
        </p:txBody>
      </p:sp>
      <p:pic>
        <p:nvPicPr>
          <p:cNvPr id="1236" name="圖片 18" descr="圖片 18"/>
          <p:cNvPicPr>
            <a:picLocks noChangeAspect="1"/>
          </p:cNvPicPr>
          <p:nvPr/>
        </p:nvPicPr>
        <p:blipFill>
          <a:blip r:embed="rId9">
            <a:extLst/>
          </a:blip>
          <a:stretch>
            <a:fillRect/>
          </a:stretch>
        </p:blipFill>
        <p:spPr>
          <a:xfrm>
            <a:off x="2463475" y="5455019"/>
            <a:ext cx="141190" cy="234980"/>
          </a:xfrm>
          <a:prstGeom prst="rect">
            <a:avLst/>
          </a:prstGeom>
          <a:ln w="12700">
            <a:miter lim="400000"/>
          </a:ln>
        </p:spPr>
      </p:pic>
      <p:sp>
        <p:nvSpPr>
          <p:cNvPr id="1237" name="丹娜絲"/>
          <p:cNvSpPr txBox="1"/>
          <p:nvPr/>
        </p:nvSpPr>
        <p:spPr>
          <a:xfrm>
            <a:off x="1684425" y="5901881"/>
            <a:ext cx="1699389" cy="445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5" tIns="32145" rIns="32145" bIns="32145">
            <a:spAutoFit/>
          </a:bodyPr>
          <a:lstStyle>
            <a:lvl1pPr algn="ctr">
              <a:defRPr sz="2200" b="1">
                <a:solidFill>
                  <a:srgbClr val="FFFF00"/>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pPr fontAlgn="auto" hangingPunct="0">
              <a:spcBef>
                <a:spcPts val="0"/>
              </a:spcBef>
              <a:spcAft>
                <a:spcPts val="0"/>
              </a:spcAft>
            </a:pPr>
            <a:r>
              <a:rPr kumimoji="0" kern="0"/>
              <a:t>閃電颱風</a:t>
            </a:r>
          </a:p>
        </p:txBody>
      </p:sp>
    </p:spTree>
    <p:extLst>
      <p:ext uri="{BB962C8B-B14F-4D97-AF65-F5344CB8AC3E}">
        <p14:creationId xmlns:p14="http://schemas.microsoft.com/office/powerpoint/2010/main" val="1144682075"/>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body" idx="1"/>
          </p:nvPr>
        </p:nvSpPr>
        <p:spPr>
          <a:xfrm>
            <a:off x="467544" y="1196751"/>
            <a:ext cx="8388423" cy="5661250"/>
          </a:xfrm>
          <a:prstGeom prst="rect">
            <a:avLst/>
          </a:prstGeom>
        </p:spPr>
        <p:txBody>
          <a:bodyPr>
            <a:normAutofit/>
          </a:bodyPr>
          <a:lstStyle/>
          <a:p>
            <a:pPr marL="1077912" indent="-1033462">
              <a:lnSpc>
                <a:spcPts val="4200"/>
              </a:lnSpc>
              <a:spcBef>
                <a:spcPts val="600"/>
              </a:spcBef>
              <a:buSzTx/>
              <a:buNone/>
              <a:defRPr sz="3200" b="1">
                <a:solidFill>
                  <a:srgbClr val="000000"/>
                </a:solidFill>
                <a:latin typeface="微軟正黑體"/>
                <a:ea typeface="微軟正黑體"/>
                <a:cs typeface="微軟正黑體"/>
                <a:sym typeface="微軟正黑體"/>
              </a:defRPr>
            </a:pPr>
            <a:r>
              <a:rPr sz="2800" dirty="0" err="1">
                <a:latin typeface="標楷體" panose="03000509000000000000" pitchFamily="65" charset="-120"/>
                <a:ea typeface="標楷體" panose="03000509000000000000" pitchFamily="65" charset="-120"/>
              </a:rPr>
              <a:t>二、裝備器材整備情形</a:t>
            </a:r>
            <a:r>
              <a:rPr sz="2800" dirty="0">
                <a:latin typeface="標楷體" panose="03000509000000000000" pitchFamily="65" charset="-120"/>
                <a:ea typeface="標楷體" panose="03000509000000000000" pitchFamily="65" charset="-120"/>
              </a:rPr>
              <a:t>：</a:t>
            </a:r>
          </a:p>
          <a:p>
            <a:pPr marL="1077912" indent="-1033462">
              <a:lnSpc>
                <a:spcPts val="4200"/>
              </a:lnSpc>
              <a:spcBef>
                <a:spcPts val="600"/>
              </a:spcBef>
              <a:buSzTx/>
              <a:buNone/>
              <a:defRPr sz="3200" b="1">
                <a:solidFill>
                  <a:srgbClr val="000000"/>
                </a:solidFill>
                <a:latin typeface="微軟正黑體"/>
                <a:ea typeface="微軟正黑體"/>
                <a:cs typeface="微軟正黑體"/>
                <a:sym typeface="微軟正黑體"/>
              </a:defRPr>
            </a:pPr>
            <a:r>
              <a:rPr sz="2800" dirty="0">
                <a:latin typeface="標楷體" panose="03000509000000000000" pitchFamily="65" charset="-120"/>
                <a:ea typeface="標楷體" panose="03000509000000000000" pitchFamily="65" charset="-120"/>
              </a:rPr>
              <a:t>　</a:t>
            </a:r>
          </a:p>
        </p:txBody>
      </p:sp>
      <p:sp>
        <p:nvSpPr>
          <p:cNvPr id="198" name="Shape 198"/>
          <p:cNvSpPr>
            <a:spLocks noGrp="1"/>
          </p:cNvSpPr>
          <p:nvPr>
            <p:ph type="sldNum" sz="quarter" idx="2"/>
          </p:nvPr>
        </p:nvSpPr>
        <p:spPr>
          <a:xfrm>
            <a:off x="4486630" y="6317155"/>
            <a:ext cx="170742" cy="2311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solidFill>
                  <a:srgbClr val="A6B727"/>
                </a:solidFill>
              </a:rPr>
              <a:pPr/>
              <a:t>60</a:t>
            </a:fld>
            <a:endParaRPr>
              <a:solidFill>
                <a:srgbClr val="A6B727"/>
              </a:solidFill>
            </a:endParaRPr>
          </a:p>
        </p:txBody>
      </p:sp>
      <p:sp>
        <p:nvSpPr>
          <p:cNvPr id="199" name="Shape 199"/>
          <p:cNvSpPr>
            <a:spLocks noGrp="1"/>
          </p:cNvSpPr>
          <p:nvPr>
            <p:ph type="title"/>
          </p:nvPr>
        </p:nvSpPr>
        <p:spPr>
          <a:xfrm>
            <a:off x="372975" y="476669"/>
            <a:ext cx="6293296" cy="720082"/>
          </a:xfrm>
          <a:prstGeom prst="rect">
            <a:avLst/>
          </a:prstGeom>
        </p:spPr>
        <p:txBody>
          <a:bodyPr/>
          <a:lstStyle>
            <a:lvl1pPr algn="l" defTabSz="822959">
              <a:defRPr sz="3600" b="1" cap="all">
                <a:solidFill>
                  <a:srgbClr val="000000"/>
                </a:solidFill>
                <a:latin typeface="微軟正黑體"/>
                <a:ea typeface="微軟正黑體"/>
                <a:cs typeface="微軟正黑體"/>
                <a:sym typeface="微軟正黑體"/>
              </a:defRPr>
            </a:lvl1pPr>
          </a:lstStyle>
          <a:p>
            <a:r>
              <a:rPr dirty="0" err="1">
                <a:latin typeface="標楷體" panose="03000509000000000000" pitchFamily="65" charset="-120"/>
                <a:ea typeface="標楷體" panose="03000509000000000000" pitchFamily="65" charset="-120"/>
              </a:rPr>
              <a:t>貳、人員及裝備器材整備</a:t>
            </a:r>
            <a:endParaRPr dirty="0">
              <a:latin typeface="標楷體" panose="03000509000000000000" pitchFamily="65" charset="-120"/>
              <a:ea typeface="標楷體" panose="03000509000000000000" pitchFamily="65" charset="-120"/>
            </a:endParaRPr>
          </a:p>
        </p:txBody>
      </p:sp>
      <p:pic>
        <p:nvPicPr>
          <p:cNvPr id="5" name="image2.png">
            <a:extLst>
              <a:ext uri="{FF2B5EF4-FFF2-40B4-BE49-F238E27FC236}">
                <a16:creationId xmlns="" xmlns:a16="http://schemas.microsoft.com/office/drawing/2014/main" id="{FAE3D655-1379-4DF2-A69E-B6440CC38958}"/>
              </a:ext>
            </a:extLst>
          </p:cNvPr>
          <p:cNvPicPr>
            <a:picLocks noChangeAspect="1"/>
          </p:cNvPicPr>
          <p:nvPr/>
        </p:nvPicPr>
        <p:blipFill>
          <a:blip r:embed="rId2"/>
          <a:stretch>
            <a:fillRect/>
          </a:stretch>
        </p:blipFill>
        <p:spPr>
          <a:xfrm>
            <a:off x="8172399" y="5724871"/>
            <a:ext cx="830610" cy="980729"/>
          </a:xfrm>
          <a:prstGeom prst="rect">
            <a:avLst/>
          </a:prstGeom>
          <a:ln w="12700">
            <a:miter lim="400000"/>
          </a:ln>
        </p:spPr>
      </p:pic>
      <p:graphicFrame>
        <p:nvGraphicFramePr>
          <p:cNvPr id="2" name="表格 1"/>
          <p:cNvGraphicFramePr>
            <a:graphicFrameLocks noGrp="1"/>
          </p:cNvGraphicFramePr>
          <p:nvPr>
            <p:extLst>
              <p:ext uri="{D42A27DB-BD31-4B8C-83A1-F6EECF244321}">
                <p14:modId xmlns:p14="http://schemas.microsoft.com/office/powerpoint/2010/main" val="3250980311"/>
              </p:ext>
            </p:extLst>
          </p:nvPr>
        </p:nvGraphicFramePr>
        <p:xfrm>
          <a:off x="320500" y="2011677"/>
          <a:ext cx="8078916" cy="3963195"/>
        </p:xfrm>
        <a:graphic>
          <a:graphicData uri="http://schemas.openxmlformats.org/drawingml/2006/table">
            <a:tbl>
              <a:tblPr firstRow="1" firstCol="1" bandRow="1">
                <a:tableStyleId>{5940675A-B579-460E-94D1-54222C63F5DA}</a:tableStyleId>
              </a:tblPr>
              <a:tblGrid>
                <a:gridCol w="881283">
                  <a:extLst>
                    <a:ext uri="{9D8B030D-6E8A-4147-A177-3AD203B41FA5}">
                      <a16:colId xmlns="" xmlns:a16="http://schemas.microsoft.com/office/drawing/2014/main" val="2551805186"/>
                    </a:ext>
                  </a:extLst>
                </a:gridCol>
                <a:gridCol w="1841863">
                  <a:extLst>
                    <a:ext uri="{9D8B030D-6E8A-4147-A177-3AD203B41FA5}">
                      <a16:colId xmlns="" xmlns:a16="http://schemas.microsoft.com/office/drawing/2014/main" val="1386643198"/>
                    </a:ext>
                  </a:extLst>
                </a:gridCol>
                <a:gridCol w="2468880">
                  <a:extLst>
                    <a:ext uri="{9D8B030D-6E8A-4147-A177-3AD203B41FA5}">
                      <a16:colId xmlns="" xmlns:a16="http://schemas.microsoft.com/office/drawing/2014/main" val="2468165428"/>
                    </a:ext>
                  </a:extLst>
                </a:gridCol>
                <a:gridCol w="2886890">
                  <a:extLst>
                    <a:ext uri="{9D8B030D-6E8A-4147-A177-3AD203B41FA5}">
                      <a16:colId xmlns="" xmlns:a16="http://schemas.microsoft.com/office/drawing/2014/main" val="1041086466"/>
                    </a:ext>
                  </a:extLst>
                </a:gridCol>
              </a:tblGrid>
              <a:tr h="278640">
                <a:tc gridSpan="4">
                  <a:txBody>
                    <a:bodyPr/>
                    <a:lstStyle/>
                    <a:p>
                      <a:pPr>
                        <a:spcAft>
                          <a:spcPts val="0"/>
                        </a:spcAft>
                      </a:pPr>
                      <a:r>
                        <a:rPr lang="zh-HK" sz="2000" b="1" kern="100" dirty="0">
                          <a:effectLst/>
                          <a:latin typeface="標楷體" panose="03000509000000000000" pitchFamily="65" charset="-120"/>
                          <a:ea typeface="標楷體" panose="03000509000000000000" pitchFamily="65" charset="-120"/>
                        </a:rPr>
                        <a:t>災防通訊</a:t>
                      </a:r>
                      <a:r>
                        <a:rPr lang="zh-HK" sz="2000" b="1" kern="100" dirty="0" smtClean="0">
                          <a:effectLst/>
                          <a:latin typeface="標楷體" panose="03000509000000000000" pitchFamily="65" charset="-120"/>
                          <a:ea typeface="標楷體" panose="03000509000000000000" pitchFamily="65" charset="-120"/>
                        </a:rPr>
                        <a:t>設備</a:t>
                      </a:r>
                      <a:r>
                        <a:rPr lang="en-US" altLang="zh-TW" sz="1400" b="1" kern="100" dirty="0" smtClean="0">
                          <a:solidFill>
                            <a:srgbClr val="00B0F0"/>
                          </a:solidFill>
                          <a:effectLst/>
                          <a:latin typeface="標楷體" panose="03000509000000000000" pitchFamily="65" charset="-120"/>
                          <a:ea typeface="標楷體" panose="03000509000000000000" pitchFamily="65" charset="-120"/>
                        </a:rPr>
                        <a:t>(</a:t>
                      </a:r>
                      <a:r>
                        <a:rPr lang="zh-TW" altLang="en-US" sz="1400" b="1" kern="100" dirty="0" smtClean="0">
                          <a:solidFill>
                            <a:srgbClr val="00B0F0"/>
                          </a:solidFill>
                          <a:effectLst/>
                          <a:latin typeface="標楷體" panose="03000509000000000000" pitchFamily="65" charset="-120"/>
                          <a:ea typeface="標楷體" panose="03000509000000000000" pitchFamily="65" charset="-120"/>
                        </a:rPr>
                        <a:t>不含警用系統</a:t>
                      </a:r>
                      <a:r>
                        <a:rPr lang="en-US" altLang="zh-TW" sz="1400" b="1" kern="100" dirty="0" smtClean="0">
                          <a:solidFill>
                            <a:srgbClr val="00B0F0"/>
                          </a:solidFill>
                          <a:effectLst/>
                          <a:latin typeface="標楷體" panose="03000509000000000000" pitchFamily="65" charset="-120"/>
                          <a:ea typeface="標楷體" panose="03000509000000000000" pitchFamily="65" charset="-120"/>
                        </a:rPr>
                        <a:t>)</a:t>
                      </a:r>
                      <a:r>
                        <a:rPr lang="zh-HK" altLang="en-US" sz="2000" b="1" kern="100" dirty="0" smtClean="0">
                          <a:effectLst/>
                          <a:latin typeface="新細明體" panose="02020500000000000000" pitchFamily="18" charset="-120"/>
                          <a:ea typeface="新細明體" panose="02020500000000000000" pitchFamily="18" charset="-120"/>
                        </a:rPr>
                        <a:t>：</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500096824"/>
                  </a:ext>
                </a:extLst>
              </a:tr>
              <a:tr h="426723">
                <a:tc>
                  <a:txBody>
                    <a:bodyPr/>
                    <a:lstStyle/>
                    <a:p>
                      <a:pPr>
                        <a:spcAft>
                          <a:spcPts val="0"/>
                        </a:spcAft>
                      </a:pPr>
                      <a:r>
                        <a:rPr lang="zh-HK" sz="2000" b="1" kern="100" dirty="0">
                          <a:effectLst/>
                          <a:latin typeface="標楷體" panose="03000509000000000000" pitchFamily="65" charset="-120"/>
                          <a:ea typeface="標楷體" panose="03000509000000000000" pitchFamily="65" charset="-120"/>
                        </a:rPr>
                        <a:t>品名</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pPr>
                      <a:r>
                        <a:rPr lang="zh-HK" sz="2000" b="1" kern="100" dirty="0">
                          <a:solidFill>
                            <a:srgbClr val="FF0000"/>
                          </a:solidFill>
                          <a:effectLst/>
                          <a:latin typeface="標楷體" panose="03000509000000000000" pitchFamily="65" charset="-120"/>
                          <a:ea typeface="標楷體" panose="03000509000000000000" pitchFamily="65" charset="-120"/>
                        </a:rPr>
                        <a:t>衛星電話：</a:t>
                      </a:r>
                      <a:r>
                        <a:rPr lang="en-US" sz="2000" b="1" kern="100" dirty="0">
                          <a:solidFill>
                            <a:srgbClr val="FF0000"/>
                          </a:solidFill>
                          <a:effectLst/>
                          <a:latin typeface="標楷體" panose="03000509000000000000" pitchFamily="65" charset="-120"/>
                          <a:ea typeface="標楷體" panose="03000509000000000000" pitchFamily="65" charset="-120"/>
                        </a:rPr>
                        <a:t>5</a:t>
                      </a:r>
                      <a:r>
                        <a:rPr lang="zh-HK" sz="2000" b="1" kern="100" dirty="0">
                          <a:solidFill>
                            <a:srgbClr val="FF0000"/>
                          </a:solidFill>
                          <a:effectLst/>
                          <a:latin typeface="標楷體" panose="03000509000000000000" pitchFamily="65" charset="-120"/>
                          <a:ea typeface="標楷體" panose="03000509000000000000" pitchFamily="65" charset="-120"/>
                        </a:rPr>
                        <a:t>部</a:t>
                      </a:r>
                      <a:endParaRPr 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gridSpan="2">
                  <a:txBody>
                    <a:bodyPr/>
                    <a:lstStyle/>
                    <a:p>
                      <a:pPr>
                        <a:spcAft>
                          <a:spcPts val="0"/>
                        </a:spcAft>
                      </a:pPr>
                      <a:r>
                        <a:rPr lang="zh-HK" sz="2000" b="1" kern="100" dirty="0">
                          <a:solidFill>
                            <a:srgbClr val="FF0000"/>
                          </a:solidFill>
                          <a:effectLst/>
                          <a:latin typeface="標楷體" panose="03000509000000000000" pitchFamily="65" charset="-120"/>
                          <a:ea typeface="標楷體" panose="03000509000000000000" pitchFamily="65" charset="-120"/>
                        </a:rPr>
                        <a:t>災防無線電</a:t>
                      </a:r>
                      <a:r>
                        <a:rPr lang="en-US" sz="2000" b="1" kern="100" dirty="0">
                          <a:solidFill>
                            <a:srgbClr val="FF0000"/>
                          </a:solidFill>
                          <a:effectLst/>
                          <a:latin typeface="標楷體" panose="03000509000000000000" pitchFamily="65" charset="-120"/>
                          <a:ea typeface="標楷體" panose="03000509000000000000" pitchFamily="65" charset="-120"/>
                        </a:rPr>
                        <a:t>(</a:t>
                      </a:r>
                      <a:r>
                        <a:rPr lang="zh-TW" sz="2000" b="1" kern="100" dirty="0">
                          <a:solidFill>
                            <a:srgbClr val="FF0000"/>
                          </a:solidFill>
                          <a:effectLst/>
                          <a:latin typeface="標楷體" panose="03000509000000000000" pitchFamily="65" charset="-120"/>
                          <a:ea typeface="標楷體" panose="03000509000000000000" pitchFamily="65" charset="-120"/>
                        </a:rPr>
                        <a:t>固定</a:t>
                      </a:r>
                      <a:r>
                        <a:rPr lang="en-US" sz="2000" b="1" kern="100" dirty="0">
                          <a:solidFill>
                            <a:srgbClr val="FF0000"/>
                          </a:solidFill>
                          <a:effectLst/>
                          <a:latin typeface="標楷體" panose="03000509000000000000" pitchFamily="65" charset="-120"/>
                          <a:ea typeface="標楷體" panose="03000509000000000000" pitchFamily="65" charset="-120"/>
                        </a:rPr>
                        <a:t>11</a:t>
                      </a:r>
                      <a:r>
                        <a:rPr lang="zh-TW" sz="2000" b="1" kern="100" dirty="0">
                          <a:solidFill>
                            <a:srgbClr val="FF0000"/>
                          </a:solidFill>
                          <a:effectLst/>
                          <a:latin typeface="標楷體" panose="03000509000000000000" pitchFamily="65" charset="-120"/>
                          <a:ea typeface="標楷體" panose="03000509000000000000" pitchFamily="65" charset="-120"/>
                        </a:rPr>
                        <a:t>台、</a:t>
                      </a:r>
                      <a:r>
                        <a:rPr lang="zh-HK" sz="2000" b="1" kern="100" dirty="0">
                          <a:solidFill>
                            <a:srgbClr val="FF0000"/>
                          </a:solidFill>
                          <a:effectLst/>
                          <a:latin typeface="標楷體" panose="03000509000000000000" pitchFamily="65" charset="-120"/>
                          <a:ea typeface="標楷體" panose="03000509000000000000" pitchFamily="65" charset="-120"/>
                        </a:rPr>
                        <a:t>車裝</a:t>
                      </a:r>
                      <a:r>
                        <a:rPr lang="en-US" sz="2000" b="1" kern="100" dirty="0">
                          <a:solidFill>
                            <a:srgbClr val="FF0000"/>
                          </a:solidFill>
                          <a:effectLst/>
                          <a:latin typeface="標楷體" panose="03000509000000000000" pitchFamily="65" charset="-120"/>
                          <a:ea typeface="標楷體" panose="03000509000000000000" pitchFamily="65" charset="-120"/>
                        </a:rPr>
                        <a:t>5</a:t>
                      </a:r>
                      <a:r>
                        <a:rPr lang="zh-HK" sz="2000" b="1" kern="100" dirty="0">
                          <a:solidFill>
                            <a:srgbClr val="FF0000"/>
                          </a:solidFill>
                          <a:effectLst/>
                          <a:latin typeface="標楷體" panose="03000509000000000000" pitchFamily="65" charset="-120"/>
                          <a:ea typeface="標楷體" panose="03000509000000000000" pitchFamily="65" charset="-120"/>
                        </a:rPr>
                        <a:t>台、手提</a:t>
                      </a:r>
                      <a:r>
                        <a:rPr lang="en-US" sz="2000" b="1" kern="100" dirty="0">
                          <a:solidFill>
                            <a:srgbClr val="FF0000"/>
                          </a:solidFill>
                          <a:effectLst/>
                          <a:latin typeface="標楷體" panose="03000509000000000000" pitchFamily="65" charset="-120"/>
                          <a:ea typeface="標楷體" panose="03000509000000000000" pitchFamily="65" charset="-120"/>
                        </a:rPr>
                        <a:t>12</a:t>
                      </a:r>
                      <a:r>
                        <a:rPr lang="zh-HK" sz="2000" b="1" kern="100" dirty="0">
                          <a:solidFill>
                            <a:srgbClr val="FF0000"/>
                          </a:solidFill>
                          <a:effectLst/>
                          <a:latin typeface="標楷體" panose="03000509000000000000" pitchFamily="65" charset="-120"/>
                          <a:ea typeface="標楷體" panose="03000509000000000000" pitchFamily="65" charset="-120"/>
                        </a:rPr>
                        <a:t>台</a:t>
                      </a:r>
                      <a:r>
                        <a:rPr lang="en-US" sz="2000" b="1" kern="100" dirty="0">
                          <a:solidFill>
                            <a:srgbClr val="FF0000"/>
                          </a:solidFill>
                          <a:effectLst/>
                          <a:latin typeface="標楷體" panose="03000509000000000000" pitchFamily="65" charset="-120"/>
                          <a:ea typeface="標楷體" panose="03000509000000000000" pitchFamily="65" charset="-120"/>
                        </a:rPr>
                        <a:t>)</a:t>
                      </a:r>
                      <a:endParaRPr 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hMerge="1">
                  <a:txBody>
                    <a:bodyPr/>
                    <a:lstStyle/>
                    <a:p>
                      <a:endParaRPr lang="zh-TW" altLang="en-US"/>
                    </a:p>
                  </a:txBody>
                  <a:tcPr/>
                </a:tc>
                <a:extLst>
                  <a:ext uri="{0D108BD9-81ED-4DB2-BD59-A6C34878D82A}">
                    <a16:rowId xmlns="" xmlns:a16="http://schemas.microsoft.com/office/drawing/2014/main" val="2025305598"/>
                  </a:ext>
                </a:extLst>
              </a:tr>
              <a:tr h="535270">
                <a:tc rowSpan="3">
                  <a:txBody>
                    <a:bodyPr/>
                    <a:lstStyle/>
                    <a:p>
                      <a:pPr>
                        <a:spcAft>
                          <a:spcPts val="0"/>
                        </a:spcAft>
                      </a:pPr>
                      <a:r>
                        <a:rPr lang="zh-HK" sz="2000" b="1" kern="100" dirty="0">
                          <a:effectLst/>
                          <a:latin typeface="標楷體" panose="03000509000000000000" pitchFamily="65" charset="-120"/>
                          <a:ea typeface="標楷體" panose="03000509000000000000" pitchFamily="65" charset="-120"/>
                        </a:rPr>
                        <a:t>設</a:t>
                      </a:r>
                      <a:r>
                        <a:rPr lang="zh-TW" sz="2000" b="1" kern="100" dirty="0">
                          <a:effectLst/>
                          <a:latin typeface="標楷體" panose="03000509000000000000" pitchFamily="65" charset="-120"/>
                          <a:ea typeface="標楷體" panose="03000509000000000000" pitchFamily="65" charset="-120"/>
                        </a:rPr>
                        <a:t>置</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pPr>
                      <a:r>
                        <a:rPr lang="zh-HK" sz="2000" b="1" kern="100" dirty="0">
                          <a:effectLst/>
                          <a:latin typeface="標楷體" panose="03000509000000000000" pitchFamily="65" charset="-120"/>
                          <a:ea typeface="標楷體" panose="03000509000000000000" pitchFamily="65" charset="-120"/>
                        </a:rPr>
                        <a:t>局</a:t>
                      </a:r>
                      <a:r>
                        <a:rPr lang="zh-HK" sz="2000" b="1" kern="100" dirty="0" smtClean="0">
                          <a:effectLst/>
                          <a:latin typeface="標楷體" panose="03000509000000000000" pitchFamily="65" charset="-120"/>
                          <a:ea typeface="標楷體" panose="03000509000000000000" pitchFamily="65" charset="-120"/>
                        </a:rPr>
                        <a:t>本部</a:t>
                      </a:r>
                      <a:r>
                        <a:rPr lang="en-US" altLang="zh-TW" sz="2000" b="1" kern="100" dirty="0" smtClean="0">
                          <a:effectLst/>
                          <a:latin typeface="標楷體" panose="03000509000000000000" pitchFamily="65" charset="-120"/>
                          <a:ea typeface="標楷體" panose="03000509000000000000" pitchFamily="65" charset="-120"/>
                        </a:rPr>
                        <a:t>1</a:t>
                      </a:r>
                      <a:r>
                        <a:rPr lang="zh-TW" altLang="en-US" sz="2000" b="1" kern="100" dirty="0" smtClean="0">
                          <a:effectLst/>
                          <a:latin typeface="標楷體" panose="03000509000000000000" pitchFamily="65" charset="-120"/>
                          <a:ea typeface="標楷體" panose="03000509000000000000" pitchFamily="65" charset="-120"/>
                        </a:rPr>
                        <a:t>部</a:t>
                      </a:r>
                      <a:endParaRPr lang="en-US" altLang="zh-HK" sz="2000" b="1" kern="100" dirty="0" smtClean="0">
                        <a:effectLst/>
                        <a:latin typeface="標楷體" panose="03000509000000000000" pitchFamily="65" charset="-120"/>
                        <a:ea typeface="標楷體" panose="03000509000000000000" pitchFamily="65" charset="-120"/>
                      </a:endParaRPr>
                    </a:p>
                    <a:p>
                      <a:pPr>
                        <a:spcAft>
                          <a:spcPts val="0"/>
                        </a:spcAft>
                      </a:pPr>
                      <a:r>
                        <a:rPr lang="en-US" sz="2000" b="1" kern="100" dirty="0" smtClean="0">
                          <a:effectLst/>
                          <a:latin typeface="標楷體" panose="03000509000000000000" pitchFamily="65" charset="-120"/>
                          <a:ea typeface="標楷體" panose="03000509000000000000" pitchFamily="65" charset="-120"/>
                        </a:rPr>
                        <a:t>(</a:t>
                      </a:r>
                      <a:r>
                        <a:rPr lang="zh-HK" sz="2000" b="1" kern="100" dirty="0">
                          <a:solidFill>
                            <a:srgbClr val="0070C0"/>
                          </a:solidFill>
                          <a:effectLst/>
                          <a:latin typeface="標楷體" panose="03000509000000000000" pitchFamily="65" charset="-120"/>
                          <a:ea typeface="標楷體" panose="03000509000000000000" pitchFamily="65" charset="-120"/>
                        </a:rPr>
                        <a:t>民管中心</a:t>
                      </a:r>
                      <a:r>
                        <a:rPr lang="en-US" sz="2000" b="1" kern="100" dirty="0">
                          <a:effectLst/>
                          <a:latin typeface="標楷體" panose="03000509000000000000" pitchFamily="65" charset="-120"/>
                          <a:ea typeface="標楷體" panose="03000509000000000000" pitchFamily="65" charset="-120"/>
                        </a:rPr>
                        <a:t>)</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pPr>
                      <a:r>
                        <a:rPr lang="zh-HK" sz="2000" b="1" kern="100" dirty="0">
                          <a:effectLst/>
                          <a:latin typeface="標楷體" panose="03000509000000000000" pitchFamily="65" charset="-120"/>
                          <a:ea typeface="標楷體" panose="03000509000000000000" pitchFamily="65" charset="-120"/>
                        </a:rPr>
                        <a:t>固定台</a:t>
                      </a:r>
                      <a:r>
                        <a:rPr lang="zh-HK" sz="2000" b="1" kern="100" dirty="0">
                          <a:solidFill>
                            <a:srgbClr val="0070C0"/>
                          </a:solidFill>
                          <a:effectLst/>
                          <a:latin typeface="標楷體" panose="03000509000000000000" pitchFamily="65" charset="-120"/>
                          <a:ea typeface="標楷體" panose="03000509000000000000" pitchFamily="65" charset="-120"/>
                        </a:rPr>
                        <a:t>旗山分局</a:t>
                      </a:r>
                      <a:r>
                        <a:rPr lang="en-US" sz="2000" b="1" kern="100" dirty="0">
                          <a:effectLst/>
                          <a:latin typeface="標楷體" panose="03000509000000000000" pitchFamily="65" charset="-120"/>
                          <a:ea typeface="標楷體" panose="03000509000000000000" pitchFamily="65" charset="-120"/>
                        </a:rPr>
                        <a:t>1</a:t>
                      </a:r>
                      <a:r>
                        <a:rPr lang="zh-HK" sz="2000" b="1" kern="100" dirty="0">
                          <a:effectLst/>
                          <a:latin typeface="標楷體" panose="03000509000000000000" pitchFamily="65" charset="-120"/>
                          <a:ea typeface="標楷體" panose="03000509000000000000" pitchFamily="65" charset="-120"/>
                        </a:rPr>
                        <a:t>台</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pPr>
                      <a:r>
                        <a:rPr lang="zh-HK" sz="2000" b="1" kern="100" dirty="0">
                          <a:effectLst/>
                          <a:latin typeface="標楷體" panose="03000509000000000000" pitchFamily="65" charset="-120"/>
                          <a:ea typeface="標楷體" panose="03000509000000000000" pitchFamily="65" charset="-120"/>
                        </a:rPr>
                        <a:t>固定台</a:t>
                      </a:r>
                      <a:r>
                        <a:rPr lang="zh-HK" sz="2000" b="1" kern="100" dirty="0">
                          <a:solidFill>
                            <a:srgbClr val="0070C0"/>
                          </a:solidFill>
                          <a:effectLst/>
                          <a:latin typeface="標楷體" panose="03000509000000000000" pitchFamily="65" charset="-120"/>
                          <a:ea typeface="標楷體" panose="03000509000000000000" pitchFamily="65" charset="-120"/>
                        </a:rPr>
                        <a:t>六</a:t>
                      </a:r>
                      <a:r>
                        <a:rPr lang="zh-TW" sz="2000" b="1" kern="100" dirty="0">
                          <a:solidFill>
                            <a:srgbClr val="0070C0"/>
                          </a:solidFill>
                          <a:effectLst/>
                          <a:latin typeface="標楷體" panose="03000509000000000000" pitchFamily="65" charset="-120"/>
                          <a:ea typeface="標楷體" panose="03000509000000000000" pitchFamily="65" charset="-120"/>
                        </a:rPr>
                        <a:t>龜</a:t>
                      </a:r>
                      <a:r>
                        <a:rPr lang="zh-HK" sz="2000" b="1" kern="100" dirty="0">
                          <a:solidFill>
                            <a:srgbClr val="0070C0"/>
                          </a:solidFill>
                          <a:effectLst/>
                          <a:latin typeface="標楷體" panose="03000509000000000000" pitchFamily="65" charset="-120"/>
                          <a:ea typeface="標楷體" panose="03000509000000000000" pitchFamily="65" charset="-120"/>
                        </a:rPr>
                        <a:t>分局</a:t>
                      </a:r>
                      <a:r>
                        <a:rPr lang="en-US" sz="2000" b="1" kern="100" dirty="0">
                          <a:effectLst/>
                          <a:latin typeface="標楷體" panose="03000509000000000000" pitchFamily="65" charset="-120"/>
                          <a:ea typeface="標楷體" panose="03000509000000000000" pitchFamily="65" charset="-120"/>
                        </a:rPr>
                        <a:t>1</a:t>
                      </a:r>
                      <a:r>
                        <a:rPr lang="zh-HK" sz="2000" b="1" kern="100" dirty="0">
                          <a:effectLst/>
                          <a:latin typeface="標楷體" panose="03000509000000000000" pitchFamily="65" charset="-120"/>
                          <a:ea typeface="標楷體" panose="03000509000000000000" pitchFamily="65" charset="-120"/>
                        </a:rPr>
                        <a:t>台</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 xmlns:a16="http://schemas.microsoft.com/office/drawing/2014/main" val="3485805118"/>
                  </a:ext>
                </a:extLst>
              </a:tr>
              <a:tr h="1114558">
                <a:tc vMerge="1">
                  <a:txBody>
                    <a:bodyPr/>
                    <a:lstStyle/>
                    <a:p>
                      <a:endParaRPr lang="zh-TW" altLang="en-US"/>
                    </a:p>
                  </a:txBody>
                  <a:tcPr/>
                </a:tc>
                <a:tc rowSpan="2">
                  <a:txBody>
                    <a:bodyPr/>
                    <a:lstStyle/>
                    <a:p>
                      <a:pPr>
                        <a:spcAft>
                          <a:spcPts val="0"/>
                        </a:spcAft>
                      </a:pPr>
                      <a:r>
                        <a:rPr lang="zh-TW" sz="2000" b="1" kern="100" dirty="0">
                          <a:solidFill>
                            <a:srgbClr val="0070C0"/>
                          </a:solidFill>
                          <a:effectLst/>
                          <a:latin typeface="標楷體" panose="03000509000000000000" pitchFamily="65" charset="-120"/>
                          <a:ea typeface="標楷體" panose="03000509000000000000" pitchFamily="65" charset="-120"/>
                        </a:rPr>
                        <a:t>六龜分局</a:t>
                      </a:r>
                      <a:r>
                        <a:rPr lang="zh-TW" sz="2000" b="1" kern="100" dirty="0">
                          <a:effectLst/>
                          <a:latin typeface="標楷體" panose="03000509000000000000" pitchFamily="65" charset="-120"/>
                          <a:ea typeface="標楷體" panose="03000509000000000000" pitchFamily="65" charset="-120"/>
                        </a:rPr>
                        <a:t>所屬</a:t>
                      </a:r>
                      <a:r>
                        <a:rPr lang="zh-TW" sz="2000" b="1" kern="100" dirty="0">
                          <a:solidFill>
                            <a:srgbClr val="0070C0"/>
                          </a:solidFill>
                          <a:effectLst/>
                          <a:latin typeface="標楷體" panose="03000509000000000000" pitchFamily="65" charset="-120"/>
                          <a:ea typeface="標楷體" panose="03000509000000000000" pitchFamily="65" charset="-120"/>
                        </a:rPr>
                        <a:t>梅山所、森濤所、達卡努瓦所、多納所</a:t>
                      </a:r>
                      <a:r>
                        <a:rPr lang="zh-TW" sz="2000" b="1" kern="100" dirty="0">
                          <a:effectLst/>
                          <a:latin typeface="標楷體" panose="03000509000000000000" pitchFamily="65" charset="-120"/>
                          <a:ea typeface="標楷體" panose="03000509000000000000" pitchFamily="65" charset="-120"/>
                        </a:rPr>
                        <a:t>各</a:t>
                      </a:r>
                      <a:r>
                        <a:rPr lang="en-US" sz="2000" b="1" kern="100" dirty="0">
                          <a:effectLst/>
                          <a:latin typeface="標楷體" panose="03000509000000000000" pitchFamily="65" charset="-120"/>
                          <a:ea typeface="標楷體" panose="03000509000000000000" pitchFamily="65" charset="-120"/>
                        </a:rPr>
                        <a:t>1</a:t>
                      </a:r>
                      <a:r>
                        <a:rPr lang="zh-TW" sz="2000" b="1" kern="100" dirty="0">
                          <a:effectLst/>
                          <a:latin typeface="標楷體" panose="03000509000000000000" pitchFamily="65" charset="-120"/>
                          <a:ea typeface="標楷體" panose="03000509000000000000" pitchFamily="65" charset="-120"/>
                        </a:rPr>
                        <a:t>部</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pPr>
                      <a:r>
                        <a:rPr lang="zh-HK" sz="2000" b="1" kern="100" dirty="0">
                          <a:effectLst/>
                          <a:latin typeface="標楷體" panose="03000509000000000000" pitchFamily="65" charset="-120"/>
                          <a:ea typeface="標楷體" panose="03000509000000000000" pitchFamily="65" charset="-120"/>
                        </a:rPr>
                        <a:t>固定</a:t>
                      </a:r>
                      <a:r>
                        <a:rPr lang="zh-HK" sz="2000" b="1" kern="100" dirty="0" smtClean="0">
                          <a:effectLst/>
                          <a:latin typeface="標楷體" panose="03000509000000000000" pitchFamily="65" charset="-120"/>
                          <a:ea typeface="標楷體" panose="03000509000000000000" pitchFamily="65" charset="-120"/>
                        </a:rPr>
                        <a:t>台</a:t>
                      </a:r>
                      <a:r>
                        <a:rPr lang="en-US" altLang="zh-HK" sz="2000" b="1" kern="100" dirty="0" smtClean="0">
                          <a:effectLst/>
                          <a:latin typeface="標楷體" panose="03000509000000000000" pitchFamily="65" charset="-120"/>
                          <a:ea typeface="標楷體" panose="03000509000000000000" pitchFamily="65" charset="-120"/>
                        </a:rPr>
                        <a:t>(</a:t>
                      </a:r>
                      <a:r>
                        <a:rPr lang="zh-HK" sz="2000" b="1" kern="100" dirty="0" smtClean="0">
                          <a:solidFill>
                            <a:srgbClr val="0070C0"/>
                          </a:solidFill>
                          <a:effectLst/>
                          <a:latin typeface="標楷體" panose="03000509000000000000" pitchFamily="65" charset="-120"/>
                          <a:ea typeface="標楷體" panose="03000509000000000000" pitchFamily="65" charset="-120"/>
                        </a:rPr>
                        <a:t>甲</a:t>
                      </a:r>
                      <a:r>
                        <a:rPr lang="zh-HK" sz="2000" b="1" kern="100" dirty="0">
                          <a:solidFill>
                            <a:srgbClr val="0070C0"/>
                          </a:solidFill>
                          <a:effectLst/>
                          <a:latin typeface="標楷體" panose="03000509000000000000" pitchFamily="65" charset="-120"/>
                          <a:ea typeface="標楷體" panose="03000509000000000000" pitchFamily="65" charset="-120"/>
                        </a:rPr>
                        <a:t>仙所</a:t>
                      </a:r>
                      <a:r>
                        <a:rPr lang="zh-TW" sz="2000" b="1" kern="100" dirty="0">
                          <a:solidFill>
                            <a:srgbClr val="0070C0"/>
                          </a:solidFill>
                          <a:effectLst/>
                          <a:latin typeface="標楷體" panose="03000509000000000000" pitchFamily="65" charset="-120"/>
                          <a:ea typeface="標楷體" panose="03000509000000000000" pitchFamily="65" charset="-120"/>
                        </a:rPr>
                        <a:t>、</a:t>
                      </a:r>
                      <a:r>
                        <a:rPr lang="zh-HK" sz="2000" b="1" kern="100" dirty="0">
                          <a:solidFill>
                            <a:srgbClr val="0070C0"/>
                          </a:solidFill>
                          <a:effectLst/>
                          <a:latin typeface="標楷體" panose="03000509000000000000" pitchFamily="65" charset="-120"/>
                          <a:ea typeface="標楷體" panose="03000509000000000000" pitchFamily="65" charset="-120"/>
                        </a:rPr>
                        <a:t>里關所</a:t>
                      </a:r>
                      <a:r>
                        <a:rPr lang="en-US" sz="2000" b="1" kern="100" dirty="0">
                          <a:effectLst/>
                          <a:latin typeface="標楷體" panose="03000509000000000000" pitchFamily="65" charset="-120"/>
                          <a:ea typeface="標楷體" panose="03000509000000000000" pitchFamily="65" charset="-120"/>
                        </a:rPr>
                        <a:t>)</a:t>
                      </a:r>
                      <a:r>
                        <a:rPr lang="zh-HK" sz="2000" b="1" kern="100" dirty="0">
                          <a:effectLst/>
                          <a:latin typeface="標楷體" panose="03000509000000000000" pitchFamily="65" charset="-120"/>
                          <a:ea typeface="標楷體" panose="03000509000000000000" pitchFamily="65" charset="-120"/>
                        </a:rPr>
                        <a:t>各</a:t>
                      </a:r>
                      <a:r>
                        <a:rPr lang="en-US" sz="2000" b="1" kern="100" dirty="0">
                          <a:effectLst/>
                          <a:latin typeface="標楷體" panose="03000509000000000000" pitchFamily="65" charset="-120"/>
                          <a:ea typeface="標楷體" panose="03000509000000000000" pitchFamily="65" charset="-120"/>
                        </a:rPr>
                        <a:t>1</a:t>
                      </a:r>
                      <a:r>
                        <a:rPr lang="zh-HK" sz="2000" b="1" kern="100" dirty="0">
                          <a:effectLst/>
                          <a:latin typeface="標楷體" panose="03000509000000000000" pitchFamily="65" charset="-120"/>
                          <a:ea typeface="標楷體" panose="03000509000000000000" pitchFamily="65" charset="-120"/>
                        </a:rPr>
                        <a:t>台</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pPr>
                      <a:r>
                        <a:rPr lang="zh-HK" sz="2000" b="1" kern="100" dirty="0">
                          <a:effectLst/>
                          <a:latin typeface="標楷體" panose="03000509000000000000" pitchFamily="65" charset="-120"/>
                          <a:ea typeface="標楷體" panose="03000509000000000000" pitchFamily="65" charset="-120"/>
                        </a:rPr>
                        <a:t>固定台</a:t>
                      </a:r>
                      <a:r>
                        <a:rPr lang="en-US" sz="2000" b="1" kern="100" dirty="0">
                          <a:effectLst/>
                          <a:latin typeface="標楷體" panose="03000509000000000000" pitchFamily="65" charset="-120"/>
                          <a:ea typeface="標楷體" panose="03000509000000000000" pitchFamily="65" charset="-120"/>
                        </a:rPr>
                        <a:t>(</a:t>
                      </a:r>
                      <a:r>
                        <a:rPr lang="zh-HK" sz="2000" b="1" kern="100" dirty="0">
                          <a:solidFill>
                            <a:srgbClr val="0070C0"/>
                          </a:solidFill>
                          <a:effectLst/>
                          <a:latin typeface="標楷體" panose="03000509000000000000" pitchFamily="65" charset="-120"/>
                          <a:ea typeface="標楷體" panose="03000509000000000000" pitchFamily="65" charset="-120"/>
                        </a:rPr>
                        <a:t>寶來</a:t>
                      </a:r>
                      <a:r>
                        <a:rPr lang="zh-TW" sz="2000" b="1" kern="100" dirty="0">
                          <a:solidFill>
                            <a:srgbClr val="0070C0"/>
                          </a:solidFill>
                          <a:effectLst/>
                          <a:latin typeface="標楷體" panose="03000509000000000000" pitchFamily="65" charset="-120"/>
                          <a:ea typeface="標楷體" panose="03000509000000000000" pitchFamily="65" charset="-120"/>
                        </a:rPr>
                        <a:t>所、</a:t>
                      </a:r>
                      <a:r>
                        <a:rPr lang="zh-HK" sz="2000" b="1" kern="100" dirty="0">
                          <a:solidFill>
                            <a:srgbClr val="0070C0"/>
                          </a:solidFill>
                          <a:effectLst/>
                          <a:latin typeface="標楷體" panose="03000509000000000000" pitchFamily="65" charset="-120"/>
                          <a:ea typeface="標楷體" panose="03000509000000000000" pitchFamily="65" charset="-120"/>
                        </a:rPr>
                        <a:t>荖濃所</a:t>
                      </a:r>
                      <a:r>
                        <a:rPr lang="zh-TW" sz="2000" b="1" kern="100" dirty="0">
                          <a:solidFill>
                            <a:srgbClr val="0070C0"/>
                          </a:solidFill>
                          <a:effectLst/>
                          <a:latin typeface="標楷體" panose="03000509000000000000" pitchFamily="65" charset="-120"/>
                          <a:ea typeface="標楷體" panose="03000509000000000000" pitchFamily="65" charset="-120"/>
                        </a:rPr>
                        <a:t>、</a:t>
                      </a:r>
                      <a:r>
                        <a:rPr lang="zh-HK" sz="2000" b="1" kern="100" dirty="0">
                          <a:solidFill>
                            <a:srgbClr val="0070C0"/>
                          </a:solidFill>
                          <a:effectLst/>
                          <a:latin typeface="標楷體" panose="03000509000000000000" pitchFamily="65" charset="-120"/>
                          <a:ea typeface="標楷體" panose="03000509000000000000" pitchFamily="65" charset="-120"/>
                        </a:rPr>
                        <a:t>新威</a:t>
                      </a:r>
                      <a:r>
                        <a:rPr lang="zh-TW" sz="2000" b="1" kern="100" dirty="0">
                          <a:solidFill>
                            <a:srgbClr val="0070C0"/>
                          </a:solidFill>
                          <a:effectLst/>
                          <a:latin typeface="標楷體" panose="03000509000000000000" pitchFamily="65" charset="-120"/>
                          <a:ea typeface="標楷體" panose="03000509000000000000" pitchFamily="65" charset="-120"/>
                        </a:rPr>
                        <a:t>所、</a:t>
                      </a:r>
                      <a:r>
                        <a:rPr lang="zh-HK" sz="2000" b="1" kern="100" dirty="0">
                          <a:solidFill>
                            <a:srgbClr val="0070C0"/>
                          </a:solidFill>
                          <a:effectLst/>
                          <a:latin typeface="標楷體" panose="03000509000000000000" pitchFamily="65" charset="-120"/>
                          <a:ea typeface="標楷體" panose="03000509000000000000" pitchFamily="65" charset="-120"/>
                        </a:rPr>
                        <a:t>義寶</a:t>
                      </a:r>
                      <a:r>
                        <a:rPr lang="zh-TW" sz="2000" b="1" kern="100" dirty="0">
                          <a:solidFill>
                            <a:srgbClr val="0070C0"/>
                          </a:solidFill>
                          <a:effectLst/>
                          <a:latin typeface="標楷體" panose="03000509000000000000" pitchFamily="65" charset="-120"/>
                          <a:ea typeface="標楷體" panose="03000509000000000000" pitchFamily="65" charset="-120"/>
                        </a:rPr>
                        <a:t>所、</a:t>
                      </a:r>
                      <a:r>
                        <a:rPr lang="zh-HK" sz="2000" b="1" kern="100" dirty="0">
                          <a:solidFill>
                            <a:srgbClr val="0070C0"/>
                          </a:solidFill>
                          <a:effectLst/>
                          <a:latin typeface="標楷體" panose="03000509000000000000" pitchFamily="65" charset="-120"/>
                          <a:ea typeface="標楷體" panose="03000509000000000000" pitchFamily="65" charset="-120"/>
                        </a:rPr>
                        <a:t>茂林</a:t>
                      </a:r>
                      <a:r>
                        <a:rPr lang="zh-TW" sz="2000" b="1" kern="100" dirty="0">
                          <a:solidFill>
                            <a:srgbClr val="0070C0"/>
                          </a:solidFill>
                          <a:effectLst/>
                          <a:latin typeface="標楷體" panose="03000509000000000000" pitchFamily="65" charset="-120"/>
                          <a:ea typeface="標楷體" panose="03000509000000000000" pitchFamily="65" charset="-120"/>
                        </a:rPr>
                        <a:t>所、</a:t>
                      </a:r>
                      <a:r>
                        <a:rPr lang="zh-HK" sz="2000" b="1" kern="100" dirty="0">
                          <a:solidFill>
                            <a:srgbClr val="0070C0"/>
                          </a:solidFill>
                          <a:effectLst/>
                          <a:latin typeface="標楷體" panose="03000509000000000000" pitchFamily="65" charset="-120"/>
                          <a:ea typeface="標楷體" panose="03000509000000000000" pitchFamily="65" charset="-120"/>
                        </a:rPr>
                        <a:t>萬山</a:t>
                      </a:r>
                      <a:r>
                        <a:rPr lang="zh-TW" sz="2000" b="1" kern="100" dirty="0">
                          <a:solidFill>
                            <a:srgbClr val="0070C0"/>
                          </a:solidFill>
                          <a:effectLst/>
                          <a:latin typeface="標楷體" panose="03000509000000000000" pitchFamily="65" charset="-120"/>
                          <a:ea typeface="標楷體" panose="03000509000000000000" pitchFamily="65" charset="-120"/>
                        </a:rPr>
                        <a:t>所、多納所</a:t>
                      </a:r>
                      <a:r>
                        <a:rPr lang="en-US" sz="2000" b="1" kern="100" dirty="0">
                          <a:effectLst/>
                          <a:latin typeface="標楷體" panose="03000509000000000000" pitchFamily="65" charset="-120"/>
                          <a:ea typeface="標楷體" panose="03000509000000000000" pitchFamily="65" charset="-120"/>
                        </a:rPr>
                        <a:t>)</a:t>
                      </a:r>
                      <a:r>
                        <a:rPr lang="zh-HK" sz="2000" b="1" kern="100" dirty="0">
                          <a:effectLst/>
                          <a:latin typeface="標楷體" panose="03000509000000000000" pitchFamily="65" charset="-120"/>
                          <a:ea typeface="標楷體" panose="03000509000000000000" pitchFamily="65" charset="-120"/>
                        </a:rPr>
                        <a:t>各</a:t>
                      </a:r>
                      <a:r>
                        <a:rPr lang="en-US" sz="2000" b="1" kern="100" dirty="0">
                          <a:effectLst/>
                          <a:latin typeface="標楷體" panose="03000509000000000000" pitchFamily="65" charset="-120"/>
                          <a:ea typeface="標楷體" panose="03000509000000000000" pitchFamily="65" charset="-120"/>
                        </a:rPr>
                        <a:t>1</a:t>
                      </a:r>
                      <a:r>
                        <a:rPr lang="zh-HK" sz="2000" b="1" kern="100" dirty="0">
                          <a:effectLst/>
                          <a:latin typeface="標楷體" panose="03000509000000000000" pitchFamily="65" charset="-120"/>
                          <a:ea typeface="標楷體" panose="03000509000000000000" pitchFamily="65" charset="-120"/>
                        </a:rPr>
                        <a:t>台</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 xmlns:a16="http://schemas.microsoft.com/office/drawing/2014/main" val="1153875239"/>
                  </a:ext>
                </a:extLst>
              </a:tr>
              <a:tr h="1402872">
                <a:tc vMerge="1">
                  <a:txBody>
                    <a:bodyPr/>
                    <a:lstStyle/>
                    <a:p>
                      <a:endParaRPr lang="zh-TW" altLang="en-US"/>
                    </a:p>
                  </a:txBody>
                  <a:tcPr/>
                </a:tc>
                <a:tc vMerge="1">
                  <a:txBody>
                    <a:bodyPr/>
                    <a:lstStyle/>
                    <a:p>
                      <a:endParaRPr lang="zh-TW" altLang="en-US"/>
                    </a:p>
                  </a:txBody>
                  <a:tcPr/>
                </a:tc>
                <a:tc>
                  <a:txBody>
                    <a:bodyPr/>
                    <a:lstStyle/>
                    <a:p>
                      <a:pPr>
                        <a:spcAft>
                          <a:spcPts val="0"/>
                        </a:spcAft>
                      </a:pPr>
                      <a:r>
                        <a:rPr lang="zh-HK" sz="2000" b="1" kern="100" dirty="0">
                          <a:effectLst/>
                          <a:latin typeface="標楷體" panose="03000509000000000000" pitchFamily="65" charset="-120"/>
                          <a:ea typeface="標楷體" panose="03000509000000000000" pitchFamily="65" charset="-120"/>
                        </a:rPr>
                        <a:t>車裝臺</a:t>
                      </a:r>
                      <a:r>
                        <a:rPr lang="en-US" sz="2000" b="1" kern="100" dirty="0">
                          <a:effectLst/>
                          <a:latin typeface="標楷體" panose="03000509000000000000" pitchFamily="65" charset="-120"/>
                          <a:ea typeface="標楷體" panose="03000509000000000000" pitchFamily="65" charset="-120"/>
                        </a:rPr>
                        <a:t>(</a:t>
                      </a:r>
                      <a:r>
                        <a:rPr lang="zh-HK" sz="2000" b="1" kern="100" dirty="0">
                          <a:solidFill>
                            <a:srgbClr val="0070C0"/>
                          </a:solidFill>
                          <a:effectLst/>
                          <a:latin typeface="標楷體" panose="03000509000000000000" pitchFamily="65" charset="-120"/>
                          <a:ea typeface="標楷體" panose="03000509000000000000" pitchFamily="65" charset="-120"/>
                        </a:rPr>
                        <a:t>甲仙所</a:t>
                      </a:r>
                      <a:r>
                        <a:rPr lang="zh-TW" sz="2000" b="1" kern="100" dirty="0">
                          <a:solidFill>
                            <a:srgbClr val="0070C0"/>
                          </a:solidFill>
                          <a:effectLst/>
                          <a:latin typeface="標楷體" panose="03000509000000000000" pitchFamily="65" charset="-120"/>
                          <a:ea typeface="標楷體" panose="03000509000000000000" pitchFamily="65" charset="-120"/>
                        </a:rPr>
                        <a:t>、</a:t>
                      </a:r>
                      <a:r>
                        <a:rPr lang="zh-HK" sz="2000" b="1" kern="100" dirty="0">
                          <a:solidFill>
                            <a:srgbClr val="0070C0"/>
                          </a:solidFill>
                          <a:effectLst/>
                          <a:latin typeface="標楷體" panose="03000509000000000000" pitchFamily="65" charset="-120"/>
                          <a:ea typeface="標楷體" panose="03000509000000000000" pitchFamily="65" charset="-120"/>
                        </a:rPr>
                        <a:t>里關所</a:t>
                      </a:r>
                      <a:r>
                        <a:rPr lang="en-US" sz="2000" b="1" kern="100" dirty="0" smtClean="0">
                          <a:effectLst/>
                          <a:latin typeface="標楷體" panose="03000509000000000000" pitchFamily="65" charset="-120"/>
                          <a:ea typeface="標楷體" panose="03000509000000000000" pitchFamily="65" charset="-120"/>
                        </a:rPr>
                        <a:t>)</a:t>
                      </a:r>
                      <a:r>
                        <a:rPr lang="zh-TW" altLang="en-US" sz="2000" b="1" kern="100" dirty="0" smtClean="0">
                          <a:effectLst/>
                          <a:latin typeface="標楷體" panose="03000509000000000000" pitchFamily="65" charset="-120"/>
                          <a:ea typeface="標楷體" panose="03000509000000000000" pitchFamily="65" charset="-120"/>
                        </a:rPr>
                        <a:t>計</a:t>
                      </a:r>
                      <a:r>
                        <a:rPr lang="en-US" altLang="zh-TW" sz="2000" b="1" kern="100" dirty="0" smtClean="0">
                          <a:effectLst/>
                          <a:latin typeface="標楷體" panose="03000509000000000000" pitchFamily="65" charset="-120"/>
                          <a:ea typeface="標楷體" panose="03000509000000000000" pitchFamily="65" charset="-120"/>
                        </a:rPr>
                        <a:t>2</a:t>
                      </a:r>
                      <a:r>
                        <a:rPr lang="zh-HK" sz="2000" b="1" kern="100" dirty="0" smtClean="0">
                          <a:effectLst/>
                          <a:latin typeface="標楷體" panose="03000509000000000000" pitchFamily="65" charset="-120"/>
                          <a:ea typeface="標楷體" panose="03000509000000000000" pitchFamily="65" charset="-120"/>
                        </a:rPr>
                        <a:t>台</a:t>
                      </a:r>
                      <a:endParaRPr lang="zh-TW" sz="2000" b="1" kern="100" dirty="0">
                        <a:effectLst/>
                        <a:latin typeface="標楷體" panose="03000509000000000000" pitchFamily="65" charset="-120"/>
                        <a:ea typeface="標楷體" panose="03000509000000000000" pitchFamily="65" charset="-120"/>
                      </a:endParaRPr>
                    </a:p>
                    <a:p>
                      <a:pPr>
                        <a:spcAft>
                          <a:spcPts val="0"/>
                        </a:spcAft>
                      </a:pPr>
                      <a:r>
                        <a:rPr lang="zh-HK" sz="2000" b="1" kern="100" dirty="0">
                          <a:effectLst/>
                          <a:latin typeface="標楷體" panose="03000509000000000000" pitchFamily="65" charset="-120"/>
                          <a:ea typeface="標楷體" panose="03000509000000000000" pitchFamily="65" charset="-120"/>
                        </a:rPr>
                        <a:t>手提臺各</a:t>
                      </a:r>
                      <a:r>
                        <a:rPr lang="en-US" sz="2000" b="1" kern="100" dirty="0">
                          <a:effectLst/>
                          <a:latin typeface="標楷體" panose="03000509000000000000" pitchFamily="65" charset="-120"/>
                          <a:ea typeface="標楷體" panose="03000509000000000000" pitchFamily="65" charset="-120"/>
                        </a:rPr>
                        <a:t>2</a:t>
                      </a:r>
                      <a:r>
                        <a:rPr lang="zh-HK" sz="2000" b="1" kern="100" dirty="0">
                          <a:effectLst/>
                          <a:latin typeface="標楷體" panose="03000509000000000000" pitchFamily="65" charset="-120"/>
                          <a:ea typeface="標楷體" panose="03000509000000000000" pitchFamily="65" charset="-120"/>
                        </a:rPr>
                        <a:t>台</a:t>
                      </a:r>
                      <a:r>
                        <a:rPr lang="zh-TW" sz="2000" b="1" kern="100" dirty="0">
                          <a:effectLst/>
                          <a:latin typeface="標楷體" panose="03000509000000000000" pitchFamily="65" charset="-120"/>
                          <a:ea typeface="標楷體" panose="03000509000000000000" pitchFamily="65" charset="-120"/>
                        </a:rPr>
                        <a:t>，</a:t>
                      </a:r>
                      <a:r>
                        <a:rPr lang="zh-HK" sz="2000" b="1" kern="100" dirty="0">
                          <a:effectLst/>
                          <a:latin typeface="標楷體" panose="03000509000000000000" pitchFamily="65" charset="-120"/>
                          <a:ea typeface="標楷體" panose="03000509000000000000" pitchFamily="65" charset="-120"/>
                        </a:rPr>
                        <a:t>計</a:t>
                      </a:r>
                      <a:r>
                        <a:rPr lang="en-US" sz="2000" b="1" kern="100" dirty="0">
                          <a:effectLst/>
                          <a:latin typeface="標楷體" panose="03000509000000000000" pitchFamily="65" charset="-120"/>
                          <a:ea typeface="標楷體" panose="03000509000000000000" pitchFamily="65" charset="-120"/>
                        </a:rPr>
                        <a:t>4</a:t>
                      </a:r>
                      <a:r>
                        <a:rPr lang="zh-HK" sz="2000" b="1" kern="100" dirty="0">
                          <a:effectLst/>
                          <a:latin typeface="標楷體" panose="03000509000000000000" pitchFamily="65" charset="-120"/>
                          <a:ea typeface="標楷體" panose="03000509000000000000" pitchFamily="65" charset="-120"/>
                        </a:rPr>
                        <a:t>台</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spcAft>
                          <a:spcPts val="0"/>
                        </a:spcAft>
                      </a:pPr>
                      <a:r>
                        <a:rPr lang="zh-HK" sz="2000" b="1" kern="100" dirty="0">
                          <a:effectLst/>
                          <a:latin typeface="標楷體" panose="03000509000000000000" pitchFamily="65" charset="-120"/>
                          <a:ea typeface="標楷體" panose="03000509000000000000" pitchFamily="65" charset="-120"/>
                        </a:rPr>
                        <a:t>車裝臺</a:t>
                      </a:r>
                      <a:r>
                        <a:rPr lang="en-US" sz="2000" b="1" kern="100" dirty="0">
                          <a:effectLst/>
                          <a:latin typeface="標楷體" panose="03000509000000000000" pitchFamily="65" charset="-120"/>
                          <a:ea typeface="標楷體" panose="03000509000000000000" pitchFamily="65" charset="-120"/>
                        </a:rPr>
                        <a:t>(</a:t>
                      </a:r>
                      <a:r>
                        <a:rPr lang="zh-HK" sz="2000" b="1" kern="100" dirty="0">
                          <a:solidFill>
                            <a:srgbClr val="0070C0"/>
                          </a:solidFill>
                          <a:effectLst/>
                          <a:latin typeface="標楷體" panose="03000509000000000000" pitchFamily="65" charset="-120"/>
                          <a:ea typeface="標楷體" panose="03000509000000000000" pitchFamily="65" charset="-120"/>
                        </a:rPr>
                        <a:t>寶來</a:t>
                      </a:r>
                      <a:r>
                        <a:rPr lang="zh-TW" sz="2000" b="1" kern="100" dirty="0">
                          <a:solidFill>
                            <a:srgbClr val="0070C0"/>
                          </a:solidFill>
                          <a:effectLst/>
                          <a:latin typeface="標楷體" panose="03000509000000000000" pitchFamily="65" charset="-120"/>
                          <a:ea typeface="標楷體" panose="03000509000000000000" pitchFamily="65" charset="-120"/>
                        </a:rPr>
                        <a:t>所、</a:t>
                      </a:r>
                      <a:r>
                        <a:rPr lang="zh-HK" sz="2000" b="1" kern="100" dirty="0">
                          <a:solidFill>
                            <a:srgbClr val="0070C0"/>
                          </a:solidFill>
                          <a:effectLst/>
                          <a:latin typeface="標楷體" panose="03000509000000000000" pitchFamily="65" charset="-120"/>
                          <a:ea typeface="標楷體" panose="03000509000000000000" pitchFamily="65" charset="-120"/>
                        </a:rPr>
                        <a:t>荖濃所</a:t>
                      </a:r>
                      <a:r>
                        <a:rPr lang="zh-TW" sz="2000" b="1" kern="100" dirty="0">
                          <a:solidFill>
                            <a:srgbClr val="0070C0"/>
                          </a:solidFill>
                          <a:effectLst/>
                          <a:latin typeface="標楷體" panose="03000509000000000000" pitchFamily="65" charset="-120"/>
                          <a:ea typeface="標楷體" panose="03000509000000000000" pitchFamily="65" charset="-120"/>
                        </a:rPr>
                        <a:t>、</a:t>
                      </a:r>
                      <a:r>
                        <a:rPr lang="zh-HK" sz="2000" b="1" kern="100" dirty="0">
                          <a:solidFill>
                            <a:srgbClr val="0070C0"/>
                          </a:solidFill>
                          <a:effectLst/>
                          <a:latin typeface="標楷體" panose="03000509000000000000" pitchFamily="65" charset="-120"/>
                          <a:ea typeface="標楷體" panose="03000509000000000000" pitchFamily="65" charset="-120"/>
                        </a:rPr>
                        <a:t>新威</a:t>
                      </a:r>
                      <a:r>
                        <a:rPr lang="zh-TW" sz="2000" b="1" kern="100" dirty="0">
                          <a:solidFill>
                            <a:srgbClr val="0070C0"/>
                          </a:solidFill>
                          <a:effectLst/>
                          <a:latin typeface="標楷體" panose="03000509000000000000" pitchFamily="65" charset="-120"/>
                          <a:ea typeface="標楷體" panose="03000509000000000000" pitchFamily="65" charset="-120"/>
                        </a:rPr>
                        <a:t>所、</a:t>
                      </a:r>
                      <a:r>
                        <a:rPr lang="zh-HK" sz="2000" b="1" kern="100" dirty="0">
                          <a:solidFill>
                            <a:srgbClr val="0070C0"/>
                          </a:solidFill>
                          <a:effectLst/>
                          <a:latin typeface="標楷體" panose="03000509000000000000" pitchFamily="65" charset="-120"/>
                          <a:ea typeface="標楷體" panose="03000509000000000000" pitchFamily="65" charset="-120"/>
                        </a:rPr>
                        <a:t>義寶</a:t>
                      </a:r>
                      <a:r>
                        <a:rPr lang="zh-TW" sz="2000" b="1" kern="100" dirty="0">
                          <a:solidFill>
                            <a:srgbClr val="0070C0"/>
                          </a:solidFill>
                          <a:effectLst/>
                          <a:latin typeface="標楷體" panose="03000509000000000000" pitchFamily="65" charset="-120"/>
                          <a:ea typeface="標楷體" panose="03000509000000000000" pitchFamily="65" charset="-120"/>
                        </a:rPr>
                        <a:t>所</a:t>
                      </a:r>
                      <a:r>
                        <a:rPr lang="en-US" sz="2000" b="1" kern="100" dirty="0" smtClean="0">
                          <a:effectLst/>
                          <a:latin typeface="標楷體" panose="03000509000000000000" pitchFamily="65" charset="-120"/>
                          <a:ea typeface="標楷體" panose="03000509000000000000" pitchFamily="65" charset="-120"/>
                        </a:rPr>
                        <a:t>)</a:t>
                      </a:r>
                      <a:r>
                        <a:rPr lang="zh-TW" altLang="en-US" sz="2000" b="1" kern="100" dirty="0" smtClean="0">
                          <a:effectLst/>
                          <a:latin typeface="標楷體" panose="03000509000000000000" pitchFamily="65" charset="-120"/>
                          <a:ea typeface="標楷體" panose="03000509000000000000" pitchFamily="65" charset="-120"/>
                        </a:rPr>
                        <a:t>計</a:t>
                      </a:r>
                      <a:r>
                        <a:rPr lang="en-US" altLang="zh-TW" sz="2000" b="1" kern="100" dirty="0" smtClean="0">
                          <a:effectLst/>
                          <a:latin typeface="標楷體" panose="03000509000000000000" pitchFamily="65" charset="-120"/>
                          <a:ea typeface="標楷體" panose="03000509000000000000" pitchFamily="65" charset="-120"/>
                        </a:rPr>
                        <a:t>4</a:t>
                      </a:r>
                      <a:r>
                        <a:rPr lang="zh-HK" sz="2000" b="1" kern="100" dirty="0" smtClean="0">
                          <a:effectLst/>
                          <a:latin typeface="標楷體" panose="03000509000000000000" pitchFamily="65" charset="-120"/>
                          <a:ea typeface="標楷體" panose="03000509000000000000" pitchFamily="65" charset="-120"/>
                        </a:rPr>
                        <a:t>台</a:t>
                      </a:r>
                      <a:endParaRPr lang="zh-TW" sz="2000" b="1" kern="100" dirty="0">
                        <a:effectLst/>
                        <a:latin typeface="標楷體" panose="03000509000000000000" pitchFamily="65" charset="-120"/>
                        <a:ea typeface="標楷體" panose="03000509000000000000" pitchFamily="65" charset="-120"/>
                      </a:endParaRPr>
                    </a:p>
                    <a:p>
                      <a:pPr>
                        <a:spcAft>
                          <a:spcPts val="0"/>
                        </a:spcAft>
                      </a:pPr>
                      <a:r>
                        <a:rPr lang="zh-HK" sz="2000" b="1" kern="100" dirty="0">
                          <a:effectLst/>
                          <a:latin typeface="標楷體" panose="03000509000000000000" pitchFamily="65" charset="-120"/>
                          <a:ea typeface="標楷體" panose="03000509000000000000" pitchFamily="65" charset="-120"/>
                        </a:rPr>
                        <a:t>手提臺各</a:t>
                      </a:r>
                      <a:r>
                        <a:rPr lang="en-US" sz="2000" b="1" kern="100" dirty="0">
                          <a:effectLst/>
                          <a:latin typeface="標楷體" panose="03000509000000000000" pitchFamily="65" charset="-120"/>
                          <a:ea typeface="標楷體" panose="03000509000000000000" pitchFamily="65" charset="-120"/>
                        </a:rPr>
                        <a:t>2</a:t>
                      </a:r>
                      <a:r>
                        <a:rPr lang="zh-HK" sz="2000" b="1" kern="100" dirty="0">
                          <a:effectLst/>
                          <a:latin typeface="標楷體" panose="03000509000000000000" pitchFamily="65" charset="-120"/>
                          <a:ea typeface="標楷體" panose="03000509000000000000" pitchFamily="65" charset="-120"/>
                        </a:rPr>
                        <a:t>台</a:t>
                      </a:r>
                      <a:r>
                        <a:rPr lang="zh-TW" sz="2000" b="1" kern="100" dirty="0">
                          <a:effectLst/>
                          <a:latin typeface="標楷體" panose="03000509000000000000" pitchFamily="65" charset="-120"/>
                          <a:ea typeface="標楷體" panose="03000509000000000000" pitchFamily="65" charset="-120"/>
                        </a:rPr>
                        <a:t>，</a:t>
                      </a:r>
                      <a:r>
                        <a:rPr lang="zh-HK" sz="2000" b="1" kern="100" dirty="0">
                          <a:effectLst/>
                          <a:latin typeface="標楷體" panose="03000509000000000000" pitchFamily="65" charset="-120"/>
                          <a:ea typeface="標楷體" panose="03000509000000000000" pitchFamily="65" charset="-120"/>
                        </a:rPr>
                        <a:t>計</a:t>
                      </a:r>
                      <a:r>
                        <a:rPr lang="en-US" sz="2000" b="1" kern="100" dirty="0">
                          <a:effectLst/>
                          <a:latin typeface="標楷體" panose="03000509000000000000" pitchFamily="65" charset="-120"/>
                          <a:ea typeface="標楷體" panose="03000509000000000000" pitchFamily="65" charset="-120"/>
                        </a:rPr>
                        <a:t>8</a:t>
                      </a:r>
                      <a:r>
                        <a:rPr lang="zh-HK" sz="2000" b="1" kern="100" dirty="0">
                          <a:effectLst/>
                          <a:latin typeface="標楷體" panose="03000509000000000000" pitchFamily="65" charset="-120"/>
                          <a:ea typeface="標楷體" panose="03000509000000000000" pitchFamily="65" charset="-120"/>
                        </a:rPr>
                        <a:t>台</a:t>
                      </a:r>
                      <a:endParaRPr lang="zh-TW" sz="20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 xmlns:a16="http://schemas.microsoft.com/office/drawing/2014/main" val="2442142492"/>
                  </a:ext>
                </a:extLst>
              </a:tr>
            </a:tbl>
          </a:graphicData>
        </a:graphic>
      </p:graphicFrame>
    </p:spTree>
    <p:extLst>
      <p:ext uri="{BB962C8B-B14F-4D97-AF65-F5344CB8AC3E}">
        <p14:creationId xmlns:p14="http://schemas.microsoft.com/office/powerpoint/2010/main" val="3642668482"/>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447674" y="266700"/>
            <a:ext cx="5724644" cy="646331"/>
          </a:xfrm>
          <a:prstGeom prst="rect">
            <a:avLst/>
          </a:prstGeom>
          <a:noFill/>
        </p:spPr>
        <p:txBody>
          <a:bodyPr wrap="none" rtlCol="0">
            <a:spAutoFit/>
          </a:bodyPr>
          <a:lstStyle/>
          <a:p>
            <a:pPr defTabSz="457200" fontAlgn="auto">
              <a:spcBef>
                <a:spcPts val="0"/>
              </a:spcBef>
              <a:spcAft>
                <a:spcPts val="0"/>
              </a:spcAft>
            </a:pPr>
            <a:r>
              <a:rPr kumimoji="0" lang="zh-TW" altLang="en-US" sz="3600" b="1" dirty="0" smtClean="0">
                <a:solidFill>
                  <a:srgbClr val="000000"/>
                </a:solidFill>
                <a:latin typeface="標楷體" panose="03000509000000000000" pitchFamily="65" charset="-120"/>
                <a:ea typeface="標楷體" panose="03000509000000000000" pitchFamily="65" charset="-120"/>
              </a:rPr>
              <a:t>貳、人員及裝備器材整備：</a:t>
            </a:r>
            <a:endParaRPr kumimoji="0" lang="zh-TW" altLang="en-US" sz="3600" b="1" dirty="0">
              <a:solidFill>
                <a:srgbClr val="000000"/>
              </a:solidFill>
              <a:latin typeface="標楷體" panose="03000509000000000000" pitchFamily="65" charset="-120"/>
              <a:ea typeface="標楷體" panose="03000509000000000000" pitchFamily="65"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3171394682"/>
              </p:ext>
            </p:extLst>
          </p:nvPr>
        </p:nvGraphicFramePr>
        <p:xfrm>
          <a:off x="683491" y="1219200"/>
          <a:ext cx="7444509" cy="4969164"/>
        </p:xfrm>
        <a:graphic>
          <a:graphicData uri="http://schemas.openxmlformats.org/drawingml/2006/table">
            <a:tbl>
              <a:tblPr firstRow="1" firstCol="1" bandRow="1"/>
              <a:tblGrid>
                <a:gridCol w="2879509">
                  <a:extLst>
                    <a:ext uri="{9D8B030D-6E8A-4147-A177-3AD203B41FA5}">
                      <a16:colId xmlns="" xmlns:a16="http://schemas.microsoft.com/office/drawing/2014/main" val="3886593931"/>
                    </a:ext>
                  </a:extLst>
                </a:gridCol>
                <a:gridCol w="2715480">
                  <a:extLst>
                    <a:ext uri="{9D8B030D-6E8A-4147-A177-3AD203B41FA5}">
                      <a16:colId xmlns="" xmlns:a16="http://schemas.microsoft.com/office/drawing/2014/main" val="714011818"/>
                    </a:ext>
                  </a:extLst>
                </a:gridCol>
                <a:gridCol w="1849520">
                  <a:extLst>
                    <a:ext uri="{9D8B030D-6E8A-4147-A177-3AD203B41FA5}">
                      <a16:colId xmlns="" xmlns:a16="http://schemas.microsoft.com/office/drawing/2014/main" val="1124373609"/>
                    </a:ext>
                  </a:extLst>
                </a:gridCol>
              </a:tblGrid>
              <a:tr h="604979">
                <a:tc gridSpan="3">
                  <a:txBody>
                    <a:bodyPr/>
                    <a:lstStyle/>
                    <a:p>
                      <a:pPr algn="ctr">
                        <a:spcAft>
                          <a:spcPts val="0"/>
                        </a:spcAft>
                      </a:pPr>
                      <a:r>
                        <a:rPr lang="zh-HK" sz="2800" b="1" kern="100" dirty="0">
                          <a:effectLst/>
                          <a:latin typeface="標楷體" panose="03000509000000000000" pitchFamily="65" charset="-120"/>
                          <a:ea typeface="標楷體" panose="03000509000000000000" pitchFamily="65" charset="-120"/>
                          <a:cs typeface="Times New Roman" panose="02020603050405020304" pitchFamily="18" charset="0"/>
                        </a:rPr>
                        <a:t>高雄市政府警察局</a:t>
                      </a:r>
                      <a:r>
                        <a:rPr lang="en-US" sz="2800" b="1" kern="100" dirty="0" smtClean="0">
                          <a:effectLst/>
                          <a:latin typeface="標楷體" panose="03000509000000000000" pitchFamily="65" charset="-120"/>
                          <a:ea typeface="標楷體" panose="03000509000000000000" pitchFamily="65" charset="-120"/>
                          <a:cs typeface="Times New Roman" panose="02020603050405020304" pitchFamily="18" charset="0"/>
                        </a:rPr>
                        <a:t>109</a:t>
                      </a:r>
                      <a:r>
                        <a:rPr lang="zh-TW" sz="2800" b="1" kern="100" dirty="0" smtClean="0">
                          <a:effectLst/>
                          <a:latin typeface="標楷體" panose="03000509000000000000" pitchFamily="65" charset="-120"/>
                          <a:ea typeface="標楷體" panose="03000509000000000000" pitchFamily="65" charset="-120"/>
                          <a:cs typeface="Times New Roman" panose="02020603050405020304" pitchFamily="18" charset="0"/>
                        </a:rPr>
                        <a:t>年</a:t>
                      </a:r>
                      <a:r>
                        <a:rPr lang="zh-HK" sz="2800" b="1" kern="100" dirty="0" smtClean="0">
                          <a:effectLst/>
                          <a:latin typeface="標楷體" panose="03000509000000000000" pitchFamily="65" charset="-120"/>
                          <a:ea typeface="標楷體" panose="03000509000000000000" pitchFamily="65" charset="-120"/>
                          <a:cs typeface="Times New Roman" panose="02020603050405020304" pitchFamily="18" charset="0"/>
                        </a:rPr>
                        <a:t>災</a:t>
                      </a:r>
                      <a:r>
                        <a:rPr lang="zh-TW" altLang="en-US" sz="2800" b="1" kern="100" dirty="0" smtClean="0">
                          <a:effectLst/>
                          <a:latin typeface="標楷體" panose="03000509000000000000" pitchFamily="65" charset="-120"/>
                          <a:ea typeface="標楷體" panose="03000509000000000000" pitchFamily="65" charset="-120"/>
                          <a:cs typeface="Times New Roman" panose="02020603050405020304" pitchFamily="18" charset="0"/>
                        </a:rPr>
                        <a:t>防</a:t>
                      </a:r>
                      <a:r>
                        <a:rPr lang="zh-HK" sz="2800" b="1" kern="100" dirty="0" smtClean="0">
                          <a:effectLst/>
                          <a:latin typeface="標楷體" panose="03000509000000000000" pitchFamily="65" charset="-120"/>
                          <a:ea typeface="標楷體" panose="03000509000000000000" pitchFamily="65" charset="-120"/>
                          <a:cs typeface="Times New Roman" panose="02020603050405020304" pitchFamily="18" charset="0"/>
                        </a:rPr>
                        <a:t>車</a:t>
                      </a:r>
                      <a:r>
                        <a:rPr lang="zh-TW" sz="2800" b="1" kern="100" dirty="0">
                          <a:effectLst/>
                          <a:latin typeface="標楷體" panose="03000509000000000000" pitchFamily="65" charset="-120"/>
                          <a:ea typeface="標楷體" panose="03000509000000000000" pitchFamily="65" charset="-120"/>
                          <a:cs typeface="Times New Roman" panose="02020603050405020304" pitchFamily="18" charset="0"/>
                        </a:rPr>
                        <a:t>輛</a:t>
                      </a:r>
                      <a:r>
                        <a:rPr lang="zh-HK" sz="2800" b="1" kern="100" dirty="0">
                          <a:effectLst/>
                          <a:latin typeface="標楷體" panose="03000509000000000000" pitchFamily="65" charset="-120"/>
                          <a:ea typeface="標楷體" panose="03000509000000000000" pitchFamily="65" charset="-120"/>
                          <a:cs typeface="Times New Roman" panose="02020603050405020304" pitchFamily="18" charset="0"/>
                        </a:rPr>
                        <a:t>能量表</a:t>
                      </a:r>
                      <a:endParaRPr lang="zh-TW" sz="28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3900084636"/>
                  </a:ext>
                </a:extLst>
              </a:tr>
              <a:tr h="623455">
                <a:tc>
                  <a:txBody>
                    <a:bodyPr/>
                    <a:lstStyle/>
                    <a:p>
                      <a:pPr algn="ctr">
                        <a:spcAft>
                          <a:spcPts val="0"/>
                        </a:spcAft>
                      </a:pPr>
                      <a:r>
                        <a:rPr lang="zh-HK" sz="2400" b="1" kern="100" dirty="0">
                          <a:effectLst/>
                          <a:latin typeface="標楷體" panose="03000509000000000000" pitchFamily="65" charset="-120"/>
                          <a:ea typeface="標楷體" panose="03000509000000000000" pitchFamily="65" charset="-120"/>
                          <a:cs typeface="Times New Roman" panose="02020603050405020304" pitchFamily="18" charset="0"/>
                        </a:rPr>
                        <a:t>配</a:t>
                      </a:r>
                      <a:r>
                        <a:rPr lang="zh-TW" sz="2400" b="1" kern="100" dirty="0">
                          <a:effectLst/>
                          <a:latin typeface="標楷體" panose="03000509000000000000" pitchFamily="65" charset="-120"/>
                          <a:ea typeface="標楷體" panose="03000509000000000000" pitchFamily="65" charset="-120"/>
                          <a:cs typeface="Times New Roman" panose="02020603050405020304" pitchFamily="18" charset="0"/>
                        </a:rPr>
                        <a:t>置</a:t>
                      </a:r>
                      <a:r>
                        <a:rPr lang="zh-HK" sz="2400" b="1" kern="100" dirty="0">
                          <a:effectLst/>
                          <a:latin typeface="標楷體" panose="03000509000000000000" pitchFamily="65" charset="-120"/>
                          <a:ea typeface="標楷體" panose="03000509000000000000" pitchFamily="65" charset="-120"/>
                          <a:cs typeface="Times New Roman" panose="02020603050405020304" pitchFamily="18" charset="0"/>
                        </a:rPr>
                        <a:t>單位</a:t>
                      </a:r>
                      <a:endParaRPr lang="zh-TW" sz="24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HK" sz="2400" b="1" kern="100" dirty="0" smtClean="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車</a:t>
                      </a:r>
                      <a:r>
                        <a:rPr lang="zh-TW" altLang="en-US" sz="2400" b="1" kern="100" dirty="0" smtClean="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型</a:t>
                      </a:r>
                      <a:endParaRPr lang="zh-TW" sz="24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HK" sz="2400" b="1" kern="100">
                          <a:effectLst/>
                          <a:latin typeface="標楷體" panose="03000509000000000000" pitchFamily="65" charset="-120"/>
                          <a:ea typeface="標楷體" panose="03000509000000000000" pitchFamily="65" charset="-120"/>
                          <a:cs typeface="Times New Roman" panose="02020603050405020304" pitchFamily="18" charset="0"/>
                        </a:rPr>
                        <a:t>數量</a:t>
                      </a:r>
                      <a:r>
                        <a:rPr lang="en-US" sz="2400" b="1" kern="100">
                          <a:effectLst/>
                          <a:latin typeface="標楷體" panose="03000509000000000000" pitchFamily="65" charset="-120"/>
                          <a:ea typeface="標楷體" panose="03000509000000000000" pitchFamily="65" charset="-120"/>
                          <a:cs typeface="Times New Roman" panose="02020603050405020304" pitchFamily="18" charset="0"/>
                        </a:rPr>
                        <a:t>(</a:t>
                      </a:r>
                      <a:r>
                        <a:rPr lang="zh-HK" sz="2400" b="1" kern="100">
                          <a:effectLst/>
                          <a:latin typeface="標楷體" panose="03000509000000000000" pitchFamily="65" charset="-120"/>
                          <a:ea typeface="標楷體" panose="03000509000000000000" pitchFamily="65" charset="-120"/>
                          <a:cs typeface="Times New Roman" panose="02020603050405020304" pitchFamily="18" charset="0"/>
                        </a:rPr>
                        <a:t>輛</a:t>
                      </a:r>
                      <a:r>
                        <a:rPr lang="en-US" sz="2400" b="1" kern="100">
                          <a:effectLst/>
                          <a:latin typeface="標楷體" panose="03000509000000000000" pitchFamily="65" charset="-120"/>
                          <a:ea typeface="標楷體" panose="03000509000000000000" pitchFamily="65" charset="-120"/>
                          <a:cs typeface="Times New Roman" panose="02020603050405020304" pitchFamily="18" charset="0"/>
                        </a:rPr>
                        <a:t>)</a:t>
                      </a:r>
                      <a:endParaRPr lang="zh-TW" sz="2400" b="1"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52559689"/>
                  </a:ext>
                </a:extLst>
              </a:tr>
              <a:tr h="623455">
                <a:tc>
                  <a:txBody>
                    <a:bodyPr/>
                    <a:lstStyle/>
                    <a:p>
                      <a:pPr algn="ctr">
                        <a:spcAft>
                          <a:spcPts val="0"/>
                        </a:spcAft>
                      </a:pPr>
                      <a:r>
                        <a:rPr lang="zh-HK" sz="2400" b="1" kern="100">
                          <a:effectLst/>
                          <a:latin typeface="標楷體" panose="03000509000000000000" pitchFamily="65" charset="-120"/>
                          <a:ea typeface="標楷體" panose="03000509000000000000" pitchFamily="65" charset="-120"/>
                          <a:cs typeface="Times New Roman" panose="02020603050405020304" pitchFamily="18" charset="0"/>
                        </a:rPr>
                        <a:t>後勤科</a:t>
                      </a:r>
                      <a:endParaRPr lang="zh-TW" sz="2400" b="1"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HK" sz="24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中巴行政</a:t>
                      </a:r>
                      <a:r>
                        <a:rPr lang="zh-HK" sz="2400" b="1" kern="100" dirty="0" smtClean="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車</a:t>
                      </a:r>
                      <a:r>
                        <a:rPr lang="en-US" altLang="zh-TW" sz="2400" b="1" kern="100" dirty="0" smtClean="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(21</a:t>
                      </a:r>
                      <a:r>
                        <a:rPr lang="zh-TW" altLang="en-US" sz="2400" b="1" kern="100" dirty="0" smtClean="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座</a:t>
                      </a:r>
                      <a:r>
                        <a:rPr lang="en-US" altLang="zh-TW" sz="2400" b="1" kern="100" dirty="0" smtClean="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a:t>
                      </a:r>
                      <a:endParaRPr lang="zh-TW" sz="24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2</a:t>
                      </a:r>
                      <a:endParaRPr lang="zh-TW"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46626913"/>
                  </a:ext>
                </a:extLst>
              </a:tr>
              <a:tr h="623455">
                <a:tc>
                  <a:txBody>
                    <a:bodyPr/>
                    <a:lstStyle/>
                    <a:p>
                      <a:pPr algn="ctr">
                        <a:spcAft>
                          <a:spcPts val="0"/>
                        </a:spcAft>
                      </a:pPr>
                      <a:r>
                        <a:rPr lang="zh-HK" sz="2400" b="1" kern="100" dirty="0">
                          <a:effectLst/>
                          <a:latin typeface="標楷體" panose="03000509000000000000" pitchFamily="65" charset="-120"/>
                          <a:ea typeface="標楷體" panose="03000509000000000000" pitchFamily="65" charset="-120"/>
                          <a:cs typeface="Times New Roman" panose="02020603050405020304" pitchFamily="18" charset="0"/>
                        </a:rPr>
                        <a:t>後勤科</a:t>
                      </a:r>
                      <a:endParaRPr lang="zh-TW" sz="24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HK" sz="24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廂型休旅</a:t>
                      </a:r>
                      <a:r>
                        <a:rPr lang="zh-HK" sz="2400" b="1" kern="100" dirty="0" smtClean="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車</a:t>
                      </a:r>
                      <a:r>
                        <a:rPr lang="en-US" altLang="zh-TW" sz="2400" b="1" kern="100" dirty="0" smtClean="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(7</a:t>
                      </a:r>
                      <a:r>
                        <a:rPr lang="zh-TW" altLang="en-US" sz="2400" b="1" kern="100" dirty="0" smtClean="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座</a:t>
                      </a:r>
                      <a:r>
                        <a:rPr lang="en-US" altLang="zh-TW" sz="2400" b="1" kern="100" dirty="0" smtClean="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a:t>
                      </a:r>
                      <a:endParaRPr lang="zh-TW" sz="24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a:t>
                      </a:r>
                      <a:endParaRPr lang="zh-TW"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58514702"/>
                  </a:ext>
                </a:extLst>
              </a:tr>
              <a:tr h="623455">
                <a:tc>
                  <a:txBody>
                    <a:bodyPr/>
                    <a:lstStyle/>
                    <a:p>
                      <a:pPr algn="ctr">
                        <a:spcAft>
                          <a:spcPts val="0"/>
                        </a:spcAft>
                      </a:pPr>
                      <a:r>
                        <a:rPr lang="zh-HK" sz="2400" b="1" kern="100">
                          <a:effectLst/>
                          <a:latin typeface="標楷體" panose="03000509000000000000" pitchFamily="65" charset="-120"/>
                          <a:ea typeface="標楷體" panose="03000509000000000000" pitchFamily="65" charset="-120"/>
                          <a:cs typeface="Times New Roman" panose="02020603050405020304" pitchFamily="18" charset="0"/>
                        </a:rPr>
                        <a:t>保安大隊</a:t>
                      </a:r>
                      <a:endParaRPr lang="zh-TW" sz="2400" b="1"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HK" sz="24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大巴警備</a:t>
                      </a:r>
                      <a:r>
                        <a:rPr lang="zh-HK" sz="2400" b="1" kern="100" dirty="0" smtClean="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車</a:t>
                      </a:r>
                      <a:r>
                        <a:rPr lang="en-US" altLang="zh-TW" sz="2400" b="1" kern="100" dirty="0" smtClean="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(38</a:t>
                      </a:r>
                      <a:r>
                        <a:rPr lang="zh-TW" altLang="en-US" sz="2400" b="1" kern="100" dirty="0" smtClean="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座</a:t>
                      </a:r>
                      <a:r>
                        <a:rPr lang="en-US" altLang="zh-TW" sz="2400" b="1" kern="100" dirty="0" smtClean="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a:t>
                      </a:r>
                      <a:endParaRPr lang="zh-TW" sz="24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11</a:t>
                      </a:r>
                      <a:endParaRPr lang="zh-TW"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29316948"/>
                  </a:ext>
                </a:extLst>
              </a:tr>
              <a:tr h="623455">
                <a:tc>
                  <a:txBody>
                    <a:bodyPr/>
                    <a:lstStyle/>
                    <a:p>
                      <a:pPr algn="ctr">
                        <a:spcAft>
                          <a:spcPts val="0"/>
                        </a:spcAft>
                      </a:pPr>
                      <a:r>
                        <a:rPr lang="zh-HK" sz="2400" b="1" kern="100">
                          <a:effectLst/>
                          <a:latin typeface="標楷體" panose="03000509000000000000" pitchFamily="65" charset="-120"/>
                          <a:ea typeface="標楷體" panose="03000509000000000000" pitchFamily="65" charset="-120"/>
                          <a:cs typeface="Times New Roman" panose="02020603050405020304" pitchFamily="18" charset="0"/>
                        </a:rPr>
                        <a:t>保安大隊</a:t>
                      </a:r>
                      <a:endParaRPr lang="zh-TW" sz="2400" b="1"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altLang="en-US" sz="2400" b="1" kern="100" dirty="0" smtClean="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吊臂</a:t>
                      </a:r>
                      <a:r>
                        <a:rPr lang="zh-HK" sz="2400" b="1" kern="100" dirty="0" smtClean="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工程</a:t>
                      </a:r>
                      <a:r>
                        <a:rPr lang="zh-HK" sz="24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車</a:t>
                      </a:r>
                      <a:endParaRPr lang="zh-TW" sz="24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a:t>
                      </a:r>
                      <a:endParaRPr lang="zh-TW"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33528995"/>
                  </a:ext>
                </a:extLst>
              </a:tr>
              <a:tr h="623455">
                <a:tc>
                  <a:txBody>
                    <a:bodyPr/>
                    <a:lstStyle/>
                    <a:p>
                      <a:pPr algn="ctr">
                        <a:spcAft>
                          <a:spcPts val="0"/>
                        </a:spcAft>
                      </a:pPr>
                      <a:r>
                        <a:rPr lang="zh-HK" sz="2400" b="1" kern="100" dirty="0">
                          <a:effectLst/>
                          <a:latin typeface="標楷體" panose="03000509000000000000" pitchFamily="65" charset="-120"/>
                          <a:ea typeface="標楷體" panose="03000509000000000000" pitchFamily="65" charset="-120"/>
                          <a:cs typeface="Times New Roman" panose="02020603050405020304" pitchFamily="18" charset="0"/>
                        </a:rPr>
                        <a:t>交大</a:t>
                      </a:r>
                      <a:r>
                        <a:rPr lang="zh-HK" sz="2400" b="1" kern="100" dirty="0" smtClean="0">
                          <a:effectLst/>
                          <a:latin typeface="標楷體" panose="03000509000000000000" pitchFamily="65" charset="-120"/>
                          <a:ea typeface="標楷體" panose="03000509000000000000" pitchFamily="65" charset="-120"/>
                          <a:cs typeface="Times New Roman" panose="02020603050405020304" pitchFamily="18" charset="0"/>
                        </a:rPr>
                        <a:t>國泰</a:t>
                      </a:r>
                      <a:r>
                        <a:rPr lang="zh-TW" altLang="en-US" sz="2400" b="1" kern="100" dirty="0" smtClean="0">
                          <a:effectLst/>
                          <a:latin typeface="標楷體" panose="03000509000000000000" pitchFamily="65" charset="-120"/>
                          <a:ea typeface="標楷體" panose="03000509000000000000" pitchFamily="65" charset="-120"/>
                          <a:cs typeface="Times New Roman" panose="02020603050405020304" pitchFamily="18" charset="0"/>
                        </a:rPr>
                        <a:t>拖吊</a:t>
                      </a:r>
                      <a:r>
                        <a:rPr lang="zh-HK" sz="2400" b="1" kern="100" dirty="0" smtClean="0">
                          <a:effectLst/>
                          <a:latin typeface="標楷體" panose="03000509000000000000" pitchFamily="65" charset="-120"/>
                          <a:ea typeface="標楷體" panose="03000509000000000000" pitchFamily="65" charset="-120"/>
                          <a:cs typeface="Times New Roman" panose="02020603050405020304" pitchFamily="18" charset="0"/>
                        </a:rPr>
                        <a:t>場</a:t>
                      </a:r>
                      <a:endParaRPr lang="zh-TW" sz="24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HK" sz="24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拖吊車</a:t>
                      </a:r>
                      <a:endParaRPr lang="zh-TW" sz="24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6</a:t>
                      </a:r>
                      <a:endParaRPr lang="zh-TW"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7679112"/>
                  </a:ext>
                </a:extLst>
              </a:tr>
              <a:tr h="623455">
                <a:tc>
                  <a:txBody>
                    <a:bodyPr/>
                    <a:lstStyle/>
                    <a:p>
                      <a:pPr algn="ctr">
                        <a:spcAft>
                          <a:spcPts val="0"/>
                        </a:spcAft>
                      </a:pPr>
                      <a:r>
                        <a:rPr lang="zh-HK" sz="2400" b="1" kern="100" dirty="0">
                          <a:effectLst/>
                          <a:latin typeface="標楷體" panose="03000509000000000000" pitchFamily="65" charset="-120"/>
                          <a:ea typeface="標楷體" panose="03000509000000000000" pitchFamily="65" charset="-120"/>
                          <a:cs typeface="Times New Roman" panose="02020603050405020304" pitchFamily="18" charset="0"/>
                        </a:rPr>
                        <a:t>交</a:t>
                      </a:r>
                      <a:r>
                        <a:rPr lang="zh-HK" sz="2400" b="1" kern="100" dirty="0" smtClean="0">
                          <a:effectLst/>
                          <a:latin typeface="標楷體" panose="03000509000000000000" pitchFamily="65" charset="-120"/>
                          <a:ea typeface="標楷體" panose="03000509000000000000" pitchFamily="65" charset="-120"/>
                          <a:cs typeface="Times New Roman" panose="02020603050405020304" pitchFamily="18" charset="0"/>
                        </a:rPr>
                        <a:t>大橋</a:t>
                      </a:r>
                      <a:r>
                        <a:rPr lang="zh-TW" altLang="zh-TW" sz="2400" b="1" kern="100" dirty="0" smtClean="0">
                          <a:effectLst/>
                          <a:latin typeface="標楷體" panose="03000509000000000000" pitchFamily="65" charset="-120"/>
                          <a:ea typeface="標楷體" panose="03000509000000000000" pitchFamily="65" charset="-120"/>
                          <a:cs typeface="Times New Roman" panose="02020603050405020304" pitchFamily="18" charset="0"/>
                        </a:rPr>
                        <a:t>頭</a:t>
                      </a:r>
                      <a:r>
                        <a:rPr lang="zh-TW" altLang="en-US" sz="2400" b="1" kern="100" dirty="0" smtClean="0">
                          <a:effectLst/>
                          <a:latin typeface="標楷體" panose="03000509000000000000" pitchFamily="65" charset="-120"/>
                          <a:ea typeface="標楷體" panose="03000509000000000000" pitchFamily="65" charset="-120"/>
                          <a:cs typeface="Times New Roman" panose="02020603050405020304" pitchFamily="18" charset="0"/>
                        </a:rPr>
                        <a:t>拖吊</a:t>
                      </a:r>
                      <a:r>
                        <a:rPr lang="zh-HK" sz="2400" b="1" kern="100" dirty="0" smtClean="0">
                          <a:effectLst/>
                          <a:latin typeface="標楷體" panose="03000509000000000000" pitchFamily="65" charset="-120"/>
                          <a:ea typeface="標楷體" panose="03000509000000000000" pitchFamily="65" charset="-120"/>
                          <a:cs typeface="Times New Roman" panose="02020603050405020304" pitchFamily="18" charset="0"/>
                        </a:rPr>
                        <a:t>場</a:t>
                      </a:r>
                      <a:endParaRPr lang="zh-TW" sz="2400" b="1"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HK" sz="24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拖吊車</a:t>
                      </a:r>
                      <a:endParaRPr lang="zh-TW" sz="2400" b="1"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7</a:t>
                      </a:r>
                      <a:endParaRPr lang="zh-TW"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97356727"/>
                  </a:ext>
                </a:extLst>
              </a:tr>
            </a:tbl>
          </a:graphicData>
        </a:graphic>
      </p:graphicFrame>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6108" y="218791"/>
            <a:ext cx="1301294" cy="976191"/>
          </a:xfrm>
          <a:prstGeom prst="rect">
            <a:avLst/>
          </a:prstGeom>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6522" y="222156"/>
            <a:ext cx="1265382" cy="948608"/>
          </a:xfrm>
          <a:prstGeom prst="rect">
            <a:avLst/>
          </a:prstGeom>
        </p:spPr>
      </p:pic>
    </p:spTree>
    <p:extLst>
      <p:ext uri="{BB962C8B-B14F-4D97-AF65-F5344CB8AC3E}">
        <p14:creationId xmlns:p14="http://schemas.microsoft.com/office/powerpoint/2010/main" val="3044849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286" name="Group 414"/>
          <p:cNvGraphicFramePr>
            <a:graphicFrameLocks noGrp="1"/>
          </p:cNvGraphicFramePr>
          <p:nvPr>
            <p:extLst>
              <p:ext uri="{D42A27DB-BD31-4B8C-83A1-F6EECF244321}">
                <p14:modId xmlns:p14="http://schemas.microsoft.com/office/powerpoint/2010/main" val="3029241341"/>
              </p:ext>
            </p:extLst>
          </p:nvPr>
        </p:nvGraphicFramePr>
        <p:xfrm>
          <a:off x="395536" y="980728"/>
          <a:ext cx="8424863" cy="5112568"/>
        </p:xfrm>
        <a:graphic>
          <a:graphicData uri="http://schemas.openxmlformats.org/drawingml/2006/table">
            <a:tbl>
              <a:tblPr/>
              <a:tblGrid>
                <a:gridCol w="576263">
                  <a:extLst>
                    <a:ext uri="{9D8B030D-6E8A-4147-A177-3AD203B41FA5}">
                      <a16:colId xmlns="" xmlns:a16="http://schemas.microsoft.com/office/drawing/2014/main" val="20000"/>
                    </a:ext>
                  </a:extLst>
                </a:gridCol>
                <a:gridCol w="863575">
                  <a:extLst>
                    <a:ext uri="{9D8B030D-6E8A-4147-A177-3AD203B41FA5}">
                      <a16:colId xmlns="" xmlns:a16="http://schemas.microsoft.com/office/drawing/2014/main" val="20001"/>
                    </a:ext>
                  </a:extLst>
                </a:gridCol>
                <a:gridCol w="936104">
                  <a:extLst>
                    <a:ext uri="{9D8B030D-6E8A-4147-A177-3AD203B41FA5}">
                      <a16:colId xmlns="" xmlns:a16="http://schemas.microsoft.com/office/drawing/2014/main" val="20002"/>
                    </a:ext>
                  </a:extLst>
                </a:gridCol>
                <a:gridCol w="720080">
                  <a:extLst>
                    <a:ext uri="{9D8B030D-6E8A-4147-A177-3AD203B41FA5}">
                      <a16:colId xmlns="" xmlns:a16="http://schemas.microsoft.com/office/drawing/2014/main" val="20003"/>
                    </a:ext>
                  </a:extLst>
                </a:gridCol>
                <a:gridCol w="802807">
                  <a:extLst>
                    <a:ext uri="{9D8B030D-6E8A-4147-A177-3AD203B41FA5}">
                      <a16:colId xmlns="" xmlns:a16="http://schemas.microsoft.com/office/drawing/2014/main" val="20004"/>
                    </a:ext>
                  </a:extLst>
                </a:gridCol>
                <a:gridCol w="842481">
                  <a:extLst>
                    <a:ext uri="{9D8B030D-6E8A-4147-A177-3AD203B41FA5}">
                      <a16:colId xmlns="" xmlns:a16="http://schemas.microsoft.com/office/drawing/2014/main" val="20005"/>
                    </a:ext>
                  </a:extLst>
                </a:gridCol>
                <a:gridCol w="730976">
                  <a:extLst>
                    <a:ext uri="{9D8B030D-6E8A-4147-A177-3AD203B41FA5}">
                      <a16:colId xmlns="" xmlns:a16="http://schemas.microsoft.com/office/drawing/2014/main" val="20006"/>
                    </a:ext>
                  </a:extLst>
                </a:gridCol>
                <a:gridCol w="707406">
                  <a:extLst>
                    <a:ext uri="{9D8B030D-6E8A-4147-A177-3AD203B41FA5}">
                      <a16:colId xmlns="" xmlns:a16="http://schemas.microsoft.com/office/drawing/2014/main" val="20007"/>
                    </a:ext>
                  </a:extLst>
                </a:gridCol>
                <a:gridCol w="732754">
                  <a:extLst>
                    <a:ext uri="{9D8B030D-6E8A-4147-A177-3AD203B41FA5}">
                      <a16:colId xmlns="" xmlns:a16="http://schemas.microsoft.com/office/drawing/2014/main" val="20008"/>
                    </a:ext>
                  </a:extLst>
                </a:gridCol>
                <a:gridCol w="720080">
                  <a:extLst>
                    <a:ext uri="{9D8B030D-6E8A-4147-A177-3AD203B41FA5}">
                      <a16:colId xmlns="" xmlns:a16="http://schemas.microsoft.com/office/drawing/2014/main" val="20009"/>
                    </a:ext>
                  </a:extLst>
                </a:gridCol>
                <a:gridCol w="792337">
                  <a:extLst>
                    <a:ext uri="{9D8B030D-6E8A-4147-A177-3AD203B41FA5}">
                      <a16:colId xmlns="" xmlns:a16="http://schemas.microsoft.com/office/drawing/2014/main" val="20010"/>
                    </a:ext>
                  </a:extLst>
                </a:gridCol>
              </a:tblGrid>
              <a:tr h="576064">
                <a:tc rowSpan="3">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管制情形</a:t>
                      </a:r>
                    </a:p>
                  </a:txBody>
                  <a:tcPr marT="45717" marB="45717" anchor="ctr" horzOverflow="overflow">
                    <a:lnL w="571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rowSpan="2" gridSpan="2">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標楷體" pitchFamily="65" charset="-120"/>
                          <a:ea typeface="標楷體" pitchFamily="65" charset="-120"/>
                        </a:rPr>
                        <a:t>經勸阻</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標楷體" pitchFamily="65" charset="-120"/>
                          <a:ea typeface="標楷體" pitchFamily="65" charset="-120"/>
                        </a:rPr>
                        <a:t>未上山</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rowSpan="2" hMerge="1">
                  <a:txBody>
                    <a:bodyPr/>
                    <a:lstStyle/>
                    <a:p>
                      <a:endParaRPr lang="zh-TW" altLang="en-US"/>
                    </a:p>
                  </a:txBody>
                  <a:tcPr/>
                </a:tc>
                <a:tc gridSpan="8">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rPr>
                        <a:t>已入山民眾</a:t>
                      </a:r>
                      <a:r>
                        <a:rPr kumimoji="0" lang="en-US" altLang="zh-TW"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rPr>
                        <a:t>(3</a:t>
                      </a:r>
                      <a:r>
                        <a:rPr kumimoji="0" lang="zh-TW" alt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rPr>
                        <a:t>件</a:t>
                      </a:r>
                      <a:r>
                        <a:rPr kumimoji="0" lang="en-US" altLang="zh-TW"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rPr>
                        <a:t>17</a:t>
                      </a:r>
                      <a:r>
                        <a:rPr kumimoji="0" lang="zh-TW" alt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rPr>
                        <a:t>人</a:t>
                      </a:r>
                      <a:r>
                        <a:rPr kumimoji="0" lang="en-US" altLang="zh-TW"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rPr>
                        <a:t>)</a:t>
                      </a:r>
                      <a:endParaRPr kumimoji="0" lang="zh-TW" alt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endParaRPr>
                    </a:p>
                  </a:txBody>
                  <a:tcPr marT="45717" marB="45717" anchor="ct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endParaRPr kumimoji="0" lang="zh-TW" alt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endParaRP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endParaRPr kumimoji="0" lang="zh-TW" alt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endParaRP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endPar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endParaRPr>
                    </a:p>
                  </a:txBody>
                  <a:tcPr marT="45717" marB="45717" anchor="ct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extLst>
                  <a:ext uri="{0D108BD9-81ED-4DB2-BD59-A6C34878D82A}">
                    <a16:rowId xmlns="" xmlns:a16="http://schemas.microsoft.com/office/drawing/2014/main" val="10000"/>
                  </a:ext>
                </a:extLst>
              </a:tr>
              <a:tr h="852562">
                <a:tc vMerge="1">
                  <a:txBody>
                    <a:bodyPr/>
                    <a:lstStyle/>
                    <a:p>
                      <a:endParaRPr lang="zh-TW" altLang="en-US"/>
                    </a:p>
                  </a:txBody>
                  <a:tcPr/>
                </a:tc>
                <a:tc gridSpan="2" vMerge="1">
                  <a:txBody>
                    <a:bodyPr/>
                    <a:lstStyle/>
                    <a:p>
                      <a:endParaRPr lang="zh-TW" altLang="en-US"/>
                    </a:p>
                  </a:txBody>
                  <a:tcPr/>
                </a:tc>
                <a:tc hMerge="1" v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rPr>
                        <a:t>已下山</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rPr>
                        <a:t>民眾</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rPr>
                        <a:t>正下山</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rPr>
                        <a:t>民眾</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rPr>
                        <a:t>山區安全住宿</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FF0000"/>
                          </a:solidFill>
                          <a:effectLst/>
                          <a:latin typeface="標楷體" pitchFamily="65" charset="-120"/>
                          <a:ea typeface="標楷體" pitchFamily="65" charset="-120"/>
                        </a:rPr>
                        <a:t>未聯絡上</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FF0000"/>
                          </a:solidFill>
                          <a:effectLst/>
                          <a:latin typeface="標楷體" pitchFamily="65" charset="-120"/>
                          <a:ea typeface="標楷體" pitchFamily="65" charset="-120"/>
                        </a:rPr>
                        <a:t>民眾</a:t>
                      </a:r>
                    </a:p>
                  </a:txBody>
                  <a:tcPr marT="45717" marB="45717" anchor="ct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extLst>
                  <a:ext uri="{0D108BD9-81ED-4DB2-BD59-A6C34878D82A}">
                    <a16:rowId xmlns="" xmlns:a16="http://schemas.microsoft.com/office/drawing/2014/main" val="10001"/>
                  </a:ext>
                </a:extLst>
              </a:tr>
              <a:tr h="648072">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smtClean="0">
                          <a:ln>
                            <a:noFill/>
                          </a:ln>
                          <a:solidFill>
                            <a:schemeClr val="tx1"/>
                          </a:solidFill>
                          <a:effectLst>
                            <a:outerShdw blurRad="38100" dist="38100" dir="2700000" algn="tl">
                              <a:srgbClr val="000000">
                                <a:alpha val="43137"/>
                              </a:srgbClr>
                            </a:outerShdw>
                          </a:effectLst>
                          <a:latin typeface="標楷體" pitchFamily="65" charset="-120"/>
                          <a:ea typeface="標楷體" pitchFamily="65" charset="-120"/>
                        </a:rPr>
                        <a:t>件</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標楷體" pitchFamily="65" charset="-120"/>
                          <a:ea typeface="標楷體" pitchFamily="65" charset="-120"/>
                        </a:rPr>
                        <a:t>人</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rPr>
                        <a:t>件</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rPr>
                        <a:t>人</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rPr>
                        <a:t>件</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rPr>
                        <a:t>人</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rPr>
                        <a:t>件</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itchFamily="65" charset="-120"/>
                          <a:ea typeface="標楷體" pitchFamily="65" charset="-120"/>
                        </a:rPr>
                        <a:t>人</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FF0000"/>
                          </a:solidFill>
                          <a:effectLst/>
                          <a:latin typeface="標楷體" pitchFamily="65" charset="-120"/>
                          <a:ea typeface="標楷體" pitchFamily="65" charset="-120"/>
                        </a:rPr>
                        <a:t>件</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rgbClr val="FF0000"/>
                          </a:solidFill>
                          <a:effectLst/>
                          <a:latin typeface="標楷體" pitchFamily="65" charset="-120"/>
                          <a:ea typeface="標楷體" pitchFamily="65" charset="-120"/>
                        </a:rPr>
                        <a:t>人</a:t>
                      </a:r>
                    </a:p>
                  </a:txBody>
                  <a:tcPr marT="45717" marB="45717" anchor="ct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2"/>
                  </a:ext>
                </a:extLst>
              </a:tr>
              <a:tr h="720080">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smtClean="0">
                          <a:ln>
                            <a:noFill/>
                          </a:ln>
                          <a:solidFill>
                            <a:schemeClr val="tx1"/>
                          </a:solidFill>
                          <a:effectLst/>
                          <a:latin typeface="標楷體" pitchFamily="65" charset="-120"/>
                          <a:ea typeface="標楷體" pitchFamily="65" charset="-120"/>
                        </a:rPr>
                        <a:t>合計</a:t>
                      </a:r>
                    </a:p>
                  </a:txBody>
                  <a:tcPr marT="45717" marB="45717" anchor="ctr" horzOverflow="overflow">
                    <a:lnL w="571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US" altLang="zh-TW"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13</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US" altLang="zh-TW"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87</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US" altLang="zh-TW" sz="24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US" altLang="zh-TW" sz="24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7</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US" altLang="zh-TW" sz="24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US" altLang="zh-TW" sz="24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endParaRPr kumimoji="0" lang="en-US" altLang="zh-TW" sz="24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endParaRPr kumimoji="0" lang="en-US" altLang="zh-TW" sz="2400" b="1" i="0" u="none" strike="noStrike" cap="none" normalizeH="0" baseline="0" dirty="0" smtClean="0">
                        <a:ln>
                          <a:noFill/>
                        </a:ln>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US" altLang="zh-TW" sz="2400" b="1"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1</a:t>
                      </a:r>
                    </a:p>
                  </a:txBody>
                  <a:tcPr marT="45717" marB="45717"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US" altLang="zh-TW" sz="2400" b="1"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rPr>
                        <a:t>7</a:t>
                      </a:r>
                    </a:p>
                  </a:txBody>
                  <a:tcPr marT="45717" marB="45717" anchor="ct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3"/>
                  </a:ext>
                </a:extLst>
              </a:tr>
              <a:tr h="2315790">
                <a:tc>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備註</a:t>
                      </a:r>
                    </a:p>
                  </a:txBody>
                  <a:tcPr marT="45717" marB="45717" anchor="ctr" horzOverflow="overflow">
                    <a:lnL w="571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bg1"/>
                    </a:solidFill>
                  </a:tcPr>
                </a:tc>
                <a:tc gridSpan="10">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一、統計時間：</a:t>
                      </a:r>
                      <a:r>
                        <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rPr>
                        <a:t>109</a:t>
                      </a: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年</a:t>
                      </a:r>
                      <a:r>
                        <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rPr>
                        <a:t>11</a:t>
                      </a: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月</a:t>
                      </a:r>
                      <a:r>
                        <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rPr>
                        <a:t>5</a:t>
                      </a: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日</a:t>
                      </a:r>
                      <a:r>
                        <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rPr>
                        <a:t>20</a:t>
                      </a: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時</a:t>
                      </a:r>
                      <a:r>
                        <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rPr>
                        <a:t>00</a:t>
                      </a: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分</a:t>
                      </a: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二、執行</a:t>
                      </a:r>
                      <a:r>
                        <a:rPr kumimoji="0" lang="zh-TW" altLang="en-US" sz="2000" b="1" i="0" u="none" strike="noStrike" cap="none" normalizeH="0" baseline="0" dirty="0" smtClean="0">
                          <a:ln>
                            <a:noFill/>
                          </a:ln>
                          <a:solidFill>
                            <a:srgbClr val="0070C0"/>
                          </a:solidFill>
                          <a:effectLst/>
                          <a:latin typeface="標楷體" pitchFamily="65" charset="-120"/>
                          <a:ea typeface="標楷體" pitchFamily="65" charset="-120"/>
                        </a:rPr>
                        <a:t>勸導總件數</a:t>
                      </a:r>
                      <a:r>
                        <a:rPr kumimoji="0" lang="en-US" altLang="zh-TW" sz="2000" b="1" i="0" u="none" strike="noStrike" cap="none" normalizeH="0" baseline="0" dirty="0" smtClean="0">
                          <a:ln>
                            <a:noFill/>
                          </a:ln>
                          <a:solidFill>
                            <a:srgbClr val="0070C0"/>
                          </a:solidFill>
                          <a:effectLst/>
                          <a:latin typeface="標楷體" pitchFamily="65" charset="-120"/>
                          <a:ea typeface="標楷體" pitchFamily="65" charset="-120"/>
                        </a:rPr>
                        <a:t>(16</a:t>
                      </a:r>
                      <a:r>
                        <a:rPr kumimoji="0" lang="zh-TW" altLang="en-US" sz="2000" b="1" i="0" u="none" strike="noStrike" cap="none" normalizeH="0" baseline="0" dirty="0" smtClean="0">
                          <a:ln>
                            <a:noFill/>
                          </a:ln>
                          <a:solidFill>
                            <a:srgbClr val="0070C0"/>
                          </a:solidFill>
                          <a:effectLst/>
                          <a:latin typeface="標楷體" pitchFamily="65" charset="-120"/>
                          <a:ea typeface="標楷體" pitchFamily="65" charset="-120"/>
                        </a:rPr>
                        <a:t>件</a:t>
                      </a:r>
                      <a:r>
                        <a:rPr kumimoji="0" lang="en-US" altLang="zh-TW" sz="2000" b="1" i="0" u="none" strike="noStrike" cap="none" normalizeH="0" baseline="0" dirty="0" smtClean="0">
                          <a:ln>
                            <a:noFill/>
                          </a:ln>
                          <a:solidFill>
                            <a:srgbClr val="0070C0"/>
                          </a:solidFill>
                          <a:effectLst/>
                          <a:latin typeface="標楷體" pitchFamily="65" charset="-120"/>
                          <a:ea typeface="標楷體" pitchFamily="65" charset="-120"/>
                        </a:rPr>
                        <a:t>104</a:t>
                      </a:r>
                      <a:r>
                        <a:rPr kumimoji="0" lang="zh-TW" altLang="en-US" sz="2000" b="1" i="0" u="none" strike="noStrike" cap="none" normalizeH="0" baseline="0" dirty="0" smtClean="0">
                          <a:ln>
                            <a:noFill/>
                          </a:ln>
                          <a:solidFill>
                            <a:srgbClr val="0070C0"/>
                          </a:solidFill>
                          <a:effectLst/>
                          <a:latin typeface="標楷體" pitchFamily="65" charset="-120"/>
                          <a:ea typeface="標楷體" pitchFamily="65" charset="-120"/>
                        </a:rPr>
                        <a:t>人</a:t>
                      </a:r>
                      <a:r>
                        <a:rPr kumimoji="0" lang="en-US" altLang="zh-TW" sz="2000" b="1" i="0" u="none" strike="noStrike" cap="none" normalizeH="0" baseline="0" dirty="0" smtClean="0">
                          <a:ln>
                            <a:noFill/>
                          </a:ln>
                          <a:solidFill>
                            <a:srgbClr val="0070C0"/>
                          </a:solidFill>
                          <a:effectLst/>
                          <a:latin typeface="標楷體" pitchFamily="65" charset="-120"/>
                          <a:ea typeface="標楷體" pitchFamily="65" charset="-120"/>
                        </a:rPr>
                        <a:t>)</a:t>
                      </a: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a:t>
                      </a: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    經勸阻未上山</a:t>
                      </a:r>
                      <a:r>
                        <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rPr>
                        <a:t>(13</a:t>
                      </a: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件</a:t>
                      </a:r>
                      <a:r>
                        <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rPr>
                        <a:t>87</a:t>
                      </a: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人</a:t>
                      </a:r>
                      <a:r>
                        <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rPr>
                        <a:t>)+</a:t>
                      </a:r>
                      <a:r>
                        <a:rPr kumimoji="0" lang="zh-TW" altLang="en-US" sz="2000" b="1" i="0" u="none" strike="noStrike" cap="none" normalizeH="0" baseline="0" dirty="0" smtClean="0">
                          <a:ln>
                            <a:noFill/>
                          </a:ln>
                          <a:solidFill>
                            <a:srgbClr val="00B050"/>
                          </a:solidFill>
                          <a:effectLst/>
                          <a:latin typeface="標楷體" pitchFamily="65" charset="-120"/>
                          <a:ea typeface="標楷體" pitchFamily="65" charset="-120"/>
                        </a:rPr>
                        <a:t>已下山民眾</a:t>
                      </a:r>
                      <a:r>
                        <a:rPr kumimoji="0" lang="en-US" altLang="zh-TW" sz="2000" b="1" i="0" u="none" strike="noStrike" cap="none" normalizeH="0" baseline="0" dirty="0" smtClean="0">
                          <a:ln>
                            <a:noFill/>
                          </a:ln>
                          <a:solidFill>
                            <a:srgbClr val="00B050"/>
                          </a:solidFill>
                          <a:effectLst/>
                          <a:latin typeface="標楷體" pitchFamily="65" charset="-120"/>
                          <a:ea typeface="標楷體" pitchFamily="65" charset="-120"/>
                        </a:rPr>
                        <a:t>(1</a:t>
                      </a:r>
                      <a:r>
                        <a:rPr kumimoji="0" lang="zh-TW" altLang="en-US" sz="2000" b="1" i="0" u="none" strike="noStrike" cap="none" normalizeH="0" baseline="0" dirty="0" smtClean="0">
                          <a:ln>
                            <a:noFill/>
                          </a:ln>
                          <a:solidFill>
                            <a:srgbClr val="00B050"/>
                          </a:solidFill>
                          <a:effectLst/>
                          <a:latin typeface="標楷體" pitchFamily="65" charset="-120"/>
                          <a:ea typeface="標楷體" pitchFamily="65" charset="-120"/>
                        </a:rPr>
                        <a:t>件</a:t>
                      </a:r>
                      <a:r>
                        <a:rPr kumimoji="0" lang="en-US" altLang="zh-TW" sz="2000" b="1" i="0" u="none" strike="noStrike" cap="none" normalizeH="0" baseline="0" dirty="0" smtClean="0">
                          <a:ln>
                            <a:noFill/>
                          </a:ln>
                          <a:solidFill>
                            <a:srgbClr val="00B050"/>
                          </a:solidFill>
                          <a:effectLst/>
                          <a:latin typeface="標楷體" pitchFamily="65" charset="-120"/>
                          <a:ea typeface="標楷體" pitchFamily="65" charset="-120"/>
                        </a:rPr>
                        <a:t>7</a:t>
                      </a:r>
                      <a:r>
                        <a:rPr kumimoji="0" lang="zh-TW" altLang="en-US" sz="2000" b="1" i="0" u="none" strike="noStrike" cap="none" normalizeH="0" baseline="0" dirty="0" smtClean="0">
                          <a:ln>
                            <a:noFill/>
                          </a:ln>
                          <a:solidFill>
                            <a:srgbClr val="00B050"/>
                          </a:solidFill>
                          <a:effectLst/>
                          <a:latin typeface="標楷體" pitchFamily="65" charset="-120"/>
                          <a:ea typeface="標楷體" pitchFamily="65" charset="-120"/>
                        </a:rPr>
                        <a:t>人</a:t>
                      </a:r>
                      <a:r>
                        <a:rPr kumimoji="0" lang="en-US" altLang="zh-TW" sz="2000" b="1" i="0" u="none" strike="noStrike" cap="none" normalizeH="0" baseline="0" dirty="0" smtClean="0">
                          <a:ln>
                            <a:noFill/>
                          </a:ln>
                          <a:solidFill>
                            <a:srgbClr val="00B050"/>
                          </a:solidFill>
                          <a:effectLst/>
                          <a:latin typeface="標楷體" pitchFamily="65" charset="-120"/>
                          <a:ea typeface="標楷體" pitchFamily="65" charset="-120"/>
                        </a:rPr>
                        <a:t>)+</a:t>
                      </a:r>
                      <a:r>
                        <a:rPr kumimoji="0" lang="zh-TW" altLang="en-US" sz="2000" b="1" i="0" u="none" strike="noStrike" cap="none" normalizeH="0" baseline="0" dirty="0" smtClean="0">
                          <a:ln>
                            <a:noFill/>
                          </a:ln>
                          <a:solidFill>
                            <a:srgbClr val="00B050"/>
                          </a:solidFill>
                          <a:effectLst/>
                          <a:latin typeface="標楷體" pitchFamily="65" charset="-120"/>
                          <a:ea typeface="標楷體" pitchFamily="65" charset="-120"/>
                        </a:rPr>
                        <a:t>正下山民眾</a:t>
                      </a:r>
                      <a:r>
                        <a:rPr kumimoji="0" lang="en-US" altLang="zh-TW" sz="2000" b="1" i="0" u="none" strike="noStrike" cap="none" normalizeH="0" baseline="0" dirty="0" smtClean="0">
                          <a:ln>
                            <a:noFill/>
                          </a:ln>
                          <a:solidFill>
                            <a:srgbClr val="00B050"/>
                          </a:solidFill>
                          <a:effectLst/>
                          <a:latin typeface="標楷體" pitchFamily="65" charset="-120"/>
                          <a:ea typeface="標楷體" pitchFamily="65" charset="-120"/>
                        </a:rPr>
                        <a:t>(2</a:t>
                      </a:r>
                      <a:r>
                        <a:rPr kumimoji="0" lang="zh-TW" altLang="en-US" sz="2000" b="1" i="0" u="none" strike="noStrike" cap="none" normalizeH="0" baseline="0" dirty="0" smtClean="0">
                          <a:ln>
                            <a:noFill/>
                          </a:ln>
                          <a:solidFill>
                            <a:srgbClr val="00B050"/>
                          </a:solidFill>
                          <a:effectLst/>
                          <a:latin typeface="標楷體" pitchFamily="65" charset="-120"/>
                          <a:ea typeface="標楷體" pitchFamily="65" charset="-120"/>
                        </a:rPr>
                        <a:t>件</a:t>
                      </a:r>
                      <a:endParaRPr kumimoji="0" lang="en-US" altLang="zh-TW" sz="2000" b="1" i="0" u="none" strike="noStrike" cap="none" normalizeH="0" baseline="0" dirty="0" smtClean="0">
                        <a:ln>
                          <a:noFill/>
                        </a:ln>
                        <a:solidFill>
                          <a:srgbClr val="00B050"/>
                        </a:solidFill>
                        <a:effectLst/>
                        <a:latin typeface="標楷體" pitchFamily="65" charset="-120"/>
                        <a:ea typeface="標楷體" pitchFamily="65" charset="-120"/>
                      </a:endParaRP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zh-TW" altLang="en-US" sz="2000" b="1" i="0" u="none" strike="noStrike" cap="none" normalizeH="0" baseline="0" dirty="0" smtClean="0">
                          <a:ln>
                            <a:noFill/>
                          </a:ln>
                          <a:solidFill>
                            <a:srgbClr val="00B050"/>
                          </a:solidFill>
                          <a:effectLst/>
                          <a:latin typeface="標楷體" pitchFamily="65" charset="-120"/>
                          <a:ea typeface="標楷體" pitchFamily="65" charset="-120"/>
                        </a:rPr>
                        <a:t>    </a:t>
                      </a:r>
                      <a:r>
                        <a:rPr kumimoji="0" lang="en-US" altLang="zh-TW" sz="2000" b="1" i="0" u="none" strike="noStrike" cap="none" normalizeH="0" baseline="0" dirty="0" smtClean="0">
                          <a:ln>
                            <a:noFill/>
                          </a:ln>
                          <a:solidFill>
                            <a:srgbClr val="00B050"/>
                          </a:solidFill>
                          <a:effectLst/>
                          <a:latin typeface="標楷體" pitchFamily="65" charset="-120"/>
                          <a:ea typeface="標楷體" pitchFamily="65" charset="-120"/>
                        </a:rPr>
                        <a:t>10</a:t>
                      </a:r>
                      <a:r>
                        <a:rPr kumimoji="0" lang="zh-TW" altLang="en-US" sz="2000" b="1" i="0" u="none" strike="noStrike" cap="none" normalizeH="0" baseline="0" dirty="0" smtClean="0">
                          <a:ln>
                            <a:noFill/>
                          </a:ln>
                          <a:solidFill>
                            <a:srgbClr val="00B050"/>
                          </a:solidFill>
                          <a:effectLst/>
                          <a:latin typeface="標楷體" pitchFamily="65" charset="-120"/>
                          <a:ea typeface="標楷體" pitchFamily="65" charset="-120"/>
                        </a:rPr>
                        <a:t>人</a:t>
                      </a:r>
                      <a:r>
                        <a:rPr kumimoji="0" lang="en-US" altLang="zh-TW" sz="2000" b="1" i="0" u="none" strike="noStrike" cap="none" normalizeH="0" baseline="0" dirty="0" smtClean="0">
                          <a:ln>
                            <a:noFill/>
                          </a:ln>
                          <a:solidFill>
                            <a:srgbClr val="00B050"/>
                          </a:solidFill>
                          <a:effectLst/>
                          <a:latin typeface="標楷體" pitchFamily="65" charset="-120"/>
                          <a:ea typeface="標楷體" pitchFamily="65" charset="-120"/>
                        </a:rPr>
                        <a:t>)</a:t>
                      </a:r>
                      <a:r>
                        <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rPr>
                        <a:t>+</a:t>
                      </a:r>
                      <a:r>
                        <a:rPr kumimoji="0" lang="zh-TW" altLang="en-US" sz="2000" b="1" i="0" u="none" strike="noStrike" cap="none" normalizeH="0" baseline="0" dirty="0" smtClean="0">
                          <a:ln>
                            <a:noFill/>
                          </a:ln>
                          <a:solidFill>
                            <a:srgbClr val="FF0000"/>
                          </a:solidFill>
                          <a:effectLst/>
                          <a:latin typeface="標楷體" pitchFamily="65" charset="-120"/>
                          <a:ea typeface="標楷體" pitchFamily="65" charset="-120"/>
                        </a:rPr>
                        <a:t>未聯絡上民眾</a:t>
                      </a:r>
                      <a:r>
                        <a:rPr kumimoji="0" lang="en-US" altLang="zh-TW" sz="2000" b="1" i="0" u="none" strike="noStrike" cap="none" normalizeH="0" baseline="0" dirty="0" smtClean="0">
                          <a:ln>
                            <a:noFill/>
                          </a:ln>
                          <a:solidFill>
                            <a:srgbClr val="FF0000"/>
                          </a:solidFill>
                          <a:effectLst/>
                          <a:latin typeface="標楷體" pitchFamily="65" charset="-120"/>
                          <a:ea typeface="標楷體" pitchFamily="65" charset="-120"/>
                        </a:rPr>
                        <a:t>(1</a:t>
                      </a:r>
                      <a:r>
                        <a:rPr kumimoji="0" lang="zh-TW" altLang="en-US" sz="2000" b="1" i="0" u="none" strike="noStrike" cap="none" normalizeH="0" baseline="0" dirty="0" smtClean="0">
                          <a:ln>
                            <a:noFill/>
                          </a:ln>
                          <a:solidFill>
                            <a:srgbClr val="FF0000"/>
                          </a:solidFill>
                          <a:effectLst/>
                          <a:latin typeface="標楷體" pitchFamily="65" charset="-120"/>
                          <a:ea typeface="標楷體" pitchFamily="65" charset="-120"/>
                        </a:rPr>
                        <a:t>件</a:t>
                      </a:r>
                      <a:r>
                        <a:rPr kumimoji="0" lang="en-US" altLang="zh-TW" sz="2000" b="1" i="0" u="none" strike="noStrike" cap="none" normalizeH="0" baseline="0" dirty="0" smtClean="0">
                          <a:ln>
                            <a:noFill/>
                          </a:ln>
                          <a:solidFill>
                            <a:srgbClr val="FF0000"/>
                          </a:solidFill>
                          <a:effectLst/>
                          <a:latin typeface="標楷體" pitchFamily="65" charset="-120"/>
                          <a:ea typeface="標楷體" pitchFamily="65" charset="-120"/>
                        </a:rPr>
                        <a:t>7</a:t>
                      </a:r>
                      <a:r>
                        <a:rPr kumimoji="0" lang="zh-TW" altLang="en-US" sz="2000" b="1" i="0" u="none" strike="noStrike" cap="none" normalizeH="0" baseline="0" dirty="0" smtClean="0">
                          <a:ln>
                            <a:noFill/>
                          </a:ln>
                          <a:solidFill>
                            <a:srgbClr val="FF0000"/>
                          </a:solidFill>
                          <a:effectLst/>
                          <a:latin typeface="標楷體" pitchFamily="65" charset="-120"/>
                          <a:ea typeface="標楷體" pitchFamily="65" charset="-120"/>
                        </a:rPr>
                        <a:t>人</a:t>
                      </a:r>
                      <a:r>
                        <a:rPr kumimoji="0" lang="en-US" altLang="zh-TW" sz="2000" b="1" i="0" u="none" strike="noStrike" cap="none" normalizeH="0" baseline="0" dirty="0" smtClean="0">
                          <a:ln>
                            <a:noFill/>
                          </a:ln>
                          <a:solidFill>
                            <a:srgbClr val="FF0000"/>
                          </a:solidFill>
                          <a:effectLst/>
                          <a:latin typeface="標楷體" pitchFamily="65" charset="-120"/>
                          <a:ea typeface="標楷體" pitchFamily="65" charset="-120"/>
                        </a:rPr>
                        <a:t>)</a:t>
                      </a: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a:t>
                      </a:r>
                      <a:endPar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三、本次聯絡入山日期為</a:t>
                      </a:r>
                      <a:r>
                        <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rPr>
                        <a:t>1105/2000</a:t>
                      </a: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；本局持續以電話聯繫勸導民眾 </a:t>
                      </a:r>
                      <a:endPar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rPr>
                        <a:t>    </a:t>
                      </a: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因颱風勿從事登山活動。</a:t>
                      </a:r>
                      <a:endPar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endParaRP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四、經調閱</a:t>
                      </a:r>
                      <a:r>
                        <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rPr>
                        <a:t>109</a:t>
                      </a: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年</a:t>
                      </a:r>
                      <a:r>
                        <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rPr>
                        <a:t>11</a:t>
                      </a: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月</a:t>
                      </a:r>
                      <a:r>
                        <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rPr>
                        <a:t>5</a:t>
                      </a: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日</a:t>
                      </a:r>
                      <a:r>
                        <a:rPr kumimoji="0" lang="en-US" altLang="zh-TW" sz="2000" b="1" i="0" u="none" strike="noStrike" cap="none" normalizeH="0" baseline="0" dirty="0" smtClean="0">
                          <a:ln>
                            <a:noFill/>
                          </a:ln>
                          <a:solidFill>
                            <a:schemeClr val="tx1"/>
                          </a:solidFill>
                          <a:effectLst/>
                          <a:latin typeface="標楷體" pitchFamily="65" charset="-120"/>
                          <a:ea typeface="標楷體" pitchFamily="65" charset="-120"/>
                        </a:rPr>
                        <a:t>~7</a:t>
                      </a: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日申請登山者計有</a:t>
                      </a:r>
                      <a:r>
                        <a:rPr kumimoji="0" lang="en-US" altLang="zh-TW" sz="2000" b="1" i="0" u="none" strike="noStrike" cap="none" normalizeH="0" baseline="0" dirty="0" smtClean="0">
                          <a:ln>
                            <a:noFill/>
                          </a:ln>
                          <a:solidFill>
                            <a:srgbClr val="0070C0"/>
                          </a:solidFill>
                          <a:effectLst/>
                          <a:latin typeface="標楷體" pitchFamily="65" charset="-120"/>
                          <a:ea typeface="標楷體" pitchFamily="65" charset="-120"/>
                        </a:rPr>
                        <a:t>17</a:t>
                      </a:r>
                      <a:r>
                        <a:rPr kumimoji="0" lang="zh-TW" altLang="en-US" sz="2000" b="1" i="0" u="none" strike="noStrike" cap="none" normalizeH="0" baseline="0" dirty="0" smtClean="0">
                          <a:ln>
                            <a:noFill/>
                          </a:ln>
                          <a:solidFill>
                            <a:srgbClr val="0070C0"/>
                          </a:solidFill>
                          <a:effectLst/>
                          <a:latin typeface="標楷體" pitchFamily="65" charset="-120"/>
                          <a:ea typeface="標楷體" pitchFamily="65" charset="-120"/>
                        </a:rPr>
                        <a:t>件</a:t>
                      </a:r>
                      <a:r>
                        <a:rPr kumimoji="0" lang="en-US" altLang="zh-TW" sz="2000" b="1" i="0" u="none" strike="noStrike" cap="none" normalizeH="0" baseline="0" dirty="0" smtClean="0">
                          <a:ln>
                            <a:noFill/>
                          </a:ln>
                          <a:solidFill>
                            <a:srgbClr val="0070C0"/>
                          </a:solidFill>
                          <a:effectLst/>
                          <a:latin typeface="標楷體" pitchFamily="65" charset="-120"/>
                          <a:ea typeface="標楷體" pitchFamily="65" charset="-120"/>
                        </a:rPr>
                        <a:t>111</a:t>
                      </a:r>
                      <a:r>
                        <a:rPr kumimoji="0" lang="zh-TW" altLang="en-US" sz="2000" b="1" i="0" u="none" strike="noStrike" cap="none" normalizeH="0" baseline="0" dirty="0" smtClean="0">
                          <a:ln>
                            <a:noFill/>
                          </a:ln>
                          <a:solidFill>
                            <a:srgbClr val="0070C0"/>
                          </a:solidFill>
                          <a:effectLst/>
                          <a:latin typeface="標楷體" pitchFamily="65" charset="-120"/>
                          <a:ea typeface="標楷體" pitchFamily="65" charset="-120"/>
                        </a:rPr>
                        <a:t>人</a:t>
                      </a:r>
                      <a:r>
                        <a:rPr kumimoji="0" lang="zh-TW" altLang="en-US" sz="2000" b="1" i="0" u="none" strike="noStrike" cap="none" normalizeH="0" baseline="0" dirty="0" smtClean="0">
                          <a:ln>
                            <a:noFill/>
                          </a:ln>
                          <a:solidFill>
                            <a:schemeClr val="tx1"/>
                          </a:solidFill>
                          <a:effectLst/>
                          <a:latin typeface="標楷體" pitchFamily="65" charset="-120"/>
                          <a:ea typeface="標楷體" pitchFamily="65" charset="-120"/>
                        </a:rPr>
                        <a:t>。</a:t>
                      </a:r>
                    </a:p>
                  </a:txBody>
                  <a:tcPr marT="45717" marB="45717"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endParaRPr kumimoji="0" lang="zh-TW" altLang="en-US" sz="2400" b="0" i="0" u="none" strike="noStrike" cap="none" normalizeH="0" baseline="0" dirty="0" smtClean="0">
                        <a:ln>
                          <a:noFill/>
                        </a:ln>
                        <a:solidFill>
                          <a:schemeClr val="tx1"/>
                        </a:solidFill>
                        <a:effectLst/>
                        <a:latin typeface="標楷體" pitchFamily="65" charset="-120"/>
                        <a:ea typeface="標楷體" pitchFamily="65" charset="-12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endParaRPr kumimoji="0" lang="zh-TW" altLang="en-US" sz="2400" b="0" i="0" u="none" strike="noStrike" cap="none" normalizeH="0" baseline="0" dirty="0" smtClean="0">
                        <a:ln>
                          <a:noFill/>
                        </a:ln>
                        <a:solidFill>
                          <a:schemeClr val="tx1"/>
                        </a:solidFill>
                        <a:effectLst/>
                        <a:latin typeface="標楷體" pitchFamily="65" charset="-120"/>
                        <a:ea typeface="標楷體" pitchFamily="65" charset="-12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endParaRPr kumimoji="0" lang="zh-TW" altLang="en-US" sz="2400" b="0" i="0" u="none" strike="noStrike" cap="none" normalizeH="0" baseline="0" dirty="0" smtClean="0">
                        <a:ln>
                          <a:noFill/>
                        </a:ln>
                        <a:solidFill>
                          <a:schemeClr val="tx1"/>
                        </a:solidFill>
                        <a:effectLst/>
                        <a:latin typeface="標楷體" pitchFamily="65" charset="-120"/>
                        <a:ea typeface="標楷體" pitchFamily="65" charset="-12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zh-TW" altLang="en-US" sz="1600" b="0" i="0" u="none" strike="noStrike" cap="none" normalizeH="0" baseline="0" dirty="0" smtClean="0">
                        <a:ln>
                          <a:noFill/>
                        </a:ln>
                        <a:solidFill>
                          <a:schemeClr val="tx1"/>
                        </a:solidFill>
                        <a:effectLst/>
                        <a:latin typeface="標楷體" pitchFamily="65" charset="-120"/>
                        <a:ea typeface="標楷體" pitchFamily="65" charset="-120"/>
                      </a:endParaRPr>
                    </a:p>
                  </a:txBody>
                  <a:tcP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extLst>
                  <a:ext uri="{0D108BD9-81ED-4DB2-BD59-A6C34878D82A}">
                    <a16:rowId xmlns="" xmlns:a16="http://schemas.microsoft.com/office/drawing/2014/main" val="10004"/>
                  </a:ext>
                </a:extLst>
              </a:tr>
            </a:tbl>
          </a:graphicData>
        </a:graphic>
      </p:graphicFrame>
      <p:sp>
        <p:nvSpPr>
          <p:cNvPr id="6205" name="Text Box 88"/>
          <p:cNvSpPr txBox="1">
            <a:spLocks noChangeArrowheads="1"/>
          </p:cNvSpPr>
          <p:nvPr/>
        </p:nvSpPr>
        <p:spPr bwMode="auto">
          <a:xfrm>
            <a:off x="107950" y="333375"/>
            <a:ext cx="885666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defRPr/>
            </a:pPr>
            <a:r>
              <a:rPr lang="zh-TW" altLang="en-US" sz="3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   「</a:t>
            </a:r>
            <a:r>
              <a:rPr lang="en-US" altLang="zh-TW" sz="3000" b="1" dirty="0" smtClean="0">
                <a:solidFill>
                  <a:srgbClr val="FF0000"/>
                </a:solidFill>
                <a:latin typeface="標楷體" pitchFamily="65" charset="-120"/>
                <a:ea typeface="標楷體" pitchFamily="65" charset="-120"/>
              </a:rPr>
              <a:t>1106</a:t>
            </a:r>
            <a:r>
              <a:rPr lang="zh-TW" altLang="en-US" sz="3000" b="1" dirty="0" smtClean="0">
                <a:solidFill>
                  <a:srgbClr val="FF0000"/>
                </a:solidFill>
                <a:latin typeface="標楷體" pitchFamily="65" charset="-120"/>
                <a:ea typeface="標楷體" pitchFamily="65" charset="-120"/>
              </a:rPr>
              <a:t>閃電颱風</a:t>
            </a:r>
            <a:r>
              <a:rPr lang="zh-TW" altLang="en-US" sz="30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000" b="1" dirty="0" smtClean="0">
                <a:solidFill>
                  <a:prstClr val="black"/>
                </a:solidFill>
                <a:ea typeface="標楷體" pitchFamily="65" charset="-120"/>
              </a:rPr>
              <a:t>管制、聯絡入山民眾情形</a:t>
            </a:r>
            <a:endParaRPr lang="zh-TW" altLang="en-US" sz="3000" b="1" dirty="0">
              <a:solidFill>
                <a:prstClr val="black"/>
              </a:solidFill>
              <a:ea typeface="標楷體" pitchFamily="65" charset="-120"/>
            </a:endParaRPr>
          </a:p>
        </p:txBody>
      </p:sp>
    </p:spTree>
    <p:extLst>
      <p:ext uri="{BB962C8B-B14F-4D97-AF65-F5344CB8AC3E}">
        <p14:creationId xmlns:p14="http://schemas.microsoft.com/office/powerpoint/2010/main" val="234013884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539750" y="2349500"/>
            <a:ext cx="7921625" cy="3744913"/>
          </a:xfrm>
        </p:spPr>
        <p:txBody>
          <a:bodyPr/>
          <a:lstStyle/>
          <a:p>
            <a:pPr eaLnBrk="1" hangingPunct="1">
              <a:spcBef>
                <a:spcPct val="5000"/>
              </a:spcBef>
            </a:pPr>
            <a:r>
              <a:rPr lang="zh-TW" altLang="en-US" sz="6600" b="1" smtClean="0">
                <a:solidFill>
                  <a:srgbClr val="007033"/>
                </a:solidFill>
                <a:ea typeface="標楷體" pitchFamily="65" charset="-120"/>
              </a:rPr>
              <a:t>交通局報告</a:t>
            </a:r>
          </a:p>
        </p:txBody>
      </p:sp>
      <p:sp>
        <p:nvSpPr>
          <p:cNvPr id="237571"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6040CE6-785F-412A-936F-A3346BCCA2AC}" type="slidenum">
              <a:rPr lang="en-US" altLang="zh-TW" sz="1200" smtClean="0">
                <a:latin typeface="Arial" pitchFamily="34" charset="0"/>
              </a:rPr>
              <a:pPr eaLnBrk="1" hangingPunct="1">
                <a:spcBef>
                  <a:spcPct val="0"/>
                </a:spcBef>
                <a:buFontTx/>
                <a:buNone/>
              </a:pPr>
              <a:t>63</a:t>
            </a:fld>
            <a:endParaRPr lang="en-US" altLang="zh-TW" sz="1200" smtClean="0">
              <a:latin typeface="Arial" pitchFamily="34" charset="0"/>
            </a:endParaRPr>
          </a:p>
        </p:txBody>
      </p:sp>
      <p:grpSp>
        <p:nvGrpSpPr>
          <p:cNvPr id="237572" name="Group 47"/>
          <p:cNvGrpSpPr>
            <a:grpSpLocks/>
          </p:cNvGrpSpPr>
          <p:nvPr/>
        </p:nvGrpSpPr>
        <p:grpSpPr bwMode="auto">
          <a:xfrm>
            <a:off x="1149350" y="1427163"/>
            <a:ext cx="7088188" cy="682625"/>
            <a:chOff x="658" y="2334"/>
            <a:chExt cx="4469" cy="430"/>
          </a:xfrm>
        </p:grpSpPr>
        <p:grpSp>
          <p:nvGrpSpPr>
            <p:cNvPr id="237578" name="Group 48"/>
            <p:cNvGrpSpPr>
              <a:grpSpLocks/>
            </p:cNvGrpSpPr>
            <p:nvPr/>
          </p:nvGrpSpPr>
          <p:grpSpPr bwMode="auto">
            <a:xfrm>
              <a:off x="658" y="2345"/>
              <a:ext cx="480" cy="419"/>
              <a:chOff x="1110" y="2656"/>
              <a:chExt cx="1549" cy="1351"/>
            </a:xfrm>
          </p:grpSpPr>
          <p:sp>
            <p:nvSpPr>
              <p:cNvPr id="237583"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237584"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237585"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grpSp>
        <p:sp>
          <p:nvSpPr>
            <p:cNvPr id="237579"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3</a:t>
              </a:r>
            </a:p>
          </p:txBody>
        </p:sp>
        <p:sp>
          <p:nvSpPr>
            <p:cNvPr id="237580"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各單位工作報告</a:t>
              </a:r>
            </a:p>
          </p:txBody>
        </p:sp>
        <p:sp>
          <p:nvSpPr>
            <p:cNvPr id="237581"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pic>
          <p:nvPicPr>
            <p:cNvPr id="237582"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7573" name="Group 2"/>
          <p:cNvGrpSpPr>
            <a:grpSpLocks/>
          </p:cNvGrpSpPr>
          <p:nvPr/>
        </p:nvGrpSpPr>
        <p:grpSpPr bwMode="auto">
          <a:xfrm>
            <a:off x="2752725" y="-26988"/>
            <a:ext cx="6391275" cy="1344613"/>
            <a:chOff x="0" y="0"/>
            <a:chExt cx="716" cy="151"/>
          </a:xfrm>
        </p:grpSpPr>
        <p:pic>
          <p:nvPicPr>
            <p:cNvPr id="237576"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37577"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237574"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37575"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36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2297357787"/>
              </p:ext>
            </p:extLst>
          </p:nvPr>
        </p:nvGraphicFramePr>
        <p:xfrm>
          <a:off x="513159" y="484096"/>
          <a:ext cx="7845532" cy="6185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80906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extLst>
          </p:cNvPr>
          <p:cNvSpPr>
            <a:spLocks noGrp="1"/>
          </p:cNvSpPr>
          <p:nvPr>
            <p:ph idx="1"/>
          </p:nvPr>
        </p:nvSpPr>
        <p:spPr>
          <a:xfrm>
            <a:off x="505090" y="871372"/>
            <a:ext cx="8402243" cy="5986631"/>
          </a:xfrm>
        </p:spPr>
        <p:style>
          <a:lnRef idx="1">
            <a:schemeClr val="accent3"/>
          </a:lnRef>
          <a:fillRef idx="2">
            <a:schemeClr val="accent3"/>
          </a:fillRef>
          <a:effectRef idx="1">
            <a:schemeClr val="accent3"/>
          </a:effectRef>
          <a:fontRef idx="minor">
            <a:schemeClr val="dk1"/>
          </a:fontRef>
        </p:style>
        <p:txBody>
          <a:bodyPr rtlCol="0">
            <a:normAutofit fontScale="77500" lnSpcReduction="20000"/>
          </a:bodyPr>
          <a:lstStyle/>
          <a:p>
            <a:pPr marL="457200" indent="-457200" fontAlgn="auto">
              <a:buFont typeface="+mj-lt"/>
              <a:buAutoNum type="arabicPeriod"/>
              <a:defRPr/>
            </a:pPr>
            <a:r>
              <a:rPr lang="zh-TW" altLang="en-US" sz="3300" b="1" dirty="0" smtClean="0">
                <a:solidFill>
                  <a:srgbClr val="0033CC"/>
                </a:solidFill>
                <a:latin typeface="標楷體" panose="03000509000000000000" pitchFamily="65" charset="-120"/>
                <a:ea typeface="標楷體" panose="03000509000000000000" pitchFamily="65" charset="-120"/>
              </a:rPr>
              <a:t>整備工作：</a:t>
            </a:r>
            <a:endParaRPr lang="en-US" altLang="zh-TW" sz="3300" b="1" dirty="0" smtClean="0">
              <a:solidFill>
                <a:srgbClr val="0033CC"/>
              </a:solidFill>
              <a:latin typeface="標楷體" panose="03000509000000000000" pitchFamily="65" charset="-120"/>
              <a:ea typeface="標楷體" panose="03000509000000000000" pitchFamily="65" charset="-120"/>
            </a:endParaRPr>
          </a:p>
          <a:p>
            <a:pPr marL="932688" lvl="2" indent="-457200">
              <a:buFont typeface="+mj-lt"/>
              <a:buAutoNum type="arabicParenR"/>
              <a:defRPr/>
            </a:pPr>
            <a:r>
              <a:rPr lang="zh-TW" altLang="en-US" sz="2800" b="1" dirty="0">
                <a:solidFill>
                  <a:srgbClr val="0033CC"/>
                </a:solidFill>
                <a:latin typeface="標楷體" panose="03000509000000000000" pitchFamily="65" charset="-120"/>
                <a:ea typeface="標楷體" panose="03000509000000000000" pitchFamily="65" charset="-120"/>
              </a:rPr>
              <a:t>將綁車區車輛入柱固定。</a:t>
            </a:r>
            <a:endParaRPr lang="zh-TW" altLang="zh-TW" sz="2800" b="1" dirty="0">
              <a:solidFill>
                <a:srgbClr val="0033CC"/>
              </a:solidFill>
              <a:latin typeface="標楷體" panose="03000509000000000000" pitchFamily="65" charset="-120"/>
              <a:ea typeface="標楷體" panose="03000509000000000000" pitchFamily="65" charset="-120"/>
            </a:endParaRPr>
          </a:p>
          <a:p>
            <a:pPr marL="932688" lvl="2" indent="-457200">
              <a:buFont typeface="+mj-lt"/>
              <a:buAutoNum type="arabicParenR"/>
              <a:defRPr/>
            </a:pPr>
            <a:r>
              <a:rPr lang="zh-TW" altLang="en-US" sz="2800" b="1" dirty="0">
                <a:solidFill>
                  <a:srgbClr val="0033CC"/>
                </a:solidFill>
                <a:latin typeface="標楷體" panose="03000509000000000000" pitchFamily="65" charset="-120"/>
                <a:ea typeface="標楷體" panose="03000509000000000000" pitchFamily="65" charset="-120"/>
              </a:rPr>
              <a:t>施工中之站點，已加強工地安全維護作業。</a:t>
            </a:r>
            <a:endParaRPr lang="en-US" altLang="zh-TW" sz="2800" b="1" dirty="0">
              <a:solidFill>
                <a:srgbClr val="0033CC"/>
              </a:solidFill>
              <a:latin typeface="標楷體" panose="03000509000000000000" pitchFamily="65" charset="-120"/>
              <a:ea typeface="標楷體" panose="03000509000000000000" pitchFamily="65" charset="-120"/>
            </a:endParaRPr>
          </a:p>
          <a:p>
            <a:pPr marL="932688" lvl="2" indent="-457200">
              <a:buFont typeface="+mj-lt"/>
              <a:buAutoNum type="arabicParenR"/>
              <a:defRPr/>
            </a:pPr>
            <a:r>
              <a:rPr lang="zh-TW" altLang="en-US" sz="2800" b="1" dirty="0">
                <a:solidFill>
                  <a:srgbClr val="0033CC"/>
                </a:solidFill>
                <a:latin typeface="標楷體" panose="03000509000000000000" pitchFamily="65" charset="-120"/>
                <a:ea typeface="標楷體" panose="03000509000000000000" pitchFamily="65" charset="-120"/>
              </a:rPr>
              <a:t>作業人力：</a:t>
            </a:r>
            <a:r>
              <a:rPr lang="en-US" altLang="zh-TW" sz="2800" b="1" dirty="0">
                <a:solidFill>
                  <a:srgbClr val="0033CC"/>
                </a:solidFill>
                <a:latin typeface="標楷體" panose="03000509000000000000" pitchFamily="65" charset="-120"/>
                <a:ea typeface="標楷體" panose="03000509000000000000" pitchFamily="65" charset="-120"/>
              </a:rPr>
              <a:t>60</a:t>
            </a:r>
            <a:r>
              <a:rPr lang="zh-TW" altLang="en-US" sz="2800" b="1" dirty="0">
                <a:solidFill>
                  <a:srgbClr val="0033CC"/>
                </a:solidFill>
                <a:latin typeface="標楷體" panose="03000509000000000000" pitchFamily="65" charset="-120"/>
                <a:ea typeface="標楷體" panose="03000509000000000000" pitchFamily="65" charset="-120"/>
              </a:rPr>
              <a:t>人次。</a:t>
            </a:r>
            <a:endParaRPr lang="en-US" altLang="zh-TW" sz="2800" b="1" dirty="0">
              <a:solidFill>
                <a:srgbClr val="0033CC"/>
              </a:solidFill>
              <a:latin typeface="標楷體" panose="03000509000000000000" pitchFamily="65" charset="-120"/>
              <a:ea typeface="標楷體" panose="03000509000000000000" pitchFamily="65" charset="-120"/>
            </a:endParaRPr>
          </a:p>
          <a:p>
            <a:pPr marL="457200" indent="-457200" fontAlgn="auto">
              <a:buFont typeface="+mj-lt"/>
              <a:buAutoNum type="arabicPeriod"/>
              <a:defRPr/>
            </a:pPr>
            <a:r>
              <a:rPr lang="zh-TW" altLang="en-US" sz="3300" b="1" dirty="0">
                <a:solidFill>
                  <a:srgbClr val="0033CC"/>
                </a:solidFill>
                <a:latin typeface="標楷體" panose="03000509000000000000" pitchFamily="65" charset="-120"/>
                <a:ea typeface="標楷體" panose="03000509000000000000" pitchFamily="65" charset="-120"/>
              </a:rPr>
              <a:t>訊息公告方式：</a:t>
            </a:r>
            <a:endParaRPr lang="en-US" altLang="zh-TW" sz="3300" b="1" dirty="0">
              <a:solidFill>
                <a:srgbClr val="0033CC"/>
              </a:solidFill>
              <a:latin typeface="標楷體" panose="03000509000000000000" pitchFamily="65" charset="-120"/>
              <a:ea typeface="標楷體" panose="03000509000000000000" pitchFamily="65" charset="-120"/>
            </a:endParaRPr>
          </a:p>
          <a:p>
            <a:pPr marL="932688" lvl="2" indent="-457200" fontAlgn="auto">
              <a:buFont typeface="+mj-lt"/>
              <a:buAutoNum type="arabicParenR"/>
              <a:defRPr/>
            </a:pPr>
            <a:r>
              <a:rPr lang="zh-TW" altLang="en-US" sz="2800" b="1" dirty="0">
                <a:solidFill>
                  <a:srgbClr val="0033CC"/>
                </a:solidFill>
                <a:latin typeface="標楷體" panose="03000509000000000000" pitchFamily="65" charset="-120"/>
                <a:ea typeface="標楷體" panose="03000509000000000000" pitchFamily="65" charset="-120"/>
              </a:rPr>
              <a:t>官網、</a:t>
            </a:r>
            <a:r>
              <a:rPr lang="en-US" altLang="zh-TW" sz="2800" b="1" dirty="0">
                <a:solidFill>
                  <a:srgbClr val="0033CC"/>
                </a:solidFill>
                <a:latin typeface="標楷體" panose="03000509000000000000" pitchFamily="65" charset="-120"/>
                <a:ea typeface="標楷體" panose="03000509000000000000" pitchFamily="65" charset="-120"/>
              </a:rPr>
              <a:t>APP</a:t>
            </a:r>
            <a:r>
              <a:rPr lang="zh-TW" altLang="en-US" sz="2800" b="1" dirty="0">
                <a:solidFill>
                  <a:srgbClr val="0033CC"/>
                </a:solidFill>
                <a:latin typeface="標楷體" panose="03000509000000000000" pitchFamily="65" charset="-120"/>
                <a:ea typeface="標楷體" panose="03000509000000000000" pitchFamily="65" charset="-120"/>
              </a:rPr>
              <a:t>、臉書粉絲團通知暫停營運消息。</a:t>
            </a:r>
            <a:endParaRPr lang="en-US" altLang="zh-TW" sz="2800" b="1" dirty="0">
              <a:solidFill>
                <a:srgbClr val="0033CC"/>
              </a:solidFill>
              <a:latin typeface="標楷體" panose="03000509000000000000" pitchFamily="65" charset="-120"/>
              <a:ea typeface="標楷體" panose="03000509000000000000" pitchFamily="65" charset="-120"/>
            </a:endParaRPr>
          </a:p>
          <a:p>
            <a:pPr marL="932688" lvl="2" indent="-457200" fontAlgn="auto">
              <a:buFont typeface="+mj-lt"/>
              <a:buAutoNum type="arabicParenR"/>
              <a:defRPr/>
            </a:pPr>
            <a:r>
              <a:rPr lang="zh-TW" altLang="en-US" sz="2800" b="1" dirty="0">
                <a:solidFill>
                  <a:srgbClr val="0033CC"/>
                </a:solidFill>
                <a:latin typeface="標楷體" panose="03000509000000000000" pitchFamily="65" charset="-120"/>
                <a:ea typeface="標楷體" panose="03000509000000000000" pitchFamily="65" charset="-120"/>
              </a:rPr>
              <a:t>暫停營運後</a:t>
            </a:r>
            <a:r>
              <a:rPr lang="en-US" altLang="zh-TW" sz="2800" b="1" dirty="0">
                <a:solidFill>
                  <a:srgbClr val="0033CC"/>
                </a:solidFill>
                <a:latin typeface="標楷體" panose="03000509000000000000" pitchFamily="65" charset="-120"/>
                <a:ea typeface="標楷體" panose="03000509000000000000" pitchFamily="65" charset="-120"/>
              </a:rPr>
              <a:t>1</a:t>
            </a:r>
            <a:r>
              <a:rPr lang="zh-TW" altLang="en-US" sz="2800" b="1" dirty="0">
                <a:solidFill>
                  <a:srgbClr val="0033CC"/>
                </a:solidFill>
                <a:latin typeface="標楷體" panose="03000509000000000000" pitchFamily="65" charset="-120"/>
                <a:ea typeface="標楷體" panose="03000509000000000000" pitchFamily="65" charset="-120"/>
              </a:rPr>
              <a:t>小時起，主動搜尋尚未還車民眾，以簡訊通知訊息，並請加速歸還。</a:t>
            </a:r>
            <a:endParaRPr lang="en-US" altLang="zh-TW" sz="2800" b="1" dirty="0">
              <a:solidFill>
                <a:srgbClr val="0033CC"/>
              </a:solidFill>
              <a:latin typeface="標楷體" panose="03000509000000000000" pitchFamily="65" charset="-120"/>
              <a:ea typeface="標楷體" panose="03000509000000000000" pitchFamily="65" charset="-120"/>
            </a:endParaRPr>
          </a:p>
          <a:p>
            <a:pPr marL="932688" lvl="2" indent="-457200" fontAlgn="auto">
              <a:buFont typeface="+mj-lt"/>
              <a:buAutoNum type="arabicParenR"/>
              <a:defRPr/>
            </a:pPr>
            <a:r>
              <a:rPr lang="zh-TW" altLang="en-US" sz="2800" b="1" dirty="0">
                <a:solidFill>
                  <a:srgbClr val="0033CC"/>
                </a:solidFill>
                <a:latin typeface="標楷體" panose="03000509000000000000" pitchFamily="65" charset="-120"/>
                <a:ea typeface="標楷體" panose="03000509000000000000" pitchFamily="65" charset="-120"/>
              </a:rPr>
              <a:t>更換客服來電歡迎語音內容。</a:t>
            </a:r>
            <a:endParaRPr lang="en-US" altLang="zh-TW" sz="2800" b="1" dirty="0">
              <a:solidFill>
                <a:srgbClr val="0033CC"/>
              </a:solidFill>
              <a:latin typeface="標楷體" panose="03000509000000000000" pitchFamily="65" charset="-120"/>
              <a:ea typeface="標楷體" panose="03000509000000000000" pitchFamily="65" charset="-120"/>
            </a:endParaRPr>
          </a:p>
          <a:p>
            <a:pPr marL="932688" lvl="2" indent="-457200" fontAlgn="auto">
              <a:buFont typeface="+mj-lt"/>
              <a:buAutoNum type="arabicParenR"/>
              <a:defRPr/>
            </a:pPr>
            <a:r>
              <a:rPr lang="zh-TW" altLang="en-US" sz="2800" b="1" dirty="0">
                <a:solidFill>
                  <a:srgbClr val="0033CC"/>
                </a:solidFill>
                <a:latin typeface="標楷體" panose="03000509000000000000" pitchFamily="65" charset="-120"/>
                <a:ea typeface="標楷體" panose="03000509000000000000" pitchFamily="65" charset="-120"/>
              </a:rPr>
              <a:t>寄發會員信件通知密切注意暫停營運訊息</a:t>
            </a:r>
            <a:r>
              <a:rPr lang="zh-TW" altLang="en-US" sz="2800" b="1" dirty="0" smtClean="0">
                <a:solidFill>
                  <a:srgbClr val="0033CC"/>
                </a:solidFill>
                <a:latin typeface="標楷體" panose="03000509000000000000" pitchFamily="65" charset="-120"/>
                <a:ea typeface="標楷體" panose="03000509000000000000" pitchFamily="65" charset="-120"/>
              </a:rPr>
              <a:t>。</a:t>
            </a:r>
            <a:endParaRPr lang="en-US" altLang="zh-TW" sz="2800" b="1" dirty="0">
              <a:solidFill>
                <a:srgbClr val="0033CC"/>
              </a:solidFill>
              <a:latin typeface="標楷體" panose="03000509000000000000" pitchFamily="65" charset="-120"/>
              <a:ea typeface="標楷體" panose="03000509000000000000" pitchFamily="65" charset="-120"/>
            </a:endParaRPr>
          </a:p>
          <a:p>
            <a:pPr marL="457200" indent="-457200">
              <a:buFont typeface="+mj-lt"/>
              <a:buAutoNum type="arabicPeriod"/>
              <a:defRPr/>
            </a:pPr>
            <a:r>
              <a:rPr lang="zh-TW" altLang="en-US" sz="3300" b="1" dirty="0" smtClean="0">
                <a:solidFill>
                  <a:srgbClr val="0033CC"/>
                </a:solidFill>
                <a:latin typeface="標楷體" panose="03000509000000000000" pitchFamily="65" charset="-120"/>
                <a:ea typeface="標楷體" panose="03000509000000000000" pitchFamily="65" charset="-120"/>
              </a:rPr>
              <a:t>暫停營運原則：</a:t>
            </a:r>
            <a:endParaRPr lang="en-US" altLang="zh-TW" sz="3300" b="1" dirty="0" smtClean="0">
              <a:solidFill>
                <a:srgbClr val="0033CC"/>
              </a:solidFill>
              <a:latin typeface="標楷體" panose="03000509000000000000" pitchFamily="65" charset="-120"/>
              <a:ea typeface="標楷體" panose="03000509000000000000" pitchFamily="65" charset="-120"/>
            </a:endParaRPr>
          </a:p>
          <a:p>
            <a:pPr marL="932688" lvl="2" indent="-457200">
              <a:buFont typeface="+mj-lt"/>
              <a:buAutoNum type="arabicParenR"/>
              <a:defRPr/>
            </a:pPr>
            <a:r>
              <a:rPr lang="zh-TW" altLang="en-US" sz="2900" b="1" dirty="0" smtClean="0">
                <a:solidFill>
                  <a:srgbClr val="0033CC"/>
                </a:solidFill>
                <a:latin typeface="標楷體" panose="03000509000000000000" pitchFamily="65" charset="-120"/>
                <a:ea typeface="標楷體" panose="03000509000000000000" pitchFamily="65" charset="-120"/>
              </a:rPr>
              <a:t>發布當日停班於停班</a:t>
            </a:r>
            <a:r>
              <a:rPr lang="en-US" altLang="zh-TW" sz="2900" b="1" dirty="0" smtClean="0">
                <a:solidFill>
                  <a:srgbClr val="0033CC"/>
                </a:solidFill>
                <a:latin typeface="標楷體" panose="03000509000000000000" pitchFamily="65" charset="-120"/>
                <a:ea typeface="標楷體" panose="03000509000000000000" pitchFamily="65" charset="-120"/>
              </a:rPr>
              <a:t>2</a:t>
            </a:r>
            <a:r>
              <a:rPr lang="zh-TW" altLang="en-US" sz="2900" b="1" dirty="0" smtClean="0">
                <a:solidFill>
                  <a:srgbClr val="0033CC"/>
                </a:solidFill>
                <a:latin typeface="標楷體" panose="03000509000000000000" pitchFamily="65" charset="-120"/>
                <a:ea typeface="標楷體" panose="03000509000000000000" pitchFamily="65" charset="-120"/>
              </a:rPr>
              <a:t>小時後暫停營運。</a:t>
            </a:r>
            <a:endParaRPr lang="en-US" altLang="zh-TW" sz="2900" b="1" dirty="0" smtClean="0">
              <a:solidFill>
                <a:srgbClr val="0033CC"/>
              </a:solidFill>
              <a:latin typeface="標楷體" panose="03000509000000000000" pitchFamily="65" charset="-120"/>
              <a:ea typeface="標楷體" panose="03000509000000000000" pitchFamily="65" charset="-120"/>
            </a:endParaRPr>
          </a:p>
          <a:p>
            <a:pPr marL="932688" lvl="2" indent="-457200">
              <a:buFont typeface="+mj-lt"/>
              <a:buAutoNum type="arabicParenR"/>
              <a:defRPr/>
            </a:pPr>
            <a:r>
              <a:rPr lang="zh-TW" altLang="en-US" sz="2900" b="1" dirty="0" smtClean="0">
                <a:solidFill>
                  <a:srgbClr val="0033CC"/>
                </a:solidFill>
                <a:latin typeface="標楷體" panose="03000509000000000000" pitchFamily="65" charset="-120"/>
                <a:ea typeface="標楷體" panose="03000509000000000000" pitchFamily="65" charset="-120"/>
              </a:rPr>
              <a:t>發布明日停班於凌晨</a:t>
            </a:r>
            <a:r>
              <a:rPr lang="en-US" altLang="zh-TW" sz="2900" b="1" dirty="0" smtClean="0">
                <a:solidFill>
                  <a:srgbClr val="0033CC"/>
                </a:solidFill>
                <a:latin typeface="標楷體" panose="03000509000000000000" pitchFamily="65" charset="-120"/>
                <a:ea typeface="標楷體" panose="03000509000000000000" pitchFamily="65" charset="-120"/>
              </a:rPr>
              <a:t>2</a:t>
            </a:r>
            <a:r>
              <a:rPr lang="zh-TW" altLang="en-US" sz="2900" b="1" dirty="0" smtClean="0">
                <a:solidFill>
                  <a:srgbClr val="0033CC"/>
                </a:solidFill>
                <a:latin typeface="標楷體" panose="03000509000000000000" pitchFamily="65" charset="-120"/>
                <a:ea typeface="標楷體" panose="03000509000000000000" pitchFamily="65" charset="-120"/>
              </a:rPr>
              <a:t>點開始暫停營運。 </a:t>
            </a:r>
            <a:endParaRPr lang="en-US" altLang="zh-TW" sz="2900" b="1" dirty="0" smtClean="0">
              <a:solidFill>
                <a:srgbClr val="0033CC"/>
              </a:solidFill>
              <a:latin typeface="標楷體" panose="03000509000000000000" pitchFamily="65" charset="-120"/>
              <a:ea typeface="標楷體" panose="03000509000000000000" pitchFamily="65" charset="-120"/>
            </a:endParaRPr>
          </a:p>
          <a:p>
            <a:pPr marL="457200" indent="-457200">
              <a:buFont typeface="+mj-lt"/>
              <a:buAutoNum type="arabicPeriod"/>
              <a:defRPr/>
            </a:pPr>
            <a:r>
              <a:rPr lang="zh-TW" altLang="en-US" sz="3300" b="1" dirty="0" smtClean="0">
                <a:solidFill>
                  <a:srgbClr val="0033CC"/>
                </a:solidFill>
                <a:latin typeface="標楷體" panose="03000509000000000000" pitchFamily="65" charset="-120"/>
                <a:ea typeface="標楷體" panose="03000509000000000000" pitchFamily="65" charset="-120"/>
              </a:rPr>
              <a:t>恢復</a:t>
            </a:r>
            <a:r>
              <a:rPr lang="zh-TW" altLang="en-US" sz="3300" b="1" dirty="0">
                <a:solidFill>
                  <a:srgbClr val="0033CC"/>
                </a:solidFill>
                <a:latin typeface="標楷體" panose="03000509000000000000" pitchFamily="65" charset="-120"/>
                <a:ea typeface="標楷體" panose="03000509000000000000" pitchFamily="65" charset="-120"/>
              </a:rPr>
              <a:t>營運：</a:t>
            </a:r>
            <a:r>
              <a:rPr lang="zh-TW" altLang="en-US" sz="2400" b="1" dirty="0">
                <a:solidFill>
                  <a:srgbClr val="0033CC"/>
                </a:solidFill>
                <a:latin typeface="標楷體" panose="03000509000000000000" pitchFamily="65" charset="-120"/>
                <a:ea typeface="標楷體" panose="03000509000000000000" pitchFamily="65" charset="-120"/>
              </a:rPr>
              <a:t>輕度颱風於陸上颱風警報解除</a:t>
            </a:r>
            <a:r>
              <a:rPr lang="en-US" altLang="zh-TW" sz="2400" b="1" dirty="0">
                <a:solidFill>
                  <a:srgbClr val="0033CC"/>
                </a:solidFill>
                <a:latin typeface="標楷體" panose="03000509000000000000" pitchFamily="65" charset="-120"/>
                <a:ea typeface="標楷體" panose="03000509000000000000" pitchFamily="65" charset="-120"/>
              </a:rPr>
              <a:t>4</a:t>
            </a:r>
            <a:r>
              <a:rPr lang="zh-TW" altLang="en-US" sz="2400" b="1" dirty="0">
                <a:solidFill>
                  <a:srgbClr val="0033CC"/>
                </a:solidFill>
                <a:latin typeface="標楷體" panose="03000509000000000000" pitchFamily="65" charset="-120"/>
                <a:ea typeface="標楷體" panose="03000509000000000000" pitchFamily="65" charset="-120"/>
              </a:rPr>
              <a:t>小時後恢復營運</a:t>
            </a:r>
            <a:r>
              <a:rPr lang="zh-TW" altLang="en-US" sz="2400" b="1" dirty="0" smtClean="0">
                <a:solidFill>
                  <a:srgbClr val="0033CC"/>
                </a:solidFill>
                <a:latin typeface="標楷體" panose="03000509000000000000" pitchFamily="65" charset="-120"/>
                <a:ea typeface="標楷體" panose="03000509000000000000" pitchFamily="65" charset="-120"/>
              </a:rPr>
              <a:t>。</a:t>
            </a:r>
            <a:endParaRPr lang="en-US" altLang="zh-TW" sz="2400" b="1" dirty="0">
              <a:solidFill>
                <a:srgbClr val="0033CC"/>
              </a:solidFill>
              <a:latin typeface="標楷體" panose="03000509000000000000" pitchFamily="65" charset="-120"/>
              <a:ea typeface="標楷體" panose="03000509000000000000" pitchFamily="65" charset="-120"/>
            </a:endParaRPr>
          </a:p>
          <a:p>
            <a:pPr marL="0" indent="0" fontAlgn="auto">
              <a:buNone/>
              <a:defRPr/>
            </a:pPr>
            <a:endParaRPr lang="zh-TW" altLang="en-US" dirty="0">
              <a:solidFill>
                <a:schemeClr val="tx1">
                  <a:lumMod val="75000"/>
                  <a:lumOff val="25000"/>
                </a:schemeClr>
              </a:solidFill>
            </a:endParaRPr>
          </a:p>
        </p:txBody>
      </p:sp>
      <p:sp>
        <p:nvSpPr>
          <p:cNvPr id="4" name="標題 3"/>
          <p:cNvSpPr>
            <a:spLocks noGrp="1"/>
          </p:cNvSpPr>
          <p:nvPr>
            <p:ph type="title"/>
          </p:nvPr>
        </p:nvSpPr>
        <p:spPr>
          <a:xfrm>
            <a:off x="855233" y="3"/>
            <a:ext cx="7382435" cy="1011219"/>
          </a:xfrm>
        </p:spPr>
        <p:txBody>
          <a:bodyPr>
            <a:normAutofit/>
          </a:bodyPr>
          <a:lstStyle/>
          <a:p>
            <a:pPr algn="ctr"/>
            <a:r>
              <a:rPr lang="zh-TW" altLang="zh-TW" b="1" dirty="0" smtClean="0">
                <a:solidFill>
                  <a:srgbClr val="FF0000"/>
                </a:solidFill>
                <a:latin typeface="標楷體" panose="03000509000000000000" pitchFamily="65" charset="-120"/>
                <a:ea typeface="標楷體" panose="03000509000000000000" pitchFamily="65" charset="-120"/>
              </a:rPr>
              <a:t>公共</a:t>
            </a:r>
            <a:r>
              <a:rPr lang="zh-TW" altLang="en-US" b="1" dirty="0" smtClean="0">
                <a:solidFill>
                  <a:srgbClr val="FF0000"/>
                </a:solidFill>
                <a:latin typeface="標楷體" panose="03000509000000000000" pitchFamily="65" charset="-120"/>
                <a:ea typeface="標楷體" panose="03000509000000000000" pitchFamily="65" charset="-120"/>
              </a:rPr>
              <a:t>自行車</a:t>
            </a:r>
            <a:r>
              <a:rPr lang="zh-TW" altLang="zh-TW" b="1" dirty="0" smtClean="0">
                <a:solidFill>
                  <a:srgbClr val="FF0000"/>
                </a:solidFill>
                <a:latin typeface="標楷體" panose="03000509000000000000" pitchFamily="65" charset="-120"/>
                <a:ea typeface="標楷體" panose="03000509000000000000" pitchFamily="65" charset="-120"/>
              </a:rPr>
              <a:t>（</a:t>
            </a:r>
            <a:r>
              <a:rPr lang="en-US" altLang="zh-TW" b="1" dirty="0" smtClean="0">
                <a:solidFill>
                  <a:srgbClr val="FF0000"/>
                </a:solidFill>
                <a:latin typeface="標楷體" panose="03000509000000000000" pitchFamily="65" charset="-120"/>
                <a:ea typeface="標楷體" panose="03000509000000000000" pitchFamily="65" charset="-120"/>
              </a:rPr>
              <a:t>YouBike2.0</a:t>
            </a:r>
            <a:r>
              <a:rPr lang="zh-TW" altLang="zh-TW" b="1" dirty="0" smtClean="0">
                <a:solidFill>
                  <a:srgbClr val="FF0000"/>
                </a:solidFill>
                <a:latin typeface="標楷體" panose="03000509000000000000" pitchFamily="65" charset="-120"/>
                <a:ea typeface="標楷體" panose="03000509000000000000" pitchFamily="65" charset="-120"/>
              </a:rPr>
              <a:t>）</a:t>
            </a:r>
            <a:endParaRPr lang="zh-TW" altLang="en-US" dirty="0">
              <a:solidFill>
                <a:srgbClr val="FF0000"/>
              </a:solidFill>
            </a:endParaRPr>
          </a:p>
        </p:txBody>
      </p:sp>
    </p:spTree>
    <p:extLst>
      <p:ext uri="{BB962C8B-B14F-4D97-AF65-F5344CB8AC3E}">
        <p14:creationId xmlns:p14="http://schemas.microsoft.com/office/powerpoint/2010/main" val="30338603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44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3138218339"/>
              </p:ext>
            </p:extLst>
          </p:nvPr>
        </p:nvGraphicFramePr>
        <p:xfrm>
          <a:off x="314661" y="865992"/>
          <a:ext cx="8560398" cy="5992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字方塊 4"/>
          <p:cNvSpPr txBox="1"/>
          <p:nvPr/>
        </p:nvSpPr>
        <p:spPr>
          <a:xfrm>
            <a:off x="197503" y="204417"/>
            <a:ext cx="11726287" cy="553998"/>
          </a:xfrm>
          <a:prstGeom prst="rect">
            <a:avLst/>
          </a:prstGeom>
          <a:noFill/>
        </p:spPr>
        <p:txBody>
          <a:bodyPr wrap="none" rtlCol="0">
            <a:spAutoFit/>
          </a:bodyPr>
          <a:lstStyle/>
          <a:p>
            <a:pPr defTabSz="457200" fontAlgn="auto">
              <a:spcAft>
                <a:spcPts val="0"/>
              </a:spcAft>
            </a:pPr>
            <a:r>
              <a:rPr lang="zh-TW" altLang="en-US" sz="3000" b="1" cap="all" dirty="0">
                <a:ln w="3175" cmpd="sng">
                  <a:noFill/>
                </a:ln>
                <a:solidFill>
                  <a:srgbClr val="002060"/>
                </a:solidFill>
                <a:latin typeface="Century Gothic"/>
                <a:ea typeface="標楷體" panose="03000509000000000000" pitchFamily="65" charset="-120"/>
              </a:rPr>
              <a:t>成立緊急應變小組，並於智慧運輸中心及各交通場站派專人進駐執勤</a:t>
            </a:r>
          </a:p>
        </p:txBody>
      </p:sp>
    </p:spTree>
    <p:extLst>
      <p:ext uri="{BB962C8B-B14F-4D97-AF65-F5344CB8AC3E}">
        <p14:creationId xmlns:p14="http://schemas.microsoft.com/office/powerpoint/2010/main" val="3210628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539750" y="2349500"/>
            <a:ext cx="7921625" cy="3744913"/>
          </a:xfrm>
        </p:spPr>
        <p:txBody>
          <a:bodyPr/>
          <a:lstStyle/>
          <a:p>
            <a:pPr eaLnBrk="1" hangingPunct="1">
              <a:spcBef>
                <a:spcPct val="5000"/>
              </a:spcBef>
            </a:pPr>
            <a:r>
              <a:rPr lang="zh-TW" altLang="en-US" sz="6600" b="1" smtClean="0">
                <a:solidFill>
                  <a:srgbClr val="007033"/>
                </a:solidFill>
                <a:ea typeface="標楷體" pitchFamily="65" charset="-120"/>
              </a:rPr>
              <a:t>教育局報告</a:t>
            </a:r>
          </a:p>
        </p:txBody>
      </p:sp>
      <p:sp>
        <p:nvSpPr>
          <p:cNvPr id="274435"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41D7C390-724E-4778-86EE-9C6F4542185F}" type="slidenum">
              <a:rPr lang="en-US" altLang="zh-TW" sz="1200" smtClean="0">
                <a:solidFill>
                  <a:prstClr val="black"/>
                </a:solidFill>
                <a:latin typeface="Arial" pitchFamily="34" charset="0"/>
              </a:rPr>
              <a:pPr eaLnBrk="1" hangingPunct="1">
                <a:spcBef>
                  <a:spcPct val="0"/>
                </a:spcBef>
                <a:buFontTx/>
                <a:buNone/>
              </a:pPr>
              <a:t>67</a:t>
            </a:fld>
            <a:endParaRPr lang="en-US" altLang="zh-TW" sz="1200" smtClean="0">
              <a:solidFill>
                <a:prstClr val="black"/>
              </a:solidFill>
              <a:latin typeface="Arial" pitchFamily="34" charset="0"/>
            </a:endParaRPr>
          </a:p>
        </p:txBody>
      </p:sp>
      <p:grpSp>
        <p:nvGrpSpPr>
          <p:cNvPr id="274436" name="Group 47"/>
          <p:cNvGrpSpPr>
            <a:grpSpLocks/>
          </p:cNvGrpSpPr>
          <p:nvPr/>
        </p:nvGrpSpPr>
        <p:grpSpPr bwMode="auto">
          <a:xfrm>
            <a:off x="1149350" y="1427163"/>
            <a:ext cx="7088188" cy="682625"/>
            <a:chOff x="658" y="2334"/>
            <a:chExt cx="4469" cy="430"/>
          </a:xfrm>
        </p:grpSpPr>
        <p:grpSp>
          <p:nvGrpSpPr>
            <p:cNvPr id="274442" name="Group 48"/>
            <p:cNvGrpSpPr>
              <a:grpSpLocks/>
            </p:cNvGrpSpPr>
            <p:nvPr/>
          </p:nvGrpSpPr>
          <p:grpSpPr bwMode="auto">
            <a:xfrm>
              <a:off x="658" y="2345"/>
              <a:ext cx="480" cy="419"/>
              <a:chOff x="1110" y="2656"/>
              <a:chExt cx="1549" cy="1351"/>
            </a:xfrm>
          </p:grpSpPr>
          <p:sp>
            <p:nvSpPr>
              <p:cNvPr id="274447"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sp>
            <p:nvSpPr>
              <p:cNvPr id="274448"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sp>
            <p:nvSpPr>
              <p:cNvPr id="274449"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grpSp>
        <p:sp>
          <p:nvSpPr>
            <p:cNvPr id="274443"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3</a:t>
              </a:r>
            </a:p>
          </p:txBody>
        </p:sp>
        <p:sp>
          <p:nvSpPr>
            <p:cNvPr id="274444"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各單位工作報告</a:t>
              </a:r>
            </a:p>
          </p:txBody>
        </p:sp>
        <p:sp>
          <p:nvSpPr>
            <p:cNvPr id="274445"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solidFill>
                  <a:prstClr val="black"/>
                </a:solidFill>
              </a:endParaRPr>
            </a:p>
          </p:txBody>
        </p:sp>
        <p:pic>
          <p:nvPicPr>
            <p:cNvPr id="274446"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4437" name="Group 2"/>
          <p:cNvGrpSpPr>
            <a:grpSpLocks/>
          </p:cNvGrpSpPr>
          <p:nvPr/>
        </p:nvGrpSpPr>
        <p:grpSpPr bwMode="auto">
          <a:xfrm>
            <a:off x="2752725" y="-26988"/>
            <a:ext cx="6391275" cy="1344613"/>
            <a:chOff x="0" y="0"/>
            <a:chExt cx="716" cy="151"/>
          </a:xfrm>
        </p:grpSpPr>
        <p:pic>
          <p:nvPicPr>
            <p:cNvPr id="274440"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74441"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274438"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74439"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3948408573"/>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0" y="-26988"/>
            <a:ext cx="9144000" cy="1347788"/>
            <a:chOff x="0" y="-26988"/>
            <a:chExt cx="9144000" cy="1347788"/>
          </a:xfrm>
        </p:grpSpPr>
        <p:grpSp>
          <p:nvGrpSpPr>
            <p:cNvPr id="5" name="Group 2"/>
            <p:cNvGrpSpPr>
              <a:grpSpLocks/>
            </p:cNvGrpSpPr>
            <p:nvPr/>
          </p:nvGrpSpPr>
          <p:grpSpPr bwMode="auto">
            <a:xfrm>
              <a:off x="2752725" y="-26988"/>
              <a:ext cx="6391275" cy="1344613"/>
              <a:chOff x="0" y="0"/>
              <a:chExt cx="716" cy="151"/>
            </a:xfrm>
          </p:grpSpPr>
          <p:pic>
            <p:nvPicPr>
              <p:cNvPr id="8" name="Picture 3" descr="im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9" name="Picture 4" descr="imag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7" name="Picture 1" descr="image.png"/>
            <p:cNvPicPr>
              <a:picLocks noChangeAspect="1"/>
            </p:cNvPicPr>
            <p:nvPr/>
          </p:nvPicPr>
          <p:blipFill>
            <a:blip r:embed="rId5" cstate="screen">
              <a:extLst>
                <a:ext uri="{28A0092B-C50C-407E-A947-70E740481C1C}">
                  <a14:useLocalDpi xmlns:a14="http://schemas.microsoft.com/office/drawing/2010/main"/>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sp>
        <p:nvSpPr>
          <p:cNvPr id="6" name="Text Box 44"/>
          <p:cNvSpPr txBox="1">
            <a:spLocks noChangeArrowheads="1"/>
          </p:cNvSpPr>
          <p:nvPr/>
        </p:nvSpPr>
        <p:spPr bwMode="auto">
          <a:xfrm>
            <a:off x="1528931" y="465022"/>
            <a:ext cx="5688013" cy="584775"/>
          </a:xfrm>
          <a:prstGeom prst="rect">
            <a:avLst/>
          </a:prstGeom>
          <a:gradFill rotWithShape="1">
            <a:gsLst>
              <a:gs pos="0">
                <a:srgbClr val="B4D6B1"/>
              </a:gs>
              <a:gs pos="35001">
                <a:srgbClr val="CBE1C9"/>
              </a:gs>
              <a:gs pos="100000">
                <a:srgbClr val="EBF4EA"/>
              </a:gs>
            </a:gsLst>
            <a:lin ang="5400000" scaled="1"/>
          </a:gradFill>
          <a:ln w="9525">
            <a:solidFill>
              <a:srgbClr val="327327"/>
            </a:solidFill>
            <a:miter lim="800000"/>
            <a:headEnd/>
            <a:tailEnd/>
          </a:ln>
          <a:effectLst>
            <a:outerShdw dist="20000" dir="5400000" algn="ctr" rotWithShape="0">
              <a:srgbClr val="000000">
                <a:alpha val="35999"/>
              </a:srgbClr>
            </a:outerShdw>
          </a:effectLst>
        </p:spPr>
        <p:txBody>
          <a:bodyPr>
            <a:spAutoFit/>
          </a:bodyPr>
          <a:lstStyle>
            <a:lvl1pPr>
              <a:defRPr>
                <a:solidFill>
                  <a:schemeClr val="tx1"/>
                </a:solidFill>
                <a:latin typeface="Arial" charset="0"/>
                <a:ea typeface="新細明體" pitchFamily="18" charset="-120"/>
              </a:defRPr>
            </a:lvl1pPr>
            <a:lvl2pPr marL="742950" indent="-285750">
              <a:defRPr>
                <a:solidFill>
                  <a:schemeClr val="tx1"/>
                </a:solidFill>
                <a:latin typeface="Arial" charset="0"/>
                <a:ea typeface="新細明體" pitchFamily="18" charset="-120"/>
              </a:defRPr>
            </a:lvl2pPr>
            <a:lvl3pPr marL="1143000" indent="-228600">
              <a:defRPr>
                <a:solidFill>
                  <a:schemeClr val="tx1"/>
                </a:solidFill>
                <a:latin typeface="Arial" charset="0"/>
                <a:ea typeface="新細明體" pitchFamily="18" charset="-120"/>
              </a:defRPr>
            </a:lvl3pPr>
            <a:lvl4pPr marL="1600200" indent="-228600">
              <a:defRPr>
                <a:solidFill>
                  <a:schemeClr val="tx1"/>
                </a:solidFill>
                <a:latin typeface="Arial" charset="0"/>
                <a:ea typeface="新細明體" pitchFamily="18" charset="-120"/>
              </a:defRPr>
            </a:lvl4pPr>
            <a:lvl5pPr marL="2057400" indent="-228600">
              <a:defRPr>
                <a:solidFill>
                  <a:schemeClr val="tx1"/>
                </a:solidFill>
                <a:latin typeface="Arial" charset="0"/>
                <a:ea typeface="新細明體" pitchFamily="18" charset="-120"/>
              </a:defRPr>
            </a:lvl5pPr>
            <a:lvl6pPr marL="2514600" indent="-228600" eaLnBrk="0" fontAlgn="base" hangingPunct="0">
              <a:spcBef>
                <a:spcPct val="0"/>
              </a:spcBef>
              <a:spcAft>
                <a:spcPct val="0"/>
              </a:spcAft>
              <a:defRPr>
                <a:solidFill>
                  <a:schemeClr val="tx1"/>
                </a:solidFill>
                <a:latin typeface="Arial" charset="0"/>
                <a:ea typeface="新細明體" pitchFamily="18" charset="-120"/>
              </a:defRPr>
            </a:lvl6pPr>
            <a:lvl7pPr marL="2971800" indent="-228600" eaLnBrk="0" fontAlgn="base" hangingPunct="0">
              <a:spcBef>
                <a:spcPct val="0"/>
              </a:spcBef>
              <a:spcAft>
                <a:spcPct val="0"/>
              </a:spcAft>
              <a:defRPr>
                <a:solidFill>
                  <a:schemeClr val="tx1"/>
                </a:solidFill>
                <a:latin typeface="Arial" charset="0"/>
                <a:ea typeface="新細明體" pitchFamily="18" charset="-120"/>
              </a:defRPr>
            </a:lvl7pPr>
            <a:lvl8pPr marL="3429000" indent="-228600" eaLnBrk="0" fontAlgn="base" hangingPunct="0">
              <a:spcBef>
                <a:spcPct val="0"/>
              </a:spcBef>
              <a:spcAft>
                <a:spcPct val="0"/>
              </a:spcAft>
              <a:defRPr>
                <a:solidFill>
                  <a:schemeClr val="tx1"/>
                </a:solidFill>
                <a:latin typeface="Arial" charset="0"/>
                <a:ea typeface="新細明體" pitchFamily="18" charset="-120"/>
              </a:defRPr>
            </a:lvl8pPr>
            <a:lvl9pPr marL="3886200" indent="-228600" eaLnBrk="0" fontAlgn="base" hangingPunct="0">
              <a:spcBef>
                <a:spcPct val="0"/>
              </a:spcBef>
              <a:spcAft>
                <a:spcPct val="0"/>
              </a:spcAft>
              <a:defRPr>
                <a:solidFill>
                  <a:schemeClr val="tx1"/>
                </a:solidFill>
                <a:latin typeface="Arial" charset="0"/>
                <a:ea typeface="新細明體" pitchFamily="18" charset="-120"/>
              </a:defRPr>
            </a:lvl9pPr>
          </a:lstStyle>
          <a:p>
            <a:pPr algn="ctr" eaLnBrk="0" hangingPunct="0"/>
            <a:r>
              <a:rPr kumimoji="0" lang="zh-TW" altLang="en-US" sz="3200" b="1" dirty="0" smtClean="0">
                <a:solidFill>
                  <a:srgbClr val="003399"/>
                </a:solidFill>
                <a:latin typeface="標楷體" pitchFamily="65" charset="-120"/>
                <a:ea typeface="標楷體" pitchFamily="65" charset="-120"/>
              </a:rPr>
              <a:t>教育局工作報告</a:t>
            </a:r>
            <a:endParaRPr kumimoji="0" lang="zh-TW" altLang="en-US" b="1" dirty="0">
              <a:solidFill>
                <a:srgbClr val="00B050"/>
              </a:solidFill>
              <a:latin typeface="標楷體" pitchFamily="65" charset="-120"/>
              <a:ea typeface="標楷體" pitchFamily="65" charset="-120"/>
            </a:endParaRPr>
          </a:p>
        </p:txBody>
      </p:sp>
      <p:sp>
        <p:nvSpPr>
          <p:cNvPr id="2" name="矩形 1"/>
          <p:cNvSpPr/>
          <p:nvPr/>
        </p:nvSpPr>
        <p:spPr>
          <a:xfrm>
            <a:off x="542543" y="1542005"/>
            <a:ext cx="8082983" cy="3939540"/>
          </a:xfrm>
          <a:prstGeom prst="rect">
            <a:avLst/>
          </a:prstGeom>
        </p:spPr>
        <p:txBody>
          <a:bodyPr wrap="square">
            <a:spAutoFit/>
          </a:bodyPr>
          <a:lstStyle/>
          <a:p>
            <a:pPr marL="715963" indent="-715963">
              <a:lnSpc>
                <a:spcPts val="3000"/>
              </a:lnSpc>
            </a:pPr>
            <a:r>
              <a:rPr kumimoji="0" lang="zh-TW" altLang="en-US" sz="2400" b="1" dirty="0">
                <a:solidFill>
                  <a:srgbClr val="003399"/>
                </a:solidFill>
                <a:latin typeface="標楷體" pitchFamily="65" charset="-120"/>
                <a:ea typeface="標楷體" pitchFamily="65" charset="-120"/>
              </a:rPr>
              <a:t>一、整備工作</a:t>
            </a:r>
            <a:endParaRPr kumimoji="0" lang="en-US" altLang="zh-TW" sz="2400" b="1" dirty="0">
              <a:solidFill>
                <a:srgbClr val="003399"/>
              </a:solidFill>
              <a:latin typeface="標楷體" pitchFamily="65" charset="-120"/>
              <a:ea typeface="標楷體" pitchFamily="65" charset="-120"/>
            </a:endParaRPr>
          </a:p>
          <a:p>
            <a:pPr marL="536575" indent="-536575">
              <a:lnSpc>
                <a:spcPts val="3000"/>
              </a:lnSpc>
            </a:pPr>
            <a:r>
              <a:rPr kumimoji="0" lang="en-US" altLang="zh-TW" sz="2000" dirty="0" smtClean="0">
                <a:solidFill>
                  <a:srgbClr val="003399"/>
                </a:solidFill>
                <a:latin typeface="標楷體" pitchFamily="65" charset="-120"/>
                <a:ea typeface="標楷體" pitchFamily="65" charset="-120"/>
              </a:rPr>
              <a:t>(</a:t>
            </a:r>
            <a:r>
              <a:rPr kumimoji="0" lang="zh-TW" altLang="en-US" sz="2000" dirty="0" smtClean="0">
                <a:solidFill>
                  <a:srgbClr val="003399"/>
                </a:solidFill>
                <a:latin typeface="標楷體" pitchFamily="65" charset="-120"/>
                <a:ea typeface="標楷體" pitchFamily="65" charset="-120"/>
              </a:rPr>
              <a:t>一</a:t>
            </a:r>
            <a:r>
              <a:rPr kumimoji="0" lang="en-US" altLang="zh-TW" sz="2000" dirty="0" smtClean="0">
                <a:solidFill>
                  <a:srgbClr val="003399"/>
                </a:solidFill>
                <a:latin typeface="標楷體" pitchFamily="65" charset="-120"/>
                <a:ea typeface="標楷體" pitchFamily="65" charset="-120"/>
              </a:rPr>
              <a:t>)</a:t>
            </a:r>
            <a:r>
              <a:rPr kumimoji="0" lang="zh-TW" altLang="en-US" sz="2000" dirty="0">
                <a:solidFill>
                  <a:srgbClr val="003399"/>
                </a:solidFill>
                <a:latin typeface="標楷體" pitchFamily="65" charset="-120"/>
                <a:ea typeface="標楷體" pitchFamily="65" charset="-120"/>
              </a:rPr>
              <a:t>教育部</a:t>
            </a:r>
            <a:r>
              <a:rPr kumimoji="0" lang="zh-TW" altLang="en-US" sz="2000" dirty="0" smtClean="0">
                <a:solidFill>
                  <a:srgbClr val="003399"/>
                </a:solidFill>
                <a:latin typeface="標楷體" pitchFamily="65" charset="-120"/>
                <a:ea typeface="標楷體" pitchFamily="65" charset="-120"/>
              </a:rPr>
              <a:t>於</a:t>
            </a:r>
            <a:r>
              <a:rPr kumimoji="0" lang="en-US" altLang="zh-TW" sz="2000" dirty="0" smtClean="0">
                <a:solidFill>
                  <a:srgbClr val="003399"/>
                </a:solidFill>
                <a:latin typeface="標楷體" pitchFamily="65" charset="-120"/>
                <a:ea typeface="標楷體" pitchFamily="65" charset="-120"/>
              </a:rPr>
              <a:t>109</a:t>
            </a:r>
            <a:r>
              <a:rPr kumimoji="0" lang="zh-TW" altLang="en-US" sz="2000" dirty="0" smtClean="0">
                <a:solidFill>
                  <a:srgbClr val="003399"/>
                </a:solidFill>
                <a:latin typeface="標楷體" pitchFamily="65" charset="-120"/>
                <a:ea typeface="標楷體" pitchFamily="65" charset="-120"/>
              </a:rPr>
              <a:t>年</a:t>
            </a:r>
            <a:r>
              <a:rPr kumimoji="0" lang="en-US" altLang="zh-TW" sz="2000" dirty="0" smtClean="0">
                <a:solidFill>
                  <a:srgbClr val="003399"/>
                </a:solidFill>
                <a:latin typeface="標楷體" pitchFamily="65" charset="-120"/>
                <a:ea typeface="標楷體" pitchFamily="65" charset="-120"/>
              </a:rPr>
              <a:t>11</a:t>
            </a:r>
            <a:r>
              <a:rPr kumimoji="0" lang="zh-TW" altLang="en-US" sz="2000" dirty="0" smtClean="0">
                <a:solidFill>
                  <a:srgbClr val="003399"/>
                </a:solidFill>
                <a:latin typeface="標楷體" pitchFamily="65" charset="-120"/>
                <a:ea typeface="標楷體" pitchFamily="65" charset="-120"/>
              </a:rPr>
              <a:t>月</a:t>
            </a:r>
            <a:r>
              <a:rPr kumimoji="0" lang="en-US" altLang="zh-TW" sz="2000" dirty="0" smtClean="0">
                <a:solidFill>
                  <a:srgbClr val="003399"/>
                </a:solidFill>
                <a:latin typeface="標楷體" pitchFamily="65" charset="-120"/>
                <a:ea typeface="標楷體" pitchFamily="65" charset="-120"/>
              </a:rPr>
              <a:t>5</a:t>
            </a:r>
            <a:r>
              <a:rPr kumimoji="0" lang="zh-TW" altLang="en-US" sz="2000" dirty="0" smtClean="0">
                <a:solidFill>
                  <a:srgbClr val="003399"/>
                </a:solidFill>
                <a:latin typeface="標楷體" pitchFamily="65" charset="-120"/>
                <a:ea typeface="標楷體" pitchFamily="65" charset="-120"/>
              </a:rPr>
              <a:t>日下午</a:t>
            </a:r>
            <a:r>
              <a:rPr kumimoji="0" lang="en-US" altLang="zh-TW" sz="2000" dirty="0" smtClean="0">
                <a:solidFill>
                  <a:srgbClr val="003399"/>
                </a:solidFill>
                <a:latin typeface="標楷體" pitchFamily="65" charset="-120"/>
                <a:ea typeface="標楷體" pitchFamily="65" charset="-120"/>
              </a:rPr>
              <a:t>3</a:t>
            </a:r>
            <a:r>
              <a:rPr kumimoji="0" lang="zh-TW" altLang="en-US" sz="2000" dirty="0" smtClean="0">
                <a:solidFill>
                  <a:srgbClr val="003399"/>
                </a:solidFill>
                <a:latin typeface="標楷體" pitchFamily="65" charset="-120"/>
                <a:ea typeface="標楷體" pitchFamily="65" charset="-120"/>
              </a:rPr>
              <a:t>時</a:t>
            </a:r>
            <a:r>
              <a:rPr kumimoji="0" lang="en-US" altLang="zh-TW" sz="2000" dirty="0" smtClean="0">
                <a:solidFill>
                  <a:srgbClr val="003399"/>
                </a:solidFill>
                <a:latin typeface="標楷體" pitchFamily="65" charset="-120"/>
                <a:ea typeface="標楷體" pitchFamily="65" charset="-120"/>
              </a:rPr>
              <a:t>30</a:t>
            </a:r>
            <a:r>
              <a:rPr kumimoji="0" lang="zh-TW" altLang="en-US" sz="2000" dirty="0">
                <a:solidFill>
                  <a:srgbClr val="003399"/>
                </a:solidFill>
                <a:latin typeface="標楷體" pitchFamily="65" charset="-120"/>
                <a:ea typeface="標楷體" pitchFamily="65" charset="-120"/>
              </a:rPr>
              <a:t>分</a:t>
            </a:r>
            <a:r>
              <a:rPr kumimoji="0" lang="zh-TW" altLang="en-US" sz="2000" dirty="0" smtClean="0">
                <a:solidFill>
                  <a:srgbClr val="003399"/>
                </a:solidFill>
                <a:latin typeface="標楷體" pitchFamily="65" charset="-120"/>
                <a:ea typeface="標楷體" pitchFamily="65" charset="-120"/>
              </a:rPr>
              <a:t>時</a:t>
            </a:r>
            <a:r>
              <a:rPr kumimoji="0" lang="zh-TW" altLang="en-US" sz="2000" dirty="0">
                <a:solidFill>
                  <a:srgbClr val="003399"/>
                </a:solidFill>
                <a:latin typeface="標楷體" pitchFamily="65" charset="-120"/>
                <a:ea typeface="標楷體" pitchFamily="65" charset="-120"/>
              </a:rPr>
              <a:t>發送防災</a:t>
            </a:r>
            <a:r>
              <a:rPr kumimoji="0" lang="zh-TW" altLang="en-US" sz="2000" dirty="0" smtClean="0">
                <a:solidFill>
                  <a:srgbClr val="003399"/>
                </a:solidFill>
                <a:latin typeface="標楷體" pitchFamily="65" charset="-120"/>
                <a:ea typeface="標楷體" pitchFamily="65" charset="-120"/>
              </a:rPr>
              <a:t>整備第一號通報，本局校</a:t>
            </a:r>
            <a:r>
              <a:rPr kumimoji="0" lang="zh-TW" altLang="en-US" sz="2000" dirty="0">
                <a:solidFill>
                  <a:srgbClr val="003399"/>
                </a:solidFill>
                <a:latin typeface="標楷體" pitchFamily="65" charset="-120"/>
                <a:ea typeface="標楷體" pitchFamily="65" charset="-120"/>
              </a:rPr>
              <a:t>安室已要求各級學校點閱及執行。</a:t>
            </a:r>
            <a:endParaRPr kumimoji="0" lang="en-US" altLang="zh-TW" sz="2000" dirty="0">
              <a:solidFill>
                <a:srgbClr val="003399"/>
              </a:solidFill>
              <a:latin typeface="標楷體" pitchFamily="65" charset="-120"/>
              <a:ea typeface="標楷體" pitchFamily="65" charset="-120"/>
            </a:endParaRPr>
          </a:p>
          <a:p>
            <a:pPr marL="631825" indent="-631825">
              <a:lnSpc>
                <a:spcPts val="3000"/>
              </a:lnSpc>
            </a:pPr>
            <a:r>
              <a:rPr kumimoji="0" lang="en-US" altLang="zh-TW" sz="2000" dirty="0" smtClean="0">
                <a:solidFill>
                  <a:srgbClr val="003399"/>
                </a:solidFill>
                <a:latin typeface="標楷體" pitchFamily="65" charset="-120"/>
                <a:ea typeface="標楷體" pitchFamily="65" charset="-120"/>
              </a:rPr>
              <a:t>(</a:t>
            </a:r>
            <a:r>
              <a:rPr kumimoji="0" lang="zh-TW" altLang="en-US" sz="2000" dirty="0" smtClean="0">
                <a:solidFill>
                  <a:srgbClr val="003399"/>
                </a:solidFill>
                <a:latin typeface="標楷體" pitchFamily="65" charset="-120"/>
                <a:ea typeface="標楷體" pitchFamily="65" charset="-120"/>
              </a:rPr>
              <a:t>三</a:t>
            </a:r>
            <a:r>
              <a:rPr kumimoji="0" lang="en-US" altLang="zh-TW" sz="2000" dirty="0" smtClean="0">
                <a:solidFill>
                  <a:srgbClr val="003399"/>
                </a:solidFill>
                <a:latin typeface="標楷體" pitchFamily="65" charset="-120"/>
                <a:ea typeface="標楷體" pitchFamily="65" charset="-120"/>
              </a:rPr>
              <a:t>)</a:t>
            </a:r>
            <a:r>
              <a:rPr kumimoji="0" lang="zh-TW" altLang="en-US" sz="2000" dirty="0">
                <a:solidFill>
                  <a:srgbClr val="003399"/>
                </a:solidFill>
                <a:latin typeface="標楷體" pitchFamily="65" charset="-120"/>
                <a:ea typeface="標楷體" pitchFamily="65" charset="-120"/>
              </a:rPr>
              <a:t>本</a:t>
            </a:r>
            <a:r>
              <a:rPr kumimoji="0" lang="zh-TW" altLang="en-US" sz="2000" dirty="0" smtClean="0">
                <a:solidFill>
                  <a:srgbClr val="003399"/>
                </a:solidFill>
                <a:latin typeface="標楷體" pitchFamily="65" charset="-120"/>
                <a:ea typeface="標楷體" pitchFamily="65" charset="-120"/>
              </a:rPr>
              <a:t>局已以</a:t>
            </a:r>
            <a:r>
              <a:rPr kumimoji="0" lang="zh-TW" altLang="en-US" sz="2000" dirty="0">
                <a:solidFill>
                  <a:srgbClr val="003399"/>
                </a:solidFill>
                <a:latin typeface="標楷體" pitchFamily="65" charset="-120"/>
                <a:ea typeface="標楷體" pitchFamily="65" charset="-120"/>
              </a:rPr>
              <a:t>電子公告通報各校依「高雄市政府教育局及所屬機關及學</a:t>
            </a:r>
            <a:endParaRPr kumimoji="0" lang="en-US" altLang="zh-TW" sz="2000" dirty="0">
              <a:solidFill>
                <a:srgbClr val="003399"/>
              </a:solidFill>
              <a:latin typeface="標楷體" pitchFamily="65" charset="-120"/>
              <a:ea typeface="標楷體" pitchFamily="65" charset="-120"/>
            </a:endParaRPr>
          </a:p>
          <a:p>
            <a:pPr marL="631825" indent="-631825">
              <a:lnSpc>
                <a:spcPts val="3000"/>
              </a:lnSpc>
            </a:pPr>
            <a:r>
              <a:rPr kumimoji="0" lang="zh-TW" altLang="en-US" sz="2000" dirty="0">
                <a:solidFill>
                  <a:srgbClr val="003399"/>
                </a:solidFill>
                <a:latin typeface="標楷體" pitchFamily="65" charset="-120"/>
                <a:ea typeface="標楷體" pitchFamily="65" charset="-120"/>
              </a:rPr>
              <a:t>    校颱風災害整備工作檢核表」針對校園空間及設施先行查核，並</a:t>
            </a:r>
            <a:r>
              <a:rPr kumimoji="0" lang="zh-TW" altLang="en-US" sz="2000" dirty="0" smtClean="0">
                <a:solidFill>
                  <a:srgbClr val="003399"/>
                </a:solidFill>
                <a:latin typeface="標楷體" pitchFamily="65" charset="-120"/>
                <a:ea typeface="標楷體" pitchFamily="65" charset="-120"/>
              </a:rPr>
              <a:t>以</a:t>
            </a:r>
            <a:endParaRPr kumimoji="0" lang="en-US" altLang="zh-TW" sz="2000" dirty="0" smtClean="0">
              <a:solidFill>
                <a:srgbClr val="003399"/>
              </a:solidFill>
              <a:latin typeface="標楷體" pitchFamily="65" charset="-120"/>
              <a:ea typeface="標楷體" pitchFamily="65" charset="-120"/>
            </a:endParaRPr>
          </a:p>
          <a:p>
            <a:pPr marL="631825" indent="-631825">
              <a:lnSpc>
                <a:spcPts val="3000"/>
              </a:lnSpc>
            </a:pPr>
            <a:r>
              <a:rPr kumimoji="0" lang="zh-TW" altLang="en-US" sz="2000" dirty="0">
                <a:solidFill>
                  <a:srgbClr val="003399"/>
                </a:solidFill>
                <a:latin typeface="標楷體" pitchFamily="65" charset="-120"/>
                <a:ea typeface="標楷體" pitchFamily="65" charset="-120"/>
              </a:rPr>
              <a:t> </a:t>
            </a:r>
            <a:r>
              <a:rPr kumimoji="0" lang="zh-TW" altLang="en-US" sz="2000" dirty="0" smtClean="0">
                <a:solidFill>
                  <a:srgbClr val="003399"/>
                </a:solidFill>
                <a:latin typeface="標楷體" pitchFamily="65" charset="-120"/>
                <a:ea typeface="標楷體" pitchFamily="65" charset="-120"/>
              </a:rPr>
              <a:t>   教育部</a:t>
            </a:r>
            <a:r>
              <a:rPr kumimoji="0" lang="zh-TW" altLang="en-US" sz="2000" dirty="0">
                <a:solidFill>
                  <a:srgbClr val="003399"/>
                </a:solidFill>
                <a:latin typeface="標楷體" pitchFamily="65" charset="-120"/>
                <a:ea typeface="標楷體" pitchFamily="65" charset="-120"/>
              </a:rPr>
              <a:t>防災整備通報請各校完成防颱整備</a:t>
            </a:r>
            <a:r>
              <a:rPr kumimoji="0" lang="zh-TW" altLang="en-US" sz="2000" dirty="0" smtClean="0">
                <a:solidFill>
                  <a:srgbClr val="003399"/>
                </a:solidFill>
                <a:latin typeface="標楷體" pitchFamily="65" charset="-120"/>
                <a:ea typeface="標楷體" pitchFamily="65" charset="-120"/>
              </a:rPr>
              <a:t>。</a:t>
            </a:r>
            <a:endParaRPr kumimoji="0" lang="en-US" altLang="zh-TW" sz="2000" dirty="0" smtClean="0">
              <a:solidFill>
                <a:srgbClr val="003399"/>
              </a:solidFill>
              <a:latin typeface="標楷體" pitchFamily="65" charset="-120"/>
              <a:ea typeface="標楷體" pitchFamily="65" charset="-120"/>
            </a:endParaRPr>
          </a:p>
          <a:p>
            <a:pPr marL="536575" indent="-536575"/>
            <a:endParaRPr kumimoji="0" lang="en-US" altLang="zh-TW" sz="2000" dirty="0" smtClean="0">
              <a:solidFill>
                <a:srgbClr val="003399"/>
              </a:solidFill>
              <a:latin typeface="標楷體" pitchFamily="65" charset="-120"/>
              <a:ea typeface="標楷體" pitchFamily="65" charset="-120"/>
            </a:endParaRPr>
          </a:p>
          <a:p>
            <a:pPr marL="536575" indent="-536575"/>
            <a:endParaRPr kumimoji="0" lang="en-US" altLang="zh-TW" sz="2000" dirty="0">
              <a:solidFill>
                <a:srgbClr val="003399"/>
              </a:solidFill>
              <a:latin typeface="標楷體" pitchFamily="65" charset="-120"/>
              <a:ea typeface="標楷體" pitchFamily="65" charset="-120"/>
            </a:endParaRPr>
          </a:p>
          <a:p>
            <a:pPr marL="536575" indent="-536575"/>
            <a:endParaRPr kumimoji="0" lang="en-US" altLang="zh-TW" sz="2000" dirty="0" smtClean="0">
              <a:solidFill>
                <a:srgbClr val="003399"/>
              </a:solidFill>
              <a:latin typeface="標楷體" pitchFamily="65" charset="-120"/>
              <a:ea typeface="標楷體" pitchFamily="65" charset="-120"/>
            </a:endParaRPr>
          </a:p>
          <a:p>
            <a:pPr marL="536575" indent="-536575"/>
            <a:endParaRPr kumimoji="0" lang="en-US" altLang="zh-TW" sz="2000" dirty="0">
              <a:solidFill>
                <a:srgbClr val="003399"/>
              </a:solidFill>
              <a:latin typeface="標楷體" pitchFamily="65" charset="-120"/>
              <a:ea typeface="標楷體" pitchFamily="65" charset="-120"/>
            </a:endParaRPr>
          </a:p>
          <a:p>
            <a:pPr marL="536575" indent="-536575"/>
            <a:endParaRPr kumimoji="0" lang="en-US" altLang="zh-TW" sz="2000" dirty="0" smtClean="0">
              <a:solidFill>
                <a:srgbClr val="003399"/>
              </a:solidFill>
              <a:latin typeface="標楷體" pitchFamily="65" charset="-120"/>
              <a:ea typeface="標楷體" pitchFamily="65" charset="-120"/>
            </a:endParaRPr>
          </a:p>
        </p:txBody>
      </p:sp>
    </p:spTree>
    <p:extLst>
      <p:ext uri="{BB962C8B-B14F-4D97-AF65-F5344CB8AC3E}">
        <p14:creationId xmlns:p14="http://schemas.microsoft.com/office/powerpoint/2010/main" val="2114062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p:nvPr/>
        </p:nvGrpSpPr>
        <p:grpSpPr>
          <a:xfrm>
            <a:off x="0" y="-26988"/>
            <a:ext cx="9144000" cy="1347788"/>
            <a:chOff x="0" y="-26988"/>
            <a:chExt cx="9144000" cy="1347788"/>
          </a:xfrm>
        </p:grpSpPr>
        <p:grpSp>
          <p:nvGrpSpPr>
            <p:cNvPr id="8" name="Group 2"/>
            <p:cNvGrpSpPr>
              <a:grpSpLocks/>
            </p:cNvGrpSpPr>
            <p:nvPr/>
          </p:nvGrpSpPr>
          <p:grpSpPr bwMode="auto">
            <a:xfrm>
              <a:off x="2752725" y="-26988"/>
              <a:ext cx="6391275" cy="1344613"/>
              <a:chOff x="0" y="0"/>
              <a:chExt cx="716" cy="151"/>
            </a:xfrm>
          </p:grpSpPr>
          <p:pic>
            <p:nvPicPr>
              <p:cNvPr id="10" name="Picture 3" descr="imag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1" name="Picture 4" descr="im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9" name="Picture 1" descr="image.png"/>
            <p:cNvPicPr>
              <a:picLocks noChangeAspect="1"/>
            </p:cNvPicPr>
            <p:nvPr/>
          </p:nvPicPr>
          <p:blipFill>
            <a:blip r:embed="rId4" cstate="screen">
              <a:extLst>
                <a:ext uri="{28A0092B-C50C-407E-A947-70E740481C1C}">
                  <a14:useLocalDpi xmlns:a14="http://schemas.microsoft.com/office/drawing/2010/main"/>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sp>
        <p:nvSpPr>
          <p:cNvPr id="6147" name="Line 45"/>
          <p:cNvSpPr>
            <a:spLocks noChangeShapeType="1"/>
          </p:cNvSpPr>
          <p:nvPr/>
        </p:nvSpPr>
        <p:spPr bwMode="auto">
          <a:xfrm flipV="1">
            <a:off x="2025650" y="971550"/>
            <a:ext cx="5581650" cy="1587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pPr eaLnBrk="0" hangingPunct="0"/>
            <a:endParaRPr kumimoji="0" lang="zh-TW" altLang="en-US">
              <a:solidFill>
                <a:srgbClr val="000000"/>
              </a:solidFill>
              <a:latin typeface="Arial" charset="0"/>
            </a:endParaRPr>
          </a:p>
        </p:txBody>
      </p:sp>
      <p:sp>
        <p:nvSpPr>
          <p:cNvPr id="6148" name="Text Box 44"/>
          <p:cNvSpPr txBox="1">
            <a:spLocks noChangeArrowheads="1"/>
          </p:cNvSpPr>
          <p:nvPr/>
        </p:nvSpPr>
        <p:spPr bwMode="auto">
          <a:xfrm>
            <a:off x="1958975" y="257175"/>
            <a:ext cx="5688013" cy="588963"/>
          </a:xfrm>
          <a:prstGeom prst="rect">
            <a:avLst/>
          </a:prstGeom>
          <a:gradFill rotWithShape="1">
            <a:gsLst>
              <a:gs pos="0">
                <a:srgbClr val="B4D6B1"/>
              </a:gs>
              <a:gs pos="35001">
                <a:srgbClr val="CBE1C9"/>
              </a:gs>
              <a:gs pos="100000">
                <a:srgbClr val="EBF4EA"/>
              </a:gs>
            </a:gsLst>
            <a:lin ang="5400000" scaled="1"/>
          </a:gradFill>
          <a:ln w="9525">
            <a:solidFill>
              <a:srgbClr val="327327"/>
            </a:solidFill>
            <a:miter lim="800000"/>
            <a:headEnd/>
            <a:tailEnd/>
          </a:ln>
          <a:effectLst>
            <a:outerShdw dist="20000" dir="5400000" algn="ctr" rotWithShape="0">
              <a:srgbClr val="000000">
                <a:alpha val="35999"/>
              </a:srgbClr>
            </a:outerShdw>
          </a:effectLst>
        </p:spPr>
        <p:txBody>
          <a:bodyPr>
            <a:spAutoFit/>
          </a:bodyPr>
          <a:lstStyle>
            <a:lvl1pPr>
              <a:defRPr>
                <a:solidFill>
                  <a:schemeClr val="tx1"/>
                </a:solidFill>
                <a:latin typeface="Arial" charset="0"/>
                <a:ea typeface="新細明體" pitchFamily="18" charset="-120"/>
              </a:defRPr>
            </a:lvl1pPr>
            <a:lvl2pPr marL="742950" indent="-285750">
              <a:defRPr>
                <a:solidFill>
                  <a:schemeClr val="tx1"/>
                </a:solidFill>
                <a:latin typeface="Arial" charset="0"/>
                <a:ea typeface="新細明體" pitchFamily="18" charset="-120"/>
              </a:defRPr>
            </a:lvl2pPr>
            <a:lvl3pPr marL="1143000" indent="-228600">
              <a:defRPr>
                <a:solidFill>
                  <a:schemeClr val="tx1"/>
                </a:solidFill>
                <a:latin typeface="Arial" charset="0"/>
                <a:ea typeface="新細明體" pitchFamily="18" charset="-120"/>
              </a:defRPr>
            </a:lvl3pPr>
            <a:lvl4pPr marL="1600200" indent="-228600">
              <a:defRPr>
                <a:solidFill>
                  <a:schemeClr val="tx1"/>
                </a:solidFill>
                <a:latin typeface="Arial" charset="0"/>
                <a:ea typeface="新細明體" pitchFamily="18" charset="-120"/>
              </a:defRPr>
            </a:lvl4pPr>
            <a:lvl5pPr marL="2057400" indent="-228600">
              <a:defRPr>
                <a:solidFill>
                  <a:schemeClr val="tx1"/>
                </a:solidFill>
                <a:latin typeface="Arial" charset="0"/>
                <a:ea typeface="新細明體" pitchFamily="18" charset="-120"/>
              </a:defRPr>
            </a:lvl5pPr>
            <a:lvl6pPr marL="2514600" indent="-228600" eaLnBrk="0" fontAlgn="base" hangingPunct="0">
              <a:spcBef>
                <a:spcPct val="0"/>
              </a:spcBef>
              <a:spcAft>
                <a:spcPct val="0"/>
              </a:spcAft>
              <a:defRPr>
                <a:solidFill>
                  <a:schemeClr val="tx1"/>
                </a:solidFill>
                <a:latin typeface="Arial" charset="0"/>
                <a:ea typeface="新細明體" pitchFamily="18" charset="-120"/>
              </a:defRPr>
            </a:lvl6pPr>
            <a:lvl7pPr marL="2971800" indent="-228600" eaLnBrk="0" fontAlgn="base" hangingPunct="0">
              <a:spcBef>
                <a:spcPct val="0"/>
              </a:spcBef>
              <a:spcAft>
                <a:spcPct val="0"/>
              </a:spcAft>
              <a:defRPr>
                <a:solidFill>
                  <a:schemeClr val="tx1"/>
                </a:solidFill>
                <a:latin typeface="Arial" charset="0"/>
                <a:ea typeface="新細明體" pitchFamily="18" charset="-120"/>
              </a:defRPr>
            </a:lvl7pPr>
            <a:lvl8pPr marL="3429000" indent="-228600" eaLnBrk="0" fontAlgn="base" hangingPunct="0">
              <a:spcBef>
                <a:spcPct val="0"/>
              </a:spcBef>
              <a:spcAft>
                <a:spcPct val="0"/>
              </a:spcAft>
              <a:defRPr>
                <a:solidFill>
                  <a:schemeClr val="tx1"/>
                </a:solidFill>
                <a:latin typeface="Arial" charset="0"/>
                <a:ea typeface="新細明體" pitchFamily="18" charset="-120"/>
              </a:defRPr>
            </a:lvl8pPr>
            <a:lvl9pPr marL="3886200" indent="-228600" eaLnBrk="0" fontAlgn="base" hangingPunct="0">
              <a:spcBef>
                <a:spcPct val="0"/>
              </a:spcBef>
              <a:spcAft>
                <a:spcPct val="0"/>
              </a:spcAft>
              <a:defRPr>
                <a:solidFill>
                  <a:schemeClr val="tx1"/>
                </a:solidFill>
                <a:latin typeface="Arial" charset="0"/>
                <a:ea typeface="新細明體" pitchFamily="18" charset="-120"/>
              </a:defRPr>
            </a:lvl9pPr>
          </a:lstStyle>
          <a:p>
            <a:pPr algn="ctr" eaLnBrk="0" hangingPunct="0"/>
            <a:r>
              <a:rPr kumimoji="0" lang="zh-TW" altLang="en-US" sz="3200" b="1" dirty="0">
                <a:solidFill>
                  <a:srgbClr val="003399"/>
                </a:solidFill>
                <a:latin typeface="標楷體" pitchFamily="65" charset="-120"/>
                <a:ea typeface="標楷體" pitchFamily="65" charset="-120"/>
              </a:rPr>
              <a:t>教育局工作報告</a:t>
            </a:r>
            <a:endParaRPr kumimoji="0" lang="zh-TW" altLang="en-US" b="1" dirty="0">
              <a:solidFill>
                <a:srgbClr val="00B050"/>
              </a:solidFill>
              <a:latin typeface="標楷體" pitchFamily="65" charset="-120"/>
              <a:ea typeface="標楷體" pitchFamily="65" charset="-120"/>
            </a:endParaRPr>
          </a:p>
        </p:txBody>
      </p:sp>
      <p:sp>
        <p:nvSpPr>
          <p:cNvPr id="6149" name="矩形 1"/>
          <p:cNvSpPr>
            <a:spLocks noChangeArrowheads="1"/>
          </p:cNvSpPr>
          <p:nvPr/>
        </p:nvSpPr>
        <p:spPr bwMode="auto">
          <a:xfrm>
            <a:off x="409680" y="1569597"/>
            <a:ext cx="8253553"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04888" indent="-1004888">
              <a:defRPr>
                <a:solidFill>
                  <a:schemeClr val="tx1"/>
                </a:solidFill>
                <a:latin typeface="Arial" charset="0"/>
                <a:ea typeface="新細明體" pitchFamily="18" charset="-120"/>
              </a:defRPr>
            </a:lvl1pPr>
            <a:lvl2pPr marL="1290638" indent="-285750">
              <a:defRPr>
                <a:solidFill>
                  <a:schemeClr val="tx1"/>
                </a:solidFill>
                <a:latin typeface="Arial" charset="0"/>
                <a:ea typeface="新細明體" pitchFamily="18" charset="-120"/>
              </a:defRPr>
            </a:lvl2pPr>
            <a:lvl3pPr marL="1690688" indent="-228600">
              <a:defRPr>
                <a:solidFill>
                  <a:schemeClr val="tx1"/>
                </a:solidFill>
                <a:latin typeface="Arial" charset="0"/>
                <a:ea typeface="新細明體" pitchFamily="18" charset="-120"/>
              </a:defRPr>
            </a:lvl3pPr>
            <a:lvl4pPr marL="2147888" indent="-228600">
              <a:defRPr>
                <a:solidFill>
                  <a:schemeClr val="tx1"/>
                </a:solidFill>
                <a:latin typeface="Arial" charset="0"/>
                <a:ea typeface="新細明體" pitchFamily="18" charset="-120"/>
              </a:defRPr>
            </a:lvl4pPr>
            <a:lvl5pPr marL="2605088" indent="-228600">
              <a:defRPr>
                <a:solidFill>
                  <a:schemeClr val="tx1"/>
                </a:solidFill>
                <a:latin typeface="Arial" charset="0"/>
                <a:ea typeface="新細明體" pitchFamily="18" charset="-120"/>
              </a:defRPr>
            </a:lvl5pPr>
            <a:lvl6pPr marL="3062288" indent="-228600" eaLnBrk="0" fontAlgn="base" hangingPunct="0">
              <a:spcBef>
                <a:spcPct val="0"/>
              </a:spcBef>
              <a:spcAft>
                <a:spcPct val="0"/>
              </a:spcAft>
              <a:defRPr>
                <a:solidFill>
                  <a:schemeClr val="tx1"/>
                </a:solidFill>
                <a:latin typeface="Arial" charset="0"/>
                <a:ea typeface="新細明體" pitchFamily="18" charset="-120"/>
              </a:defRPr>
            </a:lvl6pPr>
            <a:lvl7pPr marL="3519488" indent="-228600" eaLnBrk="0" fontAlgn="base" hangingPunct="0">
              <a:spcBef>
                <a:spcPct val="0"/>
              </a:spcBef>
              <a:spcAft>
                <a:spcPct val="0"/>
              </a:spcAft>
              <a:defRPr>
                <a:solidFill>
                  <a:schemeClr val="tx1"/>
                </a:solidFill>
                <a:latin typeface="Arial" charset="0"/>
                <a:ea typeface="新細明體" pitchFamily="18" charset="-120"/>
              </a:defRPr>
            </a:lvl7pPr>
            <a:lvl8pPr marL="3976688" indent="-228600" eaLnBrk="0" fontAlgn="base" hangingPunct="0">
              <a:spcBef>
                <a:spcPct val="0"/>
              </a:spcBef>
              <a:spcAft>
                <a:spcPct val="0"/>
              </a:spcAft>
              <a:defRPr>
                <a:solidFill>
                  <a:schemeClr val="tx1"/>
                </a:solidFill>
                <a:latin typeface="Arial" charset="0"/>
                <a:ea typeface="新細明體" pitchFamily="18" charset="-120"/>
              </a:defRPr>
            </a:lvl8pPr>
            <a:lvl9pPr marL="4433888" indent="-228600" eaLnBrk="0" fontAlgn="base" hangingPunct="0">
              <a:spcBef>
                <a:spcPct val="0"/>
              </a:spcBef>
              <a:spcAft>
                <a:spcPct val="0"/>
              </a:spcAft>
              <a:defRPr>
                <a:solidFill>
                  <a:schemeClr val="tx1"/>
                </a:solidFill>
                <a:latin typeface="Arial" charset="0"/>
                <a:ea typeface="新細明體" pitchFamily="18" charset="-120"/>
              </a:defRPr>
            </a:lvl9pPr>
          </a:lstStyle>
          <a:p>
            <a:pPr>
              <a:lnSpc>
                <a:spcPts val="3000"/>
              </a:lnSpc>
            </a:pPr>
            <a:r>
              <a:rPr kumimoji="0" lang="zh-TW" altLang="en-US" sz="2400" b="1" dirty="0" smtClean="0">
                <a:solidFill>
                  <a:srgbClr val="003399"/>
                </a:solidFill>
                <a:latin typeface="標楷體" pitchFamily="65" charset="-120"/>
                <a:ea typeface="標楷體" pitchFamily="65" charset="-120"/>
              </a:rPr>
              <a:t>二、防救災能量</a:t>
            </a:r>
            <a:endParaRPr kumimoji="0" lang="en-US" altLang="zh-TW" sz="2400" b="1" dirty="0" smtClean="0">
              <a:solidFill>
                <a:srgbClr val="003399"/>
              </a:solidFill>
              <a:latin typeface="標楷體" pitchFamily="65" charset="-120"/>
              <a:ea typeface="標楷體" pitchFamily="65" charset="-120"/>
            </a:endParaRPr>
          </a:p>
          <a:p>
            <a:pPr marL="144000">
              <a:lnSpc>
                <a:spcPts val="2400"/>
              </a:lnSpc>
              <a:spcBef>
                <a:spcPts val="200"/>
              </a:spcBef>
            </a:pPr>
            <a:r>
              <a:rPr kumimoji="0" lang="en-US" altLang="zh-TW" sz="2000" b="1" dirty="0" smtClean="0">
                <a:solidFill>
                  <a:srgbClr val="003399"/>
                </a:solidFill>
                <a:latin typeface="標楷體" pitchFamily="65" charset="-120"/>
                <a:ea typeface="標楷體" pitchFamily="65" charset="-120"/>
              </a:rPr>
              <a:t>(</a:t>
            </a:r>
            <a:r>
              <a:rPr kumimoji="0" lang="zh-TW" altLang="en-US" sz="2000" b="1" dirty="0" smtClean="0">
                <a:solidFill>
                  <a:srgbClr val="003399"/>
                </a:solidFill>
                <a:latin typeface="標楷體" pitchFamily="65" charset="-120"/>
                <a:ea typeface="標楷體" pitchFamily="65" charset="-120"/>
              </a:rPr>
              <a:t>一</a:t>
            </a:r>
            <a:r>
              <a:rPr kumimoji="0" lang="en-US" altLang="zh-TW" sz="2000" b="1" dirty="0" smtClean="0">
                <a:solidFill>
                  <a:srgbClr val="003399"/>
                </a:solidFill>
                <a:latin typeface="標楷體" pitchFamily="65" charset="-120"/>
                <a:ea typeface="標楷體" pitchFamily="65" charset="-120"/>
              </a:rPr>
              <a:t>)</a:t>
            </a:r>
            <a:r>
              <a:rPr kumimoji="0" lang="zh-TW" altLang="en-US" sz="2000" b="1" dirty="0" smtClean="0">
                <a:solidFill>
                  <a:srgbClr val="003399"/>
                </a:solidFill>
                <a:latin typeface="標楷體" pitchFamily="65" charset="-120"/>
                <a:ea typeface="標楷體" pitchFamily="65" charset="-120"/>
              </a:rPr>
              <a:t>防災資源中心學校</a:t>
            </a:r>
            <a:r>
              <a:rPr kumimoji="0" lang="en-US" altLang="zh-TW" sz="2000" b="1" dirty="0" smtClean="0">
                <a:solidFill>
                  <a:srgbClr val="003399"/>
                </a:solidFill>
                <a:latin typeface="標楷體" pitchFamily="65" charset="-120"/>
                <a:ea typeface="標楷體" pitchFamily="65" charset="-120"/>
              </a:rPr>
              <a:t>-5</a:t>
            </a:r>
            <a:r>
              <a:rPr kumimoji="0" lang="zh-TW" altLang="en-US" sz="2000" b="1" dirty="0" smtClean="0">
                <a:solidFill>
                  <a:srgbClr val="003399"/>
                </a:solidFill>
                <a:latin typeface="標楷體" pitchFamily="65" charset="-120"/>
                <a:ea typeface="標楷體" pitchFamily="65" charset="-120"/>
              </a:rPr>
              <a:t>大區</a:t>
            </a:r>
            <a:r>
              <a:rPr kumimoji="0" lang="en-US" altLang="zh-TW" sz="2000" b="1" dirty="0" smtClean="0">
                <a:solidFill>
                  <a:srgbClr val="FF0000"/>
                </a:solidFill>
                <a:latin typeface="標楷體" pitchFamily="65" charset="-120"/>
                <a:ea typeface="標楷體" pitchFamily="65" charset="-120"/>
              </a:rPr>
              <a:t>11</a:t>
            </a:r>
            <a:r>
              <a:rPr kumimoji="0" lang="zh-TW" altLang="en-US" sz="2000" b="1" dirty="0" smtClean="0">
                <a:solidFill>
                  <a:srgbClr val="FF0000"/>
                </a:solidFill>
                <a:latin typeface="標楷體" pitchFamily="65" charset="-120"/>
                <a:ea typeface="標楷體" pitchFamily="65" charset="-120"/>
              </a:rPr>
              <a:t>所學校</a:t>
            </a:r>
            <a:endParaRPr kumimoji="0" lang="en-US" altLang="zh-TW" sz="2000" b="1" dirty="0">
              <a:solidFill>
                <a:srgbClr val="FF0000"/>
              </a:solidFill>
              <a:latin typeface="標楷體" pitchFamily="65" charset="-120"/>
              <a:ea typeface="標楷體" pitchFamily="65" charset="-120"/>
            </a:endParaRPr>
          </a:p>
          <a:p>
            <a:pPr marL="144000" indent="-442913">
              <a:lnSpc>
                <a:spcPts val="2400"/>
              </a:lnSpc>
              <a:spcBef>
                <a:spcPts val="200"/>
              </a:spcBef>
            </a:pPr>
            <a:r>
              <a:rPr kumimoji="0" lang="zh-TW" altLang="en-US" sz="2000" dirty="0" smtClean="0">
                <a:solidFill>
                  <a:srgbClr val="003399"/>
                </a:solidFill>
                <a:latin typeface="標楷體" pitchFamily="65" charset="-120"/>
                <a:ea typeface="標楷體" pitchFamily="65" charset="-120"/>
              </a:rPr>
              <a:t> </a:t>
            </a:r>
            <a:r>
              <a:rPr kumimoji="0" lang="en-US" altLang="zh-TW" sz="2000" dirty="0" smtClean="0">
                <a:solidFill>
                  <a:srgbClr val="003399"/>
                </a:solidFill>
                <a:ea typeface="標楷體" pitchFamily="65" charset="-120"/>
              </a:rPr>
              <a:t>1.</a:t>
            </a:r>
            <a:r>
              <a:rPr kumimoji="0" lang="zh-TW" altLang="en-US" sz="2000" dirty="0" smtClean="0">
                <a:solidFill>
                  <a:srgbClr val="003399"/>
                </a:solidFill>
                <a:ea typeface="標楷體" pitchFamily="65" charset="-120"/>
              </a:rPr>
              <a:t>茄萣國中、阿蓮國中、南隆國中、旗山國中、中庄國中、大灣國中、</a:t>
            </a:r>
            <a:endParaRPr kumimoji="0" lang="en-US" altLang="zh-TW" sz="2000" dirty="0" smtClean="0">
              <a:solidFill>
                <a:srgbClr val="003399"/>
              </a:solidFill>
              <a:ea typeface="標楷體" pitchFamily="65" charset="-120"/>
            </a:endParaRPr>
          </a:p>
          <a:p>
            <a:pPr marL="144000" indent="-442913">
              <a:lnSpc>
                <a:spcPts val="2400"/>
              </a:lnSpc>
              <a:spcBef>
                <a:spcPts val="200"/>
              </a:spcBef>
            </a:pPr>
            <a:r>
              <a:rPr kumimoji="0" lang="zh-TW" altLang="en-US" sz="2000" dirty="0">
                <a:solidFill>
                  <a:srgbClr val="003399"/>
                </a:solidFill>
                <a:ea typeface="標楷體" pitchFamily="65" charset="-120"/>
              </a:rPr>
              <a:t> </a:t>
            </a:r>
            <a:r>
              <a:rPr kumimoji="0" lang="zh-TW" altLang="en-US" sz="2000" dirty="0" smtClean="0">
                <a:solidFill>
                  <a:srgbClr val="003399"/>
                </a:solidFill>
                <a:ea typeface="標楷體" pitchFamily="65" charset="-120"/>
              </a:rPr>
              <a:t>    三民家商、福山國中、小港高中、前鎮國中、大仁國中。</a:t>
            </a:r>
            <a:endParaRPr kumimoji="0" lang="en-US" altLang="zh-TW" sz="2000" dirty="0" smtClean="0">
              <a:solidFill>
                <a:srgbClr val="003399"/>
              </a:solidFill>
              <a:ea typeface="標楷體" pitchFamily="65" charset="-120"/>
            </a:endParaRPr>
          </a:p>
          <a:p>
            <a:pPr marL="144000" indent="-361950">
              <a:lnSpc>
                <a:spcPts val="2400"/>
              </a:lnSpc>
              <a:spcBef>
                <a:spcPts val="200"/>
              </a:spcBef>
            </a:pPr>
            <a:r>
              <a:rPr kumimoji="0" lang="zh-TW" altLang="en-US" sz="2000" dirty="0" smtClean="0">
                <a:solidFill>
                  <a:srgbClr val="003399"/>
                </a:solidFill>
                <a:latin typeface="標楷體" pitchFamily="65" charset="-120"/>
                <a:ea typeface="標楷體" pitchFamily="65" charset="-120"/>
              </a:rPr>
              <a:t> </a:t>
            </a:r>
            <a:r>
              <a:rPr kumimoji="0" lang="en-US" altLang="zh-TW" sz="2000" dirty="0">
                <a:solidFill>
                  <a:srgbClr val="003399"/>
                </a:solidFill>
                <a:ea typeface="標楷體" pitchFamily="65" charset="-120"/>
              </a:rPr>
              <a:t>2.</a:t>
            </a:r>
            <a:r>
              <a:rPr kumimoji="0" lang="zh-TW" altLang="en-US" sz="2000" dirty="0" smtClean="0">
                <a:solidFill>
                  <a:srgbClr val="003399"/>
                </a:solidFill>
                <a:latin typeface="標楷體" pitchFamily="65" charset="-120"/>
                <a:ea typeface="標楷體" pitchFamily="65" charset="-120"/>
              </a:rPr>
              <a:t>備有</a:t>
            </a:r>
            <a:r>
              <a:rPr kumimoji="0" lang="zh-TW" altLang="en-US" sz="2000" dirty="0" smtClean="0">
                <a:solidFill>
                  <a:srgbClr val="FF0000"/>
                </a:solidFill>
                <a:latin typeface="標楷體" pitchFamily="65" charset="-120"/>
                <a:ea typeface="標楷體" pitchFamily="65" charset="-120"/>
              </a:rPr>
              <a:t>發電機</a:t>
            </a:r>
            <a:r>
              <a:rPr kumimoji="0" lang="en-US" altLang="zh-TW" sz="2000" dirty="0" smtClean="0">
                <a:solidFill>
                  <a:srgbClr val="FF0000"/>
                </a:solidFill>
                <a:latin typeface="標楷體" pitchFamily="65" charset="-120"/>
                <a:ea typeface="標楷體" pitchFamily="65" charset="-120"/>
              </a:rPr>
              <a:t>10</a:t>
            </a:r>
            <a:r>
              <a:rPr kumimoji="0" lang="zh-TW" altLang="en-US" sz="2000" dirty="0" smtClean="0">
                <a:solidFill>
                  <a:srgbClr val="FF0000"/>
                </a:solidFill>
                <a:latin typeface="標楷體" pitchFamily="65" charset="-120"/>
                <a:ea typeface="標楷體" pitchFamily="65" charset="-120"/>
              </a:rPr>
              <a:t>部</a:t>
            </a:r>
            <a:r>
              <a:rPr kumimoji="0" lang="zh-TW" altLang="en-US" sz="2000" dirty="0" smtClean="0">
                <a:solidFill>
                  <a:srgbClr val="003399"/>
                </a:solidFill>
                <a:latin typeface="標楷體" pitchFamily="65" charset="-120"/>
                <a:ea typeface="標楷體" pitchFamily="65" charset="-120"/>
              </a:rPr>
              <a:t>、</a:t>
            </a:r>
            <a:r>
              <a:rPr kumimoji="0" lang="zh-TW" altLang="en-US" sz="2000" dirty="0" smtClean="0">
                <a:solidFill>
                  <a:srgbClr val="FF0000"/>
                </a:solidFill>
                <a:latin typeface="標楷體" pitchFamily="65" charset="-120"/>
                <a:ea typeface="標楷體" pitchFamily="65" charset="-120"/>
              </a:rPr>
              <a:t>鏈鋸</a:t>
            </a:r>
            <a:r>
              <a:rPr kumimoji="0" lang="en-US" altLang="zh-TW" sz="2000" dirty="0" smtClean="0">
                <a:solidFill>
                  <a:srgbClr val="FF0000"/>
                </a:solidFill>
                <a:latin typeface="標楷體" pitchFamily="65" charset="-120"/>
                <a:ea typeface="標楷體" pitchFamily="65" charset="-120"/>
              </a:rPr>
              <a:t>49</a:t>
            </a:r>
            <a:r>
              <a:rPr kumimoji="0" lang="zh-TW" altLang="en-US" sz="2000" dirty="0" smtClean="0">
                <a:solidFill>
                  <a:srgbClr val="FF0000"/>
                </a:solidFill>
                <a:latin typeface="標楷體" pitchFamily="65" charset="-120"/>
                <a:ea typeface="標楷體" pitchFamily="65" charset="-120"/>
              </a:rPr>
              <a:t>支</a:t>
            </a:r>
            <a:r>
              <a:rPr kumimoji="0" lang="zh-TW" altLang="en-US" sz="2000" dirty="0" smtClean="0">
                <a:solidFill>
                  <a:srgbClr val="003399"/>
                </a:solidFill>
                <a:latin typeface="標楷體" pitchFamily="65" charset="-120"/>
                <a:ea typeface="標楷體" pitchFamily="65" charset="-120"/>
              </a:rPr>
              <a:t>、</a:t>
            </a:r>
            <a:r>
              <a:rPr kumimoji="0" lang="zh-TW" altLang="en-US" sz="2000" dirty="0" smtClean="0">
                <a:solidFill>
                  <a:srgbClr val="FF0000"/>
                </a:solidFill>
                <a:latin typeface="標楷體" pitchFamily="65" charset="-120"/>
                <a:ea typeface="標楷體" pitchFamily="65" charset="-120"/>
              </a:rPr>
              <a:t>高枝鍊鋸機</a:t>
            </a:r>
            <a:r>
              <a:rPr kumimoji="0" lang="en-US" altLang="zh-TW" sz="2000" dirty="0" smtClean="0">
                <a:solidFill>
                  <a:srgbClr val="FF0000"/>
                </a:solidFill>
                <a:latin typeface="標楷體" pitchFamily="65" charset="-120"/>
                <a:ea typeface="標楷體" pitchFamily="65" charset="-120"/>
              </a:rPr>
              <a:t>3</a:t>
            </a:r>
            <a:r>
              <a:rPr kumimoji="0" lang="zh-TW" altLang="en-US" sz="2000" dirty="0" smtClean="0">
                <a:solidFill>
                  <a:srgbClr val="FF0000"/>
                </a:solidFill>
                <a:latin typeface="標楷體" pitchFamily="65" charset="-120"/>
                <a:ea typeface="標楷體" pitchFamily="65" charset="-120"/>
              </a:rPr>
              <a:t>支</a:t>
            </a:r>
            <a:r>
              <a:rPr kumimoji="0" lang="zh-TW" altLang="en-US" sz="2000" dirty="0" smtClean="0">
                <a:solidFill>
                  <a:srgbClr val="003399"/>
                </a:solidFill>
                <a:latin typeface="標楷體" pitchFamily="65" charset="-120"/>
                <a:ea typeface="標楷體" pitchFamily="65" charset="-120"/>
              </a:rPr>
              <a:t>、</a:t>
            </a:r>
            <a:r>
              <a:rPr kumimoji="0" lang="zh-TW" altLang="en-US" sz="2000" dirty="0" smtClean="0">
                <a:solidFill>
                  <a:srgbClr val="FF0000"/>
                </a:solidFill>
                <a:latin typeface="標楷體" pitchFamily="65" charset="-120"/>
                <a:ea typeface="標楷體" pitchFamily="65" charset="-120"/>
              </a:rPr>
              <a:t>汽油抽水機</a:t>
            </a:r>
            <a:r>
              <a:rPr kumimoji="0" lang="en-US" altLang="zh-TW" sz="2000" dirty="0" smtClean="0">
                <a:solidFill>
                  <a:srgbClr val="FF0000"/>
                </a:solidFill>
                <a:latin typeface="標楷體" pitchFamily="65" charset="-120"/>
                <a:ea typeface="標楷體" pitchFamily="65" charset="-120"/>
              </a:rPr>
              <a:t>10</a:t>
            </a:r>
            <a:r>
              <a:rPr kumimoji="0" lang="zh-TW" altLang="en-US" sz="2000" dirty="0" smtClean="0">
                <a:solidFill>
                  <a:srgbClr val="FF0000"/>
                </a:solidFill>
                <a:latin typeface="標楷體" pitchFamily="65" charset="-120"/>
                <a:ea typeface="標楷體" pitchFamily="65" charset="-120"/>
              </a:rPr>
              <a:t>部</a:t>
            </a:r>
            <a:r>
              <a:rPr kumimoji="0" lang="zh-TW" altLang="en-US" sz="2000" dirty="0" smtClean="0">
                <a:solidFill>
                  <a:srgbClr val="003399"/>
                </a:solidFill>
                <a:latin typeface="標楷體" pitchFamily="65" charset="-120"/>
                <a:ea typeface="標楷體" pitchFamily="65" charset="-120"/>
              </a:rPr>
              <a:t>，供</a:t>
            </a:r>
            <a:endParaRPr kumimoji="0" lang="en-US" altLang="zh-TW" sz="2000" dirty="0" smtClean="0">
              <a:solidFill>
                <a:srgbClr val="003399"/>
              </a:solidFill>
              <a:latin typeface="標楷體" pitchFamily="65" charset="-120"/>
              <a:ea typeface="標楷體" pitchFamily="65" charset="-120"/>
            </a:endParaRPr>
          </a:p>
          <a:p>
            <a:pPr marL="144000" indent="-361950">
              <a:lnSpc>
                <a:spcPts val="2400"/>
              </a:lnSpc>
              <a:spcBef>
                <a:spcPts val="200"/>
              </a:spcBef>
            </a:pPr>
            <a:r>
              <a:rPr kumimoji="0" lang="zh-TW" altLang="en-US" sz="2000" dirty="0">
                <a:solidFill>
                  <a:srgbClr val="003399"/>
                </a:solidFill>
                <a:latin typeface="標楷體" pitchFamily="65" charset="-120"/>
                <a:ea typeface="標楷體" pitchFamily="65" charset="-120"/>
              </a:rPr>
              <a:t> </a:t>
            </a:r>
            <a:r>
              <a:rPr kumimoji="0" lang="zh-TW" altLang="en-US" sz="2000" dirty="0" smtClean="0">
                <a:solidFill>
                  <a:srgbClr val="003399"/>
                </a:solidFill>
                <a:latin typeface="標楷體" pitchFamily="65" charset="-120"/>
                <a:ea typeface="標楷體" pitchFamily="65" charset="-120"/>
              </a:rPr>
              <a:t>  所屬學校災後復原借用，強化本局自救能力。</a:t>
            </a:r>
            <a:endParaRPr kumimoji="0" lang="en-US" altLang="zh-TW" sz="2000" dirty="0" smtClean="0">
              <a:solidFill>
                <a:srgbClr val="003399"/>
              </a:solidFill>
              <a:latin typeface="標楷體" pitchFamily="65" charset="-120"/>
              <a:ea typeface="標楷體" pitchFamily="65" charset="-120"/>
            </a:endParaRPr>
          </a:p>
          <a:p>
            <a:pPr marL="144000">
              <a:lnSpc>
                <a:spcPts val="2400"/>
              </a:lnSpc>
              <a:spcBef>
                <a:spcPts val="200"/>
              </a:spcBef>
            </a:pPr>
            <a:r>
              <a:rPr kumimoji="0" lang="en-US" altLang="zh-TW" sz="2000" b="1" dirty="0" smtClean="0">
                <a:solidFill>
                  <a:srgbClr val="003399"/>
                </a:solidFill>
                <a:latin typeface="標楷體" pitchFamily="65" charset="-120"/>
                <a:ea typeface="標楷體" pitchFamily="65" charset="-120"/>
              </a:rPr>
              <a:t>(</a:t>
            </a:r>
            <a:r>
              <a:rPr kumimoji="0" lang="zh-TW" altLang="en-US" sz="2000" b="1" dirty="0" smtClean="0">
                <a:solidFill>
                  <a:srgbClr val="003399"/>
                </a:solidFill>
                <a:latin typeface="標楷體" pitchFamily="65" charset="-120"/>
                <a:ea typeface="標楷體" pitchFamily="65" charset="-120"/>
              </a:rPr>
              <a:t>二</a:t>
            </a:r>
            <a:r>
              <a:rPr kumimoji="0" lang="en-US" altLang="zh-TW" sz="2000" b="1" dirty="0" smtClean="0">
                <a:solidFill>
                  <a:srgbClr val="003399"/>
                </a:solidFill>
                <a:latin typeface="標楷體" pitchFamily="65" charset="-120"/>
                <a:ea typeface="標楷體" pitchFamily="65" charset="-120"/>
              </a:rPr>
              <a:t>)</a:t>
            </a:r>
            <a:r>
              <a:rPr kumimoji="0" lang="zh-TW" altLang="en-US" sz="2000" b="1" dirty="0" smtClean="0">
                <a:solidFill>
                  <a:srgbClr val="003399"/>
                </a:solidFill>
                <a:latin typeface="標楷體" pitchFamily="65" charset="-120"/>
                <a:ea typeface="標楷體" pitchFamily="65" charset="-120"/>
              </a:rPr>
              <a:t>車輛臨停及災民收容</a:t>
            </a:r>
            <a:endParaRPr kumimoji="0" lang="zh-TW" altLang="en-US" sz="2000" b="1" dirty="0">
              <a:solidFill>
                <a:srgbClr val="003399"/>
              </a:solidFill>
              <a:latin typeface="標楷體" pitchFamily="65" charset="-120"/>
              <a:ea typeface="標楷體" pitchFamily="65" charset="-120"/>
            </a:endParaRPr>
          </a:p>
          <a:p>
            <a:pPr marL="144000">
              <a:lnSpc>
                <a:spcPts val="2400"/>
              </a:lnSpc>
              <a:spcBef>
                <a:spcPts val="200"/>
              </a:spcBef>
            </a:pPr>
            <a:r>
              <a:rPr kumimoji="0" lang="en-US" altLang="zh-TW" sz="2000" dirty="0" smtClean="0">
                <a:solidFill>
                  <a:srgbClr val="003399"/>
                </a:solidFill>
                <a:ea typeface="標楷體" pitchFamily="65" charset="-120"/>
              </a:rPr>
              <a:t>  </a:t>
            </a:r>
            <a:r>
              <a:rPr kumimoji="0" lang="en-US" altLang="zh-TW" sz="2000" dirty="0">
                <a:solidFill>
                  <a:srgbClr val="003399"/>
                </a:solidFill>
                <a:ea typeface="標楷體" pitchFamily="65" charset="-120"/>
              </a:rPr>
              <a:t>1</a:t>
            </a:r>
            <a:r>
              <a:rPr kumimoji="0" lang="en-US" altLang="zh-TW" sz="2000" dirty="0" smtClean="0">
                <a:solidFill>
                  <a:srgbClr val="003399"/>
                </a:solidFill>
                <a:ea typeface="標楷體" pitchFamily="65" charset="-120"/>
              </a:rPr>
              <a:t>.</a:t>
            </a:r>
            <a:r>
              <a:rPr kumimoji="0" lang="zh-TW" altLang="en-US" sz="2000" dirty="0" smtClean="0">
                <a:solidFill>
                  <a:srgbClr val="FF0000"/>
                </a:solidFill>
                <a:ea typeface="標楷體" pitchFamily="65" charset="-120"/>
              </a:rPr>
              <a:t>市府宣布停班課時</a:t>
            </a:r>
            <a:r>
              <a:rPr kumimoji="0" lang="zh-TW" altLang="en-US" sz="2000" dirty="0" smtClean="0">
                <a:solidFill>
                  <a:srgbClr val="003399"/>
                </a:solidFill>
                <a:ea typeface="標楷體" pitchFamily="65" charset="-120"/>
              </a:rPr>
              <a:t>，本局暨所屬機關學校本年度可配合開放車輛臨時</a:t>
            </a:r>
            <a:endParaRPr kumimoji="0" lang="en-US" altLang="zh-TW" sz="2000" dirty="0" smtClean="0">
              <a:solidFill>
                <a:srgbClr val="003399"/>
              </a:solidFill>
              <a:ea typeface="標楷體" pitchFamily="65" charset="-120"/>
            </a:endParaRPr>
          </a:p>
          <a:p>
            <a:pPr marL="144000">
              <a:lnSpc>
                <a:spcPts val="2400"/>
              </a:lnSpc>
              <a:spcBef>
                <a:spcPts val="200"/>
              </a:spcBef>
            </a:pPr>
            <a:r>
              <a:rPr kumimoji="0" lang="zh-TW" altLang="en-US" sz="2000" dirty="0">
                <a:solidFill>
                  <a:srgbClr val="003399"/>
                </a:solidFill>
                <a:ea typeface="標楷體" pitchFamily="65" charset="-120"/>
              </a:rPr>
              <a:t> </a:t>
            </a:r>
            <a:r>
              <a:rPr kumimoji="0" lang="zh-TW" altLang="en-US" sz="2000" dirty="0" smtClean="0">
                <a:solidFill>
                  <a:srgbClr val="003399"/>
                </a:solidFill>
                <a:ea typeface="標楷體" pitchFamily="65" charset="-120"/>
              </a:rPr>
              <a:t>    停放</a:t>
            </a:r>
            <a:r>
              <a:rPr kumimoji="0" lang="zh-TW" altLang="en-US" sz="2000" dirty="0">
                <a:solidFill>
                  <a:srgbClr val="003399"/>
                </a:solidFill>
                <a:ea typeface="標楷體" pitchFamily="65" charset="-120"/>
              </a:rPr>
              <a:t>車</a:t>
            </a:r>
            <a:r>
              <a:rPr kumimoji="0" lang="zh-TW" altLang="en-US" sz="2000" dirty="0" smtClean="0">
                <a:solidFill>
                  <a:srgbClr val="003399"/>
                </a:solidFill>
                <a:ea typeface="標楷體" pitchFamily="65" charset="-120"/>
              </a:rPr>
              <a:t>計</a:t>
            </a:r>
            <a:r>
              <a:rPr kumimoji="0" lang="en-US" altLang="zh-TW" sz="2000" dirty="0" smtClean="0">
                <a:solidFill>
                  <a:srgbClr val="FF0000"/>
                </a:solidFill>
                <a:ea typeface="標楷體" pitchFamily="65" charset="-120"/>
              </a:rPr>
              <a:t>1</a:t>
            </a:r>
            <a:r>
              <a:rPr kumimoji="0" lang="zh-TW" altLang="en-US" sz="2000" dirty="0" smtClean="0">
                <a:solidFill>
                  <a:srgbClr val="FF0000"/>
                </a:solidFill>
                <a:ea typeface="標楷體" pitchFamily="65" charset="-120"/>
              </a:rPr>
              <a:t>萬</a:t>
            </a:r>
            <a:r>
              <a:rPr kumimoji="0" lang="en-US" altLang="zh-TW" sz="2000" dirty="0" smtClean="0">
                <a:solidFill>
                  <a:srgbClr val="FF0000"/>
                </a:solidFill>
                <a:ea typeface="標楷體" pitchFamily="65" charset="-120"/>
              </a:rPr>
              <a:t>48</a:t>
            </a:r>
            <a:r>
              <a:rPr kumimoji="0" lang="zh-TW" altLang="en-US" sz="2000" dirty="0" smtClean="0">
                <a:solidFill>
                  <a:srgbClr val="003399"/>
                </a:solidFill>
                <a:ea typeface="標楷體" pitchFamily="65" charset="-120"/>
              </a:rPr>
              <a:t>個</a:t>
            </a:r>
            <a:r>
              <a:rPr kumimoji="0" lang="zh-TW" altLang="en-US" sz="2000" dirty="0">
                <a:solidFill>
                  <a:srgbClr val="003399"/>
                </a:solidFill>
                <a:ea typeface="標楷體" pitchFamily="65" charset="-120"/>
              </a:rPr>
              <a:t>車位，</a:t>
            </a:r>
            <a:r>
              <a:rPr kumimoji="0" lang="zh-TW" altLang="en-US" sz="2000" dirty="0" smtClean="0">
                <a:solidFill>
                  <a:srgbClr val="003399"/>
                </a:solidFill>
                <a:ea typeface="標楷體" pitchFamily="65" charset="-120"/>
              </a:rPr>
              <a:t>包含如下： </a:t>
            </a:r>
            <a:endParaRPr kumimoji="0" lang="en-US" altLang="zh-TW" sz="2000" dirty="0">
              <a:solidFill>
                <a:srgbClr val="003399"/>
              </a:solidFill>
              <a:latin typeface="標楷體" pitchFamily="65" charset="-120"/>
              <a:ea typeface="標楷體" pitchFamily="65" charset="-120"/>
            </a:endParaRPr>
          </a:p>
          <a:p>
            <a:pPr marL="144000" indent="-741363">
              <a:lnSpc>
                <a:spcPts val="2400"/>
              </a:lnSpc>
              <a:spcBef>
                <a:spcPts val="200"/>
              </a:spcBef>
            </a:pPr>
            <a:r>
              <a:rPr kumimoji="0" lang="zh-TW" altLang="en-US" sz="2000" dirty="0" smtClean="0">
                <a:solidFill>
                  <a:srgbClr val="003399"/>
                </a:solidFill>
                <a:latin typeface="標楷體" pitchFamily="65" charset="-120"/>
                <a:ea typeface="標楷體" pitchFamily="65" charset="-120"/>
              </a:rPr>
              <a:t>   </a:t>
            </a:r>
            <a:r>
              <a:rPr kumimoji="0" lang="en-US" altLang="zh-TW" sz="2000" dirty="0" smtClean="0">
                <a:solidFill>
                  <a:srgbClr val="003399"/>
                </a:solidFill>
                <a:latin typeface="標楷體" pitchFamily="65" charset="-120"/>
                <a:ea typeface="標楷體" pitchFamily="65" charset="-120"/>
              </a:rPr>
              <a:t>(1)</a:t>
            </a:r>
            <a:r>
              <a:rPr kumimoji="0" lang="zh-TW" altLang="en-US" sz="2000" dirty="0" smtClean="0">
                <a:solidFill>
                  <a:srgbClr val="006633"/>
                </a:solidFill>
                <a:latin typeface="標楷體" pitchFamily="65" charset="-120"/>
                <a:ea typeface="標楷體" pitchFamily="65" charset="-120"/>
              </a:rPr>
              <a:t>社</a:t>
            </a:r>
            <a:r>
              <a:rPr kumimoji="0" lang="zh-TW" altLang="en-US" sz="2000" dirty="0">
                <a:solidFill>
                  <a:srgbClr val="006633"/>
                </a:solidFill>
                <a:latin typeface="標楷體" pitchFamily="65" charset="-120"/>
                <a:ea typeface="標楷體" pitchFamily="65" charset="-120"/>
              </a:rPr>
              <a:t>教館</a:t>
            </a:r>
            <a:r>
              <a:rPr kumimoji="0" lang="en-US" altLang="zh-TW" sz="2000" dirty="0">
                <a:solidFill>
                  <a:srgbClr val="003399"/>
                </a:solidFill>
                <a:latin typeface="標楷體" pitchFamily="65" charset="-120"/>
                <a:ea typeface="標楷體" pitchFamily="65" charset="-120"/>
              </a:rPr>
              <a:t>:</a:t>
            </a:r>
            <a:r>
              <a:rPr kumimoji="0" lang="zh-TW" altLang="en-US" sz="2000" dirty="0">
                <a:solidFill>
                  <a:srgbClr val="003399"/>
                </a:solidFill>
                <a:latin typeface="標楷體" pitchFamily="65" charset="-120"/>
                <a:ea typeface="標楷體" pitchFamily="65" charset="-120"/>
              </a:rPr>
              <a:t>可提供</a:t>
            </a:r>
            <a:r>
              <a:rPr kumimoji="0" lang="en-US" altLang="zh-TW" sz="2000" dirty="0">
                <a:solidFill>
                  <a:srgbClr val="FF0000"/>
                </a:solidFill>
                <a:latin typeface="標楷體" pitchFamily="65" charset="-120"/>
                <a:ea typeface="標楷體" pitchFamily="65" charset="-120"/>
              </a:rPr>
              <a:t>100</a:t>
            </a:r>
            <a:r>
              <a:rPr kumimoji="0" lang="zh-TW" altLang="en-US" sz="2000" dirty="0">
                <a:solidFill>
                  <a:srgbClr val="003399"/>
                </a:solidFill>
                <a:latin typeface="標楷體" pitchFamily="65" charset="-120"/>
                <a:ea typeface="標楷體" pitchFamily="65" charset="-120"/>
              </a:rPr>
              <a:t>個車位。</a:t>
            </a:r>
          </a:p>
          <a:p>
            <a:pPr marL="144000" indent="-741363">
              <a:lnSpc>
                <a:spcPts val="2400"/>
              </a:lnSpc>
              <a:spcBef>
                <a:spcPts val="200"/>
              </a:spcBef>
              <a:tabLst>
                <a:tab pos="179388" algn="l"/>
              </a:tabLst>
            </a:pPr>
            <a:r>
              <a:rPr kumimoji="0" lang="zh-TW" altLang="en-US" sz="2000" dirty="0" smtClean="0">
                <a:solidFill>
                  <a:srgbClr val="003399"/>
                </a:solidFill>
                <a:latin typeface="標楷體" pitchFamily="65" charset="-120"/>
                <a:ea typeface="標楷體" pitchFamily="65" charset="-120"/>
              </a:rPr>
              <a:t>   </a:t>
            </a:r>
            <a:r>
              <a:rPr kumimoji="0" lang="en-US" altLang="zh-TW" sz="2000" dirty="0" smtClean="0">
                <a:solidFill>
                  <a:srgbClr val="003399"/>
                </a:solidFill>
                <a:latin typeface="標楷體" pitchFamily="65" charset="-120"/>
                <a:ea typeface="標楷體" pitchFamily="65" charset="-120"/>
              </a:rPr>
              <a:t>(2)</a:t>
            </a:r>
            <a:r>
              <a:rPr kumimoji="0" lang="en-US" altLang="zh-TW" sz="2000" dirty="0" smtClean="0">
                <a:solidFill>
                  <a:srgbClr val="006633"/>
                </a:solidFill>
                <a:latin typeface="標楷體" pitchFamily="65" charset="-120"/>
                <a:ea typeface="標楷體" pitchFamily="65" charset="-120"/>
              </a:rPr>
              <a:t>298</a:t>
            </a:r>
            <a:r>
              <a:rPr kumimoji="0" lang="zh-TW" altLang="en-US" sz="2000" dirty="0" smtClean="0">
                <a:solidFill>
                  <a:srgbClr val="006633"/>
                </a:solidFill>
                <a:latin typeface="標楷體" pitchFamily="65" charset="-120"/>
                <a:ea typeface="標楷體" pitchFamily="65" charset="-120"/>
              </a:rPr>
              <a:t>所</a:t>
            </a:r>
            <a:r>
              <a:rPr kumimoji="0" lang="zh-TW" altLang="en-US" sz="2000" dirty="0">
                <a:solidFill>
                  <a:srgbClr val="006633"/>
                </a:solidFill>
                <a:latin typeface="標楷體" pitchFamily="65" charset="-120"/>
                <a:ea typeface="標楷體" pitchFamily="65" charset="-120"/>
              </a:rPr>
              <a:t>各級學校</a:t>
            </a:r>
            <a:r>
              <a:rPr kumimoji="0" lang="zh-TW" altLang="en-US" sz="2000" dirty="0">
                <a:solidFill>
                  <a:srgbClr val="003399"/>
                </a:solidFill>
                <a:latin typeface="標楷體" pitchFamily="65" charset="-120"/>
                <a:ea typeface="標楷體" pitchFamily="65" charset="-120"/>
              </a:rPr>
              <a:t>：可</a:t>
            </a:r>
            <a:r>
              <a:rPr kumimoji="0" lang="zh-TW" altLang="en-US" sz="2000" dirty="0" smtClean="0">
                <a:solidFill>
                  <a:srgbClr val="003399"/>
                </a:solidFill>
                <a:latin typeface="標楷體" pitchFamily="65" charset="-120"/>
                <a:ea typeface="標楷體" pitchFamily="65" charset="-120"/>
              </a:rPr>
              <a:t>提供</a:t>
            </a:r>
            <a:r>
              <a:rPr kumimoji="0" lang="en-US" altLang="zh-TW" sz="2000" dirty="0" smtClean="0">
                <a:solidFill>
                  <a:srgbClr val="003399"/>
                </a:solidFill>
                <a:latin typeface="標楷體" pitchFamily="65" charset="-120"/>
                <a:ea typeface="標楷體" pitchFamily="65" charset="-120"/>
              </a:rPr>
              <a:t>9,948</a:t>
            </a:r>
            <a:r>
              <a:rPr kumimoji="0" lang="zh-TW" altLang="en-US" sz="2000" dirty="0" smtClean="0">
                <a:solidFill>
                  <a:srgbClr val="003399"/>
                </a:solidFill>
                <a:latin typeface="標楷體" pitchFamily="65" charset="-120"/>
                <a:ea typeface="標楷體" pitchFamily="65" charset="-120"/>
              </a:rPr>
              <a:t>個</a:t>
            </a:r>
            <a:r>
              <a:rPr kumimoji="0" lang="zh-TW" altLang="en-US" sz="2000" dirty="0">
                <a:solidFill>
                  <a:srgbClr val="003399"/>
                </a:solidFill>
                <a:latin typeface="標楷體" pitchFamily="65" charset="-120"/>
                <a:ea typeface="標楷體" pitchFamily="65" charset="-120"/>
              </a:rPr>
              <a:t>車位。</a:t>
            </a:r>
          </a:p>
          <a:p>
            <a:pPr marL="144000">
              <a:lnSpc>
                <a:spcPts val="2400"/>
              </a:lnSpc>
              <a:spcBef>
                <a:spcPts val="200"/>
              </a:spcBef>
            </a:pPr>
            <a:r>
              <a:rPr kumimoji="0" lang="zh-TW" altLang="en-US" sz="2000" dirty="0">
                <a:solidFill>
                  <a:srgbClr val="003399"/>
                </a:solidFill>
                <a:latin typeface="標楷體" pitchFamily="65" charset="-120"/>
                <a:ea typeface="標楷體" pitchFamily="65" charset="-120"/>
              </a:rPr>
              <a:t> </a:t>
            </a:r>
            <a:r>
              <a:rPr kumimoji="0" lang="en-US" altLang="zh-TW" sz="2000" dirty="0" smtClean="0">
                <a:solidFill>
                  <a:srgbClr val="003399"/>
                </a:solidFill>
                <a:ea typeface="標楷體" pitchFamily="65" charset="-120"/>
              </a:rPr>
              <a:t>2</a:t>
            </a:r>
            <a:r>
              <a:rPr kumimoji="0" lang="en-US" altLang="zh-TW" sz="2000" dirty="0">
                <a:solidFill>
                  <a:srgbClr val="003399"/>
                </a:solidFill>
                <a:ea typeface="標楷體" pitchFamily="65" charset="-120"/>
              </a:rPr>
              <a:t>.</a:t>
            </a:r>
            <a:r>
              <a:rPr kumimoji="0" lang="zh-TW" altLang="en-US" sz="2000" dirty="0" smtClean="0">
                <a:solidFill>
                  <a:srgbClr val="003399"/>
                </a:solidFill>
                <a:ea typeface="標楷體" pitchFamily="65" charset="-120"/>
              </a:rPr>
              <a:t>所屬</a:t>
            </a:r>
            <a:r>
              <a:rPr kumimoji="0" lang="zh-TW" altLang="en-US" sz="2000" dirty="0">
                <a:solidFill>
                  <a:srgbClr val="006633"/>
                </a:solidFill>
                <a:ea typeface="標楷體" pitchFamily="65" charset="-120"/>
              </a:rPr>
              <a:t>各級學校</a:t>
            </a:r>
            <a:r>
              <a:rPr kumimoji="0" lang="zh-TW" altLang="en-US" sz="2000" dirty="0">
                <a:solidFill>
                  <a:srgbClr val="003399"/>
                </a:solidFill>
                <a:ea typeface="標楷體" pitchFamily="65" charset="-120"/>
              </a:rPr>
              <a:t>計有</a:t>
            </a:r>
            <a:r>
              <a:rPr kumimoji="0" lang="en-US" altLang="zh-TW" sz="2000" dirty="0" smtClean="0">
                <a:solidFill>
                  <a:srgbClr val="FF0000"/>
                </a:solidFill>
                <a:ea typeface="標楷體" pitchFamily="65" charset="-120"/>
              </a:rPr>
              <a:t>307</a:t>
            </a:r>
            <a:r>
              <a:rPr kumimoji="0" lang="zh-TW" altLang="en-US" sz="2000" dirty="0" smtClean="0">
                <a:solidFill>
                  <a:srgbClr val="003399"/>
                </a:solidFill>
                <a:ea typeface="標楷體" pitchFamily="65" charset="-120"/>
              </a:rPr>
              <a:t>所</a:t>
            </a:r>
            <a:r>
              <a:rPr kumimoji="0" lang="zh-TW" altLang="en-US" sz="2000" dirty="0">
                <a:solidFill>
                  <a:srgbClr val="003399"/>
                </a:solidFill>
                <a:ea typeface="標楷體" pitchFamily="65" charset="-120"/>
              </a:rPr>
              <a:t>可配合社會局開設為</a:t>
            </a:r>
            <a:r>
              <a:rPr kumimoji="0" lang="zh-TW" altLang="en-US" sz="2000" dirty="0" smtClean="0">
                <a:solidFill>
                  <a:srgbClr val="003399"/>
                </a:solidFill>
                <a:ea typeface="標楷體" pitchFamily="65" charset="-120"/>
              </a:rPr>
              <a:t>災民收容所</a:t>
            </a:r>
            <a:r>
              <a:rPr kumimoji="0" lang="zh-TW" altLang="en-US" sz="2000" dirty="0">
                <a:solidFill>
                  <a:srgbClr val="003399"/>
                </a:solidFill>
                <a:ea typeface="標楷體" pitchFamily="65" charset="-120"/>
              </a:rPr>
              <a:t>，收容</a:t>
            </a:r>
            <a:r>
              <a:rPr kumimoji="0" lang="zh-TW" altLang="en-US" sz="2000" dirty="0" smtClean="0">
                <a:solidFill>
                  <a:srgbClr val="003399"/>
                </a:solidFill>
                <a:ea typeface="標楷體" pitchFamily="65" charset="-120"/>
              </a:rPr>
              <a:t>能量</a:t>
            </a:r>
            <a:endParaRPr kumimoji="0" lang="en-US" altLang="zh-TW" sz="2000" dirty="0" smtClean="0">
              <a:solidFill>
                <a:srgbClr val="003399"/>
              </a:solidFill>
              <a:ea typeface="標楷體" pitchFamily="65" charset="-120"/>
            </a:endParaRPr>
          </a:p>
          <a:p>
            <a:pPr marL="144000">
              <a:lnSpc>
                <a:spcPts val="2400"/>
              </a:lnSpc>
              <a:spcBef>
                <a:spcPts val="200"/>
              </a:spcBef>
            </a:pPr>
            <a:r>
              <a:rPr kumimoji="0" lang="zh-TW" altLang="en-US" sz="2000" dirty="0">
                <a:solidFill>
                  <a:srgbClr val="003399"/>
                </a:solidFill>
                <a:ea typeface="標楷體" pitchFamily="65" charset="-120"/>
              </a:rPr>
              <a:t> </a:t>
            </a:r>
            <a:r>
              <a:rPr kumimoji="0" lang="zh-TW" altLang="en-US" sz="2000" dirty="0" smtClean="0">
                <a:solidFill>
                  <a:srgbClr val="003399"/>
                </a:solidFill>
                <a:ea typeface="標楷體" pitchFamily="65" charset="-120"/>
              </a:rPr>
              <a:t>    </a:t>
            </a:r>
            <a:r>
              <a:rPr kumimoji="0" lang="en-US" altLang="zh-TW" sz="2000" dirty="0" smtClean="0">
                <a:solidFill>
                  <a:srgbClr val="FF0000"/>
                </a:solidFill>
                <a:ea typeface="標楷體" pitchFamily="65" charset="-120"/>
              </a:rPr>
              <a:t>23</a:t>
            </a:r>
            <a:r>
              <a:rPr kumimoji="0" lang="zh-TW" altLang="en-US" sz="2000" dirty="0" smtClean="0">
                <a:solidFill>
                  <a:srgbClr val="FF0000"/>
                </a:solidFill>
                <a:ea typeface="標楷體" pitchFamily="65" charset="-120"/>
              </a:rPr>
              <a:t>萬</a:t>
            </a:r>
            <a:r>
              <a:rPr kumimoji="0" lang="en-US" altLang="zh-TW" sz="2000" dirty="0" smtClean="0">
                <a:solidFill>
                  <a:srgbClr val="FF0000"/>
                </a:solidFill>
                <a:ea typeface="標楷體" pitchFamily="65" charset="-120"/>
              </a:rPr>
              <a:t>9,660</a:t>
            </a:r>
            <a:r>
              <a:rPr kumimoji="0" lang="zh-TW" altLang="en-US" sz="2000" dirty="0" smtClean="0">
                <a:solidFill>
                  <a:srgbClr val="003399"/>
                </a:solidFill>
                <a:ea typeface="標楷體" pitchFamily="65" charset="-120"/>
              </a:rPr>
              <a:t>人。</a:t>
            </a:r>
            <a:endParaRPr kumimoji="0" lang="zh-TW" altLang="en-US" sz="2000" dirty="0">
              <a:solidFill>
                <a:srgbClr val="003399"/>
              </a:solidFill>
              <a:ea typeface="標楷體" pitchFamily="65" charset="-120"/>
            </a:endParaRPr>
          </a:p>
        </p:txBody>
      </p:sp>
      <p:sp>
        <p:nvSpPr>
          <p:cNvPr id="6" name="Text Box 44"/>
          <p:cNvSpPr txBox="1">
            <a:spLocks noChangeArrowheads="1"/>
          </p:cNvSpPr>
          <p:nvPr/>
        </p:nvSpPr>
        <p:spPr bwMode="auto">
          <a:xfrm>
            <a:off x="1958975" y="257175"/>
            <a:ext cx="5688013" cy="584775"/>
          </a:xfrm>
          <a:prstGeom prst="rect">
            <a:avLst/>
          </a:prstGeom>
          <a:gradFill rotWithShape="1">
            <a:gsLst>
              <a:gs pos="0">
                <a:srgbClr val="B4D6B1"/>
              </a:gs>
              <a:gs pos="35001">
                <a:srgbClr val="CBE1C9"/>
              </a:gs>
              <a:gs pos="100000">
                <a:srgbClr val="EBF4EA"/>
              </a:gs>
            </a:gsLst>
            <a:lin ang="5400000" scaled="1"/>
          </a:gradFill>
          <a:ln w="9525">
            <a:solidFill>
              <a:srgbClr val="327327"/>
            </a:solidFill>
            <a:miter lim="800000"/>
            <a:headEnd/>
            <a:tailEnd/>
          </a:ln>
          <a:effectLst>
            <a:outerShdw dist="20000" dir="5400000" algn="ctr" rotWithShape="0">
              <a:srgbClr val="000000">
                <a:alpha val="35999"/>
              </a:srgbClr>
            </a:outerShdw>
          </a:effectLst>
        </p:spPr>
        <p:txBody>
          <a:bodyPr>
            <a:spAutoFit/>
          </a:bodyPr>
          <a:lstStyle>
            <a:lvl1pPr>
              <a:defRPr>
                <a:solidFill>
                  <a:schemeClr val="tx1"/>
                </a:solidFill>
                <a:latin typeface="Arial" charset="0"/>
                <a:ea typeface="新細明體" pitchFamily="18" charset="-120"/>
              </a:defRPr>
            </a:lvl1pPr>
            <a:lvl2pPr marL="742950" indent="-285750">
              <a:defRPr>
                <a:solidFill>
                  <a:schemeClr val="tx1"/>
                </a:solidFill>
                <a:latin typeface="Arial" charset="0"/>
                <a:ea typeface="新細明體" pitchFamily="18" charset="-120"/>
              </a:defRPr>
            </a:lvl2pPr>
            <a:lvl3pPr marL="1143000" indent="-228600">
              <a:defRPr>
                <a:solidFill>
                  <a:schemeClr val="tx1"/>
                </a:solidFill>
                <a:latin typeface="Arial" charset="0"/>
                <a:ea typeface="新細明體" pitchFamily="18" charset="-120"/>
              </a:defRPr>
            </a:lvl3pPr>
            <a:lvl4pPr marL="1600200" indent="-228600">
              <a:defRPr>
                <a:solidFill>
                  <a:schemeClr val="tx1"/>
                </a:solidFill>
                <a:latin typeface="Arial" charset="0"/>
                <a:ea typeface="新細明體" pitchFamily="18" charset="-120"/>
              </a:defRPr>
            </a:lvl4pPr>
            <a:lvl5pPr marL="2057400" indent="-228600">
              <a:defRPr>
                <a:solidFill>
                  <a:schemeClr val="tx1"/>
                </a:solidFill>
                <a:latin typeface="Arial" charset="0"/>
                <a:ea typeface="新細明體" pitchFamily="18" charset="-120"/>
              </a:defRPr>
            </a:lvl5pPr>
            <a:lvl6pPr marL="2514600" indent="-228600" eaLnBrk="0" fontAlgn="base" hangingPunct="0">
              <a:spcBef>
                <a:spcPct val="0"/>
              </a:spcBef>
              <a:spcAft>
                <a:spcPct val="0"/>
              </a:spcAft>
              <a:defRPr>
                <a:solidFill>
                  <a:schemeClr val="tx1"/>
                </a:solidFill>
                <a:latin typeface="Arial" charset="0"/>
                <a:ea typeface="新細明體" pitchFamily="18" charset="-120"/>
              </a:defRPr>
            </a:lvl6pPr>
            <a:lvl7pPr marL="2971800" indent="-228600" eaLnBrk="0" fontAlgn="base" hangingPunct="0">
              <a:spcBef>
                <a:spcPct val="0"/>
              </a:spcBef>
              <a:spcAft>
                <a:spcPct val="0"/>
              </a:spcAft>
              <a:defRPr>
                <a:solidFill>
                  <a:schemeClr val="tx1"/>
                </a:solidFill>
                <a:latin typeface="Arial" charset="0"/>
                <a:ea typeface="新細明體" pitchFamily="18" charset="-120"/>
              </a:defRPr>
            </a:lvl7pPr>
            <a:lvl8pPr marL="3429000" indent="-228600" eaLnBrk="0" fontAlgn="base" hangingPunct="0">
              <a:spcBef>
                <a:spcPct val="0"/>
              </a:spcBef>
              <a:spcAft>
                <a:spcPct val="0"/>
              </a:spcAft>
              <a:defRPr>
                <a:solidFill>
                  <a:schemeClr val="tx1"/>
                </a:solidFill>
                <a:latin typeface="Arial" charset="0"/>
                <a:ea typeface="新細明體" pitchFamily="18" charset="-120"/>
              </a:defRPr>
            </a:lvl8pPr>
            <a:lvl9pPr marL="3886200" indent="-228600" eaLnBrk="0" fontAlgn="base" hangingPunct="0">
              <a:spcBef>
                <a:spcPct val="0"/>
              </a:spcBef>
              <a:spcAft>
                <a:spcPct val="0"/>
              </a:spcAft>
              <a:defRPr>
                <a:solidFill>
                  <a:schemeClr val="tx1"/>
                </a:solidFill>
                <a:latin typeface="Arial" charset="0"/>
                <a:ea typeface="新細明體" pitchFamily="18" charset="-120"/>
              </a:defRPr>
            </a:lvl9pPr>
          </a:lstStyle>
          <a:p>
            <a:pPr algn="ctr" eaLnBrk="0" hangingPunct="0"/>
            <a:r>
              <a:rPr kumimoji="0" lang="zh-TW" altLang="en-US" sz="3200" b="1" dirty="0" smtClean="0">
                <a:solidFill>
                  <a:srgbClr val="003399"/>
                </a:solidFill>
                <a:latin typeface="標楷體" pitchFamily="65" charset="-120"/>
                <a:ea typeface="標楷體" pitchFamily="65" charset="-120"/>
              </a:rPr>
              <a:t>教育局工作報告</a:t>
            </a:r>
            <a:r>
              <a:rPr kumimoji="0" lang="en-US" altLang="zh-TW" sz="3200" b="1" dirty="0" smtClean="0">
                <a:solidFill>
                  <a:srgbClr val="003399"/>
                </a:solidFill>
                <a:latin typeface="標楷體" pitchFamily="65" charset="-120"/>
                <a:ea typeface="標楷體" pitchFamily="65" charset="-120"/>
              </a:rPr>
              <a:t>-</a:t>
            </a:r>
            <a:r>
              <a:rPr kumimoji="0" lang="zh-TW" altLang="en-US" sz="3200" b="1" dirty="0" smtClean="0">
                <a:solidFill>
                  <a:srgbClr val="003399"/>
                </a:solidFill>
                <a:latin typeface="標楷體" pitchFamily="65" charset="-120"/>
                <a:ea typeface="標楷體" pitchFamily="65" charset="-120"/>
              </a:rPr>
              <a:t>防救災能量</a:t>
            </a:r>
            <a:endParaRPr kumimoji="0" lang="zh-TW" altLang="en-US" b="1" dirty="0">
              <a:solidFill>
                <a:srgbClr val="00B050"/>
              </a:solidFill>
              <a:latin typeface="標楷體" pitchFamily="65" charset="-120"/>
              <a:ea typeface="標楷體" pitchFamily="65" charset="-120"/>
            </a:endParaRPr>
          </a:p>
        </p:txBody>
      </p:sp>
    </p:spTree>
    <p:extLst>
      <p:ext uri="{BB962C8B-B14F-4D97-AF65-F5344CB8AC3E}">
        <p14:creationId xmlns:p14="http://schemas.microsoft.com/office/powerpoint/2010/main" val="43582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文字方塊 8"/>
          <p:cNvSpPr txBox="1"/>
          <p:nvPr/>
        </p:nvSpPr>
        <p:spPr>
          <a:xfrm>
            <a:off x="0" y="3500049"/>
            <a:ext cx="4617422" cy="508001"/>
          </a:xfrm>
          <a:prstGeom prst="rect">
            <a:avLst/>
          </a:prstGeom>
          <a:solidFill>
            <a:srgbClr val="25406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800" b="1">
                <a:solidFill>
                  <a:srgbClr val="FFFF00"/>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pPr fontAlgn="auto" hangingPunct="0">
              <a:spcBef>
                <a:spcPts val="0"/>
              </a:spcBef>
              <a:spcAft>
                <a:spcPts val="0"/>
              </a:spcAft>
            </a:pPr>
            <a:r>
              <a:rPr kumimoji="0" kern="0"/>
              <a:t>中央氣象局路徑預測圖</a:t>
            </a:r>
          </a:p>
        </p:txBody>
      </p:sp>
      <p:sp>
        <p:nvSpPr>
          <p:cNvPr id="1241" name="文字方塊 9"/>
          <p:cNvSpPr txBox="1"/>
          <p:nvPr/>
        </p:nvSpPr>
        <p:spPr>
          <a:xfrm>
            <a:off x="4622629" y="3491360"/>
            <a:ext cx="4521371" cy="508001"/>
          </a:xfrm>
          <a:prstGeom prst="rect">
            <a:avLst/>
          </a:prstGeom>
          <a:solidFill>
            <a:srgbClr val="31859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800"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pPr fontAlgn="auto" hangingPunct="0">
              <a:spcBef>
                <a:spcPts val="0"/>
              </a:spcBef>
              <a:spcAft>
                <a:spcPts val="0"/>
              </a:spcAft>
            </a:pPr>
            <a:r>
              <a:rPr kumimoji="0" kern="0"/>
              <a:t>各國颱風路徑預測</a:t>
            </a:r>
          </a:p>
        </p:txBody>
      </p:sp>
      <p:sp>
        <p:nvSpPr>
          <p:cNvPr id="1242" name="矩形 14"/>
          <p:cNvSpPr/>
          <p:nvPr/>
        </p:nvSpPr>
        <p:spPr>
          <a:xfrm>
            <a:off x="1616860" y="236231"/>
            <a:ext cx="6081033" cy="889791"/>
          </a:xfrm>
          <a:prstGeom prst="rect">
            <a:avLst/>
          </a:prstGeom>
          <a:solidFill>
            <a:srgbClr val="791A3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5" tIns="32145" rIns="32145" bIns="32145">
            <a:spAutoFit/>
          </a:bodyPr>
          <a:lstStyle>
            <a:lvl1pPr algn="ctr">
              <a:defRPr sz="4600" b="1">
                <a:solidFill>
                  <a:srgbClr val="FFFFFF"/>
                </a:solidFill>
                <a:latin typeface="微軟正黑體"/>
                <a:ea typeface="微軟正黑體"/>
                <a:cs typeface="微軟正黑體"/>
                <a:sym typeface="微軟正黑體"/>
              </a:defRPr>
            </a:lvl1pPr>
          </a:lstStyle>
          <a:p>
            <a:pPr fontAlgn="auto" hangingPunct="0">
              <a:spcBef>
                <a:spcPts val="0"/>
              </a:spcBef>
              <a:spcAft>
                <a:spcPts val="0"/>
              </a:spcAft>
            </a:pPr>
            <a:r>
              <a:rPr kumimoji="0" kern="0"/>
              <a:t>颱風強度、路徑預測</a:t>
            </a:r>
          </a:p>
        </p:txBody>
      </p:sp>
      <p:pic>
        <p:nvPicPr>
          <p:cNvPr id="1243" name="圖片 9" descr="圖片 9"/>
          <p:cNvPicPr>
            <a:picLocks noChangeAspect="1"/>
          </p:cNvPicPr>
          <p:nvPr/>
        </p:nvPicPr>
        <p:blipFill>
          <a:blip r:embed="rId2">
            <a:extLst/>
          </a:blip>
          <a:srcRect l="17261" t="9188" r="23553" b="4017"/>
          <a:stretch>
            <a:fillRect/>
          </a:stretch>
        </p:blipFill>
        <p:spPr>
          <a:xfrm>
            <a:off x="-1" y="-26993"/>
            <a:ext cx="1154098" cy="1354021"/>
          </a:xfrm>
          <a:prstGeom prst="rect">
            <a:avLst/>
          </a:prstGeom>
          <a:ln w="12700">
            <a:miter lim="400000"/>
          </a:ln>
        </p:spPr>
      </p:pic>
      <p:sp>
        <p:nvSpPr>
          <p:cNvPr id="1244" name="圓角矩形 7"/>
          <p:cNvSpPr txBox="1"/>
          <p:nvPr/>
        </p:nvSpPr>
        <p:spPr>
          <a:xfrm>
            <a:off x="214350" y="1449683"/>
            <a:ext cx="8715300" cy="15494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6" tIns="35716" rIns="35716" bIns="35716">
            <a:spAutoFit/>
          </a:bodyPr>
          <a:lstStyle>
            <a:lvl1pPr algn="just" defTabSz="355600">
              <a:defRPr sz="2400" b="1">
                <a:latin typeface="微軟正黑體"/>
                <a:ea typeface="微軟正黑體"/>
                <a:cs typeface="微軟正黑體"/>
                <a:sym typeface="微軟正黑體"/>
              </a:defRPr>
            </a:lvl1pPr>
          </a:lstStyle>
          <a:p>
            <a:pPr fontAlgn="auto" hangingPunct="0">
              <a:spcBef>
                <a:spcPts val="0"/>
              </a:spcBef>
              <a:spcAft>
                <a:spcPts val="0"/>
              </a:spcAft>
            </a:pPr>
            <a:r>
              <a:rPr kumimoji="0" kern="0" dirty="0" err="1">
                <a:solidFill>
                  <a:srgbClr val="000000"/>
                </a:solidFill>
              </a:rPr>
              <a:t>輕度颱風閃電暴風圈正逐漸進入巴士海峽，對台東、屏東、恆春半島及高雄市構成威脅。研</a:t>
            </a:r>
            <a:r>
              <a:rPr kumimoji="0" lang="zh-TW" altLang="en-US" kern="0" dirty="0">
                <a:solidFill>
                  <a:srgbClr val="000000"/>
                </a:solidFill>
              </a:rPr>
              <a:t>判</a:t>
            </a:r>
            <a:r>
              <a:rPr kumimoji="0" kern="0" dirty="0">
                <a:solidFill>
                  <a:srgbClr val="000000"/>
                </a:solidFill>
              </a:rPr>
              <a:t>閃電沿高壓邊緣朝西北西方接近恆春半島南方海域後轉西北</a:t>
            </a:r>
            <a:r>
              <a:rPr kumimoji="0" kern="0" dirty="0" smtClean="0">
                <a:solidFill>
                  <a:srgbClr val="000000"/>
                </a:solidFill>
              </a:rPr>
              <a:t>，閃電颱風環流於接近台灣陸地時</a:t>
            </a:r>
            <a:r>
              <a:rPr kumimoji="0" kern="0" dirty="0">
                <a:solidFill>
                  <a:srgbClr val="000000"/>
                </a:solidFill>
              </a:rPr>
              <a:t>，環流將受到地型破壞及垂直風切影響、強度與結構均將受到破壞。</a:t>
            </a:r>
          </a:p>
        </p:txBody>
      </p:sp>
      <p:pic>
        <p:nvPicPr>
          <p:cNvPr id="1245" name="IMG_1213.png" descr="IMG_1213.png"/>
          <p:cNvPicPr>
            <a:picLocks noChangeAspect="1"/>
          </p:cNvPicPr>
          <p:nvPr/>
        </p:nvPicPr>
        <p:blipFill>
          <a:blip r:embed="rId3">
            <a:extLst/>
          </a:blip>
          <a:srcRect l="12130" t="2761" r="12130" b="32292"/>
          <a:stretch>
            <a:fillRect/>
          </a:stretch>
        </p:blipFill>
        <p:spPr>
          <a:xfrm>
            <a:off x="10583" y="4007937"/>
            <a:ext cx="4597845" cy="2886868"/>
          </a:xfrm>
          <a:prstGeom prst="rect">
            <a:avLst/>
          </a:prstGeom>
          <a:ln w="12700">
            <a:miter lim="400000"/>
          </a:ln>
        </p:spPr>
      </p:pic>
      <p:pic>
        <p:nvPicPr>
          <p:cNvPr id="1246" name="IMG_1214.jpeg" descr="IMG_1214.jpeg"/>
          <p:cNvPicPr>
            <a:picLocks noChangeAspect="1"/>
          </p:cNvPicPr>
          <p:nvPr/>
        </p:nvPicPr>
        <p:blipFill>
          <a:blip r:embed="rId4">
            <a:extLst/>
          </a:blip>
          <a:stretch>
            <a:fillRect/>
          </a:stretch>
        </p:blipFill>
        <p:spPr>
          <a:xfrm>
            <a:off x="4622628" y="4023787"/>
            <a:ext cx="4521372" cy="2855171"/>
          </a:xfrm>
          <a:prstGeom prst="rect">
            <a:avLst/>
          </a:prstGeom>
          <a:ln w="12700">
            <a:miter lim="400000"/>
          </a:ln>
        </p:spPr>
      </p:pic>
    </p:spTree>
    <p:extLst>
      <p:ext uri="{BB962C8B-B14F-4D97-AF65-F5344CB8AC3E}">
        <p14:creationId xmlns:p14="http://schemas.microsoft.com/office/powerpoint/2010/main" val="3160048806"/>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ctrTitle"/>
          </p:nvPr>
        </p:nvSpPr>
        <p:spPr>
          <a:xfrm>
            <a:off x="539750" y="2349500"/>
            <a:ext cx="7921625" cy="3744913"/>
          </a:xfrm>
        </p:spPr>
        <p:txBody>
          <a:bodyPr/>
          <a:lstStyle/>
          <a:p>
            <a:pPr eaLnBrk="1" hangingPunct="1">
              <a:spcBef>
                <a:spcPct val="5000"/>
              </a:spcBef>
            </a:pPr>
            <a:r>
              <a:rPr lang="zh-TW" altLang="en-US" sz="6600" b="1" dirty="0" smtClean="0">
                <a:solidFill>
                  <a:srgbClr val="007033"/>
                </a:solidFill>
                <a:ea typeface="標楷體" pitchFamily="65" charset="-120"/>
              </a:rPr>
              <a:t>捷運工程局報告</a:t>
            </a:r>
          </a:p>
        </p:txBody>
      </p:sp>
      <p:sp>
        <p:nvSpPr>
          <p:cNvPr id="283651"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FB5A2F97-E8A4-41B6-BC67-85E613B1960D}" type="slidenum">
              <a:rPr lang="en-US" altLang="zh-TW" sz="1200" smtClean="0">
                <a:solidFill>
                  <a:prstClr val="black"/>
                </a:solidFill>
                <a:latin typeface="Arial" pitchFamily="34" charset="0"/>
              </a:rPr>
              <a:pPr eaLnBrk="1" hangingPunct="1">
                <a:spcBef>
                  <a:spcPct val="0"/>
                </a:spcBef>
                <a:buFontTx/>
                <a:buNone/>
              </a:pPr>
              <a:t>70</a:t>
            </a:fld>
            <a:endParaRPr lang="en-US" altLang="zh-TW" sz="1200" smtClean="0">
              <a:solidFill>
                <a:prstClr val="black"/>
              </a:solidFill>
              <a:latin typeface="Arial" pitchFamily="34" charset="0"/>
            </a:endParaRPr>
          </a:p>
        </p:txBody>
      </p:sp>
      <p:grpSp>
        <p:nvGrpSpPr>
          <p:cNvPr id="283652" name="Group 47"/>
          <p:cNvGrpSpPr>
            <a:grpSpLocks/>
          </p:cNvGrpSpPr>
          <p:nvPr/>
        </p:nvGrpSpPr>
        <p:grpSpPr bwMode="auto">
          <a:xfrm>
            <a:off x="1149350" y="1427163"/>
            <a:ext cx="7088188" cy="682625"/>
            <a:chOff x="658" y="2334"/>
            <a:chExt cx="4469" cy="430"/>
          </a:xfrm>
        </p:grpSpPr>
        <p:grpSp>
          <p:nvGrpSpPr>
            <p:cNvPr id="283658" name="Group 48"/>
            <p:cNvGrpSpPr>
              <a:grpSpLocks/>
            </p:cNvGrpSpPr>
            <p:nvPr/>
          </p:nvGrpSpPr>
          <p:grpSpPr bwMode="auto">
            <a:xfrm>
              <a:off x="658" y="2345"/>
              <a:ext cx="480" cy="419"/>
              <a:chOff x="1110" y="2656"/>
              <a:chExt cx="1549" cy="1351"/>
            </a:xfrm>
          </p:grpSpPr>
          <p:sp>
            <p:nvSpPr>
              <p:cNvPr id="283663"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sp>
            <p:nvSpPr>
              <p:cNvPr id="283664"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sp>
            <p:nvSpPr>
              <p:cNvPr id="283665"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prstClr val="black"/>
                  </a:solidFill>
                  <a:latin typeface="Arial" pitchFamily="34" charset="0"/>
                </a:endParaRPr>
              </a:p>
            </p:txBody>
          </p:sp>
        </p:grpSp>
        <p:sp>
          <p:nvSpPr>
            <p:cNvPr id="283659"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3</a:t>
              </a:r>
            </a:p>
          </p:txBody>
        </p:sp>
        <p:sp>
          <p:nvSpPr>
            <p:cNvPr id="283660"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各單位工作報告</a:t>
              </a:r>
            </a:p>
          </p:txBody>
        </p:sp>
        <p:sp>
          <p:nvSpPr>
            <p:cNvPr id="283661"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solidFill>
                  <a:prstClr val="black"/>
                </a:solidFill>
              </a:endParaRPr>
            </a:p>
          </p:txBody>
        </p:sp>
        <p:pic>
          <p:nvPicPr>
            <p:cNvPr id="283662"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3653" name="Group 2"/>
          <p:cNvGrpSpPr>
            <a:grpSpLocks/>
          </p:cNvGrpSpPr>
          <p:nvPr/>
        </p:nvGrpSpPr>
        <p:grpSpPr bwMode="auto">
          <a:xfrm>
            <a:off x="2752725" y="-26988"/>
            <a:ext cx="6391275" cy="1344613"/>
            <a:chOff x="0" y="0"/>
            <a:chExt cx="716" cy="151"/>
          </a:xfrm>
        </p:grpSpPr>
        <p:pic>
          <p:nvPicPr>
            <p:cNvPr id="283656"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83657"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283654"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83655"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3085028436"/>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4294967295"/>
          </p:nvPr>
        </p:nvSpPr>
        <p:spPr>
          <a:xfrm>
            <a:off x="0" y="908050"/>
            <a:ext cx="5003800" cy="2303463"/>
          </a:xfrm>
        </p:spPr>
        <p:txBody>
          <a:bodyPr/>
          <a:lstStyle/>
          <a:p>
            <a:pPr marL="355600" indent="-355600" algn="just" eaLnBrk="1" hangingPunct="1">
              <a:lnSpc>
                <a:spcPts val="3000"/>
              </a:lnSpc>
              <a:spcBef>
                <a:spcPts val="400"/>
              </a:spcBef>
              <a:spcAft>
                <a:spcPts val="400"/>
              </a:spcAft>
              <a:buFontTx/>
              <a:buNone/>
            </a:pPr>
            <a:r>
              <a:rPr lang="zh-TW" altLang="en-US" sz="2600" b="1" smtClean="0">
                <a:solidFill>
                  <a:srgbClr val="FF0000"/>
                </a:solidFill>
              </a:rPr>
              <a:t>◎</a:t>
            </a:r>
            <a:r>
              <a:rPr lang="zh-TW" altLang="en-US" sz="2600" b="1" smtClean="0">
                <a:solidFill>
                  <a:srgbClr val="0000FF"/>
                </a:solidFill>
                <a:ea typeface="標楷體" pitchFamily="65" charset="-120"/>
              </a:rPr>
              <a:t>本局已於</a:t>
            </a:r>
            <a:r>
              <a:rPr lang="en-US" altLang="zh-TW" sz="2600" b="1" smtClean="0">
                <a:solidFill>
                  <a:srgbClr val="0000FF"/>
                </a:solidFill>
                <a:ea typeface="標楷體" pitchFamily="65" charset="-120"/>
              </a:rPr>
              <a:t>11/5</a:t>
            </a:r>
            <a:r>
              <a:rPr lang="zh-TW" altLang="en-US" sz="2600" b="1" smtClean="0">
                <a:solidFill>
                  <a:srgbClr val="0000FF"/>
                </a:solidFill>
                <a:ea typeface="標楷體" pitchFamily="65" charset="-120"/>
              </a:rPr>
              <a:t>會同承包商、專案管理、監造等單位巡視工區，督導防汛整備應變工作，巡檢工區如下：</a:t>
            </a:r>
          </a:p>
        </p:txBody>
      </p:sp>
      <p:sp>
        <p:nvSpPr>
          <p:cNvPr id="3075" name="Text Box 3"/>
          <p:cNvSpPr txBox="1">
            <a:spLocks noChangeArrowheads="1"/>
          </p:cNvSpPr>
          <p:nvPr/>
        </p:nvSpPr>
        <p:spPr bwMode="auto">
          <a:xfrm>
            <a:off x="304800" y="152400"/>
            <a:ext cx="800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spcBef>
                <a:spcPct val="50000"/>
              </a:spcBef>
            </a:pPr>
            <a:r>
              <a:rPr lang="zh-TW" altLang="en-US" sz="2800" b="1" smtClean="0">
                <a:solidFill>
                  <a:srgbClr val="000000"/>
                </a:solidFill>
                <a:ea typeface="標楷體" pitchFamily="65" charset="-120"/>
              </a:rPr>
              <a:t>捷運、輕軌工程</a:t>
            </a:r>
            <a:r>
              <a:rPr lang="en-US" altLang="zh-TW" sz="2800" b="1" smtClean="0">
                <a:solidFill>
                  <a:srgbClr val="000000"/>
                </a:solidFill>
                <a:ea typeface="標楷體" pitchFamily="65" charset="-120"/>
              </a:rPr>
              <a:t>-</a:t>
            </a:r>
            <a:r>
              <a:rPr lang="zh-TW" altLang="en-US" sz="2800" b="1" smtClean="0">
                <a:solidFill>
                  <a:srgbClr val="000000"/>
                </a:solidFill>
                <a:ea typeface="標楷體" pitchFamily="65" charset="-120"/>
              </a:rPr>
              <a:t>防汛整備應變處置作為</a:t>
            </a:r>
          </a:p>
        </p:txBody>
      </p:sp>
      <p:sp>
        <p:nvSpPr>
          <p:cNvPr id="3076" name="Rectangle 14"/>
          <p:cNvSpPr>
            <a:spLocks noChangeArrowheads="1"/>
          </p:cNvSpPr>
          <p:nvPr/>
        </p:nvSpPr>
        <p:spPr bwMode="auto">
          <a:xfrm>
            <a:off x="3124200" y="2343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zh-TW" altLang="en-US" smtClean="0">
              <a:solidFill>
                <a:srgbClr val="000000"/>
              </a:solidFill>
              <a:latin typeface="Arial" charset="0"/>
              <a:ea typeface="新細明體" charset="-120"/>
            </a:endParaRPr>
          </a:p>
        </p:txBody>
      </p:sp>
      <p:sp>
        <p:nvSpPr>
          <p:cNvPr id="12" name="文字方塊 11"/>
          <p:cNvSpPr txBox="1"/>
          <p:nvPr/>
        </p:nvSpPr>
        <p:spPr>
          <a:xfrm>
            <a:off x="250825" y="2852738"/>
            <a:ext cx="4465638" cy="2554287"/>
          </a:xfrm>
          <a:prstGeom prst="rect">
            <a:avLst/>
          </a:prstGeom>
          <a:noFill/>
        </p:spPr>
        <p:txBody>
          <a:bodyPr>
            <a:spAutoFit/>
          </a:bodyPr>
          <a:lstStyle/>
          <a:p>
            <a:pPr marL="355600" indent="-355600" algn="just">
              <a:lnSpc>
                <a:spcPts val="3000"/>
              </a:lnSpc>
              <a:spcBef>
                <a:spcPts val="0"/>
              </a:spcBef>
              <a:spcAft>
                <a:spcPts val="0"/>
              </a:spcAft>
              <a:buFont typeface="Wingdings" pitchFamily="2" charset="2"/>
              <a:buChar char="Ø"/>
              <a:defRPr/>
            </a:pPr>
            <a:r>
              <a:rPr lang="zh-TW" altLang="en-US" sz="2600" b="1" dirty="0">
                <a:solidFill>
                  <a:srgbClr val="0000FF"/>
                </a:solidFill>
                <a:latin typeface="Arial"/>
                <a:ea typeface="標楷體" pitchFamily="65" charset="-120"/>
              </a:rPr>
              <a:t>捷運岡山路竹延伸線一階施工路段。</a:t>
            </a:r>
            <a:endParaRPr lang="en-US" altLang="zh-TW" sz="2600" b="1" dirty="0">
              <a:solidFill>
                <a:srgbClr val="0000FF"/>
              </a:solidFill>
              <a:latin typeface="Arial"/>
              <a:ea typeface="標楷體" pitchFamily="65" charset="-120"/>
            </a:endParaRPr>
          </a:p>
          <a:p>
            <a:pPr marL="355600" indent="-355600" algn="just">
              <a:lnSpc>
                <a:spcPts val="3000"/>
              </a:lnSpc>
              <a:spcBef>
                <a:spcPts val="600"/>
              </a:spcBef>
              <a:spcAft>
                <a:spcPts val="600"/>
              </a:spcAft>
              <a:buFont typeface="Wingdings" pitchFamily="2" charset="2"/>
              <a:buChar char="Ø"/>
              <a:defRPr/>
            </a:pPr>
            <a:r>
              <a:rPr lang="zh-TW" altLang="en-US" sz="2600" b="1" dirty="0">
                <a:solidFill>
                  <a:srgbClr val="0000FF"/>
                </a:solidFill>
                <a:latin typeface="Arial"/>
                <a:ea typeface="標楷體" pitchFamily="65" charset="-120"/>
              </a:rPr>
              <a:t>輕軌</a:t>
            </a:r>
            <a:r>
              <a:rPr lang="en-US" altLang="zh-TW" sz="2600" b="1" dirty="0">
                <a:solidFill>
                  <a:srgbClr val="0000FF"/>
                </a:solidFill>
                <a:latin typeface="Arial"/>
                <a:ea typeface="標楷體" pitchFamily="65" charset="-120"/>
              </a:rPr>
              <a:t>C15-C17</a:t>
            </a:r>
            <a:r>
              <a:rPr lang="zh-TW" altLang="en-US" sz="2600" b="1" dirty="0">
                <a:solidFill>
                  <a:srgbClr val="0000FF"/>
                </a:solidFill>
                <a:latin typeface="Arial"/>
                <a:ea typeface="標楷體" pitchFamily="65" charset="-120"/>
              </a:rPr>
              <a:t>已完成工程路段。</a:t>
            </a:r>
            <a:endParaRPr lang="en-US" altLang="zh-TW" sz="2600" b="1" dirty="0">
              <a:solidFill>
                <a:srgbClr val="0000FF"/>
              </a:solidFill>
              <a:latin typeface="Arial"/>
              <a:ea typeface="標楷體" pitchFamily="65" charset="-120"/>
            </a:endParaRPr>
          </a:p>
          <a:p>
            <a:pPr marL="355600" indent="-355600" algn="just">
              <a:lnSpc>
                <a:spcPts val="3000"/>
              </a:lnSpc>
              <a:spcBef>
                <a:spcPts val="0"/>
              </a:spcBef>
              <a:spcAft>
                <a:spcPts val="0"/>
              </a:spcAft>
              <a:buFont typeface="Wingdings" pitchFamily="2" charset="2"/>
              <a:buChar char="Ø"/>
              <a:defRPr/>
            </a:pPr>
            <a:r>
              <a:rPr lang="zh-TW" altLang="en-US" sz="2600" b="1" dirty="0">
                <a:solidFill>
                  <a:srgbClr val="0000FF"/>
                </a:solidFill>
                <a:latin typeface="Arial"/>
                <a:ea typeface="標楷體" pitchFamily="65" charset="-120"/>
              </a:rPr>
              <a:t>輕軌</a:t>
            </a:r>
            <a:r>
              <a:rPr lang="en-US" altLang="zh-TW" sz="2600" b="1" dirty="0">
                <a:solidFill>
                  <a:srgbClr val="0000FF"/>
                </a:solidFill>
                <a:latin typeface="Arial"/>
                <a:ea typeface="標楷體" pitchFamily="65" charset="-120"/>
              </a:rPr>
              <a:t>C17-C20</a:t>
            </a:r>
            <a:r>
              <a:rPr lang="zh-TW" altLang="en-US" sz="2600" b="1" dirty="0">
                <a:solidFill>
                  <a:srgbClr val="0000FF"/>
                </a:solidFill>
                <a:latin typeface="Arial"/>
                <a:ea typeface="標楷體" pitchFamily="65" charset="-120"/>
              </a:rPr>
              <a:t>、</a:t>
            </a:r>
            <a:r>
              <a:rPr lang="en-US" altLang="zh-TW" sz="2600" b="1" dirty="0">
                <a:solidFill>
                  <a:srgbClr val="0000FF"/>
                </a:solidFill>
                <a:latin typeface="Arial"/>
                <a:ea typeface="標楷體" pitchFamily="65" charset="-120"/>
              </a:rPr>
              <a:t>C32-C37</a:t>
            </a:r>
            <a:r>
              <a:rPr lang="zh-TW" altLang="en-US" sz="2600" b="1" dirty="0">
                <a:solidFill>
                  <a:srgbClr val="0000FF"/>
                </a:solidFill>
                <a:latin typeface="Arial"/>
                <a:ea typeface="標楷體" pitchFamily="65" charset="-120"/>
              </a:rPr>
              <a:t>施工路段。</a:t>
            </a:r>
            <a:endParaRPr lang="en-US" altLang="zh-TW" sz="2600" b="1" dirty="0">
              <a:solidFill>
                <a:srgbClr val="0000FF"/>
              </a:solidFill>
              <a:latin typeface="Arial"/>
              <a:ea typeface="標楷體" pitchFamily="65" charset="-120"/>
            </a:endParaRPr>
          </a:p>
        </p:txBody>
      </p:sp>
      <p:sp>
        <p:nvSpPr>
          <p:cNvPr id="3078" name="矩形 5"/>
          <p:cNvSpPr>
            <a:spLocks noChangeArrowheads="1"/>
          </p:cNvSpPr>
          <p:nvPr/>
        </p:nvSpPr>
        <p:spPr bwMode="auto">
          <a:xfrm>
            <a:off x="5003800" y="5516563"/>
            <a:ext cx="3924300" cy="647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TW" altLang="en-US" b="1" smtClean="0">
                <a:solidFill>
                  <a:srgbClr val="FEF800"/>
                </a:solidFill>
                <a:latin typeface="標楷體" pitchFamily="65" charset="-120"/>
                <a:ea typeface="標楷體" pitchFamily="65" charset="-120"/>
              </a:rPr>
              <a:t>岡山路竹一階工區圍籬牢固</a:t>
            </a:r>
            <a:endParaRPr lang="en-US" altLang="zh-TW" b="1" smtClean="0">
              <a:solidFill>
                <a:srgbClr val="FEF800"/>
              </a:solidFill>
              <a:latin typeface="標楷體" pitchFamily="65" charset="-120"/>
              <a:ea typeface="標楷體" pitchFamily="65" charset="-120"/>
            </a:endParaRPr>
          </a:p>
          <a:p>
            <a:pPr algn="ctr"/>
            <a:r>
              <a:rPr lang="zh-TW" altLang="en-US" b="1" smtClean="0">
                <a:solidFill>
                  <a:srgbClr val="FEF800"/>
                </a:solidFill>
                <a:latin typeface="標楷體" pitchFamily="65" charset="-120"/>
                <a:ea typeface="標楷體" pitchFamily="65" charset="-120"/>
              </a:rPr>
              <a:t>及排水箱涵設置排水機組</a:t>
            </a:r>
          </a:p>
        </p:txBody>
      </p:sp>
      <p:pic>
        <p:nvPicPr>
          <p:cNvPr id="3079" name="Picture 9" descr="20200810_0956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765175"/>
            <a:ext cx="39243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0" descr="20200810_0947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3141663"/>
            <a:ext cx="3929063"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9094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descr="帆布"/>
          <p:cNvSpPr>
            <a:spLocks noGrp="1" noChangeArrowheads="1"/>
          </p:cNvSpPr>
          <p:nvPr>
            <p:ph type="title"/>
          </p:nvPr>
        </p:nvSpPr>
        <p:spPr>
          <a:xfrm>
            <a:off x="107950" y="0"/>
            <a:ext cx="8693150" cy="722313"/>
          </a:xfrm>
        </p:spPr>
        <p:txBody>
          <a:bodyPr/>
          <a:lstStyle/>
          <a:p>
            <a:pPr eaLnBrk="1" hangingPunct="1">
              <a:spcBef>
                <a:spcPct val="50000"/>
              </a:spcBef>
            </a:pPr>
            <a:r>
              <a:rPr lang="zh-TW" altLang="en-US" sz="2800" b="1" smtClean="0">
                <a:ea typeface="標楷體" pitchFamily="65" charset="-120"/>
              </a:rPr>
              <a:t>捷運、輕軌工程</a:t>
            </a:r>
            <a:r>
              <a:rPr lang="en-US" altLang="zh-TW" sz="2800" b="1" smtClean="0">
                <a:ea typeface="標楷體" pitchFamily="65" charset="-120"/>
              </a:rPr>
              <a:t>-</a:t>
            </a:r>
            <a:r>
              <a:rPr lang="zh-TW" altLang="en-US" sz="2800" b="1" smtClean="0">
                <a:ea typeface="標楷體" pitchFamily="65" charset="-120"/>
              </a:rPr>
              <a:t>防汛整備應變處置作為</a:t>
            </a:r>
            <a:r>
              <a:rPr lang="en-US" altLang="zh-TW" sz="2800" b="1" smtClean="0">
                <a:ea typeface="標楷體" pitchFamily="65" charset="-120"/>
              </a:rPr>
              <a:t>(</a:t>
            </a:r>
            <a:r>
              <a:rPr lang="zh-TW" altLang="en-US" sz="2800" b="1" smtClean="0">
                <a:ea typeface="標楷體" pitchFamily="65" charset="-120"/>
              </a:rPr>
              <a:t>續</a:t>
            </a:r>
            <a:r>
              <a:rPr lang="en-US" altLang="zh-TW" sz="2800" b="1" smtClean="0">
                <a:ea typeface="標楷體" pitchFamily="65" charset="-120"/>
              </a:rPr>
              <a:t>)</a:t>
            </a:r>
            <a:endParaRPr lang="zh-TW" altLang="en-US" sz="2800" b="1" smtClean="0">
              <a:ea typeface="標楷體" pitchFamily="65" charset="-120"/>
            </a:endParaRPr>
          </a:p>
        </p:txBody>
      </p:sp>
      <p:sp>
        <p:nvSpPr>
          <p:cNvPr id="4099" name="Text Box 6"/>
          <p:cNvSpPr txBox="1">
            <a:spLocks noChangeArrowheads="1"/>
          </p:cNvSpPr>
          <p:nvPr/>
        </p:nvSpPr>
        <p:spPr bwMode="auto">
          <a:xfrm>
            <a:off x="250825" y="1700213"/>
            <a:ext cx="7696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spcBef>
                <a:spcPct val="50000"/>
              </a:spcBef>
            </a:pPr>
            <a:endParaRPr lang="zh-TW" altLang="en-US" smtClean="0">
              <a:solidFill>
                <a:srgbClr val="000000"/>
              </a:solidFill>
            </a:endParaRPr>
          </a:p>
        </p:txBody>
      </p:sp>
      <p:sp>
        <p:nvSpPr>
          <p:cNvPr id="4100" name="Text Box 7"/>
          <p:cNvSpPr txBox="1">
            <a:spLocks noChangeArrowheads="1"/>
          </p:cNvSpPr>
          <p:nvPr/>
        </p:nvSpPr>
        <p:spPr bwMode="auto">
          <a:xfrm>
            <a:off x="0" y="765175"/>
            <a:ext cx="4859338"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8775">
              <a:defRPr kumimoji="1">
                <a:solidFill>
                  <a:schemeClr val="tx1"/>
                </a:solidFill>
                <a:latin typeface="Arial" charset="0"/>
                <a:ea typeface="新細明體" charset="-120"/>
              </a:defRPr>
            </a:lvl1pPr>
            <a:lvl2pPr marL="539750" indent="-35560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just">
              <a:lnSpc>
                <a:spcPts val="3200"/>
              </a:lnSpc>
              <a:spcBef>
                <a:spcPts val="600"/>
              </a:spcBef>
              <a:spcAft>
                <a:spcPts val="600"/>
              </a:spcAft>
            </a:pPr>
            <a:r>
              <a:rPr lang="zh-TW" altLang="en-US" sz="2600" b="1" smtClean="0">
                <a:solidFill>
                  <a:srgbClr val="000000"/>
                </a:solidFill>
                <a:ea typeface="標楷體" pitchFamily="65" charset="-120"/>
              </a:rPr>
              <a:t>◎</a:t>
            </a:r>
            <a:r>
              <a:rPr lang="zh-TW" altLang="en-US" sz="2600" b="1" smtClean="0">
                <a:solidFill>
                  <a:srgbClr val="0000FF"/>
                </a:solidFill>
                <a:ea typeface="標楷體" pitchFamily="65" charset="-120"/>
              </a:rPr>
              <a:t>巡檢捷運、輕軌工地現場現況，巡檢內容及結果</a:t>
            </a:r>
            <a:r>
              <a:rPr lang="zh-TW" altLang="zh-TW" sz="2600" b="1" smtClean="0">
                <a:solidFill>
                  <a:srgbClr val="0000FF"/>
                </a:solidFill>
                <a:ea typeface="標楷體" pitchFamily="65" charset="-120"/>
              </a:rPr>
              <a:t>：</a:t>
            </a:r>
            <a:endParaRPr lang="en-US" altLang="zh-TW" sz="2600" b="1" smtClean="0">
              <a:solidFill>
                <a:srgbClr val="0000FF"/>
              </a:solidFill>
              <a:ea typeface="標楷體" pitchFamily="65" charset="-120"/>
            </a:endParaRPr>
          </a:p>
          <a:p>
            <a:pPr lvl="1" algn="just">
              <a:lnSpc>
                <a:spcPts val="3200"/>
              </a:lnSpc>
              <a:buFont typeface="Wingdings" pitchFamily="2" charset="2"/>
              <a:buChar char="Ø"/>
            </a:pPr>
            <a:r>
              <a:rPr lang="zh-TW" altLang="en-US" sz="2600" b="1" smtClean="0">
                <a:solidFill>
                  <a:srgbClr val="0000FF"/>
                </a:solidFill>
                <a:ea typeface="標楷體" pitchFamily="65" charset="-120"/>
              </a:rPr>
              <a:t>工區沿線圍籬、工程告示牌、剪刀門皆已牢固。另紐澤西護欄加固及警示燈正常運作。</a:t>
            </a:r>
            <a:endParaRPr lang="en-US" altLang="zh-TW" sz="2600" b="1" smtClean="0">
              <a:solidFill>
                <a:srgbClr val="0000FF"/>
              </a:solidFill>
              <a:ea typeface="標楷體" pitchFamily="65" charset="-120"/>
            </a:endParaRPr>
          </a:p>
          <a:p>
            <a:pPr lvl="1" algn="just">
              <a:lnSpc>
                <a:spcPts val="3200"/>
              </a:lnSpc>
              <a:buFont typeface="Wingdings" pitchFamily="2" charset="2"/>
              <a:buChar char="Ø"/>
            </a:pPr>
            <a:r>
              <a:rPr lang="zh-TW" altLang="en-US" sz="2600" b="1" smtClean="0">
                <a:solidFill>
                  <a:srgbClr val="0000FF"/>
                </a:solidFill>
                <a:ea typeface="標楷體" pitchFamily="65" charset="-120"/>
              </a:rPr>
              <a:t>工區周遭內外排水皆清疏乾淨。</a:t>
            </a:r>
            <a:endParaRPr lang="en-US" altLang="zh-TW" sz="2600" b="1" smtClean="0">
              <a:solidFill>
                <a:srgbClr val="0000FF"/>
              </a:solidFill>
              <a:ea typeface="標楷體" pitchFamily="65" charset="-120"/>
            </a:endParaRPr>
          </a:p>
          <a:p>
            <a:pPr lvl="1" algn="just">
              <a:lnSpc>
                <a:spcPts val="3200"/>
              </a:lnSpc>
              <a:buFont typeface="Wingdings" pitchFamily="2" charset="2"/>
              <a:buChar char="Ø"/>
            </a:pPr>
            <a:r>
              <a:rPr lang="zh-TW" altLang="en-US" sz="2600" b="1" smtClean="0">
                <a:solidFill>
                  <a:srgbClr val="0000FF"/>
                </a:solidFill>
                <a:ea typeface="標楷體" pitchFamily="65" charset="-120"/>
              </a:rPr>
              <a:t>防汛機具</a:t>
            </a:r>
            <a:r>
              <a:rPr lang="en-US" altLang="zh-TW" sz="2600" b="1" smtClean="0">
                <a:solidFill>
                  <a:srgbClr val="0000FF"/>
                </a:solidFill>
                <a:ea typeface="標楷體" pitchFamily="65" charset="-120"/>
              </a:rPr>
              <a:t>(</a:t>
            </a:r>
            <a:r>
              <a:rPr lang="zh-TW" altLang="en-US" sz="2600" b="1" smtClean="0">
                <a:solidFill>
                  <a:srgbClr val="0000FF"/>
                </a:solidFill>
                <a:ea typeface="標楷體" pitchFamily="65" charset="-120"/>
              </a:rPr>
              <a:t>發電機、抽水馬達、救生圈等</a:t>
            </a:r>
            <a:r>
              <a:rPr lang="en-US" altLang="zh-TW" sz="2600" b="1" smtClean="0">
                <a:solidFill>
                  <a:srgbClr val="0000FF"/>
                </a:solidFill>
                <a:ea typeface="標楷體" pitchFamily="65" charset="-120"/>
              </a:rPr>
              <a:t>)</a:t>
            </a:r>
            <a:r>
              <a:rPr lang="zh-TW" altLang="en-US" sz="2600" b="1" smtClean="0">
                <a:solidFill>
                  <a:srgbClr val="0000FF"/>
                </a:solidFill>
                <a:ea typeface="標楷體" pitchFamily="65" charset="-120"/>
              </a:rPr>
              <a:t>、挖土機、貨車、沙包等設備均已備妥待命。</a:t>
            </a:r>
            <a:endParaRPr lang="en-US" altLang="zh-TW" sz="2600" smtClean="0">
              <a:solidFill>
                <a:srgbClr val="0000FF"/>
              </a:solidFill>
              <a:ea typeface="標楷體" pitchFamily="65" charset="-120"/>
            </a:endParaRPr>
          </a:p>
          <a:p>
            <a:pPr algn="just">
              <a:lnSpc>
                <a:spcPts val="3200"/>
              </a:lnSpc>
              <a:spcBef>
                <a:spcPts val="600"/>
              </a:spcBef>
              <a:spcAft>
                <a:spcPts val="600"/>
              </a:spcAft>
            </a:pPr>
            <a:endParaRPr lang="en-US" altLang="zh-TW" sz="2600" b="1" smtClean="0">
              <a:solidFill>
                <a:srgbClr val="FF0000"/>
              </a:solidFill>
              <a:ea typeface="標楷體" pitchFamily="65" charset="-120"/>
            </a:endParaRPr>
          </a:p>
          <a:p>
            <a:pPr algn="just">
              <a:lnSpc>
                <a:spcPct val="80000"/>
              </a:lnSpc>
              <a:spcBef>
                <a:spcPts val="600"/>
              </a:spcBef>
              <a:spcAft>
                <a:spcPts val="600"/>
              </a:spcAft>
            </a:pPr>
            <a:endParaRPr lang="zh-TW" altLang="en-US" sz="2400" b="1" smtClean="0">
              <a:solidFill>
                <a:srgbClr val="FF0000"/>
              </a:solidFill>
              <a:ea typeface="標楷體" pitchFamily="65" charset="-120"/>
            </a:endParaRPr>
          </a:p>
        </p:txBody>
      </p:sp>
      <p:sp>
        <p:nvSpPr>
          <p:cNvPr id="4101" name="Rectangle 13"/>
          <p:cNvSpPr>
            <a:spLocks noChangeArrowheads="1"/>
          </p:cNvSpPr>
          <p:nvPr/>
        </p:nvSpPr>
        <p:spPr bwMode="auto">
          <a:xfrm>
            <a:off x="3243263" y="2433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zh-TW" altLang="en-US" smtClean="0">
              <a:solidFill>
                <a:srgbClr val="000000"/>
              </a:solidFill>
              <a:latin typeface="Arial" charset="0"/>
              <a:ea typeface="新細明體" charset="-120"/>
            </a:endParaRPr>
          </a:p>
        </p:txBody>
      </p:sp>
      <p:sp>
        <p:nvSpPr>
          <p:cNvPr id="4102" name="文字方塊 1"/>
          <p:cNvSpPr txBox="1">
            <a:spLocks noChangeArrowheads="1"/>
          </p:cNvSpPr>
          <p:nvPr/>
        </p:nvSpPr>
        <p:spPr bwMode="auto">
          <a:xfrm>
            <a:off x="5003800" y="5732463"/>
            <a:ext cx="3960813" cy="36988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r>
              <a:rPr lang="zh-TW" altLang="en-US" b="1" smtClean="0">
                <a:solidFill>
                  <a:srgbClr val="FFFF00"/>
                </a:solidFill>
                <a:ea typeface="華康楷書體W5" pitchFamily="65" charset="-120"/>
              </a:rPr>
              <a:t>輕軌東西臨港線施工路段</a:t>
            </a:r>
            <a:endParaRPr lang="en-US" altLang="zh-TW" b="1" smtClean="0">
              <a:solidFill>
                <a:srgbClr val="FFFF00"/>
              </a:solidFill>
              <a:ea typeface="華康楷書體W5" pitchFamily="65" charset="-120"/>
            </a:endParaRPr>
          </a:p>
        </p:txBody>
      </p:sp>
      <p:pic>
        <p:nvPicPr>
          <p:cNvPr id="4103"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908050"/>
            <a:ext cx="388937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3429000"/>
            <a:ext cx="3890963"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38968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descr="帆布"/>
          <p:cNvSpPr>
            <a:spLocks noGrp="1" noChangeArrowheads="1"/>
          </p:cNvSpPr>
          <p:nvPr>
            <p:ph type="title"/>
          </p:nvPr>
        </p:nvSpPr>
        <p:spPr>
          <a:xfrm>
            <a:off x="107950" y="0"/>
            <a:ext cx="8693150" cy="722313"/>
          </a:xfrm>
        </p:spPr>
        <p:txBody>
          <a:bodyPr/>
          <a:lstStyle/>
          <a:p>
            <a:r>
              <a:rPr lang="zh-TW" altLang="en-US" sz="2800" b="1" smtClean="0">
                <a:solidFill>
                  <a:schemeClr val="tx1"/>
                </a:solidFill>
                <a:ea typeface="標楷體" pitchFamily="65" charset="-120"/>
              </a:rPr>
              <a:t>輕軌營運路段</a:t>
            </a:r>
            <a:r>
              <a:rPr lang="en-US" altLang="zh-TW" sz="2800" b="1" smtClean="0">
                <a:solidFill>
                  <a:schemeClr val="tx1"/>
                </a:solidFill>
                <a:ea typeface="標楷體" pitchFamily="65" charset="-120"/>
              </a:rPr>
              <a:t>-</a:t>
            </a:r>
            <a:r>
              <a:rPr lang="zh-TW" altLang="en-US" sz="2800" b="1" smtClean="0">
                <a:ea typeface="標楷體" pitchFamily="65" charset="-120"/>
              </a:rPr>
              <a:t>防汛整備應變處置作為</a:t>
            </a:r>
            <a:endParaRPr lang="zh-TW" altLang="en-US" sz="2800" b="1" smtClean="0">
              <a:solidFill>
                <a:schemeClr val="tx1"/>
              </a:solidFill>
              <a:ea typeface="標楷體" pitchFamily="65" charset="-120"/>
            </a:endParaRPr>
          </a:p>
        </p:txBody>
      </p:sp>
      <p:sp>
        <p:nvSpPr>
          <p:cNvPr id="5123" name="Text Box 6"/>
          <p:cNvSpPr txBox="1">
            <a:spLocks noChangeArrowheads="1"/>
          </p:cNvSpPr>
          <p:nvPr/>
        </p:nvSpPr>
        <p:spPr bwMode="auto">
          <a:xfrm>
            <a:off x="250825" y="1700213"/>
            <a:ext cx="7696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spcBef>
                <a:spcPct val="50000"/>
              </a:spcBef>
            </a:pPr>
            <a:endParaRPr lang="zh-TW" altLang="en-US" smtClean="0">
              <a:solidFill>
                <a:srgbClr val="000000"/>
              </a:solidFill>
            </a:endParaRPr>
          </a:p>
        </p:txBody>
      </p:sp>
      <p:sp>
        <p:nvSpPr>
          <p:cNvPr id="5124" name="Rectangle 13"/>
          <p:cNvSpPr>
            <a:spLocks noChangeArrowheads="1"/>
          </p:cNvSpPr>
          <p:nvPr/>
        </p:nvSpPr>
        <p:spPr bwMode="auto">
          <a:xfrm>
            <a:off x="3243263" y="2433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zh-TW" altLang="en-US" smtClean="0">
              <a:solidFill>
                <a:srgbClr val="000000"/>
              </a:solidFill>
              <a:latin typeface="Arial" charset="0"/>
              <a:ea typeface="新細明體" charset="-120"/>
            </a:endParaRPr>
          </a:p>
        </p:txBody>
      </p:sp>
      <p:sp>
        <p:nvSpPr>
          <p:cNvPr id="5125" name="矩形 5"/>
          <p:cNvSpPr>
            <a:spLocks noChangeArrowheads="1"/>
          </p:cNvSpPr>
          <p:nvPr/>
        </p:nvSpPr>
        <p:spPr bwMode="auto">
          <a:xfrm>
            <a:off x="4932363" y="5661025"/>
            <a:ext cx="3886200" cy="646113"/>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TW" altLang="en-US" b="1" smtClean="0">
                <a:solidFill>
                  <a:srgbClr val="FEF800"/>
                </a:solidFill>
                <a:latin typeface="標楷體" pitchFamily="65" charset="-120"/>
                <a:ea typeface="標楷體" pitchFamily="65" charset="-120"/>
              </a:rPr>
              <a:t>輕軌營運路段機廠架設防洪擋板</a:t>
            </a:r>
            <a:endParaRPr lang="en-US" altLang="zh-TW" b="1" smtClean="0">
              <a:solidFill>
                <a:srgbClr val="FEF800"/>
              </a:solidFill>
              <a:latin typeface="標楷體" pitchFamily="65" charset="-120"/>
              <a:ea typeface="標楷體" pitchFamily="65" charset="-120"/>
            </a:endParaRPr>
          </a:p>
          <a:p>
            <a:pPr algn="ctr"/>
            <a:r>
              <a:rPr lang="zh-TW" altLang="en-US" b="1" smtClean="0">
                <a:solidFill>
                  <a:srgbClr val="FEF800"/>
                </a:solidFill>
                <a:latin typeface="標楷體" pitchFamily="65" charset="-120"/>
                <a:ea typeface="標楷體" pitchFamily="65" charset="-120"/>
              </a:rPr>
              <a:t>及內外排水設施清疏乾淨</a:t>
            </a:r>
          </a:p>
        </p:txBody>
      </p:sp>
      <p:sp>
        <p:nvSpPr>
          <p:cNvPr id="5126" name="矩形 8"/>
          <p:cNvSpPr>
            <a:spLocks noChangeArrowheads="1"/>
          </p:cNvSpPr>
          <p:nvPr/>
        </p:nvSpPr>
        <p:spPr bwMode="auto">
          <a:xfrm>
            <a:off x="-828675" y="6464300"/>
            <a:ext cx="51133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55600" indent="-355600" algn="just">
              <a:lnSpc>
                <a:spcPct val="80000"/>
              </a:lnSpc>
              <a:spcBef>
                <a:spcPts val="400"/>
              </a:spcBef>
              <a:spcAft>
                <a:spcPts val="400"/>
              </a:spcAft>
            </a:pPr>
            <a:r>
              <a:rPr lang="zh-TW" altLang="en-US" sz="2400" b="1" smtClean="0">
                <a:solidFill>
                  <a:srgbClr val="FF0000"/>
                </a:solidFill>
                <a:latin typeface="Arial" charset="0"/>
                <a:ea typeface="新細明體" charset="-120"/>
              </a:rPr>
              <a:t>◎</a:t>
            </a:r>
            <a:endParaRPr lang="en-US" altLang="zh-TW" sz="2400" b="1" smtClean="0">
              <a:solidFill>
                <a:srgbClr val="FF0000"/>
              </a:solidFill>
              <a:latin typeface="Arial" charset="0"/>
              <a:ea typeface="標楷體" pitchFamily="65" charset="-120"/>
            </a:endParaRPr>
          </a:p>
          <a:p>
            <a:pPr marL="355600" indent="-355600" algn="just">
              <a:lnSpc>
                <a:spcPct val="80000"/>
              </a:lnSpc>
              <a:spcBef>
                <a:spcPts val="400"/>
              </a:spcBef>
              <a:spcAft>
                <a:spcPts val="400"/>
              </a:spcAft>
            </a:pPr>
            <a:endParaRPr lang="en-US" altLang="zh-TW" sz="2400" b="1" smtClean="0">
              <a:solidFill>
                <a:srgbClr val="FF0000"/>
              </a:solidFill>
              <a:latin typeface="Arial" charset="0"/>
              <a:ea typeface="標楷體" pitchFamily="65" charset="-120"/>
            </a:endParaRPr>
          </a:p>
        </p:txBody>
      </p:sp>
      <p:sp>
        <p:nvSpPr>
          <p:cNvPr id="5127" name="矩形 9"/>
          <p:cNvSpPr>
            <a:spLocks noChangeArrowheads="1"/>
          </p:cNvSpPr>
          <p:nvPr/>
        </p:nvSpPr>
        <p:spPr bwMode="auto">
          <a:xfrm>
            <a:off x="0" y="620713"/>
            <a:ext cx="46688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55600" indent="-355600" algn="just">
              <a:lnSpc>
                <a:spcPts val="3200"/>
              </a:lnSpc>
              <a:spcBef>
                <a:spcPts val="600"/>
              </a:spcBef>
              <a:spcAft>
                <a:spcPts val="600"/>
              </a:spcAft>
            </a:pPr>
            <a:r>
              <a:rPr lang="zh-TW" altLang="en-US" sz="2600" b="1" smtClean="0">
                <a:solidFill>
                  <a:srgbClr val="0000FF"/>
                </a:solidFill>
                <a:latin typeface="Arial" charset="0"/>
                <a:ea typeface="標楷體" pitchFamily="65" charset="-120"/>
              </a:rPr>
              <a:t>◎輕軌</a:t>
            </a:r>
            <a:r>
              <a:rPr lang="en-US" altLang="zh-TW" sz="2600" b="1" smtClean="0">
                <a:solidFill>
                  <a:srgbClr val="0000FF"/>
                </a:solidFill>
                <a:latin typeface="Arial" charset="0"/>
                <a:ea typeface="標楷體" pitchFamily="65" charset="-120"/>
              </a:rPr>
              <a:t>C1-C14</a:t>
            </a:r>
            <a:r>
              <a:rPr lang="zh-TW" altLang="en-US" sz="2600" b="1" smtClean="0">
                <a:solidFill>
                  <a:srgbClr val="0000FF"/>
                </a:solidFill>
                <a:latin typeface="Arial" charset="0"/>
                <a:ea typeface="標楷體" pitchFamily="65" charset="-120"/>
              </a:rPr>
              <a:t>營運路段情形</a:t>
            </a:r>
            <a:r>
              <a:rPr lang="zh-TW" altLang="zh-TW" sz="2600" b="1" smtClean="0">
                <a:solidFill>
                  <a:srgbClr val="0000FF"/>
                </a:solidFill>
                <a:latin typeface="Arial" charset="0"/>
                <a:ea typeface="標楷體" pitchFamily="65" charset="-120"/>
              </a:rPr>
              <a:t>：</a:t>
            </a:r>
            <a:endParaRPr lang="en-US" altLang="zh-TW" sz="2600" b="1" smtClean="0">
              <a:solidFill>
                <a:srgbClr val="0000FF"/>
              </a:solidFill>
              <a:latin typeface="Arial" charset="0"/>
              <a:ea typeface="標楷體" pitchFamily="65" charset="-120"/>
            </a:endParaRPr>
          </a:p>
        </p:txBody>
      </p:sp>
      <p:sp>
        <p:nvSpPr>
          <p:cNvPr id="11" name="Text Box 7"/>
          <p:cNvSpPr txBox="1">
            <a:spLocks noChangeArrowheads="1"/>
          </p:cNvSpPr>
          <p:nvPr/>
        </p:nvSpPr>
        <p:spPr bwMode="auto">
          <a:xfrm>
            <a:off x="395288" y="1125538"/>
            <a:ext cx="4464050" cy="5464175"/>
          </a:xfrm>
          <a:prstGeom prst="rect">
            <a:avLst/>
          </a:prstGeom>
          <a:noFill/>
          <a:ln w="9525">
            <a:noFill/>
            <a:miter lim="800000"/>
            <a:headEnd/>
            <a:tailEnd/>
          </a:ln>
        </p:spPr>
        <p:txBody>
          <a:bodyPr>
            <a:spAutoFit/>
          </a:bodyPr>
          <a:lstStyle/>
          <a:p>
            <a:pPr marL="288000" indent="-355600">
              <a:lnSpc>
                <a:spcPts val="2800"/>
              </a:lnSpc>
              <a:spcBef>
                <a:spcPts val="300"/>
              </a:spcBef>
              <a:spcAft>
                <a:spcPts val="300"/>
              </a:spcAft>
              <a:buFont typeface="Wingdings" pitchFamily="2" charset="2"/>
              <a:buChar char="Ø"/>
              <a:defRPr/>
            </a:pPr>
            <a:r>
              <a:rPr lang="zh-TW" altLang="en-US" sz="2600" b="1" dirty="0">
                <a:solidFill>
                  <a:srgbClr val="FF0000"/>
                </a:solidFill>
                <a:latin typeface="Arial" charset="0"/>
                <a:ea typeface="標楷體" pitchFamily="65" charset="-120"/>
              </a:rPr>
              <a:t>輕軌候車站防滑設施及機電設備觸電保護皆已檢查。</a:t>
            </a:r>
            <a:endParaRPr lang="en-US" altLang="zh-TW" sz="2600" b="1" dirty="0">
              <a:solidFill>
                <a:srgbClr val="FF0000"/>
              </a:solidFill>
              <a:latin typeface="Arial" charset="0"/>
              <a:ea typeface="標楷體" pitchFamily="65" charset="-120"/>
            </a:endParaRPr>
          </a:p>
          <a:p>
            <a:pPr marL="355600" indent="-355600" algn="just">
              <a:lnSpc>
                <a:spcPts val="2800"/>
              </a:lnSpc>
              <a:spcBef>
                <a:spcPts val="300"/>
              </a:spcBef>
              <a:spcAft>
                <a:spcPts val="300"/>
              </a:spcAft>
              <a:buFont typeface="Wingdings" pitchFamily="2" charset="2"/>
              <a:buChar char="Ø"/>
              <a:defRPr/>
            </a:pPr>
            <a:r>
              <a:rPr lang="zh-TW" altLang="en-US" sz="2600" b="1" dirty="0">
                <a:solidFill>
                  <a:srgbClr val="FF0000"/>
                </a:solidFill>
                <a:latin typeface="Arial" charset="0"/>
                <a:ea typeface="標楷體" pitchFamily="65" charset="-120"/>
              </a:rPr>
              <a:t>輕軌候車站設備及植栽樹等加固。</a:t>
            </a:r>
            <a:endParaRPr lang="en-US" altLang="zh-TW" sz="2600" b="1" dirty="0">
              <a:solidFill>
                <a:srgbClr val="FF0000"/>
              </a:solidFill>
              <a:latin typeface="Arial" charset="0"/>
              <a:ea typeface="標楷體" pitchFamily="65" charset="-120"/>
            </a:endParaRPr>
          </a:p>
          <a:p>
            <a:pPr marL="355600" indent="-355600" algn="just">
              <a:lnSpc>
                <a:spcPts val="2800"/>
              </a:lnSpc>
              <a:spcBef>
                <a:spcPts val="300"/>
              </a:spcBef>
              <a:spcAft>
                <a:spcPts val="300"/>
              </a:spcAft>
              <a:buFont typeface="Wingdings" pitchFamily="2" charset="2"/>
              <a:buChar char="Ø"/>
              <a:defRPr/>
            </a:pPr>
            <a:r>
              <a:rPr lang="zh-TW" altLang="en-US" sz="2600" b="1" dirty="0">
                <a:solidFill>
                  <a:srgbClr val="FF0000"/>
                </a:solidFill>
                <a:latin typeface="Arial" charset="0"/>
                <a:ea typeface="標楷體" pitchFamily="65" charset="-120"/>
              </a:rPr>
              <a:t>機廠及輕軌設備室架設防洪擋板。</a:t>
            </a:r>
            <a:endParaRPr lang="en-US" altLang="zh-TW" sz="2600" b="1" dirty="0">
              <a:solidFill>
                <a:srgbClr val="FF0000"/>
              </a:solidFill>
              <a:latin typeface="Arial" charset="0"/>
              <a:ea typeface="標楷體" pitchFamily="65" charset="-120"/>
            </a:endParaRPr>
          </a:p>
          <a:p>
            <a:pPr marL="355600" indent="-355600" algn="just">
              <a:lnSpc>
                <a:spcPts val="2800"/>
              </a:lnSpc>
              <a:spcBef>
                <a:spcPts val="300"/>
              </a:spcBef>
              <a:spcAft>
                <a:spcPts val="300"/>
              </a:spcAft>
              <a:buFont typeface="Wingdings" pitchFamily="2" charset="2"/>
              <a:buChar char="Ø"/>
              <a:defRPr/>
            </a:pPr>
            <a:r>
              <a:rPr lang="zh-TW" altLang="en-US" sz="2600" b="1" dirty="0">
                <a:solidFill>
                  <a:srgbClr val="FF0000"/>
                </a:solidFill>
                <a:latin typeface="Arial" charset="0"/>
                <a:ea typeface="標楷體" pitchFamily="65" charset="-120"/>
              </a:rPr>
              <a:t>內外排水設施清疏乾淨。</a:t>
            </a:r>
            <a:r>
              <a:rPr lang="en-US" altLang="zh-TW" sz="2600" b="1" dirty="0">
                <a:solidFill>
                  <a:srgbClr val="FF0000"/>
                </a:solidFill>
                <a:latin typeface="Arial" charset="0"/>
                <a:ea typeface="標楷體" pitchFamily="65" charset="-120"/>
              </a:rPr>
              <a:t>(</a:t>
            </a:r>
            <a:r>
              <a:rPr lang="zh-TW" altLang="en-US" sz="2600" b="1" dirty="0">
                <a:solidFill>
                  <a:srgbClr val="FF0000"/>
                </a:solidFill>
                <a:latin typeface="Arial" charset="0"/>
                <a:ea typeface="標楷體" pitchFamily="65" charset="-120"/>
              </a:rPr>
              <a:t>成功路段加強巡視</a:t>
            </a:r>
            <a:r>
              <a:rPr lang="en-US" altLang="zh-TW" sz="2600" b="1" dirty="0">
                <a:solidFill>
                  <a:srgbClr val="FF0000"/>
                </a:solidFill>
                <a:latin typeface="Arial" charset="0"/>
                <a:ea typeface="標楷體" pitchFamily="65" charset="-120"/>
              </a:rPr>
              <a:t>)</a:t>
            </a:r>
          </a:p>
          <a:p>
            <a:pPr marL="355600" indent="-355600" algn="just">
              <a:lnSpc>
                <a:spcPts val="2800"/>
              </a:lnSpc>
              <a:spcBef>
                <a:spcPts val="300"/>
              </a:spcBef>
              <a:spcAft>
                <a:spcPts val="300"/>
              </a:spcAft>
              <a:buFont typeface="Wingdings" pitchFamily="2" charset="2"/>
              <a:buChar char="Ø"/>
              <a:defRPr/>
            </a:pPr>
            <a:r>
              <a:rPr lang="zh-TW" altLang="en-US" sz="2600" b="1" dirty="0">
                <a:solidFill>
                  <a:srgbClr val="FF0000"/>
                </a:solidFill>
                <a:latin typeface="Arial" charset="0"/>
                <a:ea typeface="標楷體" pitchFamily="65" charset="-120"/>
              </a:rPr>
              <a:t>備妥輕軌營運防颱機具、車輛、沙包等設備。</a:t>
            </a:r>
            <a:endParaRPr lang="en-US" altLang="zh-TW" sz="2600" b="1" dirty="0">
              <a:solidFill>
                <a:srgbClr val="FF0000"/>
              </a:solidFill>
              <a:latin typeface="Arial" charset="0"/>
              <a:ea typeface="標楷體" pitchFamily="65" charset="-120"/>
            </a:endParaRPr>
          </a:p>
          <a:p>
            <a:pPr marL="355600" indent="-355600" algn="just">
              <a:lnSpc>
                <a:spcPts val="2800"/>
              </a:lnSpc>
              <a:spcBef>
                <a:spcPts val="300"/>
              </a:spcBef>
              <a:spcAft>
                <a:spcPts val="300"/>
              </a:spcAft>
              <a:buFont typeface="Wingdings" pitchFamily="2" charset="2"/>
              <a:buChar char="Ø"/>
              <a:defRPr/>
            </a:pPr>
            <a:r>
              <a:rPr lang="zh-TW" altLang="en-US" sz="2600" b="1" dirty="0">
                <a:solidFill>
                  <a:srgbClr val="FF0000"/>
                </a:solidFill>
                <a:latin typeface="Arial" charset="0"/>
                <a:ea typeface="標楷體" pitchFamily="65" charset="-120"/>
              </a:rPr>
              <a:t>通聯設備測試。</a:t>
            </a:r>
            <a:endParaRPr lang="en-US" altLang="zh-TW" sz="2600" b="1" dirty="0">
              <a:solidFill>
                <a:srgbClr val="FF0000"/>
              </a:solidFill>
              <a:latin typeface="Arial" charset="0"/>
              <a:ea typeface="標楷體" pitchFamily="65" charset="-120"/>
            </a:endParaRPr>
          </a:p>
          <a:p>
            <a:pPr marL="355600" indent="-355600" algn="just">
              <a:lnSpc>
                <a:spcPts val="2800"/>
              </a:lnSpc>
              <a:spcBef>
                <a:spcPts val="300"/>
              </a:spcBef>
              <a:spcAft>
                <a:spcPts val="300"/>
              </a:spcAft>
              <a:buFont typeface="Wingdings" pitchFamily="2" charset="2"/>
              <a:buChar char="Ø"/>
              <a:defRPr/>
            </a:pPr>
            <a:r>
              <a:rPr lang="zh-TW" altLang="en-US" sz="2600" b="1" dirty="0">
                <a:solidFill>
                  <a:srgbClr val="FF0000"/>
                </a:solidFill>
                <a:latin typeface="Arial" charset="0"/>
                <a:ea typeface="標楷體" pitchFamily="65" charset="-120"/>
              </a:rPr>
              <a:t>緊急救援手工具齊全。</a:t>
            </a:r>
            <a:endParaRPr lang="en-US" altLang="zh-TW" sz="3200" b="1" dirty="0">
              <a:solidFill>
                <a:srgbClr val="000000"/>
              </a:solidFill>
              <a:latin typeface="Arial" charset="0"/>
              <a:ea typeface="標楷體" pitchFamily="65" charset="-120"/>
            </a:endParaRPr>
          </a:p>
          <a:p>
            <a:pPr marL="355600" indent="-355600" algn="just">
              <a:lnSpc>
                <a:spcPts val="3200"/>
              </a:lnSpc>
              <a:spcBef>
                <a:spcPts val="1200"/>
              </a:spcBef>
              <a:spcAft>
                <a:spcPts val="600"/>
              </a:spcAft>
              <a:defRPr/>
            </a:pPr>
            <a:r>
              <a:rPr lang="zh-TW" altLang="en-US" sz="2400" b="1" dirty="0">
                <a:solidFill>
                  <a:srgbClr val="FF0000"/>
                </a:solidFill>
                <a:latin typeface="Arial" charset="0"/>
                <a:ea typeface="標楷體" pitchFamily="65" charset="-120"/>
              </a:rPr>
              <a:t>            </a:t>
            </a:r>
          </a:p>
        </p:txBody>
      </p:sp>
      <p:pic>
        <p:nvPicPr>
          <p:cNvPr id="5129" name="圖片 2"/>
          <p:cNvPicPr>
            <a:picLocks noChangeAspect="1"/>
          </p:cNvPicPr>
          <p:nvPr/>
        </p:nvPicPr>
        <p:blipFill>
          <a:blip r:embed="rId2">
            <a:extLst>
              <a:ext uri="{28A0092B-C50C-407E-A947-70E740481C1C}">
                <a14:useLocalDpi xmlns:a14="http://schemas.microsoft.com/office/drawing/2010/main" val="0"/>
              </a:ext>
            </a:extLst>
          </a:blip>
          <a:srcRect l="2345"/>
          <a:stretch>
            <a:fillRect/>
          </a:stretch>
        </p:blipFill>
        <p:spPr bwMode="auto">
          <a:xfrm>
            <a:off x="4992688" y="1136650"/>
            <a:ext cx="337820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2688" y="3481388"/>
            <a:ext cx="33782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95836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ctrTitle"/>
          </p:nvPr>
        </p:nvSpPr>
        <p:spPr>
          <a:xfrm>
            <a:off x="539750" y="2349500"/>
            <a:ext cx="7921625" cy="3744913"/>
          </a:xfrm>
        </p:spPr>
        <p:txBody>
          <a:bodyPr/>
          <a:lstStyle/>
          <a:p>
            <a:pPr eaLnBrk="1" hangingPunct="1">
              <a:spcBef>
                <a:spcPct val="5000"/>
              </a:spcBef>
            </a:pPr>
            <a:r>
              <a:rPr lang="zh-TW" altLang="en-US" sz="6600" b="1" dirty="0" smtClean="0">
                <a:solidFill>
                  <a:srgbClr val="007033"/>
                </a:solidFill>
                <a:ea typeface="標楷體" pitchFamily="65" charset="-120"/>
              </a:rPr>
              <a:t>後備指揮部報告</a:t>
            </a:r>
          </a:p>
        </p:txBody>
      </p:sp>
      <p:sp>
        <p:nvSpPr>
          <p:cNvPr id="200707" name="投影片編號版面配置區 5"/>
          <p:cNvSpPr>
            <a:spLocks noGrp="1"/>
          </p:cNvSpPr>
          <p:nvPr>
            <p:ph type="sldNum" sz="quarter" idx="12"/>
          </p:nvPr>
        </p:nvSpPr>
        <p:spPr bwMode="auto">
          <a:xfrm>
            <a:off x="8243888" y="6245225"/>
            <a:ext cx="442912"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1949E053-4BF2-42B7-ADDA-DA1425B146A9}" type="slidenum">
              <a:rPr lang="en-US" altLang="zh-TW" sz="1200" smtClean="0">
                <a:solidFill>
                  <a:srgbClr val="000000"/>
                </a:solidFill>
                <a:latin typeface="Arial" pitchFamily="34" charset="0"/>
              </a:rPr>
              <a:pPr eaLnBrk="1" hangingPunct="1">
                <a:spcBef>
                  <a:spcPct val="0"/>
                </a:spcBef>
                <a:buFontTx/>
                <a:buNone/>
              </a:pPr>
              <a:t>74</a:t>
            </a:fld>
            <a:endParaRPr lang="en-US" altLang="zh-TW" sz="1200" smtClean="0">
              <a:solidFill>
                <a:srgbClr val="000000"/>
              </a:solidFill>
              <a:latin typeface="Arial" pitchFamily="34" charset="0"/>
            </a:endParaRPr>
          </a:p>
        </p:txBody>
      </p:sp>
      <p:grpSp>
        <p:nvGrpSpPr>
          <p:cNvPr id="200708" name="Group 47"/>
          <p:cNvGrpSpPr>
            <a:grpSpLocks/>
          </p:cNvGrpSpPr>
          <p:nvPr/>
        </p:nvGrpSpPr>
        <p:grpSpPr bwMode="auto">
          <a:xfrm>
            <a:off x="1149350" y="1427163"/>
            <a:ext cx="7088188" cy="682625"/>
            <a:chOff x="658" y="2334"/>
            <a:chExt cx="4469" cy="430"/>
          </a:xfrm>
        </p:grpSpPr>
        <p:grpSp>
          <p:nvGrpSpPr>
            <p:cNvPr id="200714" name="Group 48"/>
            <p:cNvGrpSpPr>
              <a:grpSpLocks/>
            </p:cNvGrpSpPr>
            <p:nvPr/>
          </p:nvGrpSpPr>
          <p:grpSpPr bwMode="auto">
            <a:xfrm>
              <a:off x="658" y="2345"/>
              <a:ext cx="480" cy="419"/>
              <a:chOff x="1110" y="2656"/>
              <a:chExt cx="1549" cy="1351"/>
            </a:xfrm>
          </p:grpSpPr>
          <p:sp>
            <p:nvSpPr>
              <p:cNvPr id="200719"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srgbClr val="000000"/>
                  </a:solidFill>
                  <a:latin typeface="Arial" pitchFamily="34" charset="0"/>
                </a:endParaRPr>
              </a:p>
            </p:txBody>
          </p:sp>
          <p:sp>
            <p:nvSpPr>
              <p:cNvPr id="200720"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srgbClr val="000000"/>
                  </a:solidFill>
                  <a:latin typeface="Arial" pitchFamily="34" charset="0"/>
                </a:endParaRPr>
              </a:p>
            </p:txBody>
          </p:sp>
          <p:sp>
            <p:nvSpPr>
              <p:cNvPr id="200721"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srgbClr val="000000"/>
                  </a:solidFill>
                  <a:latin typeface="Arial" pitchFamily="34" charset="0"/>
                </a:endParaRPr>
              </a:p>
            </p:txBody>
          </p:sp>
        </p:grpSp>
        <p:sp>
          <p:nvSpPr>
            <p:cNvPr id="200715"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a:solidFill>
                    <a:srgbClr val="FFFFFF"/>
                  </a:solidFill>
                  <a:latin typeface="Arial" pitchFamily="34" charset="0"/>
                </a:rPr>
                <a:t>3</a:t>
              </a:r>
            </a:p>
          </p:txBody>
        </p:sp>
        <p:sp>
          <p:nvSpPr>
            <p:cNvPr id="200716" name="Text Box 53"/>
            <p:cNvSpPr txBox="1">
              <a:spLocks noChangeArrowheads="1"/>
            </p:cNvSpPr>
            <p:nvPr/>
          </p:nvSpPr>
          <p:spPr bwMode="auto">
            <a:xfrm>
              <a:off x="1214" y="2334"/>
              <a:ext cx="3570" cy="368"/>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各單位工作報告</a:t>
              </a:r>
            </a:p>
          </p:txBody>
        </p:sp>
        <p:sp>
          <p:nvSpPr>
            <p:cNvPr id="200717"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pic>
          <p:nvPicPr>
            <p:cNvPr id="200718"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0709" name="Group 2"/>
          <p:cNvGrpSpPr>
            <a:grpSpLocks/>
          </p:cNvGrpSpPr>
          <p:nvPr/>
        </p:nvGrpSpPr>
        <p:grpSpPr bwMode="auto">
          <a:xfrm>
            <a:off x="2752725" y="-26988"/>
            <a:ext cx="6391275" cy="1344613"/>
            <a:chOff x="0" y="0"/>
            <a:chExt cx="716" cy="151"/>
          </a:xfrm>
        </p:grpSpPr>
        <p:pic>
          <p:nvPicPr>
            <p:cNvPr id="200712"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00713"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200710"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00711" name="Picture 7"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73961641"/>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C81E422-843A-4AED-BCA5-A0117B19321F}" type="slidenum">
              <a:rPr lang="en-US" altLang="zh-TW" sz="1200" smtClean="0">
                <a:latin typeface="Arial" pitchFamily="34" charset="0"/>
              </a:rPr>
              <a:pPr eaLnBrk="1" hangingPunct="1">
                <a:spcBef>
                  <a:spcPct val="0"/>
                </a:spcBef>
                <a:buFontTx/>
                <a:buNone/>
              </a:pPr>
              <a:t>75</a:t>
            </a:fld>
            <a:endParaRPr lang="en-US" altLang="zh-TW" sz="1200" smtClean="0">
              <a:latin typeface="Arial" pitchFamily="34" charset="0"/>
            </a:endParaRPr>
          </a:p>
        </p:txBody>
      </p:sp>
      <p:grpSp>
        <p:nvGrpSpPr>
          <p:cNvPr id="307203" name="Group 47"/>
          <p:cNvGrpSpPr>
            <a:grpSpLocks/>
          </p:cNvGrpSpPr>
          <p:nvPr/>
        </p:nvGrpSpPr>
        <p:grpSpPr bwMode="auto">
          <a:xfrm>
            <a:off x="1204913" y="1376363"/>
            <a:ext cx="7088187" cy="682625"/>
            <a:chOff x="658" y="2334"/>
            <a:chExt cx="4469" cy="430"/>
          </a:xfrm>
        </p:grpSpPr>
        <p:grpSp>
          <p:nvGrpSpPr>
            <p:cNvPr id="307210" name="Group 48"/>
            <p:cNvGrpSpPr>
              <a:grpSpLocks/>
            </p:cNvGrpSpPr>
            <p:nvPr/>
          </p:nvGrpSpPr>
          <p:grpSpPr bwMode="auto">
            <a:xfrm>
              <a:off x="658" y="2345"/>
              <a:ext cx="480" cy="419"/>
              <a:chOff x="1110" y="2656"/>
              <a:chExt cx="1549" cy="1351"/>
            </a:xfrm>
          </p:grpSpPr>
          <p:sp>
            <p:nvSpPr>
              <p:cNvPr id="307215"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307216"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307217"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grpSp>
        <p:sp>
          <p:nvSpPr>
            <p:cNvPr id="307211"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dirty="0" smtClean="0">
                  <a:solidFill>
                    <a:srgbClr val="FFFFFF"/>
                  </a:solidFill>
                  <a:latin typeface="Arial" pitchFamily="34" charset="0"/>
                </a:rPr>
                <a:t>4</a:t>
              </a:r>
              <a:endParaRPr kumimoji="0" lang="en-US" altLang="zh-TW" sz="2400" b="1" dirty="0">
                <a:solidFill>
                  <a:srgbClr val="FFFFFF"/>
                </a:solidFill>
                <a:latin typeface="Arial" pitchFamily="34" charset="0"/>
              </a:endParaRPr>
            </a:p>
          </p:txBody>
        </p:sp>
        <p:sp>
          <p:nvSpPr>
            <p:cNvPr id="307212" name="Text Box 53"/>
            <p:cNvSpPr txBox="1">
              <a:spLocks noChangeArrowheads="1"/>
            </p:cNvSpPr>
            <p:nvPr/>
          </p:nvSpPr>
          <p:spPr bwMode="auto">
            <a:xfrm>
              <a:off x="1214" y="2334"/>
              <a:ext cx="3570" cy="365"/>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dirty="0" smtClean="0">
                  <a:solidFill>
                    <a:srgbClr val="00B050"/>
                  </a:solidFill>
                  <a:latin typeface="標楷體" pitchFamily="65" charset="-120"/>
                  <a:ea typeface="標楷體" pitchFamily="65" charset="-120"/>
                </a:rPr>
                <a:t>與區公所視訊</a:t>
              </a:r>
              <a:endParaRPr lang="zh-TW" altLang="en-US" b="1" dirty="0">
                <a:solidFill>
                  <a:srgbClr val="00B050"/>
                </a:solidFill>
                <a:latin typeface="標楷體" pitchFamily="65" charset="-120"/>
                <a:ea typeface="標楷體" pitchFamily="65" charset="-120"/>
              </a:endParaRPr>
            </a:p>
          </p:txBody>
        </p:sp>
        <p:sp>
          <p:nvSpPr>
            <p:cNvPr id="307213"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pic>
          <p:nvPicPr>
            <p:cNvPr id="307214"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矩形 1"/>
          <p:cNvSpPr/>
          <p:nvPr/>
        </p:nvSpPr>
        <p:spPr>
          <a:xfrm>
            <a:off x="2267744" y="3306763"/>
            <a:ext cx="5398943" cy="2092881"/>
          </a:xfrm>
          <a:prstGeom prst="rect">
            <a:avLst/>
          </a:prstGeom>
        </p:spPr>
        <p:txBody>
          <a:bodyPr wrap="square">
            <a:spAutoFit/>
          </a:bodyPr>
          <a:lstStyle/>
          <a:p>
            <a:pPr>
              <a:defRPr/>
            </a:pPr>
            <a:r>
              <a:rPr lang="zh-TW" altLang="en-US" sz="6600" b="1" dirty="0" smtClean="0">
                <a:solidFill>
                  <a:srgbClr val="007033"/>
                </a:solidFill>
                <a:effectLst>
                  <a:outerShdw blurRad="38100" dist="38100" dir="2700000" algn="tl">
                    <a:srgbClr val="C0C0C0"/>
                  </a:outerShdw>
                </a:effectLst>
                <a:ea typeface="標楷體" pitchFamily="65" charset="-120"/>
              </a:rPr>
              <a:t>與區公所</a:t>
            </a:r>
            <a:r>
              <a:rPr lang="zh-TW" altLang="en-US" sz="6600" b="1" dirty="0" smtClean="0">
                <a:solidFill>
                  <a:srgbClr val="007033"/>
                </a:solidFill>
                <a:effectLst>
                  <a:outerShdw blurRad="38100" dist="38100" dir="2700000" algn="tl">
                    <a:srgbClr val="C0C0C0"/>
                  </a:outerShdw>
                </a:effectLst>
                <a:ea typeface="標楷體" pitchFamily="65" charset="-120"/>
              </a:rPr>
              <a:t>視訊</a:t>
            </a:r>
            <a:endParaRPr lang="en-US" altLang="zh-TW" sz="6600" b="1" dirty="0" smtClean="0">
              <a:solidFill>
                <a:srgbClr val="007033"/>
              </a:solidFill>
              <a:effectLst>
                <a:outerShdw blurRad="38100" dist="38100" dir="2700000" algn="tl">
                  <a:srgbClr val="C0C0C0"/>
                </a:outerShdw>
              </a:effectLst>
              <a:ea typeface="標楷體" pitchFamily="65" charset="-120"/>
            </a:endParaRPr>
          </a:p>
          <a:p>
            <a:pPr>
              <a:defRPr/>
            </a:pPr>
            <a:r>
              <a:rPr lang="en-US" altLang="zh-TW" sz="3200" b="1" dirty="0" smtClean="0">
                <a:solidFill>
                  <a:srgbClr val="007033"/>
                </a:solidFill>
                <a:effectLst>
                  <a:outerShdw blurRad="38100" dist="38100" dir="2700000" algn="tl">
                    <a:srgbClr val="C0C0C0"/>
                  </a:outerShdw>
                </a:effectLst>
                <a:ea typeface="標楷體" pitchFamily="65" charset="-120"/>
              </a:rPr>
              <a:t>(</a:t>
            </a:r>
            <a:r>
              <a:rPr lang="zh-TW" altLang="en-US" sz="3200" b="1" dirty="0">
                <a:solidFill>
                  <a:srgbClr val="007033"/>
                </a:solidFill>
                <a:effectLst>
                  <a:outerShdw blurRad="38100" dist="38100" dir="2700000" algn="tl">
                    <a:srgbClr val="C0C0C0"/>
                  </a:outerShdw>
                </a:effectLst>
                <a:ea typeface="標楷體" pitchFamily="65" charset="-120"/>
              </a:rPr>
              <a:t>那瑪夏區</a:t>
            </a:r>
            <a:r>
              <a:rPr lang="zh-TW" altLang="en-US" sz="3200" b="1" dirty="0" smtClean="0">
                <a:solidFill>
                  <a:srgbClr val="007033"/>
                </a:solidFill>
                <a:effectLst>
                  <a:outerShdw blurRad="38100" dist="38100" dir="2700000" algn="tl">
                    <a:srgbClr val="C0C0C0"/>
                  </a:outerShdw>
                </a:effectLst>
                <a:ea typeface="標楷體" pitchFamily="65" charset="-120"/>
              </a:rPr>
              <a:t>、</a:t>
            </a:r>
            <a:r>
              <a:rPr lang="zh-TW" altLang="en-US" sz="3200" b="1" dirty="0">
                <a:solidFill>
                  <a:srgbClr val="007033"/>
                </a:solidFill>
                <a:effectLst>
                  <a:outerShdw blurRad="38100" dist="38100" dir="2700000" algn="tl">
                    <a:srgbClr val="C0C0C0"/>
                  </a:outerShdw>
                </a:effectLst>
                <a:ea typeface="標楷體" pitchFamily="65" charset="-120"/>
              </a:rPr>
              <a:t>茂林區、桃源區</a:t>
            </a:r>
            <a:r>
              <a:rPr lang="zh-TW" altLang="en-US" sz="3200" b="1" dirty="0" smtClean="0">
                <a:solidFill>
                  <a:srgbClr val="007033"/>
                </a:solidFill>
                <a:effectLst>
                  <a:outerShdw blurRad="38100" dist="38100" dir="2700000" algn="tl">
                    <a:srgbClr val="C0C0C0"/>
                  </a:outerShdw>
                </a:effectLst>
                <a:ea typeface="標楷體" pitchFamily="65" charset="-120"/>
              </a:rPr>
              <a:t>、甲</a:t>
            </a:r>
            <a:r>
              <a:rPr lang="zh-TW" altLang="en-US" sz="3200" b="1" dirty="0" smtClean="0">
                <a:solidFill>
                  <a:srgbClr val="007033"/>
                </a:solidFill>
                <a:effectLst>
                  <a:outerShdw blurRad="38100" dist="38100" dir="2700000" algn="tl">
                    <a:srgbClr val="C0C0C0"/>
                  </a:outerShdw>
                </a:effectLst>
                <a:ea typeface="標楷體" pitchFamily="65" charset="-120"/>
              </a:rPr>
              <a:t>仙區、六龜區公所</a:t>
            </a:r>
            <a:r>
              <a:rPr lang="en-US" altLang="zh-TW" sz="3200" b="1" dirty="0" smtClean="0">
                <a:solidFill>
                  <a:srgbClr val="007033"/>
                </a:solidFill>
                <a:effectLst>
                  <a:outerShdw blurRad="38100" dist="38100" dir="2700000" algn="tl">
                    <a:srgbClr val="C0C0C0"/>
                  </a:outerShdw>
                </a:effectLst>
                <a:ea typeface="標楷體" pitchFamily="65" charset="-120"/>
              </a:rPr>
              <a:t>)</a:t>
            </a:r>
            <a:endParaRPr lang="zh-TW" altLang="en-US" sz="3200" b="1" dirty="0">
              <a:solidFill>
                <a:srgbClr val="007033"/>
              </a:solidFill>
            </a:endParaRPr>
          </a:p>
        </p:txBody>
      </p:sp>
      <p:grpSp>
        <p:nvGrpSpPr>
          <p:cNvPr id="307205" name="Group 2"/>
          <p:cNvGrpSpPr>
            <a:grpSpLocks/>
          </p:cNvGrpSpPr>
          <p:nvPr/>
        </p:nvGrpSpPr>
        <p:grpSpPr bwMode="auto">
          <a:xfrm>
            <a:off x="2752725" y="-26988"/>
            <a:ext cx="6391275" cy="1344613"/>
            <a:chOff x="0" y="0"/>
            <a:chExt cx="716" cy="151"/>
          </a:xfrm>
        </p:grpSpPr>
        <p:pic>
          <p:nvPicPr>
            <p:cNvPr id="307208"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307209"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307206"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307207" name="Picture 8"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775468637"/>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CC81E422-843A-4AED-BCA5-A0117B19321F}" type="slidenum">
              <a:rPr lang="en-US" altLang="zh-TW" sz="1200" smtClean="0">
                <a:latin typeface="Arial" pitchFamily="34" charset="0"/>
              </a:rPr>
              <a:pPr eaLnBrk="1" hangingPunct="1">
                <a:spcBef>
                  <a:spcPct val="0"/>
                </a:spcBef>
                <a:buFontTx/>
                <a:buNone/>
              </a:pPr>
              <a:t>76</a:t>
            </a:fld>
            <a:endParaRPr lang="en-US" altLang="zh-TW" sz="1200" smtClean="0">
              <a:latin typeface="Arial" pitchFamily="34" charset="0"/>
            </a:endParaRPr>
          </a:p>
        </p:txBody>
      </p:sp>
      <p:grpSp>
        <p:nvGrpSpPr>
          <p:cNvPr id="307203" name="Group 47"/>
          <p:cNvGrpSpPr>
            <a:grpSpLocks/>
          </p:cNvGrpSpPr>
          <p:nvPr/>
        </p:nvGrpSpPr>
        <p:grpSpPr bwMode="auto">
          <a:xfrm>
            <a:off x="1204913" y="1376363"/>
            <a:ext cx="7088187" cy="682625"/>
            <a:chOff x="658" y="2334"/>
            <a:chExt cx="4469" cy="430"/>
          </a:xfrm>
        </p:grpSpPr>
        <p:grpSp>
          <p:nvGrpSpPr>
            <p:cNvPr id="307210" name="Group 48"/>
            <p:cNvGrpSpPr>
              <a:grpSpLocks/>
            </p:cNvGrpSpPr>
            <p:nvPr/>
          </p:nvGrpSpPr>
          <p:grpSpPr bwMode="auto">
            <a:xfrm>
              <a:off x="658" y="2345"/>
              <a:ext cx="480" cy="419"/>
              <a:chOff x="1110" y="2656"/>
              <a:chExt cx="1549" cy="1351"/>
            </a:xfrm>
          </p:grpSpPr>
          <p:sp>
            <p:nvSpPr>
              <p:cNvPr id="307215"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307216"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307217"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grpSp>
        <p:sp>
          <p:nvSpPr>
            <p:cNvPr id="307211"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dirty="0">
                  <a:solidFill>
                    <a:srgbClr val="FFFFFF"/>
                  </a:solidFill>
                  <a:latin typeface="Arial" pitchFamily="34" charset="0"/>
                </a:rPr>
                <a:t>5</a:t>
              </a:r>
            </a:p>
          </p:txBody>
        </p:sp>
        <p:sp>
          <p:nvSpPr>
            <p:cNvPr id="307212" name="Text Box 53"/>
            <p:cNvSpPr txBox="1">
              <a:spLocks noChangeArrowheads="1"/>
            </p:cNvSpPr>
            <p:nvPr/>
          </p:nvSpPr>
          <p:spPr bwMode="auto">
            <a:xfrm>
              <a:off x="1214" y="2334"/>
              <a:ext cx="3570" cy="365"/>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臨時動議</a:t>
              </a:r>
            </a:p>
          </p:txBody>
        </p:sp>
        <p:sp>
          <p:nvSpPr>
            <p:cNvPr id="307213"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pic>
          <p:nvPicPr>
            <p:cNvPr id="307214"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矩形 1"/>
          <p:cNvSpPr/>
          <p:nvPr/>
        </p:nvSpPr>
        <p:spPr>
          <a:xfrm>
            <a:off x="2987675" y="3306763"/>
            <a:ext cx="4256088" cy="1108075"/>
          </a:xfrm>
          <a:prstGeom prst="rect">
            <a:avLst/>
          </a:prstGeom>
        </p:spPr>
        <p:txBody>
          <a:bodyPr>
            <a:spAutoFit/>
          </a:bodyPr>
          <a:lstStyle/>
          <a:p>
            <a:pPr>
              <a:defRPr/>
            </a:pPr>
            <a:r>
              <a:rPr lang="zh-TW" altLang="en-US" sz="6600" b="1" dirty="0">
                <a:solidFill>
                  <a:srgbClr val="007033"/>
                </a:solidFill>
                <a:effectLst>
                  <a:outerShdw blurRad="38100" dist="38100" dir="2700000" algn="tl">
                    <a:srgbClr val="C0C0C0"/>
                  </a:outerShdw>
                </a:effectLst>
                <a:ea typeface="標楷體" pitchFamily="65" charset="-120"/>
              </a:rPr>
              <a:t>臨時動議</a:t>
            </a:r>
            <a:endParaRPr lang="zh-TW" altLang="en-US" sz="6600" b="1" dirty="0">
              <a:solidFill>
                <a:srgbClr val="007033"/>
              </a:solidFill>
            </a:endParaRPr>
          </a:p>
        </p:txBody>
      </p:sp>
      <p:grpSp>
        <p:nvGrpSpPr>
          <p:cNvPr id="307205" name="Group 2"/>
          <p:cNvGrpSpPr>
            <a:grpSpLocks/>
          </p:cNvGrpSpPr>
          <p:nvPr/>
        </p:nvGrpSpPr>
        <p:grpSpPr bwMode="auto">
          <a:xfrm>
            <a:off x="2752725" y="-26988"/>
            <a:ext cx="6391275" cy="1344613"/>
            <a:chOff x="0" y="0"/>
            <a:chExt cx="716" cy="151"/>
          </a:xfrm>
        </p:grpSpPr>
        <p:pic>
          <p:nvPicPr>
            <p:cNvPr id="307208"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307209"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307206"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307207" name="Picture 8"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idx="1"/>
          </p:nvPr>
        </p:nvSpPr>
        <p:spPr>
          <a:xfrm>
            <a:off x="684213" y="2565400"/>
            <a:ext cx="8229600" cy="3167063"/>
          </a:xfrm>
        </p:spPr>
        <p:txBody>
          <a:bodyPr anchor="ctr"/>
          <a:lstStyle/>
          <a:p>
            <a:pPr algn="ctr" eaLnBrk="1" hangingPunct="1">
              <a:buFontTx/>
              <a:buNone/>
            </a:pPr>
            <a:r>
              <a:rPr lang="zh-TW" altLang="en-US" sz="7200" b="1" dirty="0" smtClean="0">
                <a:solidFill>
                  <a:srgbClr val="00682F"/>
                </a:solidFill>
                <a:ea typeface="標楷體" pitchFamily="65" charset="-120"/>
              </a:rPr>
              <a:t>指揮官裁示</a:t>
            </a:r>
          </a:p>
        </p:txBody>
      </p:sp>
      <p:sp>
        <p:nvSpPr>
          <p:cNvPr id="308227"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2F624B53-BD36-473C-92B6-D68E85B94DBD}" type="slidenum">
              <a:rPr lang="en-US" altLang="zh-TW" sz="1200" smtClean="0">
                <a:latin typeface="Arial" pitchFamily="34" charset="0"/>
              </a:rPr>
              <a:pPr eaLnBrk="1" hangingPunct="1">
                <a:spcBef>
                  <a:spcPct val="0"/>
                </a:spcBef>
                <a:buFontTx/>
                <a:buNone/>
              </a:pPr>
              <a:t>77</a:t>
            </a:fld>
            <a:endParaRPr lang="en-US" altLang="zh-TW" sz="1200" smtClean="0">
              <a:latin typeface="Arial" pitchFamily="34" charset="0"/>
            </a:endParaRPr>
          </a:p>
        </p:txBody>
      </p:sp>
      <p:grpSp>
        <p:nvGrpSpPr>
          <p:cNvPr id="308228" name="Group 47"/>
          <p:cNvGrpSpPr>
            <a:grpSpLocks/>
          </p:cNvGrpSpPr>
          <p:nvPr/>
        </p:nvGrpSpPr>
        <p:grpSpPr bwMode="auto">
          <a:xfrm>
            <a:off x="1204913" y="1376363"/>
            <a:ext cx="7088187" cy="682625"/>
            <a:chOff x="658" y="2334"/>
            <a:chExt cx="4469" cy="430"/>
          </a:xfrm>
        </p:grpSpPr>
        <p:grpSp>
          <p:nvGrpSpPr>
            <p:cNvPr id="308234" name="Group 48"/>
            <p:cNvGrpSpPr>
              <a:grpSpLocks/>
            </p:cNvGrpSpPr>
            <p:nvPr/>
          </p:nvGrpSpPr>
          <p:grpSpPr bwMode="auto">
            <a:xfrm>
              <a:off x="658" y="2345"/>
              <a:ext cx="480" cy="419"/>
              <a:chOff x="1110" y="2656"/>
              <a:chExt cx="1549" cy="1351"/>
            </a:xfrm>
          </p:grpSpPr>
          <p:sp>
            <p:nvSpPr>
              <p:cNvPr id="308239" name="AutoShape 4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308240" name="AutoShape 5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sp>
            <p:nvSpPr>
              <p:cNvPr id="308241" name="AutoShape 51"/>
              <p:cNvSpPr>
                <a:spLocks noChangeArrowheads="1"/>
              </p:cNvSpPr>
              <p:nvPr/>
            </p:nvSpPr>
            <p:spPr bwMode="gray">
              <a:xfrm>
                <a:off x="1200" y="2736"/>
                <a:ext cx="1350" cy="1168"/>
              </a:xfrm>
              <a:prstGeom prst="hexagon">
                <a:avLst>
                  <a:gd name="adj" fmla="val 28896"/>
                  <a:gd name="vf" fmla="val 115470"/>
                </a:avLst>
              </a:prstGeom>
              <a:gradFill rotWithShape="1">
                <a:gsLst>
                  <a:gs pos="0">
                    <a:srgbClr val="40265D"/>
                  </a:gs>
                  <a:gs pos="100000">
                    <a:srgbClr val="8A52C8"/>
                  </a:gs>
                </a:gsLst>
                <a:lin ang="2700000" scaled="1"/>
              </a:gradFill>
              <a:ln w="9525">
                <a:solidFill>
                  <a:srgbClr val="FFFF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latin typeface="Arial" pitchFamily="34" charset="0"/>
                </a:endParaRPr>
              </a:p>
            </p:txBody>
          </p:sp>
        </p:grpSp>
        <p:sp>
          <p:nvSpPr>
            <p:cNvPr id="308235" name="Text Box 52"/>
            <p:cNvSpPr txBox="1">
              <a:spLocks noChangeArrowheads="1"/>
            </p:cNvSpPr>
            <p:nvPr/>
          </p:nvSpPr>
          <p:spPr bwMode="gray">
            <a:xfrm>
              <a:off x="781" y="2407"/>
              <a:ext cx="2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en-US" altLang="zh-TW" sz="2400" b="1" dirty="0" smtClean="0">
                  <a:solidFill>
                    <a:srgbClr val="FFFFFF"/>
                  </a:solidFill>
                  <a:latin typeface="Arial" pitchFamily="34" charset="0"/>
                </a:rPr>
                <a:t>6</a:t>
              </a:r>
              <a:endParaRPr kumimoji="0" lang="en-US" altLang="zh-TW" sz="2400" b="1" dirty="0">
                <a:solidFill>
                  <a:srgbClr val="FFFFFF"/>
                </a:solidFill>
                <a:latin typeface="Arial" pitchFamily="34" charset="0"/>
              </a:endParaRPr>
            </a:p>
          </p:txBody>
        </p:sp>
        <p:sp>
          <p:nvSpPr>
            <p:cNvPr id="308236" name="Text Box 53"/>
            <p:cNvSpPr txBox="1">
              <a:spLocks noChangeArrowheads="1"/>
            </p:cNvSpPr>
            <p:nvPr/>
          </p:nvSpPr>
          <p:spPr bwMode="auto">
            <a:xfrm>
              <a:off x="1214" y="2334"/>
              <a:ext cx="3570" cy="365"/>
            </a:xfrm>
            <a:prstGeom prst="rect">
              <a:avLst/>
            </a:prstGeom>
            <a:solidFill>
              <a:srgbClr val="99CCFF">
                <a:alpha val="50980"/>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lang="zh-TW" altLang="en-US" b="1">
                  <a:solidFill>
                    <a:srgbClr val="00B050"/>
                  </a:solidFill>
                  <a:latin typeface="標楷體" pitchFamily="65" charset="-120"/>
                  <a:ea typeface="標楷體" pitchFamily="65" charset="-120"/>
                </a:rPr>
                <a:t>指揮官裁示</a:t>
              </a:r>
            </a:p>
          </p:txBody>
        </p:sp>
        <p:sp>
          <p:nvSpPr>
            <p:cNvPr id="308237" name="Line 54"/>
            <p:cNvSpPr>
              <a:spLocks noChangeShapeType="1"/>
            </p:cNvSpPr>
            <p:nvPr/>
          </p:nvSpPr>
          <p:spPr bwMode="auto">
            <a:xfrm>
              <a:off x="1244" y="2711"/>
              <a:ext cx="3516" cy="5"/>
            </a:xfrm>
            <a:prstGeom prst="line">
              <a:avLst/>
            </a:prstGeom>
            <a:noFill/>
            <a:ln w="60325">
              <a:solidFill>
                <a:schemeClr val="accent2"/>
              </a:solidFill>
              <a:prstDash val="sysDot"/>
              <a:round/>
              <a:headEnd/>
              <a:tailEnd type="oval" w="sm" len="sm"/>
            </a:ln>
            <a:extLst>
              <a:ext uri="{909E8E84-426E-40DD-AFC4-6F175D3DCCD1}">
                <a14:hiddenFill xmlns:a14="http://schemas.microsoft.com/office/drawing/2010/main">
                  <a:noFill/>
                </a14:hiddenFill>
              </a:ext>
            </a:extLst>
          </p:spPr>
          <p:txBody>
            <a:bodyPr wrap="none" anchor="ctr"/>
            <a:lstStyle/>
            <a:p>
              <a:endParaRPr lang="zh-TW" altLang="en-US"/>
            </a:p>
          </p:txBody>
        </p:sp>
        <p:pic>
          <p:nvPicPr>
            <p:cNvPr id="308238" name="Picture 55" descr="1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 y="2393"/>
              <a:ext cx="31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8229" name="Group 2"/>
          <p:cNvGrpSpPr>
            <a:grpSpLocks/>
          </p:cNvGrpSpPr>
          <p:nvPr/>
        </p:nvGrpSpPr>
        <p:grpSpPr bwMode="auto">
          <a:xfrm>
            <a:off x="2752725" y="-26988"/>
            <a:ext cx="6391275" cy="1344613"/>
            <a:chOff x="0" y="0"/>
            <a:chExt cx="716" cy="151"/>
          </a:xfrm>
        </p:grpSpPr>
        <p:pic>
          <p:nvPicPr>
            <p:cNvPr id="308232"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308233"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308230"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308231" name="Picture 8"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idx="1"/>
          </p:nvPr>
        </p:nvSpPr>
        <p:spPr>
          <a:xfrm>
            <a:off x="684213" y="2565400"/>
            <a:ext cx="8229600" cy="3167063"/>
          </a:xfrm>
        </p:spPr>
        <p:txBody>
          <a:bodyPr anchor="ctr"/>
          <a:lstStyle/>
          <a:p>
            <a:pPr algn="ctr" eaLnBrk="1" hangingPunct="1">
              <a:buFontTx/>
              <a:buNone/>
            </a:pPr>
            <a:r>
              <a:rPr lang="zh-TW" altLang="en-US" sz="6600" b="1" smtClean="0">
                <a:solidFill>
                  <a:srgbClr val="00682F"/>
                </a:solidFill>
                <a:ea typeface="標楷體" pitchFamily="65" charset="-120"/>
              </a:rPr>
              <a:t>會議結束，謝謝大家</a:t>
            </a:r>
            <a:endParaRPr lang="en-US" altLang="zh-TW" sz="6600" b="1" smtClean="0">
              <a:solidFill>
                <a:srgbClr val="00682F"/>
              </a:solidFill>
              <a:ea typeface="標楷體" pitchFamily="65" charset="-120"/>
            </a:endParaRPr>
          </a:p>
          <a:p>
            <a:pPr algn="ctr" eaLnBrk="1" hangingPunct="1">
              <a:buFontTx/>
              <a:buNone/>
            </a:pPr>
            <a:r>
              <a:rPr lang="en-US" altLang="zh-TW" sz="5400" b="1" smtClean="0">
                <a:solidFill>
                  <a:srgbClr val="00682F"/>
                </a:solidFill>
                <a:ea typeface="標楷體" pitchFamily="65" charset="-120"/>
              </a:rPr>
              <a:t>(</a:t>
            </a:r>
            <a:r>
              <a:rPr lang="zh-TW" altLang="en-US" sz="5400" b="1" smtClean="0">
                <a:solidFill>
                  <a:srgbClr val="007033"/>
                </a:solidFill>
                <a:latin typeface="標楷體" pitchFamily="65" charset="-120"/>
                <a:ea typeface="標楷體" pitchFamily="65" charset="-120"/>
              </a:rPr>
              <a:t>請與會長官記得</a:t>
            </a:r>
            <a:r>
              <a:rPr lang="zh-TW" altLang="en-US" sz="5400" b="1" u="sng" smtClean="0">
                <a:solidFill>
                  <a:srgbClr val="007033"/>
                </a:solidFill>
                <a:latin typeface="標楷體" pitchFamily="65" charset="-120"/>
                <a:ea typeface="標楷體" pitchFamily="65" charset="-120"/>
              </a:rPr>
              <a:t>簽到</a:t>
            </a:r>
            <a:r>
              <a:rPr lang="en-US" altLang="zh-TW" sz="5400" b="1" smtClean="0">
                <a:solidFill>
                  <a:srgbClr val="00682F"/>
                </a:solidFill>
                <a:ea typeface="標楷體" pitchFamily="65" charset="-120"/>
              </a:rPr>
              <a:t>)</a:t>
            </a:r>
            <a:endParaRPr lang="zh-TW" altLang="en-US" sz="5400" b="1" smtClean="0">
              <a:solidFill>
                <a:srgbClr val="00682F"/>
              </a:solidFill>
              <a:ea typeface="標楷體" pitchFamily="65" charset="-120"/>
            </a:endParaRPr>
          </a:p>
        </p:txBody>
      </p:sp>
      <p:sp>
        <p:nvSpPr>
          <p:cNvPr id="309251"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E8175EF0-7F2E-4F77-969D-E2A7A9381677}" type="slidenum">
              <a:rPr lang="en-US" altLang="zh-TW" sz="1200" smtClean="0">
                <a:latin typeface="Arial" pitchFamily="34" charset="0"/>
              </a:rPr>
              <a:pPr eaLnBrk="1" hangingPunct="1">
                <a:spcBef>
                  <a:spcPct val="0"/>
                </a:spcBef>
                <a:buFontTx/>
                <a:buNone/>
              </a:pPr>
              <a:t>78</a:t>
            </a:fld>
            <a:endParaRPr lang="en-US" altLang="zh-TW" sz="1200" smtClean="0">
              <a:latin typeface="Arial" pitchFamily="34" charset="0"/>
            </a:endParaRPr>
          </a:p>
        </p:txBody>
      </p:sp>
      <p:grpSp>
        <p:nvGrpSpPr>
          <p:cNvPr id="309252" name="Group 2"/>
          <p:cNvGrpSpPr>
            <a:grpSpLocks/>
          </p:cNvGrpSpPr>
          <p:nvPr/>
        </p:nvGrpSpPr>
        <p:grpSpPr bwMode="auto">
          <a:xfrm>
            <a:off x="2752725" y="-26988"/>
            <a:ext cx="6391275" cy="1344613"/>
            <a:chOff x="0" y="0"/>
            <a:chExt cx="716" cy="151"/>
          </a:xfrm>
        </p:grpSpPr>
        <p:pic>
          <p:nvPicPr>
            <p:cNvPr id="309255"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309256" name="Picture 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 y="0"/>
              <a:ext cx="331"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pic>
        <p:nvPicPr>
          <p:cNvPr id="309253" name="Picture 1" descr="image.png"/>
          <p:cNvPicPr>
            <a:picLocks noChangeAspect="1"/>
          </p:cNvPicPr>
          <p:nvPr/>
        </p:nvPicPr>
        <p:blipFill>
          <a:blip r:embed="rId5">
            <a:extLst>
              <a:ext uri="{28A0092B-C50C-407E-A947-70E740481C1C}">
                <a14:useLocalDpi xmlns:a14="http://schemas.microsoft.com/office/drawing/2010/main" val="0"/>
              </a:ext>
            </a:extLst>
          </a:blip>
          <a:srcRect l="1233" t="8171"/>
          <a:stretch>
            <a:fillRect/>
          </a:stretch>
        </p:blipFill>
        <p:spPr bwMode="auto">
          <a:xfrm>
            <a:off x="0" y="-17463"/>
            <a:ext cx="29257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309254" name="Picture 8" descr="RGBkaohsiung_logo_ne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488" y="42863"/>
            <a:ext cx="449262"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 name="文字方塊 9"/>
          <p:cNvSpPr txBox="1"/>
          <p:nvPr/>
        </p:nvSpPr>
        <p:spPr>
          <a:xfrm>
            <a:off x="1" y="3397217"/>
            <a:ext cx="9143998" cy="430887"/>
          </a:xfrm>
          <a:prstGeom prst="rect">
            <a:avLst/>
          </a:prstGeom>
          <a:solidFill>
            <a:srgbClr val="25406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a:defRPr sz="2800"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lvl1pPr>
          </a:lstStyle>
          <a:p>
            <a:pPr fontAlgn="auto" hangingPunct="0">
              <a:spcBef>
                <a:spcPts val="0"/>
              </a:spcBef>
              <a:spcAft>
                <a:spcPts val="0"/>
              </a:spcAft>
            </a:pPr>
            <a:r>
              <a:rPr kumimoji="0" kern="0"/>
              <a:t>颱風侵襲期間雨量預測</a:t>
            </a:r>
          </a:p>
        </p:txBody>
      </p:sp>
      <p:sp>
        <p:nvSpPr>
          <p:cNvPr id="1249" name="矩形 14"/>
          <p:cNvSpPr/>
          <p:nvPr/>
        </p:nvSpPr>
        <p:spPr>
          <a:xfrm>
            <a:off x="1616858" y="236228"/>
            <a:ext cx="6081038" cy="889791"/>
          </a:xfrm>
          <a:prstGeom prst="rect">
            <a:avLst/>
          </a:prstGeom>
          <a:solidFill>
            <a:srgbClr val="791A3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5" tIns="32145" rIns="32145" bIns="32145">
            <a:spAutoFit/>
          </a:bodyPr>
          <a:lstStyle>
            <a:lvl1pPr algn="ctr">
              <a:defRPr sz="4600" b="1">
                <a:solidFill>
                  <a:srgbClr val="FFFFFF"/>
                </a:solidFill>
                <a:latin typeface="微軟正黑體"/>
                <a:ea typeface="微軟正黑體"/>
                <a:cs typeface="微軟正黑體"/>
                <a:sym typeface="微軟正黑體"/>
              </a:defRPr>
            </a:lvl1pPr>
          </a:lstStyle>
          <a:p>
            <a:pPr fontAlgn="auto" hangingPunct="0">
              <a:spcBef>
                <a:spcPts val="0"/>
              </a:spcBef>
              <a:spcAft>
                <a:spcPts val="0"/>
              </a:spcAft>
            </a:pPr>
            <a:r>
              <a:rPr kumimoji="0" kern="0"/>
              <a:t>風雨預測</a:t>
            </a:r>
          </a:p>
        </p:txBody>
      </p:sp>
      <p:pic>
        <p:nvPicPr>
          <p:cNvPr id="1250" name="圖片 8" descr="圖片 8"/>
          <p:cNvPicPr>
            <a:picLocks noChangeAspect="1"/>
          </p:cNvPicPr>
          <p:nvPr/>
        </p:nvPicPr>
        <p:blipFill>
          <a:blip r:embed="rId2">
            <a:extLst/>
          </a:blip>
          <a:srcRect l="17261" t="9188" r="23553" b="4017"/>
          <a:stretch>
            <a:fillRect/>
          </a:stretch>
        </p:blipFill>
        <p:spPr>
          <a:xfrm>
            <a:off x="-1" y="-12847"/>
            <a:ext cx="1154098" cy="1354021"/>
          </a:xfrm>
          <a:prstGeom prst="rect">
            <a:avLst/>
          </a:prstGeom>
          <a:ln w="12700">
            <a:miter lim="400000"/>
          </a:ln>
        </p:spPr>
      </p:pic>
      <p:sp>
        <p:nvSpPr>
          <p:cNvPr id="1251" name="圓角矩形 7"/>
          <p:cNvSpPr txBox="1"/>
          <p:nvPr/>
        </p:nvSpPr>
        <p:spPr>
          <a:xfrm>
            <a:off x="233392" y="1396323"/>
            <a:ext cx="8715300" cy="2103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6" tIns="35716" rIns="35716" bIns="35716">
            <a:spAutoFit/>
          </a:bodyPr>
          <a:lstStyle/>
          <a:p>
            <a:pPr algn="just" defTabSz="355600" fontAlgn="auto" hangingPunct="0">
              <a:spcBef>
                <a:spcPts val="0"/>
              </a:spcBef>
              <a:spcAft>
                <a:spcPts val="0"/>
              </a:spcAft>
              <a:defRPr sz="2300" b="1"/>
            </a:pPr>
            <a:r>
              <a:rPr kumimoji="0" sz="2300" b="1" kern="0" dirty="0">
                <a:solidFill>
                  <a:srgbClr val="000000"/>
                </a:solidFill>
                <a:latin typeface="Helvetica"/>
                <a:sym typeface="Helvetica"/>
              </a:rPr>
              <a:t>依據目前閃電颱風路徑預報評估，高雄市由於受到中央山脈屏蔽，</a:t>
            </a:r>
            <a:r>
              <a:rPr kumimoji="0" sz="2300" b="1" kern="0" dirty="0">
                <a:solidFill>
                  <a:srgbClr val="000000"/>
                </a:solidFill>
                <a:latin typeface="微軟正黑體"/>
                <a:ea typeface="微軟正黑體"/>
                <a:cs typeface="微軟正黑體"/>
                <a:sym typeface="微軟正黑體"/>
              </a:rPr>
              <a:t>山區及平地總雨量小於80毫米，</a:t>
            </a:r>
            <a:r>
              <a:rPr kumimoji="0" sz="2300" b="1" kern="0" dirty="0">
                <a:solidFill>
                  <a:srgbClr val="000000"/>
                </a:solidFill>
                <a:latin typeface="Helvetica"/>
                <a:sym typeface="Helvetica"/>
              </a:rPr>
              <a:t>主要降雨時間出現</a:t>
            </a:r>
            <a:r>
              <a:rPr kumimoji="0" sz="2300" b="1" kern="0" dirty="0">
                <a:solidFill>
                  <a:srgbClr val="403152"/>
                </a:solidFill>
                <a:latin typeface="微軟正黑體"/>
                <a:ea typeface="微軟正黑體"/>
                <a:cs typeface="微軟正黑體"/>
                <a:sym typeface="微軟正黑體"/>
              </a:rPr>
              <a:t>在今（6）日晚至明（7</a:t>
            </a:r>
            <a:r>
              <a:rPr kumimoji="0" sz="2300" b="1" kern="0" dirty="0">
                <a:solidFill>
                  <a:srgbClr val="000000"/>
                </a:solidFill>
                <a:latin typeface="Helvetica"/>
                <a:sym typeface="Helvetica"/>
              </a:rPr>
              <a:t>）日上午間，</a:t>
            </a:r>
            <a:r>
              <a:rPr kumimoji="0" sz="2300" b="1" kern="0" dirty="0">
                <a:solidFill>
                  <a:srgbClr val="000000"/>
                </a:solidFill>
                <a:latin typeface="微軟正黑體"/>
                <a:ea typeface="微軟正黑體"/>
                <a:cs typeface="微軟正黑體"/>
                <a:sym typeface="微軟正黑體"/>
              </a:rPr>
              <a:t>最大風力5-6級陣風8-9級，惟沿海空曠地區易出現較強陣風，沿海地區易有長浪，市民應避免沿海地區活動、請注意。</a:t>
            </a:r>
          </a:p>
        </p:txBody>
      </p:sp>
      <p:pic>
        <p:nvPicPr>
          <p:cNvPr id="3" name="圖片 2"/>
          <p:cNvPicPr>
            <a:picLocks noChangeAspect="1"/>
          </p:cNvPicPr>
          <p:nvPr/>
        </p:nvPicPr>
        <p:blipFill>
          <a:blip r:embed="rId3"/>
          <a:stretch>
            <a:fillRect/>
          </a:stretch>
        </p:blipFill>
        <p:spPr>
          <a:xfrm>
            <a:off x="4470732" y="3828102"/>
            <a:ext cx="4673267" cy="3058584"/>
          </a:xfrm>
          <a:prstGeom prst="rect">
            <a:avLst/>
          </a:prstGeom>
        </p:spPr>
      </p:pic>
      <p:pic>
        <p:nvPicPr>
          <p:cNvPr id="4" name="圖片 3"/>
          <p:cNvPicPr>
            <a:picLocks noChangeAspect="1"/>
          </p:cNvPicPr>
          <p:nvPr/>
        </p:nvPicPr>
        <p:blipFill>
          <a:blip r:embed="rId4"/>
          <a:stretch>
            <a:fillRect/>
          </a:stretch>
        </p:blipFill>
        <p:spPr>
          <a:xfrm>
            <a:off x="-10689" y="3828103"/>
            <a:ext cx="4481422" cy="3077719"/>
          </a:xfrm>
          <a:prstGeom prst="rect">
            <a:avLst/>
          </a:prstGeom>
        </p:spPr>
      </p:pic>
    </p:spTree>
    <p:extLst>
      <p:ext uri="{BB962C8B-B14F-4D97-AF65-F5344CB8AC3E}">
        <p14:creationId xmlns:p14="http://schemas.microsoft.com/office/powerpoint/2010/main" val="3956409169"/>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 name="文字方塊 9"/>
          <p:cNvSpPr txBox="1"/>
          <p:nvPr/>
        </p:nvSpPr>
        <p:spPr>
          <a:xfrm>
            <a:off x="69733" y="3212976"/>
            <a:ext cx="9004534" cy="508001"/>
          </a:xfrm>
          <a:prstGeom prst="rect">
            <a:avLst/>
          </a:prstGeom>
          <a:solidFill>
            <a:srgbClr val="25406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fontAlgn="auto" hangingPunct="0">
              <a:spcBef>
                <a:spcPts val="0"/>
              </a:spcBef>
              <a:spcAft>
                <a:spcPts val="0"/>
              </a:spcAft>
              <a:defRPr sz="2800" b="1">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defRPr>
            </a:pPr>
            <a:r>
              <a:rPr kumimoji="0" sz="2800" b="1" kern="0">
                <a:solidFill>
                  <a:srgbClr val="FFFFFF"/>
                </a:solidFill>
                <a:effectLst>
                  <a:outerShdw blurRad="38100" dist="38100" dir="2700000" rotWithShape="0">
                    <a:srgbClr val="000000">
                      <a:alpha val="43137"/>
                    </a:srgbClr>
                  </a:outerShdw>
                </a:effectLst>
                <a:latin typeface="微軟正黑體"/>
                <a:ea typeface="微軟正黑體"/>
                <a:cs typeface="微軟正黑體"/>
                <a:sym typeface="微軟正黑體"/>
              </a:rPr>
              <a:t>氣象局  24小時定量降水預報 </a:t>
            </a:r>
          </a:p>
        </p:txBody>
      </p:sp>
      <p:sp>
        <p:nvSpPr>
          <p:cNvPr id="1256" name="矩形 14"/>
          <p:cNvSpPr/>
          <p:nvPr/>
        </p:nvSpPr>
        <p:spPr>
          <a:xfrm>
            <a:off x="1616858" y="236228"/>
            <a:ext cx="6081038" cy="889791"/>
          </a:xfrm>
          <a:prstGeom prst="rect">
            <a:avLst/>
          </a:prstGeom>
          <a:solidFill>
            <a:srgbClr val="791A3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5" tIns="32145" rIns="32145" bIns="32145">
            <a:spAutoFit/>
          </a:bodyPr>
          <a:lstStyle>
            <a:lvl1pPr algn="ctr">
              <a:defRPr sz="4600" b="1">
                <a:solidFill>
                  <a:srgbClr val="FFFFFF"/>
                </a:solidFill>
                <a:latin typeface="微軟正黑體"/>
                <a:ea typeface="微軟正黑體"/>
                <a:cs typeface="微軟正黑體"/>
                <a:sym typeface="微軟正黑體"/>
              </a:defRPr>
            </a:lvl1pPr>
          </a:lstStyle>
          <a:p>
            <a:pPr fontAlgn="auto" hangingPunct="0">
              <a:spcBef>
                <a:spcPts val="0"/>
              </a:spcBef>
              <a:spcAft>
                <a:spcPts val="0"/>
              </a:spcAft>
            </a:pPr>
            <a:r>
              <a:rPr kumimoji="0" kern="0"/>
              <a:t>對高雄市影響</a:t>
            </a:r>
          </a:p>
        </p:txBody>
      </p:sp>
      <p:pic>
        <p:nvPicPr>
          <p:cNvPr id="1257" name="圖片 8" descr="圖片 8"/>
          <p:cNvPicPr>
            <a:picLocks noChangeAspect="1"/>
          </p:cNvPicPr>
          <p:nvPr/>
        </p:nvPicPr>
        <p:blipFill>
          <a:blip r:embed="rId2">
            <a:extLst/>
          </a:blip>
          <a:srcRect l="17261" t="9188" r="23553" b="4017"/>
          <a:stretch>
            <a:fillRect/>
          </a:stretch>
        </p:blipFill>
        <p:spPr>
          <a:xfrm>
            <a:off x="-1" y="-12847"/>
            <a:ext cx="1154098" cy="1354021"/>
          </a:xfrm>
          <a:prstGeom prst="rect">
            <a:avLst/>
          </a:prstGeom>
          <a:ln w="12700">
            <a:miter lim="400000"/>
          </a:ln>
        </p:spPr>
      </p:pic>
      <p:sp>
        <p:nvSpPr>
          <p:cNvPr id="1258" name="圓角矩形 7"/>
          <p:cNvSpPr txBox="1"/>
          <p:nvPr/>
        </p:nvSpPr>
        <p:spPr>
          <a:xfrm>
            <a:off x="233392" y="1396323"/>
            <a:ext cx="8715300" cy="16725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6" tIns="35716" rIns="35716" bIns="35716">
            <a:spAutoFit/>
          </a:bodyPr>
          <a:lstStyle>
            <a:lvl1pPr algn="just" defTabSz="355600">
              <a:defRPr sz="2600" b="1"/>
            </a:lvl1pPr>
          </a:lstStyle>
          <a:p>
            <a:pPr fontAlgn="auto" hangingPunct="0">
              <a:spcBef>
                <a:spcPts val="0"/>
              </a:spcBef>
              <a:spcAft>
                <a:spcPts val="0"/>
              </a:spcAft>
            </a:pPr>
            <a:r>
              <a:rPr kumimoji="0" kern="0" dirty="0">
                <a:solidFill>
                  <a:srgbClr val="000000"/>
                </a:solidFill>
                <a:latin typeface="Helvetica"/>
                <a:sym typeface="Helvetica"/>
              </a:rPr>
              <a:t>研判閃電對高雄市影響最顯著的時間在今（6）晚至明（7）日上午之間。</a:t>
            </a:r>
            <a:r>
              <a:rPr kumimoji="0" kern="0" dirty="0" smtClean="0">
                <a:solidFill>
                  <a:srgbClr val="000000"/>
                </a:solidFill>
                <a:latin typeface="Helvetica"/>
                <a:sym typeface="Helvetica"/>
              </a:rPr>
              <a:t>雖然預期閃電不致</a:t>
            </a:r>
            <a:r>
              <a:rPr kumimoji="0" lang="zh-TW" altLang="en-US" kern="0" smtClean="0">
                <a:solidFill>
                  <a:srgbClr val="000000"/>
                </a:solidFill>
                <a:latin typeface="Helvetica"/>
                <a:sym typeface="Helvetica"/>
              </a:rPr>
              <a:t>對高雄市</a:t>
            </a:r>
            <a:r>
              <a:rPr kumimoji="0" kern="0" smtClean="0">
                <a:solidFill>
                  <a:srgbClr val="000000"/>
                </a:solidFill>
                <a:latin typeface="Helvetica"/>
                <a:sym typeface="Helvetica"/>
              </a:rPr>
              <a:t>造成顯著災損</a:t>
            </a:r>
            <a:r>
              <a:rPr kumimoji="0" kern="0">
                <a:solidFill>
                  <a:srgbClr val="000000"/>
                </a:solidFill>
                <a:latin typeface="Helvetica"/>
                <a:sym typeface="Helvetica"/>
              </a:rPr>
              <a:t>，由於受到颱風環流逐漸接近影響，各界仍應做好防颱準備並隨時注意最新颱風動態</a:t>
            </a:r>
            <a:r>
              <a:rPr kumimoji="0" kern="0" dirty="0">
                <a:solidFill>
                  <a:srgbClr val="000000"/>
                </a:solidFill>
                <a:latin typeface="Helvetica"/>
                <a:sym typeface="Helvetica"/>
              </a:rPr>
              <a:t>。</a:t>
            </a:r>
          </a:p>
        </p:txBody>
      </p:sp>
      <p:pic>
        <p:nvPicPr>
          <p:cNvPr id="2" name="圖片 1"/>
          <p:cNvPicPr>
            <a:picLocks noChangeAspect="1"/>
          </p:cNvPicPr>
          <p:nvPr/>
        </p:nvPicPr>
        <p:blipFill>
          <a:blip r:embed="rId3"/>
          <a:stretch>
            <a:fillRect/>
          </a:stretch>
        </p:blipFill>
        <p:spPr>
          <a:xfrm>
            <a:off x="0" y="3720978"/>
            <a:ext cx="9144000" cy="3152914"/>
          </a:xfrm>
          <a:prstGeom prst="rect">
            <a:avLst/>
          </a:prstGeom>
        </p:spPr>
      </p:pic>
    </p:spTree>
    <p:extLst>
      <p:ext uri="{BB962C8B-B14F-4D97-AF65-F5344CB8AC3E}">
        <p14:creationId xmlns:p14="http://schemas.microsoft.com/office/powerpoint/2010/main" val="1733266691"/>
      </p:ext>
    </p:extLst>
  </p:cSld>
  <p:clrMapOvr>
    <a:masterClrMapping/>
  </p:clrMapOvr>
  <p:transition spd="med"/>
  <p:timing>
    <p:tnLst>
      <p:par>
        <p:cTn id="1" dur="indefinite" restart="never" nodeType="tmRoot"/>
      </p:par>
    </p:tnLst>
  </p:timing>
</p:sld>
</file>

<file path=ppt/theme/_rels/theme20.xml.rels><?xml version="1.0" encoding="UTF-8" standalone="yes"?>
<Relationships xmlns="http://schemas.openxmlformats.org/package/2006/relationships"><Relationship Id="rId1" Type="http://schemas.openxmlformats.org/officeDocument/2006/relationships/image" Target="../media/image12.jpeg"/></Relationships>
</file>

<file path=ppt/theme/_rels/them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切割線">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ppt/theme/theme13.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Edge">
  <a:themeElements>
    <a:clrScheme name="3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3_E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TW" altLang="zh-TW" sz="1800" b="0" i="0" u="none" strike="noStrike" cap="none" normalizeH="0" baseline="0" smtClean="0">
            <a:ln>
              <a:noFill/>
            </a:ln>
            <a:solidFill>
              <a:schemeClr val="tx1"/>
            </a:solidFill>
            <a:effectLst/>
            <a:latin typeface="Arial"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TW" altLang="zh-TW" sz="1800" b="0" i="0" u="none" strike="noStrike" cap="none" normalizeH="0" baseline="0" smtClean="0">
            <a:ln>
              <a:noFill/>
            </a:ln>
            <a:solidFill>
              <a:schemeClr val="tx1"/>
            </a:solidFill>
            <a:effectLst/>
            <a:latin typeface="Arial" pitchFamily="34" charset="0"/>
            <a:ea typeface="新細明體" pitchFamily="18" charset="-120"/>
          </a:defRPr>
        </a:defPPr>
      </a:lstStyle>
    </a:lnDef>
  </a:objectDefaults>
  <a:extraClrSchemeLst>
    <a:extraClrScheme>
      <a:clrScheme name="3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3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3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3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3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3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3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3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3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自訂設計">
  <a:themeElements>
    <a:clrScheme name="自訂設計">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自訂設計">
      <a:majorFont>
        <a:latin typeface="Arial"/>
        <a:ea typeface="Arial"/>
        <a:cs typeface="Arial"/>
      </a:majorFont>
      <a:minorFont>
        <a:latin typeface="Helvetica"/>
        <a:ea typeface="Helvetica"/>
        <a:cs typeface="Helvetica"/>
      </a:minorFont>
    </a:fontScheme>
    <a:fmtScheme name="自訂設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基礎">
  <a:themeElements>
    <a:clrScheme name="基礎">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基礎">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基礎">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 xmlns:thm15="http://schemas.microsoft.com/office/thememl/2012/main" name="Basis" id="{5665723A-49BA-4B57-8411-A56F8F207965}" vid="{90E45F77-AEFC-46EF-A7C1-5B338C297B02}"/>
    </a:ext>
  </a:extLst>
</a:theme>
</file>

<file path=ppt/theme/theme17.xml><?xml version="1.0" encoding="utf-8"?>
<a:theme xmlns:a="http://schemas.openxmlformats.org/drawingml/2006/main" name="3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Office 佈景主題">
  <a:themeElements>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佈景主題">
      <a:majorFont>
        <a:latin typeface="Century Schoolbook"/>
        <a:ea typeface="新細明體"/>
        <a:cs typeface=""/>
      </a:majorFont>
      <a:minorFont>
        <a:latin typeface="Century Schoolbook"/>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zh-TW" sz="1800" b="0" i="0" u="none" strike="noStrike" cap="none" normalizeH="0" baseline="0" smtClean="0">
            <a:ln>
              <a:noFill/>
            </a:ln>
            <a:solidFill>
              <a:schemeClr val="bg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zh-TW" sz="1800" b="0" i="0" u="none" strike="noStrike" cap="none" normalizeH="0" baseline="0" smtClean="0">
            <a:ln>
              <a:noFill/>
            </a:ln>
            <a:solidFill>
              <a:schemeClr val="bg1"/>
            </a:solidFill>
            <a:effectLst/>
            <a:latin typeface="Arial" panose="020B0604020202020204" pitchFamily="34" charset="0"/>
            <a:ea typeface="新細明體" panose="02020500000000000000" pitchFamily="18" charset="-120"/>
          </a:defRPr>
        </a:defPPr>
      </a:lstStyle>
    </a:lnDef>
  </a:objectDefaults>
  <a:extraClrSchemeLst>
    <a:extraClrScheme>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佈景主題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佈景主題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佈景主題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1.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第一PPT，www.1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utura LT Medium">
      <a:majorFont>
        <a:latin typeface="Futura LT Medium"/>
        <a:ea typeface="微软雅黑"/>
        <a:cs typeface=""/>
      </a:majorFont>
      <a:minorFont>
        <a:latin typeface="Futura LT Medium"/>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中庸">
  <a:themeElements>
    <a:clrScheme name="中庸">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中庸">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6.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6347</TotalTime>
  <Words>5907</Words>
  <Application>Microsoft Office PowerPoint</Application>
  <PresentationFormat>如螢幕大小 (4:3)</PresentationFormat>
  <Paragraphs>1450</Paragraphs>
  <Slides>78</Slides>
  <Notes>32</Notes>
  <HiddenSlides>0</HiddenSlides>
  <MMClips>0</MMClips>
  <ScaleCrop>false</ScaleCrop>
  <HeadingPairs>
    <vt:vector size="4" baseType="variant">
      <vt:variant>
        <vt:lpstr>佈景主題</vt:lpstr>
      </vt:variant>
      <vt:variant>
        <vt:i4>26</vt:i4>
      </vt:variant>
      <vt:variant>
        <vt:lpstr>投影片標題</vt:lpstr>
      </vt:variant>
      <vt:variant>
        <vt:i4>78</vt:i4>
      </vt:variant>
    </vt:vector>
  </HeadingPairs>
  <TitlesOfParts>
    <vt:vector size="104" baseType="lpstr">
      <vt:lpstr>自訂設計</vt:lpstr>
      <vt:lpstr>1_自訂設計</vt:lpstr>
      <vt:lpstr>2_自訂設計</vt:lpstr>
      <vt:lpstr>3_自訂設計</vt:lpstr>
      <vt:lpstr>4_自訂設計</vt:lpstr>
      <vt:lpstr>Office 佈景主題</vt:lpstr>
      <vt:lpstr>5_自訂設計</vt:lpstr>
      <vt:lpstr>6_自訂設計</vt:lpstr>
      <vt:lpstr>7_自訂設計</vt:lpstr>
      <vt:lpstr>8_自訂設計</vt:lpstr>
      <vt:lpstr>9_自訂設計</vt:lpstr>
      <vt:lpstr>切割線</vt:lpstr>
      <vt:lpstr>2_Office 佈景主題</vt:lpstr>
      <vt:lpstr>4_Edge</vt:lpstr>
      <vt:lpstr>10_自訂設計</vt:lpstr>
      <vt:lpstr>基礎</vt:lpstr>
      <vt:lpstr>3_Office 佈景主題</vt:lpstr>
      <vt:lpstr>預設簡報設計</vt:lpstr>
      <vt:lpstr>4_Office 佈景主題</vt:lpstr>
      <vt:lpstr>Origin</vt:lpstr>
      <vt:lpstr>1_預設簡報設計</vt:lpstr>
      <vt:lpstr>2_預設簡報設計</vt:lpstr>
      <vt:lpstr>1_第一PPT，www.1ppt.com</vt:lpstr>
      <vt:lpstr>2_Edge</vt:lpstr>
      <vt:lpstr>中庸</vt:lpstr>
      <vt:lpstr>1_Office 佈景主題</vt:lpstr>
      <vt:lpstr>「閃電」颱風 高雄市災害應變中心 第1次工作會議 </vt:lpstr>
      <vt:lpstr>PowerPoint 簡報</vt:lpstr>
      <vt:lpstr>颱風最新動態 與 工作報告</vt:lpstr>
      <vt:lpstr>颱風情資研判與分析</vt:lpstr>
      <vt:lpstr>協力機構高雄大學 情資分析研判組報告</vt:lpstr>
      <vt:lpstr>PowerPoint 簡報</vt:lpstr>
      <vt:lpstr>PowerPoint 簡報</vt:lpstr>
      <vt:lpstr>PowerPoint 簡報</vt:lpstr>
      <vt:lpstr>PowerPoint 簡報</vt:lpstr>
      <vt:lpstr>災害防救辦公室 報告</vt:lpstr>
      <vt:lpstr>一、自10月30日閃電颱風於西太平洋形成，本辦公     室便利用區公所及各局處Line群組發送情資分析     提醒各單位注意颱風行徑，11月5日路徑確定影響     台灣，再次通報本府各局處、區公所注意颱風     動態，並提醒11月5日12時前完成防颱整備工作。 二、各局處及各區公所應與開口契約廠商保持聯繫，     以應即時救災需要。</vt:lpstr>
      <vt:lpstr>三、閃電颱風災害應變中心成立至08時30分已登錄     EMIC災情共0件。 </vt:lpstr>
      <vt:lpstr>消防局報告</vt:lpstr>
      <vt:lpstr>PowerPoint 簡報</vt:lpstr>
      <vt:lpstr>PowerPoint 簡報</vt:lpstr>
      <vt:lpstr>PowerPoint 簡報</vt:lpstr>
      <vt:lpstr>PowerPoint 簡報</vt:lpstr>
      <vt:lpstr>水利局報告</vt:lpstr>
      <vt:lpstr>PowerPoint 簡報</vt:lpstr>
      <vt:lpstr>PowerPoint 簡報</vt:lpstr>
      <vt:lpstr>PowerPoint 簡報</vt:lpstr>
      <vt:lpstr>PowerPoint 簡報</vt:lpstr>
      <vt:lpstr>PowerPoint 簡報</vt:lpstr>
      <vt:lpstr>PowerPoint 簡報</vt:lpstr>
      <vt:lpstr>PowerPoint 簡報</vt:lpstr>
      <vt:lpstr>環保局報告</vt:lpstr>
      <vt:lpstr>壹、防汛整備情形</vt:lpstr>
      <vt:lpstr>三、通令各區隊於強降雨期間     加強巡查洩水孔(含格柵式     溝蓋)垃圾及樹葉的排除，     並依檢視實需，進行側溝     堵塞排除。 四、本局於今日(11/6)派員加     強巡檢側溝及排除洩水孔     的樹葉及垃圾，預計各區     動員清疏人力4770人次及     清疏車輛934車次。  </vt:lpstr>
      <vt:lpstr>PowerPoint 簡報</vt:lpstr>
      <vt:lpstr>PowerPoint 簡報</vt:lpstr>
      <vt:lpstr>工務局報告</vt:lpstr>
      <vt:lpstr>閃電颱風災害暨處理情形統計總表（工務局）</vt:lpstr>
      <vt:lpstr>閃電颱風災害暨處理情形統計總表（工務局）</vt:lpstr>
      <vt:lpstr>工務局動員救災機具人力彙整表</vt:lpstr>
      <vt:lpstr>民政局報告</vt:lpstr>
      <vt:lpstr>輕度颱風閃電防災整備情形 (截至11月6日8時30分)-民政局</vt:lpstr>
      <vt:lpstr>輕度颱風閃電防災整備情形 民政局</vt:lpstr>
      <vt:lpstr>輕度颱風閃電防災整備情形 民政局</vt:lpstr>
      <vt:lpstr>原住民事務委員會報告</vt:lpstr>
      <vt:lpstr>PowerPoint 簡報</vt:lpstr>
      <vt:lpstr>社會局報告</vt:lpstr>
      <vt:lpstr>衛生局報告</vt:lpstr>
      <vt:lpstr>PowerPoint 簡報</vt:lpstr>
      <vt:lpstr>PowerPoint 簡報</vt:lpstr>
      <vt:lpstr>PowerPoint 簡報</vt:lpstr>
      <vt:lpstr>PowerPoint 簡報</vt:lpstr>
      <vt:lpstr>PowerPoint 簡報</vt:lpstr>
      <vt:lpstr>PowerPoint 簡報</vt:lpstr>
      <vt:lpstr>經濟發展局報告</vt:lpstr>
      <vt:lpstr>農業局報告</vt:lpstr>
      <vt:lpstr>海洋局報告</vt:lpstr>
      <vt:lpstr>PowerPoint 簡報</vt:lpstr>
      <vt:lpstr>警察局報告</vt:lpstr>
      <vt:lpstr>壹、防災通報及整備情形</vt:lpstr>
      <vt:lpstr>PowerPoint 簡報</vt:lpstr>
      <vt:lpstr>PowerPoint 簡報</vt:lpstr>
      <vt:lpstr>表2、加強車行地下道巡邏：</vt:lpstr>
      <vt:lpstr>PowerPoint 簡報</vt:lpstr>
      <vt:lpstr>貳、人員及裝備器材整備</vt:lpstr>
      <vt:lpstr>貳、人員及裝備器材整備</vt:lpstr>
      <vt:lpstr>PowerPoint 簡報</vt:lpstr>
      <vt:lpstr>PowerPoint 簡報</vt:lpstr>
      <vt:lpstr>交通局報告</vt:lpstr>
      <vt:lpstr>PowerPoint 簡報</vt:lpstr>
      <vt:lpstr>公共自行車（YouBike2.0）</vt:lpstr>
      <vt:lpstr>PowerPoint 簡報</vt:lpstr>
      <vt:lpstr>教育局報告</vt:lpstr>
      <vt:lpstr>PowerPoint 簡報</vt:lpstr>
      <vt:lpstr>PowerPoint 簡報</vt:lpstr>
      <vt:lpstr>捷運工程局報告</vt:lpstr>
      <vt:lpstr>PowerPoint 簡報</vt:lpstr>
      <vt:lpstr>捷運、輕軌工程-防汛整備應變處置作為(續)</vt:lpstr>
      <vt:lpstr>輕軌營運路段-防汛整備應變處置作為</vt:lpstr>
      <vt:lpstr>後備指揮部報告</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高雄市政府縣市合併及鄉鎮改制相關災害緊急應變機制調整因應情形</dc:title>
  <dc:creator>User</dc:creator>
  <cp:lastModifiedBy>user</cp:lastModifiedBy>
  <cp:revision>853</cp:revision>
  <cp:lastPrinted>2020-11-06T00:03:04Z</cp:lastPrinted>
  <dcterms:created xsi:type="dcterms:W3CDTF">2011-02-19T07:32:33Z</dcterms:created>
  <dcterms:modified xsi:type="dcterms:W3CDTF">2020-11-06T00:56:42Z</dcterms:modified>
</cp:coreProperties>
</file>