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95" r:id="rId2"/>
    <p:sldId id="1529" r:id="rId3"/>
    <p:sldId id="1395" r:id="rId4"/>
    <p:sldId id="1531" r:id="rId5"/>
    <p:sldId id="1532" r:id="rId6"/>
    <p:sldId id="1533" r:id="rId7"/>
    <p:sldId id="1534" r:id="rId8"/>
    <p:sldId id="1535" r:id="rId9"/>
    <p:sldId id="1536" r:id="rId10"/>
    <p:sldId id="1539" r:id="rId11"/>
    <p:sldId id="1537" r:id="rId12"/>
    <p:sldId id="1538" r:id="rId13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2FAA4"/>
    <a:srgbClr val="9966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86957" autoAdjust="0"/>
  </p:normalViewPr>
  <p:slideViewPr>
    <p:cSldViewPr>
      <p:cViewPr varScale="1">
        <p:scale>
          <a:sx n="96" d="100"/>
          <a:sy n="96" d="100"/>
        </p:scale>
        <p:origin x="19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454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3DA6946-85CC-4F79-BCDB-2BF30D1FFC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711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C0315FA-1055-4903-A056-2F8967DC6C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8722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315FA-1055-4903-A056-2F8967DC6C1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739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sm.osha.gov.tw/hwripsm/login.actio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450"/>
            <a:ext cx="7772400" cy="1008063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ea typeface="標楷體" pitchFamily="65" charset="-120"/>
              </a:rPr>
              <a:t>化工及石化廠製程安全管理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81075"/>
            <a:ext cx="6400800" cy="17526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報告人：檢查員 蔡文仁</a:t>
            </a:r>
            <a:br>
              <a:rPr lang="zh-TW" altLang="en-US" b="1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化工及職業衛生科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endParaRPr lang="en-US" altLang="zh-TW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36838"/>
            <a:ext cx="489585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Oval 7"/>
          <p:cNvSpPr>
            <a:spLocks noChangeArrowheads="1"/>
          </p:cNvSpPr>
          <p:nvPr/>
        </p:nvSpPr>
        <p:spPr bwMode="auto">
          <a:xfrm>
            <a:off x="2471738" y="4568825"/>
            <a:ext cx="503237" cy="22764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13" name="文字方塊 1"/>
          <p:cNvSpPr txBox="1">
            <a:spLocks noChangeArrowheads="1"/>
          </p:cNvSpPr>
          <p:nvPr/>
        </p:nvSpPr>
        <p:spPr bwMode="auto">
          <a:xfrm>
            <a:off x="379413" y="3487738"/>
            <a:ext cx="2595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電話：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07-7336959</a:t>
            </a:r>
          </a:p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分機：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201~214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012741E-E86F-428C-B92B-10DFCB4FD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65" y="692696"/>
            <a:ext cx="8080069" cy="5890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32073E32-FFA4-44FC-B630-7F4FB4558F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828631"/>
              </p:ext>
            </p:extLst>
          </p:nvPr>
        </p:nvGraphicFramePr>
        <p:xfrm>
          <a:off x="7956376" y="450912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6376" y="450912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72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706755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341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/>
              <a:t>四、缺氧局限作業注意事項</a:t>
            </a:r>
          </a:p>
        </p:txBody>
      </p:sp>
      <p:sp>
        <p:nvSpPr>
          <p:cNvPr id="5" name="矩形 4"/>
          <p:cNvSpPr/>
          <p:nvPr/>
        </p:nvSpPr>
        <p:spPr>
          <a:xfrm>
            <a:off x="1043608" y="1124744"/>
            <a:ext cx="428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「局限空間作業通報群組」之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QR Code</a:t>
            </a: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endParaRPr lang="zh-TW" altLang="en-US" dirty="0"/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61" y="631765"/>
            <a:ext cx="1359535" cy="13595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87624" y="2713734"/>
            <a:ext cx="434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勞工局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局限空間安全宣導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1min30sec.mp4</a:t>
            </a:r>
            <a:endParaRPr lang="zh-TW" altLang="en-US" dirty="0"/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60200"/>
            <a:ext cx="1409700" cy="14097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87624" y="4321899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勞工局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局限空間安全宣導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30sec.mp4</a:t>
            </a:r>
            <a:endParaRPr lang="zh-TW" altLang="en-US" dirty="0"/>
          </a:p>
        </p:txBody>
      </p:sp>
      <p:pic>
        <p:nvPicPr>
          <p:cNvPr id="11" name="圖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61" y="3801715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6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3E8B3CF-DB81-4A6F-AF60-D6C90888C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27557"/>
              </p:ext>
            </p:extLst>
          </p:nvPr>
        </p:nvGraphicFramePr>
        <p:xfrm>
          <a:off x="179514" y="836712"/>
          <a:ext cx="8784974" cy="59340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44214">
                  <a:extLst>
                    <a:ext uri="{9D8B030D-6E8A-4147-A177-3AD203B41FA5}">
                      <a16:colId xmlns:a16="http://schemas.microsoft.com/office/drawing/2014/main" val="591197601"/>
                    </a:ext>
                  </a:extLst>
                </a:gridCol>
                <a:gridCol w="4259633">
                  <a:extLst>
                    <a:ext uri="{9D8B030D-6E8A-4147-A177-3AD203B41FA5}">
                      <a16:colId xmlns:a16="http://schemas.microsoft.com/office/drawing/2014/main" val="3084344173"/>
                    </a:ext>
                  </a:extLst>
                </a:gridCol>
                <a:gridCol w="2581127">
                  <a:extLst>
                    <a:ext uri="{9D8B030D-6E8A-4147-A177-3AD203B41FA5}">
                      <a16:colId xmlns:a16="http://schemas.microsoft.com/office/drawing/2014/main" val="2375077739"/>
                    </a:ext>
                  </a:extLst>
                </a:gridCol>
              </a:tblGrid>
              <a:tr h="748346">
                <a:tc>
                  <a:txBody>
                    <a:bodyPr/>
                    <a:lstStyle/>
                    <a:p>
                      <a:pPr marL="3810" algn="ctr">
                        <a:lnSpc>
                          <a:spcPct val="120000"/>
                        </a:lnSpc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時間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20000"/>
                        </a:lnSpc>
                      </a:pPr>
                      <a:r>
                        <a:rPr lang="zh-TW" sz="2400" kern="100">
                          <a:solidFill>
                            <a:schemeClr val="tx1"/>
                          </a:solidFill>
                          <a:effectLst/>
                        </a:rPr>
                        <a:t>流程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20000"/>
                        </a:lnSpc>
                      </a:pPr>
                      <a:r>
                        <a:rPr lang="zh-TW" sz="2400" kern="100">
                          <a:solidFill>
                            <a:schemeClr val="tx1"/>
                          </a:solidFill>
                          <a:effectLst/>
                        </a:rPr>
                        <a:t>講師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3251160"/>
                  </a:ext>
                </a:extLst>
              </a:tr>
              <a:tr h="930856">
                <a:tc>
                  <a:txBody>
                    <a:bodyPr/>
                    <a:lstStyle/>
                    <a:p>
                      <a:pPr marL="3810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8:20~8:50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20000"/>
                        </a:lnSpc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報到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20000"/>
                        </a:lnSpc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6348916"/>
                  </a:ext>
                </a:extLst>
              </a:tr>
              <a:tr h="930856">
                <a:tc>
                  <a:txBody>
                    <a:bodyPr/>
                    <a:lstStyle/>
                    <a:p>
                      <a:pPr marL="3810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8:50~9:40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" algn="l">
                        <a:lnSpc>
                          <a:spcPct val="120000"/>
                        </a:lnSpc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高雄市政府目前對化工及石化廠製程安全的要求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20000"/>
                        </a:lnSpc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蔡文仁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316874"/>
                  </a:ext>
                </a:extLst>
              </a:tr>
              <a:tr h="2393178">
                <a:tc>
                  <a:txBody>
                    <a:bodyPr/>
                    <a:lstStyle/>
                    <a:p>
                      <a:pPr marL="3810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9:50~11:20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" algn="l">
                        <a:lnSpc>
                          <a:spcPct val="120000"/>
                        </a:lnSpc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機械完整性理論程序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20000"/>
                        </a:lnSpc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林益生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3866211"/>
                  </a:ext>
                </a:extLst>
              </a:tr>
              <a:tr h="930856">
                <a:tc>
                  <a:txBody>
                    <a:bodyPr/>
                    <a:lstStyle/>
                    <a:p>
                      <a:pPr marL="3810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11:30~12:20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" algn="l">
                        <a:lnSpc>
                          <a:spcPct val="120000"/>
                        </a:lnSpc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機械完整性理論程序</a:t>
                      </a:r>
                      <a:endParaRPr lang="en-US" altLang="zh-TW" sz="2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10" algn="l">
                        <a:lnSpc>
                          <a:spcPct val="120000"/>
                        </a:lnSpc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綜合討論與交流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林益生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373103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61AD3A12-7B67-4B52-A8CB-23197C312BC6}"/>
              </a:ext>
            </a:extLst>
          </p:cNvPr>
          <p:cNvSpPr txBox="1"/>
          <p:nvPr/>
        </p:nvSpPr>
        <p:spPr>
          <a:xfrm>
            <a:off x="251520" y="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4000" kern="100" dirty="0">
                <a:effectLst/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時程表</a:t>
            </a:r>
            <a:endParaRPr lang="zh-TW" altLang="en-US" sz="4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672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116632"/>
            <a:ext cx="8645525" cy="792162"/>
          </a:xfrm>
        </p:spPr>
        <p:txBody>
          <a:bodyPr/>
          <a:lstStyle/>
          <a:p>
            <a:pPr marL="3810">
              <a:lnSpc>
                <a:spcPct val="120000"/>
              </a:lnSpc>
            </a:pPr>
            <a:r>
              <a:rPr lang="zh-TW" altLang="en-US" sz="3600" b="1" kern="100" dirty="0">
                <a:solidFill>
                  <a:srgbClr val="0000FF"/>
                </a:solidFill>
              </a:rPr>
              <a:t>高雄市政府目前對化工及石化廠的要求</a:t>
            </a:r>
            <a:endParaRPr lang="zh-TW" altLang="zh-TW" sz="3600" b="1" kern="100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B49CB0-2231-4968-863A-87713F35546A}"/>
              </a:ext>
            </a:extLst>
          </p:cNvPr>
          <p:cNvSpPr txBox="1"/>
          <p:nvPr/>
        </p:nvSpPr>
        <p:spPr>
          <a:xfrm>
            <a:off x="8067117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67544" y="1246728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/>
              <a:t>一、全面執行</a:t>
            </a:r>
            <a:r>
              <a:rPr lang="en-US" altLang="zh-TW" sz="2800" dirty="0"/>
              <a:t>PSM(</a:t>
            </a:r>
            <a:r>
              <a:rPr lang="zh-TW" altLang="en-US" sz="2800" dirty="0"/>
              <a:t>製程安全管理</a:t>
            </a:r>
            <a:r>
              <a:rPr lang="en-US" altLang="zh-TW" sz="2800" dirty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/>
              <a:t>二、清查廠內關鍵性作業</a:t>
            </a:r>
            <a:endParaRPr lang="en-US" altLang="zh-TW" sz="2800" dirty="0"/>
          </a:p>
          <a:p>
            <a:pPr marL="714375" indent="-714375"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/>
              <a:t>三、清查廠內製程設備、管線、元件</a:t>
            </a:r>
            <a:r>
              <a:rPr lang="en-US" altLang="zh-TW" sz="2800" dirty="0"/>
              <a:t>(</a:t>
            </a:r>
            <a:r>
              <a:rPr lang="zh-TW" altLang="en-US" sz="2800" dirty="0"/>
              <a:t>法蘭、螺栓及墊片</a:t>
            </a:r>
            <a:r>
              <a:rPr lang="en-US" altLang="zh-TW" sz="2800" dirty="0"/>
              <a:t>)</a:t>
            </a:r>
            <a:r>
              <a:rPr lang="zh-TW" altLang="en-US" sz="2800" dirty="0"/>
              <a:t>實施風險及可靠度評估</a:t>
            </a:r>
            <a:endParaRPr lang="en-US" altLang="zh-TW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/>
              <a:t>四、缺氧局限作業注意事項。</a:t>
            </a:r>
          </a:p>
        </p:txBody>
      </p:sp>
    </p:spTree>
    <p:extLst>
      <p:ext uri="{BB962C8B-B14F-4D97-AF65-F5344CB8AC3E}">
        <p14:creationId xmlns:p14="http://schemas.microsoft.com/office/powerpoint/2010/main" val="211775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67544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/>
              <a:t>一、全面執行</a:t>
            </a:r>
            <a:r>
              <a:rPr lang="en-US" altLang="zh-TW" sz="2800" dirty="0"/>
              <a:t>PSM(</a:t>
            </a:r>
            <a:r>
              <a:rPr lang="zh-TW" altLang="en-US" sz="2800" dirty="0"/>
              <a:t>製程安全管理</a:t>
            </a:r>
            <a:r>
              <a:rPr lang="en-US" altLang="zh-TW" sz="2800" dirty="0"/>
              <a:t>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7003798" cy="5445224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2843808" y="4869160"/>
            <a:ext cx="324036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27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" y="0"/>
            <a:ext cx="9089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6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"/>
            <a:ext cx="91440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0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/>
        </p:nvSpPr>
        <p:spPr>
          <a:xfrm>
            <a:off x="1331640" y="1700808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400" dirty="0"/>
              <a:t>https://psm.osha.gov.tw/hwripsm/login.action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3275856" y="98072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共同的語言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B2906B-506B-485A-8400-F5E6BC22D0D9}"/>
              </a:ext>
            </a:extLst>
          </p:cNvPr>
          <p:cNvSpPr/>
          <p:nvPr/>
        </p:nvSpPr>
        <p:spPr>
          <a:xfrm>
            <a:off x="2295575" y="3573016"/>
            <a:ext cx="4552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回去第一步：成立</a:t>
            </a:r>
            <a:r>
              <a:rPr lang="en-US" altLang="zh-TW" sz="2800" b="1" dirty="0"/>
              <a:t>PSM</a:t>
            </a:r>
            <a:r>
              <a:rPr lang="zh-TW" altLang="en-US" sz="2800" b="1" dirty="0"/>
              <a:t>小組</a:t>
            </a:r>
          </a:p>
        </p:txBody>
      </p:sp>
    </p:spTree>
    <p:extLst>
      <p:ext uri="{BB962C8B-B14F-4D97-AF65-F5344CB8AC3E}">
        <p14:creationId xmlns:p14="http://schemas.microsoft.com/office/powerpoint/2010/main" val="145310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/>
              <a:t>二、清查廠內關鍵性作業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7668344" cy="5102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167264"/>
              </p:ext>
            </p:extLst>
          </p:nvPr>
        </p:nvGraphicFramePr>
        <p:xfrm>
          <a:off x="7020272" y="37170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20272" y="371703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55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1781EC0-54B5-44CA-B5C2-81E0056E3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484745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50CBC3A-601D-4CAF-8547-712A85C9486A}"/>
              </a:ext>
            </a:extLst>
          </p:cNvPr>
          <p:cNvCxnSpPr>
            <a:cxnSpLocks/>
          </p:cNvCxnSpPr>
          <p:nvPr/>
        </p:nvCxnSpPr>
        <p:spPr>
          <a:xfrm>
            <a:off x="7308304" y="5157192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7BC1885-5C62-4020-BBF1-00D6432B17B1}"/>
              </a:ext>
            </a:extLst>
          </p:cNvPr>
          <p:cNvCxnSpPr>
            <a:cxnSpLocks/>
          </p:cNvCxnSpPr>
          <p:nvPr/>
        </p:nvCxnSpPr>
        <p:spPr>
          <a:xfrm>
            <a:off x="4788024" y="5373216"/>
            <a:ext cx="2448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C5D5F0C-D0C0-4597-B548-07725420C381}"/>
              </a:ext>
            </a:extLst>
          </p:cNvPr>
          <p:cNvSpPr txBox="1"/>
          <p:nvPr/>
        </p:nvSpPr>
        <p:spPr>
          <a:xfrm>
            <a:off x="300605" y="116632"/>
            <a:ext cx="3479307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三、清查廠內製程設備、管線、元件</a:t>
            </a:r>
            <a:r>
              <a:rPr lang="en-US" altLang="zh-TW" sz="3200" dirty="0"/>
              <a:t>(</a:t>
            </a:r>
            <a:r>
              <a:rPr lang="zh-TW" altLang="en-US" sz="3200" dirty="0"/>
              <a:t>法蘭、螺栓及墊片</a:t>
            </a:r>
            <a:r>
              <a:rPr lang="en-US" altLang="zh-TW" sz="3200" dirty="0"/>
              <a:t>)</a:t>
            </a:r>
            <a:r>
              <a:rPr lang="zh-TW" altLang="en-US" sz="3200" dirty="0"/>
              <a:t>實施風險及可靠度評估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55847669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10099</TotalTime>
  <Words>226</Words>
  <Application>Microsoft Office PowerPoint</Application>
  <PresentationFormat>如螢幕大小 (4:3)</PresentationFormat>
  <Paragraphs>37</Paragraphs>
  <Slides>12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細明體</vt:lpstr>
      <vt:lpstr>標楷體</vt:lpstr>
      <vt:lpstr>Arial</vt:lpstr>
      <vt:lpstr>Calibri</vt:lpstr>
      <vt:lpstr>Times New Roman</vt:lpstr>
      <vt:lpstr>預設簡報設計</vt:lpstr>
      <vt:lpstr>Worksheet</vt:lpstr>
      <vt:lpstr>Acrobat Document</vt:lpstr>
      <vt:lpstr>化工及石化廠製程安全管理</vt:lpstr>
      <vt:lpstr>PowerPoint 簡報</vt:lpstr>
      <vt:lpstr>高雄市政府目前對化工及石化廠的要求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WEN</dc:creator>
  <cp:lastModifiedBy>user</cp:lastModifiedBy>
  <cp:revision>637</cp:revision>
  <dcterms:created xsi:type="dcterms:W3CDTF">2013-07-16T02:56:34Z</dcterms:created>
  <dcterms:modified xsi:type="dcterms:W3CDTF">2021-04-28T00:00:19Z</dcterms:modified>
</cp:coreProperties>
</file>