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37" r:id="rId1"/>
  </p:sldMasterIdLst>
  <p:notesMasterIdLst>
    <p:notesMasterId r:id="rId35"/>
  </p:notesMasterIdLst>
  <p:handoutMasterIdLst>
    <p:handoutMasterId r:id="rId36"/>
  </p:handoutMasterIdLst>
  <p:sldIdLst>
    <p:sldId id="256" r:id="rId2"/>
    <p:sldId id="314" r:id="rId3"/>
    <p:sldId id="283" r:id="rId4"/>
    <p:sldId id="330" r:id="rId5"/>
    <p:sldId id="305" r:id="rId6"/>
    <p:sldId id="312" r:id="rId7"/>
    <p:sldId id="310" r:id="rId8"/>
    <p:sldId id="308" r:id="rId9"/>
    <p:sldId id="311" r:id="rId10"/>
    <p:sldId id="274" r:id="rId11"/>
    <p:sldId id="307" r:id="rId12"/>
    <p:sldId id="280" r:id="rId13"/>
    <p:sldId id="285" r:id="rId14"/>
    <p:sldId id="327" r:id="rId15"/>
    <p:sldId id="324" r:id="rId16"/>
    <p:sldId id="287" r:id="rId17"/>
    <p:sldId id="288" r:id="rId18"/>
    <p:sldId id="328" r:id="rId19"/>
    <p:sldId id="291" r:id="rId20"/>
    <p:sldId id="296" r:id="rId21"/>
    <p:sldId id="300" r:id="rId22"/>
    <p:sldId id="298" r:id="rId23"/>
    <p:sldId id="299" r:id="rId24"/>
    <p:sldId id="322" r:id="rId25"/>
    <p:sldId id="320" r:id="rId26"/>
    <p:sldId id="321" r:id="rId27"/>
    <p:sldId id="302" r:id="rId28"/>
    <p:sldId id="323" r:id="rId29"/>
    <p:sldId id="319" r:id="rId30"/>
    <p:sldId id="316" r:id="rId31"/>
    <p:sldId id="317" r:id="rId32"/>
    <p:sldId id="318" r:id="rId33"/>
    <p:sldId id="303" r:id="rId3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預設章節" id="{AE9EC31D-64A2-453C-B3C1-4910C4564B49}">
          <p14:sldIdLst>
            <p14:sldId id="256"/>
            <p14:sldId id="314"/>
            <p14:sldId id="283"/>
            <p14:sldId id="330"/>
            <p14:sldId id="305"/>
            <p14:sldId id="312"/>
            <p14:sldId id="310"/>
            <p14:sldId id="308"/>
            <p14:sldId id="311"/>
            <p14:sldId id="274"/>
            <p14:sldId id="307"/>
            <p14:sldId id="280"/>
            <p14:sldId id="285"/>
            <p14:sldId id="327"/>
            <p14:sldId id="324"/>
            <p14:sldId id="287"/>
            <p14:sldId id="288"/>
            <p14:sldId id="328"/>
            <p14:sldId id="291"/>
            <p14:sldId id="296"/>
            <p14:sldId id="300"/>
            <p14:sldId id="298"/>
            <p14:sldId id="299"/>
            <p14:sldId id="322"/>
            <p14:sldId id="320"/>
            <p14:sldId id="321"/>
            <p14:sldId id="302"/>
            <p14:sldId id="323"/>
            <p14:sldId id="319"/>
            <p14:sldId id="316"/>
            <p14:sldId id="317"/>
            <p14:sldId id="318"/>
            <p14:sldId id="30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96" userDrawn="1">
          <p15:clr>
            <a:srgbClr val="A4A3A4"/>
          </p15:clr>
        </p15:guide>
        <p15:guide id="4" pos="3940" userDrawn="1">
          <p15:clr>
            <a:srgbClr val="A4A3A4"/>
          </p15:clr>
        </p15:guide>
        <p15:guide id="5" pos="40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DF5"/>
    <a:srgbClr val="99CB38"/>
    <a:srgbClr val="588894"/>
    <a:srgbClr val="FFCE29"/>
    <a:srgbClr val="3735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877" autoAdjust="0"/>
  </p:normalViewPr>
  <p:slideViewPr>
    <p:cSldViewPr showGuides="1">
      <p:cViewPr varScale="1">
        <p:scale>
          <a:sx n="71" d="100"/>
          <a:sy n="71" d="100"/>
        </p:scale>
        <p:origin x="-1138" y="-82"/>
      </p:cViewPr>
      <p:guideLst>
        <p:guide orient="horz" pos="2160"/>
        <p:guide orient="horz" pos="2296"/>
        <p:guide pos="3840"/>
        <p:guide pos="3940"/>
        <p:guide pos="40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87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F9A20A-B22E-405F-B420-89BA685303C7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441FE00-8C78-46DB-A73B-6DC89398E458}">
      <dgm:prSet phldrT="[文字]"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</a:rPr>
            <a:t>聯合評估</a:t>
          </a:r>
        </a:p>
      </dgm:t>
    </dgm:pt>
    <dgm:pt modelId="{66EC2F99-3738-4D0B-ADAF-7CFDA6F7C7BD}" type="parTrans" cxnId="{7BC1F2A9-B220-4483-A55E-BFFFE65AACC0}">
      <dgm:prSet/>
      <dgm:spPr>
        <a:ln w="63500">
          <a:solidFill>
            <a:srgbClr val="373545"/>
          </a:solidFill>
          <a:tailEnd type="triangle" w="sm" len="med"/>
        </a:ln>
      </dgm:spPr>
      <dgm:t>
        <a:bodyPr/>
        <a:lstStyle/>
        <a:p>
          <a:endParaRPr lang="zh-TW" altLang="en-US" b="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1D450687-C46A-4888-80B3-3A58042D9427}" type="sibTrans" cxnId="{7BC1F2A9-B220-4483-A55E-BFFFE65AACC0}">
      <dgm:prSet/>
      <dgm:spPr/>
      <dgm:t>
        <a:bodyPr/>
        <a:lstStyle/>
        <a:p>
          <a:endParaRPr lang="zh-TW" altLang="en-US" b="1">
            <a:solidFill>
              <a:schemeClr val="bg1"/>
            </a:solidFill>
          </a:endParaRPr>
        </a:p>
      </dgm:t>
    </dgm:pt>
    <dgm:pt modelId="{7AA3BEA0-83C1-4DDE-8AB3-268BEFE62B63}">
      <dgm:prSet phldrT="[文字]" phldr="1"/>
      <dgm:spPr/>
      <dgm:t>
        <a:bodyPr/>
        <a:lstStyle/>
        <a:p>
          <a:endParaRPr lang="zh-TW" altLang="en-US" b="1" dirty="0">
            <a:solidFill>
              <a:schemeClr val="bg1"/>
            </a:solidFill>
          </a:endParaRPr>
        </a:p>
      </dgm:t>
    </dgm:pt>
    <dgm:pt modelId="{5F861422-90C6-4142-8CA4-FDE0DCB73F0B}" type="parTrans" cxnId="{1F9D974D-EBD2-4338-AA4F-7F15B605DFCC}">
      <dgm:prSet/>
      <dgm:spPr>
        <a:ln w="63500">
          <a:solidFill>
            <a:schemeClr val="accent2"/>
          </a:solidFill>
          <a:tailEnd type="triangle" w="sm" len="med"/>
        </a:ln>
      </dgm:spPr>
      <dgm:t>
        <a:bodyPr/>
        <a:lstStyle/>
        <a:p>
          <a:endParaRPr lang="zh-TW" altLang="en-US" b="1" dirty="0">
            <a:solidFill>
              <a:schemeClr val="bg1"/>
            </a:solidFill>
          </a:endParaRPr>
        </a:p>
      </dgm:t>
    </dgm:pt>
    <dgm:pt modelId="{F32D24C0-3E05-4B47-95F7-7BE65DF5382F}" type="sibTrans" cxnId="{1F9D974D-EBD2-4338-AA4F-7F15B605DFCC}">
      <dgm:prSet/>
      <dgm:spPr/>
      <dgm:t>
        <a:bodyPr/>
        <a:lstStyle/>
        <a:p>
          <a:endParaRPr lang="zh-TW" altLang="en-US" b="1">
            <a:solidFill>
              <a:schemeClr val="bg1"/>
            </a:solidFill>
          </a:endParaRPr>
        </a:p>
      </dgm:t>
    </dgm:pt>
    <dgm:pt modelId="{3D857B32-B620-4FCA-9113-EEF734166B96}">
      <dgm:prSet phldrT="[文字]"/>
      <dgm:spPr/>
      <dgm:t>
        <a:bodyPr/>
        <a:lstStyle/>
        <a:p>
          <a:r>
            <a:rPr lang="zh-TW" altLang="en-US" b="1">
              <a:solidFill>
                <a:schemeClr val="bg1"/>
              </a:solidFill>
            </a:rPr>
            <a:t>通報轉介及個案管理</a:t>
          </a:r>
          <a:endParaRPr lang="zh-TW" altLang="en-US" b="1" dirty="0">
            <a:solidFill>
              <a:schemeClr val="bg1"/>
            </a:solidFill>
          </a:endParaRPr>
        </a:p>
      </dgm:t>
    </dgm:pt>
    <dgm:pt modelId="{71EF9B1D-57D9-4CCC-94B9-EC579266BFEA}" type="parTrans" cxnId="{7D1F7314-C989-478F-9085-9296BD131B89}">
      <dgm:prSet/>
      <dgm:spPr>
        <a:ln w="63500">
          <a:solidFill>
            <a:schemeClr val="accent2"/>
          </a:solidFill>
          <a:tailEnd type="triangle"/>
        </a:ln>
      </dgm:spPr>
      <dgm:t>
        <a:bodyPr/>
        <a:lstStyle/>
        <a:p>
          <a:endParaRPr lang="zh-TW" altLang="en-US" b="1">
            <a:solidFill>
              <a:schemeClr val="bg1"/>
            </a:solidFill>
          </a:endParaRPr>
        </a:p>
      </dgm:t>
    </dgm:pt>
    <dgm:pt modelId="{B333D669-59C0-4B39-9B5E-D5B227AD1E3F}" type="sibTrans" cxnId="{7D1F7314-C989-478F-9085-9296BD131B89}">
      <dgm:prSet/>
      <dgm:spPr/>
      <dgm:t>
        <a:bodyPr/>
        <a:lstStyle/>
        <a:p>
          <a:endParaRPr lang="zh-TW" altLang="en-US" b="1">
            <a:solidFill>
              <a:schemeClr val="bg1"/>
            </a:solidFill>
          </a:endParaRPr>
        </a:p>
      </dgm:t>
    </dgm:pt>
    <dgm:pt modelId="{1F735582-0FE4-43A0-9819-A9BB4B565D7B}">
      <dgm:prSet custT="1"/>
      <dgm:spPr/>
      <dgm:t>
        <a:bodyPr/>
        <a:lstStyle/>
        <a:p>
          <a:r>
            <a:rPr lang="zh-TW" alt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發現通報</a:t>
          </a:r>
        </a:p>
      </dgm:t>
    </dgm:pt>
    <dgm:pt modelId="{5DD88AC1-5C65-4294-B5C9-30CB9629406E}" type="parTrans" cxnId="{2EF95035-A68C-4EB7-8A58-E1D56A5C6453}">
      <dgm:prSet/>
      <dgm:spPr/>
      <dgm:t>
        <a:bodyPr/>
        <a:lstStyle/>
        <a:p>
          <a:endParaRPr lang="zh-TW" altLang="en-US" b="1">
            <a:solidFill>
              <a:schemeClr val="bg1"/>
            </a:solidFill>
          </a:endParaRPr>
        </a:p>
      </dgm:t>
    </dgm:pt>
    <dgm:pt modelId="{0C15DE8B-5EE9-4746-A688-A3ADF405D033}" type="sibTrans" cxnId="{2EF95035-A68C-4EB7-8A58-E1D56A5C6453}">
      <dgm:prSet/>
      <dgm:spPr/>
      <dgm:t>
        <a:bodyPr/>
        <a:lstStyle/>
        <a:p>
          <a:endParaRPr lang="zh-TW" altLang="en-US" b="1">
            <a:solidFill>
              <a:schemeClr val="bg1"/>
            </a:solidFill>
          </a:endParaRPr>
        </a:p>
      </dgm:t>
    </dgm:pt>
    <dgm:pt modelId="{B35491C8-DDF0-4695-87D5-6C3BE4BF8646}">
      <dgm:prSet phldrT="[文字]"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</a:rPr>
            <a:t>療育及教育</a:t>
          </a:r>
        </a:p>
      </dgm:t>
    </dgm:pt>
    <dgm:pt modelId="{CF970747-4AE3-4E06-930C-7F49AAADFE63}" type="parTrans" cxnId="{3C529491-B57D-4608-BAC1-62C43BB18E52}">
      <dgm:prSet/>
      <dgm:spPr>
        <a:ln w="63500">
          <a:solidFill>
            <a:schemeClr val="accent2"/>
          </a:solidFill>
          <a:tailEnd type="triangle"/>
        </a:ln>
      </dgm:spPr>
      <dgm:t>
        <a:bodyPr/>
        <a:lstStyle/>
        <a:p>
          <a:endParaRPr lang="zh-TW" altLang="en-US" b="1">
            <a:solidFill>
              <a:schemeClr val="bg1"/>
            </a:solidFill>
          </a:endParaRPr>
        </a:p>
      </dgm:t>
    </dgm:pt>
    <dgm:pt modelId="{68EA0DC9-7BB5-4E61-B50E-7B528AB02A82}" type="sibTrans" cxnId="{3C529491-B57D-4608-BAC1-62C43BB18E52}">
      <dgm:prSet/>
      <dgm:spPr/>
      <dgm:t>
        <a:bodyPr/>
        <a:lstStyle/>
        <a:p>
          <a:endParaRPr lang="zh-TW" altLang="en-US" b="1">
            <a:solidFill>
              <a:schemeClr val="bg1"/>
            </a:solidFill>
          </a:endParaRPr>
        </a:p>
      </dgm:t>
    </dgm:pt>
    <dgm:pt modelId="{B14675A6-F87D-41E1-810B-EB677EA0999D}" type="pres">
      <dgm:prSet presAssocID="{D1F9A20A-B22E-405F-B420-89BA685303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ED63045-85D1-4BD3-BDB7-0353E12BA317}" type="pres">
      <dgm:prSet presAssocID="{1F735582-0FE4-43A0-9819-A9BB4B565D7B}" presName="root1" presStyleCnt="0"/>
      <dgm:spPr/>
    </dgm:pt>
    <dgm:pt modelId="{1282FD71-75A9-4FD4-8A92-2577E0E205CC}" type="pres">
      <dgm:prSet presAssocID="{1F735582-0FE4-43A0-9819-A9BB4B565D7B}" presName="LevelOneTextNode" presStyleLbl="node0" presStyleIdx="0" presStyleCnt="1" custLinFactNeighborX="-69547" custLinFactNeighborY="5756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39EE22C-3358-48A7-84C2-F2C0B7496CCE}" type="pres">
      <dgm:prSet presAssocID="{1F735582-0FE4-43A0-9819-A9BB4B565D7B}" presName="level2hierChild" presStyleCnt="0"/>
      <dgm:spPr/>
    </dgm:pt>
    <dgm:pt modelId="{DCDACD1E-A110-4A8D-A917-80A14C6BF22D}" type="pres">
      <dgm:prSet presAssocID="{66EC2F99-3738-4D0B-ADAF-7CFDA6F7C7BD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F9491723-B7DF-4EFB-9BC0-22B0AEA06F8C}" type="pres">
      <dgm:prSet presAssocID="{66EC2F99-3738-4D0B-ADAF-7CFDA6F7C7BD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35798DF0-FB88-47E1-B520-CF6CEE24EF1F}" type="pres">
      <dgm:prSet presAssocID="{0441FE00-8C78-46DB-A73B-6DC89398E458}" presName="root2" presStyleCnt="0"/>
      <dgm:spPr/>
    </dgm:pt>
    <dgm:pt modelId="{94FEE0BE-6646-494A-AE2D-74C2B5837E54}" type="pres">
      <dgm:prSet presAssocID="{0441FE00-8C78-46DB-A73B-6DC89398E458}" presName="LevelTwoTextNode" presStyleLbl="node2" presStyleIdx="0" presStyleCnt="2" custScaleX="115233" custScaleY="76822" custLinFactNeighborX="64088" custLinFactNeighborY="-1353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625256E-65DB-4DDB-8FF0-DA22BABDA56E}" type="pres">
      <dgm:prSet presAssocID="{0441FE00-8C78-46DB-A73B-6DC89398E458}" presName="level3hierChild" presStyleCnt="0"/>
      <dgm:spPr/>
    </dgm:pt>
    <dgm:pt modelId="{4526C105-EA85-4D95-A9E6-5FB127889DD2}" type="pres">
      <dgm:prSet presAssocID="{5F861422-90C6-4142-8CA4-FDE0DCB73F0B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2B5E03FD-4B1F-4268-B368-E4A7C2D1BE97}" type="pres">
      <dgm:prSet presAssocID="{5F861422-90C6-4142-8CA4-FDE0DCB73F0B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BC3BAFBC-2298-495C-99C8-93500CA1B7F3}" type="pres">
      <dgm:prSet presAssocID="{7AA3BEA0-83C1-4DDE-8AB3-268BEFE62B63}" presName="root2" presStyleCnt="0"/>
      <dgm:spPr/>
    </dgm:pt>
    <dgm:pt modelId="{0992CC2F-EB62-41EF-BB3A-4BED41ACE087}" type="pres">
      <dgm:prSet presAssocID="{7AA3BEA0-83C1-4DDE-8AB3-268BEFE62B63}" presName="LevelTwoTextNode" presStyleLbl="node3" presStyleIdx="0" presStyleCnt="2" custLinFactNeighborX="76877" custLinFactNeighborY="5928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2BA402B-85FD-49FE-B8FE-4D61021C986C}" type="pres">
      <dgm:prSet presAssocID="{7AA3BEA0-83C1-4DDE-8AB3-268BEFE62B63}" presName="level3hierChild" presStyleCnt="0"/>
      <dgm:spPr/>
    </dgm:pt>
    <dgm:pt modelId="{31EE4736-62D7-49BF-B915-7FF7720DD2D8}" type="pres">
      <dgm:prSet presAssocID="{71EF9B1D-57D9-4CCC-94B9-EC579266BFEA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A36F9273-8E24-4B7F-B2F2-42E3B9FCC04D}" type="pres">
      <dgm:prSet presAssocID="{71EF9B1D-57D9-4CCC-94B9-EC579266BFEA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82370A78-44B0-41BC-AA9E-8324966CE40D}" type="pres">
      <dgm:prSet presAssocID="{3D857B32-B620-4FCA-9113-EEF734166B96}" presName="root2" presStyleCnt="0"/>
      <dgm:spPr/>
    </dgm:pt>
    <dgm:pt modelId="{537451A3-66AC-4696-9FCA-BC06DB31ED9B}" type="pres">
      <dgm:prSet presAssocID="{3D857B32-B620-4FCA-9113-EEF734166B96}" presName="LevelTwoTextNode" presStyleLbl="node2" presStyleIdx="1" presStyleCnt="2" custScaleX="144042" custScaleY="76822" custLinFactNeighborX="-448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234F8B9-F9DC-4FC0-8044-F88ED52297E5}" type="pres">
      <dgm:prSet presAssocID="{3D857B32-B620-4FCA-9113-EEF734166B96}" presName="level3hierChild" presStyleCnt="0"/>
      <dgm:spPr/>
    </dgm:pt>
    <dgm:pt modelId="{213A6D5A-B6CD-4649-AC69-21ADCB529930}" type="pres">
      <dgm:prSet presAssocID="{CF970747-4AE3-4E06-930C-7F49AAADFE63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10714248-7042-430D-AEED-63A98568D14B}" type="pres">
      <dgm:prSet presAssocID="{CF970747-4AE3-4E06-930C-7F49AAADFE63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CB376B13-82F3-4A49-BD32-938AFD9441CC}" type="pres">
      <dgm:prSet presAssocID="{B35491C8-DDF0-4695-87D5-6C3BE4BF8646}" presName="root2" presStyleCnt="0"/>
      <dgm:spPr/>
    </dgm:pt>
    <dgm:pt modelId="{0A27C192-B44B-48B3-AC49-FEFFD04B23DB}" type="pres">
      <dgm:prSet presAssocID="{B35491C8-DDF0-4695-87D5-6C3BE4BF8646}" presName="LevelTwoTextNode" presStyleLbl="node3" presStyleIdx="1" presStyleCnt="2" custLinFactNeighborX="48188" custLinFactNeighborY="-5571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A707B07-13F5-4AEF-BB43-8A41E98E4EF0}" type="pres">
      <dgm:prSet presAssocID="{B35491C8-DDF0-4695-87D5-6C3BE4BF8646}" presName="level3hierChild" presStyleCnt="0"/>
      <dgm:spPr/>
    </dgm:pt>
  </dgm:ptLst>
  <dgm:cxnLst>
    <dgm:cxn modelId="{3C529491-B57D-4608-BAC1-62C43BB18E52}" srcId="{3D857B32-B620-4FCA-9113-EEF734166B96}" destId="{B35491C8-DDF0-4695-87D5-6C3BE4BF8646}" srcOrd="0" destOrd="0" parTransId="{CF970747-4AE3-4E06-930C-7F49AAADFE63}" sibTransId="{68EA0DC9-7BB5-4E61-B50E-7B528AB02A82}"/>
    <dgm:cxn modelId="{A55FF5AC-3C76-445A-B604-7183F85511B5}" type="presOf" srcId="{1F735582-0FE4-43A0-9819-A9BB4B565D7B}" destId="{1282FD71-75A9-4FD4-8A92-2577E0E205CC}" srcOrd="0" destOrd="0" presId="urn:microsoft.com/office/officeart/2005/8/layout/hierarchy2"/>
    <dgm:cxn modelId="{2EF95035-A68C-4EB7-8A58-E1D56A5C6453}" srcId="{D1F9A20A-B22E-405F-B420-89BA685303C7}" destId="{1F735582-0FE4-43A0-9819-A9BB4B565D7B}" srcOrd="0" destOrd="0" parTransId="{5DD88AC1-5C65-4294-B5C9-30CB9629406E}" sibTransId="{0C15DE8B-5EE9-4746-A688-A3ADF405D033}"/>
    <dgm:cxn modelId="{5C09EF28-022A-4524-B7CC-486846938F61}" type="presOf" srcId="{CF970747-4AE3-4E06-930C-7F49AAADFE63}" destId="{213A6D5A-B6CD-4649-AC69-21ADCB529930}" srcOrd="0" destOrd="0" presId="urn:microsoft.com/office/officeart/2005/8/layout/hierarchy2"/>
    <dgm:cxn modelId="{9476DFAF-3B68-45A9-B3B8-38AA2C3B2944}" type="presOf" srcId="{0441FE00-8C78-46DB-A73B-6DC89398E458}" destId="{94FEE0BE-6646-494A-AE2D-74C2B5837E54}" srcOrd="0" destOrd="0" presId="urn:microsoft.com/office/officeart/2005/8/layout/hierarchy2"/>
    <dgm:cxn modelId="{465CE8A2-09B8-4EB3-8C57-811E7B68D39A}" type="presOf" srcId="{71EF9B1D-57D9-4CCC-94B9-EC579266BFEA}" destId="{A36F9273-8E24-4B7F-B2F2-42E3B9FCC04D}" srcOrd="1" destOrd="0" presId="urn:microsoft.com/office/officeart/2005/8/layout/hierarchy2"/>
    <dgm:cxn modelId="{C8643C1B-DB8B-44CF-B074-E4DD6A458758}" type="presOf" srcId="{5F861422-90C6-4142-8CA4-FDE0DCB73F0B}" destId="{2B5E03FD-4B1F-4268-B368-E4A7C2D1BE97}" srcOrd="1" destOrd="0" presId="urn:microsoft.com/office/officeart/2005/8/layout/hierarchy2"/>
    <dgm:cxn modelId="{5493A546-634A-462A-9732-038EAE5283C7}" type="presOf" srcId="{7AA3BEA0-83C1-4DDE-8AB3-268BEFE62B63}" destId="{0992CC2F-EB62-41EF-BB3A-4BED41ACE087}" srcOrd="0" destOrd="0" presId="urn:microsoft.com/office/officeart/2005/8/layout/hierarchy2"/>
    <dgm:cxn modelId="{282C702E-3780-4988-B436-AAE01897310A}" type="presOf" srcId="{66EC2F99-3738-4D0B-ADAF-7CFDA6F7C7BD}" destId="{F9491723-B7DF-4EFB-9BC0-22B0AEA06F8C}" srcOrd="1" destOrd="0" presId="urn:microsoft.com/office/officeart/2005/8/layout/hierarchy2"/>
    <dgm:cxn modelId="{48E50C75-E3D2-4C40-AC99-FDEFED7375FF}" type="presOf" srcId="{3D857B32-B620-4FCA-9113-EEF734166B96}" destId="{537451A3-66AC-4696-9FCA-BC06DB31ED9B}" srcOrd="0" destOrd="0" presId="urn:microsoft.com/office/officeart/2005/8/layout/hierarchy2"/>
    <dgm:cxn modelId="{A7803EF4-BFC4-425A-A15C-B5CAA8D6D5AF}" type="presOf" srcId="{CF970747-4AE3-4E06-930C-7F49AAADFE63}" destId="{10714248-7042-430D-AEED-63A98568D14B}" srcOrd="1" destOrd="0" presId="urn:microsoft.com/office/officeart/2005/8/layout/hierarchy2"/>
    <dgm:cxn modelId="{81EC6437-EA49-492B-A353-B4CFD5123F65}" type="presOf" srcId="{B35491C8-DDF0-4695-87D5-6C3BE4BF8646}" destId="{0A27C192-B44B-48B3-AC49-FEFFD04B23DB}" srcOrd="0" destOrd="0" presId="urn:microsoft.com/office/officeart/2005/8/layout/hierarchy2"/>
    <dgm:cxn modelId="{7BA3A926-9DEB-454B-BD20-AAEB81452BB7}" type="presOf" srcId="{D1F9A20A-B22E-405F-B420-89BA685303C7}" destId="{B14675A6-F87D-41E1-810B-EB677EA0999D}" srcOrd="0" destOrd="0" presId="urn:microsoft.com/office/officeart/2005/8/layout/hierarchy2"/>
    <dgm:cxn modelId="{3C0A37B9-095E-4917-9DF2-8B4EA85BA4F2}" type="presOf" srcId="{5F861422-90C6-4142-8CA4-FDE0DCB73F0B}" destId="{4526C105-EA85-4D95-A9E6-5FB127889DD2}" srcOrd="0" destOrd="0" presId="urn:microsoft.com/office/officeart/2005/8/layout/hierarchy2"/>
    <dgm:cxn modelId="{1F9D974D-EBD2-4338-AA4F-7F15B605DFCC}" srcId="{0441FE00-8C78-46DB-A73B-6DC89398E458}" destId="{7AA3BEA0-83C1-4DDE-8AB3-268BEFE62B63}" srcOrd="0" destOrd="0" parTransId="{5F861422-90C6-4142-8CA4-FDE0DCB73F0B}" sibTransId="{F32D24C0-3E05-4B47-95F7-7BE65DF5382F}"/>
    <dgm:cxn modelId="{F0154461-C468-41ED-AAA1-B1A63752E206}" type="presOf" srcId="{66EC2F99-3738-4D0B-ADAF-7CFDA6F7C7BD}" destId="{DCDACD1E-A110-4A8D-A917-80A14C6BF22D}" srcOrd="0" destOrd="0" presId="urn:microsoft.com/office/officeart/2005/8/layout/hierarchy2"/>
    <dgm:cxn modelId="{7BC1F2A9-B220-4483-A55E-BFFFE65AACC0}" srcId="{1F735582-0FE4-43A0-9819-A9BB4B565D7B}" destId="{0441FE00-8C78-46DB-A73B-6DC89398E458}" srcOrd="0" destOrd="0" parTransId="{66EC2F99-3738-4D0B-ADAF-7CFDA6F7C7BD}" sibTransId="{1D450687-C46A-4888-80B3-3A58042D9427}"/>
    <dgm:cxn modelId="{99E3C634-45E1-414B-BA88-AB00592ED186}" type="presOf" srcId="{71EF9B1D-57D9-4CCC-94B9-EC579266BFEA}" destId="{31EE4736-62D7-49BF-B915-7FF7720DD2D8}" srcOrd="0" destOrd="0" presId="urn:microsoft.com/office/officeart/2005/8/layout/hierarchy2"/>
    <dgm:cxn modelId="{7D1F7314-C989-478F-9085-9296BD131B89}" srcId="{1F735582-0FE4-43A0-9819-A9BB4B565D7B}" destId="{3D857B32-B620-4FCA-9113-EEF734166B96}" srcOrd="1" destOrd="0" parTransId="{71EF9B1D-57D9-4CCC-94B9-EC579266BFEA}" sibTransId="{B333D669-59C0-4B39-9B5E-D5B227AD1E3F}"/>
    <dgm:cxn modelId="{6BDA3C40-DBE9-47ED-9E03-9090D8720607}" type="presParOf" srcId="{B14675A6-F87D-41E1-810B-EB677EA0999D}" destId="{BED63045-85D1-4BD3-BDB7-0353E12BA317}" srcOrd="0" destOrd="0" presId="urn:microsoft.com/office/officeart/2005/8/layout/hierarchy2"/>
    <dgm:cxn modelId="{E33609AD-5984-4364-8BBD-95CA7881A017}" type="presParOf" srcId="{BED63045-85D1-4BD3-BDB7-0353E12BA317}" destId="{1282FD71-75A9-4FD4-8A92-2577E0E205CC}" srcOrd="0" destOrd="0" presId="urn:microsoft.com/office/officeart/2005/8/layout/hierarchy2"/>
    <dgm:cxn modelId="{A9763BE3-EC77-4312-9704-F419FEC44BAB}" type="presParOf" srcId="{BED63045-85D1-4BD3-BDB7-0353E12BA317}" destId="{439EE22C-3358-48A7-84C2-F2C0B7496CCE}" srcOrd="1" destOrd="0" presId="urn:microsoft.com/office/officeart/2005/8/layout/hierarchy2"/>
    <dgm:cxn modelId="{34181F1A-AEAF-4E97-937B-69450046C5F0}" type="presParOf" srcId="{439EE22C-3358-48A7-84C2-F2C0B7496CCE}" destId="{DCDACD1E-A110-4A8D-A917-80A14C6BF22D}" srcOrd="0" destOrd="0" presId="urn:microsoft.com/office/officeart/2005/8/layout/hierarchy2"/>
    <dgm:cxn modelId="{5A641C76-E27A-45BB-8B71-253B7E19A992}" type="presParOf" srcId="{DCDACD1E-A110-4A8D-A917-80A14C6BF22D}" destId="{F9491723-B7DF-4EFB-9BC0-22B0AEA06F8C}" srcOrd="0" destOrd="0" presId="urn:microsoft.com/office/officeart/2005/8/layout/hierarchy2"/>
    <dgm:cxn modelId="{3BDACFBD-6C11-4B2E-966A-B2C0C23A16EC}" type="presParOf" srcId="{439EE22C-3358-48A7-84C2-F2C0B7496CCE}" destId="{35798DF0-FB88-47E1-B520-CF6CEE24EF1F}" srcOrd="1" destOrd="0" presId="urn:microsoft.com/office/officeart/2005/8/layout/hierarchy2"/>
    <dgm:cxn modelId="{B85FE8EC-4159-4087-9738-8BFAEC86D6E9}" type="presParOf" srcId="{35798DF0-FB88-47E1-B520-CF6CEE24EF1F}" destId="{94FEE0BE-6646-494A-AE2D-74C2B5837E54}" srcOrd="0" destOrd="0" presId="urn:microsoft.com/office/officeart/2005/8/layout/hierarchy2"/>
    <dgm:cxn modelId="{7E6D9981-02E4-4A02-8B7D-93BD350808A8}" type="presParOf" srcId="{35798DF0-FB88-47E1-B520-CF6CEE24EF1F}" destId="{B625256E-65DB-4DDB-8FF0-DA22BABDA56E}" srcOrd="1" destOrd="0" presId="urn:microsoft.com/office/officeart/2005/8/layout/hierarchy2"/>
    <dgm:cxn modelId="{05342BD9-5EC4-4416-9613-0260AA89E322}" type="presParOf" srcId="{B625256E-65DB-4DDB-8FF0-DA22BABDA56E}" destId="{4526C105-EA85-4D95-A9E6-5FB127889DD2}" srcOrd="0" destOrd="0" presId="urn:microsoft.com/office/officeart/2005/8/layout/hierarchy2"/>
    <dgm:cxn modelId="{4C175700-CB8B-4133-8E77-60D918228E91}" type="presParOf" srcId="{4526C105-EA85-4D95-A9E6-5FB127889DD2}" destId="{2B5E03FD-4B1F-4268-B368-E4A7C2D1BE97}" srcOrd="0" destOrd="0" presId="urn:microsoft.com/office/officeart/2005/8/layout/hierarchy2"/>
    <dgm:cxn modelId="{A42DA81B-F8D0-40CB-9E74-F3DD03D58E08}" type="presParOf" srcId="{B625256E-65DB-4DDB-8FF0-DA22BABDA56E}" destId="{BC3BAFBC-2298-495C-99C8-93500CA1B7F3}" srcOrd="1" destOrd="0" presId="urn:microsoft.com/office/officeart/2005/8/layout/hierarchy2"/>
    <dgm:cxn modelId="{733F2EB4-EAA9-405B-A4C7-230FC1825341}" type="presParOf" srcId="{BC3BAFBC-2298-495C-99C8-93500CA1B7F3}" destId="{0992CC2F-EB62-41EF-BB3A-4BED41ACE087}" srcOrd="0" destOrd="0" presId="urn:microsoft.com/office/officeart/2005/8/layout/hierarchy2"/>
    <dgm:cxn modelId="{2277DC10-F709-45C4-8923-69CF1D4D2133}" type="presParOf" srcId="{BC3BAFBC-2298-495C-99C8-93500CA1B7F3}" destId="{42BA402B-85FD-49FE-B8FE-4D61021C986C}" srcOrd="1" destOrd="0" presId="urn:microsoft.com/office/officeart/2005/8/layout/hierarchy2"/>
    <dgm:cxn modelId="{0995BCF6-5011-4541-820E-E5829B1D5183}" type="presParOf" srcId="{439EE22C-3358-48A7-84C2-F2C0B7496CCE}" destId="{31EE4736-62D7-49BF-B915-7FF7720DD2D8}" srcOrd="2" destOrd="0" presId="urn:microsoft.com/office/officeart/2005/8/layout/hierarchy2"/>
    <dgm:cxn modelId="{20C132AE-9257-487F-9148-FC70FDA16436}" type="presParOf" srcId="{31EE4736-62D7-49BF-B915-7FF7720DD2D8}" destId="{A36F9273-8E24-4B7F-B2F2-42E3B9FCC04D}" srcOrd="0" destOrd="0" presId="urn:microsoft.com/office/officeart/2005/8/layout/hierarchy2"/>
    <dgm:cxn modelId="{085EE10A-3E91-45F9-BB66-7FB20DCCF169}" type="presParOf" srcId="{439EE22C-3358-48A7-84C2-F2C0B7496CCE}" destId="{82370A78-44B0-41BC-AA9E-8324966CE40D}" srcOrd="3" destOrd="0" presId="urn:microsoft.com/office/officeart/2005/8/layout/hierarchy2"/>
    <dgm:cxn modelId="{18BF92DE-47DE-425F-B464-AEEF285B6242}" type="presParOf" srcId="{82370A78-44B0-41BC-AA9E-8324966CE40D}" destId="{537451A3-66AC-4696-9FCA-BC06DB31ED9B}" srcOrd="0" destOrd="0" presId="urn:microsoft.com/office/officeart/2005/8/layout/hierarchy2"/>
    <dgm:cxn modelId="{55E35E60-D9EA-49B2-A249-B6497EF10661}" type="presParOf" srcId="{82370A78-44B0-41BC-AA9E-8324966CE40D}" destId="{3234F8B9-F9DC-4FC0-8044-F88ED52297E5}" srcOrd="1" destOrd="0" presId="urn:microsoft.com/office/officeart/2005/8/layout/hierarchy2"/>
    <dgm:cxn modelId="{71AAE94B-3DFD-4416-B8B0-234AD2189F18}" type="presParOf" srcId="{3234F8B9-F9DC-4FC0-8044-F88ED52297E5}" destId="{213A6D5A-B6CD-4649-AC69-21ADCB529930}" srcOrd="0" destOrd="0" presId="urn:microsoft.com/office/officeart/2005/8/layout/hierarchy2"/>
    <dgm:cxn modelId="{AD12BD84-FFA0-4B77-B0D3-DFA0DC1481F1}" type="presParOf" srcId="{213A6D5A-B6CD-4649-AC69-21ADCB529930}" destId="{10714248-7042-430D-AEED-63A98568D14B}" srcOrd="0" destOrd="0" presId="urn:microsoft.com/office/officeart/2005/8/layout/hierarchy2"/>
    <dgm:cxn modelId="{59CC2294-5ADD-40B0-A95B-096240E04CC6}" type="presParOf" srcId="{3234F8B9-F9DC-4FC0-8044-F88ED52297E5}" destId="{CB376B13-82F3-4A49-BD32-938AFD9441CC}" srcOrd="1" destOrd="0" presId="urn:microsoft.com/office/officeart/2005/8/layout/hierarchy2"/>
    <dgm:cxn modelId="{A1B37405-7A45-47B9-B0D4-B01829FCF38A}" type="presParOf" srcId="{CB376B13-82F3-4A49-BD32-938AFD9441CC}" destId="{0A27C192-B44B-48B3-AC49-FEFFD04B23DB}" srcOrd="0" destOrd="0" presId="urn:microsoft.com/office/officeart/2005/8/layout/hierarchy2"/>
    <dgm:cxn modelId="{2FD6D8A0-CBFE-4E03-9266-A498FF3D4F33}" type="presParOf" srcId="{CB376B13-82F3-4A49-BD32-938AFD9441CC}" destId="{4A707B07-13F5-4AEF-BB43-8A41E98E4EF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3E0AD-1110-4A66-A4C9-BA4735FE0AC3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FF74CE2-32F4-4B51-8CBE-00DBF5730634}">
      <dgm:prSet phldrT="[文字]"/>
      <dgm:spPr/>
      <dgm:t>
        <a:bodyPr/>
        <a:lstStyle/>
        <a:p>
          <a:r>
            <a:rPr lang="zh-TW" altLang="en-US" b="1" dirty="0"/>
            <a:t>個案評估</a:t>
          </a:r>
          <a:r>
            <a:rPr lang="en-US" altLang="zh-TW" b="1" dirty="0"/>
            <a:t/>
          </a:r>
          <a:br>
            <a:rPr lang="en-US" altLang="zh-TW" b="1" dirty="0"/>
          </a:br>
          <a:r>
            <a:rPr lang="en-US" altLang="zh-TW" b="1" dirty="0"/>
            <a:t>(</a:t>
          </a:r>
          <a:r>
            <a:rPr lang="zh-TW" altLang="en-US" b="1" dirty="0"/>
            <a:t>家庭需求評估</a:t>
          </a:r>
          <a:r>
            <a:rPr lang="en-US" altLang="zh-TW" b="1" dirty="0"/>
            <a:t>)</a:t>
          </a:r>
          <a:endParaRPr lang="zh-TW" altLang="en-US" b="1" dirty="0"/>
        </a:p>
      </dgm:t>
    </dgm:pt>
    <dgm:pt modelId="{F2497353-E512-4288-BB0C-0267851CCF4B}" type="parTrans" cxnId="{A24E9780-F5CD-4ECB-A67E-F7D05E1E8625}">
      <dgm:prSet/>
      <dgm:spPr/>
      <dgm:t>
        <a:bodyPr/>
        <a:lstStyle/>
        <a:p>
          <a:endParaRPr lang="zh-TW" altLang="en-US"/>
        </a:p>
      </dgm:t>
    </dgm:pt>
    <dgm:pt modelId="{D81729C6-025D-408B-B639-A420F79D42A0}" type="sibTrans" cxnId="{A24E9780-F5CD-4ECB-A67E-F7D05E1E8625}">
      <dgm:prSet/>
      <dgm:spPr/>
      <dgm:t>
        <a:bodyPr/>
        <a:lstStyle/>
        <a:p>
          <a:endParaRPr lang="zh-TW" altLang="en-US"/>
        </a:p>
      </dgm:t>
    </dgm:pt>
    <dgm:pt modelId="{155F8A92-B737-463C-ACF0-C98274E484A3}">
      <dgm:prSet phldrT="[文字]"/>
      <dgm:spPr/>
      <dgm:t>
        <a:bodyPr/>
        <a:lstStyle/>
        <a:p>
          <a:r>
            <a:rPr lang="en-US" altLang="zh-TW" b="1" dirty="0"/>
            <a:t>(</a:t>
          </a:r>
          <a:r>
            <a:rPr lang="zh-TW" altLang="en-US" b="1" dirty="0"/>
            <a:t>開案</a:t>
          </a:r>
          <a:r>
            <a:rPr lang="en-US" altLang="zh-TW" b="1" dirty="0"/>
            <a:t>)</a:t>
          </a:r>
          <a:br>
            <a:rPr lang="en-US" altLang="zh-TW" b="1" dirty="0"/>
          </a:br>
          <a:r>
            <a:rPr lang="zh-TW" altLang="en-US" b="1" dirty="0"/>
            <a:t>個管中心</a:t>
          </a:r>
        </a:p>
      </dgm:t>
    </dgm:pt>
    <dgm:pt modelId="{02168430-0F76-4686-A9A7-88EC4DAE413D}" type="parTrans" cxnId="{12858597-9F71-4719-B728-DD98669F75A9}">
      <dgm:prSet/>
      <dgm:spPr/>
      <dgm:t>
        <a:bodyPr/>
        <a:lstStyle/>
        <a:p>
          <a:endParaRPr lang="zh-TW" altLang="en-US"/>
        </a:p>
      </dgm:t>
    </dgm:pt>
    <dgm:pt modelId="{661E9868-0053-494A-8807-EEBE1EAAA2DF}" type="sibTrans" cxnId="{12858597-9F71-4719-B728-DD98669F75A9}">
      <dgm:prSet/>
      <dgm:spPr/>
      <dgm:t>
        <a:bodyPr/>
        <a:lstStyle/>
        <a:p>
          <a:endParaRPr lang="zh-TW" altLang="en-US"/>
        </a:p>
      </dgm:t>
    </dgm:pt>
    <dgm:pt modelId="{7F5D7159-A313-4639-ABD9-109D88FC69C7}">
      <dgm:prSet phldrT="[文字]"/>
      <dgm:spPr/>
      <dgm:t>
        <a:bodyPr/>
        <a:lstStyle/>
        <a:p>
          <a:r>
            <a:rPr lang="en-US" altLang="zh-TW" b="1" dirty="0"/>
            <a:t>(</a:t>
          </a:r>
          <a:r>
            <a:rPr lang="zh-TW" altLang="en-US" b="1" dirty="0"/>
            <a:t>不開案</a:t>
          </a:r>
          <a:r>
            <a:rPr lang="en-US" altLang="zh-TW" b="1" dirty="0"/>
            <a:t>)</a:t>
          </a:r>
          <a:br>
            <a:rPr lang="en-US" altLang="zh-TW" b="1" dirty="0"/>
          </a:br>
          <a:r>
            <a:rPr lang="zh-TW" altLang="en-US" b="1" dirty="0"/>
            <a:t>轉介、建檔</a:t>
          </a:r>
        </a:p>
      </dgm:t>
    </dgm:pt>
    <dgm:pt modelId="{84EF6AD7-46CA-47CE-99B8-5DD5A4F41FD3}" type="parTrans" cxnId="{03238585-8442-4DB4-87F6-AC36BE52C479}">
      <dgm:prSet/>
      <dgm:spPr/>
      <dgm:t>
        <a:bodyPr/>
        <a:lstStyle/>
        <a:p>
          <a:endParaRPr lang="zh-TW" altLang="en-US"/>
        </a:p>
      </dgm:t>
    </dgm:pt>
    <dgm:pt modelId="{F78019F7-1EE5-4E0C-A710-187EA137198D}" type="sibTrans" cxnId="{03238585-8442-4DB4-87F6-AC36BE52C479}">
      <dgm:prSet/>
      <dgm:spPr/>
      <dgm:t>
        <a:bodyPr/>
        <a:lstStyle/>
        <a:p>
          <a:endParaRPr lang="zh-TW" altLang="en-US"/>
        </a:p>
      </dgm:t>
    </dgm:pt>
    <dgm:pt modelId="{9BA144F0-4135-421B-A5C9-C206AD2E3069}">
      <dgm:prSet phldrT="[文字]"/>
      <dgm:spPr/>
      <dgm:t>
        <a:bodyPr/>
        <a:lstStyle/>
        <a:p>
          <a:r>
            <a:rPr lang="zh-TW" altLang="en-US" b="1" dirty="0"/>
            <a:t>回覆</a:t>
          </a:r>
          <a:r>
            <a:rPr lang="en-US" altLang="zh-TW" b="1" dirty="0"/>
            <a:t/>
          </a:r>
          <a:br>
            <a:rPr lang="en-US" altLang="zh-TW" b="1" dirty="0"/>
          </a:br>
          <a:r>
            <a:rPr lang="zh-TW" altLang="en-US" b="1" dirty="0"/>
            <a:t>通報單位 </a:t>
          </a:r>
          <a:r>
            <a:rPr lang="en-US" altLang="zh-TW" b="1" dirty="0"/>
            <a:t>/</a:t>
          </a:r>
          <a:r>
            <a:rPr lang="zh-TW" altLang="en-US" b="1" dirty="0"/>
            <a:t> 人</a:t>
          </a:r>
        </a:p>
      </dgm:t>
    </dgm:pt>
    <dgm:pt modelId="{EBC47395-FB18-458B-9E66-05D5D939B468}" type="parTrans" cxnId="{0C7B6F79-48C0-408E-85D0-487F7E09C432}">
      <dgm:prSet/>
      <dgm:spPr/>
      <dgm:t>
        <a:bodyPr/>
        <a:lstStyle/>
        <a:p>
          <a:endParaRPr lang="zh-TW" altLang="en-US"/>
        </a:p>
      </dgm:t>
    </dgm:pt>
    <dgm:pt modelId="{E4A82884-6F86-4843-AD9B-C970A4F204B6}" type="sibTrans" cxnId="{0C7B6F79-48C0-408E-85D0-487F7E09C432}">
      <dgm:prSet/>
      <dgm:spPr/>
      <dgm:t>
        <a:bodyPr/>
        <a:lstStyle/>
        <a:p>
          <a:endParaRPr lang="zh-TW" altLang="en-US"/>
        </a:p>
      </dgm:t>
    </dgm:pt>
    <dgm:pt modelId="{E198F012-56A5-47B9-B055-A4BD2554D711}">
      <dgm:prSet phldrT="[文字]"/>
      <dgm:spPr/>
      <dgm:t>
        <a:bodyPr/>
        <a:lstStyle/>
        <a:p>
          <a:r>
            <a:rPr lang="zh-TW" altLang="en-US" b="1" dirty="0"/>
            <a:t>受理通報</a:t>
          </a:r>
        </a:p>
      </dgm:t>
    </dgm:pt>
    <dgm:pt modelId="{99D7B918-6DD5-4241-93F1-EB4364477D2B}" type="parTrans" cxnId="{296748ED-85AE-400B-B858-A6042E68FE2D}">
      <dgm:prSet/>
      <dgm:spPr/>
      <dgm:t>
        <a:bodyPr/>
        <a:lstStyle/>
        <a:p>
          <a:endParaRPr lang="zh-TW" altLang="en-US"/>
        </a:p>
      </dgm:t>
    </dgm:pt>
    <dgm:pt modelId="{CF92B3F0-623E-4189-B0DC-D7E936B5E75F}" type="sibTrans" cxnId="{296748ED-85AE-400B-B858-A6042E68FE2D}">
      <dgm:prSet/>
      <dgm:spPr/>
      <dgm:t>
        <a:bodyPr/>
        <a:lstStyle/>
        <a:p>
          <a:endParaRPr lang="zh-TW" altLang="en-US"/>
        </a:p>
      </dgm:t>
    </dgm:pt>
    <dgm:pt modelId="{1EB40983-9651-4592-B4F4-1AEEDDE81DCA}">
      <dgm:prSet phldrT="[文字]"/>
      <dgm:spPr/>
      <dgm:t>
        <a:bodyPr/>
        <a:lstStyle/>
        <a:p>
          <a:r>
            <a:rPr lang="zh-TW" altLang="en-US" b="1" dirty="0"/>
            <a:t>收派案</a:t>
          </a:r>
        </a:p>
      </dgm:t>
    </dgm:pt>
    <dgm:pt modelId="{39AE662E-681A-4885-B262-BAB20A9E1B45}" type="parTrans" cxnId="{42689355-1A0B-4A57-8080-62CF8A25AE3F}">
      <dgm:prSet/>
      <dgm:spPr/>
      <dgm:t>
        <a:bodyPr/>
        <a:lstStyle/>
        <a:p>
          <a:endParaRPr lang="zh-TW" altLang="en-US"/>
        </a:p>
      </dgm:t>
    </dgm:pt>
    <dgm:pt modelId="{976DE472-C97C-4FDD-B8AF-AFB42A551CC4}" type="sibTrans" cxnId="{42689355-1A0B-4A57-8080-62CF8A25AE3F}">
      <dgm:prSet/>
      <dgm:spPr/>
      <dgm:t>
        <a:bodyPr/>
        <a:lstStyle/>
        <a:p>
          <a:endParaRPr lang="zh-TW" altLang="en-US"/>
        </a:p>
      </dgm:t>
    </dgm:pt>
    <dgm:pt modelId="{D5A420AC-3CAE-4B7D-8E7A-70CCECC6022E}">
      <dgm:prSet phldrT="[文字]"/>
      <dgm:spPr/>
      <dgm:t>
        <a:bodyPr/>
        <a:lstStyle/>
        <a:p>
          <a:r>
            <a:rPr lang="zh-TW" altLang="en-US" b="1" dirty="0"/>
            <a:t>已評估待派案</a:t>
          </a:r>
        </a:p>
      </dgm:t>
    </dgm:pt>
    <dgm:pt modelId="{9377A0B6-1B94-4077-80C2-38F7DDCD48FA}" type="parTrans" cxnId="{E985156C-C573-4D7D-93E7-935031322E7D}">
      <dgm:prSet/>
      <dgm:spPr/>
      <dgm:t>
        <a:bodyPr/>
        <a:lstStyle/>
        <a:p>
          <a:endParaRPr lang="zh-TW" altLang="en-US"/>
        </a:p>
      </dgm:t>
    </dgm:pt>
    <dgm:pt modelId="{9D76AFA1-52E3-49B8-B0C1-1423D09C94CF}" type="sibTrans" cxnId="{E985156C-C573-4D7D-93E7-935031322E7D}">
      <dgm:prSet/>
      <dgm:spPr/>
      <dgm:t>
        <a:bodyPr/>
        <a:lstStyle/>
        <a:p>
          <a:endParaRPr lang="zh-TW" altLang="en-US"/>
        </a:p>
      </dgm:t>
    </dgm:pt>
    <dgm:pt modelId="{F393EF5C-75D6-4C76-9FC2-95281263DAA7}">
      <dgm:prSet custT="1"/>
      <dgm:spPr/>
      <dgm:t>
        <a:bodyPr/>
        <a:lstStyle/>
        <a:p>
          <a:pPr algn="ctr"/>
          <a:r>
            <a:rPr lang="zh-TW" altLang="en-US" sz="1800" b="1" u="none" dirty="0">
              <a:solidFill>
                <a:srgbClr val="FFC000"/>
              </a:solidFill>
              <a:effectLst/>
            </a:rPr>
            <a:t>居家托育人員托嬰中心</a:t>
          </a:r>
          <a:endParaRPr lang="zh-TW" altLang="en-US" sz="1600" b="1" dirty="0">
            <a:solidFill>
              <a:srgbClr val="FFC000"/>
            </a:solidFill>
            <a:effectLst/>
          </a:endParaRPr>
        </a:p>
      </dgm:t>
    </dgm:pt>
    <dgm:pt modelId="{95250CC1-AD45-4EDE-B3E9-D18A8745276A}" type="parTrans" cxnId="{E14C6A83-3688-488C-96D9-AFA1D4F920D3}">
      <dgm:prSet/>
      <dgm:spPr/>
      <dgm:t>
        <a:bodyPr/>
        <a:lstStyle/>
        <a:p>
          <a:endParaRPr lang="zh-TW" altLang="en-US"/>
        </a:p>
      </dgm:t>
    </dgm:pt>
    <dgm:pt modelId="{4CC22E5F-01A4-44FF-8A4E-3E793F9792AE}" type="sibTrans" cxnId="{E14C6A83-3688-488C-96D9-AFA1D4F920D3}">
      <dgm:prSet/>
      <dgm:spPr/>
      <dgm:t>
        <a:bodyPr/>
        <a:lstStyle/>
        <a:p>
          <a:endParaRPr lang="zh-TW" altLang="en-US"/>
        </a:p>
      </dgm:t>
    </dgm:pt>
    <dgm:pt modelId="{151181BC-E1E0-4A68-BE5D-B16F4E19C47E}">
      <dgm:prSet/>
      <dgm:spPr/>
      <dgm:t>
        <a:bodyPr/>
        <a:lstStyle/>
        <a:p>
          <a:endParaRPr lang="zh-TW" altLang="en-US" b="1" dirty="0"/>
        </a:p>
      </dgm:t>
    </dgm:pt>
    <dgm:pt modelId="{54BA896A-3974-42EB-ACC6-17A844A84B15}" type="parTrans" cxnId="{FB927D9D-177A-4779-A276-136B65028C5D}">
      <dgm:prSet/>
      <dgm:spPr/>
      <dgm:t>
        <a:bodyPr/>
        <a:lstStyle/>
        <a:p>
          <a:endParaRPr lang="zh-TW" altLang="en-US"/>
        </a:p>
      </dgm:t>
    </dgm:pt>
    <dgm:pt modelId="{CD4979DD-1B86-4E41-A70F-BCEF398E6743}" type="sibTrans" cxnId="{FB927D9D-177A-4779-A276-136B65028C5D}">
      <dgm:prSet/>
      <dgm:spPr/>
      <dgm:t>
        <a:bodyPr/>
        <a:lstStyle/>
        <a:p>
          <a:endParaRPr lang="zh-TW" altLang="en-US"/>
        </a:p>
      </dgm:t>
    </dgm:pt>
    <dgm:pt modelId="{C088D8B1-AD42-42E7-A25C-1BD85D36E7D3}">
      <dgm:prSet phldrT="[文字]" custT="1"/>
      <dgm:spPr/>
      <dgm:t>
        <a:bodyPr/>
        <a:lstStyle/>
        <a:p>
          <a:r>
            <a:rPr lang="zh-TW" altLang="en-US" sz="1800" b="1" dirty="0"/>
            <a:t>發現疑似</a:t>
          </a:r>
          <a:r>
            <a:rPr lang="en-US" altLang="zh-TW" sz="1800" b="1" dirty="0"/>
            <a:t/>
          </a:r>
          <a:br>
            <a:rPr lang="en-US" altLang="zh-TW" sz="1800" b="1" dirty="0"/>
          </a:br>
          <a:r>
            <a:rPr lang="zh-TW" altLang="en-US" sz="1800" b="1" dirty="0"/>
            <a:t>發展遲緩兒童</a:t>
          </a:r>
        </a:p>
      </dgm:t>
    </dgm:pt>
    <dgm:pt modelId="{A83C3CBA-D997-4756-951E-264166C8B98C}" type="parTrans" cxnId="{4DC934A3-231C-43BE-AAC4-98F27389DB85}">
      <dgm:prSet/>
      <dgm:spPr/>
      <dgm:t>
        <a:bodyPr/>
        <a:lstStyle/>
        <a:p>
          <a:endParaRPr lang="zh-TW" altLang="en-US"/>
        </a:p>
      </dgm:t>
    </dgm:pt>
    <dgm:pt modelId="{679C8F45-5CEA-4287-B1DB-86FF3023BB76}" type="sibTrans" cxnId="{4DC934A3-231C-43BE-AAC4-98F27389DB85}">
      <dgm:prSet/>
      <dgm:spPr/>
      <dgm:t>
        <a:bodyPr/>
        <a:lstStyle/>
        <a:p>
          <a:endParaRPr lang="zh-TW" altLang="en-US"/>
        </a:p>
      </dgm:t>
    </dgm:pt>
    <dgm:pt modelId="{7DEC989E-87B2-466D-B395-065D645FB845}">
      <dgm:prSet/>
      <dgm:spPr/>
      <dgm:t>
        <a:bodyPr/>
        <a:lstStyle/>
        <a:p>
          <a:r>
            <a:rPr lang="zh-TW" altLang="en-US" b="1" dirty="0"/>
            <a:t>通報轉介中心</a:t>
          </a:r>
        </a:p>
      </dgm:t>
    </dgm:pt>
    <dgm:pt modelId="{30C29F87-00F7-46E7-BBC6-26C3B68D1FE7}" type="parTrans" cxnId="{FAE9F5AD-DB4F-4B8C-87A6-8CA2BE80FB4B}">
      <dgm:prSet/>
      <dgm:spPr/>
      <dgm:t>
        <a:bodyPr/>
        <a:lstStyle/>
        <a:p>
          <a:endParaRPr lang="zh-TW" altLang="en-US"/>
        </a:p>
      </dgm:t>
    </dgm:pt>
    <dgm:pt modelId="{2E5C6AFB-3C65-4527-932E-9D377E5AE41B}" type="sibTrans" cxnId="{FAE9F5AD-DB4F-4B8C-87A6-8CA2BE80FB4B}">
      <dgm:prSet/>
      <dgm:spPr/>
      <dgm:t>
        <a:bodyPr/>
        <a:lstStyle/>
        <a:p>
          <a:endParaRPr lang="zh-TW" altLang="en-US"/>
        </a:p>
      </dgm:t>
    </dgm:pt>
    <dgm:pt modelId="{E00F2DDC-0ADC-4D6B-BFA6-9B3CDA9F55C3}" type="pres">
      <dgm:prSet presAssocID="{0EE3E0AD-1110-4A66-A4C9-BA4735FE0AC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3CC48B-ABF9-4C4C-91F1-B2A1049DB96B}" type="pres">
      <dgm:prSet presAssocID="{0EE3E0AD-1110-4A66-A4C9-BA4735FE0AC3}" presName="hierFlow" presStyleCnt="0"/>
      <dgm:spPr/>
    </dgm:pt>
    <dgm:pt modelId="{662AB614-D777-49B2-B396-6CE4AFD8481E}" type="pres">
      <dgm:prSet presAssocID="{0EE3E0AD-1110-4A66-A4C9-BA4735FE0AC3}" presName="firstBuf" presStyleCnt="0"/>
      <dgm:spPr/>
    </dgm:pt>
    <dgm:pt modelId="{A48C350E-C7A7-4B46-81EC-151206F2F883}" type="pres">
      <dgm:prSet presAssocID="{0EE3E0AD-1110-4A66-A4C9-BA4735FE0AC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86F772D-6B1D-4322-969F-3702035C2C05}" type="pres">
      <dgm:prSet presAssocID="{F393EF5C-75D6-4C76-9FC2-95281263DAA7}" presName="Name17" presStyleCnt="0"/>
      <dgm:spPr/>
    </dgm:pt>
    <dgm:pt modelId="{AF9AE514-5D98-412F-A221-2150A2E8CB1A}" type="pres">
      <dgm:prSet presAssocID="{F393EF5C-75D6-4C76-9FC2-95281263DAA7}" presName="level1Shape" presStyleLbl="node0" presStyleIdx="0" presStyleCnt="1" custScaleY="18138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F4C566F-F68E-47E9-8F0F-66F12CD32C34}" type="pres">
      <dgm:prSet presAssocID="{F393EF5C-75D6-4C76-9FC2-95281263DAA7}" presName="hierChild2" presStyleCnt="0"/>
      <dgm:spPr/>
    </dgm:pt>
    <dgm:pt modelId="{F4E16216-0CA5-4255-8BE0-5D0B814E4D7C}" type="pres">
      <dgm:prSet presAssocID="{30C29F87-00F7-46E7-BBC6-26C3B68D1FE7}" presName="Name25" presStyleLbl="parChTrans1D2" presStyleIdx="0" presStyleCnt="1"/>
      <dgm:spPr/>
      <dgm:t>
        <a:bodyPr/>
        <a:lstStyle/>
        <a:p>
          <a:endParaRPr lang="zh-TW" altLang="en-US"/>
        </a:p>
      </dgm:t>
    </dgm:pt>
    <dgm:pt modelId="{D9E1D4C6-E0F9-450C-81C9-FED2AE38C4C6}" type="pres">
      <dgm:prSet presAssocID="{30C29F87-00F7-46E7-BBC6-26C3B68D1FE7}" presName="connTx" presStyleLbl="parChTrans1D2" presStyleIdx="0" presStyleCnt="1"/>
      <dgm:spPr/>
      <dgm:t>
        <a:bodyPr/>
        <a:lstStyle/>
        <a:p>
          <a:endParaRPr lang="zh-TW" altLang="en-US"/>
        </a:p>
      </dgm:t>
    </dgm:pt>
    <dgm:pt modelId="{3C2CD840-80E9-4B92-A09E-1F6F2A121618}" type="pres">
      <dgm:prSet presAssocID="{7DEC989E-87B2-466D-B395-065D645FB845}" presName="Name30" presStyleCnt="0"/>
      <dgm:spPr/>
    </dgm:pt>
    <dgm:pt modelId="{2AB93B29-4A9C-45B4-B509-16335B1FF981}" type="pres">
      <dgm:prSet presAssocID="{7DEC989E-87B2-466D-B395-065D645FB845}" presName="level2Shape" presStyleLbl="node2" presStyleIdx="0" presStyleCnt="1"/>
      <dgm:spPr/>
      <dgm:t>
        <a:bodyPr/>
        <a:lstStyle/>
        <a:p>
          <a:endParaRPr lang="zh-TW" altLang="en-US"/>
        </a:p>
      </dgm:t>
    </dgm:pt>
    <dgm:pt modelId="{8B7DF413-6DDF-43E6-9F03-77A63E107B49}" type="pres">
      <dgm:prSet presAssocID="{7DEC989E-87B2-466D-B395-065D645FB845}" presName="hierChild3" presStyleCnt="0"/>
      <dgm:spPr/>
    </dgm:pt>
    <dgm:pt modelId="{087D72F9-DE7C-49BE-9BAF-7228CD002A38}" type="pres">
      <dgm:prSet presAssocID="{F2497353-E512-4288-BB0C-0267851CCF4B}" presName="Name25" presStyleLbl="parChTrans1D3" presStyleIdx="0" presStyleCnt="1"/>
      <dgm:spPr/>
      <dgm:t>
        <a:bodyPr/>
        <a:lstStyle/>
        <a:p>
          <a:endParaRPr lang="zh-TW" altLang="en-US"/>
        </a:p>
      </dgm:t>
    </dgm:pt>
    <dgm:pt modelId="{4968E4A4-FA05-43CF-9FE7-80999DB95F96}" type="pres">
      <dgm:prSet presAssocID="{F2497353-E512-4288-BB0C-0267851CCF4B}" presName="connTx" presStyleLbl="parChTrans1D3" presStyleIdx="0" presStyleCnt="1"/>
      <dgm:spPr/>
      <dgm:t>
        <a:bodyPr/>
        <a:lstStyle/>
        <a:p>
          <a:endParaRPr lang="zh-TW" altLang="en-US"/>
        </a:p>
      </dgm:t>
    </dgm:pt>
    <dgm:pt modelId="{586E3523-5679-4C0B-8CE2-FA4716BD846F}" type="pres">
      <dgm:prSet presAssocID="{4FF74CE2-32F4-4B51-8CBE-00DBF5730634}" presName="Name30" presStyleCnt="0"/>
      <dgm:spPr/>
    </dgm:pt>
    <dgm:pt modelId="{B2D28483-1093-430C-9CA4-D8E381DEF57F}" type="pres">
      <dgm:prSet presAssocID="{4FF74CE2-32F4-4B51-8CBE-00DBF5730634}" presName="level2Shape" presStyleLbl="node3" presStyleIdx="0" presStyleCnt="1"/>
      <dgm:spPr/>
      <dgm:t>
        <a:bodyPr/>
        <a:lstStyle/>
        <a:p>
          <a:endParaRPr lang="zh-TW" altLang="en-US"/>
        </a:p>
      </dgm:t>
    </dgm:pt>
    <dgm:pt modelId="{9332521F-A840-4566-AE6F-583B6F3DEE02}" type="pres">
      <dgm:prSet presAssocID="{4FF74CE2-32F4-4B51-8CBE-00DBF5730634}" presName="hierChild3" presStyleCnt="0"/>
      <dgm:spPr/>
    </dgm:pt>
    <dgm:pt modelId="{984E625C-95A7-421B-A3DF-15A7A5379274}" type="pres">
      <dgm:prSet presAssocID="{02168430-0F76-4686-A9A7-88EC4DAE413D}" presName="Name25" presStyleLbl="parChTrans1D4" presStyleIdx="0" presStyleCnt="4"/>
      <dgm:spPr/>
      <dgm:t>
        <a:bodyPr/>
        <a:lstStyle/>
        <a:p>
          <a:endParaRPr lang="zh-TW" altLang="en-US"/>
        </a:p>
      </dgm:t>
    </dgm:pt>
    <dgm:pt modelId="{961CAC4C-E213-4D85-9835-03A8A5A8C9F1}" type="pres">
      <dgm:prSet presAssocID="{02168430-0F76-4686-A9A7-88EC4DAE413D}" presName="connTx" presStyleLbl="parChTrans1D4" presStyleIdx="0" presStyleCnt="4"/>
      <dgm:spPr/>
      <dgm:t>
        <a:bodyPr/>
        <a:lstStyle/>
        <a:p>
          <a:endParaRPr lang="zh-TW" altLang="en-US"/>
        </a:p>
      </dgm:t>
    </dgm:pt>
    <dgm:pt modelId="{CBEFAD1A-70D5-43BC-80B0-669599AA3E14}" type="pres">
      <dgm:prSet presAssocID="{155F8A92-B737-463C-ACF0-C98274E484A3}" presName="Name30" presStyleCnt="0"/>
      <dgm:spPr/>
    </dgm:pt>
    <dgm:pt modelId="{CD91D43C-FE2D-499C-BFCD-0E81E9ABE350}" type="pres">
      <dgm:prSet presAssocID="{155F8A92-B737-463C-ACF0-C98274E484A3}" presName="level2Shape" presStyleLbl="node4" presStyleIdx="0" presStyleCnt="4"/>
      <dgm:spPr/>
      <dgm:t>
        <a:bodyPr/>
        <a:lstStyle/>
        <a:p>
          <a:endParaRPr lang="zh-TW" altLang="en-US"/>
        </a:p>
      </dgm:t>
    </dgm:pt>
    <dgm:pt modelId="{F42EDA4D-39D2-4DDA-B773-3863CC6C9B51}" type="pres">
      <dgm:prSet presAssocID="{155F8A92-B737-463C-ACF0-C98274E484A3}" presName="hierChild3" presStyleCnt="0"/>
      <dgm:spPr/>
    </dgm:pt>
    <dgm:pt modelId="{B414E23D-29D2-42B9-B09E-2E68E25F26C2}" type="pres">
      <dgm:prSet presAssocID="{54BA896A-3974-42EB-ACC6-17A844A84B15}" presName="Name25" presStyleLbl="parChTrans1D4" presStyleIdx="1" presStyleCnt="4"/>
      <dgm:spPr/>
      <dgm:t>
        <a:bodyPr/>
        <a:lstStyle/>
        <a:p>
          <a:endParaRPr lang="zh-TW" altLang="en-US"/>
        </a:p>
      </dgm:t>
    </dgm:pt>
    <dgm:pt modelId="{8BF88ACC-CD4C-48FE-9947-955997D8506B}" type="pres">
      <dgm:prSet presAssocID="{54BA896A-3974-42EB-ACC6-17A844A84B15}" presName="connTx" presStyleLbl="parChTrans1D4" presStyleIdx="1" presStyleCnt="4"/>
      <dgm:spPr/>
      <dgm:t>
        <a:bodyPr/>
        <a:lstStyle/>
        <a:p>
          <a:endParaRPr lang="zh-TW" altLang="en-US"/>
        </a:p>
      </dgm:t>
    </dgm:pt>
    <dgm:pt modelId="{826B52CB-B221-44F2-B991-3961F6547211}" type="pres">
      <dgm:prSet presAssocID="{151181BC-E1E0-4A68-BE5D-B16F4E19C47E}" presName="Name30" presStyleCnt="0"/>
      <dgm:spPr/>
    </dgm:pt>
    <dgm:pt modelId="{C37BB4AB-C3AB-432F-B743-0070E835F388}" type="pres">
      <dgm:prSet presAssocID="{151181BC-E1E0-4A68-BE5D-B16F4E19C47E}" presName="level2Shape" presStyleLbl="node4" presStyleIdx="1" presStyleCnt="4" custLinFactNeighborX="-1330" custLinFactNeighborY="67170"/>
      <dgm:spPr/>
      <dgm:t>
        <a:bodyPr/>
        <a:lstStyle/>
        <a:p>
          <a:endParaRPr lang="zh-TW" altLang="en-US"/>
        </a:p>
      </dgm:t>
    </dgm:pt>
    <dgm:pt modelId="{3EF95D87-89C5-464D-927F-D7D0B3D06C30}" type="pres">
      <dgm:prSet presAssocID="{151181BC-E1E0-4A68-BE5D-B16F4E19C47E}" presName="hierChild3" presStyleCnt="0"/>
      <dgm:spPr/>
    </dgm:pt>
    <dgm:pt modelId="{14AB4BC9-A3ED-46FE-BE31-57D9F955DAE7}" type="pres">
      <dgm:prSet presAssocID="{84EF6AD7-46CA-47CE-99B8-5DD5A4F41FD3}" presName="Name25" presStyleLbl="parChTrans1D4" presStyleIdx="2" presStyleCnt="4"/>
      <dgm:spPr/>
      <dgm:t>
        <a:bodyPr/>
        <a:lstStyle/>
        <a:p>
          <a:endParaRPr lang="zh-TW" altLang="en-US"/>
        </a:p>
      </dgm:t>
    </dgm:pt>
    <dgm:pt modelId="{019BE869-E249-47F8-BA31-99E81FFEE1F5}" type="pres">
      <dgm:prSet presAssocID="{84EF6AD7-46CA-47CE-99B8-5DD5A4F41FD3}" presName="connTx" presStyleLbl="parChTrans1D4" presStyleIdx="2" presStyleCnt="4"/>
      <dgm:spPr/>
      <dgm:t>
        <a:bodyPr/>
        <a:lstStyle/>
        <a:p>
          <a:endParaRPr lang="zh-TW" altLang="en-US"/>
        </a:p>
      </dgm:t>
    </dgm:pt>
    <dgm:pt modelId="{B809A2EC-6287-4FD9-904C-1DB3E80D109B}" type="pres">
      <dgm:prSet presAssocID="{7F5D7159-A313-4639-ABD9-109D88FC69C7}" presName="Name30" presStyleCnt="0"/>
      <dgm:spPr/>
    </dgm:pt>
    <dgm:pt modelId="{BED1D36C-9EC1-4FFE-A09B-E24A4E04A55B}" type="pres">
      <dgm:prSet presAssocID="{7F5D7159-A313-4639-ABD9-109D88FC69C7}" presName="level2Shape" presStyleLbl="node4" presStyleIdx="2" presStyleCnt="4"/>
      <dgm:spPr/>
      <dgm:t>
        <a:bodyPr/>
        <a:lstStyle/>
        <a:p>
          <a:endParaRPr lang="zh-TW" altLang="en-US"/>
        </a:p>
      </dgm:t>
    </dgm:pt>
    <dgm:pt modelId="{6E734EEC-5163-45E2-BEC6-AD6238B28772}" type="pres">
      <dgm:prSet presAssocID="{7F5D7159-A313-4639-ABD9-109D88FC69C7}" presName="hierChild3" presStyleCnt="0"/>
      <dgm:spPr/>
    </dgm:pt>
    <dgm:pt modelId="{5645B79B-1400-43CE-8D13-EFC5B9DA6535}" type="pres">
      <dgm:prSet presAssocID="{EBC47395-FB18-458B-9E66-05D5D939B468}" presName="Name25" presStyleLbl="parChTrans1D4" presStyleIdx="3" presStyleCnt="4"/>
      <dgm:spPr/>
      <dgm:t>
        <a:bodyPr/>
        <a:lstStyle/>
        <a:p>
          <a:endParaRPr lang="zh-TW" altLang="en-US"/>
        </a:p>
      </dgm:t>
    </dgm:pt>
    <dgm:pt modelId="{D7CC5BF4-4C19-4483-A193-0E5AADF7F2A0}" type="pres">
      <dgm:prSet presAssocID="{EBC47395-FB18-458B-9E66-05D5D939B468}" presName="connTx" presStyleLbl="parChTrans1D4" presStyleIdx="3" presStyleCnt="4"/>
      <dgm:spPr/>
      <dgm:t>
        <a:bodyPr/>
        <a:lstStyle/>
        <a:p>
          <a:endParaRPr lang="zh-TW" altLang="en-US"/>
        </a:p>
      </dgm:t>
    </dgm:pt>
    <dgm:pt modelId="{0E6D3C86-D1AC-4A59-A377-C412995D598A}" type="pres">
      <dgm:prSet presAssocID="{9BA144F0-4135-421B-A5C9-C206AD2E3069}" presName="Name30" presStyleCnt="0"/>
      <dgm:spPr/>
    </dgm:pt>
    <dgm:pt modelId="{06F087D4-4D38-4729-A7A4-25958C067F4B}" type="pres">
      <dgm:prSet presAssocID="{9BA144F0-4135-421B-A5C9-C206AD2E3069}" presName="level2Shape" presStyleLbl="node4" presStyleIdx="3" presStyleCnt="4" custLinFactNeighborX="-1330" custLinFactNeighborY="-47830"/>
      <dgm:spPr/>
      <dgm:t>
        <a:bodyPr/>
        <a:lstStyle/>
        <a:p>
          <a:endParaRPr lang="zh-TW" altLang="en-US"/>
        </a:p>
      </dgm:t>
    </dgm:pt>
    <dgm:pt modelId="{BC3BEC68-DF83-4ED2-B9F6-C68FE43892CF}" type="pres">
      <dgm:prSet presAssocID="{9BA144F0-4135-421B-A5C9-C206AD2E3069}" presName="hierChild3" presStyleCnt="0"/>
      <dgm:spPr/>
    </dgm:pt>
    <dgm:pt modelId="{AD7481B4-E7EB-447F-A814-4DAC2463C444}" type="pres">
      <dgm:prSet presAssocID="{0EE3E0AD-1110-4A66-A4C9-BA4735FE0AC3}" presName="bgShapesFlow" presStyleCnt="0"/>
      <dgm:spPr/>
    </dgm:pt>
    <dgm:pt modelId="{E5EC22C0-026B-4F2C-A997-FC58552B8506}" type="pres">
      <dgm:prSet presAssocID="{C088D8B1-AD42-42E7-A25C-1BD85D36E7D3}" presName="rectComp" presStyleCnt="0"/>
      <dgm:spPr/>
    </dgm:pt>
    <dgm:pt modelId="{5FB7A379-3EEF-47DA-8984-A3F84DA97A9C}" type="pres">
      <dgm:prSet presAssocID="{C088D8B1-AD42-42E7-A25C-1BD85D36E7D3}" presName="bgRect" presStyleLbl="bgShp" presStyleIdx="0" presStyleCnt="4"/>
      <dgm:spPr/>
      <dgm:t>
        <a:bodyPr/>
        <a:lstStyle/>
        <a:p>
          <a:endParaRPr lang="zh-TW" altLang="en-US"/>
        </a:p>
      </dgm:t>
    </dgm:pt>
    <dgm:pt modelId="{7D0EBF98-32EE-4D1B-89F1-1F61D021B1D3}" type="pres">
      <dgm:prSet presAssocID="{C088D8B1-AD42-42E7-A25C-1BD85D36E7D3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66F377-0B6E-419E-947F-FBEF600E0F47}" type="pres">
      <dgm:prSet presAssocID="{C088D8B1-AD42-42E7-A25C-1BD85D36E7D3}" presName="spComp" presStyleCnt="0"/>
      <dgm:spPr/>
    </dgm:pt>
    <dgm:pt modelId="{A76AC421-5437-41CF-943A-4362B1DE4567}" type="pres">
      <dgm:prSet presAssocID="{C088D8B1-AD42-42E7-A25C-1BD85D36E7D3}" presName="hSp" presStyleCnt="0"/>
      <dgm:spPr/>
    </dgm:pt>
    <dgm:pt modelId="{F6092D38-2A94-4036-B2B0-5D09CD70D416}" type="pres">
      <dgm:prSet presAssocID="{E198F012-56A5-47B9-B055-A4BD2554D711}" presName="rectComp" presStyleCnt="0"/>
      <dgm:spPr/>
    </dgm:pt>
    <dgm:pt modelId="{3FA3739F-4864-4590-98CB-47309261CF60}" type="pres">
      <dgm:prSet presAssocID="{E198F012-56A5-47B9-B055-A4BD2554D711}" presName="bgRect" presStyleLbl="bgShp" presStyleIdx="1" presStyleCnt="4"/>
      <dgm:spPr/>
      <dgm:t>
        <a:bodyPr/>
        <a:lstStyle/>
        <a:p>
          <a:endParaRPr lang="zh-TW" altLang="en-US"/>
        </a:p>
      </dgm:t>
    </dgm:pt>
    <dgm:pt modelId="{48CEC71A-9B98-4A9E-AD18-42F613EA1010}" type="pres">
      <dgm:prSet presAssocID="{E198F012-56A5-47B9-B055-A4BD2554D711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187ABD-23AE-4431-93D0-FCFADF1FC86F}" type="pres">
      <dgm:prSet presAssocID="{E198F012-56A5-47B9-B055-A4BD2554D711}" presName="spComp" presStyleCnt="0"/>
      <dgm:spPr/>
    </dgm:pt>
    <dgm:pt modelId="{82633BBE-2AC3-4257-A275-5D3C4E9426FA}" type="pres">
      <dgm:prSet presAssocID="{E198F012-56A5-47B9-B055-A4BD2554D711}" presName="hSp" presStyleCnt="0"/>
      <dgm:spPr/>
    </dgm:pt>
    <dgm:pt modelId="{1806976D-EE9C-42FB-9550-BB6243725B12}" type="pres">
      <dgm:prSet presAssocID="{1EB40983-9651-4592-B4F4-1AEEDDE81DCA}" presName="rectComp" presStyleCnt="0"/>
      <dgm:spPr/>
    </dgm:pt>
    <dgm:pt modelId="{E7208999-7B20-42EC-A955-D9C25D5E046D}" type="pres">
      <dgm:prSet presAssocID="{1EB40983-9651-4592-B4F4-1AEEDDE81DCA}" presName="bgRect" presStyleLbl="bgShp" presStyleIdx="2" presStyleCnt="4"/>
      <dgm:spPr/>
      <dgm:t>
        <a:bodyPr/>
        <a:lstStyle/>
        <a:p>
          <a:endParaRPr lang="zh-TW" altLang="en-US"/>
        </a:p>
      </dgm:t>
    </dgm:pt>
    <dgm:pt modelId="{E3FA2E01-EF2A-4E46-8196-1D6FEACC10ED}" type="pres">
      <dgm:prSet presAssocID="{1EB40983-9651-4592-B4F4-1AEEDDE81DCA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B11897-2DFA-4627-A190-054EED184DAC}" type="pres">
      <dgm:prSet presAssocID="{1EB40983-9651-4592-B4F4-1AEEDDE81DCA}" presName="spComp" presStyleCnt="0"/>
      <dgm:spPr/>
    </dgm:pt>
    <dgm:pt modelId="{F3A4B2DB-93F1-41EA-82B1-3FCCF677B8E5}" type="pres">
      <dgm:prSet presAssocID="{1EB40983-9651-4592-B4F4-1AEEDDE81DCA}" presName="hSp" presStyleCnt="0"/>
      <dgm:spPr/>
    </dgm:pt>
    <dgm:pt modelId="{5FA1A93D-81EF-4FA0-9212-197C294972EC}" type="pres">
      <dgm:prSet presAssocID="{D5A420AC-3CAE-4B7D-8E7A-70CCECC6022E}" presName="rectComp" presStyleCnt="0"/>
      <dgm:spPr/>
    </dgm:pt>
    <dgm:pt modelId="{0D576031-3A6B-41AB-82A5-28E7D6B2E9E9}" type="pres">
      <dgm:prSet presAssocID="{D5A420AC-3CAE-4B7D-8E7A-70CCECC6022E}" presName="bgRect" presStyleLbl="bgShp" presStyleIdx="3" presStyleCnt="4"/>
      <dgm:spPr/>
      <dgm:t>
        <a:bodyPr/>
        <a:lstStyle/>
        <a:p>
          <a:endParaRPr lang="zh-TW" altLang="en-US"/>
        </a:p>
      </dgm:t>
    </dgm:pt>
    <dgm:pt modelId="{9676DA39-DC9A-453E-B8BD-173D005AF0C7}" type="pres">
      <dgm:prSet presAssocID="{D5A420AC-3CAE-4B7D-8E7A-70CCECC6022E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0ADD09B-18AA-4AA0-9296-75F7536029E6}" type="presOf" srcId="{D5A420AC-3CAE-4B7D-8E7A-70CCECC6022E}" destId="{0D576031-3A6B-41AB-82A5-28E7D6B2E9E9}" srcOrd="0" destOrd="0" presId="urn:microsoft.com/office/officeart/2005/8/layout/hierarchy5"/>
    <dgm:cxn modelId="{12858597-9F71-4719-B728-DD98669F75A9}" srcId="{4FF74CE2-32F4-4B51-8CBE-00DBF5730634}" destId="{155F8A92-B737-463C-ACF0-C98274E484A3}" srcOrd="0" destOrd="0" parTransId="{02168430-0F76-4686-A9A7-88EC4DAE413D}" sibTransId="{661E9868-0053-494A-8807-EEBE1EAAA2DF}"/>
    <dgm:cxn modelId="{B62DAD65-CF22-44FA-875C-6FF863FF3B13}" type="presOf" srcId="{84EF6AD7-46CA-47CE-99B8-5DD5A4F41FD3}" destId="{14AB4BC9-A3ED-46FE-BE31-57D9F955DAE7}" srcOrd="0" destOrd="0" presId="urn:microsoft.com/office/officeart/2005/8/layout/hierarchy5"/>
    <dgm:cxn modelId="{639D60BF-F9F1-4482-BD08-6512EC80CC0B}" type="presOf" srcId="{C088D8B1-AD42-42E7-A25C-1BD85D36E7D3}" destId="{5FB7A379-3EEF-47DA-8984-A3F84DA97A9C}" srcOrd="0" destOrd="0" presId="urn:microsoft.com/office/officeart/2005/8/layout/hierarchy5"/>
    <dgm:cxn modelId="{8F8C3A2C-A114-484B-96B4-7AE7620FC9C4}" type="presOf" srcId="{1EB40983-9651-4592-B4F4-1AEEDDE81DCA}" destId="{E3FA2E01-EF2A-4E46-8196-1D6FEACC10ED}" srcOrd="1" destOrd="0" presId="urn:microsoft.com/office/officeart/2005/8/layout/hierarchy5"/>
    <dgm:cxn modelId="{DD78BD0F-99A0-4CC6-BA00-78BB5EDFF468}" type="presOf" srcId="{F2497353-E512-4288-BB0C-0267851CCF4B}" destId="{4968E4A4-FA05-43CF-9FE7-80999DB95F96}" srcOrd="1" destOrd="0" presId="urn:microsoft.com/office/officeart/2005/8/layout/hierarchy5"/>
    <dgm:cxn modelId="{1186695F-F408-4BF7-B834-7C5A511252EE}" type="presOf" srcId="{F393EF5C-75D6-4C76-9FC2-95281263DAA7}" destId="{AF9AE514-5D98-412F-A221-2150A2E8CB1A}" srcOrd="0" destOrd="0" presId="urn:microsoft.com/office/officeart/2005/8/layout/hierarchy5"/>
    <dgm:cxn modelId="{A24E9780-F5CD-4ECB-A67E-F7D05E1E8625}" srcId="{7DEC989E-87B2-466D-B395-065D645FB845}" destId="{4FF74CE2-32F4-4B51-8CBE-00DBF5730634}" srcOrd="0" destOrd="0" parTransId="{F2497353-E512-4288-BB0C-0267851CCF4B}" sibTransId="{D81729C6-025D-408B-B639-A420F79D42A0}"/>
    <dgm:cxn modelId="{C3387D0C-2197-44C8-98CC-DBE41397BBAD}" type="presOf" srcId="{D5A420AC-3CAE-4B7D-8E7A-70CCECC6022E}" destId="{9676DA39-DC9A-453E-B8BD-173D005AF0C7}" srcOrd="1" destOrd="0" presId="urn:microsoft.com/office/officeart/2005/8/layout/hierarchy5"/>
    <dgm:cxn modelId="{0B1CCBC6-B73E-46C2-B7CC-05C78A609CC2}" type="presOf" srcId="{EBC47395-FB18-458B-9E66-05D5D939B468}" destId="{5645B79B-1400-43CE-8D13-EFC5B9DA6535}" srcOrd="0" destOrd="0" presId="urn:microsoft.com/office/officeart/2005/8/layout/hierarchy5"/>
    <dgm:cxn modelId="{FAE9F5AD-DB4F-4B8C-87A6-8CA2BE80FB4B}" srcId="{F393EF5C-75D6-4C76-9FC2-95281263DAA7}" destId="{7DEC989E-87B2-466D-B395-065D645FB845}" srcOrd="0" destOrd="0" parTransId="{30C29F87-00F7-46E7-BBC6-26C3B68D1FE7}" sibTransId="{2E5C6AFB-3C65-4527-932E-9D377E5AE41B}"/>
    <dgm:cxn modelId="{7D5F090E-A48B-4DFC-BE97-7C8AB9687EC4}" type="presOf" srcId="{54BA896A-3974-42EB-ACC6-17A844A84B15}" destId="{8BF88ACC-CD4C-48FE-9947-955997D8506B}" srcOrd="1" destOrd="0" presId="urn:microsoft.com/office/officeart/2005/8/layout/hierarchy5"/>
    <dgm:cxn modelId="{4006FBAF-6AC6-4721-B99C-7B3C9AB1DF2A}" type="presOf" srcId="{EBC47395-FB18-458B-9E66-05D5D939B468}" destId="{D7CC5BF4-4C19-4483-A193-0E5AADF7F2A0}" srcOrd="1" destOrd="0" presId="urn:microsoft.com/office/officeart/2005/8/layout/hierarchy5"/>
    <dgm:cxn modelId="{03238585-8442-4DB4-87F6-AC36BE52C479}" srcId="{4FF74CE2-32F4-4B51-8CBE-00DBF5730634}" destId="{7F5D7159-A313-4639-ABD9-109D88FC69C7}" srcOrd="1" destOrd="0" parTransId="{84EF6AD7-46CA-47CE-99B8-5DD5A4F41FD3}" sibTransId="{F78019F7-1EE5-4E0C-A710-187EA137198D}"/>
    <dgm:cxn modelId="{E566D64D-692D-4A73-B788-9305025AD3B9}" type="presOf" srcId="{7F5D7159-A313-4639-ABD9-109D88FC69C7}" destId="{BED1D36C-9EC1-4FFE-A09B-E24A4E04A55B}" srcOrd="0" destOrd="0" presId="urn:microsoft.com/office/officeart/2005/8/layout/hierarchy5"/>
    <dgm:cxn modelId="{097208A5-67B4-4F0D-8EF2-7173972A4B4B}" type="presOf" srcId="{02168430-0F76-4686-A9A7-88EC4DAE413D}" destId="{961CAC4C-E213-4D85-9835-03A8A5A8C9F1}" srcOrd="1" destOrd="0" presId="urn:microsoft.com/office/officeart/2005/8/layout/hierarchy5"/>
    <dgm:cxn modelId="{0C7B6F79-48C0-408E-85D0-487F7E09C432}" srcId="{7F5D7159-A313-4639-ABD9-109D88FC69C7}" destId="{9BA144F0-4135-421B-A5C9-C206AD2E3069}" srcOrd="0" destOrd="0" parTransId="{EBC47395-FB18-458B-9E66-05D5D939B468}" sibTransId="{E4A82884-6F86-4843-AD9B-C970A4F204B6}"/>
    <dgm:cxn modelId="{EACC40A6-A064-46EA-A277-FA6A57847847}" type="presOf" srcId="{C088D8B1-AD42-42E7-A25C-1BD85D36E7D3}" destId="{7D0EBF98-32EE-4D1B-89F1-1F61D021B1D3}" srcOrd="1" destOrd="0" presId="urn:microsoft.com/office/officeart/2005/8/layout/hierarchy5"/>
    <dgm:cxn modelId="{39C2E23E-5691-46EE-B4B9-D74D3703B822}" type="presOf" srcId="{9BA144F0-4135-421B-A5C9-C206AD2E3069}" destId="{06F087D4-4D38-4729-A7A4-25958C067F4B}" srcOrd="0" destOrd="0" presId="urn:microsoft.com/office/officeart/2005/8/layout/hierarchy5"/>
    <dgm:cxn modelId="{4DC934A3-231C-43BE-AAC4-98F27389DB85}" srcId="{0EE3E0AD-1110-4A66-A4C9-BA4735FE0AC3}" destId="{C088D8B1-AD42-42E7-A25C-1BD85D36E7D3}" srcOrd="1" destOrd="0" parTransId="{A83C3CBA-D997-4756-951E-264166C8B98C}" sibTransId="{679C8F45-5CEA-4287-B1DB-86FF3023BB76}"/>
    <dgm:cxn modelId="{42689355-1A0B-4A57-8080-62CF8A25AE3F}" srcId="{0EE3E0AD-1110-4A66-A4C9-BA4735FE0AC3}" destId="{1EB40983-9651-4592-B4F4-1AEEDDE81DCA}" srcOrd="3" destOrd="0" parTransId="{39AE662E-681A-4885-B262-BAB20A9E1B45}" sibTransId="{976DE472-C97C-4FDD-B8AF-AFB42A551CC4}"/>
    <dgm:cxn modelId="{7C5524E7-F800-49DA-B26B-7CF6BE6B5DFF}" type="presOf" srcId="{E198F012-56A5-47B9-B055-A4BD2554D711}" destId="{48CEC71A-9B98-4A9E-AD18-42F613EA1010}" srcOrd="1" destOrd="0" presId="urn:microsoft.com/office/officeart/2005/8/layout/hierarchy5"/>
    <dgm:cxn modelId="{D8E9A48C-68B0-4583-A8E9-E702A01DACCC}" type="presOf" srcId="{30C29F87-00F7-46E7-BBC6-26C3B68D1FE7}" destId="{F4E16216-0CA5-4255-8BE0-5D0B814E4D7C}" srcOrd="0" destOrd="0" presId="urn:microsoft.com/office/officeart/2005/8/layout/hierarchy5"/>
    <dgm:cxn modelId="{785577DE-00F4-44EB-BAC6-31F0B07BE428}" type="presOf" srcId="{E198F012-56A5-47B9-B055-A4BD2554D711}" destId="{3FA3739F-4864-4590-98CB-47309261CF60}" srcOrd="0" destOrd="0" presId="urn:microsoft.com/office/officeart/2005/8/layout/hierarchy5"/>
    <dgm:cxn modelId="{E14C6A83-3688-488C-96D9-AFA1D4F920D3}" srcId="{0EE3E0AD-1110-4A66-A4C9-BA4735FE0AC3}" destId="{F393EF5C-75D6-4C76-9FC2-95281263DAA7}" srcOrd="0" destOrd="0" parTransId="{95250CC1-AD45-4EDE-B3E9-D18A8745276A}" sibTransId="{4CC22E5F-01A4-44FF-8A4E-3E793F9792AE}"/>
    <dgm:cxn modelId="{AE08EA4E-7B16-47A3-982F-556C7BE2369C}" type="presOf" srcId="{155F8A92-B737-463C-ACF0-C98274E484A3}" destId="{CD91D43C-FE2D-499C-BFCD-0E81E9ABE350}" srcOrd="0" destOrd="0" presId="urn:microsoft.com/office/officeart/2005/8/layout/hierarchy5"/>
    <dgm:cxn modelId="{FB927D9D-177A-4779-A276-136B65028C5D}" srcId="{155F8A92-B737-463C-ACF0-C98274E484A3}" destId="{151181BC-E1E0-4A68-BE5D-B16F4E19C47E}" srcOrd="0" destOrd="0" parTransId="{54BA896A-3974-42EB-ACC6-17A844A84B15}" sibTransId="{CD4979DD-1B86-4E41-A70F-BCEF398E6743}"/>
    <dgm:cxn modelId="{F4813DD0-D3E6-4249-B84A-BB1FAAAC8395}" type="presOf" srcId="{02168430-0F76-4686-A9A7-88EC4DAE413D}" destId="{984E625C-95A7-421B-A3DF-15A7A5379274}" srcOrd="0" destOrd="0" presId="urn:microsoft.com/office/officeart/2005/8/layout/hierarchy5"/>
    <dgm:cxn modelId="{9021FBC9-CBAC-46AD-B7D3-16CC9EC27ACB}" type="presOf" srcId="{0EE3E0AD-1110-4A66-A4C9-BA4735FE0AC3}" destId="{E00F2DDC-0ADC-4D6B-BFA6-9B3CDA9F55C3}" srcOrd="0" destOrd="0" presId="urn:microsoft.com/office/officeart/2005/8/layout/hierarchy5"/>
    <dgm:cxn modelId="{E985156C-C573-4D7D-93E7-935031322E7D}" srcId="{0EE3E0AD-1110-4A66-A4C9-BA4735FE0AC3}" destId="{D5A420AC-3CAE-4B7D-8E7A-70CCECC6022E}" srcOrd="4" destOrd="0" parTransId="{9377A0B6-1B94-4077-80C2-38F7DDCD48FA}" sibTransId="{9D76AFA1-52E3-49B8-B0C1-1423D09C94CF}"/>
    <dgm:cxn modelId="{085ECA3E-4948-4DDD-BF73-05F04423D129}" type="presOf" srcId="{1EB40983-9651-4592-B4F4-1AEEDDE81DCA}" destId="{E7208999-7B20-42EC-A955-D9C25D5E046D}" srcOrd="0" destOrd="0" presId="urn:microsoft.com/office/officeart/2005/8/layout/hierarchy5"/>
    <dgm:cxn modelId="{BBCD355B-91EF-4A7C-AD7E-7739C80047BC}" type="presOf" srcId="{84EF6AD7-46CA-47CE-99B8-5DD5A4F41FD3}" destId="{019BE869-E249-47F8-BA31-99E81FFEE1F5}" srcOrd="1" destOrd="0" presId="urn:microsoft.com/office/officeart/2005/8/layout/hierarchy5"/>
    <dgm:cxn modelId="{296748ED-85AE-400B-B858-A6042E68FE2D}" srcId="{0EE3E0AD-1110-4A66-A4C9-BA4735FE0AC3}" destId="{E198F012-56A5-47B9-B055-A4BD2554D711}" srcOrd="2" destOrd="0" parTransId="{99D7B918-6DD5-4241-93F1-EB4364477D2B}" sibTransId="{CF92B3F0-623E-4189-B0DC-D7E936B5E75F}"/>
    <dgm:cxn modelId="{E7B918F9-82B3-4934-A27E-854BC1A40633}" type="presOf" srcId="{54BA896A-3974-42EB-ACC6-17A844A84B15}" destId="{B414E23D-29D2-42B9-B09E-2E68E25F26C2}" srcOrd="0" destOrd="0" presId="urn:microsoft.com/office/officeart/2005/8/layout/hierarchy5"/>
    <dgm:cxn modelId="{D5E1C8A9-18EA-4415-B17E-023831CBA4FF}" type="presOf" srcId="{151181BC-E1E0-4A68-BE5D-B16F4E19C47E}" destId="{C37BB4AB-C3AB-432F-B743-0070E835F388}" srcOrd="0" destOrd="0" presId="urn:microsoft.com/office/officeart/2005/8/layout/hierarchy5"/>
    <dgm:cxn modelId="{922A726B-DB2A-4160-A5FF-528C01328357}" type="presOf" srcId="{30C29F87-00F7-46E7-BBC6-26C3B68D1FE7}" destId="{D9E1D4C6-E0F9-450C-81C9-FED2AE38C4C6}" srcOrd="1" destOrd="0" presId="urn:microsoft.com/office/officeart/2005/8/layout/hierarchy5"/>
    <dgm:cxn modelId="{ED6E9497-6817-47C5-96FB-56CE4F08A5CA}" type="presOf" srcId="{7DEC989E-87B2-466D-B395-065D645FB845}" destId="{2AB93B29-4A9C-45B4-B509-16335B1FF981}" srcOrd="0" destOrd="0" presId="urn:microsoft.com/office/officeart/2005/8/layout/hierarchy5"/>
    <dgm:cxn modelId="{D8D20DAA-E5A0-4798-AC66-F5DCB252D935}" type="presOf" srcId="{4FF74CE2-32F4-4B51-8CBE-00DBF5730634}" destId="{B2D28483-1093-430C-9CA4-D8E381DEF57F}" srcOrd="0" destOrd="0" presId="urn:microsoft.com/office/officeart/2005/8/layout/hierarchy5"/>
    <dgm:cxn modelId="{2FA7BCDD-380C-427F-A42F-C8BE8CBC56F8}" type="presOf" srcId="{F2497353-E512-4288-BB0C-0267851CCF4B}" destId="{087D72F9-DE7C-49BE-9BAF-7228CD002A38}" srcOrd="0" destOrd="0" presId="urn:microsoft.com/office/officeart/2005/8/layout/hierarchy5"/>
    <dgm:cxn modelId="{364E47B3-4D24-44A8-8FE1-7155242D98F3}" type="presParOf" srcId="{E00F2DDC-0ADC-4D6B-BFA6-9B3CDA9F55C3}" destId="{0D3CC48B-ABF9-4C4C-91F1-B2A1049DB96B}" srcOrd="0" destOrd="0" presId="urn:microsoft.com/office/officeart/2005/8/layout/hierarchy5"/>
    <dgm:cxn modelId="{45B7B51D-A038-4D2E-94DA-5633A35BAB66}" type="presParOf" srcId="{0D3CC48B-ABF9-4C4C-91F1-B2A1049DB96B}" destId="{662AB614-D777-49B2-B396-6CE4AFD8481E}" srcOrd="0" destOrd="0" presId="urn:microsoft.com/office/officeart/2005/8/layout/hierarchy5"/>
    <dgm:cxn modelId="{52D860CE-B9E5-4E7B-8EC7-EB8D3B1081B6}" type="presParOf" srcId="{0D3CC48B-ABF9-4C4C-91F1-B2A1049DB96B}" destId="{A48C350E-C7A7-4B46-81EC-151206F2F883}" srcOrd="1" destOrd="0" presId="urn:microsoft.com/office/officeart/2005/8/layout/hierarchy5"/>
    <dgm:cxn modelId="{7B583E1C-053A-43A4-817D-F30E354AB7B8}" type="presParOf" srcId="{A48C350E-C7A7-4B46-81EC-151206F2F883}" destId="{586F772D-6B1D-4322-969F-3702035C2C05}" srcOrd="0" destOrd="0" presId="urn:microsoft.com/office/officeart/2005/8/layout/hierarchy5"/>
    <dgm:cxn modelId="{FE2A86E3-9939-4CCC-9B40-50FDBAB3C7A7}" type="presParOf" srcId="{586F772D-6B1D-4322-969F-3702035C2C05}" destId="{AF9AE514-5D98-412F-A221-2150A2E8CB1A}" srcOrd="0" destOrd="0" presId="urn:microsoft.com/office/officeart/2005/8/layout/hierarchy5"/>
    <dgm:cxn modelId="{E6695239-3F9B-4B9F-ADEA-C60A96E53A0C}" type="presParOf" srcId="{586F772D-6B1D-4322-969F-3702035C2C05}" destId="{7F4C566F-F68E-47E9-8F0F-66F12CD32C34}" srcOrd="1" destOrd="0" presId="urn:microsoft.com/office/officeart/2005/8/layout/hierarchy5"/>
    <dgm:cxn modelId="{7884C070-4C5A-4A06-8594-58547475C827}" type="presParOf" srcId="{7F4C566F-F68E-47E9-8F0F-66F12CD32C34}" destId="{F4E16216-0CA5-4255-8BE0-5D0B814E4D7C}" srcOrd="0" destOrd="0" presId="urn:microsoft.com/office/officeart/2005/8/layout/hierarchy5"/>
    <dgm:cxn modelId="{A874D519-353E-4258-AB2E-7BE01E28F043}" type="presParOf" srcId="{F4E16216-0CA5-4255-8BE0-5D0B814E4D7C}" destId="{D9E1D4C6-E0F9-450C-81C9-FED2AE38C4C6}" srcOrd="0" destOrd="0" presId="urn:microsoft.com/office/officeart/2005/8/layout/hierarchy5"/>
    <dgm:cxn modelId="{95217318-30D7-471E-A9AC-BCF2C09D4877}" type="presParOf" srcId="{7F4C566F-F68E-47E9-8F0F-66F12CD32C34}" destId="{3C2CD840-80E9-4B92-A09E-1F6F2A121618}" srcOrd="1" destOrd="0" presId="urn:microsoft.com/office/officeart/2005/8/layout/hierarchy5"/>
    <dgm:cxn modelId="{F85CC100-5859-4167-8F86-8421DEAFC9D1}" type="presParOf" srcId="{3C2CD840-80E9-4B92-A09E-1F6F2A121618}" destId="{2AB93B29-4A9C-45B4-B509-16335B1FF981}" srcOrd="0" destOrd="0" presId="urn:microsoft.com/office/officeart/2005/8/layout/hierarchy5"/>
    <dgm:cxn modelId="{D6FD970F-F0A5-41AE-9ABB-67C403A21A3B}" type="presParOf" srcId="{3C2CD840-80E9-4B92-A09E-1F6F2A121618}" destId="{8B7DF413-6DDF-43E6-9F03-77A63E107B49}" srcOrd="1" destOrd="0" presId="urn:microsoft.com/office/officeart/2005/8/layout/hierarchy5"/>
    <dgm:cxn modelId="{EA8FF8DF-9F89-43B3-A0A7-8DD3E92801CE}" type="presParOf" srcId="{8B7DF413-6DDF-43E6-9F03-77A63E107B49}" destId="{087D72F9-DE7C-49BE-9BAF-7228CD002A38}" srcOrd="0" destOrd="0" presId="urn:microsoft.com/office/officeart/2005/8/layout/hierarchy5"/>
    <dgm:cxn modelId="{4A7D9F42-5047-4135-BE41-EF05B8DD0BEF}" type="presParOf" srcId="{087D72F9-DE7C-49BE-9BAF-7228CD002A38}" destId="{4968E4A4-FA05-43CF-9FE7-80999DB95F96}" srcOrd="0" destOrd="0" presId="urn:microsoft.com/office/officeart/2005/8/layout/hierarchy5"/>
    <dgm:cxn modelId="{B53BC689-4827-4D6C-8658-D6EE138C7428}" type="presParOf" srcId="{8B7DF413-6DDF-43E6-9F03-77A63E107B49}" destId="{586E3523-5679-4C0B-8CE2-FA4716BD846F}" srcOrd="1" destOrd="0" presId="urn:microsoft.com/office/officeart/2005/8/layout/hierarchy5"/>
    <dgm:cxn modelId="{3BADEAC1-485A-4A42-905D-F9C5F450843B}" type="presParOf" srcId="{586E3523-5679-4C0B-8CE2-FA4716BD846F}" destId="{B2D28483-1093-430C-9CA4-D8E381DEF57F}" srcOrd="0" destOrd="0" presId="urn:microsoft.com/office/officeart/2005/8/layout/hierarchy5"/>
    <dgm:cxn modelId="{04175BBF-1D04-426A-A8D6-4D15F88609E4}" type="presParOf" srcId="{586E3523-5679-4C0B-8CE2-FA4716BD846F}" destId="{9332521F-A840-4566-AE6F-583B6F3DEE02}" srcOrd="1" destOrd="0" presId="urn:microsoft.com/office/officeart/2005/8/layout/hierarchy5"/>
    <dgm:cxn modelId="{36A3334E-2500-472B-BEA9-0CF767ECD8CF}" type="presParOf" srcId="{9332521F-A840-4566-AE6F-583B6F3DEE02}" destId="{984E625C-95A7-421B-A3DF-15A7A5379274}" srcOrd="0" destOrd="0" presId="urn:microsoft.com/office/officeart/2005/8/layout/hierarchy5"/>
    <dgm:cxn modelId="{674952EB-4E0E-4FC6-9750-42C8740E295D}" type="presParOf" srcId="{984E625C-95A7-421B-A3DF-15A7A5379274}" destId="{961CAC4C-E213-4D85-9835-03A8A5A8C9F1}" srcOrd="0" destOrd="0" presId="urn:microsoft.com/office/officeart/2005/8/layout/hierarchy5"/>
    <dgm:cxn modelId="{52E7C939-8592-4886-B855-7BD065AAFC82}" type="presParOf" srcId="{9332521F-A840-4566-AE6F-583B6F3DEE02}" destId="{CBEFAD1A-70D5-43BC-80B0-669599AA3E14}" srcOrd="1" destOrd="0" presId="urn:microsoft.com/office/officeart/2005/8/layout/hierarchy5"/>
    <dgm:cxn modelId="{538A882C-C670-4ADD-8381-C579E305F803}" type="presParOf" srcId="{CBEFAD1A-70D5-43BC-80B0-669599AA3E14}" destId="{CD91D43C-FE2D-499C-BFCD-0E81E9ABE350}" srcOrd="0" destOrd="0" presId="urn:microsoft.com/office/officeart/2005/8/layout/hierarchy5"/>
    <dgm:cxn modelId="{909BB34A-1B3D-4D5D-BC5A-33679749E670}" type="presParOf" srcId="{CBEFAD1A-70D5-43BC-80B0-669599AA3E14}" destId="{F42EDA4D-39D2-4DDA-B773-3863CC6C9B51}" srcOrd="1" destOrd="0" presId="urn:microsoft.com/office/officeart/2005/8/layout/hierarchy5"/>
    <dgm:cxn modelId="{893BA89D-B4ED-4D22-8C3D-5C0F1F77B294}" type="presParOf" srcId="{F42EDA4D-39D2-4DDA-B773-3863CC6C9B51}" destId="{B414E23D-29D2-42B9-B09E-2E68E25F26C2}" srcOrd="0" destOrd="0" presId="urn:microsoft.com/office/officeart/2005/8/layout/hierarchy5"/>
    <dgm:cxn modelId="{15BC9706-E64D-4114-9C98-855040B080AC}" type="presParOf" srcId="{B414E23D-29D2-42B9-B09E-2E68E25F26C2}" destId="{8BF88ACC-CD4C-48FE-9947-955997D8506B}" srcOrd="0" destOrd="0" presId="urn:microsoft.com/office/officeart/2005/8/layout/hierarchy5"/>
    <dgm:cxn modelId="{E48CD69D-8FB9-4B1B-ACE3-2AEAAC641943}" type="presParOf" srcId="{F42EDA4D-39D2-4DDA-B773-3863CC6C9B51}" destId="{826B52CB-B221-44F2-B991-3961F6547211}" srcOrd="1" destOrd="0" presId="urn:microsoft.com/office/officeart/2005/8/layout/hierarchy5"/>
    <dgm:cxn modelId="{385C8F98-B000-444F-A684-4575920ECC62}" type="presParOf" srcId="{826B52CB-B221-44F2-B991-3961F6547211}" destId="{C37BB4AB-C3AB-432F-B743-0070E835F388}" srcOrd="0" destOrd="0" presId="urn:microsoft.com/office/officeart/2005/8/layout/hierarchy5"/>
    <dgm:cxn modelId="{8BD17D95-28E5-42B5-8CC4-58D5DFAA1E0F}" type="presParOf" srcId="{826B52CB-B221-44F2-B991-3961F6547211}" destId="{3EF95D87-89C5-464D-927F-D7D0B3D06C30}" srcOrd="1" destOrd="0" presId="urn:microsoft.com/office/officeart/2005/8/layout/hierarchy5"/>
    <dgm:cxn modelId="{09EA804B-37F4-41CD-B2BC-17128EA4BC93}" type="presParOf" srcId="{9332521F-A840-4566-AE6F-583B6F3DEE02}" destId="{14AB4BC9-A3ED-46FE-BE31-57D9F955DAE7}" srcOrd="2" destOrd="0" presId="urn:microsoft.com/office/officeart/2005/8/layout/hierarchy5"/>
    <dgm:cxn modelId="{29D0C540-E8D4-472F-9445-3622AE1DB6ED}" type="presParOf" srcId="{14AB4BC9-A3ED-46FE-BE31-57D9F955DAE7}" destId="{019BE869-E249-47F8-BA31-99E81FFEE1F5}" srcOrd="0" destOrd="0" presId="urn:microsoft.com/office/officeart/2005/8/layout/hierarchy5"/>
    <dgm:cxn modelId="{92AE4C09-B395-4CD6-BA18-6F2C298AD1A4}" type="presParOf" srcId="{9332521F-A840-4566-AE6F-583B6F3DEE02}" destId="{B809A2EC-6287-4FD9-904C-1DB3E80D109B}" srcOrd="3" destOrd="0" presId="urn:microsoft.com/office/officeart/2005/8/layout/hierarchy5"/>
    <dgm:cxn modelId="{3C4C91A1-6FD3-493A-A72F-716FDA885F69}" type="presParOf" srcId="{B809A2EC-6287-4FD9-904C-1DB3E80D109B}" destId="{BED1D36C-9EC1-4FFE-A09B-E24A4E04A55B}" srcOrd="0" destOrd="0" presId="urn:microsoft.com/office/officeart/2005/8/layout/hierarchy5"/>
    <dgm:cxn modelId="{0C529949-F93B-4271-A411-41AD5891B375}" type="presParOf" srcId="{B809A2EC-6287-4FD9-904C-1DB3E80D109B}" destId="{6E734EEC-5163-45E2-BEC6-AD6238B28772}" srcOrd="1" destOrd="0" presId="urn:microsoft.com/office/officeart/2005/8/layout/hierarchy5"/>
    <dgm:cxn modelId="{1EC9CD32-54CE-41B9-9E65-F526B83E5006}" type="presParOf" srcId="{6E734EEC-5163-45E2-BEC6-AD6238B28772}" destId="{5645B79B-1400-43CE-8D13-EFC5B9DA6535}" srcOrd="0" destOrd="0" presId="urn:microsoft.com/office/officeart/2005/8/layout/hierarchy5"/>
    <dgm:cxn modelId="{94731BA5-36AD-4495-9C16-F3E1677D6C5D}" type="presParOf" srcId="{5645B79B-1400-43CE-8D13-EFC5B9DA6535}" destId="{D7CC5BF4-4C19-4483-A193-0E5AADF7F2A0}" srcOrd="0" destOrd="0" presId="urn:microsoft.com/office/officeart/2005/8/layout/hierarchy5"/>
    <dgm:cxn modelId="{314A14AA-8322-492B-8C22-2BEA2AADA497}" type="presParOf" srcId="{6E734EEC-5163-45E2-BEC6-AD6238B28772}" destId="{0E6D3C86-D1AC-4A59-A377-C412995D598A}" srcOrd="1" destOrd="0" presId="urn:microsoft.com/office/officeart/2005/8/layout/hierarchy5"/>
    <dgm:cxn modelId="{CC7A14FA-1B41-4C7C-9317-F37493ADFC6C}" type="presParOf" srcId="{0E6D3C86-D1AC-4A59-A377-C412995D598A}" destId="{06F087D4-4D38-4729-A7A4-25958C067F4B}" srcOrd="0" destOrd="0" presId="urn:microsoft.com/office/officeart/2005/8/layout/hierarchy5"/>
    <dgm:cxn modelId="{0D8218F8-FEFD-4D15-A602-BE645A7CD710}" type="presParOf" srcId="{0E6D3C86-D1AC-4A59-A377-C412995D598A}" destId="{BC3BEC68-DF83-4ED2-B9F6-C68FE43892CF}" srcOrd="1" destOrd="0" presId="urn:microsoft.com/office/officeart/2005/8/layout/hierarchy5"/>
    <dgm:cxn modelId="{B06F9E4E-89D1-4960-B758-316EC476CD6C}" type="presParOf" srcId="{E00F2DDC-0ADC-4D6B-BFA6-9B3CDA9F55C3}" destId="{AD7481B4-E7EB-447F-A814-4DAC2463C444}" srcOrd="1" destOrd="0" presId="urn:microsoft.com/office/officeart/2005/8/layout/hierarchy5"/>
    <dgm:cxn modelId="{BC58C3D0-50D5-42C3-A416-BBCB1377F6BF}" type="presParOf" srcId="{AD7481B4-E7EB-447F-A814-4DAC2463C444}" destId="{E5EC22C0-026B-4F2C-A997-FC58552B8506}" srcOrd="0" destOrd="0" presId="urn:microsoft.com/office/officeart/2005/8/layout/hierarchy5"/>
    <dgm:cxn modelId="{2E4096A0-294A-4C1D-8C81-F43B14E6700A}" type="presParOf" srcId="{E5EC22C0-026B-4F2C-A997-FC58552B8506}" destId="{5FB7A379-3EEF-47DA-8984-A3F84DA97A9C}" srcOrd="0" destOrd="0" presId="urn:microsoft.com/office/officeart/2005/8/layout/hierarchy5"/>
    <dgm:cxn modelId="{13183C5D-6DBE-4B7F-8035-E06EC3310A23}" type="presParOf" srcId="{E5EC22C0-026B-4F2C-A997-FC58552B8506}" destId="{7D0EBF98-32EE-4D1B-89F1-1F61D021B1D3}" srcOrd="1" destOrd="0" presId="urn:microsoft.com/office/officeart/2005/8/layout/hierarchy5"/>
    <dgm:cxn modelId="{EC55145F-D157-44A9-9EA7-7202495FA0B9}" type="presParOf" srcId="{AD7481B4-E7EB-447F-A814-4DAC2463C444}" destId="{8866F377-0B6E-419E-947F-FBEF600E0F47}" srcOrd="1" destOrd="0" presId="urn:microsoft.com/office/officeart/2005/8/layout/hierarchy5"/>
    <dgm:cxn modelId="{2D611B0B-D2EA-452C-AE56-91EF5C5A1002}" type="presParOf" srcId="{8866F377-0B6E-419E-947F-FBEF600E0F47}" destId="{A76AC421-5437-41CF-943A-4362B1DE4567}" srcOrd="0" destOrd="0" presId="urn:microsoft.com/office/officeart/2005/8/layout/hierarchy5"/>
    <dgm:cxn modelId="{FE59F2BE-E078-4492-898B-8C96BAF34CDB}" type="presParOf" srcId="{AD7481B4-E7EB-447F-A814-4DAC2463C444}" destId="{F6092D38-2A94-4036-B2B0-5D09CD70D416}" srcOrd="2" destOrd="0" presId="urn:microsoft.com/office/officeart/2005/8/layout/hierarchy5"/>
    <dgm:cxn modelId="{227EE4CE-1EEC-47E5-B000-EB55D2462001}" type="presParOf" srcId="{F6092D38-2A94-4036-B2B0-5D09CD70D416}" destId="{3FA3739F-4864-4590-98CB-47309261CF60}" srcOrd="0" destOrd="0" presId="urn:microsoft.com/office/officeart/2005/8/layout/hierarchy5"/>
    <dgm:cxn modelId="{4AE94D00-DD2F-4A7A-90D3-40B5ABF2C1F5}" type="presParOf" srcId="{F6092D38-2A94-4036-B2B0-5D09CD70D416}" destId="{48CEC71A-9B98-4A9E-AD18-42F613EA1010}" srcOrd="1" destOrd="0" presId="urn:microsoft.com/office/officeart/2005/8/layout/hierarchy5"/>
    <dgm:cxn modelId="{85C9E686-A687-49D7-B4B4-138821191121}" type="presParOf" srcId="{AD7481B4-E7EB-447F-A814-4DAC2463C444}" destId="{2A187ABD-23AE-4431-93D0-FCFADF1FC86F}" srcOrd="3" destOrd="0" presId="urn:microsoft.com/office/officeart/2005/8/layout/hierarchy5"/>
    <dgm:cxn modelId="{95CE8352-FF4A-455B-B1B1-BB470C7443E8}" type="presParOf" srcId="{2A187ABD-23AE-4431-93D0-FCFADF1FC86F}" destId="{82633BBE-2AC3-4257-A275-5D3C4E9426FA}" srcOrd="0" destOrd="0" presId="urn:microsoft.com/office/officeart/2005/8/layout/hierarchy5"/>
    <dgm:cxn modelId="{39FC8499-0D38-4C8F-B645-F6E3A7F22686}" type="presParOf" srcId="{AD7481B4-E7EB-447F-A814-4DAC2463C444}" destId="{1806976D-EE9C-42FB-9550-BB6243725B12}" srcOrd="4" destOrd="0" presId="urn:microsoft.com/office/officeart/2005/8/layout/hierarchy5"/>
    <dgm:cxn modelId="{68A61FF3-B14F-4429-AB9D-553D86A190A4}" type="presParOf" srcId="{1806976D-EE9C-42FB-9550-BB6243725B12}" destId="{E7208999-7B20-42EC-A955-D9C25D5E046D}" srcOrd="0" destOrd="0" presId="urn:microsoft.com/office/officeart/2005/8/layout/hierarchy5"/>
    <dgm:cxn modelId="{6B76597D-E6EE-4FD0-BFC5-F0909C2DA3FE}" type="presParOf" srcId="{1806976D-EE9C-42FB-9550-BB6243725B12}" destId="{E3FA2E01-EF2A-4E46-8196-1D6FEACC10ED}" srcOrd="1" destOrd="0" presId="urn:microsoft.com/office/officeart/2005/8/layout/hierarchy5"/>
    <dgm:cxn modelId="{BD96BD89-7E9C-4C63-B9B0-B8EFB14BC249}" type="presParOf" srcId="{AD7481B4-E7EB-447F-A814-4DAC2463C444}" destId="{E4B11897-2DFA-4627-A190-054EED184DAC}" srcOrd="5" destOrd="0" presId="urn:microsoft.com/office/officeart/2005/8/layout/hierarchy5"/>
    <dgm:cxn modelId="{3448A378-FD40-437F-AB2F-084DFD3AC887}" type="presParOf" srcId="{E4B11897-2DFA-4627-A190-054EED184DAC}" destId="{F3A4B2DB-93F1-41EA-82B1-3FCCF677B8E5}" srcOrd="0" destOrd="0" presId="urn:microsoft.com/office/officeart/2005/8/layout/hierarchy5"/>
    <dgm:cxn modelId="{040ED924-43F9-41C1-A90A-2184B580A4B1}" type="presParOf" srcId="{AD7481B4-E7EB-447F-A814-4DAC2463C444}" destId="{5FA1A93D-81EF-4FA0-9212-197C294972EC}" srcOrd="6" destOrd="0" presId="urn:microsoft.com/office/officeart/2005/8/layout/hierarchy5"/>
    <dgm:cxn modelId="{EC83FB69-43E1-41C4-906C-10835D125BE1}" type="presParOf" srcId="{5FA1A93D-81EF-4FA0-9212-197C294972EC}" destId="{0D576031-3A6B-41AB-82A5-28E7D6B2E9E9}" srcOrd="0" destOrd="0" presId="urn:microsoft.com/office/officeart/2005/8/layout/hierarchy5"/>
    <dgm:cxn modelId="{20730E9E-E5A9-4A78-975E-23B3770FE385}" type="presParOf" srcId="{5FA1A93D-81EF-4FA0-9212-197C294972EC}" destId="{9676DA39-DC9A-453E-B8BD-173D005AF0C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FA1EE1-2D24-4904-97ED-B4F86F9E1C05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FCBEBE6-6F40-44AB-8210-C79921DB2817}">
      <dgm:prSet phldrT="[文字]" custT="1"/>
      <dgm:spPr>
        <a:ln w="57150">
          <a:solidFill>
            <a:srgbClr val="FFC000"/>
          </a:solidFill>
        </a:ln>
      </dgm:spPr>
      <dgm:t>
        <a:bodyPr/>
        <a:lstStyle/>
        <a:p>
          <a:r>
            <a:rPr lang="zh-TW" altLang="en-US" sz="1600" b="1" dirty="0"/>
            <a:t>通報業務</a:t>
          </a:r>
        </a:p>
      </dgm:t>
    </dgm:pt>
    <dgm:pt modelId="{B2BB158B-C98B-41F8-9E6B-6B22A354673F}" type="parTrans" cxnId="{3DB5CFD4-2AC6-4F50-ACBA-D442418264F3}">
      <dgm:prSet/>
      <dgm:spPr/>
      <dgm:t>
        <a:bodyPr/>
        <a:lstStyle/>
        <a:p>
          <a:endParaRPr lang="zh-TW" altLang="en-US" sz="1600" b="1"/>
        </a:p>
      </dgm:t>
    </dgm:pt>
    <dgm:pt modelId="{8A7F6F94-7E89-40BC-91B4-EAC9AAD03522}" type="sibTrans" cxnId="{3DB5CFD4-2AC6-4F50-ACBA-D442418264F3}">
      <dgm:prSet/>
      <dgm:spPr/>
      <dgm:t>
        <a:bodyPr/>
        <a:lstStyle/>
        <a:p>
          <a:endParaRPr lang="zh-TW" altLang="en-US" sz="1600" b="1"/>
        </a:p>
      </dgm:t>
    </dgm:pt>
    <dgm:pt modelId="{4CB141DD-4B4E-478D-A319-BC96CD11ECB1}">
      <dgm:prSet phldrT="[文字]" custT="1"/>
      <dgm:spPr/>
      <dgm:t>
        <a:bodyPr/>
        <a:lstStyle/>
        <a:p>
          <a:r>
            <a:rPr lang="zh-TW" altLang="en-US" sz="1600" b="1" dirty="0"/>
            <a:t>發展篩檢</a:t>
          </a:r>
        </a:p>
      </dgm:t>
    </dgm:pt>
    <dgm:pt modelId="{9A8224DC-2E08-4FC0-B5F0-2060739B74B3}" type="parTrans" cxnId="{EEC8634C-F5D1-4FBB-925A-4C9327D238A2}">
      <dgm:prSet/>
      <dgm:spPr/>
      <dgm:t>
        <a:bodyPr/>
        <a:lstStyle/>
        <a:p>
          <a:endParaRPr lang="zh-TW" altLang="en-US" sz="1600" b="1"/>
        </a:p>
      </dgm:t>
    </dgm:pt>
    <dgm:pt modelId="{21BFF916-AED4-4780-80B7-03B75B6AA01E}" type="sibTrans" cxnId="{EEC8634C-F5D1-4FBB-925A-4C9327D238A2}">
      <dgm:prSet/>
      <dgm:spPr/>
      <dgm:t>
        <a:bodyPr/>
        <a:lstStyle/>
        <a:p>
          <a:endParaRPr lang="zh-TW" altLang="en-US" sz="1600" b="1"/>
        </a:p>
      </dgm:t>
    </dgm:pt>
    <dgm:pt modelId="{3240AE38-4F0A-4FDD-B0AE-5CB34589B584}">
      <dgm:prSet phldrT="[文字]" custT="1"/>
      <dgm:spPr/>
      <dgm:t>
        <a:bodyPr/>
        <a:lstStyle/>
        <a:p>
          <a:r>
            <a:rPr lang="zh-TW" altLang="en-US" sz="1600" b="1" dirty="0"/>
            <a:t>早療宣導</a:t>
          </a:r>
        </a:p>
      </dgm:t>
    </dgm:pt>
    <dgm:pt modelId="{3F903F36-F972-40C0-8687-B5D76C6467ED}" type="parTrans" cxnId="{3E8FF46B-D7DB-4275-831A-281E14F23792}">
      <dgm:prSet/>
      <dgm:spPr/>
      <dgm:t>
        <a:bodyPr/>
        <a:lstStyle/>
        <a:p>
          <a:endParaRPr lang="zh-TW" altLang="en-US" sz="1600" b="1"/>
        </a:p>
      </dgm:t>
    </dgm:pt>
    <dgm:pt modelId="{43F69BF6-2C86-4E88-933F-58685054E099}" type="sibTrans" cxnId="{3E8FF46B-D7DB-4275-831A-281E14F23792}">
      <dgm:prSet/>
      <dgm:spPr/>
      <dgm:t>
        <a:bodyPr/>
        <a:lstStyle/>
        <a:p>
          <a:endParaRPr lang="zh-TW" altLang="en-US" sz="1600" b="1"/>
        </a:p>
      </dgm:t>
    </dgm:pt>
    <dgm:pt modelId="{53F1424A-AF29-450B-B5EB-3B0B9747F6F6}">
      <dgm:prSet phldrT="[文字]" custT="1"/>
      <dgm:spPr/>
      <dgm:t>
        <a:bodyPr/>
        <a:lstStyle/>
        <a:p>
          <a:r>
            <a:rPr lang="zh-TW" altLang="en-US" sz="1600" b="1" dirty="0"/>
            <a:t>社區資源</a:t>
          </a:r>
          <a:r>
            <a:rPr lang="en-US" altLang="zh-TW" sz="1600" b="1" dirty="0"/>
            <a:t/>
          </a:r>
          <a:br>
            <a:rPr lang="en-US" altLang="zh-TW" sz="1600" b="1" dirty="0"/>
          </a:br>
          <a:r>
            <a:rPr lang="zh-TW" altLang="en-US" sz="1600" b="1" dirty="0"/>
            <a:t>盤點</a:t>
          </a:r>
        </a:p>
      </dgm:t>
    </dgm:pt>
    <dgm:pt modelId="{6AEE02C1-96A5-4A9D-8833-EC8E8346A9BF}" type="parTrans" cxnId="{86A70088-CA26-472A-A088-50FC8CEB2B53}">
      <dgm:prSet/>
      <dgm:spPr/>
      <dgm:t>
        <a:bodyPr/>
        <a:lstStyle/>
        <a:p>
          <a:endParaRPr lang="zh-TW" altLang="en-US" sz="1600" b="1"/>
        </a:p>
      </dgm:t>
    </dgm:pt>
    <dgm:pt modelId="{C13073E2-8E1E-44D8-AED1-FBEEECEFA957}" type="sibTrans" cxnId="{86A70088-CA26-472A-A088-50FC8CEB2B53}">
      <dgm:prSet/>
      <dgm:spPr/>
      <dgm:t>
        <a:bodyPr/>
        <a:lstStyle/>
        <a:p>
          <a:endParaRPr lang="zh-TW" altLang="en-US" sz="1600" b="1"/>
        </a:p>
      </dgm:t>
    </dgm:pt>
    <dgm:pt modelId="{B7A01310-A697-4AA8-AACC-B16291F1898A}">
      <dgm:prSet phldrT="[文字]" custT="1"/>
      <dgm:spPr/>
      <dgm:t>
        <a:bodyPr/>
        <a:lstStyle/>
        <a:p>
          <a:r>
            <a:rPr lang="zh-TW" altLang="en-US" sz="1600" b="1" dirty="0"/>
            <a:t>家長成長</a:t>
          </a:r>
          <a:r>
            <a:rPr lang="en-US" altLang="zh-TW" sz="1600" b="1" dirty="0"/>
            <a:t/>
          </a:r>
          <a:br>
            <a:rPr lang="en-US" altLang="zh-TW" sz="1600" b="1" dirty="0"/>
          </a:br>
          <a:r>
            <a:rPr lang="zh-TW" altLang="en-US" sz="1600" b="1" dirty="0"/>
            <a:t>團體</a:t>
          </a:r>
        </a:p>
      </dgm:t>
    </dgm:pt>
    <dgm:pt modelId="{F2453EF1-1FA7-409A-B8C0-49111D2AEAEB}" type="parTrans" cxnId="{EC059C4A-67F3-4DAE-B800-B44D2C2F23CA}">
      <dgm:prSet/>
      <dgm:spPr/>
      <dgm:t>
        <a:bodyPr/>
        <a:lstStyle/>
        <a:p>
          <a:endParaRPr lang="zh-TW" altLang="en-US" sz="1600" b="1"/>
        </a:p>
      </dgm:t>
    </dgm:pt>
    <dgm:pt modelId="{4D5F98FC-CAD2-4F9E-AC13-0D9614D3DCE6}" type="sibTrans" cxnId="{EC059C4A-67F3-4DAE-B800-B44D2C2F23CA}">
      <dgm:prSet/>
      <dgm:spPr/>
      <dgm:t>
        <a:bodyPr/>
        <a:lstStyle/>
        <a:p>
          <a:endParaRPr lang="zh-TW" altLang="en-US" sz="1600" b="1"/>
        </a:p>
      </dgm:t>
    </dgm:pt>
    <dgm:pt modelId="{3EC65FFC-4F81-4F4A-A182-BB28E3015699}">
      <dgm:prSet phldrT="[文字]" custT="1"/>
      <dgm:spPr/>
      <dgm:t>
        <a:bodyPr/>
        <a:lstStyle/>
        <a:p>
          <a:r>
            <a:rPr lang="zh-TW" altLang="en-US" sz="1600" b="1" dirty="0"/>
            <a:t>親子共學</a:t>
          </a:r>
        </a:p>
      </dgm:t>
    </dgm:pt>
    <dgm:pt modelId="{6E8FFC0D-7A28-4A8A-A5D9-D8F85B531141}" type="parTrans" cxnId="{0BEE360A-0064-494F-B489-9FB658B3FA15}">
      <dgm:prSet/>
      <dgm:spPr/>
      <dgm:t>
        <a:bodyPr/>
        <a:lstStyle/>
        <a:p>
          <a:endParaRPr lang="zh-TW" altLang="en-US" sz="1600" b="1"/>
        </a:p>
      </dgm:t>
    </dgm:pt>
    <dgm:pt modelId="{4F79B192-261D-4041-A32D-8F6C3AE842DC}" type="sibTrans" cxnId="{0BEE360A-0064-494F-B489-9FB658B3FA15}">
      <dgm:prSet/>
      <dgm:spPr/>
      <dgm:t>
        <a:bodyPr/>
        <a:lstStyle/>
        <a:p>
          <a:endParaRPr lang="zh-TW" altLang="en-US" sz="1600" b="1"/>
        </a:p>
      </dgm:t>
    </dgm:pt>
    <dgm:pt modelId="{1411F08F-910B-4CE7-AB45-B7585C149154}">
      <dgm:prSet phldrT="[文字]" custT="1"/>
      <dgm:spPr/>
      <dgm:t>
        <a:bodyPr/>
        <a:lstStyle/>
        <a:p>
          <a:r>
            <a:rPr lang="zh-TW" altLang="en-US" sz="1600" b="1" dirty="0"/>
            <a:t>喘息活動</a:t>
          </a:r>
        </a:p>
      </dgm:t>
    </dgm:pt>
    <dgm:pt modelId="{E729D56E-7A98-4287-9E5C-789355801E9B}" type="parTrans" cxnId="{54A0B00E-5920-4C7D-8A2A-B10C45CC1A44}">
      <dgm:prSet/>
      <dgm:spPr/>
      <dgm:t>
        <a:bodyPr/>
        <a:lstStyle/>
        <a:p>
          <a:endParaRPr lang="zh-TW" altLang="en-US" sz="1600" b="1"/>
        </a:p>
      </dgm:t>
    </dgm:pt>
    <dgm:pt modelId="{8F6E50D3-9CE7-4067-8A2D-0A1DF776F0D5}" type="sibTrans" cxnId="{54A0B00E-5920-4C7D-8A2A-B10C45CC1A44}">
      <dgm:prSet/>
      <dgm:spPr/>
      <dgm:t>
        <a:bodyPr/>
        <a:lstStyle/>
        <a:p>
          <a:endParaRPr lang="zh-TW" altLang="en-US" sz="1600" b="1"/>
        </a:p>
      </dgm:t>
    </dgm:pt>
    <dgm:pt modelId="{51C88E19-6DCC-4033-A689-6DE2878087C0}">
      <dgm:prSet phldrT="[文字]" custT="1"/>
      <dgm:spPr/>
      <dgm:t>
        <a:bodyPr/>
        <a:lstStyle/>
        <a:p>
          <a:r>
            <a:rPr lang="zh-TW" altLang="en-US" sz="1600" b="1" dirty="0"/>
            <a:t>福利補助</a:t>
          </a:r>
        </a:p>
      </dgm:t>
    </dgm:pt>
    <dgm:pt modelId="{A6139144-DEFE-4BBD-ACA9-B3317C28957D}" type="parTrans" cxnId="{EF0E4809-C23A-413D-B390-BE1D8977BA95}">
      <dgm:prSet/>
      <dgm:spPr/>
      <dgm:t>
        <a:bodyPr/>
        <a:lstStyle/>
        <a:p>
          <a:endParaRPr lang="zh-TW" altLang="en-US" sz="1600" b="1"/>
        </a:p>
      </dgm:t>
    </dgm:pt>
    <dgm:pt modelId="{100FA560-58CC-47EC-901F-E3695829B4CD}" type="sibTrans" cxnId="{EF0E4809-C23A-413D-B390-BE1D8977BA95}">
      <dgm:prSet/>
      <dgm:spPr/>
      <dgm:t>
        <a:bodyPr/>
        <a:lstStyle/>
        <a:p>
          <a:endParaRPr lang="zh-TW" altLang="en-US" sz="1600" b="1"/>
        </a:p>
      </dgm:t>
    </dgm:pt>
    <dgm:pt modelId="{258CD0BD-4E36-4BE1-9695-7F5C7970AB8B}">
      <dgm:prSet phldrT="[文字]" custT="1"/>
      <dgm:spPr>
        <a:ln w="57150">
          <a:solidFill>
            <a:srgbClr val="FFC000"/>
          </a:solidFill>
        </a:ln>
      </dgm:spPr>
      <dgm:t>
        <a:bodyPr/>
        <a:lstStyle/>
        <a:p>
          <a:r>
            <a:rPr lang="zh-TW" altLang="en-US" sz="1600" b="1" dirty="0"/>
            <a:t>心理支持</a:t>
          </a:r>
        </a:p>
      </dgm:t>
    </dgm:pt>
    <dgm:pt modelId="{76186F3A-9A0E-498B-9C73-7454A163A6DF}" type="parTrans" cxnId="{78884365-52CE-480D-AA3F-094BF31F98D6}">
      <dgm:prSet/>
      <dgm:spPr/>
      <dgm:t>
        <a:bodyPr/>
        <a:lstStyle/>
        <a:p>
          <a:endParaRPr lang="zh-TW" altLang="en-US" sz="1600" b="1"/>
        </a:p>
      </dgm:t>
    </dgm:pt>
    <dgm:pt modelId="{8468C29B-FEBA-4421-B9DA-1BDA1793BB3B}" type="sibTrans" cxnId="{78884365-52CE-480D-AA3F-094BF31F98D6}">
      <dgm:prSet/>
      <dgm:spPr/>
      <dgm:t>
        <a:bodyPr/>
        <a:lstStyle/>
        <a:p>
          <a:endParaRPr lang="zh-TW" altLang="en-US" sz="1600" b="1"/>
        </a:p>
      </dgm:t>
    </dgm:pt>
    <dgm:pt modelId="{BB52EF1B-79CA-4D8E-BDFD-A8FAA843BA3B}">
      <dgm:prSet phldrT="[文字]" custT="1"/>
      <dgm:spPr/>
      <dgm:t>
        <a:bodyPr/>
        <a:lstStyle/>
        <a:p>
          <a:r>
            <a:rPr lang="zh-TW" altLang="en-US" sz="1600" b="1" dirty="0"/>
            <a:t>親職教育</a:t>
          </a:r>
        </a:p>
      </dgm:t>
    </dgm:pt>
    <dgm:pt modelId="{319DE16B-FCE2-401A-90EB-A6597E5CAB79}" type="parTrans" cxnId="{4A602616-269E-4AB0-9741-9B2799636868}">
      <dgm:prSet/>
      <dgm:spPr/>
      <dgm:t>
        <a:bodyPr/>
        <a:lstStyle/>
        <a:p>
          <a:endParaRPr lang="zh-TW" altLang="en-US" sz="1600" b="1"/>
        </a:p>
      </dgm:t>
    </dgm:pt>
    <dgm:pt modelId="{B466B20A-678A-4DF7-85AA-2E7559042411}" type="sibTrans" cxnId="{4A602616-269E-4AB0-9741-9B2799636868}">
      <dgm:prSet/>
      <dgm:spPr/>
      <dgm:t>
        <a:bodyPr/>
        <a:lstStyle/>
        <a:p>
          <a:endParaRPr lang="zh-TW" altLang="en-US" sz="1600" b="1"/>
        </a:p>
      </dgm:t>
    </dgm:pt>
    <dgm:pt modelId="{92BB447B-4BC4-4CEF-8C02-CDEB58F2B3AC}">
      <dgm:prSet phldrT="[文字]" custT="1"/>
      <dgm:spPr/>
      <dgm:t>
        <a:bodyPr/>
        <a:lstStyle/>
        <a:p>
          <a:r>
            <a:rPr lang="zh-TW" altLang="en-US" sz="1600" b="1" dirty="0"/>
            <a:t>鑑定安置</a:t>
          </a:r>
          <a:r>
            <a:rPr lang="en-US" altLang="zh-TW" sz="1600" b="1" dirty="0"/>
            <a:t/>
          </a:r>
          <a:br>
            <a:rPr lang="en-US" altLang="zh-TW" sz="1600" b="1" dirty="0"/>
          </a:br>
          <a:r>
            <a:rPr lang="zh-TW" altLang="en-US" sz="1600" b="1" dirty="0"/>
            <a:t>轉銜諮詢</a:t>
          </a:r>
        </a:p>
      </dgm:t>
    </dgm:pt>
    <dgm:pt modelId="{EE00FF85-D8DE-4D61-A576-0B12512BE014}" type="parTrans" cxnId="{BC3C7BEC-074F-4C21-8EE1-917671218B5A}">
      <dgm:prSet/>
      <dgm:spPr/>
      <dgm:t>
        <a:bodyPr/>
        <a:lstStyle/>
        <a:p>
          <a:endParaRPr lang="zh-TW" altLang="en-US" sz="1600" b="1"/>
        </a:p>
      </dgm:t>
    </dgm:pt>
    <dgm:pt modelId="{DC6DF530-1EC8-4918-8564-B966008BACA5}" type="sibTrans" cxnId="{BC3C7BEC-074F-4C21-8EE1-917671218B5A}">
      <dgm:prSet/>
      <dgm:spPr/>
      <dgm:t>
        <a:bodyPr/>
        <a:lstStyle/>
        <a:p>
          <a:endParaRPr lang="zh-TW" altLang="en-US" sz="1600" b="1"/>
        </a:p>
      </dgm:t>
    </dgm:pt>
    <dgm:pt modelId="{6D960601-B768-4F45-B168-1833E6E41A6F}">
      <dgm:prSet phldrT="[文字]" custT="1"/>
      <dgm:spPr>
        <a:ln w="57150">
          <a:solidFill>
            <a:srgbClr val="FFC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zh-TW" altLang="en-US" sz="1800" b="1" dirty="0">
              <a:solidFill>
                <a:schemeClr val="tx1"/>
              </a:solidFill>
            </a:rPr>
            <a:t>專業團隊</a:t>
          </a:r>
          <a:r>
            <a:rPr lang="en-US" altLang="zh-TW" sz="1800" b="1" dirty="0">
              <a:solidFill>
                <a:schemeClr val="tx1"/>
              </a:solidFill>
            </a:rPr>
            <a:t/>
          </a:r>
          <a:br>
            <a:rPr lang="en-US" altLang="zh-TW" sz="1800" b="1" dirty="0">
              <a:solidFill>
                <a:schemeClr val="tx1"/>
              </a:solidFill>
            </a:rPr>
          </a:br>
          <a:r>
            <a:rPr lang="zh-TW" altLang="en-US" sz="1800" b="1" dirty="0">
              <a:solidFill>
                <a:schemeClr val="tx1"/>
              </a:solidFill>
            </a:rPr>
            <a:t>遊戲篩檢</a:t>
          </a:r>
        </a:p>
      </dgm:t>
    </dgm:pt>
    <dgm:pt modelId="{4901D2CF-2C12-494E-B5A0-55186B3363F7}" type="parTrans" cxnId="{F363048F-EF10-4B60-B9BC-1F40C33C21D9}">
      <dgm:prSet/>
      <dgm:spPr/>
      <dgm:t>
        <a:bodyPr/>
        <a:lstStyle/>
        <a:p>
          <a:endParaRPr lang="zh-TW" altLang="en-US" sz="1600" b="1"/>
        </a:p>
      </dgm:t>
    </dgm:pt>
    <dgm:pt modelId="{7CC2E238-C9E8-49A5-80A9-851518394B80}" type="sibTrans" cxnId="{F363048F-EF10-4B60-B9BC-1F40C33C21D9}">
      <dgm:prSet/>
      <dgm:spPr/>
      <dgm:t>
        <a:bodyPr/>
        <a:lstStyle/>
        <a:p>
          <a:endParaRPr lang="zh-TW" altLang="en-US" sz="1600" b="1"/>
        </a:p>
      </dgm:t>
    </dgm:pt>
    <dgm:pt modelId="{AB666533-A958-434F-A9F2-8234763BDD4C}">
      <dgm:prSet custT="1"/>
      <dgm:spPr/>
      <dgm:t>
        <a:bodyPr/>
        <a:lstStyle/>
        <a:p>
          <a:r>
            <a:rPr lang="zh-TW" altLang="en-US" sz="1600" b="1" dirty="0"/>
            <a:t>醫療復健</a:t>
          </a:r>
          <a:r>
            <a:rPr lang="en-US" altLang="zh-TW" sz="1600" b="1" dirty="0"/>
            <a:t/>
          </a:r>
          <a:br>
            <a:rPr lang="en-US" altLang="zh-TW" sz="1600" b="1" dirty="0"/>
          </a:br>
          <a:r>
            <a:rPr lang="zh-TW" altLang="en-US" sz="1600" b="1" dirty="0"/>
            <a:t>諮詢</a:t>
          </a:r>
        </a:p>
      </dgm:t>
    </dgm:pt>
    <dgm:pt modelId="{224FEE1D-08EB-42F6-961F-233B86804DF5}" type="parTrans" cxnId="{C63CFAF1-3F8A-4AC1-BC37-8E048A727C5C}">
      <dgm:prSet/>
      <dgm:spPr/>
      <dgm:t>
        <a:bodyPr/>
        <a:lstStyle/>
        <a:p>
          <a:endParaRPr lang="zh-TW" altLang="en-US" sz="1600" b="1"/>
        </a:p>
      </dgm:t>
    </dgm:pt>
    <dgm:pt modelId="{C7343154-8988-452F-9290-864C0253482C}" type="sibTrans" cxnId="{C63CFAF1-3F8A-4AC1-BC37-8E048A727C5C}">
      <dgm:prSet/>
      <dgm:spPr/>
      <dgm:t>
        <a:bodyPr/>
        <a:lstStyle/>
        <a:p>
          <a:endParaRPr lang="zh-TW" altLang="en-US" sz="1600" b="1"/>
        </a:p>
      </dgm:t>
    </dgm:pt>
    <dgm:pt modelId="{01C10AB1-D21E-4423-848F-FF60DC89DF76}">
      <dgm:prSet custT="1"/>
      <dgm:spPr/>
      <dgm:t>
        <a:bodyPr/>
        <a:lstStyle/>
        <a:p>
          <a:r>
            <a:rPr lang="zh-TW" altLang="en-US" sz="1600" b="1" dirty="0"/>
            <a:t>個別化家庭服務計畫</a:t>
          </a:r>
        </a:p>
      </dgm:t>
    </dgm:pt>
    <dgm:pt modelId="{DE9DBDA0-857C-4920-9E06-87B45CDC4955}" type="parTrans" cxnId="{6BE95817-14C6-49E1-856B-9007D6D5B129}">
      <dgm:prSet/>
      <dgm:spPr/>
      <dgm:t>
        <a:bodyPr/>
        <a:lstStyle/>
        <a:p>
          <a:endParaRPr lang="zh-TW" altLang="en-US" sz="1600" b="1"/>
        </a:p>
      </dgm:t>
    </dgm:pt>
    <dgm:pt modelId="{8AE29FB2-6140-4CDE-89E6-58D7B2B6179B}" type="sibTrans" cxnId="{6BE95817-14C6-49E1-856B-9007D6D5B129}">
      <dgm:prSet/>
      <dgm:spPr/>
      <dgm:t>
        <a:bodyPr/>
        <a:lstStyle/>
        <a:p>
          <a:endParaRPr lang="zh-TW" altLang="en-US" sz="1600" b="1"/>
        </a:p>
      </dgm:t>
    </dgm:pt>
    <dgm:pt modelId="{53A3BF3C-4160-4110-B38F-DF2616317B8E}">
      <dgm:prSet custT="1"/>
      <dgm:spPr>
        <a:ln w="57150">
          <a:solidFill>
            <a:srgbClr val="FFC000"/>
          </a:solidFill>
        </a:ln>
      </dgm:spPr>
      <dgm:t>
        <a:bodyPr/>
        <a:lstStyle/>
        <a:p>
          <a:r>
            <a:rPr lang="zh-TW" altLang="en-US" sz="1600" b="1" dirty="0"/>
            <a:t>相關早期療育服務諮詢</a:t>
          </a:r>
        </a:p>
      </dgm:t>
    </dgm:pt>
    <dgm:pt modelId="{7EB9D364-6F4A-467A-9FEF-F80179A42B9E}" type="parTrans" cxnId="{559EE6DC-0F6F-4D69-83D8-7D1DA7FDB604}">
      <dgm:prSet/>
      <dgm:spPr/>
      <dgm:t>
        <a:bodyPr/>
        <a:lstStyle/>
        <a:p>
          <a:endParaRPr lang="zh-TW" altLang="en-US" sz="1600" b="1"/>
        </a:p>
      </dgm:t>
    </dgm:pt>
    <dgm:pt modelId="{C9C31C53-9723-43C3-9374-35791DA2AB9C}" type="sibTrans" cxnId="{559EE6DC-0F6F-4D69-83D8-7D1DA7FDB604}">
      <dgm:prSet/>
      <dgm:spPr/>
      <dgm:t>
        <a:bodyPr/>
        <a:lstStyle/>
        <a:p>
          <a:endParaRPr lang="zh-TW" altLang="en-US" sz="1600" b="1"/>
        </a:p>
      </dgm:t>
    </dgm:pt>
    <dgm:pt modelId="{89E56366-6323-4008-A761-486DD8B1816D}">
      <dgm:prSet custT="1"/>
      <dgm:spPr/>
      <dgm:t>
        <a:bodyPr/>
        <a:lstStyle/>
        <a:p>
          <a:r>
            <a:rPr lang="zh-TW" altLang="en-US" sz="1600" b="1" dirty="0"/>
            <a:t>日間時段</a:t>
          </a:r>
          <a:r>
            <a:rPr lang="en-US" altLang="zh-TW" sz="1600" b="1" dirty="0"/>
            <a:t/>
          </a:r>
          <a:br>
            <a:rPr lang="en-US" altLang="zh-TW" sz="1600" b="1" dirty="0"/>
          </a:br>
          <a:r>
            <a:rPr lang="zh-TW" altLang="en-US" sz="1600" b="1" dirty="0"/>
            <a:t>服務</a:t>
          </a:r>
        </a:p>
      </dgm:t>
    </dgm:pt>
    <dgm:pt modelId="{62FB87EC-90B5-44E4-8731-6E7313F3AC09}" type="parTrans" cxnId="{E33F0B5F-4449-467C-BB2F-CC788B8CD7EA}">
      <dgm:prSet/>
      <dgm:spPr/>
      <dgm:t>
        <a:bodyPr/>
        <a:lstStyle/>
        <a:p>
          <a:endParaRPr lang="zh-TW" altLang="en-US" sz="1600" b="1"/>
        </a:p>
      </dgm:t>
    </dgm:pt>
    <dgm:pt modelId="{C66F3F27-32D3-4654-B8EB-8FCB7F57C3E5}" type="sibTrans" cxnId="{E33F0B5F-4449-467C-BB2F-CC788B8CD7EA}">
      <dgm:prSet/>
      <dgm:spPr/>
      <dgm:t>
        <a:bodyPr/>
        <a:lstStyle/>
        <a:p>
          <a:endParaRPr lang="zh-TW" altLang="en-US" sz="1600" b="1"/>
        </a:p>
      </dgm:t>
    </dgm:pt>
    <dgm:pt modelId="{E23CFC83-235F-4C91-A14E-6DF61706ABA2}" type="pres">
      <dgm:prSet presAssocID="{B2FA1EE1-2D24-4904-97ED-B4F86F9E1C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22DB505-EC54-481D-BAEE-F6A99830CE9D}" type="pres">
      <dgm:prSet presAssocID="{6FCBEBE6-6F40-44AB-8210-C79921DB2817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6C6CE1-4F68-4886-868D-2BAB53E4AF97}" type="pres">
      <dgm:prSet presAssocID="{8A7F6F94-7E89-40BC-91B4-EAC9AAD03522}" presName="sibTrans" presStyleCnt="0"/>
      <dgm:spPr/>
    </dgm:pt>
    <dgm:pt modelId="{83E85893-4341-4FA4-AEBF-F07E9B7B6595}" type="pres">
      <dgm:prSet presAssocID="{4CB141DD-4B4E-478D-A319-BC96CD11ECB1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E824CF-BC23-4201-A1DF-4DF268B8C51F}" type="pres">
      <dgm:prSet presAssocID="{21BFF916-AED4-4780-80B7-03B75B6AA01E}" presName="sibTrans" presStyleCnt="0"/>
      <dgm:spPr/>
    </dgm:pt>
    <dgm:pt modelId="{CB5B5450-9569-4411-97F5-63698E6932B1}" type="pres">
      <dgm:prSet presAssocID="{AB666533-A958-434F-A9F2-8234763BDD4C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7B0B0C-6A62-4A63-8CCB-538594278C3F}" type="pres">
      <dgm:prSet presAssocID="{C7343154-8988-452F-9290-864C0253482C}" presName="sibTrans" presStyleCnt="0"/>
      <dgm:spPr/>
    </dgm:pt>
    <dgm:pt modelId="{F36BDE9C-3535-4804-BA16-5A12480EA849}" type="pres">
      <dgm:prSet presAssocID="{3240AE38-4F0A-4FDD-B0AE-5CB34589B584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83673E-5BF9-476D-B651-0A372C980BD5}" type="pres">
      <dgm:prSet presAssocID="{43F69BF6-2C86-4E88-933F-58685054E099}" presName="sibTrans" presStyleCnt="0"/>
      <dgm:spPr/>
    </dgm:pt>
    <dgm:pt modelId="{38C22720-F1F5-44D0-8C3C-80C233A1009A}" type="pres">
      <dgm:prSet presAssocID="{53F1424A-AF29-450B-B5EB-3B0B9747F6F6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B181E4-2677-44F6-B693-EB78B10ED4C5}" type="pres">
      <dgm:prSet presAssocID="{C13073E2-8E1E-44D8-AED1-FBEEECEFA957}" presName="sibTrans" presStyleCnt="0"/>
      <dgm:spPr/>
    </dgm:pt>
    <dgm:pt modelId="{06B4FA99-ACF3-4E10-84A8-FC7A7E89B3A3}" type="pres">
      <dgm:prSet presAssocID="{B7A01310-A697-4AA8-AACC-B16291F1898A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FD2858-9B43-4D2E-8903-F1B104FFF456}" type="pres">
      <dgm:prSet presAssocID="{4D5F98FC-CAD2-4F9E-AC13-0D9614D3DCE6}" presName="sibTrans" presStyleCnt="0"/>
      <dgm:spPr/>
    </dgm:pt>
    <dgm:pt modelId="{51028578-213D-425F-961A-D1FEABE24607}" type="pres">
      <dgm:prSet presAssocID="{3EC65FFC-4F81-4F4A-A182-BB28E3015699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A4D8F8-4E8C-4A62-95F5-9D487949AB41}" type="pres">
      <dgm:prSet presAssocID="{4F79B192-261D-4041-A32D-8F6C3AE842DC}" presName="sibTrans" presStyleCnt="0"/>
      <dgm:spPr/>
    </dgm:pt>
    <dgm:pt modelId="{0F416106-9BFB-4830-8E8A-86F999BFE0AB}" type="pres">
      <dgm:prSet presAssocID="{1411F08F-910B-4CE7-AB45-B7585C149154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2D617D-6885-4949-AD5E-8792ABC8A979}" type="pres">
      <dgm:prSet presAssocID="{8F6E50D3-9CE7-4067-8A2D-0A1DF776F0D5}" presName="sibTrans" presStyleCnt="0"/>
      <dgm:spPr/>
    </dgm:pt>
    <dgm:pt modelId="{DC7C4D81-9302-491C-8AAB-6E847E4B575E}" type="pres">
      <dgm:prSet presAssocID="{51C88E19-6DCC-4033-A689-6DE2878087C0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BDBF34-0BCD-4F12-BB12-42CAB8FBB768}" type="pres">
      <dgm:prSet presAssocID="{100FA560-58CC-47EC-901F-E3695829B4CD}" presName="sibTrans" presStyleCnt="0"/>
      <dgm:spPr/>
    </dgm:pt>
    <dgm:pt modelId="{986D7CBB-7A65-4AEC-93A7-B2054A3A9334}" type="pres">
      <dgm:prSet presAssocID="{258CD0BD-4E36-4BE1-9695-7F5C7970AB8B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B44B0F-07BB-44EA-B0A1-607E12D01A15}" type="pres">
      <dgm:prSet presAssocID="{8468C29B-FEBA-4421-B9DA-1BDA1793BB3B}" presName="sibTrans" presStyleCnt="0"/>
      <dgm:spPr/>
    </dgm:pt>
    <dgm:pt modelId="{69EA46D0-DBB0-4D81-8D20-DE0001A4EA95}" type="pres">
      <dgm:prSet presAssocID="{BB52EF1B-79CA-4D8E-BDFD-A8FAA843BA3B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DA1FE5-655D-4BCB-BEF0-5C1BF222E9A6}" type="pres">
      <dgm:prSet presAssocID="{B466B20A-678A-4DF7-85AA-2E7559042411}" presName="sibTrans" presStyleCnt="0"/>
      <dgm:spPr/>
    </dgm:pt>
    <dgm:pt modelId="{85A88E6A-C3DC-4C40-A482-C5904123552D}" type="pres">
      <dgm:prSet presAssocID="{92BB447B-4BC4-4CEF-8C02-CDEB58F2B3AC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52F7C8-1F16-450A-BDE0-58017CED8B7E}" type="pres">
      <dgm:prSet presAssocID="{DC6DF530-1EC8-4918-8564-B966008BACA5}" presName="sibTrans" presStyleCnt="0"/>
      <dgm:spPr/>
    </dgm:pt>
    <dgm:pt modelId="{D9987648-8065-4669-812E-EB80CEA04A41}" type="pres">
      <dgm:prSet presAssocID="{01C10AB1-D21E-4423-848F-FF60DC89DF76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5C0EC8-D252-4176-AFF4-C923A8433AFC}" type="pres">
      <dgm:prSet presAssocID="{8AE29FB2-6140-4CDE-89E6-58D7B2B6179B}" presName="sibTrans" presStyleCnt="0"/>
      <dgm:spPr/>
    </dgm:pt>
    <dgm:pt modelId="{D3224080-B83C-44B7-8EC8-CF74D792A4F1}" type="pres">
      <dgm:prSet presAssocID="{53A3BF3C-4160-4110-B38F-DF2616317B8E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493DF0-2723-4477-B921-BEE0D1963935}" type="pres">
      <dgm:prSet presAssocID="{C9C31C53-9723-43C3-9374-35791DA2AB9C}" presName="sibTrans" presStyleCnt="0"/>
      <dgm:spPr/>
    </dgm:pt>
    <dgm:pt modelId="{DAF06BF8-A0B6-41D3-A7B1-5C550313C5DD}" type="pres">
      <dgm:prSet presAssocID="{89E56366-6323-4008-A761-486DD8B1816D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9434E4-1C4A-4A5B-8673-9C53E5413952}" type="pres">
      <dgm:prSet presAssocID="{C66F3F27-32D3-4654-B8EB-8FCB7F57C3E5}" presName="sibTrans" presStyleCnt="0"/>
      <dgm:spPr/>
    </dgm:pt>
    <dgm:pt modelId="{08CC94AD-844C-450E-8640-B20DE9A5A634}" type="pres">
      <dgm:prSet presAssocID="{6D960601-B768-4F45-B168-1833E6E41A6F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59EE6DC-0F6F-4D69-83D8-7D1DA7FDB604}" srcId="{B2FA1EE1-2D24-4904-97ED-B4F86F9E1C05}" destId="{53A3BF3C-4160-4110-B38F-DF2616317B8E}" srcOrd="13" destOrd="0" parTransId="{7EB9D364-6F4A-467A-9FEF-F80179A42B9E}" sibTransId="{C9C31C53-9723-43C3-9374-35791DA2AB9C}"/>
    <dgm:cxn modelId="{EF0E4809-C23A-413D-B390-BE1D8977BA95}" srcId="{B2FA1EE1-2D24-4904-97ED-B4F86F9E1C05}" destId="{51C88E19-6DCC-4033-A689-6DE2878087C0}" srcOrd="8" destOrd="0" parTransId="{A6139144-DEFE-4BBD-ACA9-B3317C28957D}" sibTransId="{100FA560-58CC-47EC-901F-E3695829B4CD}"/>
    <dgm:cxn modelId="{86A70088-CA26-472A-A088-50FC8CEB2B53}" srcId="{B2FA1EE1-2D24-4904-97ED-B4F86F9E1C05}" destId="{53F1424A-AF29-450B-B5EB-3B0B9747F6F6}" srcOrd="4" destOrd="0" parTransId="{6AEE02C1-96A5-4A9D-8833-EC8E8346A9BF}" sibTransId="{C13073E2-8E1E-44D8-AED1-FBEEECEFA957}"/>
    <dgm:cxn modelId="{F363048F-EF10-4B60-B9BC-1F40C33C21D9}" srcId="{B2FA1EE1-2D24-4904-97ED-B4F86F9E1C05}" destId="{6D960601-B768-4F45-B168-1833E6E41A6F}" srcOrd="15" destOrd="0" parTransId="{4901D2CF-2C12-494E-B5A0-55186B3363F7}" sibTransId="{7CC2E238-C9E8-49A5-80A9-851518394B80}"/>
    <dgm:cxn modelId="{963DD1D7-33A0-4AFA-8F73-7DD7F19C18C1}" type="presOf" srcId="{92BB447B-4BC4-4CEF-8C02-CDEB58F2B3AC}" destId="{85A88E6A-C3DC-4C40-A482-C5904123552D}" srcOrd="0" destOrd="0" presId="urn:microsoft.com/office/officeart/2005/8/layout/default#1"/>
    <dgm:cxn modelId="{CBE3DD38-AA10-4B8E-B0F6-0D79B095F878}" type="presOf" srcId="{4CB141DD-4B4E-478D-A319-BC96CD11ECB1}" destId="{83E85893-4341-4FA4-AEBF-F07E9B7B6595}" srcOrd="0" destOrd="0" presId="urn:microsoft.com/office/officeart/2005/8/layout/default#1"/>
    <dgm:cxn modelId="{6BE95817-14C6-49E1-856B-9007D6D5B129}" srcId="{B2FA1EE1-2D24-4904-97ED-B4F86F9E1C05}" destId="{01C10AB1-D21E-4423-848F-FF60DC89DF76}" srcOrd="12" destOrd="0" parTransId="{DE9DBDA0-857C-4920-9E06-87B45CDC4955}" sibTransId="{8AE29FB2-6140-4CDE-89E6-58D7B2B6179B}"/>
    <dgm:cxn modelId="{C63CFAF1-3F8A-4AC1-BC37-8E048A727C5C}" srcId="{B2FA1EE1-2D24-4904-97ED-B4F86F9E1C05}" destId="{AB666533-A958-434F-A9F2-8234763BDD4C}" srcOrd="2" destOrd="0" parTransId="{224FEE1D-08EB-42F6-961F-233B86804DF5}" sibTransId="{C7343154-8988-452F-9290-864C0253482C}"/>
    <dgm:cxn modelId="{F7A0FF2F-26C7-41C3-BEB8-A97614E2937B}" type="presOf" srcId="{B2FA1EE1-2D24-4904-97ED-B4F86F9E1C05}" destId="{E23CFC83-235F-4C91-A14E-6DF61706ABA2}" srcOrd="0" destOrd="0" presId="urn:microsoft.com/office/officeart/2005/8/layout/default#1"/>
    <dgm:cxn modelId="{30182917-4E1F-4420-A1BE-669016995703}" type="presOf" srcId="{AB666533-A958-434F-A9F2-8234763BDD4C}" destId="{CB5B5450-9569-4411-97F5-63698E6932B1}" srcOrd="0" destOrd="0" presId="urn:microsoft.com/office/officeart/2005/8/layout/default#1"/>
    <dgm:cxn modelId="{BC3C7BEC-074F-4C21-8EE1-917671218B5A}" srcId="{B2FA1EE1-2D24-4904-97ED-B4F86F9E1C05}" destId="{92BB447B-4BC4-4CEF-8C02-CDEB58F2B3AC}" srcOrd="11" destOrd="0" parTransId="{EE00FF85-D8DE-4D61-A576-0B12512BE014}" sibTransId="{DC6DF530-1EC8-4918-8564-B966008BACA5}"/>
    <dgm:cxn modelId="{EC059C4A-67F3-4DAE-B800-B44D2C2F23CA}" srcId="{B2FA1EE1-2D24-4904-97ED-B4F86F9E1C05}" destId="{B7A01310-A697-4AA8-AACC-B16291F1898A}" srcOrd="5" destOrd="0" parTransId="{F2453EF1-1FA7-409A-B8C0-49111D2AEAEB}" sibTransId="{4D5F98FC-CAD2-4F9E-AC13-0D9614D3DCE6}"/>
    <dgm:cxn modelId="{E33F0B5F-4449-467C-BB2F-CC788B8CD7EA}" srcId="{B2FA1EE1-2D24-4904-97ED-B4F86F9E1C05}" destId="{89E56366-6323-4008-A761-486DD8B1816D}" srcOrd="14" destOrd="0" parTransId="{62FB87EC-90B5-44E4-8731-6E7313F3AC09}" sibTransId="{C66F3F27-32D3-4654-B8EB-8FCB7F57C3E5}"/>
    <dgm:cxn modelId="{3E8FF46B-D7DB-4275-831A-281E14F23792}" srcId="{B2FA1EE1-2D24-4904-97ED-B4F86F9E1C05}" destId="{3240AE38-4F0A-4FDD-B0AE-5CB34589B584}" srcOrd="3" destOrd="0" parTransId="{3F903F36-F972-40C0-8687-B5D76C6467ED}" sibTransId="{43F69BF6-2C86-4E88-933F-58685054E099}"/>
    <dgm:cxn modelId="{B61B8923-3517-4571-B059-FC9591DC34FD}" type="presOf" srcId="{258CD0BD-4E36-4BE1-9695-7F5C7970AB8B}" destId="{986D7CBB-7A65-4AEC-93A7-B2054A3A9334}" srcOrd="0" destOrd="0" presId="urn:microsoft.com/office/officeart/2005/8/layout/default#1"/>
    <dgm:cxn modelId="{EEC8634C-F5D1-4FBB-925A-4C9327D238A2}" srcId="{B2FA1EE1-2D24-4904-97ED-B4F86F9E1C05}" destId="{4CB141DD-4B4E-478D-A319-BC96CD11ECB1}" srcOrd="1" destOrd="0" parTransId="{9A8224DC-2E08-4FC0-B5F0-2060739B74B3}" sibTransId="{21BFF916-AED4-4780-80B7-03B75B6AA01E}"/>
    <dgm:cxn modelId="{FDCBF052-D279-44DE-B70B-431075359D37}" type="presOf" srcId="{6D960601-B768-4F45-B168-1833E6E41A6F}" destId="{08CC94AD-844C-450E-8640-B20DE9A5A634}" srcOrd="0" destOrd="0" presId="urn:microsoft.com/office/officeart/2005/8/layout/default#1"/>
    <dgm:cxn modelId="{78884365-52CE-480D-AA3F-094BF31F98D6}" srcId="{B2FA1EE1-2D24-4904-97ED-B4F86F9E1C05}" destId="{258CD0BD-4E36-4BE1-9695-7F5C7970AB8B}" srcOrd="9" destOrd="0" parTransId="{76186F3A-9A0E-498B-9C73-7454A163A6DF}" sibTransId="{8468C29B-FEBA-4421-B9DA-1BDA1793BB3B}"/>
    <dgm:cxn modelId="{0B5BA63E-161A-417E-8978-CB7A0459BED7}" type="presOf" srcId="{B7A01310-A697-4AA8-AACC-B16291F1898A}" destId="{06B4FA99-ACF3-4E10-84A8-FC7A7E89B3A3}" srcOrd="0" destOrd="0" presId="urn:microsoft.com/office/officeart/2005/8/layout/default#1"/>
    <dgm:cxn modelId="{BF8E9CF2-72DD-400C-A844-F594B7F36723}" type="presOf" srcId="{1411F08F-910B-4CE7-AB45-B7585C149154}" destId="{0F416106-9BFB-4830-8E8A-86F999BFE0AB}" srcOrd="0" destOrd="0" presId="urn:microsoft.com/office/officeart/2005/8/layout/default#1"/>
    <dgm:cxn modelId="{7E19A061-4CCB-42C0-8B30-3392CC0BF63A}" type="presOf" srcId="{53A3BF3C-4160-4110-B38F-DF2616317B8E}" destId="{D3224080-B83C-44B7-8EC8-CF74D792A4F1}" srcOrd="0" destOrd="0" presId="urn:microsoft.com/office/officeart/2005/8/layout/default#1"/>
    <dgm:cxn modelId="{AA3DAF50-507A-4600-AB49-75E2E6CCADE8}" type="presOf" srcId="{3EC65FFC-4F81-4F4A-A182-BB28E3015699}" destId="{51028578-213D-425F-961A-D1FEABE24607}" srcOrd="0" destOrd="0" presId="urn:microsoft.com/office/officeart/2005/8/layout/default#1"/>
    <dgm:cxn modelId="{6F779276-2AC7-4102-B385-24C5E7B485DB}" type="presOf" srcId="{3240AE38-4F0A-4FDD-B0AE-5CB34589B584}" destId="{F36BDE9C-3535-4804-BA16-5A12480EA849}" srcOrd="0" destOrd="0" presId="urn:microsoft.com/office/officeart/2005/8/layout/default#1"/>
    <dgm:cxn modelId="{0BEE360A-0064-494F-B489-9FB658B3FA15}" srcId="{B2FA1EE1-2D24-4904-97ED-B4F86F9E1C05}" destId="{3EC65FFC-4F81-4F4A-A182-BB28E3015699}" srcOrd="6" destOrd="0" parTransId="{6E8FFC0D-7A28-4A8A-A5D9-D8F85B531141}" sibTransId="{4F79B192-261D-4041-A32D-8F6C3AE842DC}"/>
    <dgm:cxn modelId="{3DB5CFD4-2AC6-4F50-ACBA-D442418264F3}" srcId="{B2FA1EE1-2D24-4904-97ED-B4F86F9E1C05}" destId="{6FCBEBE6-6F40-44AB-8210-C79921DB2817}" srcOrd="0" destOrd="0" parTransId="{B2BB158B-C98B-41F8-9E6B-6B22A354673F}" sibTransId="{8A7F6F94-7E89-40BC-91B4-EAC9AAD03522}"/>
    <dgm:cxn modelId="{54A0B00E-5920-4C7D-8A2A-B10C45CC1A44}" srcId="{B2FA1EE1-2D24-4904-97ED-B4F86F9E1C05}" destId="{1411F08F-910B-4CE7-AB45-B7585C149154}" srcOrd="7" destOrd="0" parTransId="{E729D56E-7A98-4287-9E5C-789355801E9B}" sibTransId="{8F6E50D3-9CE7-4067-8A2D-0A1DF776F0D5}"/>
    <dgm:cxn modelId="{24D22848-7736-4F38-B70F-1ED8B6F3DA72}" type="presOf" srcId="{89E56366-6323-4008-A761-486DD8B1816D}" destId="{DAF06BF8-A0B6-41D3-A7B1-5C550313C5DD}" srcOrd="0" destOrd="0" presId="urn:microsoft.com/office/officeart/2005/8/layout/default#1"/>
    <dgm:cxn modelId="{92D28CBF-3BD7-4299-A585-371A9AF6A4AB}" type="presOf" srcId="{53F1424A-AF29-450B-B5EB-3B0B9747F6F6}" destId="{38C22720-F1F5-44D0-8C3C-80C233A1009A}" srcOrd="0" destOrd="0" presId="urn:microsoft.com/office/officeart/2005/8/layout/default#1"/>
    <dgm:cxn modelId="{F09B526C-1E95-430E-9403-1FA0D36AD2B3}" type="presOf" srcId="{6FCBEBE6-6F40-44AB-8210-C79921DB2817}" destId="{122DB505-EC54-481D-BAEE-F6A99830CE9D}" srcOrd="0" destOrd="0" presId="urn:microsoft.com/office/officeart/2005/8/layout/default#1"/>
    <dgm:cxn modelId="{54E1D51B-E079-47FD-BBA0-D61577EFD9FC}" type="presOf" srcId="{51C88E19-6DCC-4033-A689-6DE2878087C0}" destId="{DC7C4D81-9302-491C-8AAB-6E847E4B575E}" srcOrd="0" destOrd="0" presId="urn:microsoft.com/office/officeart/2005/8/layout/default#1"/>
    <dgm:cxn modelId="{E0ECCF21-E8A9-4E62-85C7-D075937E12E0}" type="presOf" srcId="{01C10AB1-D21E-4423-848F-FF60DC89DF76}" destId="{D9987648-8065-4669-812E-EB80CEA04A41}" srcOrd="0" destOrd="0" presId="urn:microsoft.com/office/officeart/2005/8/layout/default#1"/>
    <dgm:cxn modelId="{65C950A8-4915-44FF-B732-D91AC50D0127}" type="presOf" srcId="{BB52EF1B-79CA-4D8E-BDFD-A8FAA843BA3B}" destId="{69EA46D0-DBB0-4D81-8D20-DE0001A4EA95}" srcOrd="0" destOrd="0" presId="urn:microsoft.com/office/officeart/2005/8/layout/default#1"/>
    <dgm:cxn modelId="{4A602616-269E-4AB0-9741-9B2799636868}" srcId="{B2FA1EE1-2D24-4904-97ED-B4F86F9E1C05}" destId="{BB52EF1B-79CA-4D8E-BDFD-A8FAA843BA3B}" srcOrd="10" destOrd="0" parTransId="{319DE16B-FCE2-401A-90EB-A6597E5CAB79}" sibTransId="{B466B20A-678A-4DF7-85AA-2E7559042411}"/>
    <dgm:cxn modelId="{1C446778-0A26-4611-ADAB-8E3D7B587F67}" type="presParOf" srcId="{E23CFC83-235F-4C91-A14E-6DF61706ABA2}" destId="{122DB505-EC54-481D-BAEE-F6A99830CE9D}" srcOrd="0" destOrd="0" presId="urn:microsoft.com/office/officeart/2005/8/layout/default#1"/>
    <dgm:cxn modelId="{54D9CC82-94C9-4741-9BD6-8068650FB0BF}" type="presParOf" srcId="{E23CFC83-235F-4C91-A14E-6DF61706ABA2}" destId="{446C6CE1-4F68-4886-868D-2BAB53E4AF97}" srcOrd="1" destOrd="0" presId="urn:microsoft.com/office/officeart/2005/8/layout/default#1"/>
    <dgm:cxn modelId="{621ED4FD-1857-4EF6-91DD-9A089E401B1B}" type="presParOf" srcId="{E23CFC83-235F-4C91-A14E-6DF61706ABA2}" destId="{83E85893-4341-4FA4-AEBF-F07E9B7B6595}" srcOrd="2" destOrd="0" presId="urn:microsoft.com/office/officeart/2005/8/layout/default#1"/>
    <dgm:cxn modelId="{D96F4F64-DF60-41A0-9640-A196C5F6DA81}" type="presParOf" srcId="{E23CFC83-235F-4C91-A14E-6DF61706ABA2}" destId="{45E824CF-BC23-4201-A1DF-4DF268B8C51F}" srcOrd="3" destOrd="0" presId="urn:microsoft.com/office/officeart/2005/8/layout/default#1"/>
    <dgm:cxn modelId="{2CD1637C-1A82-4811-830B-668826E0EFDF}" type="presParOf" srcId="{E23CFC83-235F-4C91-A14E-6DF61706ABA2}" destId="{CB5B5450-9569-4411-97F5-63698E6932B1}" srcOrd="4" destOrd="0" presId="urn:microsoft.com/office/officeart/2005/8/layout/default#1"/>
    <dgm:cxn modelId="{9E72BD86-D623-4A4F-A4C0-B051A686AF51}" type="presParOf" srcId="{E23CFC83-235F-4C91-A14E-6DF61706ABA2}" destId="{7A7B0B0C-6A62-4A63-8CCB-538594278C3F}" srcOrd="5" destOrd="0" presId="urn:microsoft.com/office/officeart/2005/8/layout/default#1"/>
    <dgm:cxn modelId="{84D27083-0AE0-4482-898A-A4F1C550886F}" type="presParOf" srcId="{E23CFC83-235F-4C91-A14E-6DF61706ABA2}" destId="{F36BDE9C-3535-4804-BA16-5A12480EA849}" srcOrd="6" destOrd="0" presId="urn:microsoft.com/office/officeart/2005/8/layout/default#1"/>
    <dgm:cxn modelId="{7DCA2433-3A2F-4BCE-AADE-109A58F3E802}" type="presParOf" srcId="{E23CFC83-235F-4C91-A14E-6DF61706ABA2}" destId="{B683673E-5BF9-476D-B651-0A372C980BD5}" srcOrd="7" destOrd="0" presId="urn:microsoft.com/office/officeart/2005/8/layout/default#1"/>
    <dgm:cxn modelId="{D046C0F3-84B1-4C98-AC48-515081605379}" type="presParOf" srcId="{E23CFC83-235F-4C91-A14E-6DF61706ABA2}" destId="{38C22720-F1F5-44D0-8C3C-80C233A1009A}" srcOrd="8" destOrd="0" presId="urn:microsoft.com/office/officeart/2005/8/layout/default#1"/>
    <dgm:cxn modelId="{FE677939-435D-4242-A8F7-E7C624FC6D95}" type="presParOf" srcId="{E23CFC83-235F-4C91-A14E-6DF61706ABA2}" destId="{3DB181E4-2677-44F6-B693-EB78B10ED4C5}" srcOrd="9" destOrd="0" presId="urn:microsoft.com/office/officeart/2005/8/layout/default#1"/>
    <dgm:cxn modelId="{548868C9-8845-498C-A9FE-B6D5E2057273}" type="presParOf" srcId="{E23CFC83-235F-4C91-A14E-6DF61706ABA2}" destId="{06B4FA99-ACF3-4E10-84A8-FC7A7E89B3A3}" srcOrd="10" destOrd="0" presId="urn:microsoft.com/office/officeart/2005/8/layout/default#1"/>
    <dgm:cxn modelId="{06327107-83F0-4D40-84D4-FE141BFC8A13}" type="presParOf" srcId="{E23CFC83-235F-4C91-A14E-6DF61706ABA2}" destId="{41FD2858-9B43-4D2E-8903-F1B104FFF456}" srcOrd="11" destOrd="0" presId="urn:microsoft.com/office/officeart/2005/8/layout/default#1"/>
    <dgm:cxn modelId="{850AF38C-70AD-4AFC-979B-592B739E0A14}" type="presParOf" srcId="{E23CFC83-235F-4C91-A14E-6DF61706ABA2}" destId="{51028578-213D-425F-961A-D1FEABE24607}" srcOrd="12" destOrd="0" presId="urn:microsoft.com/office/officeart/2005/8/layout/default#1"/>
    <dgm:cxn modelId="{8E17A1EB-A115-470C-84FB-C9E9B3FA9441}" type="presParOf" srcId="{E23CFC83-235F-4C91-A14E-6DF61706ABA2}" destId="{67A4D8F8-4E8C-4A62-95F5-9D487949AB41}" srcOrd="13" destOrd="0" presId="urn:microsoft.com/office/officeart/2005/8/layout/default#1"/>
    <dgm:cxn modelId="{2F75DEB6-5BE4-4A72-8426-2ADF25A8270D}" type="presParOf" srcId="{E23CFC83-235F-4C91-A14E-6DF61706ABA2}" destId="{0F416106-9BFB-4830-8E8A-86F999BFE0AB}" srcOrd="14" destOrd="0" presId="urn:microsoft.com/office/officeart/2005/8/layout/default#1"/>
    <dgm:cxn modelId="{585B592D-E5D7-402C-9EDA-F8593F6886B6}" type="presParOf" srcId="{E23CFC83-235F-4C91-A14E-6DF61706ABA2}" destId="{182D617D-6885-4949-AD5E-8792ABC8A979}" srcOrd="15" destOrd="0" presId="urn:microsoft.com/office/officeart/2005/8/layout/default#1"/>
    <dgm:cxn modelId="{F80576A3-C2EE-4EE2-AB0B-C96F4BCA12AA}" type="presParOf" srcId="{E23CFC83-235F-4C91-A14E-6DF61706ABA2}" destId="{DC7C4D81-9302-491C-8AAB-6E847E4B575E}" srcOrd="16" destOrd="0" presId="urn:microsoft.com/office/officeart/2005/8/layout/default#1"/>
    <dgm:cxn modelId="{5EA54B80-5DD7-4166-8571-AF666234FDC8}" type="presParOf" srcId="{E23CFC83-235F-4C91-A14E-6DF61706ABA2}" destId="{5EBDBF34-0BCD-4F12-BB12-42CAB8FBB768}" srcOrd="17" destOrd="0" presId="urn:microsoft.com/office/officeart/2005/8/layout/default#1"/>
    <dgm:cxn modelId="{4216B955-B779-48DD-9A1C-1D7DD86D690C}" type="presParOf" srcId="{E23CFC83-235F-4C91-A14E-6DF61706ABA2}" destId="{986D7CBB-7A65-4AEC-93A7-B2054A3A9334}" srcOrd="18" destOrd="0" presId="urn:microsoft.com/office/officeart/2005/8/layout/default#1"/>
    <dgm:cxn modelId="{BA84FA1D-0C33-49E3-AE0C-5953E17C37FA}" type="presParOf" srcId="{E23CFC83-235F-4C91-A14E-6DF61706ABA2}" destId="{6FB44B0F-07BB-44EA-B0A1-607E12D01A15}" srcOrd="19" destOrd="0" presId="urn:microsoft.com/office/officeart/2005/8/layout/default#1"/>
    <dgm:cxn modelId="{4CA6567B-B91A-410D-8F68-CE6057637CCA}" type="presParOf" srcId="{E23CFC83-235F-4C91-A14E-6DF61706ABA2}" destId="{69EA46D0-DBB0-4D81-8D20-DE0001A4EA95}" srcOrd="20" destOrd="0" presId="urn:microsoft.com/office/officeart/2005/8/layout/default#1"/>
    <dgm:cxn modelId="{4FF56EBC-F23F-41D5-8A1C-404659DCCC3E}" type="presParOf" srcId="{E23CFC83-235F-4C91-A14E-6DF61706ABA2}" destId="{C8DA1FE5-655D-4BCB-BEF0-5C1BF222E9A6}" srcOrd="21" destOrd="0" presId="urn:microsoft.com/office/officeart/2005/8/layout/default#1"/>
    <dgm:cxn modelId="{A22F5DDC-C633-4989-AB75-496E2057B6F7}" type="presParOf" srcId="{E23CFC83-235F-4C91-A14E-6DF61706ABA2}" destId="{85A88E6A-C3DC-4C40-A482-C5904123552D}" srcOrd="22" destOrd="0" presId="urn:microsoft.com/office/officeart/2005/8/layout/default#1"/>
    <dgm:cxn modelId="{E133616A-D650-4D2F-95AB-C3E6D95E378D}" type="presParOf" srcId="{E23CFC83-235F-4C91-A14E-6DF61706ABA2}" destId="{2B52F7C8-1F16-450A-BDE0-58017CED8B7E}" srcOrd="23" destOrd="0" presId="urn:microsoft.com/office/officeart/2005/8/layout/default#1"/>
    <dgm:cxn modelId="{FC1EA208-1056-4294-BE33-83E53DA0260B}" type="presParOf" srcId="{E23CFC83-235F-4C91-A14E-6DF61706ABA2}" destId="{D9987648-8065-4669-812E-EB80CEA04A41}" srcOrd="24" destOrd="0" presId="urn:microsoft.com/office/officeart/2005/8/layout/default#1"/>
    <dgm:cxn modelId="{4FF11FE7-DD05-4E5D-816C-70C743E44099}" type="presParOf" srcId="{E23CFC83-235F-4C91-A14E-6DF61706ABA2}" destId="{9B5C0EC8-D252-4176-AFF4-C923A8433AFC}" srcOrd="25" destOrd="0" presId="urn:microsoft.com/office/officeart/2005/8/layout/default#1"/>
    <dgm:cxn modelId="{02A4CF4A-555A-4740-95A3-61A49464CFCA}" type="presParOf" srcId="{E23CFC83-235F-4C91-A14E-6DF61706ABA2}" destId="{D3224080-B83C-44B7-8EC8-CF74D792A4F1}" srcOrd="26" destOrd="0" presId="urn:microsoft.com/office/officeart/2005/8/layout/default#1"/>
    <dgm:cxn modelId="{55CE4D59-AB39-45FC-AFE2-FD3D42E2B2F5}" type="presParOf" srcId="{E23CFC83-235F-4C91-A14E-6DF61706ABA2}" destId="{7D493DF0-2723-4477-B921-BEE0D1963935}" srcOrd="27" destOrd="0" presId="urn:microsoft.com/office/officeart/2005/8/layout/default#1"/>
    <dgm:cxn modelId="{96DFE8DF-0396-4C27-9A9F-91A9B02700D5}" type="presParOf" srcId="{E23CFC83-235F-4C91-A14E-6DF61706ABA2}" destId="{DAF06BF8-A0B6-41D3-A7B1-5C550313C5DD}" srcOrd="28" destOrd="0" presId="urn:microsoft.com/office/officeart/2005/8/layout/default#1"/>
    <dgm:cxn modelId="{D3E31B9A-869C-4ECD-8CE5-4D1F4F3FCB0C}" type="presParOf" srcId="{E23CFC83-235F-4C91-A14E-6DF61706ABA2}" destId="{A69434E4-1C4A-4A5B-8673-9C53E5413952}" srcOrd="29" destOrd="0" presId="urn:microsoft.com/office/officeart/2005/8/layout/default#1"/>
    <dgm:cxn modelId="{8BBAE544-2D87-4A19-B8C6-18F202E91530}" type="presParOf" srcId="{E23CFC83-235F-4C91-A14E-6DF61706ABA2}" destId="{08CC94AD-844C-450E-8640-B20DE9A5A634}" srcOrd="3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82FD71-75A9-4FD4-8A92-2577E0E205CC}">
      <dsp:nvSpPr>
        <dsp:cNvPr id="0" name=""/>
        <dsp:cNvSpPr/>
      </dsp:nvSpPr>
      <dsp:spPr>
        <a:xfrm>
          <a:off x="0" y="1117530"/>
          <a:ext cx="1941404" cy="9707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發現通報</a:t>
          </a:r>
        </a:p>
      </dsp:txBody>
      <dsp:txXfrm>
        <a:off x="0" y="1117530"/>
        <a:ext cx="1941404" cy="970702"/>
      </dsp:txXfrm>
    </dsp:sp>
    <dsp:sp modelId="{DCDACD1E-A110-4A8D-A917-80A14C6BF22D}">
      <dsp:nvSpPr>
        <dsp:cNvPr id="0" name=""/>
        <dsp:cNvSpPr/>
      </dsp:nvSpPr>
      <dsp:spPr>
        <a:xfrm rot="20387359">
          <a:off x="1831794" y="946033"/>
          <a:ext cx="3560407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3560407" y="41835"/>
              </a:lnTo>
            </a:path>
          </a:pathLst>
        </a:custGeom>
        <a:noFill/>
        <a:ln w="63500" cap="rnd" cmpd="sng" algn="ctr">
          <a:solidFill>
            <a:srgbClr val="373545"/>
          </a:solidFill>
          <a:prstDash val="solid"/>
          <a:tailEnd type="triangle" w="sm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b="0" kern="1200" cap="none" spc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 rot="20387359">
        <a:off x="3522988" y="898858"/>
        <a:ext cx="178020" cy="178020"/>
      </dsp:txXfrm>
    </dsp:sp>
    <dsp:sp modelId="{94FEE0BE-6646-494A-AE2D-74C2B5837E54}">
      <dsp:nvSpPr>
        <dsp:cNvPr id="0" name=""/>
        <dsp:cNvSpPr/>
      </dsp:nvSpPr>
      <dsp:spPr>
        <a:xfrm>
          <a:off x="5282592" y="0"/>
          <a:ext cx="2237138" cy="7457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>
              <a:solidFill>
                <a:schemeClr val="bg1"/>
              </a:solidFill>
            </a:rPr>
            <a:t>聯合評估</a:t>
          </a:r>
        </a:p>
      </dsp:txBody>
      <dsp:txXfrm>
        <a:off x="5282592" y="0"/>
        <a:ext cx="2237138" cy="745712"/>
      </dsp:txXfrm>
    </dsp:sp>
    <dsp:sp modelId="{4526C105-EA85-4D95-A9E6-5FB127889DD2}">
      <dsp:nvSpPr>
        <dsp:cNvPr id="0" name=""/>
        <dsp:cNvSpPr/>
      </dsp:nvSpPr>
      <dsp:spPr>
        <a:xfrm rot="2033743">
          <a:off x="7414816" y="675299"/>
          <a:ext cx="1234676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234676" y="41835"/>
              </a:lnTo>
            </a:path>
          </a:pathLst>
        </a:custGeom>
        <a:noFill/>
        <a:ln w="63500" cap="rnd" cmpd="sng" algn="ctr">
          <a:solidFill>
            <a:schemeClr val="accent2"/>
          </a:solidFill>
          <a:prstDash val="solid"/>
          <a:tailEnd type="triangle" w="sm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dirty="0">
            <a:solidFill>
              <a:schemeClr val="bg1"/>
            </a:solidFill>
          </a:endParaRPr>
        </a:p>
      </dsp:txBody>
      <dsp:txXfrm rot="2033743">
        <a:off x="8001287" y="686268"/>
        <a:ext cx="61733" cy="61733"/>
      </dsp:txXfrm>
    </dsp:sp>
    <dsp:sp modelId="{0992CC2F-EB62-41EF-BB3A-4BED41ACE087}">
      <dsp:nvSpPr>
        <dsp:cNvPr id="0" name=""/>
        <dsp:cNvSpPr/>
      </dsp:nvSpPr>
      <dsp:spPr>
        <a:xfrm>
          <a:off x="8544578" y="576063"/>
          <a:ext cx="1941404" cy="9707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b="1" kern="1200" dirty="0">
            <a:solidFill>
              <a:schemeClr val="bg1"/>
            </a:solidFill>
          </a:endParaRPr>
        </a:p>
      </dsp:txBody>
      <dsp:txXfrm>
        <a:off x="8544578" y="576063"/>
        <a:ext cx="1941404" cy="970702"/>
      </dsp:txXfrm>
    </dsp:sp>
    <dsp:sp modelId="{31EE4736-62D7-49BF-B915-7FF7720DD2D8}">
      <dsp:nvSpPr>
        <dsp:cNvPr id="0" name=""/>
        <dsp:cNvSpPr/>
      </dsp:nvSpPr>
      <dsp:spPr>
        <a:xfrm rot="21598287">
          <a:off x="1941404" y="1560740"/>
          <a:ext cx="1226941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226941" y="41835"/>
              </a:lnTo>
            </a:path>
          </a:pathLst>
        </a:custGeom>
        <a:noFill/>
        <a:ln w="63500" cap="rnd" cmpd="sng" algn="ctr">
          <a:solidFill>
            <a:schemeClr val="accent2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>
            <a:solidFill>
              <a:schemeClr val="bg1"/>
            </a:solidFill>
          </a:endParaRPr>
        </a:p>
      </dsp:txBody>
      <dsp:txXfrm rot="21598287">
        <a:off x="2524201" y="1571902"/>
        <a:ext cx="61347" cy="61347"/>
      </dsp:txXfrm>
    </dsp:sp>
    <dsp:sp modelId="{537451A3-66AC-4696-9FCA-BC06DB31ED9B}">
      <dsp:nvSpPr>
        <dsp:cNvPr id="0" name=""/>
        <dsp:cNvSpPr/>
      </dsp:nvSpPr>
      <dsp:spPr>
        <a:xfrm>
          <a:off x="3168345" y="1229413"/>
          <a:ext cx="2796437" cy="7457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>
              <a:solidFill>
                <a:schemeClr val="bg1"/>
              </a:solidFill>
            </a:rPr>
            <a:t>通報轉介及個案管理</a:t>
          </a:r>
          <a:endParaRPr lang="zh-TW" altLang="en-US" sz="2200" b="1" kern="1200" dirty="0">
            <a:solidFill>
              <a:schemeClr val="bg1"/>
            </a:solidFill>
          </a:endParaRPr>
        </a:p>
      </dsp:txBody>
      <dsp:txXfrm>
        <a:off x="3168345" y="1229413"/>
        <a:ext cx="2796437" cy="745712"/>
      </dsp:txXfrm>
    </dsp:sp>
    <dsp:sp modelId="{213A6D5A-B6CD-4649-AC69-21ADCB529930}">
      <dsp:nvSpPr>
        <dsp:cNvPr id="0" name=""/>
        <dsp:cNvSpPr/>
      </dsp:nvSpPr>
      <dsp:spPr>
        <a:xfrm rot="20890187">
          <a:off x="5936764" y="1290006"/>
          <a:ext cx="2638161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2638161" y="41835"/>
              </a:lnTo>
            </a:path>
          </a:pathLst>
        </a:custGeom>
        <a:noFill/>
        <a:ln w="63500" cap="rnd" cmpd="sng" algn="ctr">
          <a:solidFill>
            <a:schemeClr val="accent2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b="1" kern="1200">
            <a:solidFill>
              <a:schemeClr val="bg1"/>
            </a:solidFill>
          </a:endParaRPr>
        </a:p>
      </dsp:txBody>
      <dsp:txXfrm rot="20890187">
        <a:off x="7189891" y="1265888"/>
        <a:ext cx="131908" cy="131908"/>
      </dsp:txXfrm>
    </dsp:sp>
    <dsp:sp modelId="{0A27C192-B44B-48B3-AC49-FEFFD04B23DB}">
      <dsp:nvSpPr>
        <dsp:cNvPr id="0" name=""/>
        <dsp:cNvSpPr/>
      </dsp:nvSpPr>
      <dsp:spPr>
        <a:xfrm>
          <a:off x="8546908" y="576063"/>
          <a:ext cx="1941404" cy="9707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>
              <a:solidFill>
                <a:schemeClr val="bg1"/>
              </a:solidFill>
            </a:rPr>
            <a:t>療育及教育</a:t>
          </a:r>
        </a:p>
      </dsp:txBody>
      <dsp:txXfrm>
        <a:off x="8546908" y="576063"/>
        <a:ext cx="1941404" cy="9707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576031-3A6B-41AB-82A5-28E7D6B2E9E9}">
      <dsp:nvSpPr>
        <dsp:cNvPr id="0" name=""/>
        <dsp:cNvSpPr/>
      </dsp:nvSpPr>
      <dsp:spPr>
        <a:xfrm>
          <a:off x="6671722" y="0"/>
          <a:ext cx="1875421" cy="37174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/>
            <a:t>已評估待派案</a:t>
          </a:r>
        </a:p>
      </dsp:txBody>
      <dsp:txXfrm>
        <a:off x="6671722" y="0"/>
        <a:ext cx="1875421" cy="1115233"/>
      </dsp:txXfrm>
    </dsp:sp>
    <dsp:sp modelId="{E7208999-7B20-42EC-A955-D9C25D5E046D}">
      <dsp:nvSpPr>
        <dsp:cNvPr id="0" name=""/>
        <dsp:cNvSpPr/>
      </dsp:nvSpPr>
      <dsp:spPr>
        <a:xfrm>
          <a:off x="4483730" y="0"/>
          <a:ext cx="1875421" cy="37174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/>
            <a:t>收派案</a:t>
          </a:r>
        </a:p>
      </dsp:txBody>
      <dsp:txXfrm>
        <a:off x="4483730" y="0"/>
        <a:ext cx="1875421" cy="1115233"/>
      </dsp:txXfrm>
    </dsp:sp>
    <dsp:sp modelId="{3FA3739F-4864-4590-98CB-47309261CF60}">
      <dsp:nvSpPr>
        <dsp:cNvPr id="0" name=""/>
        <dsp:cNvSpPr/>
      </dsp:nvSpPr>
      <dsp:spPr>
        <a:xfrm>
          <a:off x="2295738" y="0"/>
          <a:ext cx="1875421" cy="37174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/>
            <a:t>受理通報</a:t>
          </a:r>
        </a:p>
      </dsp:txBody>
      <dsp:txXfrm>
        <a:off x="2295738" y="0"/>
        <a:ext cx="1875421" cy="1115233"/>
      </dsp:txXfrm>
    </dsp:sp>
    <dsp:sp modelId="{5FB7A379-3EEF-47DA-8984-A3F84DA97A9C}">
      <dsp:nvSpPr>
        <dsp:cNvPr id="0" name=""/>
        <dsp:cNvSpPr/>
      </dsp:nvSpPr>
      <dsp:spPr>
        <a:xfrm>
          <a:off x="107746" y="0"/>
          <a:ext cx="1875421" cy="37174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/>
            <a:t>發現疑似</a:t>
          </a:r>
          <a:r>
            <a:rPr lang="en-US" altLang="zh-TW" sz="1800" b="1" kern="1200" dirty="0"/>
            <a:t/>
          </a:r>
          <a:br>
            <a:rPr lang="en-US" altLang="zh-TW" sz="1800" b="1" kern="1200" dirty="0"/>
          </a:br>
          <a:r>
            <a:rPr lang="zh-TW" altLang="en-US" sz="1800" b="1" kern="1200" dirty="0"/>
            <a:t>發展遲緩兒童</a:t>
          </a:r>
        </a:p>
      </dsp:txBody>
      <dsp:txXfrm>
        <a:off x="107746" y="0"/>
        <a:ext cx="1875421" cy="1115233"/>
      </dsp:txXfrm>
    </dsp:sp>
    <dsp:sp modelId="{AF9AE514-5D98-412F-A221-2150A2E8CB1A}">
      <dsp:nvSpPr>
        <dsp:cNvPr id="0" name=""/>
        <dsp:cNvSpPr/>
      </dsp:nvSpPr>
      <dsp:spPr>
        <a:xfrm>
          <a:off x="264031" y="1633303"/>
          <a:ext cx="1562851" cy="1417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u="none" kern="1200" dirty="0">
              <a:solidFill>
                <a:srgbClr val="FFC000"/>
              </a:solidFill>
              <a:effectLst/>
            </a:rPr>
            <a:t>居家托育人員托嬰中心</a:t>
          </a:r>
          <a:endParaRPr lang="zh-TW" altLang="en-US" sz="1600" b="1" kern="1200" dirty="0">
            <a:solidFill>
              <a:srgbClr val="FFC000"/>
            </a:solidFill>
            <a:effectLst/>
          </a:endParaRPr>
        </a:p>
      </dsp:txBody>
      <dsp:txXfrm>
        <a:off x="264031" y="1633303"/>
        <a:ext cx="1562851" cy="1417373"/>
      </dsp:txXfrm>
    </dsp:sp>
    <dsp:sp modelId="{F4E16216-0CA5-4255-8BE0-5D0B814E4D7C}">
      <dsp:nvSpPr>
        <dsp:cNvPr id="0" name=""/>
        <dsp:cNvSpPr/>
      </dsp:nvSpPr>
      <dsp:spPr>
        <a:xfrm>
          <a:off x="1826882" y="2323071"/>
          <a:ext cx="625140" cy="37836"/>
        </a:xfrm>
        <a:custGeom>
          <a:avLst/>
          <a:gdLst/>
          <a:ahLst/>
          <a:cxnLst/>
          <a:rect l="0" t="0" r="0" b="0"/>
          <a:pathLst>
            <a:path>
              <a:moveTo>
                <a:pt x="0" y="18918"/>
              </a:moveTo>
              <a:lnTo>
                <a:pt x="625140" y="1891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123824" y="2326361"/>
        <a:ext cx="31257" cy="31257"/>
      </dsp:txXfrm>
    </dsp:sp>
    <dsp:sp modelId="{2AB93B29-4A9C-45B4-B509-16335B1FF981}">
      <dsp:nvSpPr>
        <dsp:cNvPr id="0" name=""/>
        <dsp:cNvSpPr/>
      </dsp:nvSpPr>
      <dsp:spPr>
        <a:xfrm>
          <a:off x="2452023" y="1951277"/>
          <a:ext cx="1562851" cy="78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/>
            <a:t>通報轉介中心</a:t>
          </a:r>
        </a:p>
      </dsp:txBody>
      <dsp:txXfrm>
        <a:off x="2452023" y="1951277"/>
        <a:ext cx="1562851" cy="781425"/>
      </dsp:txXfrm>
    </dsp:sp>
    <dsp:sp modelId="{087D72F9-DE7C-49BE-9BAF-7228CD002A38}">
      <dsp:nvSpPr>
        <dsp:cNvPr id="0" name=""/>
        <dsp:cNvSpPr/>
      </dsp:nvSpPr>
      <dsp:spPr>
        <a:xfrm>
          <a:off x="4014875" y="2323071"/>
          <a:ext cx="625140" cy="37836"/>
        </a:xfrm>
        <a:custGeom>
          <a:avLst/>
          <a:gdLst/>
          <a:ahLst/>
          <a:cxnLst/>
          <a:rect l="0" t="0" r="0" b="0"/>
          <a:pathLst>
            <a:path>
              <a:moveTo>
                <a:pt x="0" y="18918"/>
              </a:moveTo>
              <a:lnTo>
                <a:pt x="625140" y="1891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311816" y="2326361"/>
        <a:ext cx="31257" cy="31257"/>
      </dsp:txXfrm>
    </dsp:sp>
    <dsp:sp modelId="{B2D28483-1093-430C-9CA4-D8E381DEF57F}">
      <dsp:nvSpPr>
        <dsp:cNvPr id="0" name=""/>
        <dsp:cNvSpPr/>
      </dsp:nvSpPr>
      <dsp:spPr>
        <a:xfrm>
          <a:off x="4640015" y="1951277"/>
          <a:ext cx="1562851" cy="78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/>
            <a:t>個案評估</a:t>
          </a:r>
          <a:r>
            <a:rPr lang="en-US" altLang="zh-TW" sz="1700" b="1" kern="1200" dirty="0"/>
            <a:t/>
          </a:r>
          <a:br>
            <a:rPr lang="en-US" altLang="zh-TW" sz="1700" b="1" kern="1200" dirty="0"/>
          </a:br>
          <a:r>
            <a:rPr lang="en-US" altLang="zh-TW" sz="1700" b="1" kern="1200" dirty="0"/>
            <a:t>(</a:t>
          </a:r>
          <a:r>
            <a:rPr lang="zh-TW" altLang="en-US" sz="1700" b="1" kern="1200" dirty="0"/>
            <a:t>家庭需求評估</a:t>
          </a:r>
          <a:r>
            <a:rPr lang="en-US" altLang="zh-TW" sz="1700" b="1" kern="1200" dirty="0"/>
            <a:t>)</a:t>
          </a:r>
          <a:endParaRPr lang="zh-TW" altLang="en-US" sz="1700" b="1" kern="1200" dirty="0"/>
        </a:p>
      </dsp:txBody>
      <dsp:txXfrm>
        <a:off x="4640015" y="1951277"/>
        <a:ext cx="1562851" cy="781425"/>
      </dsp:txXfrm>
    </dsp:sp>
    <dsp:sp modelId="{984E625C-95A7-421B-A3DF-15A7A5379274}">
      <dsp:nvSpPr>
        <dsp:cNvPr id="0" name=""/>
        <dsp:cNvSpPr/>
      </dsp:nvSpPr>
      <dsp:spPr>
        <a:xfrm rot="19457599">
          <a:off x="6130506" y="2098411"/>
          <a:ext cx="769863" cy="37836"/>
        </a:xfrm>
        <a:custGeom>
          <a:avLst/>
          <a:gdLst/>
          <a:ahLst/>
          <a:cxnLst/>
          <a:rect l="0" t="0" r="0" b="0"/>
          <a:pathLst>
            <a:path>
              <a:moveTo>
                <a:pt x="0" y="18918"/>
              </a:moveTo>
              <a:lnTo>
                <a:pt x="769863" y="1891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9457599">
        <a:off x="6496191" y="2098083"/>
        <a:ext cx="38493" cy="38493"/>
      </dsp:txXfrm>
    </dsp:sp>
    <dsp:sp modelId="{CD91D43C-FE2D-499C-BFCD-0E81E9ABE350}">
      <dsp:nvSpPr>
        <dsp:cNvPr id="0" name=""/>
        <dsp:cNvSpPr/>
      </dsp:nvSpPr>
      <dsp:spPr>
        <a:xfrm>
          <a:off x="6828008" y="1501957"/>
          <a:ext cx="1562851" cy="78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b="1" kern="1200" dirty="0"/>
            <a:t>(</a:t>
          </a:r>
          <a:r>
            <a:rPr lang="zh-TW" altLang="en-US" sz="1700" b="1" kern="1200" dirty="0"/>
            <a:t>開案</a:t>
          </a:r>
          <a:r>
            <a:rPr lang="en-US" altLang="zh-TW" sz="1700" b="1" kern="1200" dirty="0"/>
            <a:t>)</a:t>
          </a:r>
          <a:br>
            <a:rPr lang="en-US" altLang="zh-TW" sz="1700" b="1" kern="1200" dirty="0"/>
          </a:br>
          <a:r>
            <a:rPr lang="zh-TW" altLang="en-US" sz="1700" b="1" kern="1200" dirty="0"/>
            <a:t>個管中心</a:t>
          </a:r>
        </a:p>
      </dsp:txBody>
      <dsp:txXfrm>
        <a:off x="6828008" y="1501957"/>
        <a:ext cx="1562851" cy="781425"/>
      </dsp:txXfrm>
    </dsp:sp>
    <dsp:sp modelId="{B414E23D-29D2-42B9-B09E-2E68E25F26C2}">
      <dsp:nvSpPr>
        <dsp:cNvPr id="0" name=""/>
        <dsp:cNvSpPr/>
      </dsp:nvSpPr>
      <dsp:spPr>
        <a:xfrm rot="2458464">
          <a:off x="8292803" y="2136193"/>
          <a:ext cx="800467" cy="37836"/>
        </a:xfrm>
        <a:custGeom>
          <a:avLst/>
          <a:gdLst/>
          <a:ahLst/>
          <a:cxnLst/>
          <a:rect l="0" t="0" r="0" b="0"/>
          <a:pathLst>
            <a:path>
              <a:moveTo>
                <a:pt x="0" y="18918"/>
              </a:moveTo>
              <a:lnTo>
                <a:pt x="800467" y="1891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2458464">
        <a:off x="8673025" y="2135100"/>
        <a:ext cx="40023" cy="40023"/>
      </dsp:txXfrm>
    </dsp:sp>
    <dsp:sp modelId="{C37BB4AB-C3AB-432F-B743-0070E835F388}">
      <dsp:nvSpPr>
        <dsp:cNvPr id="0" name=""/>
        <dsp:cNvSpPr/>
      </dsp:nvSpPr>
      <dsp:spPr>
        <a:xfrm>
          <a:off x="8995214" y="2026841"/>
          <a:ext cx="1562851" cy="78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b="1" kern="1200" dirty="0"/>
        </a:p>
      </dsp:txBody>
      <dsp:txXfrm>
        <a:off x="8995214" y="2026841"/>
        <a:ext cx="1562851" cy="781425"/>
      </dsp:txXfrm>
    </dsp:sp>
    <dsp:sp modelId="{14AB4BC9-A3ED-46FE-BE31-57D9F955DAE7}">
      <dsp:nvSpPr>
        <dsp:cNvPr id="0" name=""/>
        <dsp:cNvSpPr/>
      </dsp:nvSpPr>
      <dsp:spPr>
        <a:xfrm rot="2142401">
          <a:off x="6130506" y="2547731"/>
          <a:ext cx="769863" cy="37836"/>
        </a:xfrm>
        <a:custGeom>
          <a:avLst/>
          <a:gdLst/>
          <a:ahLst/>
          <a:cxnLst/>
          <a:rect l="0" t="0" r="0" b="0"/>
          <a:pathLst>
            <a:path>
              <a:moveTo>
                <a:pt x="0" y="18918"/>
              </a:moveTo>
              <a:lnTo>
                <a:pt x="769863" y="1891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2142401">
        <a:off x="6496191" y="2547403"/>
        <a:ext cx="38493" cy="38493"/>
      </dsp:txXfrm>
    </dsp:sp>
    <dsp:sp modelId="{BED1D36C-9EC1-4FFE-A09B-E24A4E04A55B}">
      <dsp:nvSpPr>
        <dsp:cNvPr id="0" name=""/>
        <dsp:cNvSpPr/>
      </dsp:nvSpPr>
      <dsp:spPr>
        <a:xfrm>
          <a:off x="6828008" y="2400597"/>
          <a:ext cx="1562851" cy="78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b="1" kern="1200" dirty="0"/>
            <a:t>(</a:t>
          </a:r>
          <a:r>
            <a:rPr lang="zh-TW" altLang="en-US" sz="1700" b="1" kern="1200" dirty="0"/>
            <a:t>不開案</a:t>
          </a:r>
          <a:r>
            <a:rPr lang="en-US" altLang="zh-TW" sz="1700" b="1" kern="1200" dirty="0"/>
            <a:t>)</a:t>
          </a:r>
          <a:br>
            <a:rPr lang="en-US" altLang="zh-TW" sz="1700" b="1" kern="1200" dirty="0"/>
          </a:br>
          <a:r>
            <a:rPr lang="zh-TW" altLang="en-US" sz="1700" b="1" kern="1200" dirty="0"/>
            <a:t>轉介、建檔</a:t>
          </a:r>
        </a:p>
      </dsp:txBody>
      <dsp:txXfrm>
        <a:off x="6828008" y="2400597"/>
        <a:ext cx="1562851" cy="781425"/>
      </dsp:txXfrm>
    </dsp:sp>
    <dsp:sp modelId="{5645B79B-1400-43CE-8D13-EFC5B9DA6535}">
      <dsp:nvSpPr>
        <dsp:cNvPr id="0" name=""/>
        <dsp:cNvSpPr/>
      </dsp:nvSpPr>
      <dsp:spPr>
        <a:xfrm rot="19695947">
          <a:off x="8337742" y="2585513"/>
          <a:ext cx="710590" cy="37836"/>
        </a:xfrm>
        <a:custGeom>
          <a:avLst/>
          <a:gdLst/>
          <a:ahLst/>
          <a:cxnLst/>
          <a:rect l="0" t="0" r="0" b="0"/>
          <a:pathLst>
            <a:path>
              <a:moveTo>
                <a:pt x="0" y="18918"/>
              </a:moveTo>
              <a:lnTo>
                <a:pt x="710590" y="1891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9695947">
        <a:off x="8675272" y="2586667"/>
        <a:ext cx="35529" cy="35529"/>
      </dsp:txXfrm>
    </dsp:sp>
    <dsp:sp modelId="{06F087D4-4D38-4729-A7A4-25958C067F4B}">
      <dsp:nvSpPr>
        <dsp:cNvPr id="0" name=""/>
        <dsp:cNvSpPr/>
      </dsp:nvSpPr>
      <dsp:spPr>
        <a:xfrm>
          <a:off x="8995214" y="2026841"/>
          <a:ext cx="1562851" cy="781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/>
            <a:t>回覆</a:t>
          </a:r>
          <a:r>
            <a:rPr lang="en-US" altLang="zh-TW" sz="1700" b="1" kern="1200" dirty="0"/>
            <a:t/>
          </a:r>
          <a:br>
            <a:rPr lang="en-US" altLang="zh-TW" sz="1700" b="1" kern="1200" dirty="0"/>
          </a:br>
          <a:r>
            <a:rPr lang="zh-TW" altLang="en-US" sz="1700" b="1" kern="1200" dirty="0"/>
            <a:t>通報單位 </a:t>
          </a:r>
          <a:r>
            <a:rPr lang="en-US" altLang="zh-TW" sz="1700" b="1" kern="1200" dirty="0"/>
            <a:t>/</a:t>
          </a:r>
          <a:r>
            <a:rPr lang="zh-TW" altLang="en-US" sz="1700" b="1" kern="1200" dirty="0"/>
            <a:t> 人</a:t>
          </a:r>
        </a:p>
      </dsp:txBody>
      <dsp:txXfrm>
        <a:off x="8995214" y="2026841"/>
        <a:ext cx="1562851" cy="7814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2DB505-EC54-481D-BAEE-F6A99830CE9D}">
      <dsp:nvSpPr>
        <dsp:cNvPr id="0" name=""/>
        <dsp:cNvSpPr/>
      </dsp:nvSpPr>
      <dsp:spPr>
        <a:xfrm>
          <a:off x="1683" y="897680"/>
          <a:ext cx="1335301" cy="80118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57150">
          <a:solidFill>
            <a:srgbClr val="FFC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/>
            <a:t>通報業務</a:t>
          </a:r>
        </a:p>
      </dsp:txBody>
      <dsp:txXfrm>
        <a:off x="1683" y="897680"/>
        <a:ext cx="1335301" cy="801180"/>
      </dsp:txXfrm>
    </dsp:sp>
    <dsp:sp modelId="{83E85893-4341-4FA4-AEBF-F07E9B7B6595}">
      <dsp:nvSpPr>
        <dsp:cNvPr id="0" name=""/>
        <dsp:cNvSpPr/>
      </dsp:nvSpPr>
      <dsp:spPr>
        <a:xfrm>
          <a:off x="1470514" y="897680"/>
          <a:ext cx="1335301" cy="80118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/>
            <a:t>發展篩檢</a:t>
          </a:r>
        </a:p>
      </dsp:txBody>
      <dsp:txXfrm>
        <a:off x="1470514" y="897680"/>
        <a:ext cx="1335301" cy="801180"/>
      </dsp:txXfrm>
    </dsp:sp>
    <dsp:sp modelId="{CB5B5450-9569-4411-97F5-63698E6932B1}">
      <dsp:nvSpPr>
        <dsp:cNvPr id="0" name=""/>
        <dsp:cNvSpPr/>
      </dsp:nvSpPr>
      <dsp:spPr>
        <a:xfrm>
          <a:off x="2939346" y="897680"/>
          <a:ext cx="1335301" cy="80118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/>
            <a:t>醫療復健</a:t>
          </a:r>
          <a:r>
            <a:rPr lang="en-US" altLang="zh-TW" sz="1600" b="1" kern="1200" dirty="0"/>
            <a:t/>
          </a:r>
          <a:br>
            <a:rPr lang="en-US" altLang="zh-TW" sz="1600" b="1" kern="1200" dirty="0"/>
          </a:br>
          <a:r>
            <a:rPr lang="zh-TW" altLang="en-US" sz="1600" b="1" kern="1200" dirty="0"/>
            <a:t>諮詢</a:t>
          </a:r>
        </a:p>
      </dsp:txBody>
      <dsp:txXfrm>
        <a:off x="2939346" y="897680"/>
        <a:ext cx="1335301" cy="801180"/>
      </dsp:txXfrm>
    </dsp:sp>
    <dsp:sp modelId="{F36BDE9C-3535-4804-BA16-5A12480EA849}">
      <dsp:nvSpPr>
        <dsp:cNvPr id="0" name=""/>
        <dsp:cNvSpPr/>
      </dsp:nvSpPr>
      <dsp:spPr>
        <a:xfrm>
          <a:off x="4408177" y="897680"/>
          <a:ext cx="1335301" cy="80118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/>
            <a:t>早療宣導</a:t>
          </a:r>
        </a:p>
      </dsp:txBody>
      <dsp:txXfrm>
        <a:off x="4408177" y="897680"/>
        <a:ext cx="1335301" cy="801180"/>
      </dsp:txXfrm>
    </dsp:sp>
    <dsp:sp modelId="{38C22720-F1F5-44D0-8C3C-80C233A1009A}">
      <dsp:nvSpPr>
        <dsp:cNvPr id="0" name=""/>
        <dsp:cNvSpPr/>
      </dsp:nvSpPr>
      <dsp:spPr>
        <a:xfrm>
          <a:off x="1683" y="1832391"/>
          <a:ext cx="1335301" cy="80118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/>
            <a:t>社區資源</a:t>
          </a:r>
          <a:r>
            <a:rPr lang="en-US" altLang="zh-TW" sz="1600" b="1" kern="1200" dirty="0"/>
            <a:t/>
          </a:r>
          <a:br>
            <a:rPr lang="en-US" altLang="zh-TW" sz="1600" b="1" kern="1200" dirty="0"/>
          </a:br>
          <a:r>
            <a:rPr lang="zh-TW" altLang="en-US" sz="1600" b="1" kern="1200" dirty="0"/>
            <a:t>盤點</a:t>
          </a:r>
        </a:p>
      </dsp:txBody>
      <dsp:txXfrm>
        <a:off x="1683" y="1832391"/>
        <a:ext cx="1335301" cy="801180"/>
      </dsp:txXfrm>
    </dsp:sp>
    <dsp:sp modelId="{06B4FA99-ACF3-4E10-84A8-FC7A7E89B3A3}">
      <dsp:nvSpPr>
        <dsp:cNvPr id="0" name=""/>
        <dsp:cNvSpPr/>
      </dsp:nvSpPr>
      <dsp:spPr>
        <a:xfrm>
          <a:off x="1470514" y="1832391"/>
          <a:ext cx="1335301" cy="80118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/>
            <a:t>家長成長</a:t>
          </a:r>
          <a:r>
            <a:rPr lang="en-US" altLang="zh-TW" sz="1600" b="1" kern="1200" dirty="0"/>
            <a:t/>
          </a:r>
          <a:br>
            <a:rPr lang="en-US" altLang="zh-TW" sz="1600" b="1" kern="1200" dirty="0"/>
          </a:br>
          <a:r>
            <a:rPr lang="zh-TW" altLang="en-US" sz="1600" b="1" kern="1200" dirty="0"/>
            <a:t>團體</a:t>
          </a:r>
        </a:p>
      </dsp:txBody>
      <dsp:txXfrm>
        <a:off x="1470514" y="1832391"/>
        <a:ext cx="1335301" cy="801180"/>
      </dsp:txXfrm>
    </dsp:sp>
    <dsp:sp modelId="{51028578-213D-425F-961A-D1FEABE24607}">
      <dsp:nvSpPr>
        <dsp:cNvPr id="0" name=""/>
        <dsp:cNvSpPr/>
      </dsp:nvSpPr>
      <dsp:spPr>
        <a:xfrm>
          <a:off x="2939346" y="1832391"/>
          <a:ext cx="1335301" cy="80118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/>
            <a:t>親子共學</a:t>
          </a:r>
        </a:p>
      </dsp:txBody>
      <dsp:txXfrm>
        <a:off x="2939346" y="1832391"/>
        <a:ext cx="1335301" cy="801180"/>
      </dsp:txXfrm>
    </dsp:sp>
    <dsp:sp modelId="{0F416106-9BFB-4830-8E8A-86F999BFE0AB}">
      <dsp:nvSpPr>
        <dsp:cNvPr id="0" name=""/>
        <dsp:cNvSpPr/>
      </dsp:nvSpPr>
      <dsp:spPr>
        <a:xfrm>
          <a:off x="4408177" y="1832391"/>
          <a:ext cx="1335301" cy="80118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/>
            <a:t>喘息活動</a:t>
          </a:r>
        </a:p>
      </dsp:txBody>
      <dsp:txXfrm>
        <a:off x="4408177" y="1832391"/>
        <a:ext cx="1335301" cy="801180"/>
      </dsp:txXfrm>
    </dsp:sp>
    <dsp:sp modelId="{DC7C4D81-9302-491C-8AAB-6E847E4B575E}">
      <dsp:nvSpPr>
        <dsp:cNvPr id="0" name=""/>
        <dsp:cNvSpPr/>
      </dsp:nvSpPr>
      <dsp:spPr>
        <a:xfrm>
          <a:off x="1683" y="2767102"/>
          <a:ext cx="1335301" cy="80118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/>
            <a:t>福利補助</a:t>
          </a:r>
        </a:p>
      </dsp:txBody>
      <dsp:txXfrm>
        <a:off x="1683" y="2767102"/>
        <a:ext cx="1335301" cy="801180"/>
      </dsp:txXfrm>
    </dsp:sp>
    <dsp:sp modelId="{986D7CBB-7A65-4AEC-93A7-B2054A3A9334}">
      <dsp:nvSpPr>
        <dsp:cNvPr id="0" name=""/>
        <dsp:cNvSpPr/>
      </dsp:nvSpPr>
      <dsp:spPr>
        <a:xfrm>
          <a:off x="1470514" y="2767102"/>
          <a:ext cx="1335301" cy="80118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57150">
          <a:solidFill>
            <a:srgbClr val="FFC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/>
            <a:t>心理支持</a:t>
          </a:r>
        </a:p>
      </dsp:txBody>
      <dsp:txXfrm>
        <a:off x="1470514" y="2767102"/>
        <a:ext cx="1335301" cy="801180"/>
      </dsp:txXfrm>
    </dsp:sp>
    <dsp:sp modelId="{69EA46D0-DBB0-4D81-8D20-DE0001A4EA95}">
      <dsp:nvSpPr>
        <dsp:cNvPr id="0" name=""/>
        <dsp:cNvSpPr/>
      </dsp:nvSpPr>
      <dsp:spPr>
        <a:xfrm>
          <a:off x="2939346" y="2767102"/>
          <a:ext cx="1335301" cy="80118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/>
            <a:t>親職教育</a:t>
          </a:r>
        </a:p>
      </dsp:txBody>
      <dsp:txXfrm>
        <a:off x="2939346" y="2767102"/>
        <a:ext cx="1335301" cy="801180"/>
      </dsp:txXfrm>
    </dsp:sp>
    <dsp:sp modelId="{85A88E6A-C3DC-4C40-A482-C5904123552D}">
      <dsp:nvSpPr>
        <dsp:cNvPr id="0" name=""/>
        <dsp:cNvSpPr/>
      </dsp:nvSpPr>
      <dsp:spPr>
        <a:xfrm>
          <a:off x="4408177" y="2767102"/>
          <a:ext cx="1335301" cy="80118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/>
            <a:t>鑑定安置</a:t>
          </a:r>
          <a:r>
            <a:rPr lang="en-US" altLang="zh-TW" sz="1600" b="1" kern="1200" dirty="0"/>
            <a:t/>
          </a:r>
          <a:br>
            <a:rPr lang="en-US" altLang="zh-TW" sz="1600" b="1" kern="1200" dirty="0"/>
          </a:br>
          <a:r>
            <a:rPr lang="zh-TW" altLang="en-US" sz="1600" b="1" kern="1200" dirty="0"/>
            <a:t>轉銜諮詢</a:t>
          </a:r>
        </a:p>
      </dsp:txBody>
      <dsp:txXfrm>
        <a:off x="4408177" y="2767102"/>
        <a:ext cx="1335301" cy="801180"/>
      </dsp:txXfrm>
    </dsp:sp>
    <dsp:sp modelId="{D9987648-8065-4669-812E-EB80CEA04A41}">
      <dsp:nvSpPr>
        <dsp:cNvPr id="0" name=""/>
        <dsp:cNvSpPr/>
      </dsp:nvSpPr>
      <dsp:spPr>
        <a:xfrm>
          <a:off x="1683" y="3701813"/>
          <a:ext cx="1335301" cy="80118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/>
            <a:t>個別化家庭服務計畫</a:t>
          </a:r>
        </a:p>
      </dsp:txBody>
      <dsp:txXfrm>
        <a:off x="1683" y="3701813"/>
        <a:ext cx="1335301" cy="801180"/>
      </dsp:txXfrm>
    </dsp:sp>
    <dsp:sp modelId="{D3224080-B83C-44B7-8EC8-CF74D792A4F1}">
      <dsp:nvSpPr>
        <dsp:cNvPr id="0" name=""/>
        <dsp:cNvSpPr/>
      </dsp:nvSpPr>
      <dsp:spPr>
        <a:xfrm>
          <a:off x="1470514" y="3701813"/>
          <a:ext cx="1335301" cy="80118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57150">
          <a:solidFill>
            <a:srgbClr val="FFC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/>
            <a:t>相關早期療育服務諮詢</a:t>
          </a:r>
        </a:p>
      </dsp:txBody>
      <dsp:txXfrm>
        <a:off x="1470514" y="3701813"/>
        <a:ext cx="1335301" cy="801180"/>
      </dsp:txXfrm>
    </dsp:sp>
    <dsp:sp modelId="{DAF06BF8-A0B6-41D3-A7B1-5C550313C5DD}">
      <dsp:nvSpPr>
        <dsp:cNvPr id="0" name=""/>
        <dsp:cNvSpPr/>
      </dsp:nvSpPr>
      <dsp:spPr>
        <a:xfrm>
          <a:off x="2939346" y="3701813"/>
          <a:ext cx="1335301" cy="80118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/>
            <a:t>日間時段</a:t>
          </a:r>
          <a:r>
            <a:rPr lang="en-US" altLang="zh-TW" sz="1600" b="1" kern="1200" dirty="0"/>
            <a:t/>
          </a:r>
          <a:br>
            <a:rPr lang="en-US" altLang="zh-TW" sz="1600" b="1" kern="1200" dirty="0"/>
          </a:br>
          <a:r>
            <a:rPr lang="zh-TW" altLang="en-US" sz="1600" b="1" kern="1200" dirty="0"/>
            <a:t>服務</a:t>
          </a:r>
        </a:p>
      </dsp:txBody>
      <dsp:txXfrm>
        <a:off x="2939346" y="3701813"/>
        <a:ext cx="1335301" cy="801180"/>
      </dsp:txXfrm>
    </dsp:sp>
    <dsp:sp modelId="{08CC94AD-844C-450E-8640-B20DE9A5A634}">
      <dsp:nvSpPr>
        <dsp:cNvPr id="0" name=""/>
        <dsp:cNvSpPr/>
      </dsp:nvSpPr>
      <dsp:spPr>
        <a:xfrm>
          <a:off x="4408177" y="3701813"/>
          <a:ext cx="1335301" cy="80118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57150">
          <a:solidFill>
            <a:srgbClr val="FFC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>
              <a:solidFill>
                <a:schemeClr val="tx1"/>
              </a:solidFill>
            </a:rPr>
            <a:t>專業團隊</a:t>
          </a:r>
          <a:r>
            <a:rPr lang="en-US" altLang="zh-TW" sz="1800" b="1" kern="1200" dirty="0">
              <a:solidFill>
                <a:schemeClr val="tx1"/>
              </a:solidFill>
            </a:rPr>
            <a:t/>
          </a:r>
          <a:br>
            <a:rPr lang="en-US" altLang="zh-TW" sz="1800" b="1" kern="1200" dirty="0">
              <a:solidFill>
                <a:schemeClr val="tx1"/>
              </a:solidFill>
            </a:rPr>
          </a:br>
          <a:r>
            <a:rPr lang="zh-TW" altLang="en-US" sz="1800" b="1" kern="1200" dirty="0">
              <a:solidFill>
                <a:schemeClr val="tx1"/>
              </a:solidFill>
            </a:rPr>
            <a:t>遊戲篩檢</a:t>
          </a:r>
        </a:p>
      </dsp:txBody>
      <dsp:txXfrm>
        <a:off x="4408177" y="3701813"/>
        <a:ext cx="1335301" cy="801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385319EB-F30E-44FF-B35D-99FFFD1CA487}" type="datetimeFigureOut">
              <a:rPr lang="zh-TW" altLang="en-US" smtClean="0"/>
              <a:pPr/>
              <a:t>2023/1/17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F3FA3474-BFF9-435C-A4B9-B4E175C50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72729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4CE6BA1F-23C4-4588-82F4-D1310FFC0B8A}" type="datetimeFigureOut">
              <a:rPr lang="zh-TW" altLang="en-US" smtClean="0"/>
              <a:pPr/>
              <a:t>2023/1/17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97A51A64-5A68-4260-870F-9F72564946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1663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1A64-5A68-4260-870F-9F72564946AA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31637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795642"/>
          </a:xfrm>
        </p:spPr>
        <p:txBody>
          <a:bodyPr/>
          <a:lstStyle/>
          <a:p>
            <a:endParaRPr lang="zh-TW" altLang="zh-TW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1A64-5A68-4260-870F-9F72564946AA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45218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1A64-5A68-4260-870F-9F72564946AA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28781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1A64-5A68-4260-870F-9F72564946AA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3006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1A64-5A68-4260-870F-9F72564946AA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85749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1A64-5A68-4260-870F-9F72564946AA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71530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1A64-5A68-4260-870F-9F72564946AA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34243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1A64-5A68-4260-870F-9F72564946AA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59092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1A64-5A68-4260-870F-9F72564946AA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54571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1A64-5A68-4260-870F-9F72564946AA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50771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1A64-5A68-4260-870F-9F72564946AA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796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08066" cy="4446436"/>
          </a:xfrm>
        </p:spPr>
        <p:txBody>
          <a:bodyPr/>
          <a:lstStyle/>
          <a:p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1A64-5A68-4260-870F-9F72564946A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40016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1A64-5A68-4260-870F-9F72564946AA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3920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1A64-5A68-4260-870F-9F72564946AA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50323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1A64-5A68-4260-870F-9F72564946AA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89163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1A64-5A68-4260-870F-9F72564946AA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872931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1A64-5A68-4260-870F-9F72564946AA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13888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1A64-5A68-4260-870F-9F72564946AA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85189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1A64-5A68-4260-870F-9F72564946A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44328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1A64-5A68-4260-870F-9F72564946AA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1027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1A64-5A68-4260-870F-9F72564946AA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82666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1A64-5A68-4260-870F-9F72564946AA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55016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1A64-5A68-4260-870F-9F72564946AA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02698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1A64-5A68-4260-870F-9F72564946AA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94481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1A64-5A68-4260-870F-9F72564946AA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3849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DF8C-4A06-4811-AF35-814B92EAA0B9}" type="datetime1">
              <a:rPr lang="en-US" altLang="zh-TW" smtClean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75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C3F2-A56C-44CF-BCDA-33FFEF3694E3}" type="datetime1">
              <a:rPr lang="en-US" altLang="zh-TW" smtClean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478309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C3F2-A56C-44CF-BCDA-33FFEF3694E3}" type="datetime1">
              <a:rPr lang="en-US" altLang="zh-TW" smtClean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942074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CFF9-C1D1-4C37-BC14-E3056721B857}" type="datetime1">
              <a:rPr lang="en-US" altLang="zh-TW" smtClean="0"/>
              <a:pPr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6902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8CC-A220-4A88-B1B4-3C3BC0BD8C39}" type="datetime1">
              <a:rPr lang="en-US" altLang="zh-TW" smtClean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106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5991-4403-4557-BEFA-0D0F78882C89}" type="datetime1">
              <a:rPr lang="en-US" altLang="zh-TW" smtClean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395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8C2E-6F10-4C13-B8AA-FFCCEF5C6340}" type="datetime1">
              <a:rPr lang="en-US" altLang="zh-TW" smtClean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102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F409-1722-47C5-9CD4-1465D08B3851}" type="datetime1">
              <a:rPr lang="en-US" altLang="zh-TW" smtClean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887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1D13-D725-4586-8332-DAB3D3D65E40}" type="datetime1">
              <a:rPr lang="en-US" altLang="zh-TW" smtClean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166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DEEC-B39C-4B8C-805D-0271D106E1F6}" type="datetime1">
              <a:rPr lang="en-US" altLang="zh-TW" smtClean="0"/>
              <a:pPr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70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052F-C0AF-4740-823B-8F7D0E24773C}" type="datetime1">
              <a:rPr lang="en-US" altLang="zh-TW" smtClean="0"/>
              <a:pPr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713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7E3E-2BBC-4300-B6BC-41E030893016}" type="datetime1">
              <a:rPr lang="en-US" altLang="zh-TW" smtClean="0"/>
              <a:pPr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628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5B49-7352-4ACE-9A0B-38B2E5FEAF8A}" type="datetime1">
              <a:rPr lang="en-US" altLang="zh-TW" smtClean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029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2D97D70-89AE-4443-A7FA-4676A6111D21}" type="datetime1">
              <a:rPr lang="en-US" altLang="zh-TW" smtClean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557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2CC3F2-A56C-44CF-BCDA-33FFEF3694E3}" type="datetime1">
              <a:rPr lang="en-US" altLang="zh-TW" smtClean="0"/>
              <a:pPr/>
              <a:t>1/17/2023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4417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arly.kcg.gov.tw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reurl.cc/D9AEWO" TargetMode="External"/><Relationship Id="rId4" Type="http://schemas.openxmlformats.org/officeDocument/2006/relationships/hyperlink" Target="https://cwsc.kcg.gov.tw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arly.kcg.gov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wsc.kcg.gov.tw/Default.aspx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/>
              <a:t>高雄市早期</a:t>
            </a:r>
            <a:r>
              <a:rPr lang="zh-TW" altLang="en-US" dirty="0"/>
              <a:t>療育通報及資源介紹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767701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早期療育</a:t>
            </a:r>
            <a:r>
              <a:rPr lang="zh-TW" altLang="en-US" dirty="0"/>
              <a:t>通報及</a:t>
            </a:r>
            <a:r>
              <a:rPr lang="zh-TW" altLang="zh-TW" dirty="0"/>
              <a:t>服務流程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068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服務輸送流程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b="1" smtClean="0">
                <a:latin typeface="+mn-ea"/>
              </a:rPr>
              <a:pPr/>
              <a:t>11</a:t>
            </a:fld>
            <a:endParaRPr lang="en-US" b="1" dirty="0">
              <a:latin typeface="+mn-ea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xmlns="" val="2098531378"/>
              </p:ext>
            </p:extLst>
          </p:nvPr>
        </p:nvGraphicFramePr>
        <p:xfrm>
          <a:off x="695400" y="2132856"/>
          <a:ext cx="10873208" cy="2088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79376" y="4437112"/>
            <a:ext cx="32403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u="sng" dirty="0">
                <a:solidFill>
                  <a:srgbClr val="FFC000"/>
                </a:solidFill>
              </a:rPr>
              <a:t>居家托育人員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sz="2400" b="1" u="sng" dirty="0">
                <a:solidFill>
                  <a:srgbClr val="FFC000"/>
                </a:solidFill>
              </a:rPr>
              <a:t>托嬰中心</a:t>
            </a:r>
            <a:r>
              <a:rPr lang="en-US" altLang="zh-TW" sz="1600" b="1" u="sng" dirty="0">
                <a:solidFill>
                  <a:srgbClr val="FFC000"/>
                </a:solidFill>
              </a:rPr>
              <a:t>(</a:t>
            </a:r>
            <a:r>
              <a:rPr lang="zh-TW" altLang="en-US" sz="1600" b="1" u="sng" dirty="0">
                <a:solidFill>
                  <a:srgbClr val="FFC000"/>
                </a:solidFill>
              </a:rPr>
              <a:t>含公共托育家園</a:t>
            </a:r>
            <a:r>
              <a:rPr lang="en-US" altLang="zh-TW" sz="1600" b="1" u="sng" dirty="0">
                <a:solidFill>
                  <a:srgbClr val="FFC000"/>
                </a:solidFill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b="1" dirty="0"/>
              <a:t>醫療院所、衛生所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b="1" dirty="0"/>
              <a:t>幼兒園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b="1" dirty="0"/>
              <a:t>早療機構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b="1" dirty="0"/>
              <a:t>家長</a:t>
            </a:r>
            <a:r>
              <a:rPr lang="en-US" altLang="zh-TW" b="1" dirty="0"/>
              <a:t>/</a:t>
            </a:r>
            <a:r>
              <a:rPr lang="zh-TW" altLang="en-US" b="1" dirty="0"/>
              <a:t>監護人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b="1" dirty="0"/>
              <a:t>社福單位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863751" y="4437112"/>
            <a:ext cx="21602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b="1" dirty="0"/>
              <a:t>通報轉介中心及個案管理中心：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en-US" b="1" dirty="0"/>
              <a:t>受理通報、轉介、派案後個案管理、資源連結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296923" y="4437112"/>
            <a:ext cx="2391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兒童發展聯合評估中心及評估醫院：兒童發展聯合評估</a:t>
            </a:r>
            <a:endParaRPr lang="en-US" altLang="zh-TW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8889211" y="4441755"/>
            <a:ext cx="285127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b="1" dirty="0"/>
              <a:t>醫療院所復健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b="1" dirty="0"/>
              <a:t>幼兒園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sz="1600" b="1" dirty="0"/>
              <a:t>(</a:t>
            </a:r>
            <a:r>
              <a:rPr lang="zh-TW" altLang="en-US" sz="1600" b="1" dirty="0"/>
              <a:t>含巡迴輔導、學前特教班</a:t>
            </a:r>
            <a:r>
              <a:rPr lang="en-US" altLang="zh-TW" sz="1600" b="1" dirty="0"/>
              <a:t>)</a:t>
            </a:r>
            <a:endParaRPr lang="zh-TW" altLang="en-US" sz="17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b="1" dirty="0"/>
              <a:t>早期療育機構式日托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b="1" dirty="0"/>
              <a:t>時段療育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b="1" dirty="0"/>
              <a:t>到宅療育</a:t>
            </a:r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4871864" y="2636912"/>
            <a:ext cx="1080120" cy="756084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227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早期療育通報流程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b="1" smtClean="0">
                <a:latin typeface="+mn-ea"/>
              </a:rPr>
              <a:pPr/>
              <a:t>12</a:t>
            </a:fld>
            <a:endParaRPr lang="en-US" b="1" dirty="0">
              <a:latin typeface="+mn-ea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xmlns="" val="2599386882"/>
              </p:ext>
            </p:extLst>
          </p:nvPr>
        </p:nvGraphicFramePr>
        <p:xfrm>
          <a:off x="752700" y="2443742"/>
          <a:ext cx="10686598" cy="3717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75209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通報方式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6"/>
          </p:nvPr>
        </p:nvSpPr>
        <p:spPr>
          <a:xfrm>
            <a:off x="6156000" y="908720"/>
            <a:ext cx="5484616" cy="56886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b="1" dirty="0"/>
              <a:t>線上通報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en-US" b="1" dirty="0"/>
              <a:t>高雄市早期療育綜合服務網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>
                <a:hlinkClick r:id="rId3"/>
              </a:rPr>
              <a:t>https://early.kcg.gov.tw/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en-US" b="1" dirty="0"/>
              <a:t>高雄市政府社會局兒童福利服務中心 </a:t>
            </a:r>
            <a:r>
              <a:rPr lang="en-US" altLang="zh-TW" b="1" dirty="0">
                <a:hlinkClick r:id="rId4"/>
              </a:rPr>
              <a:t>https://cwsc.kcg.gov.tw/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en-US" b="1" dirty="0"/>
              <a:t>衛生福利部社會及家庭署</a:t>
            </a:r>
            <a:r>
              <a:rPr lang="en-US" altLang="zh-TW" b="1" dirty="0"/>
              <a:t>-</a:t>
            </a:r>
            <a:r>
              <a:rPr lang="zh-TW" altLang="en-US" b="1" dirty="0"/>
              <a:t>發展遲緩兒童通報暨個案管理服務網 </a:t>
            </a:r>
            <a:r>
              <a:rPr lang="en-US" altLang="zh-TW" b="1" dirty="0"/>
              <a:t>(</a:t>
            </a:r>
            <a:r>
              <a:rPr lang="zh-TW" altLang="en-US" b="1" dirty="0"/>
              <a:t>非設籍及居住在高雄市</a:t>
            </a:r>
            <a:r>
              <a:rPr lang="en-US" altLang="zh-TW" b="1" dirty="0"/>
              <a:t>)</a:t>
            </a:r>
            <a:br>
              <a:rPr lang="en-US" altLang="zh-TW" b="1" dirty="0"/>
            </a:br>
            <a:r>
              <a:rPr lang="en-US" altLang="zh-TW" b="1" dirty="0">
                <a:hlinkClick r:id="rId5"/>
              </a:rPr>
              <a:t>https://reurl.cc/D9AEWO</a:t>
            </a:r>
            <a:endParaRPr lang="en-US" altLang="zh-TW" b="1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b="1" dirty="0"/>
              <a:t>電話通報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en-US" b="1" dirty="0"/>
              <a:t>三 民 兒 童早期療育發展中心</a:t>
            </a:r>
            <a:r>
              <a:rPr lang="en-US" altLang="zh-TW" b="1" dirty="0"/>
              <a:t>	(07)</a:t>
            </a:r>
            <a:r>
              <a:rPr lang="zh-TW" altLang="en-US" b="1" dirty="0"/>
              <a:t> </a:t>
            </a:r>
            <a:r>
              <a:rPr lang="en-US" altLang="zh-TW" b="1" dirty="0"/>
              <a:t>398-5011</a:t>
            </a:r>
            <a:br>
              <a:rPr lang="en-US" altLang="zh-TW" b="1" dirty="0"/>
            </a:br>
            <a:r>
              <a:rPr lang="zh-TW" altLang="en-US" b="1" dirty="0"/>
              <a:t>鳳山區兒童早期療育發展中心</a:t>
            </a:r>
            <a:r>
              <a:rPr lang="en-US" altLang="zh-TW" b="1" dirty="0"/>
              <a:t>	(07) 763-0369</a:t>
            </a:r>
            <a:br>
              <a:rPr lang="en-US" altLang="zh-TW" b="1" dirty="0"/>
            </a:br>
            <a:r>
              <a:rPr lang="zh-TW" altLang="en-US" b="1" dirty="0"/>
              <a:t>旗山區兒童早期療育發展中心</a:t>
            </a:r>
            <a:r>
              <a:rPr lang="en-US" altLang="zh-TW" b="1" dirty="0"/>
              <a:t>	(07) 661-8106</a:t>
            </a:r>
            <a:br>
              <a:rPr lang="en-US" altLang="zh-TW" b="1" dirty="0"/>
            </a:br>
            <a:r>
              <a:rPr lang="zh-TW" altLang="en-US" b="1" dirty="0"/>
              <a:t>岡 山 身 心障礙福利服務中心</a:t>
            </a:r>
            <a:r>
              <a:rPr lang="en-US" altLang="zh-TW" b="1" dirty="0"/>
              <a:t>	(07) 622-6730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b="1" dirty="0"/>
              <a:t>傳真通報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en-US" b="1" dirty="0"/>
              <a:t>三 民 兒 童早期療育發展中心</a:t>
            </a:r>
            <a:r>
              <a:rPr lang="en-US" altLang="zh-TW" b="1" dirty="0"/>
              <a:t>	(07)</a:t>
            </a:r>
            <a:r>
              <a:rPr lang="zh-TW" altLang="en-US" b="1" dirty="0"/>
              <a:t> </a:t>
            </a:r>
            <a:r>
              <a:rPr lang="en-US" altLang="zh-TW" b="1" dirty="0"/>
              <a:t>398-5015</a:t>
            </a:r>
            <a:br>
              <a:rPr lang="en-US" altLang="zh-TW" b="1" dirty="0"/>
            </a:br>
            <a:r>
              <a:rPr lang="zh-TW" altLang="en-US" b="1" dirty="0"/>
              <a:t>鳳山區兒童早期療育發展中心</a:t>
            </a:r>
            <a:r>
              <a:rPr lang="en-US" altLang="zh-TW" b="1" dirty="0"/>
              <a:t>	(07) 763-3151</a:t>
            </a:r>
            <a:br>
              <a:rPr lang="en-US" altLang="zh-TW" b="1" dirty="0"/>
            </a:br>
            <a:r>
              <a:rPr lang="zh-TW" altLang="en-US" b="1" dirty="0"/>
              <a:t>旗山區兒童早期療育發展中心</a:t>
            </a:r>
            <a:r>
              <a:rPr lang="en-US" altLang="zh-TW" b="1" dirty="0"/>
              <a:t>	(07) 661-8107</a:t>
            </a:r>
            <a:br>
              <a:rPr lang="en-US" altLang="zh-TW" b="1" dirty="0"/>
            </a:br>
            <a:r>
              <a:rPr lang="zh-TW" altLang="en-US" b="1" dirty="0"/>
              <a:t>岡 山 身 心 障礙福利服務中心</a:t>
            </a:r>
            <a:r>
              <a:rPr lang="en-US" altLang="zh-TW" b="1" dirty="0"/>
              <a:t>	(07) 623-5346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8373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排標題 4"/>
          <p:cNvSpPr>
            <a:spLocks noGrp="1"/>
          </p:cNvSpPr>
          <p:nvPr>
            <p:ph type="title" orient="vert"/>
          </p:nvPr>
        </p:nvSpPr>
        <p:spPr/>
        <p:txBody>
          <a:bodyPr vert="horz"/>
          <a:lstStyle/>
          <a:p>
            <a:r>
              <a:rPr lang="zh-TW" altLang="en-US" dirty="0"/>
              <a:t>線上通報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8558" y="476672"/>
            <a:ext cx="7112402" cy="540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31539">
            <a:off x="6790960" y="407795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755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5" name="圖片版面配置區 21"/>
          <p:cNvPicPr preferRelativeResize="0"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394"/>
          <a:stretch/>
        </p:blipFill>
        <p:spPr>
          <a:xfrm>
            <a:off x="1059620" y="1052736"/>
            <a:ext cx="10080000" cy="5093722"/>
          </a:xfrm>
          <a:prstGeom prst="rect">
            <a:avLst/>
          </a:prstGeom>
        </p:spPr>
      </p:pic>
      <p:sp>
        <p:nvSpPr>
          <p:cNvPr id="26" name="Text Placeholder 1"/>
          <p:cNvSpPr txBox="1">
            <a:spLocks/>
          </p:cNvSpPr>
          <p:nvPr/>
        </p:nvSpPr>
        <p:spPr>
          <a:xfrm>
            <a:off x="3552056" y="332656"/>
            <a:ext cx="5064224" cy="576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0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通報系統操作１</a:t>
            </a:r>
            <a:endParaRPr lang="en-US" altLang="ko-KR" sz="4000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719736" y="1988840"/>
            <a:ext cx="2880000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＊</a:t>
            </a:r>
            <a:r>
              <a:rPr lang="zh-TW" altLang="en-US" b="1" dirty="0">
                <a:solidFill>
                  <a:srgbClr val="C00000"/>
                </a:solidFill>
              </a:rPr>
              <a:t>紅</a:t>
            </a:r>
            <a:r>
              <a:rPr lang="zh-TW" altLang="en-US" b="1" dirty="0">
                <a:solidFill>
                  <a:srgbClr val="FFCE29"/>
                </a:solidFill>
              </a:rPr>
              <a:t>字皆為必填欄位</a:t>
            </a:r>
          </a:p>
        </p:txBody>
      </p:sp>
      <p:sp>
        <p:nvSpPr>
          <p:cNvPr id="29" name="矩形 28"/>
          <p:cNvSpPr/>
          <p:nvPr/>
        </p:nvSpPr>
        <p:spPr>
          <a:xfrm>
            <a:off x="1487488" y="1988880"/>
            <a:ext cx="2160240" cy="3600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99456" y="3393120"/>
            <a:ext cx="5001098" cy="11160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199456" y="5697312"/>
            <a:ext cx="4968552" cy="5400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301746" y="4149080"/>
            <a:ext cx="2880000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solidFill>
                  <a:srgbClr val="FFCE29"/>
                </a:solidFill>
              </a:defRPr>
            </a:lvl1pPr>
          </a:lstStyle>
          <a:p>
            <a:r>
              <a:rPr lang="zh-TW" altLang="en-US" b="1" dirty="0"/>
              <a:t>→ 未經醫院診斷皆為疑似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6312024" y="3563724"/>
            <a:ext cx="2880320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solidFill>
                  <a:srgbClr val="FFCE29"/>
                </a:solidFill>
              </a:defRPr>
            </a:lvl1pPr>
          </a:lstStyle>
          <a:p>
            <a:r>
              <a:rPr lang="zh-TW" altLang="en-US" b="1" dirty="0"/>
              <a:t>→ 依照遲緩類別勾選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240016" y="5723964"/>
            <a:ext cx="4464496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solidFill>
                  <a:srgbClr val="FFCE29"/>
                </a:solidFill>
              </a:defRPr>
            </a:lvl1pPr>
          </a:lstStyle>
          <a:p>
            <a:r>
              <a:rPr lang="zh-TW" altLang="en-US" b="1" dirty="0"/>
              <a:t>→ 若有特殊狀況，請於此欄位詳細敘述</a:t>
            </a:r>
          </a:p>
        </p:txBody>
      </p:sp>
    </p:spTree>
    <p:extLst>
      <p:ext uri="{BB962C8B-B14F-4D97-AF65-F5344CB8AC3E}">
        <p14:creationId xmlns:p14="http://schemas.microsoft.com/office/powerpoint/2010/main" xmlns="" val="2871775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圖片版面配置區 21"/>
          <p:cNvPicPr preferRelativeResize="0"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9620" y="1052736"/>
            <a:ext cx="10080000" cy="505773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27448" y="1988840"/>
            <a:ext cx="4248472" cy="4032448"/>
          </a:xfrm>
          <a:prstGeom prst="rect">
            <a:avLst/>
          </a:prstGeom>
          <a:noFill/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087888" y="3950339"/>
            <a:ext cx="3672408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solidFill>
                  <a:srgbClr val="FFCE29"/>
                </a:solidFill>
              </a:defRPr>
            </a:lvl1pPr>
          </a:lstStyle>
          <a:p>
            <a:r>
              <a:rPr lang="zh-TW" altLang="en-US" b="1" dirty="0">
                <a:solidFill>
                  <a:srgbClr val="FFC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＊</a:t>
            </a:r>
            <a:r>
              <a:rPr lang="zh-TW" altLang="en-US" b="1" dirty="0">
                <a:solidFill>
                  <a:srgbClr val="FFC000"/>
                </a:solidFill>
              </a:rPr>
              <a:t>務必至少填一位，以利聯繫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552056" y="332656"/>
            <a:ext cx="5064224" cy="576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0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通報系統操作２</a:t>
            </a:r>
            <a:endParaRPr lang="en-US" altLang="ko-KR" sz="4000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71464" y="2276872"/>
            <a:ext cx="9721080" cy="28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zh-TW" altLang="en-US" sz="1500" b="1" dirty="0">
                <a:solidFill>
                  <a:schemeClr val="bg1"/>
                </a:solidFill>
              </a:rPr>
              <a:t>若家長態度為</a:t>
            </a:r>
            <a:r>
              <a:rPr lang="zh-TW" altLang="en-US" sz="1500" b="1" dirty="0">
                <a:solidFill>
                  <a:srgbClr val="C00000"/>
                </a:solidFill>
              </a:rPr>
              <a:t>「阻抗」及「猶豫」</a:t>
            </a:r>
            <a:r>
              <a:rPr lang="zh-TW" altLang="en-US" sz="1500" b="1" dirty="0">
                <a:solidFill>
                  <a:schemeClr val="bg1"/>
                </a:solidFill>
              </a:rPr>
              <a:t>，請在</a:t>
            </a:r>
            <a:r>
              <a:rPr lang="zh-TW" altLang="en-US" sz="1500" b="1" dirty="0">
                <a:solidFill>
                  <a:srgbClr val="C00000"/>
                </a:solidFill>
              </a:rPr>
              <a:t>「特殊事項」</a:t>
            </a:r>
            <a:r>
              <a:rPr lang="zh-TW" altLang="en-US" sz="1500" b="1" dirty="0">
                <a:solidFill>
                  <a:schemeClr val="bg1"/>
                </a:solidFill>
              </a:rPr>
              <a:t>內敘述</a:t>
            </a:r>
          </a:p>
        </p:txBody>
      </p:sp>
    </p:spTree>
    <p:extLst>
      <p:ext uri="{BB962C8B-B14F-4D97-AF65-F5344CB8AC3E}">
        <p14:creationId xmlns:p14="http://schemas.microsoft.com/office/powerpoint/2010/main" xmlns="" val="4268950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552056" y="332656"/>
            <a:ext cx="5064224" cy="576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0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通報系統操作３</a:t>
            </a:r>
            <a:endParaRPr lang="en-US" altLang="ko-KR" sz="4000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21367" y="1988839"/>
            <a:ext cx="11094035" cy="327798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67408" y="4077072"/>
            <a:ext cx="6192688" cy="684000"/>
          </a:xfrm>
          <a:prstGeom prst="rect">
            <a:avLst/>
          </a:prstGeom>
          <a:noFill/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866866" y="5514856"/>
            <a:ext cx="5469494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solidFill>
                  <a:srgbClr val="FFCE29"/>
                </a:solidFill>
              </a:defRPr>
            </a:lvl1pPr>
          </a:lstStyle>
          <a:p>
            <a:r>
              <a:rPr lang="zh-TW" altLang="en-US" b="1" dirty="0">
                <a:solidFill>
                  <a:srgbClr val="FFC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＊</a:t>
            </a:r>
            <a:r>
              <a:rPr lang="zh-TW" altLang="en-US" b="1" dirty="0">
                <a:solidFill>
                  <a:srgbClr val="FFC000"/>
                </a:solidFill>
              </a:rPr>
              <a:t>詳填通報人聯絡資訊，俾利後續瞭解及回報狀況</a:t>
            </a:r>
          </a:p>
        </p:txBody>
      </p:sp>
      <p:sp>
        <p:nvSpPr>
          <p:cNvPr id="11" name="矩形 10"/>
          <p:cNvSpPr/>
          <p:nvPr/>
        </p:nvSpPr>
        <p:spPr>
          <a:xfrm>
            <a:off x="2135560" y="3645056"/>
            <a:ext cx="1416496" cy="28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99656" y="3140968"/>
            <a:ext cx="864096" cy="28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82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排標題 4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3556946" cy="5134798"/>
          </a:xfrm>
        </p:spPr>
        <p:txBody>
          <a:bodyPr vert="horz"/>
          <a:lstStyle/>
          <a:p>
            <a:r>
              <a:rPr lang="zh-TW" altLang="en-US" dirty="0"/>
              <a:t>下載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紙本通報單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9784" y="406106"/>
            <a:ext cx="6912360" cy="5400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2336258" y="3969088"/>
            <a:ext cx="3600000" cy="252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31539">
            <a:off x="5378329" y="4164341"/>
            <a:ext cx="1440000" cy="1440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95400" y="4257120"/>
            <a:ext cx="852781" cy="252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9038" y="3861088"/>
            <a:ext cx="356435" cy="3600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23992" y="3602576"/>
            <a:ext cx="35643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9838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高雄市早期療育服務區域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564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reeform 43"/>
          <p:cNvSpPr/>
          <p:nvPr/>
        </p:nvSpPr>
        <p:spPr>
          <a:xfrm>
            <a:off x="2495600" y="1448960"/>
            <a:ext cx="1440000" cy="1620000"/>
          </a:xfrm>
          <a:custGeom>
            <a:avLst/>
            <a:gdLst/>
            <a:ahLst/>
            <a:cxnLst/>
            <a:rect l="l" t="t" r="r" b="b"/>
            <a:pathLst>
              <a:path w="832714" h="1146628">
                <a:moveTo>
                  <a:pt x="0" y="0"/>
                </a:moveTo>
                <a:lnTo>
                  <a:pt x="832414" y="0"/>
                </a:lnTo>
                <a:lnTo>
                  <a:pt x="460184" y="303271"/>
                </a:lnTo>
                <a:lnTo>
                  <a:pt x="625127" y="506031"/>
                </a:lnTo>
                <a:lnTo>
                  <a:pt x="758691" y="395800"/>
                </a:lnTo>
                <a:cubicBezTo>
                  <a:pt x="788193" y="369517"/>
                  <a:pt x="812868" y="344306"/>
                  <a:pt x="832714" y="320168"/>
                </a:cubicBezTo>
                <a:cubicBezTo>
                  <a:pt x="829496" y="382927"/>
                  <a:pt x="827887" y="452123"/>
                  <a:pt x="827887" y="527755"/>
                </a:cubicBezTo>
                <a:lnTo>
                  <a:pt x="827887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reeform 44"/>
          <p:cNvSpPr/>
          <p:nvPr/>
        </p:nvSpPr>
        <p:spPr>
          <a:xfrm>
            <a:off x="2495600" y="3069320"/>
            <a:ext cx="1440000" cy="1620000"/>
          </a:xfrm>
          <a:custGeom>
            <a:avLst/>
            <a:gdLst>
              <a:gd name="connsiteX0" fmla="*/ 1146628 w 1146628"/>
              <a:gd name="connsiteY0" fmla="*/ 595793 h 1146628"/>
              <a:gd name="connsiteX1" fmla="*/ 1146628 w 1146628"/>
              <a:gd name="connsiteY1" fmla="*/ 888217 h 1146628"/>
              <a:gd name="connsiteX2" fmla="*/ 850416 w 1146628"/>
              <a:gd name="connsiteY2" fmla="*/ 888217 h 1146628"/>
              <a:gd name="connsiteX3" fmla="*/ 850416 w 1146628"/>
              <a:gd name="connsiteY3" fmla="*/ 880171 h 1146628"/>
              <a:gd name="connsiteX4" fmla="*/ 1105877 w 1146628"/>
              <a:gd name="connsiteY4" fmla="*/ 642009 h 1146628"/>
              <a:gd name="connsiteX5" fmla="*/ 0 w 1146628"/>
              <a:gd name="connsiteY5" fmla="*/ 0 h 1146628"/>
              <a:gd name="connsiteX6" fmla="*/ 643055 w 1146628"/>
              <a:gd name="connsiteY6" fmla="*/ 0 h 1146628"/>
              <a:gd name="connsiteX7" fmla="*/ 581679 w 1146628"/>
              <a:gd name="connsiteY7" fmla="*/ 29304 h 1146628"/>
              <a:gd name="connsiteX8" fmla="*/ 428804 w 1146628"/>
              <a:gd name="connsiteY8" fmla="*/ 145569 h 1146628"/>
              <a:gd name="connsiteX9" fmla="*/ 603403 w 1146628"/>
              <a:gd name="connsiteY9" fmla="*/ 349938 h 1146628"/>
              <a:gd name="connsiteX10" fmla="*/ 731737 w 1146628"/>
              <a:gd name="connsiteY10" fmla="*/ 256202 h 1146628"/>
              <a:gd name="connsiteX11" fmla="*/ 843979 w 1146628"/>
              <a:gd name="connsiteY11" fmla="*/ 224420 h 1146628"/>
              <a:gd name="connsiteX12" fmla="*/ 927658 w 1146628"/>
              <a:gd name="connsiteY12" fmla="*/ 250972 h 1146628"/>
              <a:gd name="connsiteX13" fmla="*/ 957428 w 1146628"/>
              <a:gd name="connsiteY13" fmla="*/ 323386 h 1146628"/>
              <a:gd name="connsiteX14" fmla="*/ 942543 w 1146628"/>
              <a:gd name="connsiteY14" fmla="*/ 394191 h 1146628"/>
              <a:gd name="connsiteX15" fmla="*/ 889841 w 1146628"/>
              <a:gd name="connsiteY15" fmla="*/ 475054 h 1146628"/>
              <a:gd name="connsiteX16" fmla="*/ 728921 w 1146628"/>
              <a:gd name="connsiteY16" fmla="*/ 650859 h 1146628"/>
              <a:gd name="connsiteX17" fmla="*/ 441678 w 1146628"/>
              <a:gd name="connsiteY17" fmla="*/ 941321 h 1146628"/>
              <a:gd name="connsiteX18" fmla="*/ 441678 w 1146628"/>
              <a:gd name="connsiteY18" fmla="*/ 1146628 h 1146628"/>
              <a:gd name="connsiteX19" fmla="*/ 0 w 1146628"/>
              <a:gd name="connsiteY19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6628" h="1146628">
                <a:moveTo>
                  <a:pt x="1146628" y="595793"/>
                </a:moveTo>
                <a:lnTo>
                  <a:pt x="1146628" y="888217"/>
                </a:lnTo>
                <a:lnTo>
                  <a:pt x="850416" y="888217"/>
                </a:lnTo>
                <a:lnTo>
                  <a:pt x="850416" y="880171"/>
                </a:lnTo>
                <a:cubicBezTo>
                  <a:pt x="980761" y="763235"/>
                  <a:pt x="1065915" y="683848"/>
                  <a:pt x="1105877" y="642009"/>
                </a:cubicBezTo>
                <a:close/>
                <a:moveTo>
                  <a:pt x="0" y="0"/>
                </a:moveTo>
                <a:lnTo>
                  <a:pt x="643055" y="0"/>
                </a:lnTo>
                <a:lnTo>
                  <a:pt x="581679" y="29304"/>
                </a:lnTo>
                <a:cubicBezTo>
                  <a:pt x="540376" y="52638"/>
                  <a:pt x="489418" y="91393"/>
                  <a:pt x="428804" y="145569"/>
                </a:cubicBezTo>
                <a:lnTo>
                  <a:pt x="603403" y="349938"/>
                </a:lnTo>
                <a:cubicBezTo>
                  <a:pt x="651143" y="308635"/>
                  <a:pt x="693921" y="277390"/>
                  <a:pt x="731737" y="256202"/>
                </a:cubicBezTo>
                <a:cubicBezTo>
                  <a:pt x="769553" y="235014"/>
                  <a:pt x="806967" y="224420"/>
                  <a:pt x="843979" y="224420"/>
                </a:cubicBezTo>
                <a:cubicBezTo>
                  <a:pt x="879918" y="224420"/>
                  <a:pt x="907811" y="233271"/>
                  <a:pt x="927658" y="250972"/>
                </a:cubicBezTo>
                <a:cubicBezTo>
                  <a:pt x="947504" y="268673"/>
                  <a:pt x="957428" y="292811"/>
                  <a:pt x="957428" y="323386"/>
                </a:cubicBezTo>
                <a:cubicBezTo>
                  <a:pt x="957428" y="348061"/>
                  <a:pt x="952466" y="371662"/>
                  <a:pt x="942543" y="394191"/>
                </a:cubicBezTo>
                <a:cubicBezTo>
                  <a:pt x="932619" y="416720"/>
                  <a:pt x="915052" y="443674"/>
                  <a:pt x="889841" y="475054"/>
                </a:cubicBezTo>
                <a:cubicBezTo>
                  <a:pt x="864630" y="506433"/>
                  <a:pt x="810990" y="565035"/>
                  <a:pt x="728921" y="650859"/>
                </a:cubicBezTo>
                <a:lnTo>
                  <a:pt x="441678" y="941321"/>
                </a:lnTo>
                <a:lnTo>
                  <a:pt x="441678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reeform 45"/>
          <p:cNvSpPr/>
          <p:nvPr/>
        </p:nvSpPr>
        <p:spPr>
          <a:xfrm>
            <a:off x="2495600" y="4688696"/>
            <a:ext cx="1440000" cy="1620000"/>
          </a:xfrm>
          <a:custGeom>
            <a:avLst/>
            <a:gdLst>
              <a:gd name="connsiteX0" fmla="*/ 1146628 w 1146628"/>
              <a:gd name="connsiteY0" fmla="*/ 452368 h 1146628"/>
              <a:gd name="connsiteX1" fmla="*/ 1146628 w 1146628"/>
              <a:gd name="connsiteY1" fmla="*/ 577914 h 1146628"/>
              <a:gd name="connsiteX2" fmla="*/ 1124886 w 1146628"/>
              <a:gd name="connsiteY2" fmla="*/ 567080 h 1146628"/>
              <a:gd name="connsiteX3" fmla="*/ 996049 w 1146628"/>
              <a:gd name="connsiteY3" fmla="*/ 535801 h 1146628"/>
              <a:gd name="connsiteX4" fmla="*/ 996049 w 1146628"/>
              <a:gd name="connsiteY4" fmla="*/ 530974 h 1146628"/>
              <a:gd name="connsiteX5" fmla="*/ 1107486 w 1146628"/>
              <a:gd name="connsiteY5" fmla="*/ 484810 h 1146628"/>
              <a:gd name="connsiteX6" fmla="*/ 0 w 1146628"/>
              <a:gd name="connsiteY6" fmla="*/ 0 h 1146628"/>
              <a:gd name="connsiteX7" fmla="*/ 601092 w 1146628"/>
              <a:gd name="connsiteY7" fmla="*/ 0 h 1146628"/>
              <a:gd name="connsiteX8" fmla="*/ 544969 w 1146628"/>
              <a:gd name="connsiteY8" fmla="*/ 21258 h 1146628"/>
              <a:gd name="connsiteX9" fmla="*/ 450529 w 1146628"/>
              <a:gd name="connsiteY9" fmla="*/ 76373 h 1146628"/>
              <a:gd name="connsiteX10" fmla="*/ 582483 w 1146628"/>
              <a:gd name="connsiteY10" fmla="*/ 288788 h 1146628"/>
              <a:gd name="connsiteX11" fmla="*/ 815818 w 1146628"/>
              <a:gd name="connsiteY11" fmla="*/ 213156 h 1146628"/>
              <a:gd name="connsiteX12" fmla="*/ 911968 w 1146628"/>
              <a:gd name="connsiteY12" fmla="*/ 235685 h 1146628"/>
              <a:gd name="connsiteX13" fmla="*/ 947773 w 1146628"/>
              <a:gd name="connsiteY13" fmla="*/ 304880 h 1146628"/>
              <a:gd name="connsiteX14" fmla="*/ 705587 w 1146628"/>
              <a:gd name="connsiteY14" fmla="*/ 428789 h 1146628"/>
              <a:gd name="connsiteX15" fmla="*/ 631564 w 1146628"/>
              <a:gd name="connsiteY15" fmla="*/ 428789 h 1146628"/>
              <a:gd name="connsiteX16" fmla="*/ 631564 w 1146628"/>
              <a:gd name="connsiteY16" fmla="*/ 667756 h 1146628"/>
              <a:gd name="connsiteX17" fmla="*/ 703978 w 1146628"/>
              <a:gd name="connsiteY17" fmla="*/ 667756 h 1146628"/>
              <a:gd name="connsiteX18" fmla="*/ 848807 w 1146628"/>
              <a:gd name="connsiteY18" fmla="*/ 681032 h 1146628"/>
              <a:gd name="connsiteX19" fmla="*/ 929267 w 1146628"/>
              <a:gd name="connsiteY19" fmla="*/ 720457 h 1146628"/>
              <a:gd name="connsiteX20" fmla="*/ 954209 w 1146628"/>
              <a:gd name="connsiteY20" fmla="*/ 794883 h 1146628"/>
              <a:gd name="connsiteX21" fmla="*/ 906336 w 1146628"/>
              <a:gd name="connsiteY21" fmla="*/ 887010 h 1146628"/>
              <a:gd name="connsiteX22" fmla="*/ 753864 w 1146628"/>
              <a:gd name="connsiteY22" fmla="*/ 916378 h 1146628"/>
              <a:gd name="connsiteX23" fmla="*/ 606219 w 1146628"/>
              <a:gd name="connsiteY23" fmla="*/ 897470 h 1146628"/>
              <a:gd name="connsiteX24" fmla="*/ 448919 w 1146628"/>
              <a:gd name="connsiteY24" fmla="*/ 839136 h 1146628"/>
              <a:gd name="connsiteX25" fmla="*/ 448919 w 1146628"/>
              <a:gd name="connsiteY25" fmla="*/ 1103046 h 1146628"/>
              <a:gd name="connsiteX26" fmla="*/ 539739 w 1146628"/>
              <a:gd name="connsiteY26" fmla="*/ 1133621 h 1146628"/>
              <a:gd name="connsiteX27" fmla="*/ 596443 w 1146628"/>
              <a:gd name="connsiteY27" fmla="*/ 1146628 h 1146628"/>
              <a:gd name="connsiteX28" fmla="*/ 0 w 1146628"/>
              <a:gd name="connsiteY28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46628" h="1146628">
                <a:moveTo>
                  <a:pt x="1146628" y="452368"/>
                </a:moveTo>
                <a:lnTo>
                  <a:pt x="1146628" y="577914"/>
                </a:lnTo>
                <a:lnTo>
                  <a:pt x="1124886" y="567080"/>
                </a:lnTo>
                <a:cubicBezTo>
                  <a:pt x="1088075" y="552396"/>
                  <a:pt x="1045129" y="541970"/>
                  <a:pt x="996049" y="535801"/>
                </a:cubicBezTo>
                <a:lnTo>
                  <a:pt x="996049" y="530974"/>
                </a:lnTo>
                <a:cubicBezTo>
                  <a:pt x="1038156" y="519173"/>
                  <a:pt x="1075302" y="503785"/>
                  <a:pt x="1107486" y="484810"/>
                </a:cubicBezTo>
                <a:close/>
                <a:moveTo>
                  <a:pt x="0" y="0"/>
                </a:moveTo>
                <a:lnTo>
                  <a:pt x="601092" y="0"/>
                </a:lnTo>
                <a:lnTo>
                  <a:pt x="544969" y="21258"/>
                </a:lnTo>
                <a:cubicBezTo>
                  <a:pt x="513120" y="36546"/>
                  <a:pt x="481640" y="54917"/>
                  <a:pt x="450529" y="76373"/>
                </a:cubicBezTo>
                <a:lnTo>
                  <a:pt x="582483" y="288788"/>
                </a:lnTo>
                <a:cubicBezTo>
                  <a:pt x="662944" y="238367"/>
                  <a:pt x="740722" y="213156"/>
                  <a:pt x="815818" y="213156"/>
                </a:cubicBezTo>
                <a:cubicBezTo>
                  <a:pt x="856048" y="213156"/>
                  <a:pt x="888098" y="220666"/>
                  <a:pt x="911968" y="235685"/>
                </a:cubicBezTo>
                <a:cubicBezTo>
                  <a:pt x="935838" y="250704"/>
                  <a:pt x="947773" y="273769"/>
                  <a:pt x="947773" y="304880"/>
                </a:cubicBezTo>
                <a:cubicBezTo>
                  <a:pt x="947773" y="387486"/>
                  <a:pt x="867044" y="428789"/>
                  <a:pt x="705587" y="428789"/>
                </a:cubicBezTo>
                <a:lnTo>
                  <a:pt x="631564" y="428789"/>
                </a:lnTo>
                <a:lnTo>
                  <a:pt x="631564" y="667756"/>
                </a:lnTo>
                <a:lnTo>
                  <a:pt x="703978" y="667756"/>
                </a:lnTo>
                <a:cubicBezTo>
                  <a:pt x="763519" y="667756"/>
                  <a:pt x="811795" y="672181"/>
                  <a:pt x="848807" y="681032"/>
                </a:cubicBezTo>
                <a:cubicBezTo>
                  <a:pt x="885818" y="689883"/>
                  <a:pt x="912638" y="703024"/>
                  <a:pt x="929267" y="720457"/>
                </a:cubicBezTo>
                <a:cubicBezTo>
                  <a:pt x="945895" y="737890"/>
                  <a:pt x="954209" y="762699"/>
                  <a:pt x="954209" y="794883"/>
                </a:cubicBezTo>
                <a:cubicBezTo>
                  <a:pt x="954209" y="836722"/>
                  <a:pt x="938252" y="867431"/>
                  <a:pt x="906336" y="887010"/>
                </a:cubicBezTo>
                <a:cubicBezTo>
                  <a:pt x="874420" y="906589"/>
                  <a:pt x="823596" y="916378"/>
                  <a:pt x="753864" y="916378"/>
                </a:cubicBezTo>
                <a:cubicBezTo>
                  <a:pt x="708806" y="916378"/>
                  <a:pt x="659591" y="910075"/>
                  <a:pt x="606219" y="897470"/>
                </a:cubicBezTo>
                <a:cubicBezTo>
                  <a:pt x="552847" y="884864"/>
                  <a:pt x="500414" y="865420"/>
                  <a:pt x="448919" y="839136"/>
                </a:cubicBezTo>
                <a:lnTo>
                  <a:pt x="448919" y="1103046"/>
                </a:lnTo>
                <a:cubicBezTo>
                  <a:pt x="480299" y="1115115"/>
                  <a:pt x="510572" y="1125306"/>
                  <a:pt x="539739" y="1133621"/>
                </a:cubicBezTo>
                <a:lnTo>
                  <a:pt x="596443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Freeform 46"/>
          <p:cNvSpPr/>
          <p:nvPr/>
        </p:nvSpPr>
        <p:spPr>
          <a:xfrm>
            <a:off x="6384032" y="1448960"/>
            <a:ext cx="1440000" cy="1620000"/>
          </a:xfrm>
          <a:custGeom>
            <a:avLst/>
            <a:gdLst/>
            <a:ahLst/>
            <a:cxnLst/>
            <a:rect l="l" t="t" r="r" b="b"/>
            <a:pathLst>
              <a:path w="897083" h="1146628">
                <a:moveTo>
                  <a:pt x="888232" y="375685"/>
                </a:moveTo>
                <a:lnTo>
                  <a:pt x="897083" y="375685"/>
                </a:lnTo>
                <a:cubicBezTo>
                  <a:pt x="896010" y="377831"/>
                  <a:pt x="894535" y="400762"/>
                  <a:pt x="892657" y="444479"/>
                </a:cubicBezTo>
                <a:cubicBezTo>
                  <a:pt x="890780" y="488196"/>
                  <a:pt x="889841" y="522928"/>
                  <a:pt x="889841" y="548675"/>
                </a:cubicBezTo>
                <a:lnTo>
                  <a:pt x="889841" y="685457"/>
                </a:lnTo>
                <a:lnTo>
                  <a:pt x="695932" y="685457"/>
                </a:lnTo>
                <a:lnTo>
                  <a:pt x="826278" y="491548"/>
                </a:lnTo>
                <a:cubicBezTo>
                  <a:pt x="849343" y="455609"/>
                  <a:pt x="869994" y="416988"/>
                  <a:pt x="888232" y="375685"/>
                </a:cubicBezTo>
                <a:close/>
                <a:moveTo>
                  <a:pt x="0" y="0"/>
                </a:moveTo>
                <a:lnTo>
                  <a:pt x="892304" y="0"/>
                </a:lnTo>
                <a:lnTo>
                  <a:pt x="420758" y="689480"/>
                </a:lnTo>
                <a:lnTo>
                  <a:pt x="420758" y="922815"/>
                </a:lnTo>
                <a:lnTo>
                  <a:pt x="889841" y="922815"/>
                </a:lnTo>
                <a:lnTo>
                  <a:pt x="889841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reeform 47"/>
          <p:cNvSpPr/>
          <p:nvPr/>
        </p:nvSpPr>
        <p:spPr>
          <a:xfrm>
            <a:off x="6384032" y="3069320"/>
            <a:ext cx="1440000" cy="1620000"/>
          </a:xfrm>
          <a:custGeom>
            <a:avLst/>
            <a:gdLst>
              <a:gd name="connsiteX0" fmla="*/ 802944 w 1146628"/>
              <a:gd name="connsiteY0" fmla="*/ 238903 h 1146628"/>
              <a:gd name="connsiteX1" fmla="*/ 1146628 w 1146628"/>
              <a:gd name="connsiteY1" fmla="*/ 238903 h 1146628"/>
              <a:gd name="connsiteX2" fmla="*/ 1146628 w 1146628"/>
              <a:gd name="connsiteY2" fmla="*/ 455520 h 1146628"/>
              <a:gd name="connsiteX3" fmla="*/ 1109900 w 1146628"/>
              <a:gd name="connsiteY3" fmla="*/ 426778 h 1146628"/>
              <a:gd name="connsiteX4" fmla="*/ 926853 w 1146628"/>
              <a:gd name="connsiteY4" fmla="*/ 379708 h 1146628"/>
              <a:gd name="connsiteX5" fmla="*/ 877772 w 1146628"/>
              <a:gd name="connsiteY5" fmla="*/ 380915 h 1146628"/>
              <a:gd name="connsiteX6" fmla="*/ 788461 w 1146628"/>
              <a:gd name="connsiteY6" fmla="*/ 394191 h 1146628"/>
              <a:gd name="connsiteX7" fmla="*/ 0 w 1146628"/>
              <a:gd name="connsiteY7" fmla="*/ 0 h 1146628"/>
              <a:gd name="connsiteX8" fmla="*/ 530759 w 1146628"/>
              <a:gd name="connsiteY8" fmla="*/ 0 h 1146628"/>
              <a:gd name="connsiteX9" fmla="*/ 488345 w 1146628"/>
              <a:gd name="connsiteY9" fmla="*/ 595342 h 1146628"/>
              <a:gd name="connsiteX10" fmla="*/ 605012 w 1146628"/>
              <a:gd name="connsiteY10" fmla="*/ 653273 h 1146628"/>
              <a:gd name="connsiteX11" fmla="*/ 766737 w 1146628"/>
              <a:gd name="connsiteY11" fmla="*/ 625112 h 1146628"/>
              <a:gd name="connsiteX12" fmla="*/ 913175 w 1146628"/>
              <a:gd name="connsiteY12" fmla="*/ 662928 h 1146628"/>
              <a:gd name="connsiteX13" fmla="*/ 961451 w 1146628"/>
              <a:gd name="connsiteY13" fmla="*/ 768331 h 1146628"/>
              <a:gd name="connsiteX14" fmla="*/ 913979 w 1146628"/>
              <a:gd name="connsiteY14" fmla="*/ 878964 h 1146628"/>
              <a:gd name="connsiteX15" fmla="*/ 778002 w 1146628"/>
              <a:gd name="connsiteY15" fmla="*/ 916378 h 1146628"/>
              <a:gd name="connsiteX16" fmla="*/ 626334 w 1146628"/>
              <a:gd name="connsiteY16" fmla="*/ 895458 h 1146628"/>
              <a:gd name="connsiteX17" fmla="*/ 468230 w 1146628"/>
              <a:gd name="connsiteY17" fmla="*/ 842355 h 1146628"/>
              <a:gd name="connsiteX18" fmla="*/ 468230 w 1146628"/>
              <a:gd name="connsiteY18" fmla="*/ 1103046 h 1146628"/>
              <a:gd name="connsiteX19" fmla="*/ 538130 w 1146628"/>
              <a:gd name="connsiteY19" fmla="*/ 1130855 h 1146628"/>
              <a:gd name="connsiteX20" fmla="*/ 601144 w 1146628"/>
              <a:gd name="connsiteY20" fmla="*/ 1146628 h 1146628"/>
              <a:gd name="connsiteX21" fmla="*/ 0 w 1146628"/>
              <a:gd name="connsiteY21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46628" h="1146628">
                <a:moveTo>
                  <a:pt x="802944" y="238903"/>
                </a:moveTo>
                <a:lnTo>
                  <a:pt x="1146628" y="238903"/>
                </a:lnTo>
                <a:lnTo>
                  <a:pt x="1146628" y="455520"/>
                </a:lnTo>
                <a:lnTo>
                  <a:pt x="1109900" y="426778"/>
                </a:lnTo>
                <a:cubicBezTo>
                  <a:pt x="1055455" y="395398"/>
                  <a:pt x="994440" y="379708"/>
                  <a:pt x="926853" y="379708"/>
                </a:cubicBezTo>
                <a:cubicBezTo>
                  <a:pt x="911834" y="379708"/>
                  <a:pt x="895473" y="380111"/>
                  <a:pt x="877772" y="380915"/>
                </a:cubicBezTo>
                <a:cubicBezTo>
                  <a:pt x="860071" y="381720"/>
                  <a:pt x="830301" y="386145"/>
                  <a:pt x="788461" y="394191"/>
                </a:cubicBezTo>
                <a:close/>
                <a:moveTo>
                  <a:pt x="0" y="0"/>
                </a:moveTo>
                <a:lnTo>
                  <a:pt x="530759" y="0"/>
                </a:lnTo>
                <a:lnTo>
                  <a:pt x="488345" y="595342"/>
                </a:lnTo>
                <a:lnTo>
                  <a:pt x="605012" y="653273"/>
                </a:lnTo>
                <a:cubicBezTo>
                  <a:pt x="662944" y="634499"/>
                  <a:pt x="716852" y="625112"/>
                  <a:pt x="766737" y="625112"/>
                </a:cubicBezTo>
                <a:cubicBezTo>
                  <a:pt x="832178" y="625112"/>
                  <a:pt x="880991" y="637717"/>
                  <a:pt x="913175" y="662928"/>
                </a:cubicBezTo>
                <a:cubicBezTo>
                  <a:pt x="945359" y="688139"/>
                  <a:pt x="961451" y="723274"/>
                  <a:pt x="961451" y="768331"/>
                </a:cubicBezTo>
                <a:cubicBezTo>
                  <a:pt x="961451" y="817144"/>
                  <a:pt x="945627" y="854021"/>
                  <a:pt x="913979" y="878964"/>
                </a:cubicBezTo>
                <a:cubicBezTo>
                  <a:pt x="882332" y="903907"/>
                  <a:pt x="837006" y="916378"/>
                  <a:pt x="778002" y="916378"/>
                </a:cubicBezTo>
                <a:cubicBezTo>
                  <a:pt x="735626" y="916378"/>
                  <a:pt x="685070" y="909405"/>
                  <a:pt x="626334" y="895458"/>
                </a:cubicBezTo>
                <a:cubicBezTo>
                  <a:pt x="567598" y="881512"/>
                  <a:pt x="514897" y="863811"/>
                  <a:pt x="468230" y="842355"/>
                </a:cubicBezTo>
                <a:lnTo>
                  <a:pt x="468230" y="1103046"/>
                </a:lnTo>
                <a:cubicBezTo>
                  <a:pt x="489954" y="1113640"/>
                  <a:pt x="513254" y="1122909"/>
                  <a:pt x="538130" y="1130855"/>
                </a:cubicBezTo>
                <a:lnTo>
                  <a:pt x="601144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reeform 48"/>
          <p:cNvSpPr/>
          <p:nvPr/>
        </p:nvSpPr>
        <p:spPr>
          <a:xfrm>
            <a:off x="6384032" y="4689320"/>
            <a:ext cx="1440000" cy="1620000"/>
          </a:xfrm>
          <a:custGeom>
            <a:avLst/>
            <a:gdLst>
              <a:gd name="connsiteX0" fmla="*/ 888232 w 1146628"/>
              <a:gd name="connsiteY0" fmla="*/ 611434 h 1146628"/>
              <a:gd name="connsiteX1" fmla="*/ 999267 w 1146628"/>
              <a:gd name="connsiteY1" fmla="*/ 754653 h 1146628"/>
              <a:gd name="connsiteX2" fmla="*/ 967485 w 1146628"/>
              <a:gd name="connsiteY2" fmla="*/ 876550 h 1146628"/>
              <a:gd name="connsiteX3" fmla="*/ 885014 w 1146628"/>
              <a:gd name="connsiteY3" fmla="*/ 914769 h 1146628"/>
              <a:gd name="connsiteX4" fmla="*/ 798117 w 1146628"/>
              <a:gd name="connsiteY4" fmla="*/ 865286 h 1146628"/>
              <a:gd name="connsiteX5" fmla="*/ 765128 w 1146628"/>
              <a:gd name="connsiteY5" fmla="*/ 738561 h 1146628"/>
              <a:gd name="connsiteX6" fmla="*/ 799324 w 1146628"/>
              <a:gd name="connsiteY6" fmla="*/ 648446 h 1146628"/>
              <a:gd name="connsiteX7" fmla="*/ 888232 w 1146628"/>
              <a:gd name="connsiteY7" fmla="*/ 611434 h 1146628"/>
              <a:gd name="connsiteX8" fmla="*/ 1058003 w 1146628"/>
              <a:gd name="connsiteY8" fmla="*/ 204305 h 1146628"/>
              <a:gd name="connsiteX9" fmla="*/ 1146628 w 1146628"/>
              <a:gd name="connsiteY9" fmla="*/ 208039 h 1146628"/>
              <a:gd name="connsiteX10" fmla="*/ 1146628 w 1146628"/>
              <a:gd name="connsiteY10" fmla="*/ 407927 h 1146628"/>
              <a:gd name="connsiteX11" fmla="*/ 1116840 w 1146628"/>
              <a:gd name="connsiteY11" fmla="*/ 391275 h 1146628"/>
              <a:gd name="connsiteX12" fmla="*/ 977543 w 1146628"/>
              <a:gd name="connsiteY12" fmla="*/ 366030 h 1146628"/>
              <a:gd name="connsiteX13" fmla="*/ 745013 w 1146628"/>
              <a:gd name="connsiteY13" fmla="*/ 502813 h 1146628"/>
              <a:gd name="connsiteX14" fmla="*/ 735358 w 1146628"/>
              <a:gd name="connsiteY14" fmla="*/ 502813 h 1146628"/>
              <a:gd name="connsiteX15" fmla="*/ 820646 w 1146628"/>
              <a:gd name="connsiteY15" fmla="*/ 274306 h 1146628"/>
              <a:gd name="connsiteX16" fmla="*/ 1058003 w 1146628"/>
              <a:gd name="connsiteY16" fmla="*/ 204305 h 1146628"/>
              <a:gd name="connsiteX17" fmla="*/ 0 w 1146628"/>
              <a:gd name="connsiteY17" fmla="*/ 0 h 1146628"/>
              <a:gd name="connsiteX18" fmla="*/ 794975 w 1146628"/>
              <a:gd name="connsiteY18" fmla="*/ 0 h 1146628"/>
              <a:gd name="connsiteX19" fmla="*/ 726909 w 1146628"/>
              <a:gd name="connsiteY19" fmla="*/ 29706 h 1146628"/>
              <a:gd name="connsiteX20" fmla="*/ 519322 w 1146628"/>
              <a:gd name="connsiteY20" fmla="*/ 254593 h 1146628"/>
              <a:gd name="connsiteX21" fmla="*/ 448919 w 1146628"/>
              <a:gd name="connsiteY21" fmla="*/ 653273 h 1146628"/>
              <a:gd name="connsiteX22" fmla="*/ 566391 w 1146628"/>
              <a:gd name="connsiteY22" fmla="*/ 1031436 h 1146628"/>
              <a:gd name="connsiteX23" fmla="*/ 706593 w 1146628"/>
              <a:gd name="connsiteY23" fmla="*/ 1132816 h 1146628"/>
              <a:gd name="connsiteX24" fmla="*/ 754086 w 1146628"/>
              <a:gd name="connsiteY24" fmla="*/ 1146628 h 1146628"/>
              <a:gd name="connsiteX25" fmla="*/ 0 w 1146628"/>
              <a:gd name="connsiteY25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46628" h="1146628">
                <a:moveTo>
                  <a:pt x="888232" y="611434"/>
                </a:moveTo>
                <a:cubicBezTo>
                  <a:pt x="962255" y="611434"/>
                  <a:pt x="999267" y="659174"/>
                  <a:pt x="999267" y="754653"/>
                </a:cubicBezTo>
                <a:cubicBezTo>
                  <a:pt x="999267" y="810439"/>
                  <a:pt x="988673" y="851071"/>
                  <a:pt x="967485" y="876550"/>
                </a:cubicBezTo>
                <a:cubicBezTo>
                  <a:pt x="946298" y="902029"/>
                  <a:pt x="918807" y="914769"/>
                  <a:pt x="885014" y="914769"/>
                </a:cubicBezTo>
                <a:cubicBezTo>
                  <a:pt x="849075" y="914769"/>
                  <a:pt x="820109" y="898274"/>
                  <a:pt x="798117" y="865286"/>
                </a:cubicBezTo>
                <a:cubicBezTo>
                  <a:pt x="776124" y="832297"/>
                  <a:pt x="765128" y="790055"/>
                  <a:pt x="765128" y="738561"/>
                </a:cubicBezTo>
                <a:cubicBezTo>
                  <a:pt x="765128" y="703158"/>
                  <a:pt x="776526" y="673120"/>
                  <a:pt x="799324" y="648446"/>
                </a:cubicBezTo>
                <a:cubicBezTo>
                  <a:pt x="822121" y="623771"/>
                  <a:pt x="851757" y="611434"/>
                  <a:pt x="888232" y="611434"/>
                </a:cubicBezTo>
                <a:close/>
                <a:moveTo>
                  <a:pt x="1058003" y="204305"/>
                </a:moveTo>
                <a:lnTo>
                  <a:pt x="1146628" y="208039"/>
                </a:lnTo>
                <a:lnTo>
                  <a:pt x="1146628" y="407927"/>
                </a:lnTo>
                <a:lnTo>
                  <a:pt x="1116840" y="391275"/>
                </a:lnTo>
                <a:cubicBezTo>
                  <a:pt x="1076274" y="374445"/>
                  <a:pt x="1029842" y="366030"/>
                  <a:pt x="977543" y="366030"/>
                </a:cubicBezTo>
                <a:cubicBezTo>
                  <a:pt x="870799" y="366030"/>
                  <a:pt x="793289" y="411624"/>
                  <a:pt x="745013" y="502813"/>
                </a:cubicBezTo>
                <a:lnTo>
                  <a:pt x="735358" y="502813"/>
                </a:lnTo>
                <a:cubicBezTo>
                  <a:pt x="740185" y="397142"/>
                  <a:pt x="768615" y="320972"/>
                  <a:pt x="820646" y="274306"/>
                </a:cubicBezTo>
                <a:cubicBezTo>
                  <a:pt x="872676" y="227639"/>
                  <a:pt x="951796" y="204305"/>
                  <a:pt x="1058003" y="204305"/>
                </a:cubicBezTo>
                <a:close/>
                <a:moveTo>
                  <a:pt x="0" y="0"/>
                </a:moveTo>
                <a:lnTo>
                  <a:pt x="794975" y="0"/>
                </a:lnTo>
                <a:lnTo>
                  <a:pt x="726909" y="29706"/>
                </a:lnTo>
                <a:cubicBezTo>
                  <a:pt x="635453" y="77983"/>
                  <a:pt x="566257" y="152945"/>
                  <a:pt x="519322" y="254593"/>
                </a:cubicBezTo>
                <a:cubicBezTo>
                  <a:pt x="472387" y="356241"/>
                  <a:pt x="448919" y="489134"/>
                  <a:pt x="448919" y="653273"/>
                </a:cubicBezTo>
                <a:cubicBezTo>
                  <a:pt x="448919" y="815266"/>
                  <a:pt x="488077" y="941321"/>
                  <a:pt x="566391" y="1031436"/>
                </a:cubicBezTo>
                <a:cubicBezTo>
                  <a:pt x="605549" y="1076494"/>
                  <a:pt x="652283" y="1110287"/>
                  <a:pt x="706593" y="1132816"/>
                </a:cubicBezTo>
                <a:lnTo>
                  <a:pt x="754086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2" name="Group 94"/>
          <p:cNvGrpSpPr/>
          <p:nvPr/>
        </p:nvGrpSpPr>
        <p:grpSpPr>
          <a:xfrm>
            <a:off x="4079776" y="1423873"/>
            <a:ext cx="1800200" cy="1069023"/>
            <a:chOff x="2116222" y="1885556"/>
            <a:chExt cx="2072411" cy="379391"/>
          </a:xfrm>
        </p:grpSpPr>
        <p:sp>
          <p:nvSpPr>
            <p:cNvPr id="13" name="TextBox 95"/>
            <p:cNvSpPr txBox="1"/>
            <p:nvPr/>
          </p:nvSpPr>
          <p:spPr>
            <a:xfrm>
              <a:off x="2116222" y="1885556"/>
              <a:ext cx="2037543" cy="3793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cap="all" dirty="0">
                  <a:solidFill>
                    <a:srgbClr val="FFC000"/>
                  </a:solidFill>
                </a:rPr>
                <a:t>粗大動作</a:t>
              </a:r>
              <a:endParaRPr lang="en-US" sz="2400" b="1" cap="all" dirty="0">
                <a:solidFill>
                  <a:srgbClr val="FFC000"/>
                </a:solidFill>
              </a:endParaRPr>
            </a:p>
          </p:txBody>
        </p:sp>
        <p:sp>
          <p:nvSpPr>
            <p:cNvPr id="14" name="TextBox 96"/>
            <p:cNvSpPr txBox="1"/>
            <p:nvPr/>
          </p:nvSpPr>
          <p:spPr>
            <a:xfrm>
              <a:off x="2116222" y="2064443"/>
              <a:ext cx="2072411" cy="12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/>
                <a:t>大肢體動作</a:t>
              </a:r>
              <a:endParaRPr lang="en-US" altLang="zh-TW" sz="12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sp>
        <p:nvSpPr>
          <p:cNvPr id="27" name="Text Placeholder 1"/>
          <p:cNvSpPr txBox="1">
            <a:spLocks/>
          </p:cNvSpPr>
          <p:nvPr/>
        </p:nvSpPr>
        <p:spPr>
          <a:xfrm>
            <a:off x="1560512" y="69269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000" b="1" dirty="0">
                <a:latin typeface="Malgun Gothic (本文)"/>
              </a:rPr>
              <a:t>兒童發展六大領域</a:t>
            </a:r>
            <a:endParaRPr lang="ko-KR" altLang="en-US" sz="4000" b="1" dirty="0">
              <a:latin typeface="Malgun Gothic (本文)"/>
            </a:endParaRPr>
          </a:p>
        </p:txBody>
      </p:sp>
      <p:grpSp>
        <p:nvGrpSpPr>
          <p:cNvPr id="28" name="Group 94"/>
          <p:cNvGrpSpPr/>
          <p:nvPr/>
        </p:nvGrpSpPr>
        <p:grpSpPr>
          <a:xfrm>
            <a:off x="4079776" y="2996953"/>
            <a:ext cx="1440000" cy="770603"/>
            <a:chOff x="2116222" y="1899476"/>
            <a:chExt cx="2072411" cy="293445"/>
          </a:xfrm>
        </p:grpSpPr>
        <p:sp>
          <p:nvSpPr>
            <p:cNvPr id="29" name="TextBox 95"/>
            <p:cNvSpPr txBox="1"/>
            <p:nvPr/>
          </p:nvSpPr>
          <p:spPr>
            <a:xfrm>
              <a:off x="2116222" y="1899476"/>
              <a:ext cx="2037543" cy="163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cap="all" dirty="0">
                  <a:solidFill>
                    <a:srgbClr val="FFC000"/>
                  </a:solidFill>
                </a:rPr>
                <a:t>精細動作</a:t>
              </a:r>
              <a:endParaRPr lang="en-US" sz="2400" b="1" cap="all" dirty="0">
                <a:solidFill>
                  <a:srgbClr val="FFC000"/>
                </a:solidFill>
              </a:endParaRPr>
            </a:p>
          </p:txBody>
        </p:sp>
        <p:sp>
          <p:nvSpPr>
            <p:cNvPr id="30" name="TextBox 96"/>
            <p:cNvSpPr txBox="1"/>
            <p:nvPr/>
          </p:nvSpPr>
          <p:spPr>
            <a:xfrm>
              <a:off x="2116222" y="2064000"/>
              <a:ext cx="2072411" cy="128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/>
                <a:t>手部小肌肉</a:t>
              </a:r>
              <a:endParaRPr lang="en-US" altLang="zh-TW" sz="1600" dirty="0"/>
            </a:p>
          </p:txBody>
        </p:sp>
      </p:grpSp>
      <p:grpSp>
        <p:nvGrpSpPr>
          <p:cNvPr id="31" name="Group 94"/>
          <p:cNvGrpSpPr/>
          <p:nvPr/>
        </p:nvGrpSpPr>
        <p:grpSpPr>
          <a:xfrm>
            <a:off x="4079776" y="4725150"/>
            <a:ext cx="1440000" cy="1016823"/>
            <a:chOff x="2116222" y="1869455"/>
            <a:chExt cx="2072411" cy="387205"/>
          </a:xfrm>
        </p:grpSpPr>
        <p:sp>
          <p:nvSpPr>
            <p:cNvPr id="32" name="TextBox 95"/>
            <p:cNvSpPr txBox="1"/>
            <p:nvPr/>
          </p:nvSpPr>
          <p:spPr>
            <a:xfrm>
              <a:off x="2116222" y="1869455"/>
              <a:ext cx="2037543" cy="175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cap="all" dirty="0">
                  <a:solidFill>
                    <a:srgbClr val="FFC000"/>
                  </a:solidFill>
                </a:rPr>
                <a:t>認知理解</a:t>
              </a:r>
              <a:endParaRPr lang="en-US" sz="2400" b="1" cap="all" dirty="0">
                <a:solidFill>
                  <a:srgbClr val="FFC000"/>
                </a:solidFill>
              </a:endParaRPr>
            </a:p>
          </p:txBody>
        </p:sp>
        <p:sp>
          <p:nvSpPr>
            <p:cNvPr id="33" name="TextBox 96"/>
            <p:cNvSpPr txBox="1"/>
            <p:nvPr/>
          </p:nvSpPr>
          <p:spPr>
            <a:xfrm>
              <a:off x="2116222" y="2033978"/>
              <a:ext cx="2072411" cy="222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/>
                <a:t>在環境中學習的經驗與知識</a:t>
              </a:r>
              <a:endParaRPr lang="en-US" altLang="zh-TW" sz="1600" dirty="0"/>
            </a:p>
          </p:txBody>
        </p:sp>
      </p:grpSp>
      <p:grpSp>
        <p:nvGrpSpPr>
          <p:cNvPr id="34" name="Group 94"/>
          <p:cNvGrpSpPr/>
          <p:nvPr/>
        </p:nvGrpSpPr>
        <p:grpSpPr>
          <a:xfrm>
            <a:off x="7992516" y="1412777"/>
            <a:ext cx="1440000" cy="1016823"/>
            <a:chOff x="2116222" y="1869455"/>
            <a:chExt cx="2072411" cy="387205"/>
          </a:xfrm>
        </p:grpSpPr>
        <p:sp>
          <p:nvSpPr>
            <p:cNvPr id="35" name="TextBox 95"/>
            <p:cNvSpPr txBox="1"/>
            <p:nvPr/>
          </p:nvSpPr>
          <p:spPr>
            <a:xfrm>
              <a:off x="2116222" y="1869455"/>
              <a:ext cx="2037543" cy="175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cap="all" dirty="0">
                  <a:solidFill>
                    <a:srgbClr val="FFC000"/>
                  </a:solidFill>
                </a:rPr>
                <a:t>語言溝通</a:t>
              </a:r>
              <a:endParaRPr lang="en-US" sz="2400" b="1" cap="all" dirty="0">
                <a:solidFill>
                  <a:srgbClr val="FFC000"/>
                </a:solidFill>
              </a:endParaRPr>
            </a:p>
          </p:txBody>
        </p:sp>
        <p:sp>
          <p:nvSpPr>
            <p:cNvPr id="36" name="TextBox 96"/>
            <p:cNvSpPr txBox="1"/>
            <p:nvPr/>
          </p:nvSpPr>
          <p:spPr>
            <a:xfrm>
              <a:off x="2116222" y="2033978"/>
              <a:ext cx="2072411" cy="222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/>
                <a:t>語言表達、</a:t>
              </a:r>
              <a:r>
                <a:rPr lang="en-US" altLang="zh-TW" sz="1600" b="1" dirty="0"/>
                <a:t/>
              </a:r>
              <a:br>
                <a:rPr lang="en-US" altLang="zh-TW" sz="1600" b="1" dirty="0"/>
              </a:br>
              <a:r>
                <a:rPr lang="zh-TW" altLang="en-US" sz="1600" b="1" dirty="0"/>
                <a:t>語言理解</a:t>
              </a:r>
              <a:endParaRPr lang="en-US" altLang="zh-TW" sz="1600" dirty="0"/>
            </a:p>
          </p:txBody>
        </p:sp>
      </p:grpSp>
      <p:grpSp>
        <p:nvGrpSpPr>
          <p:cNvPr id="37" name="Group 94"/>
          <p:cNvGrpSpPr/>
          <p:nvPr/>
        </p:nvGrpSpPr>
        <p:grpSpPr>
          <a:xfrm>
            <a:off x="7992516" y="3034557"/>
            <a:ext cx="1440000" cy="1016823"/>
            <a:chOff x="2116222" y="1869455"/>
            <a:chExt cx="2072411" cy="387205"/>
          </a:xfrm>
        </p:grpSpPr>
        <p:sp>
          <p:nvSpPr>
            <p:cNvPr id="38" name="TextBox 95"/>
            <p:cNvSpPr txBox="1"/>
            <p:nvPr/>
          </p:nvSpPr>
          <p:spPr>
            <a:xfrm>
              <a:off x="2116222" y="1869455"/>
              <a:ext cx="2037543" cy="175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cap="all" dirty="0">
                  <a:solidFill>
                    <a:srgbClr val="FFC000"/>
                  </a:solidFill>
                </a:rPr>
                <a:t>生活自理</a:t>
              </a:r>
              <a:endParaRPr lang="en-US" sz="2400" b="1" cap="all" dirty="0">
                <a:solidFill>
                  <a:srgbClr val="FFC000"/>
                </a:solidFill>
              </a:endParaRPr>
            </a:p>
          </p:txBody>
        </p:sp>
        <p:sp>
          <p:nvSpPr>
            <p:cNvPr id="39" name="TextBox 96"/>
            <p:cNvSpPr txBox="1"/>
            <p:nvPr/>
          </p:nvSpPr>
          <p:spPr>
            <a:xfrm>
              <a:off x="2116222" y="2033978"/>
              <a:ext cx="2072411" cy="222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/>
                <a:t>日常生活中的自我照顧能力</a:t>
              </a:r>
              <a:endParaRPr lang="en-US" altLang="zh-TW" sz="1600" dirty="0"/>
            </a:p>
          </p:txBody>
        </p:sp>
      </p:grpSp>
      <p:grpSp>
        <p:nvGrpSpPr>
          <p:cNvPr id="40" name="Group 94"/>
          <p:cNvGrpSpPr/>
          <p:nvPr/>
        </p:nvGrpSpPr>
        <p:grpSpPr>
          <a:xfrm>
            <a:off x="8006704" y="4610752"/>
            <a:ext cx="1440000" cy="1263045"/>
            <a:chOff x="2116222" y="1869455"/>
            <a:chExt cx="2072411" cy="480966"/>
          </a:xfrm>
        </p:grpSpPr>
        <p:sp>
          <p:nvSpPr>
            <p:cNvPr id="41" name="TextBox 95"/>
            <p:cNvSpPr txBox="1"/>
            <p:nvPr/>
          </p:nvSpPr>
          <p:spPr>
            <a:xfrm>
              <a:off x="2116222" y="1869455"/>
              <a:ext cx="2037543" cy="175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cap="all" dirty="0">
                  <a:solidFill>
                    <a:srgbClr val="FFC000"/>
                  </a:solidFill>
                </a:rPr>
                <a:t>社會情緒</a:t>
              </a:r>
              <a:endParaRPr lang="en-US" sz="2400" b="1" cap="all" dirty="0">
                <a:solidFill>
                  <a:srgbClr val="FFC000"/>
                </a:solidFill>
              </a:endParaRPr>
            </a:p>
          </p:txBody>
        </p:sp>
        <p:sp>
          <p:nvSpPr>
            <p:cNvPr id="42" name="TextBox 96"/>
            <p:cNvSpPr txBox="1"/>
            <p:nvPr/>
          </p:nvSpPr>
          <p:spPr>
            <a:xfrm>
              <a:off x="2116222" y="2033978"/>
              <a:ext cx="2072411" cy="31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/>
                <a:t>社交、環境適應能力、挫折忍受度</a:t>
              </a:r>
              <a:endParaRPr lang="en-US" altLang="zh-TW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00404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158608" y="1053296"/>
            <a:ext cx="4410000" cy="50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三民兒童早期療育發展中心</a:t>
            </a:r>
          </a:p>
        </p:txBody>
      </p:sp>
      <p:sp>
        <p:nvSpPr>
          <p:cNvPr id="19" name="圖片版面配置區 1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8" name="文字版面配置區 17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4396684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1350" b="1" dirty="0">
                <a:latin typeface="+mj-ea"/>
                <a:ea typeface="+mj-ea"/>
              </a:rPr>
              <a:t>承辦單位：財團法人高雄市私立博正兒童發展中心</a:t>
            </a:r>
            <a:endParaRPr lang="en-US" altLang="zh-TW" sz="1350" b="1" dirty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1350" b="1" dirty="0">
                <a:latin typeface="+mj-ea"/>
                <a:ea typeface="+mj-ea"/>
              </a:rPr>
              <a:t>業務內容：通報轉介、個案管理</a:t>
            </a:r>
            <a:endParaRPr lang="en-US" altLang="zh-TW" sz="1350" b="1" dirty="0">
              <a:latin typeface="+mj-ea"/>
              <a:ea typeface="+mj-ea"/>
            </a:endParaRPr>
          </a:p>
          <a:p>
            <a:pPr marL="269875" indent="-269875">
              <a:buFont typeface="Wingdings" panose="05000000000000000000" pitchFamily="2" charset="2"/>
              <a:buChar char="p"/>
              <a:tabLst>
                <a:tab pos="984250" algn="l"/>
              </a:tabLst>
            </a:pPr>
            <a:r>
              <a:rPr lang="zh-TW" altLang="en-US" sz="1350" b="1" dirty="0">
                <a:latin typeface="+mj-ea"/>
                <a:ea typeface="+mj-ea"/>
              </a:rPr>
              <a:t>通報區域：</a:t>
            </a:r>
            <a:r>
              <a:rPr lang="zh-TW" altLang="en-US" sz="1350" b="1" dirty="0">
                <a:latin typeface="+mj-ea"/>
              </a:rPr>
              <a:t>三民、苓雅、左營、楠梓、新興、前鎮、鹽埕、鼓山、</a:t>
            </a:r>
            <a:r>
              <a:rPr lang="en-US" altLang="zh-TW" sz="1350" b="1" dirty="0">
                <a:latin typeface="+mj-ea"/>
              </a:rPr>
              <a:t>	 </a:t>
            </a:r>
            <a:r>
              <a:rPr lang="zh-TW" altLang="en-US" sz="1350" b="1" dirty="0">
                <a:latin typeface="+mj-ea"/>
              </a:rPr>
              <a:t>前金、小港、</a:t>
            </a:r>
            <a:r>
              <a:rPr lang="zh-TW" altLang="en-US" b="1" dirty="0">
                <a:latin typeface="+mj-ea"/>
              </a:rPr>
              <a:t>旗津</a:t>
            </a:r>
            <a:endParaRPr lang="en-US" altLang="zh-TW" sz="1350" b="1" dirty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1350" b="1" dirty="0">
                <a:latin typeface="+mj-ea"/>
                <a:ea typeface="+mj-ea"/>
              </a:rPr>
              <a:t>個管區域：三民、苓雅、左營、楠梓</a:t>
            </a:r>
            <a:endParaRPr lang="en-US" altLang="zh-TW" sz="1350" b="1" dirty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1350" b="1" dirty="0">
                <a:latin typeface="+mj-ea"/>
                <a:ea typeface="+mj-ea"/>
              </a:rPr>
              <a:t>聯絡電話</a:t>
            </a:r>
            <a:r>
              <a:rPr lang="zh-TW" altLang="en-US" sz="1350" b="1" dirty="0">
                <a:latin typeface="+mj-ea"/>
                <a:ea typeface="+mj-ea"/>
                <a:sym typeface="Wingdings" panose="05000000000000000000" pitchFamily="2" charset="2"/>
              </a:rPr>
              <a:t>：</a:t>
            </a:r>
            <a:r>
              <a:rPr lang="en-US" altLang="zh-TW" sz="1350" b="1" dirty="0">
                <a:latin typeface="+mj-ea"/>
                <a:ea typeface="+mj-ea"/>
                <a:sym typeface="Wingdings" panose="05000000000000000000" pitchFamily="2" charset="2"/>
              </a:rPr>
              <a:t>(07)</a:t>
            </a:r>
            <a:r>
              <a:rPr lang="zh-TW" altLang="en-US" sz="1350" b="1" dirty="0">
                <a:latin typeface="+mj-ea"/>
                <a:ea typeface="+mj-ea"/>
                <a:sym typeface="Wingdings" panose="05000000000000000000" pitchFamily="2" charset="2"/>
              </a:rPr>
              <a:t> </a:t>
            </a:r>
            <a:r>
              <a:rPr lang="en-US" altLang="zh-TW" sz="1350" b="1" dirty="0">
                <a:latin typeface="+mj-ea"/>
                <a:ea typeface="+mj-ea"/>
                <a:sym typeface="Wingdings" panose="05000000000000000000" pitchFamily="2" charset="2"/>
              </a:rPr>
              <a:t>398-5011</a:t>
            </a:r>
          </a:p>
          <a:p>
            <a:pPr marL="171450" indent="-171450">
              <a:buFont typeface="Wingdings" panose="05000000000000000000" pitchFamily="2" charset="2"/>
              <a:buChar char="p"/>
            </a:pPr>
            <a:endParaRPr lang="en-US" altLang="zh-TW" sz="1350" b="1" dirty="0">
              <a:latin typeface="+mj-ea"/>
              <a:ea typeface="+mj-ea"/>
              <a:sym typeface="Wingdings" panose="05000000000000000000" pitchFamily="2" charset="2"/>
            </a:endParaRPr>
          </a:p>
          <a:p>
            <a:r>
              <a:rPr lang="zh-TW" altLang="en-US" sz="1700" b="1" dirty="0">
                <a:latin typeface="+mj-ea"/>
                <a:ea typeface="+mj-ea"/>
              </a:rPr>
              <a:t>鹽</a:t>
            </a:r>
            <a:r>
              <a:rPr lang="zh-TW" altLang="en-US" sz="1700" b="1" dirty="0" smtClean="0">
                <a:latin typeface="+mj-ea"/>
                <a:ea typeface="+mj-ea"/>
              </a:rPr>
              <a:t>埕兒童發展社區服務</a:t>
            </a:r>
            <a:r>
              <a:rPr lang="zh-TW" altLang="en-US" sz="1700" b="1" dirty="0">
                <a:latin typeface="+mj-ea"/>
                <a:ea typeface="+mj-ea"/>
              </a:rPr>
              <a:t>據點 </a:t>
            </a:r>
            <a:r>
              <a:rPr lang="en-US" altLang="zh-TW" sz="1700" b="1" dirty="0">
                <a:latin typeface="+mj-ea"/>
                <a:ea typeface="+mj-ea"/>
              </a:rPr>
              <a:t>(</a:t>
            </a:r>
            <a:r>
              <a:rPr lang="zh-TW" altLang="en-US" sz="1700" b="1" dirty="0">
                <a:latin typeface="+mj-ea"/>
                <a:ea typeface="+mj-ea"/>
              </a:rPr>
              <a:t>博正承辦</a:t>
            </a:r>
            <a:r>
              <a:rPr lang="en-US" altLang="zh-TW" sz="1700" b="1" dirty="0">
                <a:latin typeface="+mj-ea"/>
                <a:ea typeface="+mj-ea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1350" b="1" dirty="0">
                <a:latin typeface="+mj-ea"/>
                <a:ea typeface="+mj-ea"/>
              </a:rPr>
              <a:t>業務內容：個案管理</a:t>
            </a:r>
            <a:endParaRPr lang="en-US" altLang="zh-TW" sz="1350" b="1" dirty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1350" b="1" dirty="0">
                <a:latin typeface="+mj-ea"/>
                <a:ea typeface="+mj-ea"/>
              </a:rPr>
              <a:t>服務區域：新興、前鎮、鹽埕、鼓山、前金、小港</a:t>
            </a:r>
            <a:endParaRPr lang="en-US" altLang="zh-TW" sz="1350" b="1" dirty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1350" b="1" dirty="0">
                <a:latin typeface="+mj-ea"/>
                <a:ea typeface="+mj-ea"/>
              </a:rPr>
              <a:t>聯絡電話</a:t>
            </a:r>
            <a:r>
              <a:rPr lang="zh-TW" altLang="en-US" sz="1350" b="1" dirty="0">
                <a:latin typeface="+mj-ea"/>
                <a:ea typeface="+mj-ea"/>
                <a:sym typeface="Wingdings" panose="05000000000000000000" pitchFamily="2" charset="2"/>
              </a:rPr>
              <a:t>：</a:t>
            </a:r>
            <a:r>
              <a:rPr lang="en-US" altLang="zh-TW" sz="1350" b="1" dirty="0">
                <a:latin typeface="+mj-ea"/>
                <a:ea typeface="+mj-ea"/>
                <a:sym typeface="Wingdings" panose="05000000000000000000" pitchFamily="2" charset="2"/>
              </a:rPr>
              <a:t>(07)</a:t>
            </a:r>
            <a:r>
              <a:rPr lang="zh-TW" altLang="en-US" sz="1350" b="1" dirty="0">
                <a:latin typeface="+mj-ea"/>
                <a:ea typeface="+mj-ea"/>
                <a:sym typeface="Wingdings" panose="05000000000000000000" pitchFamily="2" charset="2"/>
              </a:rPr>
              <a:t> </a:t>
            </a:r>
            <a:r>
              <a:rPr lang="en-US" altLang="zh-TW" sz="1350" b="1" dirty="0">
                <a:latin typeface="+mj-ea"/>
                <a:ea typeface="+mj-ea"/>
                <a:sym typeface="Wingdings" panose="05000000000000000000" pitchFamily="2" charset="2"/>
              </a:rPr>
              <a:t>533-5011</a:t>
            </a:r>
            <a:endParaRPr lang="en-US" altLang="zh-TW" sz="1350" b="1" dirty="0">
              <a:latin typeface="+mj-ea"/>
              <a:ea typeface="+mj-ea"/>
            </a:endParaRPr>
          </a:p>
          <a:p>
            <a:endParaRPr lang="en-US" altLang="ko-KR" sz="1350" dirty="0">
              <a:latin typeface="+mj-ea"/>
              <a:ea typeface="+mj-ea"/>
            </a:endParaRPr>
          </a:p>
          <a:p>
            <a:r>
              <a:rPr lang="zh-TW" altLang="en-US" sz="1700" b="1" dirty="0" smtClean="0">
                <a:latin typeface="+mj-ea"/>
                <a:ea typeface="+mj-ea"/>
              </a:rPr>
              <a:t>旗津</a:t>
            </a:r>
            <a:r>
              <a:rPr lang="zh-TW" altLang="en-US" sz="1700" b="1" dirty="0" smtClean="0">
                <a:latin typeface="+mj-ea"/>
                <a:ea typeface="+mj-ea"/>
              </a:rPr>
              <a:t>兒童發展社區</a:t>
            </a:r>
            <a:r>
              <a:rPr lang="zh-TW" altLang="en-US" sz="1700" b="1" dirty="0" smtClean="0">
                <a:latin typeface="+mj-ea"/>
                <a:ea typeface="+mj-ea"/>
              </a:rPr>
              <a:t>服務</a:t>
            </a:r>
            <a:r>
              <a:rPr lang="zh-TW" altLang="en-US" sz="1700" b="1" dirty="0">
                <a:latin typeface="+mj-ea"/>
                <a:ea typeface="+mj-ea"/>
              </a:rPr>
              <a:t>據點 </a:t>
            </a:r>
            <a:r>
              <a:rPr lang="en-US" altLang="zh-TW" sz="1700" b="1" dirty="0">
                <a:latin typeface="+mj-ea"/>
                <a:ea typeface="+mj-ea"/>
              </a:rPr>
              <a:t>(</a:t>
            </a:r>
            <a:r>
              <a:rPr lang="zh-TW" altLang="en-US" sz="1700" b="1" dirty="0">
                <a:latin typeface="+mj-ea"/>
                <a:ea typeface="+mj-ea"/>
              </a:rPr>
              <a:t>伊甸承辦</a:t>
            </a:r>
            <a:r>
              <a:rPr lang="en-US" altLang="zh-TW" sz="1700" b="1" dirty="0">
                <a:latin typeface="+mj-ea"/>
                <a:ea typeface="+mj-ea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1300" b="1" dirty="0">
                <a:latin typeface="+mj-ea"/>
                <a:ea typeface="+mj-ea"/>
              </a:rPr>
              <a:t>業務內容：個案管理</a:t>
            </a:r>
            <a:endParaRPr lang="en-US" altLang="zh-TW" sz="1300" b="1" dirty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1300" b="1" dirty="0">
                <a:latin typeface="+mj-ea"/>
                <a:ea typeface="+mj-ea"/>
              </a:rPr>
              <a:t>服務區域：旗津</a:t>
            </a:r>
            <a:endParaRPr lang="en-US" altLang="zh-TW" sz="1300" b="1" dirty="0"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1300" b="1" dirty="0">
                <a:latin typeface="+mj-ea"/>
                <a:ea typeface="+mj-ea"/>
              </a:rPr>
              <a:t>聯絡電話：</a:t>
            </a:r>
            <a:r>
              <a:rPr lang="en-US" altLang="zh-TW" sz="1300" b="1" dirty="0">
                <a:latin typeface="+mj-ea"/>
                <a:ea typeface="+mj-ea"/>
              </a:rPr>
              <a:t>(07)</a:t>
            </a:r>
            <a:r>
              <a:rPr lang="zh-TW" altLang="en-US" sz="1300" b="1" dirty="0">
                <a:latin typeface="+mj-ea"/>
                <a:ea typeface="+mj-ea"/>
              </a:rPr>
              <a:t> </a:t>
            </a:r>
            <a:r>
              <a:rPr lang="en-US" altLang="zh-TW" sz="1300" b="1" dirty="0">
                <a:latin typeface="+mj-ea"/>
                <a:ea typeface="+mj-ea"/>
              </a:rPr>
              <a:t>571-0885</a:t>
            </a:r>
            <a:endParaRPr lang="en-US" altLang="ko-KR" sz="1300" b="1" dirty="0"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9" name="群組 8"/>
          <p:cNvGrpSpPr>
            <a:grpSpLocks noChangeAspect="1"/>
          </p:cNvGrpSpPr>
          <p:nvPr/>
        </p:nvGrpSpPr>
        <p:grpSpPr>
          <a:xfrm>
            <a:off x="7536160" y="1211537"/>
            <a:ext cx="3688835" cy="4680000"/>
            <a:chOff x="-285784" y="832077"/>
            <a:chExt cx="4786346" cy="6025923"/>
          </a:xfrm>
        </p:grpSpPr>
        <p:pic>
          <p:nvPicPr>
            <p:cNvPr id="10" name="圖片 9" descr="三民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0" y="832077"/>
              <a:ext cx="3500462" cy="4239997"/>
            </a:xfrm>
            <a:prstGeom prst="rect">
              <a:avLst/>
            </a:prstGeom>
          </p:spPr>
        </p:pic>
        <p:pic>
          <p:nvPicPr>
            <p:cNvPr id="11" name="圖片 10" descr="鹽埕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-285784" y="2646015"/>
              <a:ext cx="4786346" cy="4211985"/>
            </a:xfrm>
            <a:prstGeom prst="rect">
              <a:avLst/>
            </a:prstGeom>
          </p:spPr>
        </p:pic>
        <p:pic>
          <p:nvPicPr>
            <p:cNvPr id="12" name="圖片 11" descr="旗津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000100" y="4143380"/>
              <a:ext cx="1761748" cy="1798324"/>
            </a:xfrm>
            <a:prstGeom prst="rect">
              <a:avLst/>
            </a:prstGeom>
          </p:spPr>
        </p:pic>
      </p:grpSp>
      <p:sp>
        <p:nvSpPr>
          <p:cNvPr id="15" name="Frame 5"/>
          <p:cNvSpPr/>
          <p:nvPr/>
        </p:nvSpPr>
        <p:spPr>
          <a:xfrm>
            <a:off x="7225144" y="1124744"/>
            <a:ext cx="4271456" cy="4896000"/>
          </a:xfrm>
          <a:prstGeom prst="frame">
            <a:avLst>
              <a:gd name="adj1" fmla="val 100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315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鳳山區兒童早期療育發展中心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p"/>
            </a:pPr>
            <a:r>
              <a:rPr lang="zh-TW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承辦單位：財團法人伊甸社會福利基金會</a:t>
            </a:r>
            <a:endParaRPr lang="en-US" altLang="zh-TW" sz="135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p"/>
            </a:pPr>
            <a:r>
              <a:rPr lang="zh-TW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業務內容：通報轉介、個案管理</a:t>
            </a:r>
            <a:endParaRPr lang="en-US" altLang="zh-TW" sz="135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p"/>
            </a:pPr>
            <a:r>
              <a:rPr lang="zh-TW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服務區域：鳳山、大寮、仁武、大社、鳥松、林園、大樹</a:t>
            </a:r>
            <a:endParaRPr lang="en-US" altLang="zh-TW" sz="135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p"/>
            </a:pPr>
            <a:r>
              <a:rPr lang="zh-TW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聯絡電話：</a:t>
            </a:r>
            <a:r>
              <a:rPr lang="en-US" altLang="zh-TW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(07)</a:t>
            </a:r>
            <a:r>
              <a:rPr lang="zh-TW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 </a:t>
            </a:r>
            <a:r>
              <a:rPr lang="en-US" altLang="zh-TW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763-0369</a:t>
            </a:r>
            <a:endParaRPr lang="en-US" altLang="ko-KR" sz="135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7158608" y="1053296"/>
            <a:ext cx="4410000" cy="50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7" name="內容版面配置區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164853" y="1303811"/>
            <a:ext cx="2392037" cy="4680520"/>
          </a:xfrm>
          <a:prstGeom prst="rect">
            <a:avLst/>
          </a:prstGeom>
        </p:spPr>
      </p:pic>
      <p:sp>
        <p:nvSpPr>
          <p:cNvPr id="8" name="Frame 5"/>
          <p:cNvSpPr/>
          <p:nvPr/>
        </p:nvSpPr>
        <p:spPr>
          <a:xfrm>
            <a:off x="7225144" y="1124744"/>
            <a:ext cx="4271456" cy="4896000"/>
          </a:xfrm>
          <a:prstGeom prst="frame">
            <a:avLst>
              <a:gd name="adj1" fmla="val 100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839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旗山區兒童早期療育發展中心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p"/>
            </a:pPr>
            <a:r>
              <a:rPr lang="zh-TW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承辦單位：財團法人伊甸社會福利基金會</a:t>
            </a:r>
            <a:endParaRPr lang="en-US" altLang="zh-TW" sz="135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p"/>
            </a:pPr>
            <a:r>
              <a:rPr lang="zh-TW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業務內容：通報轉介、個案管理</a:t>
            </a:r>
            <a:endParaRPr lang="en-US" altLang="zh-TW" sz="135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p"/>
            </a:pPr>
            <a:r>
              <a:rPr lang="zh-TW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服務區域：旗山、美濃、內門、杉林、六龜、 甲仙、那瑪夏、茂林、桃源</a:t>
            </a:r>
            <a:endParaRPr lang="en-US" altLang="zh-TW" sz="135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p"/>
            </a:pPr>
            <a:r>
              <a:rPr lang="zh-TW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聯絡電話：</a:t>
            </a:r>
            <a:r>
              <a:rPr lang="en-US" altLang="zh-TW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(07)</a:t>
            </a:r>
            <a:r>
              <a:rPr lang="zh-TW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 </a:t>
            </a:r>
            <a:r>
              <a:rPr lang="en-US" altLang="zh-TW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661-8106</a:t>
            </a:r>
            <a:endParaRPr lang="en-US" altLang="ko-KR" sz="135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7158608" y="1052736"/>
            <a:ext cx="4410000" cy="50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52660" y="1333005"/>
            <a:ext cx="3816424" cy="4479461"/>
          </a:xfrm>
          <a:prstGeom prst="rect">
            <a:avLst/>
          </a:prstGeom>
        </p:spPr>
      </p:pic>
      <p:sp>
        <p:nvSpPr>
          <p:cNvPr id="10" name="Frame 5"/>
          <p:cNvSpPr/>
          <p:nvPr/>
        </p:nvSpPr>
        <p:spPr>
          <a:xfrm>
            <a:off x="7225144" y="1124744"/>
            <a:ext cx="4271456" cy="4896000"/>
          </a:xfrm>
          <a:prstGeom prst="frame">
            <a:avLst>
              <a:gd name="adj1" fmla="val 100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019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高雄市岡山身心障礙福利服務中心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p"/>
            </a:pPr>
            <a:r>
              <a:rPr lang="zh-TW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承辦單位：財團法人</a:t>
            </a:r>
            <a:r>
              <a:rPr lang="zh-TW" altLang="en-US" sz="1350" b="1" dirty="0">
                <a:latin typeface="+mn-ea"/>
              </a:rPr>
              <a:t>平安社會福利慈善事業基金會</a:t>
            </a:r>
            <a:endParaRPr lang="en-US" altLang="zh-TW" sz="135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p"/>
            </a:pPr>
            <a:r>
              <a:rPr lang="zh-TW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業務內容：通報轉介、個案管理</a:t>
            </a:r>
            <a:endParaRPr lang="en-US" altLang="zh-TW" sz="135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p"/>
            </a:pPr>
            <a:r>
              <a:rPr lang="zh-TW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服務區域：岡山、彌陀、茄萣、燕巢、橋頭、路竹、永安、湖內、阿蓮、梓官、田寮</a:t>
            </a:r>
            <a:endParaRPr lang="en-US" altLang="zh-TW" sz="135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p"/>
            </a:pPr>
            <a:r>
              <a:rPr lang="zh-TW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聯絡電話：</a:t>
            </a:r>
            <a:r>
              <a:rPr lang="en-US" altLang="zh-TW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(07)</a:t>
            </a:r>
            <a:r>
              <a:rPr lang="zh-TW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 </a:t>
            </a:r>
            <a:r>
              <a:rPr lang="en-US" altLang="zh-TW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622-6730</a:t>
            </a:r>
            <a:endParaRPr lang="en-US" altLang="zh-TW" sz="13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7158608" y="1052736"/>
            <a:ext cx="4410000" cy="50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Frame 5"/>
          <p:cNvSpPr/>
          <p:nvPr/>
        </p:nvSpPr>
        <p:spPr>
          <a:xfrm>
            <a:off x="7225144" y="1124744"/>
            <a:ext cx="4271456" cy="4896000"/>
          </a:xfrm>
          <a:prstGeom prst="frame">
            <a:avLst>
              <a:gd name="adj1" fmla="val 100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254872" y="1922839"/>
            <a:ext cx="4212000" cy="329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2267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早療個管中心支援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早療諮詢及複篩服務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3091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居家托育服務中心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5612525"/>
              </p:ext>
            </p:extLst>
          </p:nvPr>
        </p:nvGraphicFramePr>
        <p:xfrm>
          <a:off x="623392" y="2270961"/>
          <a:ext cx="10959924" cy="4319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9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9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居家托育服務中心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157" marR="611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居家托育服務中心服務區域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157" marR="611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負責支援之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早療個管中心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157" marR="61157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高雄市</a:t>
                      </a:r>
                      <a:r>
                        <a:rPr lang="zh-TW" altLang="en-US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嬰幼兒托育協會</a:t>
                      </a:r>
                      <a:r>
                        <a:rPr lang="en-US" altLang="zh-TW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zh-TW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sz="14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第一區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zh-TW" altLang="en-US" sz="14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　　　　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電話</a:t>
                      </a:r>
                      <a:r>
                        <a:rPr lang="zh-TW" alt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719</a:t>
                      </a:r>
                      <a:r>
                        <a:rPr lang="en-US" altLang="zh-TW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9027)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157" marR="6115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鳳山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157" marR="611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鳳山早療中心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sz="1400" b="0" kern="100" dirty="0">
                          <a:effectLst/>
                          <a:latin typeface="+mn-ea"/>
                          <a:ea typeface="+mn-ea"/>
                        </a:rPr>
                        <a:t>電話</a:t>
                      </a:r>
                      <a:r>
                        <a:rPr lang="zh-TW" altLang="en-US" sz="1400" b="0" kern="100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b="0" kern="100" dirty="0">
                          <a:effectLst/>
                          <a:latin typeface="+mn-ea"/>
                          <a:ea typeface="+mn-ea"/>
                        </a:rPr>
                        <a:t>763</a:t>
                      </a:r>
                      <a:r>
                        <a:rPr lang="en-US" altLang="zh-TW" sz="1400" b="0" kern="100" dirty="0"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sz="1400" b="0" kern="100" dirty="0">
                          <a:effectLst/>
                          <a:latin typeface="+mn-ea"/>
                          <a:ea typeface="+mn-ea"/>
                        </a:rPr>
                        <a:t>0369)</a:t>
                      </a:r>
                      <a:endParaRPr lang="zh-TW" sz="1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157" marR="61157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82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輔英科技大學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第二區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zh-TW" sz="1600" b="1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據點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</a:t>
                      </a: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電話</a:t>
                      </a:r>
                      <a:r>
                        <a:rPr lang="zh-TW" alt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281</a:t>
                      </a:r>
                      <a:r>
                        <a:rPr lang="en-US" altLang="zh-TW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7590)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據點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電話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</a:t>
                      </a:r>
                      <a:r>
                        <a:rPr lang="zh-TW" alt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783</a:t>
                      </a:r>
                      <a:r>
                        <a:rPr lang="en-US" altLang="zh-TW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6006)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157" marR="6115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據點</a:t>
                      </a:r>
                      <a:r>
                        <a:rPr lang="en-US" sz="1600" b="1" kern="100" dirty="0">
                          <a:effectLst/>
                          <a:latin typeface="+mn-ea"/>
                          <a:ea typeface="+mn-ea"/>
                        </a:rPr>
                        <a:t>A</a:t>
                      </a: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：三民西區、鼓山、旗津、前金、鹽埕、大社、仁武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157" marR="611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三民早療中心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sz="1400" b="0" kern="100" dirty="0">
                          <a:effectLst/>
                          <a:latin typeface="+mn-ea"/>
                          <a:ea typeface="+mn-ea"/>
                        </a:rPr>
                        <a:t>電話</a:t>
                      </a:r>
                      <a:r>
                        <a:rPr lang="zh-TW" altLang="en-US" sz="1400" b="0" kern="100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b="0" kern="100" dirty="0">
                          <a:effectLst/>
                          <a:latin typeface="+mn-ea"/>
                          <a:ea typeface="+mn-ea"/>
                        </a:rPr>
                        <a:t>398</a:t>
                      </a:r>
                      <a:r>
                        <a:rPr lang="en-US" altLang="zh-TW" sz="1400" b="0" kern="100" dirty="0"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sz="1400" b="0" kern="100" dirty="0">
                          <a:effectLst/>
                          <a:latin typeface="+mn-ea"/>
                          <a:ea typeface="+mn-ea"/>
                        </a:rPr>
                        <a:t>5011)</a:t>
                      </a:r>
                      <a:endParaRPr lang="zh-TW" sz="1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157" marR="61157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88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據點</a:t>
                      </a:r>
                      <a:r>
                        <a:rPr lang="en-US" sz="1600" b="1" kern="100" dirty="0">
                          <a:effectLst/>
                          <a:latin typeface="+mn-ea"/>
                          <a:ea typeface="+mn-ea"/>
                        </a:rPr>
                        <a:t>B</a:t>
                      </a: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：大寮、大樹、林園、鳥松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157" marR="611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鳳山早療中心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sz="1400" b="0" kern="100" dirty="0">
                          <a:effectLst/>
                          <a:latin typeface="+mn-ea"/>
                          <a:ea typeface="+mn-ea"/>
                        </a:rPr>
                        <a:t>電話</a:t>
                      </a:r>
                      <a:r>
                        <a:rPr lang="zh-TW" altLang="en-US" sz="1400" b="0" kern="100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b="0" kern="100" dirty="0">
                          <a:effectLst/>
                          <a:latin typeface="+mn-ea"/>
                          <a:ea typeface="+mn-ea"/>
                        </a:rPr>
                        <a:t>763</a:t>
                      </a:r>
                      <a:r>
                        <a:rPr lang="en-US" altLang="zh-TW" sz="1400" b="0" kern="100" dirty="0"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sz="1400" b="0" kern="100" dirty="0">
                          <a:effectLst/>
                          <a:latin typeface="+mn-ea"/>
                          <a:ea typeface="+mn-ea"/>
                        </a:rPr>
                        <a:t>0369)</a:t>
                      </a:r>
                      <a:endParaRPr lang="zh-TW" sz="1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157" marR="61157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8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財團法人</a:t>
                      </a:r>
                      <a:r>
                        <a:rPr lang="zh-TW" altLang="en-US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伊甸社會福利基金會</a:t>
                      </a:r>
                      <a:r>
                        <a:rPr lang="en-US" altLang="zh-TW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zh-TW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sz="14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第三區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zh-TW" altLang="en-US" sz="14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　　　　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電話</a:t>
                      </a:r>
                      <a:r>
                        <a:rPr lang="zh-TW" alt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661</a:t>
                      </a:r>
                      <a:r>
                        <a:rPr lang="en-US" altLang="zh-TW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4370)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157" marR="6115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美濃、旗山、內門、六龜、甲仙、杉林、茂林、桃源、那瑪夏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157" marR="611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旗山早療中心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i="0" kern="100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sz="1400" b="0" i="0" kern="100" dirty="0">
                          <a:effectLst/>
                          <a:latin typeface="+mn-ea"/>
                          <a:ea typeface="+mn-ea"/>
                        </a:rPr>
                        <a:t>電話</a:t>
                      </a:r>
                      <a:r>
                        <a:rPr lang="zh-TW" altLang="en-US" sz="1400" b="0" i="0" kern="100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b="0" i="0" kern="100" dirty="0">
                          <a:effectLst/>
                          <a:latin typeface="+mn-ea"/>
                          <a:ea typeface="+mn-ea"/>
                        </a:rPr>
                        <a:t>661</a:t>
                      </a:r>
                      <a:r>
                        <a:rPr lang="en-US" altLang="zh-TW" sz="1400" b="0" i="0" kern="100" dirty="0"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sz="1400" b="0" i="0" kern="100" dirty="0">
                          <a:effectLst/>
                          <a:latin typeface="+mn-ea"/>
                          <a:ea typeface="+mn-ea"/>
                        </a:rPr>
                        <a:t>8106)</a:t>
                      </a:r>
                      <a:endParaRPr lang="zh-TW" sz="1400" b="0" i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157" marR="61157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882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樹德科技大學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第四區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zh-TW" sz="1600" b="1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據點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</a:t>
                      </a: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電話</a:t>
                      </a:r>
                      <a:r>
                        <a:rPr lang="zh-TW" alt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713</a:t>
                      </a:r>
                      <a:r>
                        <a:rPr lang="en-US" altLang="zh-TW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7686)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據點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電話</a:t>
                      </a:r>
                      <a:r>
                        <a:rPr lang="zh-TW" alt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385</a:t>
                      </a:r>
                      <a:r>
                        <a:rPr lang="en-US" altLang="zh-TW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0257)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據點</a:t>
                      </a:r>
                      <a:r>
                        <a:rPr lang="en-US" altLang="zh-TW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</a:t>
                      </a: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電話</a:t>
                      </a:r>
                      <a:r>
                        <a:rPr lang="zh-TW" alt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615</a:t>
                      </a:r>
                      <a:r>
                        <a:rPr lang="en-US" altLang="zh-TW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8185)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157" marR="6115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據點</a:t>
                      </a:r>
                      <a:r>
                        <a:rPr lang="en-US" sz="1600" b="1" kern="100" dirty="0">
                          <a:effectLst/>
                          <a:latin typeface="+mn-ea"/>
                          <a:ea typeface="+mn-ea"/>
                        </a:rPr>
                        <a:t>A</a:t>
                      </a: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及據點</a:t>
                      </a:r>
                      <a:r>
                        <a:rPr lang="en-US" sz="1600" b="1" kern="100" dirty="0">
                          <a:effectLst/>
                          <a:latin typeface="+mn-ea"/>
                          <a:ea typeface="+mn-ea"/>
                        </a:rPr>
                        <a:t>B</a:t>
                      </a: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：三民東區、苓雅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157" marR="611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三民早療中心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sz="1400" b="0" kern="100" dirty="0">
                          <a:effectLst/>
                          <a:latin typeface="+mn-ea"/>
                          <a:ea typeface="+mn-ea"/>
                        </a:rPr>
                        <a:t>電話</a:t>
                      </a:r>
                      <a:r>
                        <a:rPr lang="zh-TW" altLang="en-US" sz="1400" b="0" kern="100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b="0" kern="100" dirty="0">
                          <a:effectLst/>
                          <a:latin typeface="+mn-ea"/>
                          <a:ea typeface="+mn-ea"/>
                        </a:rPr>
                        <a:t>398</a:t>
                      </a:r>
                      <a:r>
                        <a:rPr lang="en-US" altLang="zh-TW" sz="1400" b="0" kern="100" dirty="0"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sz="1400" b="0" kern="100" dirty="0">
                          <a:effectLst/>
                          <a:latin typeface="+mn-ea"/>
                          <a:ea typeface="+mn-ea"/>
                        </a:rPr>
                        <a:t>5011)</a:t>
                      </a:r>
                      <a:endParaRPr lang="zh-TW" sz="1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157" marR="61157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88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據點</a:t>
                      </a:r>
                      <a:r>
                        <a:rPr lang="en-US" sz="1600" b="1" kern="100" dirty="0">
                          <a:effectLst/>
                          <a:latin typeface="+mn-ea"/>
                          <a:ea typeface="+mn-ea"/>
                        </a:rPr>
                        <a:t>C</a:t>
                      </a: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：茄萣、路竹、燕巢、永安、彌陀、湖內、阿蓮、田寮、岡山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157" marR="611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岡山障福中心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sz="1400" b="0" kern="100" dirty="0">
                          <a:effectLst/>
                          <a:latin typeface="+mn-ea"/>
                          <a:ea typeface="+mn-ea"/>
                        </a:rPr>
                        <a:t>電話</a:t>
                      </a:r>
                      <a:r>
                        <a:rPr lang="zh-TW" altLang="en-US" sz="1400" b="0" kern="100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b="0" kern="100" dirty="0">
                          <a:effectLst/>
                          <a:latin typeface="+mn-ea"/>
                          <a:ea typeface="+mn-ea"/>
                        </a:rPr>
                        <a:t>622</a:t>
                      </a:r>
                      <a:r>
                        <a:rPr lang="en-US" altLang="zh-TW" sz="1400" b="0" kern="100" dirty="0"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sz="1400" b="0" kern="100" dirty="0">
                          <a:effectLst/>
                          <a:latin typeface="+mn-ea"/>
                          <a:ea typeface="+mn-ea"/>
                        </a:rPr>
                        <a:t>6730)</a:t>
                      </a:r>
                      <a:endParaRPr lang="zh-TW" sz="1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157" marR="61157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8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樹德科技大學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第五區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zh-TW" sz="1600" b="1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電話</a:t>
                      </a:r>
                      <a:r>
                        <a:rPr lang="zh-TW" alt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588</a:t>
                      </a:r>
                      <a:r>
                        <a:rPr lang="en-US" altLang="zh-TW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2855)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157" marR="6115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楠梓、左營、橋頭、梓官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157" marR="611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三民早療中心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sz="1400" b="0" kern="100" dirty="0">
                          <a:effectLst/>
                          <a:latin typeface="+mn-ea"/>
                          <a:ea typeface="+mn-ea"/>
                        </a:rPr>
                        <a:t>電話</a:t>
                      </a:r>
                      <a:r>
                        <a:rPr lang="zh-TW" altLang="en-US" sz="1400" b="0" kern="100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b="0" kern="100" dirty="0">
                          <a:effectLst/>
                          <a:latin typeface="+mn-ea"/>
                          <a:ea typeface="+mn-ea"/>
                        </a:rPr>
                        <a:t>398</a:t>
                      </a:r>
                      <a:r>
                        <a:rPr lang="en-US" altLang="zh-TW" sz="1400" b="0" kern="100" dirty="0"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sz="1400" b="0" kern="100" dirty="0">
                          <a:effectLst/>
                          <a:latin typeface="+mn-ea"/>
                          <a:ea typeface="+mn-ea"/>
                        </a:rPr>
                        <a:t>5011)</a:t>
                      </a:r>
                      <a:endParaRPr lang="zh-TW" sz="1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157" marR="61157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8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崑山科技大學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第六區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zh-TW" sz="1600" b="1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電話</a:t>
                      </a:r>
                      <a:r>
                        <a:rPr lang="zh-TW" alt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altLang="zh-TW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841-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34</a:t>
                      </a:r>
                      <a:r>
                        <a:rPr lang="en-US" altLang="zh-TW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157" marR="6115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新興、小港、前鎮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157" marR="611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鹽埕早療據點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sz="1400" b="0" kern="100" dirty="0">
                          <a:effectLst/>
                          <a:latin typeface="+mn-ea"/>
                          <a:ea typeface="+mn-ea"/>
                        </a:rPr>
                        <a:t>電話</a:t>
                      </a:r>
                      <a:r>
                        <a:rPr lang="zh-TW" altLang="en-US" sz="1400" b="0" kern="100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en-US" sz="1400" b="0" kern="100" dirty="0">
                          <a:effectLst/>
                          <a:latin typeface="+mn-ea"/>
                          <a:ea typeface="+mn-ea"/>
                        </a:rPr>
                        <a:t>533</a:t>
                      </a:r>
                      <a:r>
                        <a:rPr lang="en-US" altLang="zh-TW" sz="1400" b="0" kern="100" dirty="0"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sz="1400" b="0" kern="100" dirty="0">
                          <a:effectLst/>
                          <a:latin typeface="+mn-ea"/>
                          <a:ea typeface="+mn-ea"/>
                        </a:rPr>
                        <a:t>5011)</a:t>
                      </a:r>
                      <a:endParaRPr lang="zh-TW" sz="14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157" marR="61157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6543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1046640" cy="970450"/>
          </a:xfrm>
        </p:spPr>
        <p:txBody>
          <a:bodyPr/>
          <a:lstStyle/>
          <a:p>
            <a:r>
              <a:rPr lang="zh-TW" altLang="zh-TW" dirty="0"/>
              <a:t>托嬰中心</a:t>
            </a:r>
            <a:r>
              <a:rPr lang="en-US" altLang="zh-TW" dirty="0"/>
              <a:t>(</a:t>
            </a:r>
            <a:r>
              <a:rPr lang="zh-TW" altLang="zh-TW" dirty="0"/>
              <a:t>含社區公共托育家園</a:t>
            </a:r>
            <a:r>
              <a:rPr lang="en-US" altLang="zh-TW" dirty="0"/>
              <a:t>)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792214"/>
              </p:ext>
            </p:extLst>
          </p:nvPr>
        </p:nvGraphicFramePr>
        <p:xfrm>
          <a:off x="623392" y="2276872"/>
          <a:ext cx="10944000" cy="410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4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89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7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+mn-ea"/>
                          <a:ea typeface="+mn-ea"/>
                        </a:rPr>
                        <a:t>早療個管中心</a:t>
                      </a:r>
                      <a:endParaRPr lang="zh-TW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+mn-ea"/>
                          <a:ea typeface="+mn-ea"/>
                        </a:rPr>
                        <a:t>主責行政區</a:t>
                      </a:r>
                      <a:endParaRPr lang="zh-TW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721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kern="0" dirty="0">
                          <a:effectLst/>
                          <a:latin typeface="+mn-ea"/>
                          <a:ea typeface="+mn-ea"/>
                        </a:rPr>
                        <a:t>三民早療中心</a:t>
                      </a:r>
                      <a:r>
                        <a:rPr lang="en-US" altLang="zh-TW" sz="1800" kern="0" dirty="0"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zh-TW" sz="1800" kern="0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zh-TW" sz="1600" b="0" kern="0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600" b="0" kern="0" dirty="0">
                          <a:effectLst/>
                          <a:latin typeface="+mn-ea"/>
                          <a:ea typeface="+mn-ea"/>
                        </a:rPr>
                        <a:t>電話：</a:t>
                      </a:r>
                      <a:r>
                        <a:rPr lang="en-US" altLang="zh-TW" sz="1600" b="0" kern="0" dirty="0">
                          <a:effectLst/>
                          <a:latin typeface="+mn-ea"/>
                          <a:ea typeface="+mn-ea"/>
                        </a:rPr>
                        <a:t>398-5011)</a:t>
                      </a:r>
                      <a:endParaRPr lang="zh-TW" sz="16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+mn-ea"/>
                          <a:ea typeface="+mn-ea"/>
                        </a:rPr>
                        <a:t>三民、苓雅、左營、楠梓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21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kern="0" dirty="0">
                          <a:effectLst/>
                          <a:latin typeface="+mn-ea"/>
                          <a:ea typeface="+mn-ea"/>
                        </a:rPr>
                        <a:t>鹽埕早療據點</a:t>
                      </a:r>
                      <a:endParaRPr lang="en-US" altLang="zh-TW" sz="1800" kern="0" dirty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kern="0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600" b="0" kern="0" dirty="0">
                          <a:effectLst/>
                          <a:latin typeface="+mn-ea"/>
                          <a:ea typeface="+mn-ea"/>
                        </a:rPr>
                        <a:t>電話：</a:t>
                      </a:r>
                      <a:r>
                        <a:rPr lang="en-US" altLang="zh-TW" sz="1600" b="0" kern="0" dirty="0">
                          <a:effectLst/>
                          <a:latin typeface="+mn-ea"/>
                          <a:ea typeface="+mn-ea"/>
                        </a:rPr>
                        <a:t>533-5011)</a:t>
                      </a:r>
                      <a:endParaRPr lang="zh-TW" altLang="zh-TW" sz="16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+mn-ea"/>
                          <a:ea typeface="+mn-ea"/>
                        </a:rPr>
                        <a:t>新興、前金、鹽埕、鼓山、前鎮、小港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721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kern="0" dirty="0">
                          <a:effectLst/>
                          <a:latin typeface="+mn-ea"/>
                          <a:ea typeface="+mn-ea"/>
                        </a:rPr>
                        <a:t>鳳山早療中心</a:t>
                      </a:r>
                      <a:endParaRPr lang="en-US" altLang="zh-TW" sz="1800" kern="0" dirty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kern="0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600" b="0" kern="0" dirty="0">
                          <a:effectLst/>
                          <a:latin typeface="+mn-ea"/>
                          <a:ea typeface="+mn-ea"/>
                        </a:rPr>
                        <a:t>電話：</a:t>
                      </a:r>
                      <a:r>
                        <a:rPr lang="en-US" altLang="zh-TW" sz="1600" b="0" kern="0" dirty="0">
                          <a:effectLst/>
                          <a:latin typeface="+mn-ea"/>
                          <a:ea typeface="+mn-ea"/>
                        </a:rPr>
                        <a:t>763-0369)</a:t>
                      </a:r>
                      <a:endParaRPr lang="zh-TW" sz="16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+mn-ea"/>
                          <a:ea typeface="+mn-ea"/>
                        </a:rPr>
                        <a:t>鳳山、大寮、仁武、大社、鳥松、林園、大樹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7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+mn-ea"/>
                          <a:ea typeface="+mn-ea"/>
                        </a:rPr>
                        <a:t>旗山早療中心</a:t>
                      </a:r>
                      <a:endParaRPr lang="en-US" altLang="zh-TW" sz="1800" kern="0" dirty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kern="0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600" b="0" kern="0" dirty="0">
                          <a:effectLst/>
                          <a:latin typeface="+mn-ea"/>
                          <a:ea typeface="+mn-ea"/>
                        </a:rPr>
                        <a:t>電話：</a:t>
                      </a:r>
                      <a:r>
                        <a:rPr lang="en-US" altLang="zh-TW" sz="1600" b="0" kern="0" dirty="0">
                          <a:effectLst/>
                          <a:latin typeface="+mn-ea"/>
                          <a:ea typeface="+mn-ea"/>
                        </a:rPr>
                        <a:t>661-8106)</a:t>
                      </a:r>
                      <a:endParaRPr lang="zh-TW" altLang="zh-TW" sz="16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+mn-ea"/>
                          <a:ea typeface="+mn-ea"/>
                        </a:rPr>
                        <a:t>旗山、美濃、內門、杉林、六龜、甲仙、那瑪夏、茂林、桃源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7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+mn-ea"/>
                          <a:ea typeface="+mn-ea"/>
                        </a:rPr>
                        <a:t>岡山障福中心</a:t>
                      </a:r>
                      <a:endParaRPr lang="en-US" altLang="zh-TW" sz="1800" kern="0" dirty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kern="0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600" b="0" kern="0" dirty="0">
                          <a:effectLst/>
                          <a:latin typeface="+mn-ea"/>
                          <a:ea typeface="+mn-ea"/>
                        </a:rPr>
                        <a:t>電話：</a:t>
                      </a:r>
                      <a:r>
                        <a:rPr lang="en-US" altLang="zh-TW" sz="1600" b="0" kern="0" dirty="0">
                          <a:effectLst/>
                          <a:latin typeface="+mn-ea"/>
                          <a:ea typeface="+mn-ea"/>
                        </a:rPr>
                        <a:t>622-6730)</a:t>
                      </a:r>
                      <a:endParaRPr lang="zh-TW" altLang="zh-TW" sz="16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+mn-ea"/>
                          <a:ea typeface="+mn-ea"/>
                        </a:rPr>
                        <a:t>岡山、彌陀、茄萣、燕巢、橋頭、路竹、永安、湖內、阿蓮、梓官、田寮</a:t>
                      </a:r>
                      <a:endParaRPr lang="zh-TW" sz="18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19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2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※托嬰中心可依所在行政區</a:t>
                      </a:r>
                      <a:r>
                        <a:rPr lang="zh-TW" altLang="en-US" sz="1800" b="1" kern="12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向</a:t>
                      </a:r>
                      <a:r>
                        <a:rPr lang="zh-TW" altLang="zh-TW" sz="1800" b="1" kern="12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早療個管中心洽詢提供諮詢及複篩服務</a:t>
                      </a:r>
                    </a:p>
                  </a:txBody>
                  <a:tcPr marL="17780" marR="17780" marT="0" marB="0" anchor="ctr">
                    <a:solidFill>
                      <a:srgbClr val="F1EDF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8900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早期療育服務內容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14" name="內容版面配置區 13"/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xmlns="" val="2330807904"/>
              </p:ext>
            </p:extLst>
          </p:nvPr>
        </p:nvGraphicFramePr>
        <p:xfrm>
          <a:off x="5735960" y="1412776"/>
          <a:ext cx="5745162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12" descr="E:\Documents and Settings\All Users\Documents\yuwen分享\給麗蓉\篩檢月成果報告\左營托育資源中心-1040424 (24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59496" y="2855544"/>
            <a:ext cx="252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78641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TW" altLang="en-US" dirty="0"/>
              <a:t>托嬰中心</a:t>
            </a:r>
            <a:r>
              <a:rPr lang="en-US" altLang="zh-TW" dirty="0"/>
              <a:t>/</a:t>
            </a:r>
            <a:r>
              <a:rPr lang="zh-TW" altLang="en-US" dirty="0"/>
              <a:t>居家托育人員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的角色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/>
              <a:t>早期發現，早期療育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6"/>
          </p:nvPr>
        </p:nvSpPr>
        <p:spPr/>
        <p:txBody>
          <a:bodyPr anchor="ctr">
            <a:normAutofit/>
          </a:bodyPr>
          <a:lstStyle/>
          <a:p>
            <a:r>
              <a:rPr lang="en-US" altLang="zh-TW" sz="2000" b="1" dirty="0"/>
              <a:t>1.</a:t>
            </a:r>
            <a:r>
              <a:rPr lang="zh-TW" altLang="en-US" sz="2000" b="1" dirty="0"/>
              <a:t>初篩與通報</a:t>
            </a:r>
            <a:r>
              <a:rPr lang="zh-TW" altLang="en-US" sz="2000" b="1" dirty="0">
                <a:solidFill>
                  <a:srgbClr val="99CB38"/>
                </a:solidFill>
              </a:rPr>
              <a:t>：應每半年至少</a:t>
            </a:r>
            <a:r>
              <a:rPr lang="en-US" altLang="zh-TW" sz="2000" b="1" dirty="0">
                <a:solidFill>
                  <a:srgbClr val="99CB38"/>
                </a:solidFill>
              </a:rPr>
              <a:t>1</a:t>
            </a:r>
            <a:r>
              <a:rPr lang="zh-TW" altLang="en-US" sz="2000" b="1" dirty="0">
                <a:solidFill>
                  <a:srgbClr val="99CB38"/>
                </a:solidFill>
              </a:rPr>
              <a:t>次為收托嬰幼兒進行發展篩檢及落實疑似發展遲緩兒童通報。</a:t>
            </a:r>
            <a:endParaRPr lang="en-US" altLang="zh-TW" sz="2000" b="1" dirty="0">
              <a:solidFill>
                <a:srgbClr val="99CB38"/>
              </a:solidFill>
            </a:endParaRPr>
          </a:p>
          <a:p>
            <a:r>
              <a:rPr lang="en-US" altLang="zh-TW" sz="2000" b="1" dirty="0"/>
              <a:t>2.</a:t>
            </a:r>
            <a:r>
              <a:rPr lang="zh-TW" altLang="en-US" sz="2000" b="1" dirty="0"/>
              <a:t>複篩</a:t>
            </a:r>
            <a:r>
              <a:rPr lang="zh-TW" altLang="en-US" sz="2000" b="1" dirty="0">
                <a:solidFill>
                  <a:srgbClr val="92D050"/>
                </a:solidFill>
              </a:rPr>
              <a:t>：可洽轄區內各早療中心進行發展篩檢。</a:t>
            </a:r>
            <a:endParaRPr lang="en-US" altLang="zh-TW" sz="2000" b="1" dirty="0">
              <a:solidFill>
                <a:srgbClr val="92D050"/>
              </a:solidFill>
            </a:endParaRPr>
          </a:p>
          <a:p>
            <a:r>
              <a:rPr lang="en-US" altLang="zh-TW" sz="2000" b="1" dirty="0"/>
              <a:t>3.</a:t>
            </a:r>
            <a:r>
              <a:rPr lang="zh-TW" altLang="en-US" sz="2000" b="1" dirty="0"/>
              <a:t>抗拒的家長</a:t>
            </a:r>
            <a:r>
              <a:rPr lang="zh-TW" altLang="en-US" sz="2000" b="1" dirty="0">
                <a:solidFill>
                  <a:srgbClr val="99CB38"/>
                </a:solidFill>
              </a:rPr>
              <a:t>：在</a:t>
            </a:r>
            <a:r>
              <a:rPr lang="zh-TW" altLang="en-US" sz="2000" b="1" dirty="0">
                <a:solidFill>
                  <a:srgbClr val="92D050"/>
                </a:solidFill>
              </a:rPr>
              <a:t>通報單上註明家長態度，社工會優先與通報人聯繫，不會直接先聯絡家長。</a:t>
            </a:r>
            <a:endParaRPr lang="en-US" altLang="zh-TW" sz="2000" b="1" dirty="0">
              <a:solidFill>
                <a:srgbClr val="92D05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3162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家長擔心Ｑ＆Ａ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213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學前兒童發展檢核表</a:t>
            </a:r>
          </a:p>
        </p:txBody>
      </p:sp>
      <p:sp>
        <p:nvSpPr>
          <p:cNvPr id="30" name="文字版面配置區 29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5844656" cy="409532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2400" b="1" dirty="0"/>
              <a:t>高雄市早期療育綜合服務網／首頁</a:t>
            </a:r>
            <a:r>
              <a:rPr lang="en-US" altLang="zh-TW" sz="2000" b="1" dirty="0"/>
              <a:t/>
            </a:r>
            <a:br>
              <a:rPr lang="en-US" altLang="zh-TW" sz="2000" b="1" dirty="0"/>
            </a:br>
            <a:r>
              <a:rPr lang="en-US" altLang="zh-TW" sz="2000" b="1" dirty="0">
                <a:hlinkClick r:id="rId3"/>
              </a:rPr>
              <a:t>https://early.kcg.gov.tw/</a:t>
            </a:r>
            <a:r>
              <a:rPr lang="en-US" altLang="zh-TW" sz="2000" b="1" dirty="0"/>
              <a:t/>
            </a:r>
            <a:br>
              <a:rPr lang="en-US" altLang="zh-TW" sz="2000" b="1" dirty="0"/>
            </a:br>
            <a:endParaRPr lang="en-US" altLang="zh-TW" sz="2000" b="1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2400" b="1" dirty="0"/>
              <a:t>高雄市政府社會局兒童福利服務中心／表單下載</a:t>
            </a:r>
            <a:r>
              <a:rPr lang="en-US" altLang="zh-TW" sz="2000" b="1" dirty="0">
                <a:hlinkClick r:id="rId4"/>
              </a:rPr>
              <a:t>https://cwsc.kcg.gov.tw/Default.aspx</a:t>
            </a:r>
            <a:r>
              <a:rPr lang="en-US" altLang="zh-TW" sz="2000" b="1" dirty="0"/>
              <a:t/>
            </a:r>
            <a:br>
              <a:rPr lang="en-US" altLang="zh-TW" sz="2000" b="1" dirty="0"/>
            </a:br>
            <a:endParaRPr lang="en-US" altLang="zh-TW" sz="2000" b="1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7395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父母的擔心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/>
              <a:t>Ｑ１：通報？什麼是通報？會被標籤嗎？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文字版面配置區 7"/>
          <p:cNvSpPr txBox="1">
            <a:spLocks/>
          </p:cNvSpPr>
          <p:nvPr/>
        </p:nvSpPr>
        <p:spPr>
          <a:xfrm>
            <a:off x="7574642" y="1081456"/>
            <a:ext cx="3921958" cy="508384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/>
              <a:t>Ａ１：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2000" b="1" dirty="0">
                <a:solidFill>
                  <a:srgbClr val="92D050"/>
                </a:solidFill>
              </a:rPr>
              <a:t>不會的！</a:t>
            </a:r>
            <a:r>
              <a:rPr lang="en-US" altLang="zh-TW" sz="2000" b="1" dirty="0">
                <a:solidFill>
                  <a:srgbClr val="92D050"/>
                </a:solidFill>
              </a:rPr>
              <a:t/>
            </a:r>
            <a:br>
              <a:rPr lang="en-US" altLang="zh-TW" sz="2000" b="1" dirty="0">
                <a:solidFill>
                  <a:srgbClr val="92D050"/>
                </a:solidFill>
              </a:rPr>
            </a:br>
            <a:r>
              <a:rPr lang="en-US" altLang="zh-TW" sz="2000" b="1" dirty="0">
                <a:solidFill>
                  <a:srgbClr val="92D050"/>
                </a:solidFill>
              </a:rPr>
              <a:t/>
            </a:r>
            <a:br>
              <a:rPr lang="en-US" altLang="zh-TW" sz="2000" b="1" dirty="0">
                <a:solidFill>
                  <a:srgbClr val="92D050"/>
                </a:solidFill>
              </a:rPr>
            </a:br>
            <a:r>
              <a:rPr lang="zh-TW" altLang="en-US" sz="2000" b="1" dirty="0">
                <a:solidFill>
                  <a:srgbClr val="92D050"/>
                </a:solidFill>
              </a:rPr>
              <a:t>通報只是個說法！</a:t>
            </a:r>
            <a:r>
              <a:rPr lang="en-US" altLang="zh-TW" sz="2000" b="1" dirty="0">
                <a:solidFill>
                  <a:srgbClr val="92D050"/>
                </a:solidFill>
              </a:rPr>
              <a:t/>
            </a:r>
            <a:br>
              <a:rPr lang="en-US" altLang="zh-TW" sz="2000" b="1" dirty="0">
                <a:solidFill>
                  <a:srgbClr val="92D050"/>
                </a:solidFill>
              </a:rPr>
            </a:br>
            <a:r>
              <a:rPr lang="en-US" altLang="zh-TW" sz="2000" b="1" dirty="0">
                <a:solidFill>
                  <a:srgbClr val="92D050"/>
                </a:solidFill>
              </a:rPr>
              <a:t/>
            </a:r>
            <a:br>
              <a:rPr lang="en-US" altLang="zh-TW" sz="2000" b="1" dirty="0">
                <a:solidFill>
                  <a:srgbClr val="92D050"/>
                </a:solidFill>
              </a:rPr>
            </a:br>
            <a:r>
              <a:rPr lang="zh-TW" altLang="en-US" sz="2000" b="1" dirty="0">
                <a:solidFill>
                  <a:srgbClr val="92D050"/>
                </a:solidFill>
              </a:rPr>
              <a:t>事實上，是我們可以找更多專業的人來協助家庭、幫助孩子成長！</a:t>
            </a:r>
            <a:r>
              <a:rPr lang="en-US" altLang="zh-TW" sz="2000" b="1" dirty="0">
                <a:solidFill>
                  <a:srgbClr val="92D050"/>
                </a:solidFill>
              </a:rPr>
              <a:t/>
            </a:r>
            <a:br>
              <a:rPr lang="en-US" altLang="zh-TW" sz="2000" b="1" dirty="0">
                <a:solidFill>
                  <a:srgbClr val="92D050"/>
                </a:solidFill>
              </a:rPr>
            </a:br>
            <a:r>
              <a:rPr lang="en-US" altLang="zh-TW" sz="2000" b="1" dirty="0">
                <a:solidFill>
                  <a:srgbClr val="92D050"/>
                </a:solidFill>
              </a:rPr>
              <a:t/>
            </a:r>
            <a:br>
              <a:rPr lang="en-US" altLang="zh-TW" sz="2000" b="1" dirty="0">
                <a:solidFill>
                  <a:srgbClr val="92D050"/>
                </a:solidFill>
              </a:rPr>
            </a:br>
            <a:r>
              <a:rPr lang="zh-TW" altLang="en-US" sz="2000" b="1" dirty="0">
                <a:solidFill>
                  <a:srgbClr val="92D050"/>
                </a:solidFill>
              </a:rPr>
              <a:t>個資不會外流，是絕對保密的！</a:t>
            </a:r>
          </a:p>
        </p:txBody>
      </p:sp>
    </p:spTree>
    <p:extLst>
      <p:ext uri="{BB962C8B-B14F-4D97-AF65-F5344CB8AC3E}">
        <p14:creationId xmlns:p14="http://schemas.microsoft.com/office/powerpoint/2010/main" xmlns="" val="3909114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父母的擔心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/>
              <a:t>Ｑ２：我想要再觀察看看！是不是有初步簡單的方式讓我更瞭解孩子現在發展到哪裡了？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921958" cy="5083848"/>
          </a:xfrm>
        </p:spPr>
        <p:txBody>
          <a:bodyPr anchor="t">
            <a:normAutofit/>
          </a:bodyPr>
          <a:lstStyle/>
          <a:p>
            <a:r>
              <a:rPr lang="zh-TW" altLang="en-US" sz="2400" b="1" dirty="0"/>
              <a:t>Ａ２：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2000" b="1" dirty="0">
                <a:solidFill>
                  <a:srgbClr val="92D050"/>
                </a:solidFill>
              </a:rPr>
              <a:t>有幾個方式可以提供給拔拔麻麻！</a:t>
            </a:r>
            <a:r>
              <a:rPr lang="en-US" altLang="zh-TW" sz="2000" b="1" dirty="0">
                <a:solidFill>
                  <a:srgbClr val="92D050"/>
                </a:solidFill>
              </a:rPr>
              <a:t/>
            </a:r>
            <a:br>
              <a:rPr lang="en-US" altLang="zh-TW" sz="2000" b="1" dirty="0">
                <a:solidFill>
                  <a:srgbClr val="92D050"/>
                </a:solidFill>
              </a:rPr>
            </a:br>
            <a:r>
              <a:rPr lang="en-US" altLang="zh-TW" sz="2000" b="1" dirty="0">
                <a:solidFill>
                  <a:srgbClr val="92D050"/>
                </a:solidFill>
              </a:rPr>
              <a:t/>
            </a:r>
            <a:br>
              <a:rPr lang="en-US" altLang="zh-TW" sz="2000" b="1" dirty="0">
                <a:solidFill>
                  <a:srgbClr val="92D050"/>
                </a:solidFill>
              </a:rPr>
            </a:br>
            <a:r>
              <a:rPr lang="en-US" altLang="zh-TW" sz="2000" b="1" dirty="0"/>
              <a:t>1.</a:t>
            </a:r>
            <a:r>
              <a:rPr lang="zh-TW" altLang="en-US" sz="2000" b="1" dirty="0"/>
              <a:t>早療諮詢：</a:t>
            </a:r>
            <a:r>
              <a:rPr lang="zh-TW" altLang="en-US" sz="2000" b="1" dirty="0">
                <a:solidFill>
                  <a:srgbClr val="92D050"/>
                </a:solidFill>
              </a:rPr>
              <a:t>打電話給早療中心，社工可提供相關的諮詢。</a:t>
            </a:r>
            <a:endParaRPr lang="en-US" altLang="zh-TW" sz="2000" b="1" dirty="0">
              <a:solidFill>
                <a:srgbClr val="92D050"/>
              </a:solidFill>
            </a:endParaRPr>
          </a:p>
          <a:p>
            <a:r>
              <a:rPr lang="en-US" altLang="zh-TW" sz="2000" b="1" dirty="0"/>
              <a:t>2.</a:t>
            </a:r>
            <a:r>
              <a:rPr lang="zh-TW" altLang="en-US" sz="2000" b="1" dirty="0"/>
              <a:t>遊戲篩檢：</a:t>
            </a:r>
            <a:r>
              <a:rPr lang="zh-TW" altLang="en-US" sz="2000" b="1" dirty="0">
                <a:solidFill>
                  <a:srgbClr val="92D050"/>
                </a:solidFill>
              </a:rPr>
              <a:t>三民早療中心有專業治療師可幫寶貝篩檢，可以打電話預約。</a:t>
            </a:r>
            <a:endParaRPr lang="en-US" altLang="zh-TW" sz="2000" b="1" dirty="0">
              <a:solidFill>
                <a:srgbClr val="92D05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6561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父母的擔心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/>
              <a:t>Ｑ３：家中的長輩認為孩子只是「大雞慢啼」，我該怎麼跟他們說</a:t>
            </a:r>
            <a:r>
              <a:rPr lang="en-US" altLang="zh-TW" b="1" dirty="0"/>
              <a:t>?</a:t>
            </a:r>
            <a:endParaRPr lang="zh-TW" altLang="en-US" b="1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921958" cy="5083848"/>
          </a:xfrm>
        </p:spPr>
        <p:txBody>
          <a:bodyPr anchor="t">
            <a:normAutofit/>
          </a:bodyPr>
          <a:lstStyle/>
          <a:p>
            <a:r>
              <a:rPr lang="zh-TW" altLang="en-US" sz="2400" b="1" dirty="0"/>
              <a:t>Ａ３：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2000" b="1" dirty="0">
                <a:solidFill>
                  <a:srgbClr val="92D050"/>
                </a:solidFill>
              </a:rPr>
              <a:t>俗語是有「大雞慢啼」的說法，認為孩子遲緩的現象不必過度擔憂，長大自然就會好了。</a:t>
            </a:r>
            <a:endParaRPr lang="en-US" altLang="zh-TW" sz="2000" b="1" dirty="0">
              <a:solidFill>
                <a:srgbClr val="92D050"/>
              </a:solidFill>
            </a:endParaRPr>
          </a:p>
          <a:p>
            <a:r>
              <a:rPr lang="zh-TW" altLang="en-US" sz="2000" b="1" dirty="0">
                <a:solidFill>
                  <a:srgbClr val="92D050"/>
                </a:solidFill>
              </a:rPr>
              <a:t>但孩子在每個成長階段都有發展里程碑。千萬不要因此錯過了早期療育的黃金時期！</a:t>
            </a:r>
            <a:endParaRPr lang="en-US" altLang="zh-TW" b="1" dirty="0">
              <a:solidFill>
                <a:srgbClr val="92D050"/>
              </a:solidFill>
            </a:endParaRPr>
          </a:p>
          <a:p>
            <a:r>
              <a:rPr lang="zh-TW" altLang="en-US" sz="2000" b="1" dirty="0"/>
              <a:t>根據研究，</a:t>
            </a:r>
            <a:r>
              <a:rPr lang="en-US" altLang="zh-TW" sz="2000" b="1" dirty="0"/>
              <a:t>3</a:t>
            </a:r>
            <a:r>
              <a:rPr lang="zh-TW" altLang="en-US" sz="2000" b="1" dirty="0"/>
              <a:t>歲之前接受</a:t>
            </a:r>
            <a:r>
              <a:rPr lang="en-US" altLang="zh-TW" sz="2000" b="1" dirty="0"/>
              <a:t>1</a:t>
            </a:r>
            <a:r>
              <a:rPr lang="zh-TW" altLang="en-US" sz="2000" b="1" dirty="0"/>
              <a:t>年的療育，勝過</a:t>
            </a:r>
            <a:r>
              <a:rPr lang="en-US" altLang="zh-TW" sz="2000" b="1" dirty="0"/>
              <a:t>3</a:t>
            </a:r>
            <a:r>
              <a:rPr lang="zh-TW" altLang="en-US" sz="2000" b="1" dirty="0"/>
              <a:t>歲之後接受療育</a:t>
            </a:r>
            <a:r>
              <a:rPr lang="en-US" altLang="zh-TW" sz="2000" b="1" dirty="0"/>
              <a:t>10</a:t>
            </a:r>
            <a:r>
              <a:rPr lang="zh-TW" altLang="en-US" sz="2000" b="1" dirty="0"/>
              <a:t>年的成效。</a:t>
            </a:r>
            <a:endParaRPr lang="en-US" altLang="zh-TW" sz="2000" b="1" dirty="0">
              <a:solidFill>
                <a:srgbClr val="92D05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1451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謝謝聆聽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6036000" cy="2662007"/>
          </a:xfrm>
        </p:spPr>
        <p:txBody>
          <a:bodyPr anchor="ctr">
            <a:normAutofit/>
          </a:bodyPr>
          <a:lstStyle/>
          <a:p>
            <a:r>
              <a:rPr lang="zh-TW" altLang="en-US" sz="2200" b="1" dirty="0">
                <a:solidFill>
                  <a:srgbClr val="FFC000"/>
                </a:solidFill>
              </a:rPr>
              <a:t>三 民 兒 童早期療育發展中心 </a:t>
            </a:r>
            <a:r>
              <a:rPr lang="en-US" altLang="zh-TW" sz="2200" b="1" dirty="0">
                <a:solidFill>
                  <a:srgbClr val="FFC000"/>
                </a:solidFill>
              </a:rPr>
              <a:t>(07)</a:t>
            </a:r>
            <a:r>
              <a:rPr lang="zh-TW" altLang="en-US" sz="2200" b="1" dirty="0">
                <a:solidFill>
                  <a:srgbClr val="FFC000"/>
                </a:solidFill>
              </a:rPr>
              <a:t> </a:t>
            </a:r>
            <a:r>
              <a:rPr lang="en-US" altLang="zh-TW" sz="2200" b="1" dirty="0">
                <a:solidFill>
                  <a:srgbClr val="FFC000"/>
                </a:solidFill>
              </a:rPr>
              <a:t>398-5011</a:t>
            </a:r>
            <a:br>
              <a:rPr lang="en-US" altLang="zh-TW" sz="2200" b="1" dirty="0">
                <a:solidFill>
                  <a:srgbClr val="FFC000"/>
                </a:solidFill>
              </a:rPr>
            </a:br>
            <a:r>
              <a:rPr lang="zh-TW" altLang="en-US" sz="2200" b="1" dirty="0">
                <a:solidFill>
                  <a:srgbClr val="FFC000"/>
                </a:solidFill>
              </a:rPr>
              <a:t>鳳山區兒童早期療育發展中心 </a:t>
            </a:r>
            <a:r>
              <a:rPr lang="en-US" altLang="zh-TW" sz="2200" b="1" dirty="0">
                <a:solidFill>
                  <a:srgbClr val="FFC000"/>
                </a:solidFill>
              </a:rPr>
              <a:t>(07) 763-0369</a:t>
            </a:r>
            <a:br>
              <a:rPr lang="en-US" altLang="zh-TW" sz="2200" b="1" dirty="0">
                <a:solidFill>
                  <a:srgbClr val="FFC000"/>
                </a:solidFill>
              </a:rPr>
            </a:br>
            <a:r>
              <a:rPr lang="zh-TW" altLang="en-US" sz="2200" b="1" dirty="0">
                <a:solidFill>
                  <a:srgbClr val="FFC000"/>
                </a:solidFill>
              </a:rPr>
              <a:t>旗山區兒童早期療育發展中心 </a:t>
            </a:r>
            <a:r>
              <a:rPr lang="en-US" altLang="zh-TW" sz="2200" b="1" dirty="0">
                <a:solidFill>
                  <a:srgbClr val="FFC000"/>
                </a:solidFill>
              </a:rPr>
              <a:t>(07) 661-8106</a:t>
            </a:r>
            <a:br>
              <a:rPr lang="en-US" altLang="zh-TW" sz="2200" b="1" dirty="0">
                <a:solidFill>
                  <a:srgbClr val="FFC000"/>
                </a:solidFill>
              </a:rPr>
            </a:br>
            <a:r>
              <a:rPr lang="zh-TW" altLang="en-US" sz="2200" b="1" dirty="0">
                <a:solidFill>
                  <a:srgbClr val="FFC000"/>
                </a:solidFill>
              </a:rPr>
              <a:t>岡 山 身 心 障礙福利服務中心 </a:t>
            </a:r>
            <a:r>
              <a:rPr lang="en-US" altLang="zh-TW" sz="2200" b="1" dirty="0">
                <a:solidFill>
                  <a:srgbClr val="FFC000"/>
                </a:solidFill>
              </a:rPr>
              <a:t>(07) 622-6730</a:t>
            </a:r>
            <a:endParaRPr lang="zh-TW" altLang="en-US" sz="2200" b="1" dirty="0">
              <a:solidFill>
                <a:srgbClr val="FFC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文字版面配置區 6"/>
          <p:cNvSpPr txBox="1">
            <a:spLocks/>
          </p:cNvSpPr>
          <p:nvPr/>
        </p:nvSpPr>
        <p:spPr>
          <a:xfrm>
            <a:off x="853190" y="4948007"/>
            <a:ext cx="5891636" cy="71324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如有任何疑問或想瞭解相關資訊，歡迎來電洽詢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01399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排標題 4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3556946" cy="5134798"/>
          </a:xfrm>
        </p:spPr>
        <p:txBody>
          <a:bodyPr vert="horz"/>
          <a:lstStyle/>
          <a:p>
            <a:r>
              <a:rPr lang="zh-TW" altLang="en-US" dirty="0"/>
              <a:t>學前兒童發展檢核表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8558" y="476672"/>
            <a:ext cx="7112402" cy="540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31539">
            <a:off x="6790961" y="519588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6933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異常判讀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5628632" cy="308721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TW" altLang="en-US" sz="2400" b="1" u="sng" dirty="0"/>
              <a:t>落網題數</a:t>
            </a:r>
            <a:r>
              <a:rPr lang="en-US" altLang="zh-TW" sz="2400" b="1" u="sng" dirty="0"/>
              <a:t>2</a:t>
            </a:r>
            <a:r>
              <a:rPr lang="zh-TW" altLang="en-US" sz="2400" b="1" u="sng" dirty="0"/>
              <a:t>題以上 或 星星題</a:t>
            </a:r>
            <a:r>
              <a:rPr lang="en-US" altLang="zh-TW" sz="2400" b="1" u="sng" dirty="0"/>
              <a:t>1</a:t>
            </a:r>
            <a:r>
              <a:rPr lang="zh-TW" altLang="en-US" sz="2400" b="1" u="sng" dirty="0"/>
              <a:t>題以上 </a:t>
            </a:r>
            <a:r>
              <a:rPr lang="en-US" altLang="zh-TW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2800" b="1" dirty="0">
                <a:solidFill>
                  <a:srgbClr val="FFC000"/>
                </a:solidFill>
              </a:rPr>
              <a:t>通報</a:t>
            </a:r>
            <a:endParaRPr lang="en-US" altLang="zh-TW" sz="2800" b="1" dirty="0">
              <a:solidFill>
                <a:srgbClr val="FFC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TW" altLang="en-US" sz="2400" b="1" dirty="0"/>
              <a:t>落網題數</a:t>
            </a:r>
            <a:r>
              <a:rPr lang="en-US" altLang="zh-TW" sz="2400" b="1" dirty="0"/>
              <a:t>1</a:t>
            </a:r>
            <a:r>
              <a:rPr lang="zh-TW" altLang="en-US" sz="2400" b="1" dirty="0"/>
              <a:t>題</a:t>
            </a:r>
            <a:r>
              <a:rPr lang="en-US" altLang="zh-TW" sz="2400" b="1" dirty="0"/>
              <a:t>(</a:t>
            </a:r>
            <a:r>
              <a:rPr lang="zh-TW" altLang="en-US" sz="2400" b="1" dirty="0"/>
              <a:t>不是星星題</a:t>
            </a:r>
            <a:r>
              <a:rPr lang="en-US" altLang="zh-TW" sz="2400" b="1" dirty="0"/>
              <a:t>)</a:t>
            </a:r>
            <a:br>
              <a:rPr lang="en-US" altLang="zh-TW" sz="2400" b="1" dirty="0"/>
            </a:br>
            <a:r>
              <a:rPr lang="en-US" altLang="zh-TW" sz="2400" b="1" dirty="0">
                <a:sym typeface="Wingdings" panose="05000000000000000000" pitchFamily="2" charset="2"/>
              </a:rPr>
              <a:t></a:t>
            </a:r>
            <a:r>
              <a:rPr lang="zh-TW" altLang="en-US" sz="2400" b="1" dirty="0">
                <a:solidFill>
                  <a:srgbClr val="92D050"/>
                </a:solidFill>
              </a:rPr>
              <a:t>定期檢核</a:t>
            </a:r>
            <a:endParaRPr lang="en-US" altLang="zh-TW" sz="2400" b="1" dirty="0">
              <a:solidFill>
                <a:srgbClr val="92D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TW" altLang="en-US" sz="2400" b="1" dirty="0"/>
              <a:t>落網題數</a:t>
            </a:r>
            <a:r>
              <a:rPr lang="en-US" altLang="zh-TW" sz="2400" b="1" dirty="0"/>
              <a:t>0</a:t>
            </a:r>
            <a:r>
              <a:rPr lang="zh-TW" altLang="en-US" sz="2400" b="1" dirty="0"/>
              <a:t>題</a:t>
            </a:r>
            <a:r>
              <a:rPr lang="en-US" altLang="zh-TW" sz="2400" b="1" dirty="0"/>
              <a:t/>
            </a:r>
            <a:br>
              <a:rPr lang="en-US" altLang="zh-TW" sz="2400" b="1" dirty="0"/>
            </a:br>
            <a:r>
              <a:rPr lang="en-US" altLang="zh-TW" sz="2400" b="1" dirty="0">
                <a:sym typeface="Wingdings" panose="05000000000000000000" pitchFamily="2" charset="2"/>
              </a:rPr>
              <a:t></a:t>
            </a:r>
            <a:r>
              <a:rPr lang="zh-TW" altLang="en-US" sz="2400" b="1" dirty="0">
                <a:solidFill>
                  <a:srgbClr val="92D050"/>
                </a:solidFill>
              </a:rPr>
              <a:t>定期檢核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674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異常判讀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3600" dirty="0">
                <a:solidFill>
                  <a:srgbClr val="FFC000"/>
                </a:solidFill>
                <a:sym typeface="Wingdings" panose="05000000000000000000" pitchFamily="2" charset="2"/>
              </a:rPr>
              <a:t>通報</a:t>
            </a:r>
            <a:endParaRPr lang="zh-TW" altLang="en-US" sz="3600" dirty="0">
              <a:solidFill>
                <a:srgbClr val="FFC000"/>
              </a:solidFill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落網題數</a:t>
            </a:r>
            <a:r>
              <a:rPr lang="en-US" altLang="zh-TW" sz="2400" b="1" dirty="0">
                <a:solidFill>
                  <a:srgbClr val="FFC000"/>
                </a:solidFill>
              </a:rPr>
              <a:t>2</a:t>
            </a:r>
            <a:r>
              <a:rPr lang="zh-TW" altLang="en-US" sz="2400" b="1" dirty="0">
                <a:solidFill>
                  <a:srgbClr val="FFC000"/>
                </a:solidFill>
              </a:rPr>
              <a:t>題以上</a:t>
            </a:r>
            <a:endParaRPr lang="en-US" altLang="zh-TW" sz="2400" b="1" dirty="0">
              <a:solidFill>
                <a:srgbClr val="FFC000"/>
              </a:solidFill>
            </a:endParaRPr>
          </a:p>
          <a:p>
            <a:pPr algn="ctr"/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或</a:t>
            </a:r>
            <a:endParaRPr lang="en-US" altLang="zh-TW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星星題</a:t>
            </a:r>
            <a:r>
              <a:rPr lang="zh-TW" altLang="en-US" sz="2400" b="1" dirty="0">
                <a:solidFill>
                  <a:srgbClr val="58889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＊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題以上 </a:t>
            </a:r>
            <a:endParaRPr lang="en-US" altLang="zh-TW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圖片 2" descr="圖片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20903" y="1917232"/>
            <a:ext cx="6387665" cy="3600000"/>
          </a:xfrm>
          <a:prstGeom prst="rect">
            <a:avLst/>
          </a:prstGeom>
          <a:ln>
            <a:noFill/>
          </a:ln>
        </p:spPr>
      </p:pic>
      <p:sp>
        <p:nvSpPr>
          <p:cNvPr id="8" name="甜甜圈 7"/>
          <p:cNvSpPr/>
          <p:nvPr/>
        </p:nvSpPr>
        <p:spPr>
          <a:xfrm>
            <a:off x="10560496" y="2852936"/>
            <a:ext cx="396000" cy="396000"/>
          </a:xfrm>
          <a:prstGeom prst="donut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甜甜圈 13"/>
          <p:cNvSpPr/>
          <p:nvPr/>
        </p:nvSpPr>
        <p:spPr>
          <a:xfrm>
            <a:off x="10560496" y="3429000"/>
            <a:ext cx="396000" cy="396000"/>
          </a:xfrm>
          <a:prstGeom prst="donu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0416504" y="3104992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0416504" y="3284984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10416504" y="3717032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10416480" y="4077096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10416504" y="4293120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10416504" y="4509144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10632528" y="4725168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10632504" y="5013200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10632504" y="5301232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10416480" y="2708920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38930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異常判讀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3600" dirty="0">
                <a:solidFill>
                  <a:srgbClr val="FFC000"/>
                </a:solidFill>
                <a:sym typeface="Wingdings" panose="05000000000000000000" pitchFamily="2" charset="2"/>
              </a:rPr>
              <a:t>通報</a:t>
            </a:r>
            <a:endParaRPr lang="zh-TW" altLang="en-US" sz="3600" dirty="0">
              <a:solidFill>
                <a:srgbClr val="FFC000"/>
              </a:solidFill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落網題數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題以上</a:t>
            </a:r>
            <a:endParaRPr lang="en-US" altLang="zh-TW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或</a:t>
            </a:r>
            <a:endParaRPr lang="en-US" altLang="zh-TW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星星題</a:t>
            </a:r>
            <a:r>
              <a:rPr lang="zh-TW" altLang="en-US" sz="2400" b="1" dirty="0">
                <a:solidFill>
                  <a:srgbClr val="FFC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＊</a:t>
            </a:r>
            <a:r>
              <a:rPr lang="en-US" altLang="zh-TW" sz="2400" b="1" dirty="0">
                <a:solidFill>
                  <a:srgbClr val="FFC000"/>
                </a:solidFill>
              </a:rPr>
              <a:t>1</a:t>
            </a:r>
            <a:r>
              <a:rPr lang="zh-TW" altLang="en-US" sz="2400" b="1" dirty="0">
                <a:solidFill>
                  <a:srgbClr val="FFC000"/>
                </a:solidFill>
              </a:rPr>
              <a:t>題以上 </a:t>
            </a:r>
            <a:endParaRPr lang="en-US" altLang="zh-TW" sz="2400" b="1" dirty="0">
              <a:solidFill>
                <a:srgbClr val="FFC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圖片 2" descr="圖片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20903" y="1917232"/>
            <a:ext cx="6387665" cy="3600000"/>
          </a:xfrm>
          <a:prstGeom prst="rect">
            <a:avLst/>
          </a:prstGeom>
          <a:ln>
            <a:noFill/>
          </a:ln>
        </p:spPr>
      </p:pic>
      <p:sp>
        <p:nvSpPr>
          <p:cNvPr id="7" name="甜甜圈 6"/>
          <p:cNvSpPr/>
          <p:nvPr/>
        </p:nvSpPr>
        <p:spPr>
          <a:xfrm>
            <a:off x="10560496" y="4221088"/>
            <a:ext cx="396000" cy="396000"/>
          </a:xfrm>
          <a:prstGeom prst="donu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0416504" y="3104992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0416504" y="3284984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10416504" y="3501008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10416504" y="3717032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10416480" y="4077096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10416504" y="4509144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10632528" y="4725168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10632504" y="5301232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10416480" y="2924944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10416480" y="2708920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10416504" y="5006882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13608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異常判讀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定期檢核</a:t>
            </a:r>
            <a:endParaRPr lang="zh-TW" altLang="en-US" sz="2800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落網題數</a:t>
            </a:r>
            <a:r>
              <a:rPr lang="en-US" altLang="zh-TW" sz="2400" b="1" dirty="0">
                <a:solidFill>
                  <a:srgbClr val="FFC000"/>
                </a:solidFill>
              </a:rPr>
              <a:t>1</a:t>
            </a:r>
            <a:r>
              <a:rPr lang="zh-TW" altLang="en-US" sz="2400" b="1" dirty="0">
                <a:solidFill>
                  <a:srgbClr val="FFC000"/>
                </a:solidFill>
              </a:rPr>
              <a:t>題</a:t>
            </a:r>
            <a:r>
              <a:rPr lang="en-US" altLang="zh-TW" sz="2400" b="1" dirty="0">
                <a:solidFill>
                  <a:srgbClr val="FFC000"/>
                </a:solidFill>
              </a:rPr>
              <a:t/>
            </a:r>
            <a:br>
              <a:rPr lang="en-US" altLang="zh-TW" sz="2400" b="1" dirty="0">
                <a:solidFill>
                  <a:srgbClr val="FFC000"/>
                </a:solidFill>
              </a:rPr>
            </a:b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不是星星題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＊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圖片 2" descr="圖片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20903" y="1917232"/>
            <a:ext cx="6387665" cy="3600000"/>
          </a:xfrm>
          <a:prstGeom prst="rect">
            <a:avLst/>
          </a:prstGeom>
          <a:ln>
            <a:noFill/>
          </a:ln>
        </p:spPr>
      </p:pic>
      <p:sp>
        <p:nvSpPr>
          <p:cNvPr id="7" name="甜甜圈 6"/>
          <p:cNvSpPr/>
          <p:nvPr/>
        </p:nvSpPr>
        <p:spPr>
          <a:xfrm>
            <a:off x="10560496" y="3969104"/>
            <a:ext cx="396000" cy="396000"/>
          </a:xfrm>
          <a:prstGeom prst="donu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10416504" y="3104992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10416504" y="3284984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10416504" y="3501008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10416504" y="3717032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10416504" y="4293120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10416504" y="4509144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10632528" y="4725168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10632504" y="5013200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10632504" y="5301232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10416480" y="2924944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10416480" y="2708920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68054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異常判讀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定期檢核</a:t>
            </a:r>
            <a:endParaRPr lang="zh-TW" altLang="en-US" sz="2800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2400" b="1" dirty="0">
                <a:solidFill>
                  <a:srgbClr val="FFC000"/>
                </a:solidFill>
              </a:rPr>
              <a:t>落網題數</a:t>
            </a:r>
            <a:r>
              <a:rPr lang="en-US" altLang="zh-TW" sz="2400" b="1" dirty="0">
                <a:solidFill>
                  <a:srgbClr val="FFC000"/>
                </a:solidFill>
              </a:rPr>
              <a:t>0</a:t>
            </a:r>
            <a:r>
              <a:rPr lang="zh-TW" altLang="en-US" sz="2400" b="1" dirty="0">
                <a:solidFill>
                  <a:srgbClr val="FFC000"/>
                </a:solidFill>
              </a:rPr>
              <a:t>題</a:t>
            </a:r>
            <a:endParaRPr lang="en-US" altLang="zh-TW" sz="2400" b="1" dirty="0">
              <a:solidFill>
                <a:srgbClr val="FFC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圖片 2" descr="圖片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20903" y="1917232"/>
            <a:ext cx="6387665" cy="3600000"/>
          </a:xfrm>
          <a:prstGeom prst="rect">
            <a:avLst/>
          </a:prstGeom>
          <a:ln>
            <a:noFill/>
          </a:ln>
        </p:spPr>
      </p:pic>
      <p:sp>
        <p:nvSpPr>
          <p:cNvPr id="2" name="橢圓 1"/>
          <p:cNvSpPr/>
          <p:nvPr/>
        </p:nvSpPr>
        <p:spPr>
          <a:xfrm>
            <a:off x="10416504" y="3104992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10416504" y="3284984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10416504" y="3501008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0416504" y="3717032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10416480" y="4077096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10416504" y="4293120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10416504" y="4509144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10632528" y="4725168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10632504" y="5013200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10632504" y="5301232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10416480" y="2924944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10416480" y="2708920"/>
            <a:ext cx="216000" cy="216000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83000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至理名言">
  <a:themeElements>
    <a:clrScheme name="紫蘿蘭色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至理名言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</TotalTime>
  <Words>1345</Words>
  <Application>Microsoft Office PowerPoint</Application>
  <PresentationFormat>自訂</PresentationFormat>
  <Paragraphs>269</Paragraphs>
  <Slides>33</Slides>
  <Notes>25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至理名言</vt:lpstr>
      <vt:lpstr> 高雄市早期療育通報及資源介紹</vt:lpstr>
      <vt:lpstr>投影片 2</vt:lpstr>
      <vt:lpstr>學前兒童發展檢核表</vt:lpstr>
      <vt:lpstr>學前兒童發展檢核表 </vt:lpstr>
      <vt:lpstr>異常判讀 </vt:lpstr>
      <vt:lpstr>異常判讀通報</vt:lpstr>
      <vt:lpstr>異常判讀通報</vt:lpstr>
      <vt:lpstr>異常判讀定期檢核</vt:lpstr>
      <vt:lpstr>異常判讀定期檢核</vt:lpstr>
      <vt:lpstr>早期療育通報及服務流程</vt:lpstr>
      <vt:lpstr>服務輸送流程</vt:lpstr>
      <vt:lpstr>早期療育通報流程</vt:lpstr>
      <vt:lpstr>通報方式</vt:lpstr>
      <vt:lpstr>線上通報</vt:lpstr>
      <vt:lpstr>投影片 15</vt:lpstr>
      <vt:lpstr>投影片 16</vt:lpstr>
      <vt:lpstr>投影片 17</vt:lpstr>
      <vt:lpstr>下載 紙本通報單</vt:lpstr>
      <vt:lpstr>高雄市早期療育服務區域</vt:lpstr>
      <vt:lpstr>三民兒童早期療育發展中心</vt:lpstr>
      <vt:lpstr>鳳山區兒童早期療育發展中心</vt:lpstr>
      <vt:lpstr>旗山區兒童早期療育發展中心</vt:lpstr>
      <vt:lpstr>高雄市岡山身心障礙福利服務中心</vt:lpstr>
      <vt:lpstr>早療個管中心支援 早療諮詢及複篩服務</vt:lpstr>
      <vt:lpstr>居家托育服務中心</vt:lpstr>
      <vt:lpstr>托嬰中心(含社區公共托育家園)</vt:lpstr>
      <vt:lpstr>早期療育服務內容</vt:lpstr>
      <vt:lpstr>托嬰中心/居家托育人員 的角色</vt:lpstr>
      <vt:lpstr>家長擔心Ｑ＆Ａ</vt:lpstr>
      <vt:lpstr>父母的擔心</vt:lpstr>
      <vt:lpstr>父母的擔心</vt:lpstr>
      <vt:lpstr>父母的擔心</vt:lpstr>
      <vt:lpstr>謝謝聆聽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早期療育 Early Intervention</dc:title>
  <dc:creator>Stephanie Wang</dc:creator>
  <cp:lastModifiedBy>user</cp:lastModifiedBy>
  <cp:revision>301</cp:revision>
  <cp:lastPrinted>2020-06-11T05:47:59Z</cp:lastPrinted>
  <dcterms:created xsi:type="dcterms:W3CDTF">2020-04-06T13:08:29Z</dcterms:created>
  <dcterms:modified xsi:type="dcterms:W3CDTF">2023-01-17T01:04:51Z</dcterms:modified>
</cp:coreProperties>
</file>