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65" r:id="rId6"/>
    <p:sldId id="268" r:id="rId7"/>
    <p:sldId id="269" r:id="rId8"/>
    <p:sldId id="266" r:id="rId9"/>
    <p:sldId id="267" r:id="rId10"/>
    <p:sldId id="261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82" d="100"/>
          <a:sy n="82" d="100"/>
        </p:scale>
        <p:origin x="41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2C386-6910-4F3E-AC9F-322D88B691AA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FAFC3-B642-4268-BA53-76BD0DB898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746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DFAFC3-B642-4268-BA53-76BD0DB898B5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631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F7F5D-8FFF-4ABC-ACB6-0C5ABB2D78FA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5981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7A1E8-5741-4CF1-B1BA-F4EA06B81C77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752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EC08A-D993-42AB-AC3D-9A22E4C5FAE3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332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3C2C-9F3B-4B63-89D6-2504CF9C7D02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38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EF57A-7ACB-49AB-912F-7B2915A8FE3C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291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29986-A617-4E5B-ADBB-57D9E54DA502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876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4F43-081B-4E28-B083-ABABC86160FE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59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3691-B1C4-4934-B1D4-9A47F1890C60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0982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9644-C76A-4996-B350-69ED2083F90D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900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F0D3-61FB-4EB2-9EDC-DEF023A8C6B5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05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65C65-50D4-41E4-A920-2644959AB570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60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782D1-8E9A-4018-8008-2CD28B6C3643}" type="datetime1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1E036-C7A4-4AD9-81A6-CFC59CE381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751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2">
            <a:extLst>
              <a:ext uri="{FF2B5EF4-FFF2-40B4-BE49-F238E27FC236}">
                <a16:creationId xmlns:a16="http://schemas.microsoft.com/office/drawing/2014/main" id="{D2291337-A76F-47A0-AD87-BB9CDC3E1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04008"/>
            <a:ext cx="12192000" cy="192751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3600"/>
              </a:spcBef>
              <a:spcAft>
                <a:spcPts val="3600"/>
              </a:spcAft>
            </a:pPr>
            <a:r>
              <a:rPr lang="zh-TW" altLang="en-US" sz="4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亞灣智慧科技創新園區辦公空間 </a:t>
            </a:r>
            <a:br>
              <a:rPr lang="en-US" altLang="zh-TW" sz="4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8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進駐補助計畫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2198643" y="4764943"/>
            <a:ext cx="8232619" cy="168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150000"/>
              </a:lnSpc>
            </a:pPr>
            <a:r>
              <a:rPr lang="zh-TW" altLang="en-US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單位</a:t>
            </a:r>
            <a:r>
              <a:rPr lang="zh-TW" altLang="en-US" sz="240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名稱：</a:t>
            </a:r>
            <a:endParaRPr lang="en-US" altLang="zh-TW" sz="2400" dirty="0">
              <a:solidFill>
                <a:srgbClr val="011C5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762000" eaLnBrk="0" hangingPunct="0">
              <a:lnSpc>
                <a:spcPct val="150000"/>
              </a:lnSpc>
            </a:pPr>
            <a:r>
              <a:rPr lang="zh-TW" altLang="en-US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簡報日期：</a:t>
            </a:r>
            <a:r>
              <a:rPr lang="en-US" altLang="zh-TW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</a:t>
            </a:r>
            <a:r>
              <a:rPr lang="zh-TW" altLang="en-US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</a:t>
            </a:r>
            <a:r>
              <a:rPr lang="zh-TW" altLang="en-US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○</a:t>
            </a:r>
            <a:r>
              <a:rPr lang="zh-TW" altLang="en-US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endParaRPr lang="en-US" altLang="zh-TW" sz="2400" dirty="0">
              <a:solidFill>
                <a:srgbClr val="011C5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defTabSz="762000" eaLnBrk="0" hangingPunct="0">
              <a:lnSpc>
                <a:spcPct val="150000"/>
              </a:lnSpc>
            </a:pPr>
            <a:r>
              <a:rPr lang="zh-TW" altLang="en-US" sz="2400" dirty="0">
                <a:solidFill>
                  <a:srgbClr val="011C5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簡報人：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380" y="44390"/>
            <a:ext cx="1869230" cy="852631"/>
          </a:xfrm>
          <a:prstGeom prst="rect">
            <a:avLst/>
          </a:prstGeom>
        </p:spPr>
      </p:pic>
      <p:cxnSp>
        <p:nvCxnSpPr>
          <p:cNvPr id="11" name="直線接點 10"/>
          <p:cNvCxnSpPr/>
          <p:nvPr/>
        </p:nvCxnSpPr>
        <p:spPr>
          <a:xfrm>
            <a:off x="239697" y="941033"/>
            <a:ext cx="1176291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字方塊 1">
            <a:extLst>
              <a:ext uri="{FF2B5EF4-FFF2-40B4-BE49-F238E27FC236}">
                <a16:creationId xmlns:a16="http://schemas.microsoft.com/office/drawing/2014/main" id="{954691D0-CAC9-A924-00D4-1EF8C2A87937}"/>
              </a:ext>
            </a:extLst>
          </p:cNvPr>
          <p:cNvSpPr txBox="1"/>
          <p:nvPr/>
        </p:nvSpPr>
        <p:spPr>
          <a:xfrm>
            <a:off x="457200" y="270588"/>
            <a:ext cx="91242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附件</a:t>
            </a:r>
            <a:r>
              <a:rPr lang="en-US" altLang="zh-TW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94888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2">
            <a:extLst>
              <a:ext uri="{FF2B5EF4-FFF2-40B4-BE49-F238E27FC236}">
                <a16:creationId xmlns:a16="http://schemas.microsoft.com/office/drawing/2014/main" id="{D2291337-A76F-47A0-AD87-BB9CDC3E17C9}"/>
              </a:ext>
            </a:extLst>
          </p:cNvPr>
          <p:cNvSpPr txBox="1">
            <a:spLocks/>
          </p:cNvSpPr>
          <p:nvPr/>
        </p:nvSpPr>
        <p:spPr>
          <a:xfrm>
            <a:off x="0" y="2445015"/>
            <a:ext cx="12192000" cy="1741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6000"/>
              </a:lnSpc>
              <a:spcBef>
                <a:spcPts val="3600"/>
              </a:spcBef>
              <a:spcAft>
                <a:spcPts val="3600"/>
              </a:spcAft>
            </a:pPr>
            <a:r>
              <a:rPr lang="zh-TW" altLang="en-US" sz="48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附件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10</a:t>
            </a:fld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0204"/>
            <a:ext cx="1219200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223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0" y="216259"/>
            <a:ext cx="12192000" cy="92211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zh-TW" altLang="en-US" sz="360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計畫簡報大綱</a:t>
            </a: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>
          <a:xfrm>
            <a:off x="4633257" y="1246434"/>
            <a:ext cx="4199138" cy="54750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3400" indent="-5334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單位簡介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33400" indent="-5334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單位現況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33400" indent="-5334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未來營運規劃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33400" indent="-5334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進駐指標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33400" indent="-5334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辦公室空間配置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33400" indent="-5334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公益回饋事項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33400" indent="-533400">
              <a:lnSpc>
                <a:spcPct val="150000"/>
              </a:lnSpc>
              <a:buFont typeface="Wingdings" panose="05000000000000000000" pitchFamily="2" charset="2"/>
              <a:buChar char="n"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附件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2</a:t>
            </a:fld>
            <a:endParaRPr lang="zh-TW" altLang="en-US"/>
          </a:p>
        </p:txBody>
      </p:sp>
      <p:cxnSp>
        <p:nvCxnSpPr>
          <p:cNvPr id="7" name="直線接點 6"/>
          <p:cNvCxnSpPr/>
          <p:nvPr/>
        </p:nvCxnSpPr>
        <p:spPr>
          <a:xfrm>
            <a:off x="239697" y="941033"/>
            <a:ext cx="1176291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380" y="45705"/>
            <a:ext cx="1869230" cy="85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030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82880" y="99573"/>
            <a:ext cx="11870574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一、單位簡介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3</a:t>
            </a:fld>
            <a:endParaRPr lang="zh-TW" altLang="en-US"/>
          </a:p>
        </p:txBody>
      </p:sp>
      <p:cxnSp>
        <p:nvCxnSpPr>
          <p:cNvPr id="7" name="直線接點 6"/>
          <p:cNvCxnSpPr/>
          <p:nvPr/>
        </p:nvCxnSpPr>
        <p:spPr>
          <a:xfrm>
            <a:off x="239697" y="941033"/>
            <a:ext cx="1176291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380" y="45705"/>
            <a:ext cx="1869230" cy="852631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466662" y="1487966"/>
            <a:ext cx="10245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單位背景說明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公司名稱、進駐地點等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395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82880" y="99573"/>
            <a:ext cx="11870574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二、單位現況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4</a:t>
            </a:fld>
            <a:endParaRPr lang="zh-TW" altLang="en-US"/>
          </a:p>
        </p:txBody>
      </p:sp>
      <p:cxnSp>
        <p:nvCxnSpPr>
          <p:cNvPr id="7" name="直線接點 6"/>
          <p:cNvCxnSpPr/>
          <p:nvPr/>
        </p:nvCxnSpPr>
        <p:spPr>
          <a:xfrm>
            <a:off x="239697" y="941033"/>
            <a:ext cx="1176291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字方塊 7"/>
          <p:cNvSpPr txBox="1"/>
          <p:nvPr/>
        </p:nvSpPr>
        <p:spPr>
          <a:xfrm>
            <a:off x="466662" y="1487966"/>
            <a:ext cx="10245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請說明主要技術、研發及服務能量與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5G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AIoT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關聯性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380" y="45705"/>
            <a:ext cx="1869230" cy="85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26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82880" y="99573"/>
            <a:ext cx="11870574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三、未來營運規劃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5</a:t>
            </a:fld>
            <a:endParaRPr lang="zh-TW" altLang="en-US"/>
          </a:p>
        </p:txBody>
      </p:sp>
      <p:cxnSp>
        <p:nvCxnSpPr>
          <p:cNvPr id="7" name="直線接點 6"/>
          <p:cNvCxnSpPr/>
          <p:nvPr/>
        </p:nvCxnSpPr>
        <p:spPr>
          <a:xfrm>
            <a:off x="239697" y="941033"/>
            <a:ext cx="1176291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674703" y="1500326"/>
            <a:ext cx="100650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整體經營策略及目標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含產品研發計畫、行銷與銷售計畫等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與中央或地方廠商鏈結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n"/>
            </a:pP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380" y="45705"/>
            <a:ext cx="1869230" cy="85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327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82880" y="99573"/>
            <a:ext cx="11870574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三、未來營運規劃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6</a:t>
            </a:fld>
            <a:endParaRPr lang="zh-TW" altLang="en-US"/>
          </a:p>
        </p:txBody>
      </p:sp>
      <p:cxnSp>
        <p:nvCxnSpPr>
          <p:cNvPr id="7" name="直線接點 6"/>
          <p:cNvCxnSpPr/>
          <p:nvPr/>
        </p:nvCxnSpPr>
        <p:spPr>
          <a:xfrm>
            <a:off x="239697" y="941033"/>
            <a:ext cx="1176291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239697" y="898336"/>
            <a:ext cx="10065015" cy="716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進駐組織簡介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380" y="45705"/>
            <a:ext cx="1869230" cy="852631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239697" y="1685479"/>
            <a:ext cx="10065015" cy="716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未來進駐人力規劃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6754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82880" y="99573"/>
            <a:ext cx="11870574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四、進駐指標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7</a:t>
            </a:fld>
            <a:endParaRPr lang="zh-TW" altLang="en-US"/>
          </a:p>
        </p:txBody>
      </p:sp>
      <p:cxnSp>
        <p:nvCxnSpPr>
          <p:cNvPr id="7" name="直線接點 6"/>
          <p:cNvCxnSpPr/>
          <p:nvPr/>
        </p:nvCxnSpPr>
        <p:spPr>
          <a:xfrm>
            <a:off x="239697" y="941033"/>
            <a:ext cx="1176291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380" y="45705"/>
            <a:ext cx="1869230" cy="85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1544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82880" y="99573"/>
            <a:ext cx="11870574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五、辦公室空間配置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8</a:t>
            </a:fld>
            <a:endParaRPr lang="zh-TW" altLang="en-US"/>
          </a:p>
        </p:txBody>
      </p:sp>
      <p:cxnSp>
        <p:nvCxnSpPr>
          <p:cNvPr id="7" name="直線接點 6"/>
          <p:cNvCxnSpPr/>
          <p:nvPr/>
        </p:nvCxnSpPr>
        <p:spPr>
          <a:xfrm>
            <a:off x="239697" y="941033"/>
            <a:ext cx="1176291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字方塊 8"/>
          <p:cNvSpPr txBox="1"/>
          <p:nvPr/>
        </p:nvSpPr>
        <p:spPr>
          <a:xfrm>
            <a:off x="648070" y="1526959"/>
            <a:ext cx="10065015" cy="2194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空間配置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請附上空間平面配置圖</a:t>
            </a: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空間規劃說明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lnSpc>
                <a:spcPct val="200000"/>
              </a:lnSpc>
              <a:buFont typeface="Wingdings" panose="05000000000000000000" pitchFamily="2" charset="2"/>
              <a:buChar char="n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空間啟用期程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380" y="45705"/>
            <a:ext cx="1869230" cy="85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01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182880" y="99573"/>
            <a:ext cx="11870574" cy="922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六、公益回饋事項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無則免填</a:t>
            </a:r>
            <a:r>
              <a:rPr lang="en-US" altLang="zh-TW" sz="32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32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E036-C7A4-4AD9-81A6-CFC59CE3818D}" type="slidenum">
              <a:rPr lang="zh-TW" altLang="en-US" smtClean="0"/>
              <a:t>9</a:t>
            </a:fld>
            <a:endParaRPr lang="zh-TW" altLang="en-US"/>
          </a:p>
        </p:txBody>
      </p:sp>
      <p:cxnSp>
        <p:nvCxnSpPr>
          <p:cNvPr id="7" name="直線接點 6"/>
          <p:cNvCxnSpPr/>
          <p:nvPr/>
        </p:nvCxnSpPr>
        <p:spPr>
          <a:xfrm>
            <a:off x="239697" y="941033"/>
            <a:ext cx="1176291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圖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380" y="45705"/>
            <a:ext cx="1869230" cy="85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66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170</Words>
  <Application>Microsoft Office PowerPoint</Application>
  <PresentationFormat>寬螢幕</PresentationFormat>
  <Paragraphs>40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Arial</vt:lpstr>
      <vt:lpstr>Calibri</vt:lpstr>
      <vt:lpstr>Calibri Light</vt:lpstr>
      <vt:lpstr>Wingdings</vt:lpstr>
      <vt:lpstr>Office 佈景主題</vt:lpstr>
      <vt:lpstr>亞灣智慧科技創新園區辦公空間  進駐補助計畫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亞灣5G AIoT 創新園區辦公空間  進駐補助計畫</dc:title>
  <dc:creator>user</dc:creator>
  <cp:lastModifiedBy>產 業服務科</cp:lastModifiedBy>
  <cp:revision>26</cp:revision>
  <dcterms:created xsi:type="dcterms:W3CDTF">2021-12-21T00:41:00Z</dcterms:created>
  <dcterms:modified xsi:type="dcterms:W3CDTF">2023-12-29T03:49:29Z</dcterms:modified>
</cp:coreProperties>
</file>