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88163" cy="100187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F24FC-AFDE-42C3-BCBE-A148BB134BDA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45758A51-F8CC-4836-8CC8-85F36C58178E}">
      <dgm:prSet phldrT="[文字]"/>
      <dgm:spPr/>
      <dgm:t>
        <a:bodyPr/>
        <a:lstStyle/>
        <a:p>
          <a:r>
            <a:rPr lang="zh-TW" altLang="en-US" dirty="0" smtClean="0"/>
            <a:t>隔離組</a:t>
          </a:r>
          <a:endParaRPr lang="zh-TW" altLang="en-US" dirty="0"/>
        </a:p>
      </dgm:t>
    </dgm:pt>
    <dgm:pt modelId="{8F0724C5-952A-4798-BD4D-FAC19E8836AF}" type="parTrans" cxnId="{9790DA43-B62F-4D28-9882-67E3DF858A0B}">
      <dgm:prSet/>
      <dgm:spPr/>
      <dgm:t>
        <a:bodyPr/>
        <a:lstStyle/>
        <a:p>
          <a:endParaRPr lang="zh-TW" altLang="en-US"/>
        </a:p>
      </dgm:t>
    </dgm:pt>
    <dgm:pt modelId="{2E62B7A8-DE47-47A0-B224-C25F3A7497C6}" type="sibTrans" cxnId="{9790DA43-B62F-4D28-9882-67E3DF858A0B}">
      <dgm:prSet/>
      <dgm:spPr/>
      <dgm:t>
        <a:bodyPr/>
        <a:lstStyle/>
        <a:p>
          <a:endParaRPr lang="zh-TW" altLang="en-US"/>
        </a:p>
      </dgm:t>
    </dgm:pt>
    <dgm:pt modelId="{D2986532-5185-4E4A-A136-433729F7A6F3}">
      <dgm:prSet phldrT="[文字]" custT="1"/>
      <dgm:spPr/>
      <dgm:t>
        <a:bodyPr/>
        <a:lstStyle/>
        <a:p>
          <a:r>
            <a:rPr lang="zh-TW" altLang="en-US" sz="1600" dirty="0" smtClean="0"/>
            <a:t>區公所 </a:t>
          </a:r>
          <a:r>
            <a:rPr lang="en-US" altLang="zh-TW" sz="1600" dirty="0" smtClean="0"/>
            <a:t>:   1</a:t>
          </a:r>
          <a:r>
            <a:rPr lang="zh-TW" altLang="en-US" sz="1600" dirty="0" smtClean="0"/>
            <a:t>員</a:t>
          </a:r>
          <a:endParaRPr lang="zh-TW" altLang="en-US" sz="1600" dirty="0"/>
        </a:p>
      </dgm:t>
    </dgm:pt>
    <dgm:pt modelId="{3BAEA5F9-A742-4217-B2AC-7C947252ECE6}" type="parTrans" cxnId="{A9E3396D-7AD6-413F-B43D-C565D658A866}">
      <dgm:prSet/>
      <dgm:spPr/>
      <dgm:t>
        <a:bodyPr/>
        <a:lstStyle/>
        <a:p>
          <a:endParaRPr lang="zh-TW" altLang="en-US"/>
        </a:p>
      </dgm:t>
    </dgm:pt>
    <dgm:pt modelId="{4F3222BB-AA9E-4AAC-A6BB-AFCF63B8C3C9}" type="sibTrans" cxnId="{A9E3396D-7AD6-413F-B43D-C565D658A866}">
      <dgm:prSet/>
      <dgm:spPr/>
      <dgm:t>
        <a:bodyPr/>
        <a:lstStyle/>
        <a:p>
          <a:endParaRPr lang="zh-TW" altLang="en-US"/>
        </a:p>
      </dgm:t>
    </dgm:pt>
    <dgm:pt modelId="{6C9DD989-BC28-4ECF-9909-2C5CA8026753}">
      <dgm:prSet phldrT="[文字]"/>
      <dgm:spPr/>
      <dgm:t>
        <a:bodyPr/>
        <a:lstStyle/>
        <a:p>
          <a:r>
            <a:rPr lang="zh-TW" altLang="en-US" dirty="0" smtClean="0"/>
            <a:t>交通組</a:t>
          </a:r>
          <a:endParaRPr lang="en-US" altLang="zh-TW" dirty="0" smtClean="0"/>
        </a:p>
        <a:p>
          <a:r>
            <a:rPr lang="zh-TW" altLang="en-US" dirty="0" smtClean="0"/>
            <a:t>軍方</a:t>
          </a:r>
          <a:endParaRPr lang="en-US" altLang="zh-TW" dirty="0" smtClean="0"/>
        </a:p>
        <a:p>
          <a:r>
            <a:rPr lang="zh-TW" altLang="en-US" dirty="0" smtClean="0"/>
            <a:t>派出所警察</a:t>
          </a:r>
          <a:endParaRPr lang="zh-TW" altLang="en-US" dirty="0"/>
        </a:p>
      </dgm:t>
    </dgm:pt>
    <dgm:pt modelId="{66456533-30EE-4635-A127-A76DFEAD8449}" type="parTrans" cxnId="{C6E9C594-DC98-4D71-934B-049CC7606329}">
      <dgm:prSet/>
      <dgm:spPr/>
      <dgm:t>
        <a:bodyPr/>
        <a:lstStyle/>
        <a:p>
          <a:endParaRPr lang="zh-TW" altLang="en-US"/>
        </a:p>
      </dgm:t>
    </dgm:pt>
    <dgm:pt modelId="{0CAF81DF-44C6-4009-B7D9-E2F8E3A7DBA9}" type="sibTrans" cxnId="{C6E9C594-DC98-4D71-934B-049CC7606329}">
      <dgm:prSet/>
      <dgm:spPr/>
      <dgm:t>
        <a:bodyPr/>
        <a:lstStyle/>
        <a:p>
          <a:endParaRPr lang="zh-TW" altLang="en-US"/>
        </a:p>
      </dgm:t>
    </dgm:pt>
    <dgm:pt modelId="{4CFFFA75-D293-4374-81CB-02EF925CEA8D}">
      <dgm:prSet phldrT="[文字]" custT="1"/>
      <dgm:spPr/>
      <dgm:t>
        <a:bodyPr/>
        <a:lstStyle/>
        <a:p>
          <a:pPr algn="l"/>
          <a:r>
            <a:rPr lang="en-US" altLang="zh-TW" sz="1800" dirty="0" smtClean="0"/>
            <a:t>1.</a:t>
          </a:r>
          <a:r>
            <a:rPr lang="zh-TW" altLang="en-US" sz="1800" dirty="0" smtClean="0"/>
            <a:t>軍方</a:t>
          </a:r>
          <a:r>
            <a:rPr lang="en-US" altLang="zh-TW" sz="1800" dirty="0" smtClean="0"/>
            <a:t>:</a:t>
          </a:r>
          <a:r>
            <a:rPr lang="zh-TW" altLang="en-US" sz="1800" dirty="0" smtClean="0"/>
            <a:t>悍馬車</a:t>
          </a:r>
          <a:r>
            <a:rPr lang="en-US" altLang="zh-TW" sz="1800" dirty="0" smtClean="0"/>
            <a:t>2</a:t>
          </a:r>
          <a:r>
            <a:rPr lang="zh-TW" altLang="en-US" sz="1800" dirty="0" smtClean="0"/>
            <a:t>輛載確診者</a:t>
          </a:r>
          <a:endParaRPr lang="zh-TW" altLang="en-US" sz="1800" dirty="0"/>
        </a:p>
      </dgm:t>
    </dgm:pt>
    <dgm:pt modelId="{870FD93F-FDEF-4B4D-A359-285666FDDD5C}" type="parTrans" cxnId="{FBA08971-B29D-4EC2-8EBE-FC4AFA02D96D}">
      <dgm:prSet/>
      <dgm:spPr/>
      <dgm:t>
        <a:bodyPr/>
        <a:lstStyle/>
        <a:p>
          <a:endParaRPr lang="zh-TW" altLang="en-US"/>
        </a:p>
      </dgm:t>
    </dgm:pt>
    <dgm:pt modelId="{53C0BB90-7D5D-40B7-B9F8-21975E5CDAB7}" type="sibTrans" cxnId="{FBA08971-B29D-4EC2-8EBE-FC4AFA02D96D}">
      <dgm:prSet/>
      <dgm:spPr/>
      <dgm:t>
        <a:bodyPr/>
        <a:lstStyle/>
        <a:p>
          <a:endParaRPr lang="zh-TW" altLang="en-US"/>
        </a:p>
      </dgm:t>
    </dgm:pt>
    <dgm:pt modelId="{734D23F7-B12A-497D-A2C9-527F682941C3}">
      <dgm:prSet phldrT="[文字]"/>
      <dgm:spPr/>
      <dgm:t>
        <a:bodyPr/>
        <a:lstStyle/>
        <a:p>
          <a:r>
            <a:rPr lang="zh-TW" altLang="en-US" dirty="0" smtClean="0"/>
            <a:t>防疫物資組</a:t>
          </a:r>
          <a:r>
            <a:rPr lang="en-US" altLang="zh-TW" dirty="0" smtClean="0"/>
            <a:t>/</a:t>
          </a:r>
          <a:r>
            <a:rPr lang="zh-TW" altLang="en-US" dirty="0" smtClean="0"/>
            <a:t>食</a:t>
          </a:r>
          <a:r>
            <a:rPr lang="en-US" altLang="zh-TW" dirty="0" smtClean="0"/>
            <a:t>/</a:t>
          </a:r>
          <a:r>
            <a:rPr lang="zh-TW" altLang="en-US" dirty="0" smtClean="0"/>
            <a:t>清消</a:t>
          </a:r>
          <a:r>
            <a:rPr lang="en-US" altLang="zh-TW" dirty="0" smtClean="0"/>
            <a:t>/</a:t>
          </a:r>
          <a:r>
            <a:rPr lang="zh-TW" altLang="en-US" dirty="0" smtClean="0"/>
            <a:t>送藥到門口</a:t>
          </a:r>
          <a:endParaRPr lang="zh-TW" altLang="en-US" dirty="0"/>
        </a:p>
      </dgm:t>
    </dgm:pt>
    <dgm:pt modelId="{FBF25B46-12BC-4E27-9079-717A06AB1DB1}" type="parTrans" cxnId="{4D34AF07-DC35-4E8C-86F1-1629DDEBF04D}">
      <dgm:prSet/>
      <dgm:spPr/>
      <dgm:t>
        <a:bodyPr/>
        <a:lstStyle/>
        <a:p>
          <a:endParaRPr lang="zh-TW" altLang="en-US"/>
        </a:p>
      </dgm:t>
    </dgm:pt>
    <dgm:pt modelId="{C7F4602B-57F7-4A6E-9641-30953228876A}" type="sibTrans" cxnId="{4D34AF07-DC35-4E8C-86F1-1629DDEBF04D}">
      <dgm:prSet/>
      <dgm:spPr/>
      <dgm:t>
        <a:bodyPr/>
        <a:lstStyle/>
        <a:p>
          <a:endParaRPr lang="zh-TW" altLang="en-US"/>
        </a:p>
      </dgm:t>
    </dgm:pt>
    <dgm:pt modelId="{93141508-5416-4517-BDDA-FE458CB5614A}">
      <dgm:prSet phldrT="[文字]"/>
      <dgm:spPr/>
      <dgm:t>
        <a:bodyPr/>
        <a:lstStyle/>
        <a:p>
          <a:r>
            <a:rPr lang="zh-TW" altLang="en-US" dirty="0" smtClean="0"/>
            <a:t>區公所</a:t>
          </a:r>
          <a:endParaRPr lang="zh-TW" altLang="en-US" dirty="0"/>
        </a:p>
      </dgm:t>
    </dgm:pt>
    <dgm:pt modelId="{D1F6F81D-EEA2-4861-AA60-585C4F3DB534}" type="parTrans" cxnId="{EC907188-D70F-40F1-A9FA-5AE91C7299EB}">
      <dgm:prSet/>
      <dgm:spPr/>
      <dgm:t>
        <a:bodyPr/>
        <a:lstStyle/>
        <a:p>
          <a:endParaRPr lang="zh-TW" altLang="en-US"/>
        </a:p>
      </dgm:t>
    </dgm:pt>
    <dgm:pt modelId="{DCD7B9FA-312D-496F-A3F0-6D379DBB9602}" type="sibTrans" cxnId="{EC907188-D70F-40F1-A9FA-5AE91C7299EB}">
      <dgm:prSet/>
      <dgm:spPr/>
      <dgm:t>
        <a:bodyPr/>
        <a:lstStyle/>
        <a:p>
          <a:endParaRPr lang="zh-TW" altLang="en-US"/>
        </a:p>
      </dgm:t>
    </dgm:pt>
    <dgm:pt modelId="{38710022-57BE-4BB0-BCD6-42BFDF379202}">
      <dgm:prSet phldrT="[文字]"/>
      <dgm:spPr/>
      <dgm:t>
        <a:bodyPr/>
        <a:lstStyle/>
        <a:p>
          <a:r>
            <a:rPr lang="zh-TW" altLang="en-US" dirty="0" smtClean="0"/>
            <a:t>醫療防疫組</a:t>
          </a:r>
          <a:endParaRPr lang="zh-TW" altLang="en-US" dirty="0"/>
        </a:p>
      </dgm:t>
    </dgm:pt>
    <dgm:pt modelId="{FD0358F1-CFB2-4A87-AEC2-C32BF6569C96}" type="parTrans" cxnId="{6439C2BB-904E-454E-8878-6B489A63553D}">
      <dgm:prSet/>
      <dgm:spPr/>
      <dgm:t>
        <a:bodyPr/>
        <a:lstStyle/>
        <a:p>
          <a:endParaRPr lang="zh-TW" altLang="en-US"/>
        </a:p>
      </dgm:t>
    </dgm:pt>
    <dgm:pt modelId="{7361DE9F-DC72-4D8D-BBE1-A37CB68A183F}" type="sibTrans" cxnId="{6439C2BB-904E-454E-8878-6B489A63553D}">
      <dgm:prSet/>
      <dgm:spPr/>
      <dgm:t>
        <a:bodyPr/>
        <a:lstStyle/>
        <a:p>
          <a:endParaRPr lang="zh-TW" altLang="en-US"/>
        </a:p>
      </dgm:t>
    </dgm:pt>
    <dgm:pt modelId="{180544A1-F5B0-4A37-93E6-832207F9887E}">
      <dgm:prSet phldrT="[文字]"/>
      <dgm:spPr/>
      <dgm:t>
        <a:bodyPr/>
        <a:lstStyle/>
        <a:p>
          <a:r>
            <a:rPr lang="zh-TW" altLang="en-US" dirty="0" smtClean="0"/>
            <a:t>衛生所</a:t>
          </a:r>
          <a:r>
            <a:rPr lang="en-US" altLang="zh-TW" dirty="0" smtClean="0"/>
            <a:t>A</a:t>
          </a:r>
          <a:r>
            <a:rPr lang="zh-TW" altLang="en-US" dirty="0" smtClean="0"/>
            <a:t>組</a:t>
          </a:r>
          <a:r>
            <a:rPr lang="en-US" altLang="zh-TW" dirty="0" smtClean="0"/>
            <a:t>(</a:t>
          </a:r>
          <a:r>
            <a:rPr lang="zh-TW" altLang="en-US" dirty="0" smtClean="0"/>
            <a:t>醫師</a:t>
          </a:r>
          <a:r>
            <a:rPr lang="en-US" altLang="zh-TW" dirty="0" smtClean="0"/>
            <a:t>/</a:t>
          </a:r>
          <a:r>
            <a:rPr lang="zh-TW" altLang="en-US" dirty="0" smtClean="0"/>
            <a:t>值班</a:t>
          </a:r>
          <a:r>
            <a:rPr lang="en-US" altLang="zh-TW" dirty="0" smtClean="0"/>
            <a:t>IDS/</a:t>
          </a:r>
          <a:r>
            <a:rPr lang="zh-TW" altLang="en-US" dirty="0" smtClean="0"/>
            <a:t>風災</a:t>
          </a:r>
          <a:r>
            <a:rPr lang="en-US" altLang="zh-TW" dirty="0" smtClean="0"/>
            <a:t>/</a:t>
          </a:r>
          <a:r>
            <a:rPr lang="zh-TW" altLang="en-US" dirty="0" smtClean="0"/>
            <a:t>行政</a:t>
          </a:r>
          <a:r>
            <a:rPr lang="en-US" altLang="zh-TW" dirty="0" smtClean="0"/>
            <a:t>/</a:t>
          </a:r>
          <a:r>
            <a:rPr lang="zh-TW" altLang="en-US" dirty="0" smtClean="0"/>
            <a:t>防疫</a:t>
          </a:r>
          <a:r>
            <a:rPr lang="en-US" altLang="zh-TW" dirty="0" smtClean="0"/>
            <a:t>/</a:t>
          </a:r>
          <a:endParaRPr lang="zh-TW" altLang="en-US" dirty="0"/>
        </a:p>
      </dgm:t>
    </dgm:pt>
    <dgm:pt modelId="{E1A7E31E-56ED-4215-A1AD-2805ED6363C8}" type="parTrans" cxnId="{8811E4DF-A44E-474A-B240-7442ABFFBED3}">
      <dgm:prSet/>
      <dgm:spPr/>
      <dgm:t>
        <a:bodyPr/>
        <a:lstStyle/>
        <a:p>
          <a:endParaRPr lang="zh-TW" altLang="en-US"/>
        </a:p>
      </dgm:t>
    </dgm:pt>
    <dgm:pt modelId="{B75F6005-3406-42BF-A28D-C0B2655506FF}" type="sibTrans" cxnId="{8811E4DF-A44E-474A-B240-7442ABFFBED3}">
      <dgm:prSet/>
      <dgm:spPr/>
      <dgm:t>
        <a:bodyPr/>
        <a:lstStyle/>
        <a:p>
          <a:endParaRPr lang="zh-TW" altLang="en-US"/>
        </a:p>
      </dgm:t>
    </dgm:pt>
    <dgm:pt modelId="{BF9AAC0C-F8EF-42C5-938D-2A3B39FCBA58}">
      <dgm:prSet phldrT="[文字]" custT="1"/>
      <dgm:spPr/>
      <dgm:t>
        <a:bodyPr/>
        <a:lstStyle/>
        <a:p>
          <a:r>
            <a:rPr lang="zh-TW" altLang="en-US" sz="1600" dirty="0" smtClean="0"/>
            <a:t>衛生所</a:t>
          </a:r>
          <a:r>
            <a:rPr lang="en-US" altLang="zh-TW" sz="1600" dirty="0" smtClean="0"/>
            <a:t>:</a:t>
          </a:r>
          <a:r>
            <a:rPr lang="zh-TW" altLang="en-US" sz="1600" dirty="0" smtClean="0"/>
            <a:t> </a:t>
          </a:r>
          <a:r>
            <a:rPr lang="en-US" altLang="zh-TW" sz="1600" dirty="0" smtClean="0"/>
            <a:t>1</a:t>
          </a:r>
          <a:r>
            <a:rPr lang="zh-TW" altLang="en-US" sz="1600" dirty="0" smtClean="0"/>
            <a:t>   員</a:t>
          </a:r>
          <a:endParaRPr lang="zh-TW" altLang="en-US" sz="1600" dirty="0"/>
        </a:p>
      </dgm:t>
    </dgm:pt>
    <dgm:pt modelId="{B24BA11A-7953-4380-AAF5-DD279E8FAB5D}" type="parTrans" cxnId="{BB0ABFB6-1399-4531-8458-10BA30707668}">
      <dgm:prSet/>
      <dgm:spPr/>
      <dgm:t>
        <a:bodyPr/>
        <a:lstStyle/>
        <a:p>
          <a:endParaRPr lang="zh-TW" altLang="en-US"/>
        </a:p>
      </dgm:t>
    </dgm:pt>
    <dgm:pt modelId="{0B9BCFFE-4DC8-47AD-A39B-9C810A319551}" type="sibTrans" cxnId="{BB0ABFB6-1399-4531-8458-10BA30707668}">
      <dgm:prSet/>
      <dgm:spPr/>
      <dgm:t>
        <a:bodyPr/>
        <a:lstStyle/>
        <a:p>
          <a:endParaRPr lang="zh-TW" altLang="en-US"/>
        </a:p>
      </dgm:t>
    </dgm:pt>
    <dgm:pt modelId="{D1450E65-D3A2-4B39-B8C5-6EC3C4F15BE6}">
      <dgm:prSet phldrT="[文字]" custT="1"/>
      <dgm:spPr/>
      <dgm:t>
        <a:bodyPr/>
        <a:lstStyle/>
        <a:p>
          <a:r>
            <a:rPr lang="zh-TW" altLang="en-US" sz="1600" dirty="0" smtClean="0"/>
            <a:t>軍方 </a:t>
          </a:r>
          <a:r>
            <a:rPr lang="en-US" altLang="zh-TW" sz="1600" dirty="0" smtClean="0"/>
            <a:t>:</a:t>
          </a:r>
          <a:r>
            <a:rPr lang="zh-TW" altLang="en-US" sz="1600" dirty="0" smtClean="0"/>
            <a:t>   </a:t>
          </a:r>
          <a:r>
            <a:rPr lang="en-US" altLang="zh-TW" sz="1600" dirty="0" smtClean="0"/>
            <a:t>1</a:t>
          </a:r>
          <a:r>
            <a:rPr lang="zh-TW" altLang="en-US" sz="1600" dirty="0" smtClean="0"/>
            <a:t>  員</a:t>
          </a:r>
          <a:endParaRPr lang="zh-TW" altLang="en-US" sz="1600" dirty="0"/>
        </a:p>
      </dgm:t>
    </dgm:pt>
    <dgm:pt modelId="{C1C25A6E-A06A-479E-A7C6-0D8B4544168F}" type="parTrans" cxnId="{C7E8B13F-BC26-4BD4-B3A3-AB37335C31AA}">
      <dgm:prSet/>
      <dgm:spPr/>
      <dgm:t>
        <a:bodyPr/>
        <a:lstStyle/>
        <a:p>
          <a:endParaRPr lang="zh-TW" altLang="en-US"/>
        </a:p>
      </dgm:t>
    </dgm:pt>
    <dgm:pt modelId="{DA3088A5-4B66-444F-A265-A12EB7E27FBC}" type="sibTrans" cxnId="{C7E8B13F-BC26-4BD4-B3A3-AB37335C31AA}">
      <dgm:prSet/>
      <dgm:spPr/>
      <dgm:t>
        <a:bodyPr/>
        <a:lstStyle/>
        <a:p>
          <a:endParaRPr lang="zh-TW" altLang="en-US"/>
        </a:p>
      </dgm:t>
    </dgm:pt>
    <dgm:pt modelId="{EE595F21-BA77-47FF-9531-E1FB58A9CF14}">
      <dgm:prSet phldrT="[文字]" custT="1"/>
      <dgm:spPr/>
      <dgm:t>
        <a:bodyPr/>
        <a:lstStyle/>
        <a:p>
          <a:r>
            <a:rPr lang="zh-TW" altLang="en-US" sz="1600" dirty="0" smtClean="0"/>
            <a:t>農會</a:t>
          </a:r>
          <a:r>
            <a:rPr lang="en-US" altLang="zh-TW" sz="1600" dirty="0" smtClean="0"/>
            <a:t>:</a:t>
          </a:r>
          <a:r>
            <a:rPr lang="zh-TW" altLang="en-US" sz="1600" dirty="0" smtClean="0"/>
            <a:t>  住宿分配    </a:t>
          </a:r>
          <a:endParaRPr lang="zh-TW" altLang="en-US" sz="1600" dirty="0"/>
        </a:p>
      </dgm:t>
    </dgm:pt>
    <dgm:pt modelId="{65A4B74D-DF25-409C-BA77-D2EB2E7B0AE5}" type="parTrans" cxnId="{78EB8B48-8017-4754-B1C1-DBC761D88317}">
      <dgm:prSet/>
      <dgm:spPr/>
      <dgm:t>
        <a:bodyPr/>
        <a:lstStyle/>
        <a:p>
          <a:endParaRPr lang="zh-TW" altLang="en-US"/>
        </a:p>
      </dgm:t>
    </dgm:pt>
    <dgm:pt modelId="{9F4E45DB-E0B1-4E7D-A147-9346812D10E4}" type="sibTrans" cxnId="{78EB8B48-8017-4754-B1C1-DBC761D88317}">
      <dgm:prSet/>
      <dgm:spPr/>
      <dgm:t>
        <a:bodyPr/>
        <a:lstStyle/>
        <a:p>
          <a:endParaRPr lang="zh-TW" altLang="en-US"/>
        </a:p>
      </dgm:t>
    </dgm:pt>
    <dgm:pt modelId="{D60F326C-0D9E-40EF-8F82-0C1FC1D02CCC}">
      <dgm:prSet phldrT="[文字]"/>
      <dgm:spPr/>
      <dgm:t>
        <a:bodyPr/>
        <a:lstStyle/>
        <a:p>
          <a:r>
            <a:rPr lang="zh-TW" altLang="en-US" dirty="0" smtClean="0"/>
            <a:t>動線分流</a:t>
          </a:r>
          <a:endParaRPr lang="zh-TW" altLang="en-US" dirty="0"/>
        </a:p>
      </dgm:t>
    </dgm:pt>
    <dgm:pt modelId="{27C37A92-C6D1-4872-8607-E83B6ABE1B9C}" type="parTrans" cxnId="{8F067EEE-B027-4160-8076-42B675D58897}">
      <dgm:prSet/>
      <dgm:spPr/>
      <dgm:t>
        <a:bodyPr/>
        <a:lstStyle/>
        <a:p>
          <a:endParaRPr lang="zh-TW" altLang="en-US"/>
        </a:p>
      </dgm:t>
    </dgm:pt>
    <dgm:pt modelId="{BDDA7B0E-2D14-4B73-8321-51F8D09BDDC8}" type="sibTrans" cxnId="{8F067EEE-B027-4160-8076-42B675D58897}">
      <dgm:prSet/>
      <dgm:spPr/>
      <dgm:t>
        <a:bodyPr/>
        <a:lstStyle/>
        <a:p>
          <a:endParaRPr lang="zh-TW" altLang="en-US"/>
        </a:p>
      </dgm:t>
    </dgm:pt>
    <dgm:pt modelId="{945263E0-9759-436B-BB44-AA915EE5AF9D}">
      <dgm:prSet phldrT="[文字]"/>
      <dgm:spPr/>
      <dgm:t>
        <a:bodyPr/>
        <a:lstStyle/>
        <a:p>
          <a:r>
            <a:rPr lang="zh-TW" altLang="en-US" dirty="0" smtClean="0"/>
            <a:t>清潔隊</a:t>
          </a:r>
          <a:endParaRPr lang="zh-TW" altLang="en-US" dirty="0"/>
        </a:p>
      </dgm:t>
    </dgm:pt>
    <dgm:pt modelId="{1F6D4402-78F8-46F9-8CF8-8FF1790D15E8}" type="parTrans" cxnId="{2DD7B85C-5220-4E9E-B0AA-37E61C078218}">
      <dgm:prSet/>
      <dgm:spPr/>
      <dgm:t>
        <a:bodyPr/>
        <a:lstStyle/>
        <a:p>
          <a:endParaRPr lang="zh-TW" altLang="en-US"/>
        </a:p>
      </dgm:t>
    </dgm:pt>
    <dgm:pt modelId="{406A55D9-4F77-4273-8575-1BE80FAB39EC}" type="sibTrans" cxnId="{2DD7B85C-5220-4E9E-B0AA-37E61C078218}">
      <dgm:prSet/>
      <dgm:spPr/>
      <dgm:t>
        <a:bodyPr/>
        <a:lstStyle/>
        <a:p>
          <a:endParaRPr lang="zh-TW" altLang="en-US"/>
        </a:p>
      </dgm:t>
    </dgm:pt>
    <dgm:pt modelId="{F3835D14-9567-4ECD-8288-8384724DD4D4}">
      <dgm:prSet phldrT="[文字]" custT="1"/>
      <dgm:spPr/>
      <dgm:t>
        <a:bodyPr/>
        <a:lstStyle/>
        <a:p>
          <a:pPr algn="l"/>
          <a:r>
            <a:rPr lang="en-US" altLang="zh-TW" sz="1800" dirty="0" smtClean="0"/>
            <a:t>2.</a:t>
          </a:r>
          <a:r>
            <a:rPr lang="zh-TW" altLang="en-US" sz="1800" dirty="0" smtClean="0"/>
            <a:t>管制隔離居隔流動</a:t>
          </a:r>
          <a:endParaRPr lang="zh-TW" altLang="en-US" sz="1800" dirty="0"/>
        </a:p>
      </dgm:t>
    </dgm:pt>
    <dgm:pt modelId="{946B87A7-C7A8-4A48-89EA-8B4E36A2BAB2}" type="parTrans" cxnId="{0A018A2B-1AFB-48E9-AD74-33D5CD563CE7}">
      <dgm:prSet/>
      <dgm:spPr/>
      <dgm:t>
        <a:bodyPr/>
        <a:lstStyle/>
        <a:p>
          <a:endParaRPr lang="zh-TW" altLang="en-US"/>
        </a:p>
      </dgm:t>
    </dgm:pt>
    <dgm:pt modelId="{CD8DA9DA-779F-44E1-9D43-38FC49670D4F}" type="sibTrans" cxnId="{0A018A2B-1AFB-48E9-AD74-33D5CD563CE7}">
      <dgm:prSet/>
      <dgm:spPr/>
      <dgm:t>
        <a:bodyPr/>
        <a:lstStyle/>
        <a:p>
          <a:endParaRPr lang="zh-TW" altLang="en-US"/>
        </a:p>
      </dgm:t>
    </dgm:pt>
    <dgm:pt modelId="{6890D73B-D4A6-42E0-B2DE-42EA5B2F09CE}">
      <dgm:prSet phldrT="[文字]"/>
      <dgm:spPr/>
      <dgm:t>
        <a:bodyPr/>
        <a:lstStyle/>
        <a:p>
          <a:r>
            <a:rPr lang="en-US" altLang="zh-TW" dirty="0" smtClean="0"/>
            <a:t>B</a:t>
          </a:r>
          <a:r>
            <a:rPr lang="zh-TW" altLang="en-US" dirty="0" smtClean="0"/>
            <a:t>組</a:t>
          </a:r>
          <a:r>
            <a:rPr lang="en-US" altLang="zh-TW" dirty="0" smtClean="0"/>
            <a:t>:</a:t>
          </a:r>
          <a:r>
            <a:rPr lang="zh-TW" altLang="en-US" dirty="0" smtClean="0"/>
            <a:t>多納</a:t>
          </a:r>
          <a:endParaRPr lang="zh-TW" altLang="en-US" dirty="0"/>
        </a:p>
      </dgm:t>
    </dgm:pt>
    <dgm:pt modelId="{58ABADCA-0866-4969-8C81-4E1D4FDD6468}" type="parTrans" cxnId="{1119B840-B8F1-4FC2-BFF8-E336ED906A33}">
      <dgm:prSet/>
      <dgm:spPr/>
    </dgm:pt>
    <dgm:pt modelId="{1B30FA9E-4BC8-4D49-AF45-6B8AE4279ABD}" type="sibTrans" cxnId="{1119B840-B8F1-4FC2-BFF8-E336ED906A33}">
      <dgm:prSet/>
      <dgm:spPr/>
    </dgm:pt>
    <dgm:pt modelId="{C00396C1-F15F-4DDC-810B-7DD8C69BC622}" type="pres">
      <dgm:prSet presAssocID="{15AF24FC-AFDE-42C3-BCBE-A148BB134BD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B551E31-BCB2-44E3-8C79-61A0506939D4}" type="pres">
      <dgm:prSet presAssocID="{15AF24FC-AFDE-42C3-BCBE-A148BB134BDA}" presName="children" presStyleCnt="0"/>
      <dgm:spPr/>
    </dgm:pt>
    <dgm:pt modelId="{AD31C9FB-7CBF-47A0-886C-FAA73E05FCB5}" type="pres">
      <dgm:prSet presAssocID="{15AF24FC-AFDE-42C3-BCBE-A148BB134BDA}" presName="child1group" presStyleCnt="0"/>
      <dgm:spPr/>
    </dgm:pt>
    <dgm:pt modelId="{FAF00EA6-8B41-4FD1-9419-305BFE638C28}" type="pres">
      <dgm:prSet presAssocID="{15AF24FC-AFDE-42C3-BCBE-A148BB134BDA}" presName="child1" presStyleLbl="bgAcc1" presStyleIdx="0" presStyleCnt="4" custScaleX="105810" custScaleY="125461" custLinFactNeighborX="7864" custLinFactNeighborY="7825"/>
      <dgm:spPr/>
      <dgm:t>
        <a:bodyPr/>
        <a:lstStyle/>
        <a:p>
          <a:endParaRPr lang="zh-TW" altLang="en-US"/>
        </a:p>
      </dgm:t>
    </dgm:pt>
    <dgm:pt modelId="{37A447F2-21A9-43C5-A852-7E82885F1B92}" type="pres">
      <dgm:prSet presAssocID="{15AF24FC-AFDE-42C3-BCBE-A148BB134BD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611C75-79D9-46FB-9999-7EAF49C10D3F}" type="pres">
      <dgm:prSet presAssocID="{15AF24FC-AFDE-42C3-BCBE-A148BB134BDA}" presName="child2group" presStyleCnt="0"/>
      <dgm:spPr/>
    </dgm:pt>
    <dgm:pt modelId="{940B87F7-EAE4-4524-BB2E-4F094F9B455C}" type="pres">
      <dgm:prSet presAssocID="{15AF24FC-AFDE-42C3-BCBE-A148BB134BDA}" presName="child2" presStyleLbl="bgAcc1" presStyleIdx="1" presStyleCnt="4" custScaleX="100408" custScaleY="115551" custLinFactNeighborX="13899" custLinFactNeighborY="4673"/>
      <dgm:spPr/>
      <dgm:t>
        <a:bodyPr/>
        <a:lstStyle/>
        <a:p>
          <a:endParaRPr lang="zh-TW" altLang="en-US"/>
        </a:p>
      </dgm:t>
    </dgm:pt>
    <dgm:pt modelId="{24631980-9387-4BEB-A2D2-FF61AB1BB1D2}" type="pres">
      <dgm:prSet presAssocID="{15AF24FC-AFDE-42C3-BCBE-A148BB134BD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EA1DDC-5106-41F9-B916-DCE0D3016908}" type="pres">
      <dgm:prSet presAssocID="{15AF24FC-AFDE-42C3-BCBE-A148BB134BDA}" presName="child3group" presStyleCnt="0"/>
      <dgm:spPr/>
    </dgm:pt>
    <dgm:pt modelId="{9A914037-BB34-4763-A26B-16E4B520EA2F}" type="pres">
      <dgm:prSet presAssocID="{15AF24FC-AFDE-42C3-BCBE-A148BB134BDA}" presName="child3" presStyleLbl="bgAcc1" presStyleIdx="2" presStyleCnt="4" custScaleX="106079" custLinFactNeighborX="27104" custLinFactNeighborY="-40102"/>
      <dgm:spPr/>
      <dgm:t>
        <a:bodyPr/>
        <a:lstStyle/>
        <a:p>
          <a:endParaRPr lang="zh-TW" altLang="en-US"/>
        </a:p>
      </dgm:t>
    </dgm:pt>
    <dgm:pt modelId="{DDA0EEE3-F8BA-4E5D-A7F9-A952EE057611}" type="pres">
      <dgm:prSet presAssocID="{15AF24FC-AFDE-42C3-BCBE-A148BB134BD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412735-998E-4100-96CF-E27335D85D3C}" type="pres">
      <dgm:prSet presAssocID="{15AF24FC-AFDE-42C3-BCBE-A148BB134BDA}" presName="child4group" presStyleCnt="0"/>
      <dgm:spPr/>
    </dgm:pt>
    <dgm:pt modelId="{FC755FD7-5F6B-49FF-A71A-DD59836C4E49}" type="pres">
      <dgm:prSet presAssocID="{15AF24FC-AFDE-42C3-BCBE-A148BB134BDA}" presName="child4" presStyleLbl="bgAcc1" presStyleIdx="3" presStyleCnt="4" custLinFactNeighborX="-5749" custLinFactNeighborY="-9024"/>
      <dgm:spPr/>
      <dgm:t>
        <a:bodyPr/>
        <a:lstStyle/>
        <a:p>
          <a:endParaRPr lang="zh-TW" altLang="en-US"/>
        </a:p>
      </dgm:t>
    </dgm:pt>
    <dgm:pt modelId="{920994C6-D461-45AA-8EC1-BB5E17C4BDAC}" type="pres">
      <dgm:prSet presAssocID="{15AF24FC-AFDE-42C3-BCBE-A148BB134BD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826A04-0A2A-4DC3-A681-F2EDEBD13607}" type="pres">
      <dgm:prSet presAssocID="{15AF24FC-AFDE-42C3-BCBE-A148BB134BDA}" presName="childPlaceholder" presStyleCnt="0"/>
      <dgm:spPr/>
    </dgm:pt>
    <dgm:pt modelId="{E4C39B2C-D5B3-4456-B2BE-A65AC3F7FBFB}" type="pres">
      <dgm:prSet presAssocID="{15AF24FC-AFDE-42C3-BCBE-A148BB134BDA}" presName="circle" presStyleCnt="0"/>
      <dgm:spPr/>
    </dgm:pt>
    <dgm:pt modelId="{CE50EF57-955B-4DE1-9B1D-DB6F12BE9515}" type="pres">
      <dgm:prSet presAssocID="{15AF24FC-AFDE-42C3-BCBE-A148BB134BD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7487E0-0AA5-4675-8123-AAB4067A748E}" type="pres">
      <dgm:prSet presAssocID="{15AF24FC-AFDE-42C3-BCBE-A148BB134BDA}" presName="quadrant2" presStyleLbl="node1" presStyleIdx="1" presStyleCnt="4" custLinFactNeighborX="-441" custLinFactNeighborY="-240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53AA5F-C63D-47D6-8BB0-505FF86DFB50}" type="pres">
      <dgm:prSet presAssocID="{15AF24FC-AFDE-42C3-BCBE-A148BB134BDA}" presName="quadrant3" presStyleLbl="node1" presStyleIdx="2" presStyleCnt="4" custLinFactNeighborX="-1870" custLinFactNeighborY="-745">
        <dgm:presLayoutVars>
          <dgm:chMax val="1"/>
          <dgm:bulletEnabled val="1"/>
        </dgm:presLayoutVars>
      </dgm:prSet>
      <dgm:spPr/>
    </dgm:pt>
    <dgm:pt modelId="{21698432-B649-4BA2-AA04-2A32C3E74D40}" type="pres">
      <dgm:prSet presAssocID="{15AF24FC-AFDE-42C3-BCBE-A148BB134BD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601C952-0E18-48E4-B968-90601C346D16}" type="pres">
      <dgm:prSet presAssocID="{15AF24FC-AFDE-42C3-BCBE-A148BB134BDA}" presName="quadrantPlaceholder" presStyleCnt="0"/>
      <dgm:spPr/>
    </dgm:pt>
    <dgm:pt modelId="{176B39AB-F6AA-4F3D-95A9-40533029D78D}" type="pres">
      <dgm:prSet presAssocID="{15AF24FC-AFDE-42C3-BCBE-A148BB134BDA}" presName="center1" presStyleLbl="fgShp" presStyleIdx="0" presStyleCnt="2"/>
      <dgm:spPr/>
    </dgm:pt>
    <dgm:pt modelId="{8DA6FE3B-0E64-4B87-8A70-82C74488094E}" type="pres">
      <dgm:prSet presAssocID="{15AF24FC-AFDE-42C3-BCBE-A148BB134BDA}" presName="center2" presStyleLbl="fgShp" presStyleIdx="1" presStyleCnt="2"/>
      <dgm:spPr/>
    </dgm:pt>
  </dgm:ptLst>
  <dgm:cxnLst>
    <dgm:cxn modelId="{36D1CFD3-BF08-4A3D-A94C-9106BD26A962}" type="presOf" srcId="{BF9AAC0C-F8EF-42C5-938D-2A3B39FCBA58}" destId="{FAF00EA6-8B41-4FD1-9419-305BFE638C28}" srcOrd="0" destOrd="1" presId="urn:microsoft.com/office/officeart/2005/8/layout/cycle4"/>
    <dgm:cxn modelId="{1AA9AFA0-39A4-43CB-961A-5E0E3A9C6321}" type="presOf" srcId="{4CFFFA75-D293-4374-81CB-02EF925CEA8D}" destId="{940B87F7-EAE4-4524-BB2E-4F094F9B455C}" srcOrd="0" destOrd="0" presId="urn:microsoft.com/office/officeart/2005/8/layout/cycle4"/>
    <dgm:cxn modelId="{61D92153-EC77-4161-9223-5135770A9E57}" type="presOf" srcId="{D1450E65-D3A2-4B39-B8C5-6EC3C4F15BE6}" destId="{37A447F2-21A9-43C5-A852-7E82885F1B92}" srcOrd="1" destOrd="2" presId="urn:microsoft.com/office/officeart/2005/8/layout/cycle4"/>
    <dgm:cxn modelId="{2DD7B85C-5220-4E9E-B0AA-37E61C078218}" srcId="{734D23F7-B12A-497D-A2C9-527F682941C3}" destId="{945263E0-9759-436B-BB44-AA915EE5AF9D}" srcOrd="1" destOrd="0" parTransId="{1F6D4402-78F8-46F9-8CF8-8FF1790D15E8}" sibTransId="{406A55D9-4F77-4273-8575-1BE80FAB39EC}"/>
    <dgm:cxn modelId="{DFB58F8B-CF33-4F66-A045-411FC6DDAAAE}" type="presOf" srcId="{6890D73B-D4A6-42E0-B2DE-42EA5B2F09CE}" destId="{FC755FD7-5F6B-49FF-A71A-DD59836C4E49}" srcOrd="0" destOrd="1" presId="urn:microsoft.com/office/officeart/2005/8/layout/cycle4"/>
    <dgm:cxn modelId="{9A51CC29-0C20-4562-B8FA-55CA723C39FA}" type="presOf" srcId="{F3835D14-9567-4ECD-8288-8384724DD4D4}" destId="{940B87F7-EAE4-4524-BB2E-4F094F9B455C}" srcOrd="0" destOrd="1" presId="urn:microsoft.com/office/officeart/2005/8/layout/cycle4"/>
    <dgm:cxn modelId="{0A018A2B-1AFB-48E9-AD74-33D5CD563CE7}" srcId="{6C9DD989-BC28-4ECF-9909-2C5CA8026753}" destId="{F3835D14-9567-4ECD-8288-8384724DD4D4}" srcOrd="1" destOrd="0" parTransId="{946B87A7-C7A8-4A48-89EA-8B4E36A2BAB2}" sibTransId="{CD8DA9DA-779F-44E1-9D43-38FC49670D4F}"/>
    <dgm:cxn modelId="{AC428367-F5E3-4A88-87F8-462DF7570D8C}" type="presOf" srcId="{945263E0-9759-436B-BB44-AA915EE5AF9D}" destId="{9A914037-BB34-4763-A26B-16E4B520EA2F}" srcOrd="0" destOrd="1" presId="urn:microsoft.com/office/officeart/2005/8/layout/cycle4"/>
    <dgm:cxn modelId="{501F24E2-CC0F-4E01-A805-4EC006E425EA}" type="presOf" srcId="{93141508-5416-4517-BDDA-FE458CB5614A}" destId="{DDA0EEE3-F8BA-4E5D-A7F9-A952EE057611}" srcOrd="1" destOrd="0" presId="urn:microsoft.com/office/officeart/2005/8/layout/cycle4"/>
    <dgm:cxn modelId="{A9E3396D-7AD6-413F-B43D-C565D658A866}" srcId="{45758A51-F8CC-4836-8CC8-85F36C58178E}" destId="{D2986532-5185-4E4A-A136-433729F7A6F3}" srcOrd="0" destOrd="0" parTransId="{3BAEA5F9-A742-4217-B2AC-7C947252ECE6}" sibTransId="{4F3222BB-AA9E-4AAC-A6BB-AFCF63B8C3C9}"/>
    <dgm:cxn modelId="{9D8A0EE0-BDB4-4008-B15A-DCF599F26FA6}" type="presOf" srcId="{6C9DD989-BC28-4ECF-9909-2C5CA8026753}" destId="{3C7487E0-0AA5-4675-8123-AAB4067A748E}" srcOrd="0" destOrd="0" presId="urn:microsoft.com/office/officeart/2005/8/layout/cycle4"/>
    <dgm:cxn modelId="{9790DA43-B62F-4D28-9882-67E3DF858A0B}" srcId="{15AF24FC-AFDE-42C3-BCBE-A148BB134BDA}" destId="{45758A51-F8CC-4836-8CC8-85F36C58178E}" srcOrd="0" destOrd="0" parTransId="{8F0724C5-952A-4798-BD4D-FAC19E8836AF}" sibTransId="{2E62B7A8-DE47-47A0-B224-C25F3A7497C6}"/>
    <dgm:cxn modelId="{1D462CDD-4AEC-4D4F-BAFD-8E0E1D47C2ED}" type="presOf" srcId="{EE595F21-BA77-47FF-9531-E1FB58A9CF14}" destId="{37A447F2-21A9-43C5-A852-7E82885F1B92}" srcOrd="1" destOrd="3" presId="urn:microsoft.com/office/officeart/2005/8/layout/cycle4"/>
    <dgm:cxn modelId="{4FB8317D-B012-4BA9-8890-237FAA3E4447}" type="presOf" srcId="{45758A51-F8CC-4836-8CC8-85F36C58178E}" destId="{CE50EF57-955B-4DE1-9B1D-DB6F12BE9515}" srcOrd="0" destOrd="0" presId="urn:microsoft.com/office/officeart/2005/8/layout/cycle4"/>
    <dgm:cxn modelId="{41D630BA-9688-49FB-99AB-4D98CBFD01B6}" type="presOf" srcId="{EE595F21-BA77-47FF-9531-E1FB58A9CF14}" destId="{FAF00EA6-8B41-4FD1-9419-305BFE638C28}" srcOrd="0" destOrd="3" presId="urn:microsoft.com/office/officeart/2005/8/layout/cycle4"/>
    <dgm:cxn modelId="{8E139081-B89E-4113-ADE5-310500B4F97C}" type="presOf" srcId="{D60F326C-0D9E-40EF-8F82-0C1FC1D02CCC}" destId="{9A914037-BB34-4763-A26B-16E4B520EA2F}" srcOrd="0" destOrd="2" presId="urn:microsoft.com/office/officeart/2005/8/layout/cycle4"/>
    <dgm:cxn modelId="{C6E9C594-DC98-4D71-934B-049CC7606329}" srcId="{15AF24FC-AFDE-42C3-BCBE-A148BB134BDA}" destId="{6C9DD989-BC28-4ECF-9909-2C5CA8026753}" srcOrd="1" destOrd="0" parTransId="{66456533-30EE-4635-A127-A76DFEAD8449}" sibTransId="{0CAF81DF-44C6-4009-B7D9-E2F8E3A7DBA9}"/>
    <dgm:cxn modelId="{8F067EEE-B027-4160-8076-42B675D58897}" srcId="{734D23F7-B12A-497D-A2C9-527F682941C3}" destId="{D60F326C-0D9E-40EF-8F82-0C1FC1D02CCC}" srcOrd="2" destOrd="0" parTransId="{27C37A92-C6D1-4872-8607-E83B6ABE1B9C}" sibTransId="{BDDA7B0E-2D14-4B73-8321-51F8D09BDDC8}"/>
    <dgm:cxn modelId="{E18660DF-E9A4-4995-A0B0-D6ED6DF7C51D}" type="presOf" srcId="{38710022-57BE-4BB0-BCD6-42BFDF379202}" destId="{21698432-B649-4BA2-AA04-2A32C3E74D40}" srcOrd="0" destOrd="0" presId="urn:microsoft.com/office/officeart/2005/8/layout/cycle4"/>
    <dgm:cxn modelId="{0B7A7977-957A-4003-A86F-98038B21476E}" type="presOf" srcId="{734D23F7-B12A-497D-A2C9-527F682941C3}" destId="{0053AA5F-C63D-47D6-8BB0-505FF86DFB50}" srcOrd="0" destOrd="0" presId="urn:microsoft.com/office/officeart/2005/8/layout/cycle4"/>
    <dgm:cxn modelId="{BB0ABFB6-1399-4531-8458-10BA30707668}" srcId="{45758A51-F8CC-4836-8CC8-85F36C58178E}" destId="{BF9AAC0C-F8EF-42C5-938D-2A3B39FCBA58}" srcOrd="1" destOrd="0" parTransId="{B24BA11A-7953-4380-AAF5-DD279E8FAB5D}" sibTransId="{0B9BCFFE-4DC8-47AD-A39B-9C810A319551}"/>
    <dgm:cxn modelId="{7F7AF2D1-D01D-4ED5-8D9A-5538A3907CF8}" type="presOf" srcId="{BF9AAC0C-F8EF-42C5-938D-2A3B39FCBA58}" destId="{37A447F2-21A9-43C5-A852-7E82885F1B92}" srcOrd="1" destOrd="1" presId="urn:microsoft.com/office/officeart/2005/8/layout/cycle4"/>
    <dgm:cxn modelId="{BB10E2E8-78AB-4F79-9369-7E0DD18B23E9}" type="presOf" srcId="{D2986532-5185-4E4A-A136-433729F7A6F3}" destId="{37A447F2-21A9-43C5-A852-7E82885F1B92}" srcOrd="1" destOrd="0" presId="urn:microsoft.com/office/officeart/2005/8/layout/cycle4"/>
    <dgm:cxn modelId="{F0AE1EA9-77F0-4EDD-A28B-631FEDD35F4A}" type="presOf" srcId="{D1450E65-D3A2-4B39-B8C5-6EC3C4F15BE6}" destId="{FAF00EA6-8B41-4FD1-9419-305BFE638C28}" srcOrd="0" destOrd="2" presId="urn:microsoft.com/office/officeart/2005/8/layout/cycle4"/>
    <dgm:cxn modelId="{CBC6F767-0D5F-4168-8330-026D8B4DCEE3}" type="presOf" srcId="{93141508-5416-4517-BDDA-FE458CB5614A}" destId="{9A914037-BB34-4763-A26B-16E4B520EA2F}" srcOrd="0" destOrd="0" presId="urn:microsoft.com/office/officeart/2005/8/layout/cycle4"/>
    <dgm:cxn modelId="{C7E8B13F-BC26-4BD4-B3A3-AB37335C31AA}" srcId="{45758A51-F8CC-4836-8CC8-85F36C58178E}" destId="{D1450E65-D3A2-4B39-B8C5-6EC3C4F15BE6}" srcOrd="2" destOrd="0" parTransId="{C1C25A6E-A06A-479E-A7C6-0D8B4544168F}" sibTransId="{DA3088A5-4B66-444F-A265-A12EB7E27FBC}"/>
    <dgm:cxn modelId="{EC907188-D70F-40F1-A9FA-5AE91C7299EB}" srcId="{734D23F7-B12A-497D-A2C9-527F682941C3}" destId="{93141508-5416-4517-BDDA-FE458CB5614A}" srcOrd="0" destOrd="0" parTransId="{D1F6F81D-EEA2-4861-AA60-585C4F3DB534}" sibTransId="{DCD7B9FA-312D-496F-A3F0-6D379DBB9602}"/>
    <dgm:cxn modelId="{4D34AF07-DC35-4E8C-86F1-1629DDEBF04D}" srcId="{15AF24FC-AFDE-42C3-BCBE-A148BB134BDA}" destId="{734D23F7-B12A-497D-A2C9-527F682941C3}" srcOrd="2" destOrd="0" parTransId="{FBF25B46-12BC-4E27-9079-717A06AB1DB1}" sibTransId="{C7F4602B-57F7-4A6E-9641-30953228876A}"/>
    <dgm:cxn modelId="{6439C2BB-904E-454E-8878-6B489A63553D}" srcId="{15AF24FC-AFDE-42C3-BCBE-A148BB134BDA}" destId="{38710022-57BE-4BB0-BCD6-42BFDF379202}" srcOrd="3" destOrd="0" parTransId="{FD0358F1-CFB2-4A87-AEC2-C32BF6569C96}" sibTransId="{7361DE9F-DC72-4D8D-BBE1-A37CB68A183F}"/>
    <dgm:cxn modelId="{CBF1E808-3C8E-4877-8523-9F1B17E36128}" type="presOf" srcId="{D60F326C-0D9E-40EF-8F82-0C1FC1D02CCC}" destId="{DDA0EEE3-F8BA-4E5D-A7F9-A952EE057611}" srcOrd="1" destOrd="2" presId="urn:microsoft.com/office/officeart/2005/8/layout/cycle4"/>
    <dgm:cxn modelId="{8811E4DF-A44E-474A-B240-7442ABFFBED3}" srcId="{38710022-57BE-4BB0-BCD6-42BFDF379202}" destId="{180544A1-F5B0-4A37-93E6-832207F9887E}" srcOrd="0" destOrd="0" parTransId="{E1A7E31E-56ED-4215-A1AD-2805ED6363C8}" sibTransId="{B75F6005-3406-42BF-A28D-C0B2655506FF}"/>
    <dgm:cxn modelId="{D2BA94CE-68BB-486C-ADEB-9E3E471D8BD5}" type="presOf" srcId="{180544A1-F5B0-4A37-93E6-832207F9887E}" destId="{FC755FD7-5F6B-49FF-A71A-DD59836C4E49}" srcOrd="0" destOrd="0" presId="urn:microsoft.com/office/officeart/2005/8/layout/cycle4"/>
    <dgm:cxn modelId="{78EB8B48-8017-4754-B1C1-DBC761D88317}" srcId="{45758A51-F8CC-4836-8CC8-85F36C58178E}" destId="{EE595F21-BA77-47FF-9531-E1FB58A9CF14}" srcOrd="3" destOrd="0" parTransId="{65A4B74D-DF25-409C-BA77-D2EB2E7B0AE5}" sibTransId="{9F4E45DB-E0B1-4E7D-A147-9346812D10E4}"/>
    <dgm:cxn modelId="{FBA08971-B29D-4EC2-8EBE-FC4AFA02D96D}" srcId="{6C9DD989-BC28-4ECF-9909-2C5CA8026753}" destId="{4CFFFA75-D293-4374-81CB-02EF925CEA8D}" srcOrd="0" destOrd="0" parTransId="{870FD93F-FDEF-4B4D-A359-285666FDDD5C}" sibTransId="{53C0BB90-7D5D-40B7-B9F8-21975E5CDAB7}"/>
    <dgm:cxn modelId="{8D5EB5E0-EE3D-486D-9BF0-4553DC76FC63}" type="presOf" srcId="{6890D73B-D4A6-42E0-B2DE-42EA5B2F09CE}" destId="{920994C6-D461-45AA-8EC1-BB5E17C4BDAC}" srcOrd="1" destOrd="1" presId="urn:microsoft.com/office/officeart/2005/8/layout/cycle4"/>
    <dgm:cxn modelId="{FBAFF028-5566-4DCB-B94E-E1007863F7F6}" type="presOf" srcId="{15AF24FC-AFDE-42C3-BCBE-A148BB134BDA}" destId="{C00396C1-F15F-4DDC-810B-7DD8C69BC622}" srcOrd="0" destOrd="0" presId="urn:microsoft.com/office/officeart/2005/8/layout/cycle4"/>
    <dgm:cxn modelId="{5CF95043-124B-4766-A2D6-BC310A5A9CA3}" type="presOf" srcId="{180544A1-F5B0-4A37-93E6-832207F9887E}" destId="{920994C6-D461-45AA-8EC1-BB5E17C4BDAC}" srcOrd="1" destOrd="0" presId="urn:microsoft.com/office/officeart/2005/8/layout/cycle4"/>
    <dgm:cxn modelId="{46AB0933-654B-440A-BEDF-5D6F277EF0B0}" type="presOf" srcId="{D2986532-5185-4E4A-A136-433729F7A6F3}" destId="{FAF00EA6-8B41-4FD1-9419-305BFE638C28}" srcOrd="0" destOrd="0" presId="urn:microsoft.com/office/officeart/2005/8/layout/cycle4"/>
    <dgm:cxn modelId="{E5C8459C-3757-4BF1-ADA2-25F784F60D20}" type="presOf" srcId="{4CFFFA75-D293-4374-81CB-02EF925CEA8D}" destId="{24631980-9387-4BEB-A2D2-FF61AB1BB1D2}" srcOrd="1" destOrd="0" presId="urn:microsoft.com/office/officeart/2005/8/layout/cycle4"/>
    <dgm:cxn modelId="{F3B25220-CF8A-4036-863D-D775B0689559}" type="presOf" srcId="{945263E0-9759-436B-BB44-AA915EE5AF9D}" destId="{DDA0EEE3-F8BA-4E5D-A7F9-A952EE057611}" srcOrd="1" destOrd="1" presId="urn:microsoft.com/office/officeart/2005/8/layout/cycle4"/>
    <dgm:cxn modelId="{4BBA5F2C-A618-4C05-BB30-DA1C526A3C75}" type="presOf" srcId="{F3835D14-9567-4ECD-8288-8384724DD4D4}" destId="{24631980-9387-4BEB-A2D2-FF61AB1BB1D2}" srcOrd="1" destOrd="1" presId="urn:microsoft.com/office/officeart/2005/8/layout/cycle4"/>
    <dgm:cxn modelId="{1119B840-B8F1-4FC2-BFF8-E336ED906A33}" srcId="{38710022-57BE-4BB0-BCD6-42BFDF379202}" destId="{6890D73B-D4A6-42E0-B2DE-42EA5B2F09CE}" srcOrd="1" destOrd="0" parTransId="{58ABADCA-0866-4969-8C81-4E1D4FDD6468}" sibTransId="{1B30FA9E-4BC8-4D49-AF45-6B8AE4279ABD}"/>
    <dgm:cxn modelId="{68AF969D-7910-482D-BAC1-A05F1A10335E}" type="presParOf" srcId="{C00396C1-F15F-4DDC-810B-7DD8C69BC622}" destId="{AB551E31-BCB2-44E3-8C79-61A0506939D4}" srcOrd="0" destOrd="0" presId="urn:microsoft.com/office/officeart/2005/8/layout/cycle4"/>
    <dgm:cxn modelId="{6037A5DD-9750-428E-90C5-DDE14891A14F}" type="presParOf" srcId="{AB551E31-BCB2-44E3-8C79-61A0506939D4}" destId="{AD31C9FB-7CBF-47A0-886C-FAA73E05FCB5}" srcOrd="0" destOrd="0" presId="urn:microsoft.com/office/officeart/2005/8/layout/cycle4"/>
    <dgm:cxn modelId="{FE57E627-1756-4468-B186-9BEF1B023820}" type="presParOf" srcId="{AD31C9FB-7CBF-47A0-886C-FAA73E05FCB5}" destId="{FAF00EA6-8B41-4FD1-9419-305BFE638C28}" srcOrd="0" destOrd="0" presId="urn:microsoft.com/office/officeart/2005/8/layout/cycle4"/>
    <dgm:cxn modelId="{AE830AA4-9B8B-4F6A-A5DC-BE1E44187EBA}" type="presParOf" srcId="{AD31C9FB-7CBF-47A0-886C-FAA73E05FCB5}" destId="{37A447F2-21A9-43C5-A852-7E82885F1B92}" srcOrd="1" destOrd="0" presId="urn:microsoft.com/office/officeart/2005/8/layout/cycle4"/>
    <dgm:cxn modelId="{047D54FA-2305-49AE-BEEA-194813377389}" type="presParOf" srcId="{AB551E31-BCB2-44E3-8C79-61A0506939D4}" destId="{88611C75-79D9-46FB-9999-7EAF49C10D3F}" srcOrd="1" destOrd="0" presId="urn:microsoft.com/office/officeart/2005/8/layout/cycle4"/>
    <dgm:cxn modelId="{1E4D8AC6-D3A0-4599-BC79-899707B3CF18}" type="presParOf" srcId="{88611C75-79D9-46FB-9999-7EAF49C10D3F}" destId="{940B87F7-EAE4-4524-BB2E-4F094F9B455C}" srcOrd="0" destOrd="0" presId="urn:microsoft.com/office/officeart/2005/8/layout/cycle4"/>
    <dgm:cxn modelId="{F72AAA20-262D-4A8B-9842-06CDA3981D80}" type="presParOf" srcId="{88611C75-79D9-46FB-9999-7EAF49C10D3F}" destId="{24631980-9387-4BEB-A2D2-FF61AB1BB1D2}" srcOrd="1" destOrd="0" presId="urn:microsoft.com/office/officeart/2005/8/layout/cycle4"/>
    <dgm:cxn modelId="{EED7DE24-A969-478B-BDA6-B02D63020E10}" type="presParOf" srcId="{AB551E31-BCB2-44E3-8C79-61A0506939D4}" destId="{F1EA1DDC-5106-41F9-B916-DCE0D3016908}" srcOrd="2" destOrd="0" presId="urn:microsoft.com/office/officeart/2005/8/layout/cycle4"/>
    <dgm:cxn modelId="{4D5FD8ED-4C4F-418D-BAB9-98D6F0BF429D}" type="presParOf" srcId="{F1EA1DDC-5106-41F9-B916-DCE0D3016908}" destId="{9A914037-BB34-4763-A26B-16E4B520EA2F}" srcOrd="0" destOrd="0" presId="urn:microsoft.com/office/officeart/2005/8/layout/cycle4"/>
    <dgm:cxn modelId="{5274D285-1868-4601-9722-0CC6C631F75B}" type="presParOf" srcId="{F1EA1DDC-5106-41F9-B916-DCE0D3016908}" destId="{DDA0EEE3-F8BA-4E5D-A7F9-A952EE057611}" srcOrd="1" destOrd="0" presId="urn:microsoft.com/office/officeart/2005/8/layout/cycle4"/>
    <dgm:cxn modelId="{6F41CE46-3AF7-4AFD-9A5F-5F164CD146DE}" type="presParOf" srcId="{AB551E31-BCB2-44E3-8C79-61A0506939D4}" destId="{30412735-998E-4100-96CF-E27335D85D3C}" srcOrd="3" destOrd="0" presId="urn:microsoft.com/office/officeart/2005/8/layout/cycle4"/>
    <dgm:cxn modelId="{34B34E2C-1F9D-4396-A2E2-9962AF2E2A95}" type="presParOf" srcId="{30412735-998E-4100-96CF-E27335D85D3C}" destId="{FC755FD7-5F6B-49FF-A71A-DD59836C4E49}" srcOrd="0" destOrd="0" presId="urn:microsoft.com/office/officeart/2005/8/layout/cycle4"/>
    <dgm:cxn modelId="{592FEF82-AA87-433F-A924-975382D3823E}" type="presParOf" srcId="{30412735-998E-4100-96CF-E27335D85D3C}" destId="{920994C6-D461-45AA-8EC1-BB5E17C4BDAC}" srcOrd="1" destOrd="0" presId="urn:microsoft.com/office/officeart/2005/8/layout/cycle4"/>
    <dgm:cxn modelId="{F9268A23-85AE-4E0D-92DB-BAFEC2AA25F6}" type="presParOf" srcId="{AB551E31-BCB2-44E3-8C79-61A0506939D4}" destId="{A3826A04-0A2A-4DC3-A681-F2EDEBD13607}" srcOrd="4" destOrd="0" presId="urn:microsoft.com/office/officeart/2005/8/layout/cycle4"/>
    <dgm:cxn modelId="{5FFB4EF6-09A4-4F6D-851A-78C0C43A80D3}" type="presParOf" srcId="{C00396C1-F15F-4DDC-810B-7DD8C69BC622}" destId="{E4C39B2C-D5B3-4456-B2BE-A65AC3F7FBFB}" srcOrd="1" destOrd="0" presId="urn:microsoft.com/office/officeart/2005/8/layout/cycle4"/>
    <dgm:cxn modelId="{3862116F-313B-4F0D-992D-F4613EE6199A}" type="presParOf" srcId="{E4C39B2C-D5B3-4456-B2BE-A65AC3F7FBFB}" destId="{CE50EF57-955B-4DE1-9B1D-DB6F12BE9515}" srcOrd="0" destOrd="0" presId="urn:microsoft.com/office/officeart/2005/8/layout/cycle4"/>
    <dgm:cxn modelId="{E229F9EB-8711-4D14-901E-8E2A43819E46}" type="presParOf" srcId="{E4C39B2C-D5B3-4456-B2BE-A65AC3F7FBFB}" destId="{3C7487E0-0AA5-4675-8123-AAB4067A748E}" srcOrd="1" destOrd="0" presId="urn:microsoft.com/office/officeart/2005/8/layout/cycle4"/>
    <dgm:cxn modelId="{388AAA42-930B-4328-87F0-05B4771E6361}" type="presParOf" srcId="{E4C39B2C-D5B3-4456-B2BE-A65AC3F7FBFB}" destId="{0053AA5F-C63D-47D6-8BB0-505FF86DFB50}" srcOrd="2" destOrd="0" presId="urn:microsoft.com/office/officeart/2005/8/layout/cycle4"/>
    <dgm:cxn modelId="{3C2B67F2-9006-4B30-9522-8A1637DB15A0}" type="presParOf" srcId="{E4C39B2C-D5B3-4456-B2BE-A65AC3F7FBFB}" destId="{21698432-B649-4BA2-AA04-2A32C3E74D40}" srcOrd="3" destOrd="0" presId="urn:microsoft.com/office/officeart/2005/8/layout/cycle4"/>
    <dgm:cxn modelId="{7BA46B8E-E739-496F-917A-61E7DA9F3DD7}" type="presParOf" srcId="{E4C39B2C-D5B3-4456-B2BE-A65AC3F7FBFB}" destId="{F601C952-0E18-48E4-B968-90601C346D16}" srcOrd="4" destOrd="0" presId="urn:microsoft.com/office/officeart/2005/8/layout/cycle4"/>
    <dgm:cxn modelId="{E93E10BB-EF67-42E0-A9A5-2937DBDAAAB3}" type="presParOf" srcId="{C00396C1-F15F-4DDC-810B-7DD8C69BC622}" destId="{176B39AB-F6AA-4F3D-95A9-40533029D78D}" srcOrd="2" destOrd="0" presId="urn:microsoft.com/office/officeart/2005/8/layout/cycle4"/>
    <dgm:cxn modelId="{312ACDD2-4A9B-4BC4-8D3A-2E99920D814C}" type="presParOf" srcId="{C00396C1-F15F-4DDC-810B-7DD8C69BC622}" destId="{8DA6FE3B-0E64-4B87-8A70-82C74488094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14037-BB34-4763-A26B-16E4B520EA2F}">
      <dsp:nvSpPr>
        <dsp:cNvPr id="0" name=""/>
        <dsp:cNvSpPr/>
      </dsp:nvSpPr>
      <dsp:spPr>
        <a:xfrm>
          <a:off x="7044724" y="2683395"/>
          <a:ext cx="2415176" cy="1474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區公所</a:t>
          </a: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清潔隊</a:t>
          </a: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動線分流</a:t>
          </a:r>
          <a:endParaRPr lang="zh-TW" altLang="en-US" sz="1400" kern="1200" dirty="0"/>
        </a:p>
      </dsp:txBody>
      <dsp:txXfrm>
        <a:off x="7801673" y="3084500"/>
        <a:ext cx="1625829" cy="1041329"/>
      </dsp:txXfrm>
    </dsp:sp>
    <dsp:sp modelId="{FC755FD7-5F6B-49FF-A71A-DD59836C4E49}">
      <dsp:nvSpPr>
        <dsp:cNvPr id="0" name=""/>
        <dsp:cNvSpPr/>
      </dsp:nvSpPr>
      <dsp:spPr>
        <a:xfrm>
          <a:off x="2651206" y="3141743"/>
          <a:ext cx="2276771" cy="1474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400" kern="1200" dirty="0" smtClean="0"/>
            <a:t>衛生所</a:t>
          </a:r>
          <a:r>
            <a:rPr lang="en-US" altLang="zh-TW" sz="1400" kern="1200" dirty="0" smtClean="0"/>
            <a:t>A</a:t>
          </a:r>
          <a:r>
            <a:rPr lang="zh-TW" altLang="en-US" sz="1400" kern="1200" dirty="0" smtClean="0"/>
            <a:t>組</a:t>
          </a:r>
          <a:r>
            <a:rPr lang="en-US" altLang="zh-TW" sz="1400" kern="1200" dirty="0" smtClean="0"/>
            <a:t>(</a:t>
          </a:r>
          <a:r>
            <a:rPr lang="zh-TW" altLang="en-US" sz="1400" kern="1200" dirty="0" smtClean="0"/>
            <a:t>醫師</a:t>
          </a:r>
          <a:r>
            <a:rPr lang="en-US" altLang="zh-TW" sz="1400" kern="1200" dirty="0" smtClean="0"/>
            <a:t>/</a:t>
          </a:r>
          <a:r>
            <a:rPr lang="zh-TW" altLang="en-US" sz="1400" kern="1200" dirty="0" smtClean="0"/>
            <a:t>值班</a:t>
          </a:r>
          <a:r>
            <a:rPr lang="en-US" altLang="zh-TW" sz="1400" kern="1200" dirty="0" smtClean="0"/>
            <a:t>IDS/</a:t>
          </a:r>
          <a:r>
            <a:rPr lang="zh-TW" altLang="en-US" sz="1400" kern="1200" dirty="0" smtClean="0"/>
            <a:t>風災</a:t>
          </a:r>
          <a:r>
            <a:rPr lang="en-US" altLang="zh-TW" sz="1400" kern="1200" dirty="0" smtClean="0"/>
            <a:t>/</a:t>
          </a:r>
          <a:r>
            <a:rPr lang="zh-TW" altLang="en-US" sz="1400" kern="1200" dirty="0" smtClean="0"/>
            <a:t>行政</a:t>
          </a:r>
          <a:r>
            <a:rPr lang="en-US" altLang="zh-TW" sz="1400" kern="1200" dirty="0" smtClean="0"/>
            <a:t>/</a:t>
          </a:r>
          <a:r>
            <a:rPr lang="zh-TW" altLang="en-US" sz="1400" kern="1200" dirty="0" smtClean="0"/>
            <a:t>防疫</a:t>
          </a:r>
          <a:r>
            <a:rPr lang="en-US" altLang="zh-TW" sz="1400" kern="1200" dirty="0" smtClean="0"/>
            <a:t>/</a:t>
          </a:r>
          <a:endParaRPr lang="zh-TW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400" kern="1200" dirty="0" smtClean="0"/>
            <a:t>B</a:t>
          </a:r>
          <a:r>
            <a:rPr lang="zh-TW" altLang="en-US" sz="1400" kern="1200" dirty="0" smtClean="0"/>
            <a:t>組</a:t>
          </a:r>
          <a:r>
            <a:rPr lang="en-US" altLang="zh-TW" sz="1400" kern="1200" dirty="0" smtClean="0"/>
            <a:t>:</a:t>
          </a:r>
          <a:r>
            <a:rPr lang="zh-TW" altLang="en-US" sz="1400" kern="1200" dirty="0" smtClean="0"/>
            <a:t>多納</a:t>
          </a:r>
          <a:endParaRPr lang="zh-TW" altLang="en-US" sz="1400" kern="1200" dirty="0"/>
        </a:p>
      </dsp:txBody>
      <dsp:txXfrm>
        <a:off x="2683603" y="3542848"/>
        <a:ext cx="1528946" cy="1041329"/>
      </dsp:txXfrm>
    </dsp:sp>
    <dsp:sp modelId="{940B87F7-EAE4-4524-BB2E-4F094F9B455C}">
      <dsp:nvSpPr>
        <dsp:cNvPr id="0" name=""/>
        <dsp:cNvSpPr/>
      </dsp:nvSpPr>
      <dsp:spPr>
        <a:xfrm>
          <a:off x="6808634" y="95058"/>
          <a:ext cx="2286060" cy="1704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/>
            <a:t>1.</a:t>
          </a:r>
          <a:r>
            <a:rPr lang="zh-TW" altLang="en-US" sz="1800" kern="1200" dirty="0" smtClean="0"/>
            <a:t>軍方</a:t>
          </a:r>
          <a:r>
            <a:rPr lang="en-US" altLang="zh-TW" sz="1800" kern="1200" dirty="0" smtClean="0"/>
            <a:t>:</a:t>
          </a:r>
          <a:r>
            <a:rPr lang="zh-TW" altLang="en-US" sz="1800" kern="1200" dirty="0" smtClean="0"/>
            <a:t>悍馬車</a:t>
          </a:r>
          <a:r>
            <a:rPr lang="en-US" altLang="zh-TW" sz="1800" kern="1200" dirty="0" smtClean="0"/>
            <a:t>2</a:t>
          </a:r>
          <a:r>
            <a:rPr lang="zh-TW" altLang="en-US" sz="1800" kern="1200" dirty="0" smtClean="0"/>
            <a:t>輛載確診者</a:t>
          </a:r>
          <a:endParaRPr lang="zh-TW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/>
            <a:t>2.</a:t>
          </a:r>
          <a:r>
            <a:rPr lang="zh-TW" altLang="en-US" sz="1800" kern="1200" dirty="0" smtClean="0"/>
            <a:t>管制隔離居隔流動</a:t>
          </a:r>
          <a:endParaRPr lang="zh-TW" altLang="en-US" sz="1800" kern="1200" dirty="0"/>
        </a:p>
      </dsp:txBody>
      <dsp:txXfrm>
        <a:off x="7531887" y="132493"/>
        <a:ext cx="1525372" cy="1203267"/>
      </dsp:txXfrm>
    </dsp:sp>
    <dsp:sp modelId="{FAF00EA6-8B41-4FD1-9419-305BFE638C28}">
      <dsp:nvSpPr>
        <dsp:cNvPr id="0" name=""/>
        <dsp:cNvSpPr/>
      </dsp:nvSpPr>
      <dsp:spPr>
        <a:xfrm>
          <a:off x="2895002" y="68467"/>
          <a:ext cx="2409051" cy="1850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區公所 </a:t>
          </a:r>
          <a:r>
            <a:rPr lang="en-US" altLang="zh-TW" sz="1600" kern="1200" dirty="0" smtClean="0"/>
            <a:t>:   1</a:t>
          </a:r>
          <a:r>
            <a:rPr lang="zh-TW" altLang="en-US" sz="1600" kern="1200" dirty="0" smtClean="0"/>
            <a:t>員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衛生所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</a:t>
          </a:r>
          <a:r>
            <a:rPr lang="en-US" altLang="zh-TW" sz="1600" kern="1200" dirty="0" smtClean="0"/>
            <a:t>1</a:t>
          </a:r>
          <a:r>
            <a:rPr lang="zh-TW" altLang="en-US" sz="1600" kern="1200" dirty="0" smtClean="0"/>
            <a:t>   員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軍方 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  </a:t>
          </a:r>
          <a:r>
            <a:rPr lang="en-US" altLang="zh-TW" sz="1600" kern="1200" dirty="0" smtClean="0"/>
            <a:t>1</a:t>
          </a:r>
          <a:r>
            <a:rPr lang="zh-TW" altLang="en-US" sz="1600" kern="1200" dirty="0" smtClean="0"/>
            <a:t>  員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/>
            <a:t>農會</a:t>
          </a:r>
          <a:r>
            <a:rPr lang="en-US" altLang="zh-TW" sz="1600" kern="1200" dirty="0" smtClean="0"/>
            <a:t>:</a:t>
          </a:r>
          <a:r>
            <a:rPr lang="zh-TW" altLang="en-US" sz="1600" kern="1200" dirty="0" smtClean="0"/>
            <a:t>  住宿分配    </a:t>
          </a:r>
          <a:endParaRPr lang="zh-TW" altLang="en-US" sz="1600" kern="1200" dirty="0"/>
        </a:p>
      </dsp:txBody>
      <dsp:txXfrm>
        <a:off x="2935648" y="109113"/>
        <a:ext cx="1605044" cy="1306462"/>
      </dsp:txXfrm>
    </dsp:sp>
    <dsp:sp modelId="{CE50EF57-955B-4DE1-9B1D-DB6F12BE9515}">
      <dsp:nvSpPr>
        <dsp:cNvPr id="0" name=""/>
        <dsp:cNvSpPr/>
      </dsp:nvSpPr>
      <dsp:spPr>
        <a:xfrm>
          <a:off x="3737660" y="309642"/>
          <a:ext cx="1995631" cy="199563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隔離組</a:t>
          </a:r>
          <a:endParaRPr lang="zh-TW" altLang="en-US" sz="1800" kern="1200" dirty="0"/>
        </a:p>
      </dsp:txBody>
      <dsp:txXfrm>
        <a:off x="4322167" y="894149"/>
        <a:ext cx="1411124" cy="1411124"/>
      </dsp:txXfrm>
    </dsp:sp>
    <dsp:sp modelId="{3C7487E0-0AA5-4675-8123-AAB4067A748E}">
      <dsp:nvSpPr>
        <dsp:cNvPr id="0" name=""/>
        <dsp:cNvSpPr/>
      </dsp:nvSpPr>
      <dsp:spPr>
        <a:xfrm rot="5400000">
          <a:off x="5816668" y="261607"/>
          <a:ext cx="1995631" cy="1995631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交通組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軍方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派出所警察</a:t>
          </a:r>
          <a:endParaRPr lang="zh-TW" altLang="en-US" sz="1800" kern="1200" dirty="0"/>
        </a:p>
      </dsp:txBody>
      <dsp:txXfrm rot="-5400000">
        <a:off x="5816668" y="846114"/>
        <a:ext cx="1411124" cy="1411124"/>
      </dsp:txXfrm>
    </dsp:sp>
    <dsp:sp modelId="{0053AA5F-C63D-47D6-8BB0-505FF86DFB50}">
      <dsp:nvSpPr>
        <dsp:cNvPr id="0" name=""/>
        <dsp:cNvSpPr/>
      </dsp:nvSpPr>
      <dsp:spPr>
        <a:xfrm rot="10800000">
          <a:off x="5788151" y="2382584"/>
          <a:ext cx="1995631" cy="1995631"/>
        </a:xfrm>
        <a:prstGeom prst="pieWedg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防疫物資組</a:t>
          </a:r>
          <a:r>
            <a:rPr lang="en-US" altLang="zh-TW" sz="1800" kern="1200" dirty="0" smtClean="0"/>
            <a:t>/</a:t>
          </a:r>
          <a:r>
            <a:rPr lang="zh-TW" altLang="en-US" sz="1800" kern="1200" dirty="0" smtClean="0"/>
            <a:t>食</a:t>
          </a:r>
          <a:r>
            <a:rPr lang="en-US" altLang="zh-TW" sz="1800" kern="1200" dirty="0" smtClean="0"/>
            <a:t>/</a:t>
          </a:r>
          <a:r>
            <a:rPr lang="zh-TW" altLang="en-US" sz="1800" kern="1200" dirty="0" smtClean="0"/>
            <a:t>清消</a:t>
          </a:r>
          <a:r>
            <a:rPr lang="en-US" altLang="zh-TW" sz="1800" kern="1200" dirty="0" smtClean="0"/>
            <a:t>/</a:t>
          </a:r>
          <a:r>
            <a:rPr lang="zh-TW" altLang="en-US" sz="1800" kern="1200" dirty="0" smtClean="0"/>
            <a:t>送藥到門口</a:t>
          </a:r>
          <a:endParaRPr lang="zh-TW" altLang="en-US" sz="1800" kern="1200" dirty="0"/>
        </a:p>
      </dsp:txBody>
      <dsp:txXfrm rot="10800000">
        <a:off x="5788151" y="2382584"/>
        <a:ext cx="1411124" cy="1411124"/>
      </dsp:txXfrm>
    </dsp:sp>
    <dsp:sp modelId="{21698432-B649-4BA2-AA04-2A32C3E74D40}">
      <dsp:nvSpPr>
        <dsp:cNvPr id="0" name=""/>
        <dsp:cNvSpPr/>
      </dsp:nvSpPr>
      <dsp:spPr>
        <a:xfrm rot="16200000">
          <a:off x="3737660" y="2397451"/>
          <a:ext cx="1995631" cy="1995631"/>
        </a:xfrm>
        <a:prstGeom prst="pieWedg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醫療防疫組</a:t>
          </a:r>
          <a:endParaRPr lang="zh-TW" altLang="en-US" sz="1800" kern="1200" dirty="0"/>
        </a:p>
      </dsp:txBody>
      <dsp:txXfrm rot="5400000">
        <a:off x="4322167" y="2397451"/>
        <a:ext cx="1411124" cy="1411124"/>
      </dsp:txXfrm>
    </dsp:sp>
    <dsp:sp modelId="{176B39AB-F6AA-4F3D-95A9-40533029D78D}">
      <dsp:nvSpPr>
        <dsp:cNvPr id="0" name=""/>
        <dsp:cNvSpPr/>
      </dsp:nvSpPr>
      <dsp:spPr>
        <a:xfrm>
          <a:off x="5434869" y="1936566"/>
          <a:ext cx="689022" cy="599150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6FE3B-0E64-4B87-8A70-82C74488094E}">
      <dsp:nvSpPr>
        <dsp:cNvPr id="0" name=""/>
        <dsp:cNvSpPr/>
      </dsp:nvSpPr>
      <dsp:spPr>
        <a:xfrm rot="10800000">
          <a:off x="5434869" y="2167009"/>
          <a:ext cx="689022" cy="599150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48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63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7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83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76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5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85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9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72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884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64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9AEC-7C13-409C-8BBC-823960245D9F}" type="datetimeFigureOut">
              <a:rPr lang="zh-TW" altLang="en-US" smtClean="0"/>
              <a:t>2022/5/30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BA951-E555-4EF8-8897-03A7AD3718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13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5760" y="85376"/>
            <a:ext cx="11037181" cy="122790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當</a:t>
            </a:r>
            <a:r>
              <a:rPr lang="en-US" altLang="zh-TW" dirty="0" smtClean="0"/>
              <a:t>Covid-19</a:t>
            </a:r>
            <a:r>
              <a:rPr lang="zh-TW" altLang="en-US" dirty="0" smtClean="0"/>
              <a:t>疫情遇見風災汛期隔離又防災之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安置作為</a:t>
            </a:r>
            <a:br>
              <a:rPr lang="zh-TW" altLang="en-US" dirty="0" smtClean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41061"/>
              </p:ext>
            </p:extLst>
          </p:nvPr>
        </p:nvGraphicFramePr>
        <p:xfrm>
          <a:off x="365760" y="1474237"/>
          <a:ext cx="11558762" cy="470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548640" y="1447856"/>
            <a:ext cx="2360815" cy="16750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防護衣著裝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隔離地</a:t>
            </a:r>
            <a:r>
              <a:rPr lang="en-US" altLang="zh-TW" dirty="0" smtClean="0"/>
              <a:t>:</a:t>
            </a:r>
            <a:r>
              <a:rPr lang="zh-TW" altLang="en-US" dirty="0" smtClean="0"/>
              <a:t>農會</a:t>
            </a:r>
            <a:r>
              <a:rPr lang="en-US" altLang="zh-TW" dirty="0" smtClean="0"/>
              <a:t>B</a:t>
            </a:r>
            <a:r>
              <a:rPr lang="zh-TW" altLang="en-US" dirty="0" smtClean="0"/>
              <a:t>棟以</a:t>
            </a:r>
            <a:r>
              <a:rPr lang="en-US" altLang="zh-TW" dirty="0" smtClean="0"/>
              <a:t>5/31</a:t>
            </a:r>
            <a:r>
              <a:rPr lang="zh-TW" altLang="en-US" dirty="0" smtClean="0"/>
              <a:t>萬山確診現況</a:t>
            </a:r>
            <a:endParaRPr lang="en-US" altLang="zh-TW" dirty="0" smtClean="0"/>
          </a:p>
          <a:p>
            <a:r>
              <a:rPr lang="zh-TW" altLang="en-US" dirty="0" smtClean="0"/>
              <a:t>住宿需求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確診者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通鋪</a:t>
            </a:r>
            <a:r>
              <a:rPr lang="en-US" altLang="zh-TW" dirty="0" smtClean="0"/>
              <a:t>1</a:t>
            </a:r>
            <a:r>
              <a:rPr lang="zh-TW" altLang="en-US" dirty="0" smtClean="0"/>
              <a:t>單人房</a:t>
            </a:r>
            <a:r>
              <a:rPr lang="en-US" altLang="zh-TW" dirty="0" smtClean="0"/>
              <a:t>2</a:t>
            </a:r>
            <a:r>
              <a:rPr lang="zh-TW" altLang="en-US" dirty="0" smtClean="0"/>
              <a:t>居隔者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通鋪</a:t>
            </a:r>
            <a:r>
              <a:rPr lang="en-US" altLang="zh-TW" dirty="0" smtClean="0"/>
              <a:t>1</a:t>
            </a:r>
            <a:r>
              <a:rPr lang="zh-TW" altLang="en-US" dirty="0" smtClean="0"/>
              <a:t>雙人房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59721" y="1815694"/>
            <a:ext cx="1787236" cy="10474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居隔者</a:t>
            </a:r>
            <a:r>
              <a:rPr lang="en-US" altLang="zh-TW" dirty="0" smtClean="0"/>
              <a:t>:0+7/3+4</a:t>
            </a:r>
            <a:r>
              <a:rPr lang="zh-TW" altLang="en-US" dirty="0" smtClean="0"/>
              <a:t>可自行開車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2909455" y="2285363"/>
            <a:ext cx="2992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9319146" y="2421379"/>
            <a:ext cx="440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9759721" y="4793726"/>
            <a:ext cx="343438" cy="13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>
            <a:off x="2452254" y="5353393"/>
            <a:ext cx="45720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65760" y="3900197"/>
            <a:ext cx="2086494" cy="23031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工作內容以防疫工作分配表</a:t>
            </a:r>
            <a:r>
              <a:rPr lang="en-US" altLang="zh-TW" dirty="0" smtClean="0"/>
              <a:t>(</a:t>
            </a:r>
            <a:r>
              <a:rPr lang="zh-TW" altLang="en-US" dirty="0" smtClean="0"/>
              <a:t>給藥</a:t>
            </a:r>
            <a:r>
              <a:rPr lang="en-US" altLang="zh-TW" dirty="0" smtClean="0"/>
              <a:t>-</a:t>
            </a:r>
            <a:r>
              <a:rPr lang="zh-TW" altLang="en-US" dirty="0" smtClean="0"/>
              <a:t>關懷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都一致流程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增加一名來處理風災表報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若有發生重中症評估後</a:t>
            </a:r>
            <a:endParaRPr lang="en-US" altLang="zh-TW" dirty="0" smtClean="0"/>
          </a:p>
          <a:p>
            <a:r>
              <a:rPr lang="zh-TW" altLang="en-US" dirty="0" smtClean="0"/>
              <a:t>聯絡</a:t>
            </a:r>
            <a:r>
              <a:rPr lang="en-US" altLang="zh-TW" dirty="0" smtClean="0"/>
              <a:t>119</a:t>
            </a:r>
            <a:r>
              <a:rPr lang="zh-TW" altLang="en-US" dirty="0" smtClean="0"/>
              <a:t>就醫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10103159" y="3204555"/>
            <a:ext cx="1521229" cy="2748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r>
              <a:rPr lang="zh-TW" altLang="en-US" dirty="0"/>
              <a:t>房</a:t>
            </a:r>
            <a:r>
              <a:rPr lang="zh-TW" altLang="en-US" dirty="0" smtClean="0"/>
              <a:t>務準備消毒用品口罩面罩垃圾袋手套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2.</a:t>
            </a:r>
            <a:r>
              <a:rPr lang="zh-TW" altLang="en-US" dirty="0" smtClean="0"/>
              <a:t>三餐先送局隔者再送確診者</a:t>
            </a:r>
            <a:endParaRPr lang="en-US" altLang="zh-TW" dirty="0"/>
          </a:p>
          <a:p>
            <a:pPr algn="ctr"/>
            <a:r>
              <a:rPr lang="en-US" altLang="zh-TW" dirty="0" smtClean="0"/>
              <a:t>3.</a:t>
            </a:r>
            <a:r>
              <a:rPr lang="zh-TW" altLang="en-US" dirty="0" smtClean="0"/>
              <a:t>解除後環境清消</a:t>
            </a:r>
            <a:endParaRPr lang="en-US" altLang="zh-TW" dirty="0" smtClean="0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1168785" y="5746902"/>
            <a:ext cx="480443" cy="19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506" y="951722"/>
            <a:ext cx="10515600" cy="38367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調查農會容納房間數</a:t>
            </a:r>
            <a:br>
              <a:rPr lang="zh-TW" altLang="en-US" dirty="0" smtClean="0"/>
            </a:br>
            <a:r>
              <a:rPr lang="en-US" altLang="zh-TW" dirty="0" smtClean="0"/>
              <a:t>A</a:t>
            </a:r>
            <a:r>
              <a:rPr lang="zh-TW" altLang="en-US" dirty="0" smtClean="0"/>
              <a:t>棟</a:t>
            </a:r>
            <a:r>
              <a:rPr lang="en-US" altLang="zh-TW" dirty="0" smtClean="0"/>
              <a:t>: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B</a:t>
            </a:r>
            <a:r>
              <a:rPr lang="zh-TW" altLang="en-US" dirty="0" smtClean="0"/>
              <a:t>棟</a:t>
            </a:r>
            <a:r>
              <a:rPr lang="en-US" altLang="zh-TW" dirty="0" smtClean="0"/>
              <a:t>: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萬山避難屋</a:t>
            </a:r>
            <a:r>
              <a:rPr lang="en-US" altLang="zh-TW" dirty="0" smtClean="0"/>
              <a:t>: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床位數</a:t>
            </a:r>
            <a:r>
              <a:rPr lang="en-US" altLang="zh-TW" dirty="0" smtClean="0"/>
              <a:t>: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209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動線分流原則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40837" y="1778973"/>
            <a:ext cx="10515600" cy="4351338"/>
          </a:xfrm>
        </p:spPr>
        <p:txBody>
          <a:bodyPr/>
          <a:lstStyle/>
          <a:p>
            <a:r>
              <a:rPr lang="zh-TW" altLang="en-US" dirty="0" smtClean="0"/>
              <a:t>收到需撤離通知時             衛生所派員至應變中心並報告</a:t>
            </a:r>
            <a:r>
              <a:rPr lang="en-US" altLang="zh-TW" dirty="0" smtClean="0"/>
              <a:t>:</a:t>
            </a:r>
            <a:r>
              <a:rPr lang="zh-TW" altLang="en-US" dirty="0" smtClean="0"/>
              <a:t>確診居隔名單及住宿分配及車輛接應            先一般民眾        </a:t>
            </a:r>
            <a:r>
              <a:rPr lang="en-US" altLang="zh-TW" dirty="0" smtClean="0"/>
              <a:t>0+7/3+4(</a:t>
            </a:r>
            <a:r>
              <a:rPr lang="zh-TW" altLang="en-US" dirty="0" smtClean="0"/>
              <a:t>有車就自行開車前往農會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            確診者悍馬車接至農會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農會</a:t>
            </a:r>
            <a:r>
              <a:rPr lang="en-US" altLang="zh-TW" dirty="0" smtClean="0"/>
              <a:t>A</a:t>
            </a:r>
            <a:r>
              <a:rPr lang="zh-TW" altLang="en-US" dirty="0" smtClean="0"/>
              <a:t>棟</a:t>
            </a:r>
            <a:r>
              <a:rPr lang="en-US" altLang="zh-TW" dirty="0" smtClean="0"/>
              <a:t>:</a:t>
            </a:r>
            <a:r>
              <a:rPr lang="zh-TW" altLang="en-US" dirty="0" smtClean="0"/>
              <a:t>一般民眾</a:t>
            </a:r>
            <a:endParaRPr lang="en-US" altLang="zh-TW" dirty="0" smtClean="0"/>
          </a:p>
          <a:p>
            <a:r>
              <a:rPr lang="zh-TW" altLang="en-US" dirty="0" smtClean="0"/>
              <a:t>農會</a:t>
            </a:r>
            <a:r>
              <a:rPr lang="en-US" altLang="zh-TW" dirty="0" smtClean="0"/>
              <a:t>B</a:t>
            </a:r>
            <a:r>
              <a:rPr lang="zh-TW" altLang="en-US" dirty="0" smtClean="0"/>
              <a:t>棟</a:t>
            </a:r>
            <a:r>
              <a:rPr lang="en-US" altLang="zh-TW" dirty="0" smtClean="0"/>
              <a:t>:</a:t>
            </a:r>
            <a:r>
              <a:rPr lang="zh-TW" altLang="en-US" dirty="0" smtClean="0"/>
              <a:t>確診</a:t>
            </a:r>
            <a:r>
              <a:rPr lang="en-US" altLang="zh-TW" dirty="0" smtClean="0"/>
              <a:t>/</a:t>
            </a:r>
            <a:r>
              <a:rPr lang="zh-TW" altLang="en-US" dirty="0" smtClean="0"/>
              <a:t>居隔者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4124130" y="2080727"/>
            <a:ext cx="961053" cy="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5643465" y="2388636"/>
            <a:ext cx="905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8192278" y="2388636"/>
            <a:ext cx="690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4254759" y="2793028"/>
            <a:ext cx="1212980" cy="1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56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276</Words>
  <Application>Microsoft Office PowerPoint</Application>
  <PresentationFormat>寬螢幕</PresentationFormat>
  <Paragraphs>37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        當Covid-19疫情遇見風災汛期隔離又防災之                                            安置作為 </vt:lpstr>
      <vt:lpstr>調查農會容納房間數 A棟: B棟: 萬山避難屋: 床位數: </vt:lpstr>
      <vt:lpstr>動線分流原則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當Covid-19疫情遇見風災汛期隔離又防災</dc:title>
  <dc:creator>user</dc:creator>
  <cp:lastModifiedBy>user</cp:lastModifiedBy>
  <cp:revision>17</cp:revision>
  <cp:lastPrinted>2022-05-31T02:25:17Z</cp:lastPrinted>
  <dcterms:created xsi:type="dcterms:W3CDTF">2022-05-30T15:03:07Z</dcterms:created>
  <dcterms:modified xsi:type="dcterms:W3CDTF">2022-05-31T03:45:46Z</dcterms:modified>
</cp:coreProperties>
</file>