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6858000" cy="9906000" type="A4"/>
  <p:notesSz cx="7099300" cy="10234613"/>
  <p:defaultTextStyle>
    <a:defPPr>
      <a:defRPr lang="zh-TW"/>
    </a:defPPr>
    <a:lvl1pPr algn="l" defTabSz="676702" rtl="0" fontAlgn="base">
      <a:spcBef>
        <a:spcPct val="0"/>
      </a:spcBef>
      <a:spcAft>
        <a:spcPct val="0"/>
      </a:spcAft>
      <a:defRPr kumimoji="1" sz="1330" kern="1200">
        <a:solidFill>
          <a:schemeClr val="tx1"/>
        </a:solidFill>
        <a:latin typeface="Arial" charset="0"/>
        <a:ea typeface="新細明體" charset="-120"/>
        <a:cs typeface="+mn-cs"/>
      </a:defRPr>
    </a:lvl1pPr>
    <a:lvl2pPr marL="338169" indent="-233333" algn="l" defTabSz="676702" rtl="0" fontAlgn="base">
      <a:spcBef>
        <a:spcPct val="0"/>
      </a:spcBef>
      <a:spcAft>
        <a:spcPct val="0"/>
      </a:spcAft>
      <a:defRPr kumimoji="1" sz="1330" kern="1200">
        <a:solidFill>
          <a:schemeClr val="tx1"/>
        </a:solidFill>
        <a:latin typeface="Arial" charset="0"/>
        <a:ea typeface="新細明體" charset="-120"/>
        <a:cs typeface="+mn-cs"/>
      </a:defRPr>
    </a:lvl2pPr>
    <a:lvl3pPr marL="676702" indent="-467030" algn="l" defTabSz="676702" rtl="0" fontAlgn="base">
      <a:spcBef>
        <a:spcPct val="0"/>
      </a:spcBef>
      <a:spcAft>
        <a:spcPct val="0"/>
      </a:spcAft>
      <a:defRPr kumimoji="1" sz="1330" kern="1200">
        <a:solidFill>
          <a:schemeClr val="tx1"/>
        </a:solidFill>
        <a:latin typeface="Arial" charset="0"/>
        <a:ea typeface="新細明體" charset="-120"/>
        <a:cs typeface="+mn-cs"/>
      </a:defRPr>
    </a:lvl3pPr>
    <a:lvl4pPr marL="1015234" indent="-700727" algn="l" defTabSz="676702" rtl="0" fontAlgn="base">
      <a:spcBef>
        <a:spcPct val="0"/>
      </a:spcBef>
      <a:spcAft>
        <a:spcPct val="0"/>
      </a:spcAft>
      <a:defRPr kumimoji="1" sz="1330" kern="1200">
        <a:solidFill>
          <a:schemeClr val="tx1"/>
        </a:solidFill>
        <a:latin typeface="Arial" charset="0"/>
        <a:ea typeface="新細明體" charset="-120"/>
        <a:cs typeface="+mn-cs"/>
      </a:defRPr>
    </a:lvl4pPr>
    <a:lvl5pPr marL="1353767" indent="-934423" algn="l" defTabSz="676702" rtl="0" fontAlgn="base">
      <a:spcBef>
        <a:spcPct val="0"/>
      </a:spcBef>
      <a:spcAft>
        <a:spcPct val="0"/>
      </a:spcAft>
      <a:defRPr kumimoji="1" sz="1330" kern="1200">
        <a:solidFill>
          <a:schemeClr val="tx1"/>
        </a:solidFill>
        <a:latin typeface="Arial" charset="0"/>
        <a:ea typeface="新細明體" charset="-120"/>
        <a:cs typeface="+mn-cs"/>
      </a:defRPr>
    </a:lvl5pPr>
    <a:lvl6pPr marL="524180" algn="l" defTabSz="209672" rtl="0" eaLnBrk="1" latinLnBrk="0" hangingPunct="1">
      <a:defRPr kumimoji="1" sz="1330" kern="1200">
        <a:solidFill>
          <a:schemeClr val="tx1"/>
        </a:solidFill>
        <a:latin typeface="Arial" charset="0"/>
        <a:ea typeface="新細明體" charset="-120"/>
        <a:cs typeface="+mn-cs"/>
      </a:defRPr>
    </a:lvl6pPr>
    <a:lvl7pPr marL="629016" algn="l" defTabSz="209672" rtl="0" eaLnBrk="1" latinLnBrk="0" hangingPunct="1">
      <a:defRPr kumimoji="1" sz="1330" kern="1200">
        <a:solidFill>
          <a:schemeClr val="tx1"/>
        </a:solidFill>
        <a:latin typeface="Arial" charset="0"/>
        <a:ea typeface="新細明體" charset="-120"/>
        <a:cs typeface="+mn-cs"/>
      </a:defRPr>
    </a:lvl7pPr>
    <a:lvl8pPr marL="733852" algn="l" defTabSz="209672" rtl="0" eaLnBrk="1" latinLnBrk="0" hangingPunct="1">
      <a:defRPr kumimoji="1" sz="1330" kern="1200">
        <a:solidFill>
          <a:schemeClr val="tx1"/>
        </a:solidFill>
        <a:latin typeface="Arial" charset="0"/>
        <a:ea typeface="新細明體" charset="-120"/>
        <a:cs typeface="+mn-cs"/>
      </a:defRPr>
    </a:lvl8pPr>
    <a:lvl9pPr marL="838688" algn="l" defTabSz="209672" rtl="0" eaLnBrk="1" latinLnBrk="0" hangingPunct="1">
      <a:defRPr kumimoji="1" sz="1330" kern="1200">
        <a:solidFill>
          <a:schemeClr val="tx1"/>
        </a:solidFill>
        <a:latin typeface="Arial" charset="0"/>
        <a:ea typeface="新細明體" charset="-120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312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866" autoAdjust="0"/>
    <p:restoredTop sz="94303" autoAdjust="0"/>
  </p:normalViewPr>
  <p:slideViewPr>
    <p:cSldViewPr>
      <p:cViewPr>
        <p:scale>
          <a:sx n="70" d="100"/>
          <a:sy n="70" d="100"/>
        </p:scale>
        <p:origin x="-2534" y="192"/>
      </p:cViewPr>
      <p:guideLst>
        <p:guide orient="horz" pos="312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1175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 defTabSz="2952323" fontAlgn="auto">
              <a:spcBef>
                <a:spcPts val="0"/>
              </a:spcBef>
              <a:spcAft>
                <a:spcPts val="0"/>
              </a:spcAft>
              <a:defRPr kumimoji="0" sz="13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1175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 defTabSz="2952323" fontAlgn="auto">
              <a:spcBef>
                <a:spcPts val="0"/>
              </a:spcBef>
              <a:spcAft>
                <a:spcPts val="0"/>
              </a:spcAft>
              <a:defRPr kumimoji="0" sz="1300" smtClean="0">
                <a:latin typeface="+mn-lt"/>
                <a:ea typeface="+mn-ea"/>
              </a:defRPr>
            </a:lvl1pPr>
          </a:lstStyle>
          <a:p>
            <a:pPr>
              <a:defRPr/>
            </a:pPr>
            <a:fld id="{3FBC350E-8B4F-41C8-A235-D2B9FA6A23EC}" type="datetimeFigureOut">
              <a:rPr lang="zh-TW" altLang="en-US"/>
              <a:pPr>
                <a:defRPr/>
              </a:pPr>
              <a:t>2025/3/28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2220913" y="768350"/>
            <a:ext cx="2657475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48" tIns="49524" rIns="99048" bIns="49524" rtlCol="0" anchor="ctr"/>
          <a:lstStyle/>
          <a:p>
            <a:pPr lvl="0"/>
            <a:endParaRPr lang="zh-TW" altLang="en-US" noProof="0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709613" y="4860925"/>
            <a:ext cx="5680075" cy="4605338"/>
          </a:xfrm>
          <a:prstGeom prst="rect">
            <a:avLst/>
          </a:prstGeom>
        </p:spPr>
        <p:txBody>
          <a:bodyPr vert="horz" lIns="99048" tIns="49524" rIns="99048" bIns="49524" rtlCol="0">
            <a:normAutofit/>
          </a:bodyPr>
          <a:lstStyle/>
          <a:p>
            <a:pPr lvl="0"/>
            <a:r>
              <a:rPr lang="zh-TW" altLang="en-US" noProof="0" smtClean="0"/>
              <a:t>按一下以編輯母片文字樣式</a:t>
            </a:r>
          </a:p>
          <a:p>
            <a:pPr lvl="1"/>
            <a:r>
              <a:rPr lang="zh-TW" altLang="en-US" noProof="0" smtClean="0"/>
              <a:t>第二層</a:t>
            </a:r>
          </a:p>
          <a:p>
            <a:pPr lvl="2"/>
            <a:r>
              <a:rPr lang="zh-TW" altLang="en-US" noProof="0" smtClean="0"/>
              <a:t>第三層</a:t>
            </a:r>
          </a:p>
          <a:p>
            <a:pPr lvl="3"/>
            <a:r>
              <a:rPr lang="zh-TW" altLang="en-US" noProof="0" smtClean="0"/>
              <a:t>第四層</a:t>
            </a:r>
          </a:p>
          <a:p>
            <a:pPr lvl="4"/>
            <a:r>
              <a:rPr lang="zh-TW" altLang="en-US" noProof="0" smtClean="0"/>
              <a:t>第五層</a:t>
            </a:r>
            <a:endParaRPr lang="zh-TW" altLang="en-US" noProof="0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1175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 defTabSz="2952323" fontAlgn="auto">
              <a:spcBef>
                <a:spcPts val="0"/>
              </a:spcBef>
              <a:spcAft>
                <a:spcPts val="0"/>
              </a:spcAft>
              <a:defRPr kumimoji="0" sz="13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1175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 defTabSz="2952323" fontAlgn="auto">
              <a:spcBef>
                <a:spcPts val="0"/>
              </a:spcBef>
              <a:spcAft>
                <a:spcPts val="0"/>
              </a:spcAft>
              <a:defRPr kumimoji="0" sz="1300" smtClean="0">
                <a:latin typeface="+mn-lt"/>
                <a:ea typeface="+mn-ea"/>
              </a:defRPr>
            </a:lvl1pPr>
          </a:lstStyle>
          <a:p>
            <a:pPr>
              <a:defRPr/>
            </a:pPr>
            <a:fld id="{0CA48E71-2396-40AD-BA68-93A37572258D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xmlns="" val="306479480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275" kern="1200">
        <a:solidFill>
          <a:schemeClr val="tx1"/>
        </a:solidFill>
        <a:latin typeface="+mn-lt"/>
        <a:ea typeface="+mn-ea"/>
        <a:cs typeface="+mn-cs"/>
      </a:defRPr>
    </a:lvl1pPr>
    <a:lvl2pPr marL="104836" algn="l" rtl="0" fontAlgn="base">
      <a:spcBef>
        <a:spcPct val="30000"/>
      </a:spcBef>
      <a:spcAft>
        <a:spcPct val="0"/>
      </a:spcAft>
      <a:defRPr sz="275" kern="1200">
        <a:solidFill>
          <a:schemeClr val="tx1"/>
        </a:solidFill>
        <a:latin typeface="+mn-lt"/>
        <a:ea typeface="+mn-ea"/>
        <a:cs typeface="+mn-cs"/>
      </a:defRPr>
    </a:lvl2pPr>
    <a:lvl3pPr marL="209672" algn="l" rtl="0" fontAlgn="base">
      <a:spcBef>
        <a:spcPct val="30000"/>
      </a:spcBef>
      <a:spcAft>
        <a:spcPct val="0"/>
      </a:spcAft>
      <a:defRPr sz="275" kern="1200">
        <a:solidFill>
          <a:schemeClr val="tx1"/>
        </a:solidFill>
        <a:latin typeface="+mn-lt"/>
        <a:ea typeface="+mn-ea"/>
        <a:cs typeface="+mn-cs"/>
      </a:defRPr>
    </a:lvl3pPr>
    <a:lvl4pPr marL="314508" algn="l" rtl="0" fontAlgn="base">
      <a:spcBef>
        <a:spcPct val="30000"/>
      </a:spcBef>
      <a:spcAft>
        <a:spcPct val="0"/>
      </a:spcAft>
      <a:defRPr sz="275" kern="1200">
        <a:solidFill>
          <a:schemeClr val="tx1"/>
        </a:solidFill>
        <a:latin typeface="+mn-lt"/>
        <a:ea typeface="+mn-ea"/>
        <a:cs typeface="+mn-cs"/>
      </a:defRPr>
    </a:lvl4pPr>
    <a:lvl5pPr marL="419344" algn="l" rtl="0" fontAlgn="base">
      <a:spcBef>
        <a:spcPct val="30000"/>
      </a:spcBef>
      <a:spcAft>
        <a:spcPct val="0"/>
      </a:spcAft>
      <a:defRPr sz="275" kern="1200">
        <a:solidFill>
          <a:schemeClr val="tx1"/>
        </a:solidFill>
        <a:latin typeface="+mn-lt"/>
        <a:ea typeface="+mn-ea"/>
        <a:cs typeface="+mn-cs"/>
      </a:defRPr>
    </a:lvl5pPr>
    <a:lvl6pPr marL="524180" algn="l" defTabSz="209672" rtl="0" eaLnBrk="1" latinLnBrk="0" hangingPunct="1">
      <a:defRPr sz="275" kern="1200">
        <a:solidFill>
          <a:schemeClr val="tx1"/>
        </a:solidFill>
        <a:latin typeface="+mn-lt"/>
        <a:ea typeface="+mn-ea"/>
        <a:cs typeface="+mn-cs"/>
      </a:defRPr>
    </a:lvl6pPr>
    <a:lvl7pPr marL="629016" algn="l" defTabSz="209672" rtl="0" eaLnBrk="1" latinLnBrk="0" hangingPunct="1">
      <a:defRPr sz="275" kern="1200">
        <a:solidFill>
          <a:schemeClr val="tx1"/>
        </a:solidFill>
        <a:latin typeface="+mn-lt"/>
        <a:ea typeface="+mn-ea"/>
        <a:cs typeface="+mn-cs"/>
      </a:defRPr>
    </a:lvl7pPr>
    <a:lvl8pPr marL="733852" algn="l" defTabSz="209672" rtl="0" eaLnBrk="1" latinLnBrk="0" hangingPunct="1">
      <a:defRPr sz="275" kern="1200">
        <a:solidFill>
          <a:schemeClr val="tx1"/>
        </a:solidFill>
        <a:latin typeface="+mn-lt"/>
        <a:ea typeface="+mn-ea"/>
        <a:cs typeface="+mn-cs"/>
      </a:defRPr>
    </a:lvl8pPr>
    <a:lvl9pPr marL="838688" algn="l" defTabSz="209672" rtl="0" eaLnBrk="1" latinLnBrk="0" hangingPunct="1">
      <a:defRPr sz="275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投影片圖像版面配置區 1"/>
          <p:cNvSpPr>
            <a:spLocks noGrp="1" noRot="1" noChangeAspect="1"/>
          </p:cNvSpPr>
          <p:nvPr>
            <p:ph type="sldImg"/>
          </p:nvPr>
        </p:nvSpPr>
        <p:spPr bwMode="auto">
          <a:xfrm>
            <a:off x="2220913" y="768350"/>
            <a:ext cx="2657475" cy="3836988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2" name="備忘稿版面配置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zh-TW" altLang="en-US" dirty="0" smtClean="0"/>
          </a:p>
        </p:txBody>
      </p:sp>
      <p:sp>
        <p:nvSpPr>
          <p:cNvPr id="15363" name="投影片編號版面配置區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defTabSz="2951163" fontAlgn="base">
              <a:spcBef>
                <a:spcPct val="0"/>
              </a:spcBef>
              <a:spcAft>
                <a:spcPct val="0"/>
              </a:spcAft>
            </a:pPr>
            <a:fld id="{13EF90F5-2C21-4047-9489-27B7214BBDE8}" type="slidenum">
              <a:rPr lang="zh-TW" altLang="en-US"/>
              <a:pPr defTabSz="2951163"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xmlns="" val="8528251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514350" y="3077281"/>
            <a:ext cx="5829300" cy="2123369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3435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6870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0305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3740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67175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0610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3404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67480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9CDF33-AC52-4CE2-A69B-6B4266DF3577}" type="datetimeFigureOut">
              <a:rPr lang="zh-TW" altLang="en-US"/>
              <a:pPr>
                <a:defRPr/>
              </a:pPr>
              <a:t>2025/3/28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2527FC-A21A-4ED8-8AD9-FE4D33176F78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8AE1DC-EF77-4A01-86BE-F5E91980ECCF}" type="datetimeFigureOut">
              <a:rPr lang="zh-TW" altLang="en-US"/>
              <a:pPr>
                <a:defRPr/>
              </a:pPr>
              <a:t>2025/3/28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972963-1ABB-49C4-9764-5831AB0972EF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4972050" y="396700"/>
            <a:ext cx="1543050" cy="8452203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342900" y="396700"/>
            <a:ext cx="4514850" cy="8452203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C2612E-DB4C-4CE5-B52D-043C08306EF7}" type="datetimeFigureOut">
              <a:rPr lang="zh-TW" altLang="en-US"/>
              <a:pPr>
                <a:defRPr/>
              </a:pPr>
              <a:t>2025/3/28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F0EE1A-1FC0-4001-9617-F543E68ED4F8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6C0A95-8149-478D-BBB8-F54B73238479}" type="datetimeFigureOut">
              <a:rPr lang="zh-TW" altLang="en-US"/>
              <a:pPr>
                <a:defRPr/>
              </a:pPr>
              <a:t>2025/3/28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D89C5E-71BA-4A82-8A44-671D46ACF3CA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41735" y="6365523"/>
            <a:ext cx="5829300" cy="1967442"/>
          </a:xfrm>
        </p:spPr>
        <p:txBody>
          <a:bodyPr anchor="t"/>
          <a:lstStyle>
            <a:lvl1pPr algn="l">
              <a:defRPr sz="2922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541735" y="4198587"/>
            <a:ext cx="5829300" cy="2166937"/>
          </a:xfrm>
        </p:spPr>
        <p:txBody>
          <a:bodyPr anchor="b"/>
          <a:lstStyle>
            <a:lvl1pPr marL="0" indent="0">
              <a:buNone/>
              <a:defRPr sz="1472">
                <a:solidFill>
                  <a:schemeClr val="tx1">
                    <a:tint val="75000"/>
                  </a:schemeClr>
                </a:solidFill>
              </a:defRPr>
            </a:lvl1pPr>
            <a:lvl2pPr marL="334351" indent="0">
              <a:buNone/>
              <a:defRPr sz="1314">
                <a:solidFill>
                  <a:schemeClr val="tx1">
                    <a:tint val="75000"/>
                  </a:schemeClr>
                </a:solidFill>
              </a:defRPr>
            </a:lvl2pPr>
            <a:lvl3pPr marL="668701" indent="0">
              <a:buNone/>
              <a:defRPr sz="1178">
                <a:solidFill>
                  <a:schemeClr val="tx1">
                    <a:tint val="75000"/>
                  </a:schemeClr>
                </a:solidFill>
              </a:defRPr>
            </a:lvl3pPr>
            <a:lvl4pPr marL="1003052" indent="0">
              <a:buNone/>
              <a:defRPr sz="1019">
                <a:solidFill>
                  <a:schemeClr val="tx1">
                    <a:tint val="75000"/>
                  </a:schemeClr>
                </a:solidFill>
              </a:defRPr>
            </a:lvl4pPr>
            <a:lvl5pPr marL="1337403" indent="0">
              <a:buNone/>
              <a:defRPr sz="1019">
                <a:solidFill>
                  <a:schemeClr val="tx1">
                    <a:tint val="75000"/>
                  </a:schemeClr>
                </a:solidFill>
              </a:defRPr>
            </a:lvl5pPr>
            <a:lvl6pPr marL="1671753" indent="0">
              <a:buNone/>
              <a:defRPr sz="1019">
                <a:solidFill>
                  <a:schemeClr val="tx1">
                    <a:tint val="75000"/>
                  </a:schemeClr>
                </a:solidFill>
              </a:defRPr>
            </a:lvl6pPr>
            <a:lvl7pPr marL="2006104" indent="0">
              <a:buNone/>
              <a:defRPr sz="1019">
                <a:solidFill>
                  <a:schemeClr val="tx1">
                    <a:tint val="75000"/>
                  </a:schemeClr>
                </a:solidFill>
              </a:defRPr>
            </a:lvl7pPr>
            <a:lvl8pPr marL="2340454" indent="0">
              <a:buNone/>
              <a:defRPr sz="1019">
                <a:solidFill>
                  <a:schemeClr val="tx1">
                    <a:tint val="75000"/>
                  </a:schemeClr>
                </a:solidFill>
              </a:defRPr>
            </a:lvl8pPr>
            <a:lvl9pPr marL="2674805" indent="0">
              <a:buNone/>
              <a:defRPr sz="1019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B5EDDD-C116-4850-BC55-322A87D15832}" type="datetimeFigureOut">
              <a:rPr lang="zh-TW" altLang="en-US"/>
              <a:pPr>
                <a:defRPr/>
              </a:pPr>
              <a:t>2025/3/28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DB9F55-087A-4D16-BFF9-1FCFA3311425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342900" y="2311402"/>
            <a:ext cx="3028950" cy="6537502"/>
          </a:xfrm>
        </p:spPr>
        <p:txBody>
          <a:bodyPr/>
          <a:lstStyle>
            <a:lvl1pPr>
              <a:defRPr sz="2039"/>
            </a:lvl1pPr>
            <a:lvl2pPr>
              <a:defRPr sz="1744"/>
            </a:lvl2pPr>
            <a:lvl3pPr>
              <a:defRPr sz="1472"/>
            </a:lvl3pPr>
            <a:lvl4pPr>
              <a:defRPr sz="1314"/>
            </a:lvl4pPr>
            <a:lvl5pPr>
              <a:defRPr sz="1314"/>
            </a:lvl5pPr>
            <a:lvl6pPr>
              <a:defRPr sz="1314"/>
            </a:lvl6pPr>
            <a:lvl7pPr>
              <a:defRPr sz="1314"/>
            </a:lvl7pPr>
            <a:lvl8pPr>
              <a:defRPr sz="1314"/>
            </a:lvl8pPr>
            <a:lvl9pPr>
              <a:defRPr sz="1314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3486150" y="2311402"/>
            <a:ext cx="3028950" cy="6537502"/>
          </a:xfrm>
        </p:spPr>
        <p:txBody>
          <a:bodyPr/>
          <a:lstStyle>
            <a:lvl1pPr>
              <a:defRPr sz="2039"/>
            </a:lvl1pPr>
            <a:lvl2pPr>
              <a:defRPr sz="1744"/>
            </a:lvl2pPr>
            <a:lvl3pPr>
              <a:defRPr sz="1472"/>
            </a:lvl3pPr>
            <a:lvl4pPr>
              <a:defRPr sz="1314"/>
            </a:lvl4pPr>
            <a:lvl5pPr>
              <a:defRPr sz="1314"/>
            </a:lvl5pPr>
            <a:lvl6pPr>
              <a:defRPr sz="1314"/>
            </a:lvl6pPr>
            <a:lvl7pPr>
              <a:defRPr sz="1314"/>
            </a:lvl7pPr>
            <a:lvl8pPr>
              <a:defRPr sz="1314"/>
            </a:lvl8pPr>
            <a:lvl9pPr>
              <a:defRPr sz="1314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1AA616-A5E7-41F0-927F-98CB777FB9EA}" type="datetimeFigureOut">
              <a:rPr lang="zh-TW" altLang="en-US"/>
              <a:pPr>
                <a:defRPr/>
              </a:pPr>
              <a:t>2025/3/28</a:t>
            </a:fld>
            <a:endParaRPr lang="zh-TW" altLang="en-US"/>
          </a:p>
        </p:txBody>
      </p:sp>
      <p:sp>
        <p:nvSpPr>
          <p:cNvPr id="6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FF8F11-DBA6-4882-B52F-01E24119E3A3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342900" y="2217386"/>
            <a:ext cx="3030141" cy="924101"/>
          </a:xfrm>
        </p:spPr>
        <p:txBody>
          <a:bodyPr anchor="b"/>
          <a:lstStyle>
            <a:lvl1pPr marL="0" indent="0">
              <a:buNone/>
              <a:defRPr sz="1744" b="1"/>
            </a:lvl1pPr>
            <a:lvl2pPr marL="334351" indent="0">
              <a:buNone/>
              <a:defRPr sz="1472" b="1"/>
            </a:lvl2pPr>
            <a:lvl3pPr marL="668701" indent="0">
              <a:buNone/>
              <a:defRPr sz="1314" b="1"/>
            </a:lvl3pPr>
            <a:lvl4pPr marL="1003052" indent="0">
              <a:buNone/>
              <a:defRPr sz="1178" b="1"/>
            </a:lvl4pPr>
            <a:lvl5pPr marL="1337403" indent="0">
              <a:buNone/>
              <a:defRPr sz="1178" b="1"/>
            </a:lvl5pPr>
            <a:lvl6pPr marL="1671753" indent="0">
              <a:buNone/>
              <a:defRPr sz="1178" b="1"/>
            </a:lvl6pPr>
            <a:lvl7pPr marL="2006104" indent="0">
              <a:buNone/>
              <a:defRPr sz="1178" b="1"/>
            </a:lvl7pPr>
            <a:lvl8pPr marL="2340454" indent="0">
              <a:buNone/>
              <a:defRPr sz="1178" b="1"/>
            </a:lvl8pPr>
            <a:lvl9pPr marL="2674805" indent="0">
              <a:buNone/>
              <a:defRPr sz="1178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342900" y="3141486"/>
            <a:ext cx="3030141" cy="5707416"/>
          </a:xfrm>
        </p:spPr>
        <p:txBody>
          <a:bodyPr/>
          <a:lstStyle>
            <a:lvl1pPr>
              <a:defRPr sz="1744"/>
            </a:lvl1pPr>
            <a:lvl2pPr>
              <a:defRPr sz="1472"/>
            </a:lvl2pPr>
            <a:lvl3pPr>
              <a:defRPr sz="1314"/>
            </a:lvl3pPr>
            <a:lvl4pPr>
              <a:defRPr sz="1178"/>
            </a:lvl4pPr>
            <a:lvl5pPr>
              <a:defRPr sz="1178"/>
            </a:lvl5pPr>
            <a:lvl6pPr>
              <a:defRPr sz="1178"/>
            </a:lvl6pPr>
            <a:lvl7pPr>
              <a:defRPr sz="1178"/>
            </a:lvl7pPr>
            <a:lvl8pPr>
              <a:defRPr sz="1178"/>
            </a:lvl8pPr>
            <a:lvl9pPr>
              <a:defRPr sz="1178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3483769" y="2217386"/>
            <a:ext cx="3031331" cy="924101"/>
          </a:xfrm>
        </p:spPr>
        <p:txBody>
          <a:bodyPr anchor="b"/>
          <a:lstStyle>
            <a:lvl1pPr marL="0" indent="0">
              <a:buNone/>
              <a:defRPr sz="1744" b="1"/>
            </a:lvl1pPr>
            <a:lvl2pPr marL="334351" indent="0">
              <a:buNone/>
              <a:defRPr sz="1472" b="1"/>
            </a:lvl2pPr>
            <a:lvl3pPr marL="668701" indent="0">
              <a:buNone/>
              <a:defRPr sz="1314" b="1"/>
            </a:lvl3pPr>
            <a:lvl4pPr marL="1003052" indent="0">
              <a:buNone/>
              <a:defRPr sz="1178" b="1"/>
            </a:lvl4pPr>
            <a:lvl5pPr marL="1337403" indent="0">
              <a:buNone/>
              <a:defRPr sz="1178" b="1"/>
            </a:lvl5pPr>
            <a:lvl6pPr marL="1671753" indent="0">
              <a:buNone/>
              <a:defRPr sz="1178" b="1"/>
            </a:lvl6pPr>
            <a:lvl7pPr marL="2006104" indent="0">
              <a:buNone/>
              <a:defRPr sz="1178" b="1"/>
            </a:lvl7pPr>
            <a:lvl8pPr marL="2340454" indent="0">
              <a:buNone/>
              <a:defRPr sz="1178" b="1"/>
            </a:lvl8pPr>
            <a:lvl9pPr marL="2674805" indent="0">
              <a:buNone/>
              <a:defRPr sz="1178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3483769" y="3141486"/>
            <a:ext cx="3031331" cy="5707416"/>
          </a:xfrm>
        </p:spPr>
        <p:txBody>
          <a:bodyPr/>
          <a:lstStyle>
            <a:lvl1pPr>
              <a:defRPr sz="1744"/>
            </a:lvl1pPr>
            <a:lvl2pPr>
              <a:defRPr sz="1472"/>
            </a:lvl2pPr>
            <a:lvl3pPr>
              <a:defRPr sz="1314"/>
            </a:lvl3pPr>
            <a:lvl4pPr>
              <a:defRPr sz="1178"/>
            </a:lvl4pPr>
            <a:lvl5pPr>
              <a:defRPr sz="1178"/>
            </a:lvl5pPr>
            <a:lvl6pPr>
              <a:defRPr sz="1178"/>
            </a:lvl6pPr>
            <a:lvl7pPr>
              <a:defRPr sz="1178"/>
            </a:lvl7pPr>
            <a:lvl8pPr>
              <a:defRPr sz="1178"/>
            </a:lvl8pPr>
            <a:lvl9pPr>
              <a:defRPr sz="1178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5DA461-6607-445A-9A6A-9387CAC54EA9}" type="datetimeFigureOut">
              <a:rPr lang="zh-TW" altLang="en-US"/>
              <a:pPr>
                <a:defRPr/>
              </a:pPr>
              <a:t>2025/3/28</a:t>
            </a:fld>
            <a:endParaRPr lang="zh-TW" altLang="en-US"/>
          </a:p>
        </p:txBody>
      </p:sp>
      <p:sp>
        <p:nvSpPr>
          <p:cNvPr id="8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9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EF0EEA-7813-49E7-BEF6-017117DF44F3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0306B0-10AC-40DD-B389-251053B2BCB6}" type="datetimeFigureOut">
              <a:rPr lang="zh-TW" altLang="en-US"/>
              <a:pPr>
                <a:defRPr/>
              </a:pPr>
              <a:t>2025/3/28</a:t>
            </a:fld>
            <a:endParaRPr lang="zh-TW" altLang="en-US"/>
          </a:p>
        </p:txBody>
      </p:sp>
      <p:sp>
        <p:nvSpPr>
          <p:cNvPr id="4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5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E05A8F-2F20-49D6-9EC8-796CD396D39B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34EDCE-66B8-4F89-B8DE-9F2D5CC9B748}" type="datetimeFigureOut">
              <a:rPr lang="zh-TW" altLang="en-US"/>
              <a:pPr>
                <a:defRPr/>
              </a:pPr>
              <a:t>2025/3/28</a:t>
            </a:fld>
            <a:endParaRPr lang="zh-TW" altLang="en-US"/>
          </a:p>
        </p:txBody>
      </p:sp>
      <p:sp>
        <p:nvSpPr>
          <p:cNvPr id="3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4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90126C-8B41-4AB2-83B9-094C645A5CB5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42900" y="394406"/>
            <a:ext cx="2256235" cy="1678516"/>
          </a:xfrm>
        </p:spPr>
        <p:txBody>
          <a:bodyPr anchor="b"/>
          <a:lstStyle>
            <a:lvl1pPr algn="l">
              <a:defRPr sz="1472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2681288" y="394407"/>
            <a:ext cx="3833812" cy="8454496"/>
          </a:xfrm>
        </p:spPr>
        <p:txBody>
          <a:bodyPr/>
          <a:lstStyle>
            <a:lvl1pPr>
              <a:defRPr sz="2333"/>
            </a:lvl1pPr>
            <a:lvl2pPr>
              <a:defRPr sz="2039"/>
            </a:lvl2pPr>
            <a:lvl3pPr>
              <a:defRPr sz="1744"/>
            </a:lvl3pPr>
            <a:lvl4pPr>
              <a:defRPr sz="1472"/>
            </a:lvl4pPr>
            <a:lvl5pPr>
              <a:defRPr sz="1472"/>
            </a:lvl5pPr>
            <a:lvl6pPr>
              <a:defRPr sz="1472"/>
            </a:lvl6pPr>
            <a:lvl7pPr>
              <a:defRPr sz="1472"/>
            </a:lvl7pPr>
            <a:lvl8pPr>
              <a:defRPr sz="1472"/>
            </a:lvl8pPr>
            <a:lvl9pPr>
              <a:defRPr sz="1472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342900" y="2072923"/>
            <a:ext cx="2256235" cy="6775980"/>
          </a:xfrm>
        </p:spPr>
        <p:txBody>
          <a:bodyPr/>
          <a:lstStyle>
            <a:lvl1pPr marL="0" indent="0">
              <a:buNone/>
              <a:defRPr sz="1019"/>
            </a:lvl1pPr>
            <a:lvl2pPr marL="334351" indent="0">
              <a:buNone/>
              <a:defRPr sz="883"/>
            </a:lvl2pPr>
            <a:lvl3pPr marL="668701" indent="0">
              <a:buNone/>
              <a:defRPr sz="725"/>
            </a:lvl3pPr>
            <a:lvl4pPr marL="1003052" indent="0">
              <a:buNone/>
              <a:defRPr sz="657"/>
            </a:lvl4pPr>
            <a:lvl5pPr marL="1337403" indent="0">
              <a:buNone/>
              <a:defRPr sz="657"/>
            </a:lvl5pPr>
            <a:lvl6pPr marL="1671753" indent="0">
              <a:buNone/>
              <a:defRPr sz="657"/>
            </a:lvl6pPr>
            <a:lvl7pPr marL="2006104" indent="0">
              <a:buNone/>
              <a:defRPr sz="657"/>
            </a:lvl7pPr>
            <a:lvl8pPr marL="2340454" indent="0">
              <a:buNone/>
              <a:defRPr sz="657"/>
            </a:lvl8pPr>
            <a:lvl9pPr marL="2674805" indent="0">
              <a:buNone/>
              <a:defRPr sz="657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7FAD17-B522-42D7-9926-3B4B36BE35E4}" type="datetimeFigureOut">
              <a:rPr lang="zh-TW" altLang="en-US"/>
              <a:pPr>
                <a:defRPr/>
              </a:pPr>
              <a:t>2025/3/28</a:t>
            </a:fld>
            <a:endParaRPr lang="zh-TW" altLang="en-US"/>
          </a:p>
        </p:txBody>
      </p:sp>
      <p:sp>
        <p:nvSpPr>
          <p:cNvPr id="6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3883A9-806C-4C23-A5D5-86FC156368B9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344216" y="6934200"/>
            <a:ext cx="4114800" cy="818622"/>
          </a:xfrm>
        </p:spPr>
        <p:txBody>
          <a:bodyPr anchor="b"/>
          <a:lstStyle>
            <a:lvl1pPr algn="l">
              <a:defRPr sz="1472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344216" y="885120"/>
            <a:ext cx="4114800" cy="5943600"/>
          </a:xfrm>
        </p:spPr>
        <p:txBody>
          <a:bodyPr rtlCol="0">
            <a:normAutofit/>
          </a:bodyPr>
          <a:lstStyle>
            <a:lvl1pPr marL="0" indent="0">
              <a:buNone/>
              <a:defRPr sz="2333"/>
            </a:lvl1pPr>
            <a:lvl2pPr marL="334351" indent="0">
              <a:buNone/>
              <a:defRPr sz="2039"/>
            </a:lvl2pPr>
            <a:lvl3pPr marL="668701" indent="0">
              <a:buNone/>
              <a:defRPr sz="1744"/>
            </a:lvl3pPr>
            <a:lvl4pPr marL="1003052" indent="0">
              <a:buNone/>
              <a:defRPr sz="1472"/>
            </a:lvl4pPr>
            <a:lvl5pPr marL="1337403" indent="0">
              <a:buNone/>
              <a:defRPr sz="1472"/>
            </a:lvl5pPr>
            <a:lvl6pPr marL="1671753" indent="0">
              <a:buNone/>
              <a:defRPr sz="1472"/>
            </a:lvl6pPr>
            <a:lvl7pPr marL="2006104" indent="0">
              <a:buNone/>
              <a:defRPr sz="1472"/>
            </a:lvl7pPr>
            <a:lvl8pPr marL="2340454" indent="0">
              <a:buNone/>
              <a:defRPr sz="1472"/>
            </a:lvl8pPr>
            <a:lvl9pPr marL="2674805" indent="0">
              <a:buNone/>
              <a:defRPr sz="1472"/>
            </a:lvl9pPr>
          </a:lstStyle>
          <a:p>
            <a:pPr lvl="0"/>
            <a:endParaRPr lang="zh-TW" altLang="en-US" noProof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344216" y="7752823"/>
            <a:ext cx="4114800" cy="1162578"/>
          </a:xfrm>
        </p:spPr>
        <p:txBody>
          <a:bodyPr/>
          <a:lstStyle>
            <a:lvl1pPr marL="0" indent="0">
              <a:buNone/>
              <a:defRPr sz="1019"/>
            </a:lvl1pPr>
            <a:lvl2pPr marL="334351" indent="0">
              <a:buNone/>
              <a:defRPr sz="883"/>
            </a:lvl2pPr>
            <a:lvl3pPr marL="668701" indent="0">
              <a:buNone/>
              <a:defRPr sz="725"/>
            </a:lvl3pPr>
            <a:lvl4pPr marL="1003052" indent="0">
              <a:buNone/>
              <a:defRPr sz="657"/>
            </a:lvl4pPr>
            <a:lvl5pPr marL="1337403" indent="0">
              <a:buNone/>
              <a:defRPr sz="657"/>
            </a:lvl5pPr>
            <a:lvl6pPr marL="1671753" indent="0">
              <a:buNone/>
              <a:defRPr sz="657"/>
            </a:lvl6pPr>
            <a:lvl7pPr marL="2006104" indent="0">
              <a:buNone/>
              <a:defRPr sz="657"/>
            </a:lvl7pPr>
            <a:lvl8pPr marL="2340454" indent="0">
              <a:buNone/>
              <a:defRPr sz="657"/>
            </a:lvl8pPr>
            <a:lvl9pPr marL="2674805" indent="0">
              <a:buNone/>
              <a:defRPr sz="657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610926-529F-41E0-9991-51F37EB0E1A8}" type="datetimeFigureOut">
              <a:rPr lang="zh-TW" altLang="en-US"/>
              <a:pPr>
                <a:defRPr/>
              </a:pPr>
              <a:t>2025/3/28</a:t>
            </a:fld>
            <a:endParaRPr lang="zh-TW" altLang="en-US"/>
          </a:p>
        </p:txBody>
      </p:sp>
      <p:sp>
        <p:nvSpPr>
          <p:cNvPr id="6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CF9790-869E-4FC4-9A65-01CB7CCC7401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標題版面配置區 1"/>
          <p:cNvSpPr>
            <a:spLocks noGrp="1"/>
          </p:cNvSpPr>
          <p:nvPr>
            <p:ph type="title"/>
          </p:nvPr>
        </p:nvSpPr>
        <p:spPr bwMode="auto">
          <a:xfrm>
            <a:off x="343008" y="397063"/>
            <a:ext cx="6171984" cy="16507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295232" tIns="147616" rIns="295232" bIns="147616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按一下以編輯母片標題樣式</a:t>
            </a:r>
          </a:p>
        </p:txBody>
      </p:sp>
      <p:sp>
        <p:nvSpPr>
          <p:cNvPr id="1027" name="文字版面配置區 2"/>
          <p:cNvSpPr>
            <a:spLocks noGrp="1"/>
          </p:cNvSpPr>
          <p:nvPr>
            <p:ph type="body" idx="1"/>
          </p:nvPr>
        </p:nvSpPr>
        <p:spPr bwMode="auto">
          <a:xfrm>
            <a:off x="343008" y="2311057"/>
            <a:ext cx="6171984" cy="65375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295232" tIns="147616" rIns="295232" bIns="14761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343009" y="9181728"/>
            <a:ext cx="1599984" cy="527212"/>
          </a:xfrm>
          <a:prstGeom prst="rect">
            <a:avLst/>
          </a:prstGeom>
        </p:spPr>
        <p:txBody>
          <a:bodyPr vert="horz" lIns="295232" tIns="147616" rIns="295232" bIns="147616" rtlCol="0" anchor="ctr"/>
          <a:lstStyle>
            <a:lvl1pPr algn="l" defTabSz="668701" fontAlgn="auto">
              <a:spcBef>
                <a:spcPts val="0"/>
              </a:spcBef>
              <a:spcAft>
                <a:spcPts val="0"/>
              </a:spcAft>
              <a:defRPr kumimoji="0" sz="883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AC68FBD6-0F36-4775-986E-DCF4EC206FBF}" type="datetimeFigureOut">
              <a:rPr lang="zh-TW" altLang="en-US"/>
              <a:pPr>
                <a:defRPr/>
              </a:pPr>
              <a:t>2025/3/28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2343168" y="9181728"/>
            <a:ext cx="2171664" cy="527212"/>
          </a:xfrm>
          <a:prstGeom prst="rect">
            <a:avLst/>
          </a:prstGeom>
        </p:spPr>
        <p:txBody>
          <a:bodyPr vert="horz" lIns="295232" tIns="147616" rIns="295232" bIns="147616" rtlCol="0" anchor="ctr"/>
          <a:lstStyle>
            <a:lvl1pPr algn="ctr" defTabSz="668701" fontAlgn="auto">
              <a:spcBef>
                <a:spcPts val="0"/>
              </a:spcBef>
              <a:spcAft>
                <a:spcPts val="0"/>
              </a:spcAft>
              <a:defRPr kumimoji="0" sz="883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4915008" y="9181728"/>
            <a:ext cx="1599984" cy="527212"/>
          </a:xfrm>
          <a:prstGeom prst="rect">
            <a:avLst/>
          </a:prstGeom>
        </p:spPr>
        <p:txBody>
          <a:bodyPr vert="horz" lIns="295232" tIns="147616" rIns="295232" bIns="147616" rtlCol="0" anchor="ctr"/>
          <a:lstStyle>
            <a:lvl1pPr algn="r" defTabSz="668701" fontAlgn="auto">
              <a:spcBef>
                <a:spcPts val="0"/>
              </a:spcBef>
              <a:spcAft>
                <a:spcPts val="0"/>
              </a:spcAft>
              <a:defRPr kumimoji="0" sz="883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528933F5-1770-4233-BAE7-8BBDD1B13ADD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668438" rtl="0" fontAlgn="base">
        <a:spcBef>
          <a:spcPct val="0"/>
        </a:spcBef>
        <a:spcAft>
          <a:spcPct val="0"/>
        </a:spcAft>
        <a:defRPr sz="3216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668438" rtl="0" fontAlgn="base">
        <a:spcBef>
          <a:spcPct val="0"/>
        </a:spcBef>
        <a:spcAft>
          <a:spcPct val="0"/>
        </a:spcAft>
        <a:defRPr sz="3216">
          <a:solidFill>
            <a:schemeClr val="tx1"/>
          </a:solidFill>
          <a:latin typeface="Calibri" pitchFamily="34" charset="0"/>
          <a:ea typeface="新細明體" charset="-120"/>
        </a:defRPr>
      </a:lvl2pPr>
      <a:lvl3pPr algn="ctr" defTabSz="668438" rtl="0" fontAlgn="base">
        <a:spcBef>
          <a:spcPct val="0"/>
        </a:spcBef>
        <a:spcAft>
          <a:spcPct val="0"/>
        </a:spcAft>
        <a:defRPr sz="3216">
          <a:solidFill>
            <a:schemeClr val="tx1"/>
          </a:solidFill>
          <a:latin typeface="Calibri" pitchFamily="34" charset="0"/>
          <a:ea typeface="新細明體" charset="-120"/>
        </a:defRPr>
      </a:lvl3pPr>
      <a:lvl4pPr algn="ctr" defTabSz="668438" rtl="0" fontAlgn="base">
        <a:spcBef>
          <a:spcPct val="0"/>
        </a:spcBef>
        <a:spcAft>
          <a:spcPct val="0"/>
        </a:spcAft>
        <a:defRPr sz="3216">
          <a:solidFill>
            <a:schemeClr val="tx1"/>
          </a:solidFill>
          <a:latin typeface="Calibri" pitchFamily="34" charset="0"/>
          <a:ea typeface="新細明體" charset="-120"/>
        </a:defRPr>
      </a:lvl4pPr>
      <a:lvl5pPr algn="ctr" defTabSz="668438" rtl="0" fontAlgn="base">
        <a:spcBef>
          <a:spcPct val="0"/>
        </a:spcBef>
        <a:spcAft>
          <a:spcPct val="0"/>
        </a:spcAft>
        <a:defRPr sz="3216">
          <a:solidFill>
            <a:schemeClr val="tx1"/>
          </a:solidFill>
          <a:latin typeface="Calibri" pitchFamily="34" charset="0"/>
          <a:ea typeface="新細明體" charset="-120"/>
        </a:defRPr>
      </a:lvl5pPr>
      <a:lvl6pPr marL="103556" algn="ctr" defTabSz="668438" rtl="0" fontAlgn="base">
        <a:spcBef>
          <a:spcPct val="0"/>
        </a:spcBef>
        <a:spcAft>
          <a:spcPct val="0"/>
        </a:spcAft>
        <a:defRPr sz="3216">
          <a:solidFill>
            <a:schemeClr val="tx1"/>
          </a:solidFill>
          <a:latin typeface="Calibri" pitchFamily="34" charset="0"/>
          <a:ea typeface="新細明體" charset="-120"/>
        </a:defRPr>
      </a:lvl6pPr>
      <a:lvl7pPr marL="207112" algn="ctr" defTabSz="668438" rtl="0" fontAlgn="base">
        <a:spcBef>
          <a:spcPct val="0"/>
        </a:spcBef>
        <a:spcAft>
          <a:spcPct val="0"/>
        </a:spcAft>
        <a:defRPr sz="3216">
          <a:solidFill>
            <a:schemeClr val="tx1"/>
          </a:solidFill>
          <a:latin typeface="Calibri" pitchFamily="34" charset="0"/>
          <a:ea typeface="新細明體" charset="-120"/>
        </a:defRPr>
      </a:lvl7pPr>
      <a:lvl8pPr marL="310667" algn="ctr" defTabSz="668438" rtl="0" fontAlgn="base">
        <a:spcBef>
          <a:spcPct val="0"/>
        </a:spcBef>
        <a:spcAft>
          <a:spcPct val="0"/>
        </a:spcAft>
        <a:defRPr sz="3216">
          <a:solidFill>
            <a:schemeClr val="tx1"/>
          </a:solidFill>
          <a:latin typeface="Calibri" pitchFamily="34" charset="0"/>
          <a:ea typeface="新細明體" charset="-120"/>
        </a:defRPr>
      </a:lvl8pPr>
      <a:lvl9pPr marL="414223" algn="ctr" defTabSz="668438" rtl="0" fontAlgn="base">
        <a:spcBef>
          <a:spcPct val="0"/>
        </a:spcBef>
        <a:spcAft>
          <a:spcPct val="0"/>
        </a:spcAft>
        <a:defRPr sz="3216">
          <a:solidFill>
            <a:schemeClr val="tx1"/>
          </a:solidFill>
          <a:latin typeface="Calibri" pitchFamily="34" charset="0"/>
          <a:ea typeface="新細明體" charset="-120"/>
        </a:defRPr>
      </a:lvl9pPr>
    </p:titleStyle>
    <p:bodyStyle>
      <a:lvl1pPr marL="250620" indent="-250620" algn="l" defTabSz="668438" rtl="0" fontAlgn="base">
        <a:spcBef>
          <a:spcPct val="20000"/>
        </a:spcBef>
        <a:spcAft>
          <a:spcPct val="0"/>
        </a:spcAft>
        <a:buFont typeface="Arial" charset="0"/>
        <a:buChar char="•"/>
        <a:defRPr sz="2333" kern="1200">
          <a:solidFill>
            <a:schemeClr val="tx1"/>
          </a:solidFill>
          <a:latin typeface="+mn-lt"/>
          <a:ea typeface="+mn-ea"/>
          <a:cs typeface="+mn-cs"/>
        </a:defRPr>
      </a:lvl1pPr>
      <a:lvl2pPr marL="543308" indent="-208910" algn="l" defTabSz="668438" rtl="0" fontAlgn="base">
        <a:spcBef>
          <a:spcPct val="20000"/>
        </a:spcBef>
        <a:spcAft>
          <a:spcPct val="0"/>
        </a:spcAft>
        <a:buFont typeface="Arial" charset="0"/>
        <a:buChar char="–"/>
        <a:defRPr sz="2039" kern="1200">
          <a:solidFill>
            <a:schemeClr val="tx1"/>
          </a:solidFill>
          <a:latin typeface="+mn-lt"/>
          <a:ea typeface="+mn-ea"/>
          <a:cs typeface="+mn-cs"/>
        </a:defRPr>
      </a:lvl2pPr>
      <a:lvl3pPr marL="835638" indent="-166840" algn="l" defTabSz="668438" rtl="0" fontAlgn="base">
        <a:spcBef>
          <a:spcPct val="20000"/>
        </a:spcBef>
        <a:spcAft>
          <a:spcPct val="0"/>
        </a:spcAft>
        <a:buFont typeface="Arial" charset="0"/>
        <a:buChar char="•"/>
        <a:defRPr sz="1744" kern="1200">
          <a:solidFill>
            <a:schemeClr val="tx1"/>
          </a:solidFill>
          <a:latin typeface="+mn-lt"/>
          <a:ea typeface="+mn-ea"/>
          <a:cs typeface="+mn-cs"/>
        </a:defRPr>
      </a:lvl3pPr>
      <a:lvl4pPr marL="1170037" indent="-166840" algn="l" defTabSz="668438" rtl="0" fontAlgn="base">
        <a:spcBef>
          <a:spcPct val="20000"/>
        </a:spcBef>
        <a:spcAft>
          <a:spcPct val="0"/>
        </a:spcAft>
        <a:buFont typeface="Arial" charset="0"/>
        <a:buChar char="–"/>
        <a:defRPr sz="1472" kern="1200">
          <a:solidFill>
            <a:schemeClr val="tx1"/>
          </a:solidFill>
          <a:latin typeface="+mn-lt"/>
          <a:ea typeface="+mn-ea"/>
          <a:cs typeface="+mn-cs"/>
        </a:defRPr>
      </a:lvl4pPr>
      <a:lvl5pPr marL="1504436" indent="-166840" algn="l" defTabSz="668438" rtl="0" fontAlgn="base">
        <a:spcBef>
          <a:spcPct val="20000"/>
        </a:spcBef>
        <a:spcAft>
          <a:spcPct val="0"/>
        </a:spcAft>
        <a:buFont typeface="Arial" charset="0"/>
        <a:buChar char="»"/>
        <a:defRPr sz="1472" kern="1200">
          <a:solidFill>
            <a:schemeClr val="tx1"/>
          </a:solidFill>
          <a:latin typeface="+mn-lt"/>
          <a:ea typeface="+mn-ea"/>
          <a:cs typeface="+mn-cs"/>
        </a:defRPr>
      </a:lvl5pPr>
      <a:lvl6pPr marL="1838928" indent="-167175" algn="l" defTabSz="668701" rtl="0" eaLnBrk="1" latinLnBrk="0" hangingPunct="1">
        <a:spcBef>
          <a:spcPct val="20000"/>
        </a:spcBef>
        <a:buFont typeface="Arial" pitchFamily="34" charset="0"/>
        <a:buChar char="•"/>
        <a:defRPr sz="1472" kern="1200">
          <a:solidFill>
            <a:schemeClr val="tx1"/>
          </a:solidFill>
          <a:latin typeface="+mn-lt"/>
          <a:ea typeface="+mn-ea"/>
          <a:cs typeface="+mn-cs"/>
        </a:defRPr>
      </a:lvl6pPr>
      <a:lvl7pPr marL="2173279" indent="-167175" algn="l" defTabSz="668701" rtl="0" eaLnBrk="1" latinLnBrk="0" hangingPunct="1">
        <a:spcBef>
          <a:spcPct val="20000"/>
        </a:spcBef>
        <a:buFont typeface="Arial" pitchFamily="34" charset="0"/>
        <a:buChar char="•"/>
        <a:defRPr sz="1472" kern="1200">
          <a:solidFill>
            <a:schemeClr val="tx1"/>
          </a:solidFill>
          <a:latin typeface="+mn-lt"/>
          <a:ea typeface="+mn-ea"/>
          <a:cs typeface="+mn-cs"/>
        </a:defRPr>
      </a:lvl7pPr>
      <a:lvl8pPr marL="2507630" indent="-167175" algn="l" defTabSz="668701" rtl="0" eaLnBrk="1" latinLnBrk="0" hangingPunct="1">
        <a:spcBef>
          <a:spcPct val="20000"/>
        </a:spcBef>
        <a:buFont typeface="Arial" pitchFamily="34" charset="0"/>
        <a:buChar char="•"/>
        <a:defRPr sz="1472" kern="1200">
          <a:solidFill>
            <a:schemeClr val="tx1"/>
          </a:solidFill>
          <a:latin typeface="+mn-lt"/>
          <a:ea typeface="+mn-ea"/>
          <a:cs typeface="+mn-cs"/>
        </a:defRPr>
      </a:lvl8pPr>
      <a:lvl9pPr marL="2841980" indent="-167175" algn="l" defTabSz="668701" rtl="0" eaLnBrk="1" latinLnBrk="0" hangingPunct="1">
        <a:spcBef>
          <a:spcPct val="20000"/>
        </a:spcBef>
        <a:buFont typeface="Arial" pitchFamily="34" charset="0"/>
        <a:buChar char="•"/>
        <a:defRPr sz="1472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668701" rtl="0" eaLnBrk="1" latinLnBrk="0" hangingPunct="1">
        <a:defRPr sz="1314" kern="1200">
          <a:solidFill>
            <a:schemeClr val="tx1"/>
          </a:solidFill>
          <a:latin typeface="+mn-lt"/>
          <a:ea typeface="+mn-ea"/>
          <a:cs typeface="+mn-cs"/>
        </a:defRPr>
      </a:lvl1pPr>
      <a:lvl2pPr marL="334351" algn="l" defTabSz="668701" rtl="0" eaLnBrk="1" latinLnBrk="0" hangingPunct="1">
        <a:defRPr sz="1314" kern="1200">
          <a:solidFill>
            <a:schemeClr val="tx1"/>
          </a:solidFill>
          <a:latin typeface="+mn-lt"/>
          <a:ea typeface="+mn-ea"/>
          <a:cs typeface="+mn-cs"/>
        </a:defRPr>
      </a:lvl2pPr>
      <a:lvl3pPr marL="668701" algn="l" defTabSz="668701" rtl="0" eaLnBrk="1" latinLnBrk="0" hangingPunct="1">
        <a:defRPr sz="1314" kern="1200">
          <a:solidFill>
            <a:schemeClr val="tx1"/>
          </a:solidFill>
          <a:latin typeface="+mn-lt"/>
          <a:ea typeface="+mn-ea"/>
          <a:cs typeface="+mn-cs"/>
        </a:defRPr>
      </a:lvl3pPr>
      <a:lvl4pPr marL="1003052" algn="l" defTabSz="668701" rtl="0" eaLnBrk="1" latinLnBrk="0" hangingPunct="1">
        <a:defRPr sz="1314" kern="1200">
          <a:solidFill>
            <a:schemeClr val="tx1"/>
          </a:solidFill>
          <a:latin typeface="+mn-lt"/>
          <a:ea typeface="+mn-ea"/>
          <a:cs typeface="+mn-cs"/>
        </a:defRPr>
      </a:lvl4pPr>
      <a:lvl5pPr marL="1337403" algn="l" defTabSz="668701" rtl="0" eaLnBrk="1" latinLnBrk="0" hangingPunct="1">
        <a:defRPr sz="1314" kern="1200">
          <a:solidFill>
            <a:schemeClr val="tx1"/>
          </a:solidFill>
          <a:latin typeface="+mn-lt"/>
          <a:ea typeface="+mn-ea"/>
          <a:cs typeface="+mn-cs"/>
        </a:defRPr>
      </a:lvl5pPr>
      <a:lvl6pPr marL="1671753" algn="l" defTabSz="668701" rtl="0" eaLnBrk="1" latinLnBrk="0" hangingPunct="1">
        <a:defRPr sz="1314" kern="1200">
          <a:solidFill>
            <a:schemeClr val="tx1"/>
          </a:solidFill>
          <a:latin typeface="+mn-lt"/>
          <a:ea typeface="+mn-ea"/>
          <a:cs typeface="+mn-cs"/>
        </a:defRPr>
      </a:lvl6pPr>
      <a:lvl7pPr marL="2006104" algn="l" defTabSz="668701" rtl="0" eaLnBrk="1" latinLnBrk="0" hangingPunct="1">
        <a:defRPr sz="1314" kern="1200">
          <a:solidFill>
            <a:schemeClr val="tx1"/>
          </a:solidFill>
          <a:latin typeface="+mn-lt"/>
          <a:ea typeface="+mn-ea"/>
          <a:cs typeface="+mn-cs"/>
        </a:defRPr>
      </a:lvl7pPr>
      <a:lvl8pPr marL="2340454" algn="l" defTabSz="668701" rtl="0" eaLnBrk="1" latinLnBrk="0" hangingPunct="1">
        <a:defRPr sz="1314" kern="1200">
          <a:solidFill>
            <a:schemeClr val="tx1"/>
          </a:solidFill>
          <a:latin typeface="+mn-lt"/>
          <a:ea typeface="+mn-ea"/>
          <a:cs typeface="+mn-cs"/>
        </a:defRPr>
      </a:lvl8pPr>
      <a:lvl9pPr marL="2674805" algn="l" defTabSz="668701" rtl="0" eaLnBrk="1" latinLnBrk="0" hangingPunct="1">
        <a:defRPr sz="131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18" Type="http://schemas.openxmlformats.org/officeDocument/2006/relationships/image" Target="../media/image1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17" Type="http://schemas.openxmlformats.org/officeDocument/2006/relationships/image" Target="../media/image15.pn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4.png"/><Relationship Id="rId20" Type="http://schemas.openxmlformats.org/officeDocument/2006/relationships/image" Target="../media/image18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5" Type="http://schemas.openxmlformats.org/officeDocument/2006/relationships/image" Target="../media/image13.png"/><Relationship Id="rId10" Type="http://schemas.openxmlformats.org/officeDocument/2006/relationships/image" Target="../media/image8.png"/><Relationship Id="rId19" Type="http://schemas.openxmlformats.org/officeDocument/2006/relationships/image" Target="../media/image17.jpeg"/><Relationship Id="rId4" Type="http://schemas.openxmlformats.org/officeDocument/2006/relationships/image" Target="../media/image2.png"/><Relationship Id="rId9" Type="http://schemas.openxmlformats.org/officeDocument/2006/relationships/image" Target="../media/image7.png"/><Relationship Id="rId1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矩形 40"/>
          <p:cNvSpPr/>
          <p:nvPr/>
        </p:nvSpPr>
        <p:spPr>
          <a:xfrm>
            <a:off x="1802555" y="8521884"/>
            <a:ext cx="4948057" cy="1037465"/>
          </a:xfrm>
          <a:prstGeom prst="rect">
            <a:avLst/>
          </a:prstGeom>
          <a:solidFill>
            <a:schemeClr val="lt1">
              <a:alpha val="0"/>
            </a:schemeClr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defTabSz="668701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zh-TW" altLang="en-US" sz="30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aphicFrame>
        <p:nvGraphicFramePr>
          <p:cNvPr id="91" name="表格 9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955406297"/>
              </p:ext>
            </p:extLst>
          </p:nvPr>
        </p:nvGraphicFramePr>
        <p:xfrm>
          <a:off x="2108635" y="8553400"/>
          <a:ext cx="4632733" cy="975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32067"/>
                <a:gridCol w="1960506"/>
                <a:gridCol w="1440160"/>
              </a:tblGrid>
              <a:tr h="234911">
                <a:tc>
                  <a:txBody>
                    <a:bodyPr/>
                    <a:lstStyle/>
                    <a:p>
                      <a:pPr algn="r"/>
                      <a:r>
                        <a:rPr lang="zh-TW" altLang="en-US" sz="1000" b="0" dirty="0" smtClean="0"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</a:rPr>
                        <a:t>警察單位</a:t>
                      </a:r>
                      <a:endParaRPr lang="zh-TW" altLang="en-US" sz="1000" b="0" dirty="0">
                        <a:solidFill>
                          <a:schemeClr val="tx1"/>
                        </a:solidFill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 marL="91441" marR="9144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zh-TW" altLang="en-US" sz="1000" b="0" dirty="0" smtClean="0"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</a:rPr>
                        <a:t>凡那比颱風淹水點位</a:t>
                      </a:r>
                      <a:endParaRPr lang="zh-TW" altLang="en-US" sz="1000" b="0" dirty="0">
                        <a:solidFill>
                          <a:schemeClr val="tx1"/>
                        </a:solidFill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 marL="91441" marR="9144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zh-TW" altLang="en-US" sz="1000" b="0" dirty="0" smtClean="0"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</a:rPr>
                        <a:t>里界</a:t>
                      </a:r>
                      <a:endParaRPr lang="zh-TW" altLang="en-US" sz="1000" b="0" dirty="0">
                        <a:solidFill>
                          <a:schemeClr val="tx1"/>
                        </a:solidFill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 marL="91441" marR="9144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34911">
                <a:tc>
                  <a:txBody>
                    <a:bodyPr/>
                    <a:lstStyle/>
                    <a:p>
                      <a:pPr algn="r"/>
                      <a:r>
                        <a:rPr lang="zh-TW" altLang="en-US" sz="1000" b="0" dirty="0" smtClean="0"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</a:rPr>
                        <a:t>消防單位</a:t>
                      </a:r>
                      <a:endParaRPr lang="zh-TW" altLang="en-US" sz="1000" b="0" dirty="0">
                        <a:solidFill>
                          <a:schemeClr val="tx1"/>
                        </a:solidFill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 marL="91441" marR="9144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zh-TW" altLang="en-US" sz="1000" b="0" dirty="0" smtClean="0"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</a:rPr>
                        <a:t>莫拉克颱風淹水點位</a:t>
                      </a:r>
                      <a:endParaRPr lang="zh-TW" altLang="en-US" sz="1000" b="0" dirty="0">
                        <a:solidFill>
                          <a:schemeClr val="tx1"/>
                        </a:solidFill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 marL="91441" marR="9144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zh-TW" altLang="en-US" sz="1000" b="0" dirty="0" smtClean="0"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</a:rPr>
                        <a:t>區界</a:t>
                      </a:r>
                      <a:endParaRPr lang="zh-TW" altLang="en-US" sz="1000" b="0" dirty="0">
                        <a:solidFill>
                          <a:schemeClr val="tx1"/>
                        </a:solidFill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 marL="91441" marR="9144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34911">
                <a:tc>
                  <a:txBody>
                    <a:bodyPr/>
                    <a:lstStyle/>
                    <a:p>
                      <a:pPr algn="r"/>
                      <a:r>
                        <a:rPr lang="zh-TW" altLang="en-US" sz="1000" b="0" dirty="0" smtClean="0"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</a:rPr>
                        <a:t>醫療院所</a:t>
                      </a:r>
                      <a:endParaRPr lang="zh-TW" altLang="en-US" sz="1000" b="0" dirty="0">
                        <a:solidFill>
                          <a:schemeClr val="tx1"/>
                        </a:solidFill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 marL="91441" marR="9144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zh-TW" altLang="en-US" sz="1000" b="0" dirty="0">
                        <a:solidFill>
                          <a:schemeClr val="tx1"/>
                        </a:solidFill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 marL="91441" marR="9144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zh-TW" altLang="en-US" sz="1000" b="0" dirty="0" smtClean="0"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</a:rPr>
                        <a:t>一般道路</a:t>
                      </a:r>
                      <a:endParaRPr lang="zh-TW" altLang="en-US" sz="1000" b="0" dirty="0">
                        <a:solidFill>
                          <a:schemeClr val="tx1"/>
                        </a:solidFill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 marL="91441" marR="9144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34911">
                <a:tc>
                  <a:txBody>
                    <a:bodyPr/>
                    <a:lstStyle/>
                    <a:p>
                      <a:pPr algn="r"/>
                      <a:r>
                        <a:rPr lang="zh-TW" altLang="en-US" sz="1000" b="0" dirty="0" smtClean="0"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</a:rPr>
                        <a:t>避難處所</a:t>
                      </a:r>
                      <a:endParaRPr lang="zh-TW" altLang="en-US" sz="1000" b="0" dirty="0">
                        <a:solidFill>
                          <a:schemeClr val="tx1"/>
                        </a:solidFill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 marL="91441" marR="9144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zh-TW" altLang="en-US" sz="1000" b="0" dirty="0" smtClean="0"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</a:rPr>
                        <a:t>避難疏散方向</a:t>
                      </a:r>
                      <a:endParaRPr lang="zh-TW" altLang="en-US" sz="1000" b="0" dirty="0">
                        <a:solidFill>
                          <a:schemeClr val="tx1"/>
                        </a:solidFill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 marL="91441" marR="9144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zh-TW" altLang="en-US" sz="1000" b="0" dirty="0" smtClean="0"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</a:rPr>
                        <a:t>省道</a:t>
                      </a:r>
                      <a:endParaRPr lang="zh-TW" altLang="en-US" sz="1000" b="0" dirty="0">
                        <a:solidFill>
                          <a:schemeClr val="tx1"/>
                        </a:solidFill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 marL="91441" marR="9144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4" name="文字方塊 3"/>
          <p:cNvSpPr txBox="1"/>
          <p:nvPr/>
        </p:nvSpPr>
        <p:spPr>
          <a:xfrm>
            <a:off x="79820" y="414170"/>
            <a:ext cx="6685777" cy="371192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bg2">
                <a:lumMod val="90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 defTabSz="668701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zh-TW" altLang="en-US" sz="1812" b="1" dirty="0">
                <a:solidFill>
                  <a:schemeClr val="bg1">
                    <a:lumMod val="9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高雄市茂林區水災防災地圖</a:t>
            </a:r>
          </a:p>
        </p:txBody>
      </p:sp>
      <p:sp>
        <p:nvSpPr>
          <p:cNvPr id="8" name="矩形 7"/>
          <p:cNvSpPr>
            <a:spLocks noChangeArrowheads="1"/>
          </p:cNvSpPr>
          <p:nvPr/>
        </p:nvSpPr>
        <p:spPr bwMode="auto">
          <a:xfrm>
            <a:off x="1802556" y="855145"/>
            <a:ext cx="4970965" cy="7544137"/>
          </a:xfrm>
          <a:prstGeom prst="rect">
            <a:avLst/>
          </a:prstGeom>
          <a:noFill/>
          <a:ln w="25400" algn="ctr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pPr algn="ctr" defTabSz="668701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zh-TW" altLang="en-US" sz="301" dirty="0">
              <a:solidFill>
                <a:schemeClr val="dk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44" name="文字方塊 43"/>
          <p:cNvSpPr txBox="1"/>
          <p:nvPr/>
        </p:nvSpPr>
        <p:spPr>
          <a:xfrm>
            <a:off x="1772816" y="8521376"/>
            <a:ext cx="369332" cy="1037465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>
            <a:solidFill>
              <a:schemeClr val="tx1"/>
            </a:solidFill>
          </a:ln>
        </p:spPr>
        <p:txBody>
          <a:bodyPr vert="eaVert" anchor="ctr">
            <a:spAutoFit/>
          </a:bodyPr>
          <a:lstStyle/>
          <a:p>
            <a:pPr algn="ctr" defTabSz="668701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zh-TW" altLang="en-US" sz="12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圖例</a:t>
            </a:r>
            <a:endParaRPr kumimoji="0" lang="zh-TW" altLang="en-US" sz="1200" dirty="0"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64" name="矩形 63"/>
          <p:cNvSpPr/>
          <p:nvPr/>
        </p:nvSpPr>
        <p:spPr>
          <a:xfrm>
            <a:off x="90254" y="858053"/>
            <a:ext cx="1615743" cy="28821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668701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zh-TW" altLang="en-US" sz="1721" dirty="0">
                <a:solidFill>
                  <a:schemeClr val="tx1">
                    <a:lumMod val="95000"/>
                    <a:lumOff val="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防災資訊表</a:t>
            </a:r>
          </a:p>
        </p:txBody>
      </p:sp>
      <p:sp>
        <p:nvSpPr>
          <p:cNvPr id="65" name="矩形 64"/>
          <p:cNvSpPr/>
          <p:nvPr/>
        </p:nvSpPr>
        <p:spPr>
          <a:xfrm>
            <a:off x="87199" y="1152874"/>
            <a:ext cx="1616252" cy="230774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668701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zh-TW" altLang="en-US" sz="1223" dirty="0">
                <a:solidFill>
                  <a:schemeClr val="tx1">
                    <a:lumMod val="95000"/>
                    <a:lumOff val="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應變中心</a:t>
            </a:r>
          </a:p>
        </p:txBody>
      </p:sp>
      <p:sp>
        <p:nvSpPr>
          <p:cNvPr id="67" name="矩形 66"/>
          <p:cNvSpPr/>
          <p:nvPr/>
        </p:nvSpPr>
        <p:spPr>
          <a:xfrm>
            <a:off x="95344" y="2202455"/>
            <a:ext cx="1616252" cy="230265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668701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zh-TW" altLang="en-US" sz="1223" dirty="0">
                <a:solidFill>
                  <a:schemeClr val="tx1">
                    <a:lumMod val="95000"/>
                    <a:lumOff val="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警察單位</a:t>
            </a:r>
          </a:p>
        </p:txBody>
      </p:sp>
      <p:sp>
        <p:nvSpPr>
          <p:cNvPr id="68" name="矩形 67"/>
          <p:cNvSpPr/>
          <p:nvPr/>
        </p:nvSpPr>
        <p:spPr>
          <a:xfrm>
            <a:off x="101025" y="3354583"/>
            <a:ext cx="1612586" cy="230265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668701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zh-TW" altLang="en-US" sz="1223" dirty="0">
                <a:solidFill>
                  <a:schemeClr val="tx1">
                    <a:lumMod val="95000"/>
                    <a:lumOff val="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消防單位</a:t>
            </a:r>
          </a:p>
        </p:txBody>
      </p:sp>
      <p:sp>
        <p:nvSpPr>
          <p:cNvPr id="72" name="矩形 71"/>
          <p:cNvSpPr/>
          <p:nvPr/>
        </p:nvSpPr>
        <p:spPr>
          <a:xfrm>
            <a:off x="94721" y="4520952"/>
            <a:ext cx="1616252" cy="230265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668701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zh-TW" altLang="en-US" sz="1223" dirty="0">
                <a:solidFill>
                  <a:schemeClr val="tx1">
                    <a:lumMod val="95000"/>
                    <a:lumOff val="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醫療單位</a:t>
            </a:r>
          </a:p>
        </p:txBody>
      </p:sp>
      <p:sp>
        <p:nvSpPr>
          <p:cNvPr id="74" name="文字方塊 34"/>
          <p:cNvSpPr txBox="1">
            <a:spLocks noChangeArrowheads="1"/>
          </p:cNvSpPr>
          <p:nvPr/>
        </p:nvSpPr>
        <p:spPr bwMode="auto">
          <a:xfrm>
            <a:off x="44624" y="1487905"/>
            <a:ext cx="1730444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zh-TW" altLang="en-US" sz="1100" dirty="0">
                <a:latin typeface="微軟正黑體" pitchFamily="34" charset="-120"/>
                <a:ea typeface="微軟正黑體" pitchFamily="34" charset="-120"/>
              </a:rPr>
              <a:t>茂林區公所      </a:t>
            </a:r>
            <a:endParaRPr lang="en-US" altLang="zh-TW" sz="1100" dirty="0">
              <a:latin typeface="微軟正黑體" pitchFamily="34" charset="-120"/>
              <a:ea typeface="微軟正黑體" pitchFamily="34" charset="-120"/>
            </a:endParaRPr>
          </a:p>
          <a:p>
            <a:r>
              <a:rPr lang="zh-TW" altLang="en-US" sz="1050" dirty="0">
                <a:latin typeface="微軟正黑體" pitchFamily="34" charset="-120"/>
                <a:ea typeface="微軟正黑體" pitchFamily="34" charset="-120"/>
              </a:rPr>
              <a:t>電話：</a:t>
            </a:r>
            <a:r>
              <a:rPr lang="en-US" altLang="zh-TW" sz="1050" dirty="0">
                <a:latin typeface="微軟正黑體" pitchFamily="34" charset="-120"/>
                <a:ea typeface="微軟正黑體" pitchFamily="34" charset="-120"/>
              </a:rPr>
              <a:t>07-6801045</a:t>
            </a:r>
          </a:p>
          <a:p>
            <a:r>
              <a:rPr lang="zh-TW" altLang="en-US" sz="1050" dirty="0">
                <a:latin typeface="微軟正黑體" pitchFamily="34" charset="-120"/>
                <a:ea typeface="微軟正黑體" pitchFamily="34" charset="-120"/>
              </a:rPr>
              <a:t>地址</a:t>
            </a:r>
            <a:r>
              <a:rPr lang="zh-TW" altLang="en-US" sz="1050" dirty="0" smtClean="0">
                <a:latin typeface="微軟正黑體" pitchFamily="34" charset="-120"/>
                <a:ea typeface="微軟正黑體" pitchFamily="34" charset="-120"/>
              </a:rPr>
              <a:t>：茂</a:t>
            </a:r>
            <a:r>
              <a:rPr lang="zh-TW" altLang="en-US" sz="1050" dirty="0">
                <a:latin typeface="微軟正黑體" pitchFamily="34" charset="-120"/>
                <a:ea typeface="微軟正黑體" pitchFamily="34" charset="-120"/>
              </a:rPr>
              <a:t>林里</a:t>
            </a:r>
            <a:r>
              <a:rPr lang="en-US" altLang="zh-TW" sz="1050" dirty="0">
                <a:latin typeface="微軟正黑體" pitchFamily="34" charset="-120"/>
                <a:ea typeface="微軟正黑體" pitchFamily="34" charset="-120"/>
              </a:rPr>
              <a:t>11</a:t>
            </a:r>
            <a:r>
              <a:rPr lang="zh-TW" altLang="en-US" sz="1050" dirty="0">
                <a:latin typeface="微軟正黑體" pitchFamily="34" charset="-120"/>
                <a:ea typeface="微軟正黑體" pitchFamily="34" charset="-120"/>
              </a:rPr>
              <a:t>號</a:t>
            </a:r>
          </a:p>
        </p:txBody>
      </p:sp>
      <p:sp>
        <p:nvSpPr>
          <p:cNvPr id="75" name="文字方塊 38"/>
          <p:cNvSpPr txBox="1">
            <a:spLocks noChangeArrowheads="1"/>
          </p:cNvSpPr>
          <p:nvPr/>
        </p:nvSpPr>
        <p:spPr bwMode="auto">
          <a:xfrm>
            <a:off x="44624" y="4953000"/>
            <a:ext cx="1930216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zh-TW" altLang="en-US" sz="1100" dirty="0">
                <a:latin typeface="微軟正黑體" pitchFamily="34" charset="-120"/>
                <a:ea typeface="微軟正黑體" pitchFamily="34" charset="-120"/>
              </a:rPr>
              <a:t>茂林區衛生所</a:t>
            </a:r>
            <a:endParaRPr lang="en-US" altLang="zh-TW" sz="1100" dirty="0">
              <a:latin typeface="微軟正黑體" pitchFamily="34" charset="-120"/>
              <a:ea typeface="微軟正黑體" pitchFamily="34" charset="-120"/>
            </a:endParaRPr>
          </a:p>
          <a:p>
            <a:r>
              <a:rPr lang="zh-TW" altLang="en-US" sz="1050" dirty="0">
                <a:latin typeface="微軟正黑體" pitchFamily="34" charset="-120"/>
                <a:ea typeface="微軟正黑體" pitchFamily="34" charset="-120"/>
              </a:rPr>
              <a:t>電話：</a:t>
            </a:r>
            <a:r>
              <a:rPr lang="en-US" altLang="zh-TW" sz="1050" dirty="0">
                <a:latin typeface="微軟正黑體" pitchFamily="34" charset="-120"/>
                <a:ea typeface="微軟正黑體" pitchFamily="34" charset="-120"/>
              </a:rPr>
              <a:t>07-6801046</a:t>
            </a:r>
          </a:p>
          <a:p>
            <a:r>
              <a:rPr lang="zh-TW" altLang="en-US" sz="1050" dirty="0">
                <a:latin typeface="微軟正黑體" pitchFamily="34" charset="-120"/>
                <a:ea typeface="微軟正黑體" pitchFamily="34" charset="-120"/>
              </a:rPr>
              <a:t>地址</a:t>
            </a:r>
            <a:r>
              <a:rPr lang="zh-TW" altLang="en-US" sz="1050" dirty="0" smtClean="0">
                <a:latin typeface="微軟正黑體" pitchFamily="34" charset="-120"/>
                <a:ea typeface="微軟正黑體" pitchFamily="34" charset="-120"/>
              </a:rPr>
              <a:t>：茂</a:t>
            </a:r>
            <a:r>
              <a:rPr lang="zh-TW" altLang="en-US" sz="1050" dirty="0">
                <a:latin typeface="微軟正黑體" pitchFamily="34" charset="-120"/>
                <a:ea typeface="微軟正黑體" pitchFamily="34" charset="-120"/>
              </a:rPr>
              <a:t>林里</a:t>
            </a:r>
            <a:r>
              <a:rPr lang="en-US" altLang="zh-TW" sz="1050" dirty="0">
                <a:latin typeface="微軟正黑體" pitchFamily="34" charset="-120"/>
                <a:ea typeface="微軟正黑體" pitchFamily="34" charset="-120"/>
              </a:rPr>
              <a:t>8-4</a:t>
            </a:r>
            <a:r>
              <a:rPr lang="zh-TW" altLang="en-US" sz="1050" dirty="0">
                <a:latin typeface="微軟正黑體" pitchFamily="34" charset="-120"/>
                <a:ea typeface="微軟正黑體" pitchFamily="34" charset="-120"/>
              </a:rPr>
              <a:t>號</a:t>
            </a:r>
            <a:endParaRPr lang="en-US" altLang="zh-TW" sz="1050" dirty="0"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76" name="矩形 75"/>
          <p:cNvSpPr>
            <a:spLocks noChangeArrowheads="1"/>
          </p:cNvSpPr>
          <p:nvPr/>
        </p:nvSpPr>
        <p:spPr bwMode="auto">
          <a:xfrm>
            <a:off x="94835" y="855511"/>
            <a:ext cx="1615743" cy="8703329"/>
          </a:xfrm>
          <a:prstGeom prst="rect">
            <a:avLst/>
          </a:prstGeom>
          <a:noFill/>
          <a:ln w="25400" algn="ctr">
            <a:solidFill>
              <a:srgbClr val="0D0D0D"/>
            </a:solidFill>
            <a:miter lim="800000"/>
            <a:headEnd/>
            <a:tailEnd/>
          </a:ln>
        </p:spPr>
        <p:txBody>
          <a:bodyPr anchor="ctr"/>
          <a:lstStyle/>
          <a:p>
            <a:pPr algn="ctr" defTabSz="668701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zh-TW" altLang="en-US" sz="301" dirty="0">
              <a:solidFill>
                <a:schemeClr val="lt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87" name="矩形 86"/>
          <p:cNvSpPr/>
          <p:nvPr/>
        </p:nvSpPr>
        <p:spPr>
          <a:xfrm>
            <a:off x="90998" y="5817096"/>
            <a:ext cx="1616252" cy="230265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668701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zh-TW" altLang="en-US" sz="1223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避難處所</a:t>
            </a:r>
            <a:endParaRPr kumimoji="0" lang="zh-TW" altLang="en-US" sz="1223" dirty="0">
              <a:solidFill>
                <a:schemeClr val="tx1">
                  <a:lumMod val="95000"/>
                  <a:lumOff val="5000"/>
                </a:schemeClr>
              </a:solidFill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89" name="文字方塊 34"/>
          <p:cNvSpPr txBox="1">
            <a:spLocks noChangeArrowheads="1"/>
          </p:cNvSpPr>
          <p:nvPr/>
        </p:nvSpPr>
        <p:spPr bwMode="auto">
          <a:xfrm>
            <a:off x="44624" y="3728864"/>
            <a:ext cx="1839155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zh-TW" altLang="en-US" sz="1100" dirty="0">
                <a:latin typeface="微軟正黑體" pitchFamily="34" charset="-120"/>
                <a:ea typeface="微軟正黑體" pitchFamily="34" charset="-120"/>
              </a:rPr>
              <a:t>茂林消防分隊</a:t>
            </a:r>
            <a:endParaRPr lang="en-US" altLang="zh-TW" sz="1100" dirty="0">
              <a:latin typeface="微軟正黑體" pitchFamily="34" charset="-120"/>
              <a:ea typeface="微軟正黑體" pitchFamily="34" charset="-120"/>
            </a:endParaRPr>
          </a:p>
          <a:p>
            <a:r>
              <a:rPr lang="zh-TW" altLang="en-US" sz="1050" dirty="0">
                <a:latin typeface="微軟正黑體" pitchFamily="34" charset="-120"/>
                <a:ea typeface="微軟正黑體" pitchFamily="34" charset="-120"/>
              </a:rPr>
              <a:t>電話：</a:t>
            </a:r>
            <a:r>
              <a:rPr lang="en-US" altLang="zh-TW" sz="1050" dirty="0">
                <a:latin typeface="微軟正黑體" pitchFamily="34" charset="-120"/>
                <a:ea typeface="微軟正黑體" pitchFamily="34" charset="-120"/>
              </a:rPr>
              <a:t>07-6801610</a:t>
            </a:r>
          </a:p>
          <a:p>
            <a:r>
              <a:rPr lang="zh-TW" altLang="en-US" sz="1050" dirty="0">
                <a:latin typeface="微軟正黑體" pitchFamily="34" charset="-120"/>
                <a:ea typeface="微軟正黑體" pitchFamily="34" charset="-120"/>
              </a:rPr>
              <a:t>地址</a:t>
            </a:r>
            <a:r>
              <a:rPr lang="zh-TW" altLang="en-US" sz="1050" dirty="0" smtClean="0">
                <a:latin typeface="微軟正黑體" pitchFamily="34" charset="-120"/>
                <a:ea typeface="微軟正黑體" pitchFamily="34" charset="-120"/>
              </a:rPr>
              <a:t>：茂林巷</a:t>
            </a:r>
            <a:r>
              <a:rPr lang="en-US" altLang="zh-TW" sz="1050" dirty="0">
                <a:latin typeface="微軟正黑體" pitchFamily="34" charset="-120"/>
                <a:ea typeface="微軟正黑體" pitchFamily="34" charset="-120"/>
              </a:rPr>
              <a:t>119</a:t>
            </a:r>
            <a:r>
              <a:rPr lang="zh-TW" altLang="en-US" sz="1050" dirty="0">
                <a:latin typeface="微軟正黑體" pitchFamily="34" charset="-120"/>
                <a:ea typeface="微軟正黑體" pitchFamily="34" charset="-120"/>
              </a:rPr>
              <a:t>號</a:t>
            </a:r>
            <a:endParaRPr lang="en-US" altLang="zh-TW" sz="1050" dirty="0"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95" name="文字方塊 34"/>
          <p:cNvSpPr txBox="1">
            <a:spLocks noChangeArrowheads="1"/>
          </p:cNvSpPr>
          <p:nvPr/>
        </p:nvSpPr>
        <p:spPr bwMode="auto">
          <a:xfrm>
            <a:off x="44624" y="2568025"/>
            <a:ext cx="1730444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zh-TW" altLang="en-US" sz="1100" dirty="0">
                <a:latin typeface="微軟正黑體" pitchFamily="34" charset="-120"/>
                <a:ea typeface="微軟正黑體" pitchFamily="34" charset="-120"/>
              </a:rPr>
              <a:t>多納派出所</a:t>
            </a:r>
            <a:endParaRPr lang="en-US" altLang="zh-TW" sz="1100" dirty="0">
              <a:latin typeface="微軟正黑體" pitchFamily="34" charset="-120"/>
              <a:ea typeface="微軟正黑體" pitchFamily="34" charset="-120"/>
            </a:endParaRPr>
          </a:p>
          <a:p>
            <a:r>
              <a:rPr lang="zh-TW" altLang="en-US" sz="1050" dirty="0">
                <a:latin typeface="微軟正黑體" pitchFamily="34" charset="-120"/>
                <a:ea typeface="微軟正黑體" pitchFamily="34" charset="-120"/>
              </a:rPr>
              <a:t>電話：</a:t>
            </a:r>
            <a:r>
              <a:rPr lang="en-US" altLang="zh-TW" sz="1050" dirty="0">
                <a:latin typeface="微軟正黑體" pitchFamily="34" charset="-120"/>
                <a:ea typeface="微軟正黑體" pitchFamily="34" charset="-120"/>
              </a:rPr>
              <a:t>07-6801208</a:t>
            </a:r>
          </a:p>
          <a:p>
            <a:r>
              <a:rPr lang="zh-TW" altLang="en-US" sz="1050" dirty="0">
                <a:latin typeface="微軟正黑體" pitchFamily="34" charset="-120"/>
                <a:ea typeface="微軟正黑體" pitchFamily="34" charset="-120"/>
              </a:rPr>
              <a:t>地址</a:t>
            </a:r>
            <a:r>
              <a:rPr lang="zh-TW" altLang="en-US" sz="1050" dirty="0" smtClean="0">
                <a:latin typeface="微軟正黑體" pitchFamily="34" charset="-120"/>
                <a:ea typeface="微軟正黑體" pitchFamily="34" charset="-120"/>
              </a:rPr>
              <a:t>：多</a:t>
            </a:r>
            <a:r>
              <a:rPr lang="zh-TW" altLang="en-US" sz="1050" dirty="0">
                <a:latin typeface="微軟正黑體" pitchFamily="34" charset="-120"/>
                <a:ea typeface="微軟正黑體" pitchFamily="34" charset="-120"/>
              </a:rPr>
              <a:t>納里多納巷</a:t>
            </a:r>
            <a:r>
              <a:rPr lang="en-US" altLang="zh-TW" sz="1050" dirty="0">
                <a:latin typeface="微軟正黑體" pitchFamily="34" charset="-120"/>
                <a:ea typeface="微軟正黑體" pitchFamily="34" charset="-120"/>
              </a:rPr>
              <a:t>1</a:t>
            </a:r>
            <a:r>
              <a:rPr lang="zh-TW" altLang="en-US" sz="1050" dirty="0">
                <a:latin typeface="微軟正黑體" pitchFamily="34" charset="-120"/>
                <a:ea typeface="微軟正黑體" pitchFamily="34" charset="-120"/>
              </a:rPr>
              <a:t>號</a:t>
            </a:r>
            <a:endParaRPr lang="en-US" altLang="zh-TW" sz="1050" dirty="0"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51" name="文字方塊 50"/>
          <p:cNvSpPr txBox="1"/>
          <p:nvPr/>
        </p:nvSpPr>
        <p:spPr>
          <a:xfrm>
            <a:off x="95976" y="555823"/>
            <a:ext cx="2232802" cy="24577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defTabSz="945945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zh-TW" altLang="en-US" sz="997" b="1" dirty="0">
                <a:solidFill>
                  <a:schemeClr val="bg1">
                    <a:lumMod val="95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編號</a:t>
            </a:r>
            <a:r>
              <a:rPr kumimoji="0" lang="en-US" altLang="zh-TW" sz="997" b="1" dirty="0">
                <a:solidFill>
                  <a:schemeClr val="bg1">
                    <a:lumMod val="95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KHC64-036</a:t>
            </a:r>
            <a:endParaRPr kumimoji="0" lang="zh-TW" altLang="en-US" sz="997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" name="矩形 1"/>
          <p:cNvSpPr/>
          <p:nvPr/>
        </p:nvSpPr>
        <p:spPr>
          <a:xfrm>
            <a:off x="79819" y="6321152"/>
            <a:ext cx="1838159" cy="30239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kumimoji="0" lang="zh-TW" altLang="en-US" sz="1100" dirty="0">
                <a:latin typeface="微軟正黑體" pitchFamily="34" charset="-120"/>
                <a:ea typeface="微軟正黑體" pitchFamily="34" charset="-120"/>
              </a:rPr>
              <a:t>鳳山市農會茂林辦事處</a:t>
            </a:r>
            <a:endParaRPr kumimoji="0" lang="en-US" altLang="zh-TW" sz="1100" dirty="0">
              <a:latin typeface="微軟正黑體" pitchFamily="34" charset="-120"/>
              <a:ea typeface="微軟正黑體" pitchFamily="34" charset="-120"/>
            </a:endParaRPr>
          </a:p>
          <a:p>
            <a:r>
              <a:rPr kumimoji="0" lang="zh-TW" altLang="en-US" sz="1050" dirty="0">
                <a:latin typeface="微軟正黑體" pitchFamily="34" charset="-120"/>
                <a:ea typeface="微軟正黑體" pitchFamily="34" charset="-120"/>
              </a:rPr>
              <a:t>聯絡人</a:t>
            </a:r>
            <a:r>
              <a:rPr kumimoji="0" lang="en-US" altLang="zh-TW" sz="1050" dirty="0" smtClean="0">
                <a:latin typeface="微軟正黑體" pitchFamily="34" charset="-120"/>
                <a:ea typeface="微軟正黑體" pitchFamily="34" charset="-120"/>
              </a:rPr>
              <a:t>:</a:t>
            </a:r>
            <a:r>
              <a:rPr kumimoji="0" lang="zh-TW" altLang="en-US" sz="1050" dirty="0" smtClean="0">
                <a:latin typeface="微軟正黑體" pitchFamily="34" charset="-120"/>
                <a:ea typeface="微軟正黑體" pitchFamily="34" charset="-120"/>
              </a:rPr>
              <a:t>吳三慶主任</a:t>
            </a:r>
            <a:endParaRPr kumimoji="0" lang="en-US" altLang="zh-TW" sz="1050" dirty="0">
              <a:latin typeface="微軟正黑體" pitchFamily="34" charset="-120"/>
              <a:ea typeface="微軟正黑體" pitchFamily="34" charset="-120"/>
            </a:endParaRPr>
          </a:p>
          <a:p>
            <a:r>
              <a:rPr kumimoji="0" lang="zh-TW" altLang="en-US" sz="1050" dirty="0">
                <a:latin typeface="微軟正黑體" pitchFamily="34" charset="-120"/>
                <a:ea typeface="微軟正黑體" pitchFamily="34" charset="-120"/>
              </a:rPr>
              <a:t>電話</a:t>
            </a:r>
            <a:r>
              <a:rPr kumimoji="0" lang="en-US" altLang="zh-TW" sz="1050" dirty="0">
                <a:latin typeface="微軟正黑體" pitchFamily="34" charset="-120"/>
                <a:ea typeface="微軟正黑體" pitchFamily="34" charset="-120"/>
              </a:rPr>
              <a:t>:680-1115</a:t>
            </a:r>
          </a:p>
          <a:p>
            <a:r>
              <a:rPr kumimoji="0" lang="zh-TW" altLang="en-US" sz="1050" dirty="0">
                <a:latin typeface="微軟正黑體" pitchFamily="34" charset="-120"/>
                <a:ea typeface="微軟正黑體" pitchFamily="34" charset="-120"/>
              </a:rPr>
              <a:t>地址</a:t>
            </a:r>
            <a:r>
              <a:rPr kumimoji="0" lang="en-US" altLang="zh-TW" sz="1050" dirty="0">
                <a:latin typeface="微軟正黑體" pitchFamily="34" charset="-120"/>
                <a:ea typeface="微軟正黑體" pitchFamily="34" charset="-120"/>
              </a:rPr>
              <a:t>:</a:t>
            </a:r>
            <a:r>
              <a:rPr kumimoji="0" lang="zh-TW" altLang="en-US" sz="1050" dirty="0">
                <a:latin typeface="微軟正黑體" pitchFamily="34" charset="-120"/>
                <a:ea typeface="微軟正黑體" pitchFamily="34" charset="-120"/>
              </a:rPr>
              <a:t>茂林里</a:t>
            </a:r>
            <a:r>
              <a:rPr kumimoji="0" lang="en-US" altLang="zh-TW" sz="1050" dirty="0">
                <a:latin typeface="微軟正黑體" pitchFamily="34" charset="-120"/>
                <a:ea typeface="微軟正黑體" pitchFamily="34" charset="-120"/>
              </a:rPr>
              <a:t>1</a:t>
            </a:r>
            <a:r>
              <a:rPr kumimoji="0" lang="zh-TW" altLang="en-US" sz="1050" dirty="0">
                <a:latin typeface="微軟正黑體" pitchFamily="34" charset="-120"/>
                <a:ea typeface="微軟正黑體" pitchFamily="34" charset="-120"/>
              </a:rPr>
              <a:t>鄰</a:t>
            </a:r>
            <a:r>
              <a:rPr kumimoji="0" lang="en-US" altLang="zh-TW" sz="1050" dirty="0">
                <a:latin typeface="微軟正黑體" pitchFamily="34" charset="-120"/>
                <a:ea typeface="微軟正黑體" pitchFamily="34" charset="-120"/>
              </a:rPr>
              <a:t>16</a:t>
            </a:r>
            <a:r>
              <a:rPr kumimoji="0" lang="zh-TW" altLang="en-US" sz="1050" dirty="0">
                <a:latin typeface="微軟正黑體" pitchFamily="34" charset="-120"/>
                <a:ea typeface="微軟正黑體" pitchFamily="34" charset="-120"/>
              </a:rPr>
              <a:t>號</a:t>
            </a:r>
            <a:endParaRPr kumimoji="0" lang="en-US" altLang="zh-TW" sz="1050" dirty="0">
              <a:latin typeface="微軟正黑體" pitchFamily="34" charset="-120"/>
              <a:ea typeface="微軟正黑體" pitchFamily="34" charset="-120"/>
            </a:endParaRPr>
          </a:p>
          <a:p>
            <a:r>
              <a:rPr kumimoji="0" lang="zh-TW" altLang="en-US" sz="1050" dirty="0">
                <a:latin typeface="微軟正黑體" pitchFamily="34" charset="-120"/>
                <a:ea typeface="微軟正黑體" pitchFamily="34" charset="-120"/>
              </a:rPr>
              <a:t>收容人數</a:t>
            </a:r>
            <a:r>
              <a:rPr kumimoji="0" lang="en-US" altLang="zh-TW" sz="1050" dirty="0">
                <a:latin typeface="微軟正黑體" pitchFamily="34" charset="-120"/>
                <a:ea typeface="微軟正黑體" pitchFamily="34" charset="-120"/>
              </a:rPr>
              <a:t>:200</a:t>
            </a:r>
            <a:r>
              <a:rPr kumimoji="0" lang="zh-TW" altLang="en-US" sz="1050" dirty="0" smtClean="0">
                <a:latin typeface="微軟正黑體" pitchFamily="34" charset="-120"/>
                <a:ea typeface="微軟正黑體" pitchFamily="34" charset="-120"/>
              </a:rPr>
              <a:t>人</a:t>
            </a:r>
            <a:endParaRPr kumimoji="0" lang="en-US" altLang="zh-TW" sz="1050" dirty="0" smtClean="0">
              <a:latin typeface="微軟正黑體" pitchFamily="34" charset="-120"/>
              <a:ea typeface="微軟正黑體" pitchFamily="34" charset="-120"/>
            </a:endParaRPr>
          </a:p>
          <a:p>
            <a:endParaRPr kumimoji="0" lang="en-US" altLang="zh-TW" sz="1050" dirty="0" smtClean="0">
              <a:latin typeface="微軟正黑體" pitchFamily="34" charset="-120"/>
              <a:ea typeface="微軟正黑體" pitchFamily="34" charset="-120"/>
            </a:endParaRPr>
          </a:p>
          <a:p>
            <a:pPr fontAlgn="t"/>
            <a:r>
              <a:rPr lang="zh-TW" altLang="zh-TW" sz="11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茂林活動中心</a:t>
            </a:r>
          </a:p>
          <a:p>
            <a:pPr fontAlgn="t"/>
            <a:r>
              <a:rPr lang="zh-TW" altLang="zh-TW" sz="105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聯絡人</a:t>
            </a:r>
            <a:r>
              <a:rPr lang="en-US" altLang="zh-TW" sz="105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:</a:t>
            </a:r>
            <a:r>
              <a:rPr lang="zh-TW" altLang="zh-TW" sz="105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杜馥亦</a:t>
            </a:r>
          </a:p>
          <a:p>
            <a:pPr fontAlgn="t"/>
            <a:r>
              <a:rPr lang="zh-TW" altLang="zh-TW" sz="105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電話</a:t>
            </a:r>
            <a:r>
              <a:rPr lang="en-US" altLang="zh-TW" sz="105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:680-1045</a:t>
            </a:r>
            <a:endParaRPr lang="zh-TW" altLang="zh-TW" sz="105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fontAlgn="t"/>
            <a:r>
              <a:rPr lang="zh-TW" altLang="zh-TW" sz="105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地址</a:t>
            </a:r>
            <a:r>
              <a:rPr lang="en-US" altLang="zh-TW" sz="105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:</a:t>
            </a:r>
            <a:r>
              <a:rPr lang="zh-TW" altLang="zh-TW" sz="105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茂林里</a:t>
            </a:r>
            <a:r>
              <a:rPr lang="en-US" altLang="zh-TW" sz="105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1</a:t>
            </a:r>
            <a:r>
              <a:rPr lang="zh-TW" altLang="zh-TW" sz="105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鄰</a:t>
            </a:r>
            <a:r>
              <a:rPr lang="en-US" altLang="zh-TW" sz="105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100</a:t>
            </a:r>
            <a:r>
              <a:rPr lang="zh-TW" altLang="zh-TW" sz="105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號</a:t>
            </a:r>
          </a:p>
          <a:p>
            <a:pPr fontAlgn="t"/>
            <a:r>
              <a:rPr lang="zh-TW" altLang="zh-TW" sz="105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收容人數</a:t>
            </a:r>
            <a:r>
              <a:rPr lang="en-US" altLang="zh-TW" sz="105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:150</a:t>
            </a:r>
            <a:r>
              <a:rPr lang="zh-TW" altLang="zh-TW" sz="105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人</a:t>
            </a:r>
            <a:endParaRPr lang="en-US" altLang="zh-TW" sz="1050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fontAlgn="t"/>
            <a:endParaRPr lang="zh-TW" altLang="zh-TW" sz="105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fontAlgn="t"/>
            <a:r>
              <a:rPr lang="zh-TW" altLang="zh-TW" sz="11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茂林基督長老教會</a:t>
            </a:r>
          </a:p>
          <a:p>
            <a:pPr fontAlgn="t"/>
            <a:r>
              <a:rPr lang="zh-TW" altLang="zh-TW" sz="105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聯絡人</a:t>
            </a:r>
            <a:r>
              <a:rPr lang="en-US" altLang="zh-TW" sz="105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:</a:t>
            </a:r>
            <a:r>
              <a:rPr lang="zh-TW" altLang="zh-TW" sz="105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李武雄</a:t>
            </a:r>
          </a:p>
          <a:p>
            <a:pPr fontAlgn="t"/>
            <a:r>
              <a:rPr lang="zh-TW" altLang="zh-TW" sz="105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電話</a:t>
            </a:r>
            <a:r>
              <a:rPr lang="en-US" altLang="zh-TW" sz="105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:680-1482</a:t>
            </a:r>
            <a:endParaRPr lang="zh-TW" altLang="zh-TW" sz="105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fontAlgn="t"/>
            <a:r>
              <a:rPr lang="zh-TW" altLang="zh-TW" sz="105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地址</a:t>
            </a:r>
            <a:r>
              <a:rPr lang="en-US" altLang="zh-TW" sz="105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:</a:t>
            </a:r>
            <a:r>
              <a:rPr lang="zh-TW" altLang="zh-TW" sz="105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茂林里茂林巷</a:t>
            </a:r>
            <a:r>
              <a:rPr lang="en-US" altLang="zh-TW" sz="105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90-1</a:t>
            </a:r>
            <a:r>
              <a:rPr lang="zh-TW" altLang="zh-TW" sz="105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號</a:t>
            </a:r>
          </a:p>
          <a:p>
            <a:pPr fontAlgn="t"/>
            <a:r>
              <a:rPr lang="zh-TW" altLang="zh-TW" sz="105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收容人數</a:t>
            </a:r>
            <a:r>
              <a:rPr lang="en-US" altLang="zh-TW" sz="105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:100</a:t>
            </a:r>
            <a:r>
              <a:rPr lang="zh-TW" altLang="zh-TW" sz="105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人</a:t>
            </a:r>
          </a:p>
          <a:p>
            <a:endParaRPr kumimoji="0" lang="en-US" altLang="zh-TW" sz="1050" dirty="0">
              <a:latin typeface="微軟正黑體" pitchFamily="34" charset="-120"/>
              <a:ea typeface="微軟正黑體" pitchFamily="34" charset="-120"/>
            </a:endParaRPr>
          </a:p>
        </p:txBody>
      </p:sp>
      <p:pic>
        <p:nvPicPr>
          <p:cNvPr id="53" name="Picture 5" descr="D:\防災地圖標號範例\範例\警察.bmp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75726" y="8578034"/>
            <a:ext cx="289178" cy="182901"/>
          </a:xfrm>
          <a:prstGeom prst="rect">
            <a:avLst/>
          </a:prstGeom>
          <a:noFill/>
        </p:spPr>
      </p:pic>
      <p:pic>
        <p:nvPicPr>
          <p:cNvPr id="55" name="Picture 3" descr="D:\防災地圖標號範例\範例\消防.bmp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276872" y="8829331"/>
            <a:ext cx="250014" cy="182901"/>
          </a:xfrm>
          <a:prstGeom prst="rect">
            <a:avLst/>
          </a:prstGeom>
          <a:noFill/>
        </p:spPr>
      </p:pic>
      <p:pic>
        <p:nvPicPr>
          <p:cNvPr id="56" name="Picture 4" descr="D:\防災地圖標號範例\範例\醫療.bmp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276872" y="9077654"/>
            <a:ext cx="252153" cy="182901"/>
          </a:xfrm>
          <a:prstGeom prst="rect">
            <a:avLst/>
          </a:prstGeom>
          <a:noFill/>
        </p:spPr>
      </p:pic>
      <p:pic>
        <p:nvPicPr>
          <p:cNvPr id="57" name="Picture 6" descr="D:\防災地圖標號範例\範例\室內避難處所.bmp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276872" y="9314455"/>
            <a:ext cx="252153" cy="182901"/>
          </a:xfrm>
          <a:prstGeom prst="rect">
            <a:avLst/>
          </a:prstGeom>
          <a:noFill/>
        </p:spPr>
      </p:pic>
      <p:pic>
        <p:nvPicPr>
          <p:cNvPr id="58" name="Picture 16" descr="D:\防災地圖標號範例\範例\高雄水災保全用\綠三角.pn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3573016" y="8585007"/>
            <a:ext cx="289178" cy="175928"/>
          </a:xfrm>
          <a:prstGeom prst="rect">
            <a:avLst/>
          </a:prstGeom>
          <a:noFill/>
        </p:spPr>
      </p:pic>
      <p:pic>
        <p:nvPicPr>
          <p:cNvPr id="60" name="Picture 7" descr="D:\防災地圖標號範例\範例\高雄水災保全用\橘三角.png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3573016" y="8832816"/>
            <a:ext cx="281344" cy="175929"/>
          </a:xfrm>
          <a:prstGeom prst="rect">
            <a:avLst/>
          </a:prstGeom>
          <a:noFill/>
        </p:spPr>
      </p:pic>
      <p:sp>
        <p:nvSpPr>
          <p:cNvPr id="69" name="向右箭號 68"/>
          <p:cNvSpPr/>
          <p:nvPr/>
        </p:nvSpPr>
        <p:spPr>
          <a:xfrm>
            <a:off x="3429000" y="9313185"/>
            <a:ext cx="620974" cy="179999"/>
          </a:xfrm>
          <a:prstGeom prst="rightArrow">
            <a:avLst/>
          </a:prstGeom>
          <a:solidFill>
            <a:srgbClr val="FF0000">
              <a:alpha val="70000"/>
            </a:srgbClr>
          </a:solidFill>
          <a:ln>
            <a:solidFill>
              <a:schemeClr val="tx1">
                <a:alpha val="7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sz="1899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pic>
        <p:nvPicPr>
          <p:cNvPr id="70" name="Picture 3" descr="C:\Users\pinkgirl\Desktop\高雄市里界.png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5517232" y="8669485"/>
            <a:ext cx="291453" cy="27693"/>
          </a:xfrm>
          <a:prstGeom prst="rect">
            <a:avLst/>
          </a:prstGeom>
          <a:noFill/>
        </p:spPr>
      </p:pic>
      <p:pic>
        <p:nvPicPr>
          <p:cNvPr id="71" name="Picture 2" descr="C:\Users\pinkgirl\Desktop\高雄市區界.png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5517232" y="8920780"/>
            <a:ext cx="270631" cy="36000"/>
          </a:xfrm>
          <a:prstGeom prst="rect">
            <a:avLst/>
          </a:prstGeom>
          <a:noFill/>
        </p:spPr>
      </p:pic>
      <p:pic>
        <p:nvPicPr>
          <p:cNvPr id="73" name="Picture 10" descr="D:\防災地圖標號範例\範例\高雄水災保全用\一般道路.png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5445224" y="9115851"/>
            <a:ext cx="437180" cy="90607"/>
          </a:xfrm>
          <a:prstGeom prst="rect">
            <a:avLst/>
          </a:prstGeom>
          <a:noFill/>
        </p:spPr>
      </p:pic>
      <p:pic>
        <p:nvPicPr>
          <p:cNvPr id="79" name="Picture 13" descr="D:\防災地圖標號範例\範例\高雄水災保全用\省道.png"/>
          <p:cNvPicPr>
            <a:picLocks noChangeAspect="1" noChangeArrowheads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5438543" y="9325684"/>
            <a:ext cx="438729" cy="155000"/>
          </a:xfrm>
          <a:prstGeom prst="rect">
            <a:avLst/>
          </a:prstGeom>
          <a:noFill/>
        </p:spPr>
      </p:pic>
      <p:pic>
        <p:nvPicPr>
          <p:cNvPr id="35" name="圖片 34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113943" y="8402237"/>
            <a:ext cx="590632" cy="161948"/>
          </a:xfrm>
          <a:prstGeom prst="rect">
            <a:avLst/>
          </a:prstGeom>
        </p:spPr>
      </p:pic>
      <p:pic>
        <p:nvPicPr>
          <p:cNvPr id="36" name="圖片 35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136635" y="9728073"/>
            <a:ext cx="590632" cy="133369"/>
          </a:xfrm>
          <a:prstGeom prst="rect">
            <a:avLst/>
          </a:prstGeom>
        </p:spPr>
      </p:pic>
      <p:pic>
        <p:nvPicPr>
          <p:cNvPr id="37" name="圖片 36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128129" y="9089171"/>
            <a:ext cx="590632" cy="190527"/>
          </a:xfrm>
          <a:prstGeom prst="rect">
            <a:avLst/>
          </a:prstGeom>
        </p:spPr>
      </p:pic>
      <p:pic>
        <p:nvPicPr>
          <p:cNvPr id="38" name="圖片 37"/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193792" y="7228796"/>
            <a:ext cx="238158" cy="285790"/>
          </a:xfrm>
          <a:prstGeom prst="rect">
            <a:avLst/>
          </a:prstGeom>
        </p:spPr>
      </p:pic>
      <p:pic>
        <p:nvPicPr>
          <p:cNvPr id="39" name="圖片 38"/>
          <p:cNvPicPr>
            <a:picLocks noChangeAspect="1"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131871" y="9463683"/>
            <a:ext cx="600159" cy="161948"/>
          </a:xfrm>
          <a:prstGeom prst="rect">
            <a:avLst/>
          </a:prstGeom>
        </p:spPr>
      </p:pic>
      <p:pic>
        <p:nvPicPr>
          <p:cNvPr id="40" name="圖片 39"/>
          <p:cNvPicPr>
            <a:picLocks noChangeAspect="1"/>
          </p:cNvPicPr>
          <p:nvPr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123145" y="8748579"/>
            <a:ext cx="590632" cy="190527"/>
          </a:xfrm>
          <a:prstGeom prst="rect">
            <a:avLst/>
          </a:prstGeom>
        </p:spPr>
      </p:pic>
      <p:pic>
        <p:nvPicPr>
          <p:cNvPr id="42" name="圖片 41"/>
          <p:cNvPicPr>
            <a:picLocks noChangeAspect="1"/>
          </p:cNvPicPr>
          <p:nvPr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135853" y="7652053"/>
            <a:ext cx="366860" cy="366860"/>
          </a:xfrm>
          <a:prstGeom prst="rect">
            <a:avLst/>
          </a:prstGeom>
        </p:spPr>
      </p:pic>
      <p:pic>
        <p:nvPicPr>
          <p:cNvPr id="43" name="圖片 42" descr="茂林區-水災防災底圖.jpg"/>
          <p:cNvPicPr>
            <a:picLocks noChangeAspect="1"/>
          </p:cNvPicPr>
          <p:nvPr/>
        </p:nvPicPr>
        <p:blipFill>
          <a:blip r:embed="rId20" cstate="print"/>
          <a:stretch>
            <a:fillRect/>
          </a:stretch>
        </p:blipFill>
        <p:spPr>
          <a:xfrm>
            <a:off x="1844824" y="920552"/>
            <a:ext cx="5013176" cy="727280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2024</TotalTime>
  <Words>186</Words>
  <Application>Microsoft Office PowerPoint</Application>
  <PresentationFormat>A4 紙張 (210x297 公釐)</PresentationFormat>
  <Paragraphs>50</Paragraphs>
  <Slides>1</Slides>
  <Notes>1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2" baseType="lpstr">
      <vt:lpstr>Office 佈景主題</vt:lpstr>
      <vt:lpstr>投影片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投影片 1</dc:title>
  <dc:creator>SuperJoner</dc:creator>
  <cp:lastModifiedBy>user</cp:lastModifiedBy>
  <cp:revision>171</cp:revision>
  <dcterms:modified xsi:type="dcterms:W3CDTF">2025-03-28T05:20:14Z</dcterms:modified>
</cp:coreProperties>
</file>