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84" y="12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26BF-BE02-4692-B45B-205B359CB9CE}" type="datetimeFigureOut">
              <a:rPr lang="zh-TW" altLang="en-US" smtClean="0"/>
              <a:pPr/>
              <a:t>2025/5/15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9C9D5-F21B-40EB-B87F-B3471B955E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03" y="3161846"/>
            <a:ext cx="5229200" cy="52292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2132856" y="2701588"/>
            <a:ext cx="2800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0033CC"/>
                </a:solidFill>
                <a:latin typeface="標楷體" pitchFamily="65" charset="-120"/>
                <a:ea typeface="標楷體" pitchFamily="65" charset="-120"/>
              </a:rPr>
              <a:t>實 習 證 明 </a:t>
            </a:r>
            <a:r>
              <a:rPr lang="zh-TW" altLang="en-US" sz="2800" b="1" dirty="0" smtClean="0">
                <a:solidFill>
                  <a:srgbClr val="0033CC"/>
                </a:solidFill>
                <a:latin typeface="標楷體" pitchFamily="65" charset="-120"/>
                <a:ea typeface="標楷體" pitchFamily="65" charset="-120"/>
              </a:rPr>
              <a:t>書</a:t>
            </a:r>
            <a:endParaRPr lang="zh-TW" altLang="en-US" sz="16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20688" y="372886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茲證明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19200" y="4304928"/>
            <a:ext cx="5738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大學       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系學生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號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20688" y="4934416"/>
            <a:ext cx="5724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日至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日 止，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20688" y="5591780"/>
            <a:ext cx="5688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於本院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科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，進行學生校外實習訓練，實習時           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20688" y="623056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數共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生實習期間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態度積極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認真、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努力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19200" y="688792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實習期滿，特此證明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340768" y="8729354"/>
            <a:ext cx="4134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中華民國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年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月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日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16024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3" name="圖片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34" y="238092"/>
            <a:ext cx="932114" cy="923012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216024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424608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高雄市立民生醫院</a:t>
            </a: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64</Words>
  <Application>Microsoft Office PowerPoint</Application>
  <PresentationFormat>A4 紙張 (210x297 公釐)</PresentationFormat>
  <Paragraphs>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superuser</dc:creator>
  <cp:lastModifiedBy>superuser</cp:lastModifiedBy>
  <cp:revision>41</cp:revision>
  <dcterms:created xsi:type="dcterms:W3CDTF">2022-05-16T06:54:16Z</dcterms:created>
  <dcterms:modified xsi:type="dcterms:W3CDTF">2025-05-15T05:35:09Z</dcterms:modified>
</cp:coreProperties>
</file>